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383" r:id="rId6"/>
    <p:sldId id="932" r:id="rId7"/>
    <p:sldId id="391" r:id="rId8"/>
    <p:sldId id="923" r:id="rId9"/>
    <p:sldId id="925" r:id="rId10"/>
    <p:sldId id="928" r:id="rId11"/>
    <p:sldId id="375" r:id="rId12"/>
    <p:sldId id="926" r:id="rId13"/>
    <p:sldId id="927" r:id="rId14"/>
    <p:sldId id="399" r:id="rId15"/>
    <p:sldId id="402" r:id="rId16"/>
    <p:sldId id="918" r:id="rId17"/>
    <p:sldId id="919" r:id="rId18"/>
    <p:sldId id="916" r:id="rId19"/>
    <p:sldId id="381" r:id="rId20"/>
    <p:sldId id="404" r:id="rId21"/>
    <p:sldId id="439" r:id="rId22"/>
    <p:sldId id="440" r:id="rId23"/>
    <p:sldId id="936" r:id="rId24"/>
    <p:sldId id="845" r:id="rId25"/>
    <p:sldId id="898" r:id="rId26"/>
    <p:sldId id="917" r:id="rId27"/>
    <p:sldId id="937" r:id="rId28"/>
    <p:sldId id="896" r:id="rId29"/>
    <p:sldId id="895" r:id="rId30"/>
    <p:sldId id="833" r:id="rId31"/>
    <p:sldId id="848" r:id="rId32"/>
    <p:sldId id="847" r:id="rId33"/>
    <p:sldId id="851" r:id="rId34"/>
    <p:sldId id="852" r:id="rId35"/>
    <p:sldId id="859" r:id="rId36"/>
    <p:sldId id="838" r:id="rId37"/>
    <p:sldId id="841" r:id="rId38"/>
    <p:sldId id="891" r:id="rId39"/>
    <p:sldId id="892" r:id="rId40"/>
    <p:sldId id="900" r:id="rId41"/>
    <p:sldId id="908" r:id="rId42"/>
    <p:sldId id="840" r:id="rId43"/>
    <p:sldId id="888" r:id="rId44"/>
    <p:sldId id="889" r:id="rId45"/>
    <p:sldId id="901" r:id="rId46"/>
    <p:sldId id="904" r:id="rId47"/>
    <p:sldId id="940" r:id="rId48"/>
    <p:sldId id="944" r:id="rId49"/>
    <p:sldId id="941" r:id="rId50"/>
    <p:sldId id="945" r:id="rId51"/>
    <p:sldId id="946" r:id="rId52"/>
    <p:sldId id="897" r:id="rId53"/>
    <p:sldId id="933" r:id="rId54"/>
    <p:sldId id="942" r:id="rId55"/>
    <p:sldId id="810" r:id="rId56"/>
    <p:sldId id="773" r:id="rId57"/>
    <p:sldId id="784" r:id="rId58"/>
    <p:sldId id="780" r:id="rId59"/>
    <p:sldId id="785" r:id="rId60"/>
    <p:sldId id="938" r:id="rId61"/>
    <p:sldId id="791" r:id="rId62"/>
    <p:sldId id="790" r:id="rId63"/>
    <p:sldId id="829" r:id="rId64"/>
    <p:sldId id="809" r:id="rId65"/>
    <p:sldId id="795" r:id="rId66"/>
    <p:sldId id="806" r:id="rId67"/>
    <p:sldId id="813" r:id="rId68"/>
    <p:sldId id="816" r:id="rId69"/>
    <p:sldId id="802" r:id="rId70"/>
    <p:sldId id="939" r:id="rId71"/>
    <p:sldId id="811" r:id="rId72"/>
    <p:sldId id="812" r:id="rId73"/>
    <p:sldId id="416" r:id="rId74"/>
    <p:sldId id="817" r:id="rId75"/>
    <p:sldId id="819" r:id="rId76"/>
    <p:sldId id="818" r:id="rId77"/>
    <p:sldId id="830" r:id="rId78"/>
    <p:sldId id="934" r:id="rId79"/>
    <p:sldId id="290" r:id="rId80"/>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D2A59"/>
    <a:srgbClr val="A6377D"/>
    <a:srgbClr val="389DAE"/>
    <a:srgbClr val="E48E02"/>
    <a:srgbClr val="40A67A"/>
    <a:srgbClr val="EF619A"/>
    <a:srgbClr val="76C6D3"/>
    <a:srgbClr val="F6BC67"/>
    <a:srgbClr val="FDA81F"/>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26481" autoAdjust="0"/>
    <p:restoredTop sz="94659"/>
  </p:normalViewPr>
  <p:slideViewPr>
    <p:cSldViewPr snapToGrid="0" snapToObjects="1">
      <p:cViewPr varScale="1">
        <p:scale>
          <a:sx n="73" d="100"/>
          <a:sy n="73" d="100"/>
        </p:scale>
        <p:origin x="-1236" y="-102"/>
      </p:cViewPr>
      <p:guideLst>
        <p:guide orient="horz" pos="2160"/>
        <p:guide pos="3840"/>
      </p:guideLst>
    </p:cSldViewPr>
  </p:slideViewPr>
  <p:notesTextViewPr>
    <p:cViewPr>
      <p:scale>
        <a:sx n="1" d="1"/>
        <a:sy n="1" d="1"/>
      </p:scale>
      <p:origin x="0" y="0"/>
    </p:cViewPr>
  </p:notesTextViewPr>
  <p:sorterViewPr>
    <p:cViewPr>
      <p:scale>
        <a:sx n="58" d="100"/>
        <a:sy n="58" d="100"/>
      </p:scale>
      <p:origin x="0" y="-6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xmlns=""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xmlns=""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xmlns=""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xmlns=""/>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Freeform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xmlns=""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xmlns=""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xmlns=""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xmlns=""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xmlns=""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xmlns=""/>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xmlns=""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xmlns=""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pPr/>
              <a:t>6/6/2021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pPr/>
              <a:t>‹#›</a:t>
            </a:fld>
            <a:endParaRPr lang="en-US" dirty="0"/>
          </a:p>
        </p:txBody>
      </p:sp>
    </p:spTree>
    <p:extLst>
      <p:ext uri="{BB962C8B-B14F-4D97-AF65-F5344CB8AC3E}">
        <p14:creationId xmlns:p14="http://schemas.microsoft.com/office/powerpoint/2010/main" xmlns=""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riftify.ie/" TargetMode="External"/><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hyperlink" Target="https://www.irishtimes.com/business/innovation/i-found-a-book-i-needed-for-1-and-it-was-60-on-amazon-1.391988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ssir.org/articles/entry/social_entrepreneurship_the_case_for_definition" TargetMode="External"/><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ssir.org/articles/entry/social_entrepreneurship_the_case_for_definition" TargetMode="External"/><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in/alexvlassopulos/?originalSubdomain=uk" TargetMode="External"/><Relationship Id="rId2" Type="http://schemas.openxmlformats.org/officeDocument/2006/relationships/hyperlink" Target="https://www.dailymail.co.uk/sciencetech/article-7320733/New-app-Kitche-launched-tackle-rising-household-food-waste.html" TargetMode="Externa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DSijSS7MKN4" TargetMode="Externa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hyperlink" Target="https://digitalsocial.eu/what-is-dsi" TargetMode="Externa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hyperlink" Target="https://digitalsocial.eu/what-is-dsi"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xUQoa68uyWg" TargetMode="Externa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w-VKXPAYX0g" TargetMode="Externa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ngsocialinnovators.ie/resources/videos/embracing-innovation-meet-the-fearless-social-innovators/"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Russell_Simmons" TargetMode="External"/><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_srWZHoQ2qY" TargetMode="Externa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5BGCKkgW8CU" TargetMode="Externa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hyperlink" Target="https://ssir.org/articles/entry/digital_currencies_and_blockchain_in_the_social_sector1" TargetMode="External"/><Relationship Id="rId2" Type="http://schemas.openxmlformats.org/officeDocument/2006/relationships/hyperlink" Target="https://www.bitpesa.co/" TargetMode="Externa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8" Type="http://schemas.openxmlformats.org/officeDocument/2006/relationships/hyperlink" Target="https://www.givetrack.org/about" TargetMode="External"/><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hyperlink" Target="https://www.impak.eco/en/" TargetMode="External"/><Relationship Id="rId1" Type="http://schemas.openxmlformats.org/officeDocument/2006/relationships/slideLayout" Target="../slideLayouts/slideLayout42.xml"/><Relationship Id="rId6" Type="http://schemas.openxmlformats.org/officeDocument/2006/relationships/hyperlink" Target="https://www.cleanwatercoin.org/" TargetMode="External"/><Relationship Id="rId5" Type="http://schemas.openxmlformats.org/officeDocument/2006/relationships/image" Target="../media/image36.jpeg"/><Relationship Id="rId10" Type="http://schemas.openxmlformats.org/officeDocument/2006/relationships/image" Target="../media/image39.jpeg"/><Relationship Id="rId4" Type="http://schemas.openxmlformats.org/officeDocument/2006/relationships/hyperlink" Target="https://blockchainforsocialimpact.com/members/rootproject/" TargetMode="External"/><Relationship Id="rId9"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UFDOY1wOOz0" TargetMode="Externa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hyperlink" Target="https://www.nesta.org.uk/blog/ai-good-grantees-announced/" TargetMode="Externa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stirling.gov.uk/news/2019/june-2019/stirling-s-young-people-and-schools-shortlisted-for-national-awards/" TargetMode="Externa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SrpDlGxPJJc" TargetMode="External"/><Relationship Id="rId2" Type="http://schemas.openxmlformats.org/officeDocument/2006/relationships/hyperlink" Target="https://www.f6s.com/eyra" TargetMode="External"/><Relationship Id="rId1" Type="http://schemas.openxmlformats.org/officeDocument/2006/relationships/slideLayout" Target="../slideLayouts/slideLayout39.xml"/><Relationship Id="rId5" Type="http://schemas.openxmlformats.org/officeDocument/2006/relationships/image" Target="../media/image44.jpe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food.cloud/" TargetMode="Externa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youtu.be/Om6lZ6fjheQ" TargetMode="Externa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pAUvh1aY-oY" TargetMode="External"/><Relationship Id="rId1" Type="http://schemas.openxmlformats.org/officeDocument/2006/relationships/slideLayout" Target="../slideLayouts/slideLayout39.xml"/><Relationship Id="rId5" Type="http://schemas.openxmlformats.org/officeDocument/2006/relationships/image" Target="../media/image55.png"/><Relationship Id="rId4" Type="http://schemas.openxmlformats.org/officeDocument/2006/relationships/hyperlink" Target="https://smartcitizen.me/"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ngfoundation.org/wp-content/uploads/2012/10/Social-Innovation-what-it-is-why-it-matters-how-it-can-be-accelerated-March-2007.pdf"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752489" y="4023697"/>
            <a:ext cx="4280491" cy="731140"/>
          </a:xfrm>
        </p:spPr>
        <p:txBody>
          <a:bodyPr>
            <a:noAutofit/>
          </a:bodyPr>
          <a:lstStyle/>
          <a:p>
            <a:r>
              <a:rPr lang="en-US" sz="3200" b="1" dirty="0" err="1" smtClean="0"/>
              <a:t>Dijital</a:t>
            </a:r>
            <a:r>
              <a:rPr lang="en-US" sz="3200" b="1" dirty="0" smtClean="0"/>
              <a:t> </a:t>
            </a:r>
            <a:r>
              <a:rPr lang="en-US" sz="3200" b="1" dirty="0" err="1" smtClean="0"/>
              <a:t>Sosyal</a:t>
            </a:r>
            <a:r>
              <a:rPr lang="en-US" sz="3200" b="1" dirty="0" smtClean="0"/>
              <a:t> </a:t>
            </a:r>
            <a:r>
              <a:rPr lang="en-US" sz="3200" b="1" dirty="0" err="1" smtClean="0"/>
              <a:t>İnovasyon</a:t>
            </a:r>
            <a:endParaRPr lang="en-US" sz="3200" b="1" dirty="0" smtClean="0"/>
          </a:p>
          <a:p>
            <a:pPr algn="ctr"/>
            <a:r>
              <a:rPr lang="en-US" sz="2000" dirty="0" err="1" smtClean="0">
                <a:solidFill>
                  <a:srgbClr val="FFFFFF"/>
                </a:solidFill>
                <a:latin typeface="Calibri" panose="020F0502020204030204" pitchFamily="34" charset="0"/>
                <a:ea typeface="Calibri" panose="020F0502020204030204" pitchFamily="34" charset="0"/>
              </a:rPr>
              <a:t>T</a:t>
            </a:r>
            <a:r>
              <a:rPr lang="en-US" sz="2000" dirty="0" err="1" smtClean="0">
                <a:solidFill>
                  <a:srgbClr val="FFFFFF"/>
                </a:solidFill>
                <a:latin typeface="Calibri" panose="020F0502020204030204" pitchFamily="34" charset="0"/>
                <a:ea typeface="Calibri" panose="020F0502020204030204" pitchFamily="34" charset="0"/>
              </a:rPr>
              <a:t>eknoloji</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ve</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yeni</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medyanın</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kesişme</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noktasındaki</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potansiyel</a:t>
            </a:r>
            <a:endParaRPr lang="en-US" sz="2000" dirty="0" smtClean="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xmlns=""/>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en-US" sz="5400" b="1" dirty="0" smtClean="0"/>
              <a:t>Mod</a:t>
            </a:r>
            <a:r>
              <a:rPr lang="tr-TR" sz="5400" b="1" dirty="0" err="1" smtClean="0"/>
              <a:t>ül</a:t>
            </a:r>
            <a:r>
              <a:rPr lang="en-US" sz="5400" b="1" dirty="0" smtClean="0"/>
              <a:t> </a:t>
            </a:r>
            <a:r>
              <a:rPr lang="en-US" sz="5400" b="1" dirty="0"/>
              <a:t>1</a:t>
            </a:r>
            <a:endParaRPr lang="en-IE" dirty="0"/>
          </a:p>
        </p:txBody>
      </p:sp>
    </p:spTree>
    <p:extLst>
      <p:ext uri="{BB962C8B-B14F-4D97-AF65-F5344CB8AC3E}">
        <p14:creationId xmlns:p14="http://schemas.microsoft.com/office/powerpoint/2010/main" xmlns=""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758942E-77D0-45F0-B43F-C1487BF77995}"/>
              </a:ext>
            </a:extLst>
          </p:cNvPr>
          <p:cNvSpPr>
            <a:spLocks noGrp="1"/>
          </p:cNvSpPr>
          <p:nvPr>
            <p:ph type="body" sz="quarter" idx="14"/>
          </p:nvPr>
        </p:nvSpPr>
        <p:spPr>
          <a:xfrm>
            <a:off x="3966827" y="1421493"/>
            <a:ext cx="7540362" cy="5206518"/>
          </a:xfrm>
        </p:spPr>
        <p:txBody>
          <a:bodyPr/>
          <a:lstStyle/>
          <a:p>
            <a:pPr marL="342900" indent="-342900">
              <a:buFont typeface="Wingdings" panose="05000000000000000000" pitchFamily="2" charset="2"/>
              <a:buChar char="ü"/>
            </a:pPr>
            <a:r>
              <a:rPr lang="en-IE" b="1" dirty="0" err="1" smtClean="0">
                <a:solidFill>
                  <a:schemeClr val="accent2"/>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iş</a:t>
            </a:r>
            <a:r>
              <a:rPr lang="en-IE" dirty="0" smtClean="0">
                <a:solidFill>
                  <a:schemeClr val="tx1">
                    <a:lumMod val="75000"/>
                    <a:lumOff val="25000"/>
                  </a:schemeClr>
                </a:solidFill>
              </a:rPr>
              <a:t> </a:t>
            </a:r>
            <a:r>
              <a:rPr lang="en-IE" dirty="0" err="1" smtClean="0">
                <a:solidFill>
                  <a:schemeClr val="tx1">
                    <a:lumMod val="75000"/>
                    <a:lumOff val="25000"/>
                  </a:schemeClr>
                </a:solidFill>
              </a:rPr>
              <a:t>fırsatlarına</a:t>
            </a:r>
            <a:r>
              <a:rPr lang="en-IE" dirty="0" smtClean="0">
                <a:solidFill>
                  <a:schemeClr val="tx1">
                    <a:lumMod val="75000"/>
                    <a:lumOff val="25000"/>
                  </a:schemeClr>
                </a:solidFill>
              </a:rPr>
              <a:t> </a:t>
            </a:r>
            <a:r>
              <a:rPr lang="en-IE" dirty="0" err="1" smtClean="0">
                <a:solidFill>
                  <a:schemeClr val="tx1">
                    <a:lumMod val="75000"/>
                    <a:lumOff val="25000"/>
                  </a:schemeClr>
                </a:solidFill>
              </a:rPr>
              <a:t>giden</a:t>
            </a:r>
            <a:r>
              <a:rPr lang="en-IE" dirty="0" smtClean="0">
                <a:solidFill>
                  <a:schemeClr val="tx1">
                    <a:lumMod val="75000"/>
                    <a:lumOff val="25000"/>
                  </a:schemeClr>
                </a:solidFill>
              </a:rPr>
              <a:t> </a:t>
            </a:r>
            <a:r>
              <a:rPr lang="en-IE" dirty="0" err="1" smtClean="0">
                <a:solidFill>
                  <a:schemeClr val="tx1">
                    <a:lumMod val="75000"/>
                    <a:lumOff val="25000"/>
                  </a:schemeClr>
                </a:solidFill>
              </a:rPr>
              <a:t>yollar</a:t>
            </a:r>
            <a:r>
              <a:rPr lang="en-IE" dirty="0" smtClean="0">
                <a:solidFill>
                  <a:schemeClr val="tx1">
                    <a:lumMod val="75000"/>
                    <a:lumOff val="25000"/>
                  </a:schemeClr>
                </a:solidFill>
              </a:rPr>
              <a:t> </a:t>
            </a:r>
            <a:r>
              <a:rPr lang="en-IE" dirty="0" err="1" smtClean="0">
                <a:solidFill>
                  <a:schemeClr val="tx1">
                    <a:lumMod val="75000"/>
                    <a:lumOff val="25000"/>
                  </a:schemeClr>
                </a:solidFill>
              </a:rPr>
              <a:t>sağlayarak</a:t>
            </a:r>
            <a:r>
              <a:rPr lang="en-IE" dirty="0" smtClean="0">
                <a:solidFill>
                  <a:schemeClr val="tx1">
                    <a:lumMod val="75000"/>
                    <a:lumOff val="25000"/>
                  </a:schemeClr>
                </a:solidFill>
              </a:rPr>
              <a:t> </a:t>
            </a:r>
            <a:r>
              <a:rPr lang="en-IE" dirty="0" err="1" smtClean="0">
                <a:solidFill>
                  <a:schemeClr val="tx1">
                    <a:lumMod val="75000"/>
                    <a:lumOff val="25000"/>
                  </a:schemeClr>
                </a:solidFill>
              </a:rPr>
              <a:t>yoksulluk</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accent2"/>
                </a:solidFill>
              </a:rPr>
              <a:t>Sokak</a:t>
            </a:r>
            <a:r>
              <a:rPr lang="en-IE" b="1" dirty="0" smtClean="0">
                <a:solidFill>
                  <a:schemeClr val="accent2"/>
                </a:solidFill>
              </a:rPr>
              <a:t> </a:t>
            </a:r>
            <a:r>
              <a:rPr lang="en-IE" b="1" dirty="0" err="1" smtClean="0">
                <a:solidFill>
                  <a:schemeClr val="accent2"/>
                </a:solidFill>
              </a:rPr>
              <a:t>tiyatrosu</a:t>
            </a:r>
            <a:r>
              <a:rPr lang="en-IE" dirty="0" smtClean="0">
                <a:solidFill>
                  <a:schemeClr val="tx1">
                    <a:lumMod val="75000"/>
                    <a:lumOff val="25000"/>
                  </a:schemeClr>
                </a:solidFill>
              </a:rPr>
              <a:t>, </a:t>
            </a:r>
            <a:r>
              <a:rPr lang="en-IE" dirty="0" err="1" smtClean="0">
                <a:solidFill>
                  <a:schemeClr val="tx1">
                    <a:lumMod val="75000"/>
                    <a:lumOff val="25000"/>
                  </a:schemeClr>
                </a:solidFill>
              </a:rPr>
              <a:t>alkol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uyuşturucu</a:t>
            </a:r>
            <a:r>
              <a:rPr lang="en-IE" dirty="0" smtClean="0">
                <a:solidFill>
                  <a:schemeClr val="tx1">
                    <a:lumMod val="75000"/>
                    <a:lumOff val="25000"/>
                  </a:schemeClr>
                </a:solidFill>
              </a:rPr>
              <a:t> </a:t>
            </a:r>
            <a:r>
              <a:rPr lang="en-IE" dirty="0" err="1" smtClean="0">
                <a:solidFill>
                  <a:schemeClr val="tx1">
                    <a:lumMod val="75000"/>
                    <a:lumOff val="25000"/>
                  </a:schemeClr>
                </a:solidFill>
              </a:rPr>
              <a:t>hakkında</a:t>
            </a:r>
            <a:r>
              <a:rPr lang="en-IE" dirty="0" smtClean="0">
                <a:solidFill>
                  <a:schemeClr val="tx1">
                    <a:lumMod val="75000"/>
                    <a:lumOff val="25000"/>
                  </a:schemeClr>
                </a:solidFill>
              </a:rPr>
              <a:t> </a:t>
            </a:r>
            <a:r>
              <a:rPr lang="en-IE" dirty="0" err="1" smtClean="0">
                <a:solidFill>
                  <a:schemeClr val="tx1">
                    <a:lumMod val="75000"/>
                    <a:lumOff val="25000"/>
                  </a:schemeClr>
                </a:solidFill>
              </a:rPr>
              <a:t>bilgilendirici</a:t>
            </a:r>
            <a:r>
              <a:rPr lang="en-IE" dirty="0" smtClean="0">
                <a:solidFill>
                  <a:schemeClr val="tx1">
                    <a:lumMod val="75000"/>
                    <a:lumOff val="25000"/>
                  </a:schemeClr>
                </a:solidFill>
              </a:rPr>
              <a:t> </a:t>
            </a:r>
            <a:r>
              <a:rPr lang="en-IE" dirty="0" err="1" smtClean="0">
                <a:solidFill>
                  <a:schemeClr val="tx1">
                    <a:lumMod val="75000"/>
                    <a:lumOff val="25000"/>
                  </a:schemeClr>
                </a:solidFill>
              </a:rPr>
              <a:t>reklamlar</a:t>
            </a:r>
            <a:r>
              <a:rPr lang="en-IE" dirty="0" smtClean="0">
                <a:solidFill>
                  <a:schemeClr val="tx1">
                    <a:lumMod val="75000"/>
                    <a:lumOff val="25000"/>
                  </a:schemeClr>
                </a:solidFill>
              </a:rPr>
              <a:t>, </a:t>
            </a:r>
            <a:r>
              <a:rPr lang="en-IE" dirty="0" err="1" smtClean="0">
                <a:solidFill>
                  <a:schemeClr val="tx1">
                    <a:lumMod val="75000"/>
                    <a:lumOff val="25000"/>
                  </a:schemeClr>
                </a:solidFill>
              </a:rPr>
              <a:t>yolsuzlukla</a:t>
            </a:r>
            <a:r>
              <a:rPr lang="en-IE" dirty="0" smtClean="0">
                <a:solidFill>
                  <a:schemeClr val="tx1">
                    <a:lumMod val="75000"/>
                    <a:lumOff val="25000"/>
                  </a:schemeClr>
                </a:solidFill>
              </a:rPr>
              <a:t> </a:t>
            </a:r>
            <a:r>
              <a:rPr lang="en-IE" dirty="0" err="1" smtClean="0">
                <a:solidFill>
                  <a:schemeClr val="tx1">
                    <a:lumMod val="75000"/>
                    <a:lumOff val="25000"/>
                  </a:schemeClr>
                </a:solidFill>
              </a:rPr>
              <a:t>mücadele</a:t>
            </a:r>
            <a:r>
              <a:rPr lang="en-IE" dirty="0" smtClean="0">
                <a:solidFill>
                  <a:schemeClr val="tx1">
                    <a:lumMod val="75000"/>
                    <a:lumOff val="25000"/>
                  </a:schemeClr>
                </a:solidFill>
              </a:rPr>
              <a:t>, </a:t>
            </a:r>
            <a:r>
              <a:rPr lang="en-IE" dirty="0" err="1" smtClean="0">
                <a:solidFill>
                  <a:schemeClr val="tx1">
                    <a:lumMod val="75000"/>
                    <a:lumOff val="25000"/>
                  </a:schemeClr>
                </a:solidFill>
              </a:rPr>
              <a:t>adil</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koşulları</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farkındalık</a:t>
            </a:r>
            <a:r>
              <a:rPr lang="en-IE" dirty="0" smtClean="0">
                <a:solidFill>
                  <a:schemeClr val="tx1">
                    <a:lumMod val="75000"/>
                    <a:lumOff val="25000"/>
                  </a:schemeClr>
                </a:solidFill>
              </a:rPr>
              <a:t> </a:t>
            </a:r>
            <a:r>
              <a:rPr lang="en-IE" dirty="0" err="1" smtClean="0">
                <a:solidFill>
                  <a:schemeClr val="tx1">
                    <a:lumMod val="75000"/>
                    <a:lumOff val="25000"/>
                  </a:schemeClr>
                </a:solidFill>
              </a:rPr>
              <a:t>programları</a:t>
            </a:r>
            <a:r>
              <a:rPr lang="en-IE" dirty="0" smtClean="0">
                <a:solidFill>
                  <a:schemeClr val="tx1">
                    <a:lumMod val="75000"/>
                    <a:lumOff val="25000"/>
                  </a:schemeClr>
                </a:solidFill>
              </a:rPr>
              <a:t> </a:t>
            </a:r>
            <a:r>
              <a:rPr lang="en-IE" dirty="0" err="1" smtClean="0">
                <a:solidFill>
                  <a:schemeClr val="tx1">
                    <a:lumMod val="75000"/>
                    <a:lumOff val="25000"/>
                  </a:schemeClr>
                </a:solidFill>
              </a:rPr>
              <a:t>oluşturarak</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Sorunlar</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accent2"/>
                </a:solidFill>
              </a:rPr>
              <a:t>Çevre</a:t>
            </a:r>
            <a:r>
              <a:rPr lang="en-IE" dirty="0" smtClean="0">
                <a:solidFill>
                  <a:schemeClr val="tx1">
                    <a:lumMod val="75000"/>
                    <a:lumOff val="25000"/>
                  </a:schemeClr>
                </a:solidFill>
              </a:rPr>
              <a:t> </a:t>
            </a:r>
            <a:r>
              <a:rPr lang="en-IE" dirty="0" err="1" smtClean="0">
                <a:solidFill>
                  <a:schemeClr val="tx1">
                    <a:lumMod val="75000"/>
                    <a:lumOff val="25000"/>
                  </a:schemeClr>
                </a:solidFill>
              </a:rPr>
              <a:t>herkes</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temiz</a:t>
            </a:r>
            <a:r>
              <a:rPr lang="en-IE" dirty="0" smtClean="0">
                <a:solidFill>
                  <a:schemeClr val="tx1">
                    <a:lumMod val="75000"/>
                    <a:lumOff val="25000"/>
                  </a:schemeClr>
                </a:solidFill>
              </a:rPr>
              <a:t> </a:t>
            </a:r>
            <a:r>
              <a:rPr lang="en-IE" dirty="0" err="1" smtClean="0">
                <a:solidFill>
                  <a:schemeClr val="tx1">
                    <a:lumMod val="75000"/>
                    <a:lumOff val="25000"/>
                  </a:schemeClr>
                </a:solidFill>
              </a:rPr>
              <a:t>hava</a:t>
            </a:r>
            <a:r>
              <a:rPr lang="en-IE" dirty="0" smtClean="0">
                <a:solidFill>
                  <a:schemeClr val="tx1">
                    <a:lumMod val="75000"/>
                    <a:lumOff val="25000"/>
                  </a:schemeClr>
                </a:solidFill>
              </a:rPr>
              <a:t>, </a:t>
            </a:r>
            <a:r>
              <a:rPr lang="en-IE" dirty="0" err="1" smtClean="0">
                <a:solidFill>
                  <a:schemeClr val="tx1">
                    <a:lumMod val="75000"/>
                    <a:lumOff val="25000"/>
                  </a:schemeClr>
                </a:solidFill>
              </a:rPr>
              <a:t>suya</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değişikliğinin</a:t>
            </a:r>
            <a:r>
              <a:rPr lang="en-IE" dirty="0" smtClean="0">
                <a:solidFill>
                  <a:schemeClr val="tx1">
                    <a:lumMod val="75000"/>
                    <a:lumOff val="25000"/>
                  </a:schemeClr>
                </a:solidFill>
              </a:rPr>
              <a:t> </a:t>
            </a:r>
            <a:r>
              <a:rPr lang="en-IE" dirty="0" err="1" smtClean="0">
                <a:solidFill>
                  <a:schemeClr val="tx1">
                    <a:lumMod val="75000"/>
                    <a:lumOff val="25000"/>
                  </a:schemeClr>
                </a:solidFill>
              </a:rPr>
              <a:t>önlenmesi</a:t>
            </a:r>
            <a:r>
              <a:rPr lang="en-IE" dirty="0" smtClean="0">
                <a:solidFill>
                  <a:schemeClr val="tx1">
                    <a:lumMod val="75000"/>
                    <a:lumOff val="25000"/>
                  </a:schemeClr>
                </a:solidFill>
              </a:rPr>
              <a:t>, </a:t>
            </a:r>
            <a:r>
              <a:rPr lang="en-IE" dirty="0" err="1" smtClean="0">
                <a:solidFill>
                  <a:schemeClr val="tx1">
                    <a:lumMod val="75000"/>
                    <a:lumOff val="25000"/>
                  </a:schemeClr>
                </a:solidFill>
              </a:rPr>
              <a:t>çiftçilik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sürdürülebilirliği</a:t>
            </a:r>
            <a:r>
              <a:rPr lang="en-IE" dirty="0" smtClean="0">
                <a:solidFill>
                  <a:schemeClr val="tx1">
                    <a:lumMod val="75000"/>
                    <a:lumOff val="25000"/>
                  </a:schemeClr>
                </a:solidFill>
              </a:rPr>
              <a:t>, </a:t>
            </a:r>
            <a:r>
              <a:rPr lang="en-IE" dirty="0" err="1" smtClean="0">
                <a:solidFill>
                  <a:schemeClr val="tx1">
                    <a:lumMod val="75000"/>
                    <a:lumOff val="25000"/>
                  </a:schemeClr>
                </a:solidFill>
              </a:rPr>
              <a:t>geri</a:t>
            </a:r>
            <a:r>
              <a:rPr lang="en-IE" dirty="0" smtClean="0">
                <a:solidFill>
                  <a:schemeClr val="tx1">
                    <a:lumMod val="75000"/>
                    <a:lumOff val="25000"/>
                  </a:schemeClr>
                </a:solidFill>
              </a:rPr>
              <a:t> </a:t>
            </a:r>
            <a:r>
              <a:rPr lang="en-IE" dirty="0" err="1" smtClean="0">
                <a:solidFill>
                  <a:schemeClr val="tx1">
                    <a:lumMod val="75000"/>
                    <a:lumOff val="25000"/>
                  </a:schemeClr>
                </a:solidFill>
              </a:rPr>
              <a:t>dönüşüm</a:t>
            </a:r>
            <a:r>
              <a:rPr lang="en-IE" dirty="0" smtClean="0">
                <a:solidFill>
                  <a:schemeClr val="tx1">
                    <a:lumMod val="75000"/>
                    <a:lumOff val="25000"/>
                  </a:schemeClr>
                </a:solidFill>
              </a:rPr>
              <a:t>, </a:t>
            </a:r>
            <a:r>
              <a:rPr lang="en-IE" dirty="0" err="1" smtClean="0">
                <a:solidFill>
                  <a:schemeClr val="tx1">
                    <a:lumMod val="75000"/>
                    <a:lumOff val="25000"/>
                  </a:schemeClr>
                </a:solidFill>
              </a:rPr>
              <a:t>biyolojik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parçalanabilir</a:t>
            </a:r>
            <a:r>
              <a:rPr lang="en-IE" dirty="0" smtClean="0">
                <a:solidFill>
                  <a:schemeClr val="tx1">
                    <a:lumMod val="75000"/>
                    <a:lumOff val="25000"/>
                  </a:schemeClr>
                </a:solidFill>
              </a:rPr>
              <a:t> </a:t>
            </a:r>
            <a:r>
              <a:rPr lang="en-IE" dirty="0" err="1" smtClean="0">
                <a:solidFill>
                  <a:schemeClr val="tx1">
                    <a:lumMod val="75000"/>
                    <a:lumOff val="25000"/>
                  </a:schemeClr>
                </a:solidFill>
              </a:rPr>
              <a:t>ambalaj</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accent2"/>
                </a:solidFill>
              </a:rPr>
              <a:t>Yolcuların</a:t>
            </a:r>
            <a:r>
              <a:rPr lang="en-IE" b="1" dirty="0" smtClean="0">
                <a:solidFill>
                  <a:schemeClr val="accent2"/>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ucuz</a:t>
            </a:r>
            <a:r>
              <a:rPr lang="en-IE" dirty="0" smtClean="0">
                <a:solidFill>
                  <a:schemeClr val="tx1">
                    <a:lumMod val="75000"/>
                    <a:lumOff val="25000"/>
                  </a:schemeClr>
                </a:solidFill>
              </a:rPr>
              <a:t> </a:t>
            </a:r>
            <a:r>
              <a:rPr lang="en-IE" dirty="0" err="1" smtClean="0">
                <a:solidFill>
                  <a:schemeClr val="tx1">
                    <a:lumMod val="75000"/>
                    <a:lumOff val="25000"/>
                  </a:schemeClr>
                </a:solidFill>
              </a:rPr>
              <a:t>konaklama</a:t>
            </a:r>
            <a:r>
              <a:rPr lang="en-IE" dirty="0" smtClean="0">
                <a:solidFill>
                  <a:schemeClr val="tx1">
                    <a:lumMod val="75000"/>
                    <a:lumOff val="25000"/>
                  </a:schemeClr>
                </a:solidFill>
              </a:rPr>
              <a:t> </a:t>
            </a:r>
            <a:r>
              <a:rPr lang="en-IE" dirty="0" err="1" smtClean="0">
                <a:solidFill>
                  <a:schemeClr val="tx1">
                    <a:lumMod val="75000"/>
                    <a:lumOff val="25000"/>
                  </a:schemeClr>
                </a:solidFill>
              </a:rPr>
              <a:t>bulabilecekleri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ev</a:t>
            </a:r>
            <a:r>
              <a:rPr lang="en-IE" dirty="0" smtClean="0">
                <a:solidFill>
                  <a:schemeClr val="tx1">
                    <a:lumMod val="75000"/>
                    <a:lumOff val="25000"/>
                  </a:schemeClr>
                </a:solidFill>
              </a:rPr>
              <a:t> </a:t>
            </a:r>
            <a:r>
              <a:rPr lang="en-IE" dirty="0" err="1" smtClean="0">
                <a:solidFill>
                  <a:schemeClr val="tx1">
                    <a:lumMod val="75000"/>
                    <a:lumOff val="25000"/>
                  </a:schemeClr>
                </a:solidFill>
              </a:rPr>
              <a:t>sahiplerinin</a:t>
            </a:r>
            <a:r>
              <a:rPr lang="en-IE" dirty="0" smtClean="0">
                <a:solidFill>
                  <a:schemeClr val="tx1">
                    <a:lumMod val="75000"/>
                    <a:lumOff val="25000"/>
                  </a:schemeClr>
                </a:solidFill>
              </a:rPr>
              <a:t> </a:t>
            </a:r>
            <a:r>
              <a:rPr lang="en-IE" dirty="0" err="1" smtClean="0">
                <a:solidFill>
                  <a:schemeClr val="tx1">
                    <a:lumMod val="75000"/>
                    <a:lumOff val="25000"/>
                  </a:schemeClr>
                </a:solidFill>
              </a:rPr>
              <a:t>ekstra</a:t>
            </a:r>
            <a:r>
              <a:rPr lang="en-IE" dirty="0" smtClean="0">
                <a:solidFill>
                  <a:schemeClr val="tx1">
                    <a:lumMod val="75000"/>
                    <a:lumOff val="25000"/>
                  </a:schemeClr>
                </a:solidFill>
              </a:rPr>
              <a:t> </a:t>
            </a:r>
            <a:r>
              <a:rPr lang="en-IE" dirty="0" err="1" smtClean="0">
                <a:solidFill>
                  <a:schemeClr val="tx1">
                    <a:lumMod val="75000"/>
                    <a:lumOff val="25000"/>
                  </a:schemeClr>
                </a:solidFill>
              </a:rPr>
              <a:t>gelir</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edebilecekleri</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seyahat</a:t>
            </a:r>
            <a:r>
              <a:rPr lang="en-IE" dirty="0" smtClean="0">
                <a:solidFill>
                  <a:schemeClr val="tx1">
                    <a:lumMod val="75000"/>
                    <a:lumOff val="25000"/>
                  </a:schemeClr>
                </a:solidFill>
              </a:rPr>
              <a:t> </a:t>
            </a:r>
            <a:r>
              <a:rPr lang="en-IE" dirty="0" err="1" smtClean="0">
                <a:solidFill>
                  <a:schemeClr val="tx1">
                    <a:lumMod val="75000"/>
                    <a:lumOff val="25000"/>
                  </a:schemeClr>
                </a:solidFill>
              </a:rPr>
              <a:t>konaklama</a:t>
            </a:r>
            <a:r>
              <a:rPr lang="en-IE" dirty="0" smtClean="0">
                <a:solidFill>
                  <a:schemeClr val="tx1">
                    <a:lumMod val="75000"/>
                    <a:lumOff val="25000"/>
                  </a:schemeClr>
                </a:solidFill>
              </a:rPr>
              <a:t> </a:t>
            </a:r>
            <a:r>
              <a:rPr lang="en-IE" dirty="0" err="1" smtClean="0">
                <a:solidFill>
                  <a:schemeClr val="tx1">
                    <a:lumMod val="75000"/>
                    <a:lumOff val="25000"/>
                  </a:schemeClr>
                </a:solidFill>
              </a:rPr>
              <a:t>modelleri</a:t>
            </a:r>
            <a:r>
              <a:rPr lang="en-IE" dirty="0" smtClean="0">
                <a:solidFill>
                  <a:schemeClr val="tx1">
                    <a:lumMod val="75000"/>
                    <a:lumOff val="25000"/>
                  </a:schemeClr>
                </a:solidFill>
              </a:rPr>
              <a:t> (</a:t>
            </a:r>
            <a:r>
              <a:rPr lang="en-IE" dirty="0" err="1" smtClean="0">
                <a:solidFill>
                  <a:schemeClr val="tx1">
                    <a:lumMod val="75000"/>
                    <a:lumOff val="25000"/>
                  </a:schemeClr>
                </a:solidFill>
              </a:rPr>
              <a:t>Airbnb</a:t>
            </a:r>
            <a:r>
              <a:rPr lang="en-IE" dirty="0" smtClean="0">
                <a:solidFill>
                  <a:schemeClr val="tx1">
                    <a:lumMod val="75000"/>
                    <a:lumOff val="25000"/>
                  </a:schemeClr>
                </a:solidFill>
              </a:rPr>
              <a:t>), </a:t>
            </a:r>
            <a:r>
              <a:rPr lang="en-IE" dirty="0" err="1" smtClean="0">
                <a:solidFill>
                  <a:schemeClr val="tx1">
                    <a:lumMod val="75000"/>
                    <a:lumOff val="25000"/>
                  </a:schemeClr>
                </a:solidFill>
              </a:rPr>
              <a:t>yiyecek</a:t>
            </a:r>
            <a:r>
              <a:rPr lang="en-IE" dirty="0" smtClean="0">
                <a:solidFill>
                  <a:schemeClr val="tx1">
                    <a:lumMod val="75000"/>
                    <a:lumOff val="25000"/>
                  </a:schemeClr>
                </a:solidFill>
              </a:rPr>
              <a:t> </a:t>
            </a:r>
            <a:r>
              <a:rPr lang="en-IE" dirty="0" err="1" smtClean="0">
                <a:solidFill>
                  <a:schemeClr val="tx1">
                    <a:lumMod val="75000"/>
                    <a:lumOff val="25000"/>
                  </a:schemeClr>
                </a:solidFill>
              </a:rPr>
              <a:t>tasarrufu</a:t>
            </a:r>
            <a:r>
              <a:rPr lang="en-IE" dirty="0" smtClean="0">
                <a:solidFill>
                  <a:schemeClr val="tx1">
                    <a:lumMod val="75000"/>
                    <a:lumOff val="25000"/>
                  </a:schemeClr>
                </a:solidFill>
              </a:rPr>
              <a:t> / </a:t>
            </a:r>
            <a:r>
              <a:rPr lang="en-IE" dirty="0" err="1" smtClean="0">
                <a:solidFill>
                  <a:schemeClr val="tx1">
                    <a:lumMod val="75000"/>
                    <a:lumOff val="25000"/>
                  </a:schemeClr>
                </a:solidFill>
              </a:rPr>
              <a:t>atık</a:t>
            </a:r>
            <a:r>
              <a:rPr lang="en-IE" dirty="0" smtClean="0">
                <a:solidFill>
                  <a:schemeClr val="tx1">
                    <a:lumMod val="75000"/>
                    <a:lumOff val="25000"/>
                  </a:schemeClr>
                </a:solidFill>
              </a:rPr>
              <a:t> </a:t>
            </a:r>
            <a:r>
              <a:rPr lang="en-IE" dirty="0" err="1" smtClean="0">
                <a:solidFill>
                  <a:schemeClr val="tx1">
                    <a:lumMod val="75000"/>
                    <a:lumOff val="25000"/>
                  </a:schemeClr>
                </a:solidFill>
              </a:rPr>
              <a:t>önleme</a:t>
            </a:r>
            <a:r>
              <a:rPr lang="en-IE" dirty="0" smtClean="0">
                <a:solidFill>
                  <a:schemeClr val="tx1">
                    <a:lumMod val="75000"/>
                    <a:lumOff val="25000"/>
                  </a:schemeClr>
                </a:solidFill>
              </a:rPr>
              <a:t> </a:t>
            </a:r>
            <a:r>
              <a:rPr lang="en-IE" dirty="0" err="1" smtClean="0">
                <a:solidFill>
                  <a:schemeClr val="tx1">
                    <a:lumMod val="75000"/>
                    <a:lumOff val="25000"/>
                  </a:schemeClr>
                </a:solidFill>
              </a:rPr>
              <a:t>önlemleri</a:t>
            </a:r>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99AB3EB7-68D2-4A11-A5D6-DA5197A1D969}"/>
              </a:ext>
            </a:extLst>
          </p:cNvPr>
          <p:cNvSpPr>
            <a:spLocks noGrp="1"/>
          </p:cNvSpPr>
          <p:nvPr>
            <p:ph type="body" sz="quarter" idx="15"/>
          </p:nvPr>
        </p:nvSpPr>
        <p:spPr>
          <a:xfrm>
            <a:off x="314407" y="157209"/>
            <a:ext cx="2951307" cy="6295841"/>
          </a:xfrm>
        </p:spPr>
        <p:txBody>
          <a:bodyPr>
            <a:noAutofit/>
          </a:bodyPr>
          <a:lstStyle/>
          <a:p>
            <a:pPr>
              <a:lnSpc>
                <a:spcPct val="100000"/>
              </a:lnSpc>
              <a:spcBef>
                <a:spcPts val="0"/>
              </a:spcBef>
            </a:pPr>
            <a:r>
              <a:rPr lang="en-IE" sz="2400" b="1" dirty="0" err="1" smtClean="0">
                <a:solidFill>
                  <a:srgbClr val="A6377D"/>
                </a:solidFill>
              </a:rPr>
              <a:t>Sosyal</a:t>
            </a:r>
            <a:r>
              <a:rPr lang="en-IE" sz="2400" b="1" dirty="0" smtClean="0">
                <a:solidFill>
                  <a:srgbClr val="A6377D"/>
                </a:solidFill>
              </a:rPr>
              <a:t> </a:t>
            </a:r>
            <a:r>
              <a:rPr lang="en-IE" sz="2400" b="1" dirty="0" err="1" smtClean="0">
                <a:solidFill>
                  <a:srgbClr val="A6377D"/>
                </a:solidFill>
              </a:rPr>
              <a:t>İnovasyon</a:t>
            </a:r>
            <a:r>
              <a:rPr lang="en-IE" sz="2400" b="1" dirty="0" smtClean="0">
                <a:solidFill>
                  <a:srgbClr val="A6377D"/>
                </a:solidFill>
              </a:rPr>
              <a:t> </a:t>
            </a:r>
            <a:r>
              <a:rPr lang="en-IE" sz="2400" dirty="0" err="1" smtClean="0">
                <a:solidFill>
                  <a:schemeClr val="tx1">
                    <a:lumMod val="75000"/>
                    <a:lumOff val="25000"/>
                  </a:schemeClr>
                </a:solidFill>
              </a:rPr>
              <a:t>Sorunları</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arasında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adil</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ticaret</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onarıcı</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adalet</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erişilebilir</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ileri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sağlık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hizmetleri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eğitim</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engelli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veya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dezavantajlılara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yardım</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etme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suçla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mücadele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yoksullukla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zorbalık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izolasyon</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ayrımcılık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bağımlılıklar</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çevresel</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sürdürülebilirlik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iklim</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değişikliği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cehalet</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işsizlik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yer</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almaktadır</a:t>
            </a:r>
            <a:r>
              <a:rPr lang="en-IE" sz="2400" dirty="0" smtClean="0">
                <a:solidFill>
                  <a:schemeClr val="tx1">
                    <a:lumMod val="75000"/>
                    <a:lumOff val="25000"/>
                  </a:schemeClr>
                </a:solidFill>
              </a:rPr>
              <a:t>...</a:t>
            </a:r>
            <a:endParaRPr lang="en-IE" sz="2400" dirty="0">
              <a:solidFill>
                <a:schemeClr val="tx1">
                  <a:lumMod val="75000"/>
                  <a:lumOff val="25000"/>
                </a:schemeClr>
              </a:solidFill>
            </a:endParaRPr>
          </a:p>
          <a:p>
            <a:pPr>
              <a:lnSpc>
                <a:spcPct val="100000"/>
              </a:lnSpc>
              <a:spcBef>
                <a:spcPts val="0"/>
              </a:spcBef>
            </a:pPr>
            <a:endParaRPr lang="en-IE" sz="2400" dirty="0"/>
          </a:p>
        </p:txBody>
      </p:sp>
      <p:sp>
        <p:nvSpPr>
          <p:cNvPr id="7" name="Text Placeholder 6">
            <a:extLst>
              <a:ext uri="{FF2B5EF4-FFF2-40B4-BE49-F238E27FC236}">
                <a16:creationId xmlns:a16="http://schemas.microsoft.com/office/drawing/2014/main" xmlns="" id="{591775E0-A2E4-4CB9-BC40-F857A3D7BBBD}"/>
              </a:ext>
            </a:extLst>
          </p:cNvPr>
          <p:cNvSpPr txBox="1">
            <a:spLocks/>
          </p:cNvSpPr>
          <p:nvPr/>
        </p:nvSpPr>
        <p:spPr>
          <a:xfrm>
            <a:off x="4003275" y="244444"/>
            <a:ext cx="7267831" cy="908566"/>
          </a:xfrm>
          <a:prstGeom prst="rect">
            <a:avLst/>
          </a:prstGeom>
          <a:solidFill>
            <a:srgbClr val="ED2A59"/>
          </a:solidFill>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İnovasyon</a:t>
            </a:r>
            <a:r>
              <a:rPr lang="en-IE" b="1" dirty="0" smtClean="0">
                <a:solidFill>
                  <a:schemeClr val="bg1"/>
                </a:solidFill>
              </a:rPr>
              <a:t> </a:t>
            </a:r>
            <a:r>
              <a:rPr lang="en-IE" b="1" dirty="0" err="1" smtClean="0">
                <a:solidFill>
                  <a:schemeClr val="bg1"/>
                </a:solidFill>
              </a:rPr>
              <a:t>Çözümlerine</a:t>
            </a:r>
            <a:r>
              <a:rPr lang="en-IE" b="1" dirty="0" smtClean="0">
                <a:solidFill>
                  <a:schemeClr val="bg1"/>
                </a:solidFill>
              </a:rPr>
              <a:t> </a:t>
            </a:r>
            <a:r>
              <a:rPr lang="en-IE" b="1" dirty="0" err="1" smtClean="0">
                <a:solidFill>
                  <a:schemeClr val="bg1"/>
                </a:solidFill>
              </a:rPr>
              <a:t>Örnekler</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xmlns="" val="12908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A7FD14E-1A36-408F-B1CA-D9B4B67A2D55}"/>
              </a:ext>
            </a:extLst>
          </p:cNvPr>
          <p:cNvSpPr>
            <a:spLocks noGrp="1"/>
          </p:cNvSpPr>
          <p:nvPr>
            <p:ph type="body" sz="quarter" idx="13"/>
          </p:nvPr>
        </p:nvSpPr>
        <p:spPr>
          <a:xfrm>
            <a:off x="6096000" y="1371219"/>
            <a:ext cx="4656083" cy="4091722"/>
          </a:xfrm>
        </p:spPr>
        <p:txBody>
          <a:bodyPr>
            <a:normAutofit fontScale="77500" lnSpcReduction="20000"/>
          </a:bodyPr>
          <a:lstStyle/>
          <a:p>
            <a:r>
              <a:rPr lang="en-IE" sz="3100" dirty="0" smtClean="0"/>
              <a:t>"</a:t>
            </a:r>
            <a:r>
              <a:rPr lang="en-IE" sz="3100" dirty="0" err="1" smtClean="0"/>
              <a:t>İnsanların</a:t>
            </a:r>
            <a:r>
              <a:rPr lang="en-IE" sz="3100" dirty="0" smtClean="0"/>
              <a:t> </a:t>
            </a:r>
            <a:r>
              <a:rPr lang="en-IE" sz="3100" dirty="0" err="1" smtClean="0"/>
              <a:t>nasıl</a:t>
            </a:r>
            <a:r>
              <a:rPr lang="en-IE" sz="3100" dirty="0" smtClean="0"/>
              <a:t> </a:t>
            </a:r>
            <a:r>
              <a:rPr lang="en-IE" sz="3100" dirty="0" err="1" smtClean="0"/>
              <a:t>ve</a:t>
            </a:r>
            <a:r>
              <a:rPr lang="en-IE" sz="3100" dirty="0" smtClean="0"/>
              <a:t> </a:t>
            </a:r>
            <a:r>
              <a:rPr lang="en-IE" sz="3100" dirty="0" err="1" smtClean="0"/>
              <a:t>neden</a:t>
            </a:r>
            <a:r>
              <a:rPr lang="en-IE" sz="3100" dirty="0" smtClean="0"/>
              <a:t> </a:t>
            </a:r>
            <a:r>
              <a:rPr lang="en-IE" sz="3100" dirty="0" err="1" smtClean="0"/>
              <a:t>alışveriş</a:t>
            </a:r>
            <a:r>
              <a:rPr lang="en-IE" sz="3100" dirty="0" smtClean="0"/>
              <a:t> </a:t>
            </a:r>
            <a:r>
              <a:rPr lang="en-IE" sz="3100" dirty="0" err="1" smtClean="0"/>
              <a:t>yaptığını</a:t>
            </a:r>
            <a:r>
              <a:rPr lang="en-IE" sz="3100" dirty="0" smtClean="0"/>
              <a:t> </a:t>
            </a:r>
            <a:r>
              <a:rPr lang="en-IE" sz="3100" dirty="0" err="1" smtClean="0"/>
              <a:t>bozmak</a:t>
            </a:r>
            <a:r>
              <a:rPr lang="en-IE" sz="3100" dirty="0" smtClean="0"/>
              <a:t> </a:t>
            </a:r>
            <a:r>
              <a:rPr lang="en-IE" sz="3100" dirty="0" err="1" smtClean="0"/>
              <a:t>istiyoruz</a:t>
            </a:r>
            <a:r>
              <a:rPr lang="en-IE" sz="3100" dirty="0" smtClean="0"/>
              <a:t>. </a:t>
            </a:r>
            <a:r>
              <a:rPr lang="en-IE" sz="3100" dirty="0" err="1" smtClean="0"/>
              <a:t>Ekolojik</a:t>
            </a:r>
            <a:r>
              <a:rPr lang="en-IE" sz="3100" dirty="0" smtClean="0"/>
              <a:t> </a:t>
            </a:r>
            <a:r>
              <a:rPr lang="en-IE" sz="3100" dirty="0" err="1" smtClean="0"/>
              <a:t>krizlerle</a:t>
            </a:r>
            <a:r>
              <a:rPr lang="en-IE" sz="3100" dirty="0" smtClean="0"/>
              <a:t> </a:t>
            </a:r>
            <a:r>
              <a:rPr lang="en-IE" sz="3100" dirty="0" err="1" smtClean="0"/>
              <a:t>karşı</a:t>
            </a:r>
            <a:r>
              <a:rPr lang="en-IE" sz="3100" dirty="0" smtClean="0"/>
              <a:t> </a:t>
            </a:r>
            <a:r>
              <a:rPr lang="en-IE" sz="3100" dirty="0" err="1" smtClean="0"/>
              <a:t>karşıya</a:t>
            </a:r>
            <a:r>
              <a:rPr lang="en-IE" sz="3100" dirty="0" smtClean="0"/>
              <a:t> </a:t>
            </a:r>
            <a:r>
              <a:rPr lang="en-IE" sz="3100" dirty="0" err="1" smtClean="0"/>
              <a:t>olduğumuzda</a:t>
            </a:r>
            <a:r>
              <a:rPr lang="en-IE" sz="3100" dirty="0" smtClean="0"/>
              <a:t>, </a:t>
            </a:r>
            <a:r>
              <a:rPr lang="en-IE" sz="3100" dirty="0" err="1" smtClean="0"/>
              <a:t>insanlara</a:t>
            </a:r>
            <a:r>
              <a:rPr lang="en-IE" sz="3100" dirty="0" smtClean="0"/>
              <a:t> en </a:t>
            </a:r>
            <a:r>
              <a:rPr lang="en-IE" sz="3100" dirty="0" err="1" smtClean="0"/>
              <a:t>sürdürülebilir</a:t>
            </a:r>
            <a:r>
              <a:rPr lang="en-IE" sz="3100" dirty="0" smtClean="0"/>
              <a:t> </a:t>
            </a:r>
            <a:r>
              <a:rPr lang="en-IE" sz="3100" dirty="0" err="1" smtClean="0"/>
              <a:t>kaynaklardan</a:t>
            </a:r>
            <a:r>
              <a:rPr lang="en-IE" sz="3100" dirty="0" smtClean="0"/>
              <a:t> </a:t>
            </a:r>
            <a:r>
              <a:rPr lang="en-IE" sz="3100" dirty="0" err="1" smtClean="0"/>
              <a:t>satın</a:t>
            </a:r>
            <a:r>
              <a:rPr lang="en-IE" sz="3100" dirty="0" smtClean="0"/>
              <a:t> alma </a:t>
            </a:r>
            <a:r>
              <a:rPr lang="en-IE" sz="3100" dirty="0" err="1" smtClean="0"/>
              <a:t>seçeneği</a:t>
            </a:r>
            <a:r>
              <a:rPr lang="en-IE" sz="3100" dirty="0" smtClean="0"/>
              <a:t> </a:t>
            </a:r>
            <a:r>
              <a:rPr lang="en-IE" sz="3100" dirty="0" err="1" smtClean="0"/>
              <a:t>sunmamız</a:t>
            </a:r>
            <a:r>
              <a:rPr lang="en-IE" sz="3100" dirty="0" smtClean="0"/>
              <a:t> </a:t>
            </a:r>
            <a:r>
              <a:rPr lang="en-IE" sz="3100" dirty="0" err="1" smtClean="0"/>
              <a:t>gerekiyor</a:t>
            </a:r>
            <a:r>
              <a:rPr lang="en-IE" sz="3100" dirty="0" smtClean="0"/>
              <a:t>.</a:t>
            </a:r>
          </a:p>
          <a:p>
            <a:r>
              <a:rPr lang="en-IE" sz="3100" dirty="0" err="1" smtClean="0"/>
              <a:t>Ayrıca</a:t>
            </a:r>
            <a:r>
              <a:rPr lang="en-IE" sz="3100" dirty="0" smtClean="0"/>
              <a:t> </a:t>
            </a:r>
            <a:r>
              <a:rPr lang="en-IE" sz="3100" dirty="0" err="1" smtClean="0"/>
              <a:t>değer</a:t>
            </a:r>
            <a:r>
              <a:rPr lang="en-IE" sz="3100" dirty="0" smtClean="0"/>
              <a:t> </a:t>
            </a:r>
            <a:r>
              <a:rPr lang="en-IE" sz="3100" dirty="0" err="1" smtClean="0"/>
              <a:t>sistemimizi</a:t>
            </a:r>
            <a:r>
              <a:rPr lang="en-IE" sz="3100" dirty="0" smtClean="0"/>
              <a:t> </a:t>
            </a:r>
            <a:r>
              <a:rPr lang="en-IE" sz="3100" dirty="0" err="1" smtClean="0"/>
              <a:t>materyalist</a:t>
            </a:r>
            <a:r>
              <a:rPr lang="en-IE" sz="3100" dirty="0" smtClean="0"/>
              <a:t> </a:t>
            </a:r>
            <a:r>
              <a:rPr lang="en-IE" sz="3100" dirty="0" err="1" smtClean="0"/>
              <a:t>bir</a:t>
            </a:r>
            <a:r>
              <a:rPr lang="en-IE" sz="3100" dirty="0" smtClean="0"/>
              <a:t> </a:t>
            </a:r>
            <a:r>
              <a:rPr lang="en-IE" sz="3100" dirty="0" err="1" smtClean="0"/>
              <a:t>temelden</a:t>
            </a:r>
            <a:r>
              <a:rPr lang="en-IE" sz="3100" dirty="0" smtClean="0"/>
              <a:t> </a:t>
            </a:r>
            <a:r>
              <a:rPr lang="en-IE" sz="3100" dirty="0" err="1" smtClean="0"/>
              <a:t>pozitif</a:t>
            </a:r>
            <a:r>
              <a:rPr lang="en-IE" sz="3100" dirty="0" smtClean="0"/>
              <a:t> </a:t>
            </a:r>
            <a:r>
              <a:rPr lang="en-IE" sz="3100" dirty="0" err="1" smtClean="0"/>
              <a:t>sosyal</a:t>
            </a:r>
            <a:r>
              <a:rPr lang="en-IE" sz="3100" dirty="0" smtClean="0"/>
              <a:t> </a:t>
            </a:r>
            <a:r>
              <a:rPr lang="en-IE" sz="3100" dirty="0" err="1" smtClean="0"/>
              <a:t>etkiye</a:t>
            </a:r>
            <a:r>
              <a:rPr lang="en-IE" sz="3100" dirty="0" smtClean="0"/>
              <a:t> </a:t>
            </a:r>
            <a:r>
              <a:rPr lang="en-IE" sz="3100" dirty="0" err="1" smtClean="0"/>
              <a:t>dayalı</a:t>
            </a:r>
            <a:r>
              <a:rPr lang="en-IE" sz="3100" dirty="0" smtClean="0"/>
              <a:t> </a:t>
            </a:r>
            <a:r>
              <a:rPr lang="en-IE" sz="3100" dirty="0" err="1" smtClean="0"/>
              <a:t>bir</a:t>
            </a:r>
            <a:r>
              <a:rPr lang="en-IE" sz="3100" dirty="0" smtClean="0"/>
              <a:t> </a:t>
            </a:r>
            <a:r>
              <a:rPr lang="en-IE" sz="3100" dirty="0" err="1" smtClean="0"/>
              <a:t>temelde</a:t>
            </a:r>
            <a:r>
              <a:rPr lang="en-IE" sz="3100" dirty="0" smtClean="0"/>
              <a:t> </a:t>
            </a:r>
            <a:r>
              <a:rPr lang="en-IE" sz="3100" dirty="0" err="1" smtClean="0"/>
              <a:t>değiştirmemiz</a:t>
            </a:r>
            <a:r>
              <a:rPr lang="en-IE" sz="3100" dirty="0" smtClean="0"/>
              <a:t> </a:t>
            </a:r>
            <a:r>
              <a:rPr lang="en-IE" sz="3100" dirty="0" err="1" smtClean="0"/>
              <a:t>gerekiyor</a:t>
            </a:r>
            <a:r>
              <a:rPr lang="en-IE" sz="3100" dirty="0" smtClean="0"/>
              <a:t>. </a:t>
            </a:r>
            <a:r>
              <a:rPr lang="en-IE" sz="3100" dirty="0" err="1" smtClean="0"/>
              <a:t>Hayır</a:t>
            </a:r>
            <a:r>
              <a:rPr lang="en-IE" sz="3100" dirty="0" smtClean="0"/>
              <a:t> </a:t>
            </a:r>
            <a:r>
              <a:rPr lang="en-IE" sz="3100" dirty="0" err="1" smtClean="0"/>
              <a:t>kurumu</a:t>
            </a:r>
            <a:r>
              <a:rPr lang="en-IE" sz="3100" dirty="0" smtClean="0"/>
              <a:t> </a:t>
            </a:r>
            <a:r>
              <a:rPr lang="en-IE" sz="3100" dirty="0" err="1" smtClean="0"/>
              <a:t>mağazalarının</a:t>
            </a:r>
            <a:r>
              <a:rPr lang="en-IE" sz="3100" dirty="0" smtClean="0"/>
              <a:t> 2 </a:t>
            </a:r>
            <a:r>
              <a:rPr lang="en-IE" sz="3100" dirty="0" err="1" smtClean="0"/>
              <a:t>milyar</a:t>
            </a:r>
            <a:r>
              <a:rPr lang="en-IE" sz="3100" dirty="0" smtClean="0"/>
              <a:t> </a:t>
            </a:r>
            <a:r>
              <a:rPr lang="en-IE" sz="3100" dirty="0" err="1" smtClean="0"/>
              <a:t>Euro'luk</a:t>
            </a:r>
            <a:r>
              <a:rPr lang="en-IE" sz="3100" dirty="0" smtClean="0"/>
              <a:t> </a:t>
            </a:r>
            <a:r>
              <a:rPr lang="en-IE" sz="3100" dirty="0" err="1" smtClean="0"/>
              <a:t>tuğla</a:t>
            </a:r>
            <a:r>
              <a:rPr lang="en-IE" sz="3100" dirty="0" smtClean="0"/>
              <a:t> </a:t>
            </a:r>
            <a:r>
              <a:rPr lang="en-IE" sz="3100" dirty="0" err="1" smtClean="0"/>
              <a:t>ve</a:t>
            </a:r>
            <a:r>
              <a:rPr lang="en-IE" sz="3100" dirty="0" smtClean="0"/>
              <a:t> </a:t>
            </a:r>
            <a:r>
              <a:rPr lang="en-IE" sz="3100" dirty="0" err="1" smtClean="0"/>
              <a:t>harç</a:t>
            </a:r>
            <a:r>
              <a:rPr lang="en-IE" sz="3100" dirty="0" smtClean="0"/>
              <a:t> </a:t>
            </a:r>
            <a:r>
              <a:rPr lang="en-IE" sz="3100" dirty="0" err="1" smtClean="0"/>
              <a:t>tabanlı</a:t>
            </a:r>
            <a:r>
              <a:rPr lang="en-IE" sz="3100" dirty="0" smtClean="0"/>
              <a:t> </a:t>
            </a:r>
            <a:r>
              <a:rPr lang="en-IE" sz="3100" dirty="0" err="1" smtClean="0"/>
              <a:t>endüstriden</a:t>
            </a:r>
            <a:r>
              <a:rPr lang="en-IE" sz="3100" dirty="0" smtClean="0"/>
              <a:t> 20 </a:t>
            </a:r>
            <a:r>
              <a:rPr lang="en-IE" sz="3100" dirty="0" err="1" smtClean="0"/>
              <a:t>milyar</a:t>
            </a:r>
            <a:r>
              <a:rPr lang="en-IE" sz="3100" dirty="0" smtClean="0"/>
              <a:t> </a:t>
            </a:r>
            <a:r>
              <a:rPr lang="en-IE" sz="3100" dirty="0" err="1" smtClean="0"/>
              <a:t>Euro'luk</a:t>
            </a:r>
            <a:r>
              <a:rPr lang="en-IE" sz="3100" dirty="0" smtClean="0"/>
              <a:t> </a:t>
            </a:r>
            <a:r>
              <a:rPr lang="en-IE" sz="3100" dirty="0" err="1" smtClean="0"/>
              <a:t>dijital</a:t>
            </a:r>
            <a:r>
              <a:rPr lang="en-IE" sz="3100" dirty="0" smtClean="0"/>
              <a:t> </a:t>
            </a:r>
            <a:r>
              <a:rPr lang="en-IE" sz="3100" dirty="0" err="1" smtClean="0"/>
              <a:t>ticaret</a:t>
            </a:r>
            <a:r>
              <a:rPr lang="en-IE" sz="3100" dirty="0" smtClean="0"/>
              <a:t> </a:t>
            </a:r>
            <a:r>
              <a:rPr lang="en-IE" sz="3100" dirty="0" err="1" smtClean="0"/>
              <a:t>temelli</a:t>
            </a:r>
            <a:r>
              <a:rPr lang="en-IE" sz="3100" dirty="0" smtClean="0"/>
              <a:t> </a:t>
            </a:r>
            <a:r>
              <a:rPr lang="en-IE" sz="3100" dirty="0" err="1" smtClean="0"/>
              <a:t>bir</a:t>
            </a:r>
            <a:r>
              <a:rPr lang="en-IE" sz="3100" dirty="0" smtClean="0"/>
              <a:t> </a:t>
            </a:r>
            <a:r>
              <a:rPr lang="en-IE" sz="3100" dirty="0" err="1" smtClean="0"/>
              <a:t>sektöre</a:t>
            </a:r>
            <a:r>
              <a:rPr lang="en-IE" sz="3100" dirty="0" smtClean="0"/>
              <a:t> </a:t>
            </a:r>
            <a:r>
              <a:rPr lang="en-IE" sz="3100" dirty="0" err="1" smtClean="0"/>
              <a:t>geçmesine</a:t>
            </a:r>
            <a:r>
              <a:rPr lang="en-IE" sz="3100" dirty="0" smtClean="0"/>
              <a:t> </a:t>
            </a:r>
            <a:r>
              <a:rPr lang="en-IE" sz="3100" dirty="0" err="1" smtClean="0"/>
              <a:t>yardımcı</a:t>
            </a:r>
            <a:r>
              <a:rPr lang="en-IE" sz="3100" dirty="0" smtClean="0"/>
              <a:t> </a:t>
            </a:r>
            <a:r>
              <a:rPr lang="en-IE" sz="3100" dirty="0" err="1" smtClean="0"/>
              <a:t>olmak</a:t>
            </a:r>
            <a:r>
              <a:rPr lang="en-IE" sz="3100" dirty="0" smtClean="0"/>
              <a:t> </a:t>
            </a:r>
            <a:r>
              <a:rPr lang="en-IE" sz="3100" dirty="0" err="1" smtClean="0"/>
              <a:t>istiyoruz</a:t>
            </a:r>
            <a:r>
              <a:rPr lang="en-IE" sz="3100" dirty="0" smtClean="0"/>
              <a:t>.</a:t>
            </a:r>
            <a:endParaRPr lang="en-IE" sz="3100" dirty="0"/>
          </a:p>
          <a:p>
            <a:endParaRPr lang="en-IE" i="0" dirty="0"/>
          </a:p>
        </p:txBody>
      </p:sp>
      <p:pic>
        <p:nvPicPr>
          <p:cNvPr id="8" name="Picture 4">
            <a:extLst>
              <a:ext uri="{FF2B5EF4-FFF2-40B4-BE49-F238E27FC236}">
                <a16:creationId xmlns:a16="http://schemas.microsoft.com/office/drawing/2014/main" xmlns="" id="{C9A85E64-A7E2-4FEE-B206-8EB7A2A7D1E7}"/>
              </a:ext>
            </a:extLst>
          </p:cNvPr>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167685" y="1171541"/>
            <a:ext cx="2704573" cy="390108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xmlns="" id="{A57B2E3F-AD94-4E08-A872-38E4C94A06FD}"/>
              </a:ext>
            </a:extLst>
          </p:cNvPr>
          <p:cNvSpPr txBox="1"/>
          <p:nvPr/>
        </p:nvSpPr>
        <p:spPr>
          <a:xfrm>
            <a:off x="0" y="5032491"/>
            <a:ext cx="6096000" cy="400110"/>
          </a:xfrm>
          <a:prstGeom prst="rect">
            <a:avLst/>
          </a:prstGeom>
          <a:solidFill>
            <a:srgbClr val="FDA81F"/>
          </a:solidFill>
        </p:spPr>
        <p:txBody>
          <a:bodyPr wrap="square">
            <a:spAutoFit/>
          </a:bodyPr>
          <a:lstStyle/>
          <a:p>
            <a:pPr algn="ctr"/>
            <a:r>
              <a:rPr lang="en-IE" sz="2000" dirty="0">
                <a:solidFill>
                  <a:schemeClr val="bg1"/>
                </a:solidFill>
              </a:rPr>
              <a:t>Rónán Ó Dálaigh, Rahil Nazir,  Timur Negru of </a:t>
            </a:r>
            <a:r>
              <a:rPr lang="en-IE" sz="2000" dirty="0">
                <a:solidFill>
                  <a:schemeClr val="bg1"/>
                </a:solidFill>
                <a:hlinkClick r:id="rId3">
                  <a:extLst>
                    <a:ext uri="{A12FA001-AC4F-418D-AE19-62706E023703}">
                      <ahyp:hlinkClr xmlns:ahyp="http://schemas.microsoft.com/office/drawing/2018/hyperlinkcolor" xmlns="" val="tx"/>
                    </a:ext>
                  </a:extLst>
                </a:hlinkClick>
              </a:rPr>
              <a:t>Thriftify</a:t>
            </a:r>
            <a:endParaRPr lang="en-IE" sz="2000" dirty="0">
              <a:solidFill>
                <a:schemeClr val="bg1"/>
              </a:solidFill>
            </a:endParaRPr>
          </a:p>
        </p:txBody>
      </p:sp>
      <p:sp>
        <p:nvSpPr>
          <p:cNvPr id="13" name="TextBox 12">
            <a:extLst>
              <a:ext uri="{FF2B5EF4-FFF2-40B4-BE49-F238E27FC236}">
                <a16:creationId xmlns:a16="http://schemas.microsoft.com/office/drawing/2014/main" xmlns="" id="{B601017B-4583-4FEB-886D-834D81128D93}"/>
              </a:ext>
            </a:extLst>
          </p:cNvPr>
          <p:cNvSpPr txBox="1"/>
          <p:nvPr/>
        </p:nvSpPr>
        <p:spPr>
          <a:xfrm>
            <a:off x="55467" y="0"/>
            <a:ext cx="3797835" cy="1077218"/>
          </a:xfrm>
          <a:prstGeom prst="rect">
            <a:avLst/>
          </a:prstGeom>
          <a:noFill/>
        </p:spPr>
        <p:txBody>
          <a:bodyPr wrap="non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en-IE" sz="2400" dirty="0" err="1" smtClean="0">
                <a:solidFill>
                  <a:srgbClr val="A6377D"/>
                </a:solidFill>
              </a:rPr>
              <a:t>Hayırseverlik</a:t>
            </a:r>
            <a:r>
              <a:rPr lang="en-IE" sz="2400" dirty="0" smtClean="0">
                <a:solidFill>
                  <a:srgbClr val="A6377D"/>
                </a:solidFill>
              </a:rPr>
              <a:t>, </a:t>
            </a:r>
            <a:r>
              <a:rPr lang="en-IE" sz="2400" dirty="0" err="1" smtClean="0">
                <a:solidFill>
                  <a:srgbClr val="A6377D"/>
                </a:solidFill>
              </a:rPr>
              <a:t>Çevre</a:t>
            </a:r>
            <a:r>
              <a:rPr lang="en-IE" sz="2400" dirty="0" smtClean="0">
                <a:solidFill>
                  <a:srgbClr val="A6377D"/>
                </a:solidFill>
              </a:rPr>
              <a:t>, </a:t>
            </a:r>
            <a:r>
              <a:rPr lang="en-IE" sz="2400" dirty="0" err="1" smtClean="0">
                <a:solidFill>
                  <a:srgbClr val="A6377D"/>
                </a:solidFill>
              </a:rPr>
              <a:t>Tüketim</a:t>
            </a:r>
            <a:endParaRPr lang="en-IE" sz="2400" dirty="0">
              <a:solidFill>
                <a:srgbClr val="A6377D"/>
              </a:solidFill>
            </a:endParaRPr>
          </a:p>
        </p:txBody>
      </p:sp>
      <p:sp>
        <p:nvSpPr>
          <p:cNvPr id="15" name="TextBox 14">
            <a:extLst>
              <a:ext uri="{FF2B5EF4-FFF2-40B4-BE49-F238E27FC236}">
                <a16:creationId xmlns:a16="http://schemas.microsoft.com/office/drawing/2014/main" xmlns="" id="{5A034FA9-ECF2-4135-A192-DD26CD9D7E24}"/>
              </a:ext>
            </a:extLst>
          </p:cNvPr>
          <p:cNvSpPr txBox="1"/>
          <p:nvPr/>
        </p:nvSpPr>
        <p:spPr>
          <a:xfrm>
            <a:off x="5059619" y="23162"/>
            <a:ext cx="6999597" cy="615553"/>
          </a:xfrm>
          <a:prstGeom prst="rect">
            <a:avLst/>
          </a:prstGeom>
          <a:noFill/>
        </p:spPr>
        <p:txBody>
          <a:bodyPr wrap="square">
            <a:spAutoFit/>
          </a:bodyPr>
          <a:lstStyle/>
          <a:p>
            <a:r>
              <a:rPr lang="en-IE" sz="3400" b="1" dirty="0" err="1" smtClean="0">
                <a:solidFill>
                  <a:srgbClr val="A6377D"/>
                </a:solidFill>
              </a:rPr>
              <a:t>Gençler</a:t>
            </a:r>
            <a:r>
              <a:rPr lang="en-IE" sz="3400" b="1" dirty="0" smtClean="0">
                <a:solidFill>
                  <a:srgbClr val="A6377D"/>
                </a:solidFill>
              </a:rPr>
              <a:t> </a:t>
            </a:r>
            <a:r>
              <a:rPr lang="en-IE" sz="3400" b="1" dirty="0" err="1" smtClean="0">
                <a:solidFill>
                  <a:srgbClr val="A6377D"/>
                </a:solidFill>
              </a:rPr>
              <a:t>Yol</a:t>
            </a:r>
            <a:r>
              <a:rPr lang="en-IE" sz="3400" b="1" dirty="0" smtClean="0">
                <a:solidFill>
                  <a:srgbClr val="A6377D"/>
                </a:solidFill>
              </a:rPr>
              <a:t> </a:t>
            </a:r>
            <a:r>
              <a:rPr lang="en-IE" sz="3400" b="1" dirty="0" err="1" smtClean="0">
                <a:solidFill>
                  <a:srgbClr val="A6377D"/>
                </a:solidFill>
              </a:rPr>
              <a:t>Gösteriyor</a:t>
            </a:r>
            <a:r>
              <a:rPr lang="en-IE" sz="3400" b="1" dirty="0" smtClean="0">
                <a:solidFill>
                  <a:srgbClr val="A6377D"/>
                </a:solidFill>
              </a:rPr>
              <a:t>! </a:t>
            </a:r>
            <a:endParaRPr lang="en-IE" sz="3400" dirty="0"/>
          </a:p>
        </p:txBody>
      </p:sp>
      <p:sp>
        <p:nvSpPr>
          <p:cNvPr id="17" name="TextBox 16">
            <a:extLst>
              <a:ext uri="{FF2B5EF4-FFF2-40B4-BE49-F238E27FC236}">
                <a16:creationId xmlns:a16="http://schemas.microsoft.com/office/drawing/2014/main" xmlns="" id="{DF1648C1-D0CE-4F8F-8768-E8C8995EB740}"/>
              </a:ext>
            </a:extLst>
          </p:cNvPr>
          <p:cNvSpPr txBox="1"/>
          <p:nvPr/>
        </p:nvSpPr>
        <p:spPr>
          <a:xfrm>
            <a:off x="2385849" y="6413647"/>
            <a:ext cx="6327226" cy="246221"/>
          </a:xfrm>
          <a:prstGeom prst="rect">
            <a:avLst/>
          </a:prstGeom>
          <a:noFill/>
        </p:spPr>
        <p:txBody>
          <a:bodyPr wrap="square">
            <a:spAutoFit/>
          </a:bodyPr>
          <a:lstStyle/>
          <a:p>
            <a:r>
              <a:rPr lang="en-IE" sz="1000" dirty="0">
                <a:hlinkClick r:id="rId4"/>
              </a:rPr>
              <a:t>Source: Irish Times</a:t>
            </a:r>
            <a:endParaRPr lang="en-IE" sz="1000" dirty="0"/>
          </a:p>
        </p:txBody>
      </p:sp>
      <p:sp>
        <p:nvSpPr>
          <p:cNvPr id="9" name="TextBox 8">
            <a:extLst>
              <a:ext uri="{FF2B5EF4-FFF2-40B4-BE49-F238E27FC236}">
                <a16:creationId xmlns:a16="http://schemas.microsoft.com/office/drawing/2014/main" xmlns="" id="{8BD87479-C07C-4C5C-A1CD-7EE493F43202}"/>
              </a:ext>
            </a:extLst>
          </p:cNvPr>
          <p:cNvSpPr txBox="1"/>
          <p:nvPr/>
        </p:nvSpPr>
        <p:spPr>
          <a:xfrm>
            <a:off x="-1" y="5432601"/>
            <a:ext cx="6096001" cy="954107"/>
          </a:xfrm>
          <a:prstGeom prst="rect">
            <a:avLst/>
          </a:prstGeom>
          <a:noFill/>
        </p:spPr>
        <p:txBody>
          <a:bodyPr wrap="square" rtlCol="0">
            <a:spAutoFit/>
          </a:bodyPr>
          <a:lstStyle/>
          <a:p>
            <a:pPr algn="ctr"/>
            <a:r>
              <a:rPr lang="en-IE" sz="2000" b="1" dirty="0" err="1" smtClean="0">
                <a:solidFill>
                  <a:srgbClr val="A6377D"/>
                </a:solidFill>
              </a:rPr>
              <a:t>Thriftify</a:t>
            </a:r>
            <a:r>
              <a:rPr lang="en-IE" sz="2000" b="1" dirty="0" smtClean="0">
                <a:solidFill>
                  <a:srgbClr val="A6377D"/>
                </a:solidFill>
              </a:rPr>
              <a:t>, </a:t>
            </a:r>
            <a:r>
              <a:rPr lang="en-IE" dirty="0" err="1" smtClean="0">
                <a:solidFill>
                  <a:srgbClr val="A6377D"/>
                </a:solidFill>
              </a:rPr>
              <a:t>çevrimiçi</a:t>
            </a:r>
            <a:r>
              <a:rPr lang="en-IE" dirty="0" smtClean="0">
                <a:solidFill>
                  <a:srgbClr val="A6377D"/>
                </a:solidFill>
              </a:rPr>
              <a:t> </a:t>
            </a:r>
            <a:r>
              <a:rPr lang="en-IE" dirty="0" err="1" smtClean="0">
                <a:solidFill>
                  <a:srgbClr val="A6377D"/>
                </a:solidFill>
              </a:rPr>
              <a:t>bir</a:t>
            </a:r>
            <a:r>
              <a:rPr lang="en-IE" dirty="0" smtClean="0">
                <a:solidFill>
                  <a:srgbClr val="A6377D"/>
                </a:solidFill>
              </a:rPr>
              <a:t> </a:t>
            </a:r>
            <a:r>
              <a:rPr lang="en-IE" dirty="0" err="1" smtClean="0">
                <a:solidFill>
                  <a:srgbClr val="A6377D"/>
                </a:solidFill>
              </a:rPr>
              <a:t>hayır</a:t>
            </a:r>
            <a:r>
              <a:rPr lang="en-IE" dirty="0" smtClean="0">
                <a:solidFill>
                  <a:srgbClr val="A6377D"/>
                </a:solidFill>
              </a:rPr>
              <a:t> </a:t>
            </a:r>
            <a:r>
              <a:rPr lang="en-IE" dirty="0" err="1" smtClean="0">
                <a:solidFill>
                  <a:srgbClr val="A6377D"/>
                </a:solidFill>
              </a:rPr>
              <a:t>kurumu</a:t>
            </a:r>
            <a:r>
              <a:rPr lang="en-IE" dirty="0" smtClean="0">
                <a:solidFill>
                  <a:srgbClr val="A6377D"/>
                </a:solidFill>
              </a:rPr>
              <a:t> </a:t>
            </a:r>
            <a:r>
              <a:rPr lang="en-IE" dirty="0" err="1" smtClean="0">
                <a:solidFill>
                  <a:srgbClr val="A6377D"/>
                </a:solidFill>
              </a:rPr>
              <a:t>mağazasıdır</a:t>
            </a:r>
            <a:r>
              <a:rPr lang="en-IE" dirty="0" smtClean="0">
                <a:solidFill>
                  <a:srgbClr val="A6377D"/>
                </a:solidFill>
              </a:rPr>
              <a:t>. </a:t>
            </a:r>
            <a:r>
              <a:rPr lang="en-IE" dirty="0" err="1" smtClean="0">
                <a:solidFill>
                  <a:srgbClr val="A6377D"/>
                </a:solidFill>
              </a:rPr>
              <a:t>Kitap</a:t>
            </a:r>
            <a:r>
              <a:rPr lang="en-IE" dirty="0" smtClean="0">
                <a:solidFill>
                  <a:srgbClr val="A6377D"/>
                </a:solidFill>
              </a:rPr>
              <a:t>, </a:t>
            </a:r>
            <a:r>
              <a:rPr lang="en-IE" dirty="0" err="1" smtClean="0">
                <a:solidFill>
                  <a:srgbClr val="A6377D"/>
                </a:solidFill>
              </a:rPr>
              <a:t>kıyafet</a:t>
            </a:r>
            <a:r>
              <a:rPr lang="en-IE" dirty="0" smtClean="0">
                <a:solidFill>
                  <a:srgbClr val="A6377D"/>
                </a:solidFill>
              </a:rPr>
              <a:t>, film, </a:t>
            </a:r>
            <a:r>
              <a:rPr lang="en-IE" dirty="0" err="1" smtClean="0">
                <a:solidFill>
                  <a:srgbClr val="A6377D"/>
                </a:solidFill>
              </a:rPr>
              <a:t>oyun</a:t>
            </a:r>
            <a:r>
              <a:rPr lang="en-IE" dirty="0" smtClean="0">
                <a:solidFill>
                  <a:srgbClr val="A6377D"/>
                </a:solidFill>
              </a:rPr>
              <a:t> </a:t>
            </a:r>
            <a:r>
              <a:rPr lang="en-IE" dirty="0" err="1" smtClean="0">
                <a:solidFill>
                  <a:srgbClr val="A6377D"/>
                </a:solidFill>
              </a:rPr>
              <a:t>ve</a:t>
            </a:r>
            <a:r>
              <a:rPr lang="en-IE" dirty="0" smtClean="0">
                <a:solidFill>
                  <a:srgbClr val="A6377D"/>
                </a:solidFill>
              </a:rPr>
              <a:t> </a:t>
            </a:r>
            <a:r>
              <a:rPr lang="en-IE" dirty="0" err="1" smtClean="0">
                <a:solidFill>
                  <a:srgbClr val="A6377D"/>
                </a:solidFill>
              </a:rPr>
              <a:t>daha</a:t>
            </a:r>
            <a:r>
              <a:rPr lang="en-IE" dirty="0" smtClean="0">
                <a:solidFill>
                  <a:srgbClr val="A6377D"/>
                </a:solidFill>
              </a:rPr>
              <a:t> </a:t>
            </a:r>
            <a:r>
              <a:rPr lang="en-IE" dirty="0" err="1" smtClean="0">
                <a:solidFill>
                  <a:srgbClr val="A6377D"/>
                </a:solidFill>
              </a:rPr>
              <a:t>fazlasını</a:t>
            </a:r>
            <a:r>
              <a:rPr lang="en-IE" dirty="0" smtClean="0">
                <a:solidFill>
                  <a:srgbClr val="A6377D"/>
                </a:solidFill>
              </a:rPr>
              <a:t> </a:t>
            </a:r>
            <a:r>
              <a:rPr lang="en-IE" dirty="0" err="1" smtClean="0">
                <a:solidFill>
                  <a:srgbClr val="A6377D"/>
                </a:solidFill>
              </a:rPr>
              <a:t>uygun</a:t>
            </a:r>
            <a:r>
              <a:rPr lang="en-IE" dirty="0" smtClean="0">
                <a:solidFill>
                  <a:srgbClr val="A6377D"/>
                </a:solidFill>
              </a:rPr>
              <a:t> </a:t>
            </a:r>
            <a:r>
              <a:rPr lang="en-IE" dirty="0" err="1" smtClean="0">
                <a:solidFill>
                  <a:srgbClr val="A6377D"/>
                </a:solidFill>
              </a:rPr>
              <a:t>fiyatlarla</a:t>
            </a:r>
            <a:r>
              <a:rPr lang="en-IE" dirty="0" smtClean="0">
                <a:solidFill>
                  <a:srgbClr val="A6377D"/>
                </a:solidFill>
              </a:rPr>
              <a:t> </a:t>
            </a:r>
            <a:r>
              <a:rPr lang="en-IE" dirty="0" err="1" smtClean="0">
                <a:solidFill>
                  <a:srgbClr val="A6377D"/>
                </a:solidFill>
              </a:rPr>
              <a:t>etik</a:t>
            </a:r>
            <a:r>
              <a:rPr lang="en-IE" dirty="0" smtClean="0">
                <a:solidFill>
                  <a:srgbClr val="A6377D"/>
                </a:solidFill>
              </a:rPr>
              <a:t> </a:t>
            </a:r>
            <a:r>
              <a:rPr lang="en-IE" dirty="0" err="1" smtClean="0">
                <a:solidFill>
                  <a:srgbClr val="A6377D"/>
                </a:solidFill>
              </a:rPr>
              <a:t>bir</a:t>
            </a:r>
            <a:r>
              <a:rPr lang="en-IE" dirty="0" smtClean="0">
                <a:solidFill>
                  <a:srgbClr val="A6377D"/>
                </a:solidFill>
              </a:rPr>
              <a:t> </a:t>
            </a:r>
            <a:r>
              <a:rPr lang="en-IE" dirty="0" err="1" smtClean="0">
                <a:solidFill>
                  <a:srgbClr val="A6377D"/>
                </a:solidFill>
              </a:rPr>
              <a:t>şekilde</a:t>
            </a:r>
            <a:r>
              <a:rPr lang="en-IE" dirty="0" smtClean="0">
                <a:solidFill>
                  <a:srgbClr val="A6377D"/>
                </a:solidFill>
              </a:rPr>
              <a:t> </a:t>
            </a:r>
            <a:r>
              <a:rPr lang="en-IE" dirty="0" err="1" smtClean="0">
                <a:solidFill>
                  <a:srgbClr val="A6377D"/>
                </a:solidFill>
              </a:rPr>
              <a:t>satın</a:t>
            </a:r>
            <a:r>
              <a:rPr lang="en-IE" dirty="0" smtClean="0">
                <a:solidFill>
                  <a:srgbClr val="A6377D"/>
                </a:solidFill>
              </a:rPr>
              <a:t> </a:t>
            </a:r>
            <a:r>
              <a:rPr lang="en-IE" dirty="0" err="1" smtClean="0">
                <a:solidFill>
                  <a:srgbClr val="A6377D"/>
                </a:solidFill>
              </a:rPr>
              <a:t>alın</a:t>
            </a:r>
            <a:r>
              <a:rPr lang="en-IE" dirty="0" smtClean="0">
                <a:solidFill>
                  <a:srgbClr val="A6377D"/>
                </a:solidFill>
              </a:rPr>
              <a:t> </a:t>
            </a:r>
            <a:r>
              <a:rPr lang="en-IE" dirty="0" err="1" smtClean="0">
                <a:solidFill>
                  <a:srgbClr val="A6377D"/>
                </a:solidFill>
              </a:rPr>
              <a:t>ve</a:t>
            </a:r>
            <a:r>
              <a:rPr lang="en-IE" dirty="0" smtClean="0">
                <a:solidFill>
                  <a:srgbClr val="A6377D"/>
                </a:solidFill>
              </a:rPr>
              <a:t> </a:t>
            </a:r>
            <a:r>
              <a:rPr lang="en-IE" dirty="0" err="1" smtClean="0">
                <a:solidFill>
                  <a:srgbClr val="A6377D"/>
                </a:solidFill>
              </a:rPr>
              <a:t>hayır</a:t>
            </a:r>
            <a:r>
              <a:rPr lang="en-IE" dirty="0" smtClean="0">
                <a:solidFill>
                  <a:srgbClr val="A6377D"/>
                </a:solidFill>
              </a:rPr>
              <a:t> </a:t>
            </a:r>
            <a:r>
              <a:rPr lang="en-IE" dirty="0" err="1" smtClean="0">
                <a:solidFill>
                  <a:srgbClr val="A6377D"/>
                </a:solidFill>
              </a:rPr>
              <a:t>kurumlarına</a:t>
            </a:r>
            <a:r>
              <a:rPr lang="en-IE" dirty="0" smtClean="0">
                <a:solidFill>
                  <a:srgbClr val="A6377D"/>
                </a:solidFill>
              </a:rPr>
              <a:t> </a:t>
            </a:r>
            <a:r>
              <a:rPr lang="en-IE" dirty="0" err="1" smtClean="0">
                <a:solidFill>
                  <a:srgbClr val="A6377D"/>
                </a:solidFill>
              </a:rPr>
              <a:t>yardım</a:t>
            </a:r>
            <a:r>
              <a:rPr lang="en-IE" dirty="0" smtClean="0">
                <a:solidFill>
                  <a:srgbClr val="A6377D"/>
                </a:solidFill>
              </a:rPr>
              <a:t> </a:t>
            </a:r>
            <a:r>
              <a:rPr lang="en-IE" dirty="0" err="1" smtClean="0">
                <a:solidFill>
                  <a:srgbClr val="A6377D"/>
                </a:solidFill>
              </a:rPr>
              <a:t>edin</a:t>
            </a:r>
            <a:r>
              <a:rPr lang="en-IE" dirty="0" smtClean="0">
                <a:solidFill>
                  <a:srgbClr val="A6377D"/>
                </a:solidFill>
              </a:rPr>
              <a:t>.</a:t>
            </a:r>
            <a:endParaRPr lang="en-IE" dirty="0">
              <a:solidFill>
                <a:srgbClr val="A6377D"/>
              </a:solidFill>
            </a:endParaRPr>
          </a:p>
        </p:txBody>
      </p:sp>
    </p:spTree>
    <p:extLst>
      <p:ext uri="{BB962C8B-B14F-4D97-AF65-F5344CB8AC3E}">
        <p14:creationId xmlns:p14="http://schemas.microsoft.com/office/powerpoint/2010/main" xmlns="" val="32841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BEB52211-3C77-4477-BE05-0D39CB0964AB}"/>
              </a:ext>
            </a:extLst>
          </p:cNvPr>
          <p:cNvSpPr>
            <a:spLocks noGrp="1"/>
          </p:cNvSpPr>
          <p:nvPr>
            <p:ph type="body" sz="quarter" idx="13"/>
          </p:nvPr>
        </p:nvSpPr>
        <p:spPr>
          <a:xfrm>
            <a:off x="6926354" y="59311"/>
            <a:ext cx="4866430" cy="697353"/>
          </a:xfrm>
        </p:spPr>
        <p:txBody>
          <a:bodyPr>
            <a:noAutofit/>
          </a:bodyPr>
          <a:lstStyle/>
          <a:p>
            <a:r>
              <a:rPr lang="en-IE" b="1" dirty="0" err="1" smtClean="0">
                <a:solidFill>
                  <a:srgbClr val="ED2A59"/>
                </a:solidFill>
              </a:rPr>
              <a:t>Dijital</a:t>
            </a:r>
            <a:r>
              <a:rPr lang="en-IE" b="1" dirty="0" smtClean="0">
                <a:solidFill>
                  <a:srgbClr val="ED2A59"/>
                </a:solidFill>
              </a:rPr>
              <a:t> </a:t>
            </a:r>
            <a:r>
              <a:rPr lang="en-IE" b="1" dirty="0" err="1" smtClean="0">
                <a:solidFill>
                  <a:srgbClr val="ED2A59"/>
                </a:solidFill>
              </a:rPr>
              <a:t>Sosyal</a:t>
            </a:r>
            <a:r>
              <a:rPr lang="en-IE" b="1" dirty="0" smtClean="0">
                <a:solidFill>
                  <a:srgbClr val="ED2A59"/>
                </a:solidFill>
              </a:rPr>
              <a:t> </a:t>
            </a:r>
            <a:r>
              <a:rPr lang="en-IE" b="1" dirty="0" err="1" smtClean="0">
                <a:solidFill>
                  <a:srgbClr val="ED2A59"/>
                </a:solidFill>
              </a:rPr>
              <a:t>İnovasyon</a:t>
            </a:r>
            <a:r>
              <a:rPr lang="en-IE" b="1" dirty="0" smtClean="0">
                <a:solidFill>
                  <a:srgbClr val="ED2A59"/>
                </a:solidFill>
              </a:rPr>
              <a:t> </a:t>
            </a:r>
            <a:r>
              <a:rPr lang="en-IE" b="1" dirty="0" err="1" smtClean="0">
                <a:solidFill>
                  <a:srgbClr val="ED2A59"/>
                </a:solidFill>
              </a:rPr>
              <a:t>Neden</a:t>
            </a:r>
            <a:r>
              <a:rPr lang="en-IE" b="1" dirty="0" smtClean="0">
                <a:solidFill>
                  <a:srgbClr val="ED2A59"/>
                </a:solidFill>
              </a:rPr>
              <a:t> </a:t>
            </a:r>
            <a:r>
              <a:rPr lang="en-IE" b="1" dirty="0" err="1" smtClean="0">
                <a:solidFill>
                  <a:srgbClr val="ED2A59"/>
                </a:solidFill>
              </a:rPr>
              <a:t>Önemlidir</a:t>
            </a:r>
            <a:r>
              <a:rPr lang="en-IE" b="1" dirty="0" smtClean="0">
                <a:solidFill>
                  <a:srgbClr val="ED2A59"/>
                </a:solidFill>
              </a:rPr>
              <a:t>?</a:t>
            </a:r>
            <a:endParaRPr lang="en-IE" b="1" dirty="0">
              <a:solidFill>
                <a:srgbClr val="ED2A59"/>
              </a:solidFill>
            </a:endParaRPr>
          </a:p>
        </p:txBody>
      </p:sp>
      <p:sp>
        <p:nvSpPr>
          <p:cNvPr id="7" name="Text Placeholder 6">
            <a:extLst>
              <a:ext uri="{FF2B5EF4-FFF2-40B4-BE49-F238E27FC236}">
                <a16:creationId xmlns:a16="http://schemas.microsoft.com/office/drawing/2014/main" xmlns="" id="{5CF5872A-4FA3-4CFB-AA33-9445E7AE0BD9}"/>
              </a:ext>
            </a:extLst>
          </p:cNvPr>
          <p:cNvSpPr>
            <a:spLocks noGrp="1"/>
          </p:cNvSpPr>
          <p:nvPr>
            <p:ph type="body" sz="quarter" idx="14"/>
          </p:nvPr>
        </p:nvSpPr>
        <p:spPr>
          <a:xfrm>
            <a:off x="5601971" y="1198393"/>
            <a:ext cx="6348804" cy="2592420"/>
          </a:xfrm>
        </p:spPr>
        <p:txBody>
          <a:bodyPr/>
          <a:lstStyle/>
          <a:p>
            <a:pPr algn="ctr"/>
            <a:r>
              <a:rPr lang="en-IE" sz="2800" b="1" i="1" dirty="0" err="1" smtClean="0">
                <a:solidFill>
                  <a:srgbClr val="40A67A"/>
                </a:solidFill>
              </a:rPr>
              <a:t>Yeni</a:t>
            </a:r>
            <a:r>
              <a:rPr lang="en-IE" sz="2800" b="1" i="1" dirty="0" smtClean="0">
                <a:solidFill>
                  <a:srgbClr val="40A67A"/>
                </a:solidFill>
              </a:rPr>
              <a:t> </a:t>
            </a:r>
            <a:r>
              <a:rPr lang="en-IE" sz="2800" b="1" i="1" dirty="0" err="1" smtClean="0">
                <a:solidFill>
                  <a:srgbClr val="40A67A"/>
                </a:solidFill>
              </a:rPr>
              <a:t>yaratıcı</a:t>
            </a:r>
            <a:r>
              <a:rPr lang="en-IE" sz="2800" b="1" i="1" dirty="0" smtClean="0">
                <a:solidFill>
                  <a:srgbClr val="40A67A"/>
                </a:solidFill>
              </a:rPr>
              <a:t> </a:t>
            </a:r>
            <a:r>
              <a:rPr lang="en-IE" sz="2800" b="1" i="1" dirty="0" err="1" smtClean="0">
                <a:solidFill>
                  <a:srgbClr val="40A67A"/>
                </a:solidFill>
              </a:rPr>
              <a:t>çözümler</a:t>
            </a:r>
            <a:r>
              <a:rPr lang="en-IE" sz="2800" b="1" i="1" dirty="0" smtClean="0">
                <a:solidFill>
                  <a:srgbClr val="40A67A"/>
                </a:solidFill>
              </a:rPr>
              <a:t> </a:t>
            </a:r>
            <a:r>
              <a:rPr lang="en-IE" sz="2800" b="1" i="1" dirty="0" err="1" smtClean="0">
                <a:solidFill>
                  <a:srgbClr val="40A67A"/>
                </a:solidFill>
              </a:rPr>
              <a:t>gerektiren</a:t>
            </a:r>
            <a:r>
              <a:rPr lang="en-IE" sz="2800" b="1" i="1" dirty="0" smtClean="0">
                <a:solidFill>
                  <a:srgbClr val="40A67A"/>
                </a:solidFill>
              </a:rPr>
              <a:t> </a:t>
            </a:r>
            <a:r>
              <a:rPr lang="en-IE" sz="2800" b="1" i="1" dirty="0" err="1" smtClean="0">
                <a:solidFill>
                  <a:srgbClr val="40A67A"/>
                </a:solidFill>
              </a:rPr>
              <a:t>temel</a:t>
            </a:r>
            <a:r>
              <a:rPr lang="en-IE" sz="2800" b="1" i="1" dirty="0" smtClean="0">
                <a:solidFill>
                  <a:srgbClr val="40A67A"/>
                </a:solidFill>
              </a:rPr>
              <a:t> </a:t>
            </a:r>
            <a:r>
              <a:rPr lang="en-IE" sz="2800" b="1" i="1" dirty="0" err="1" smtClean="0">
                <a:solidFill>
                  <a:srgbClr val="40A67A"/>
                </a:solidFill>
              </a:rPr>
              <a:t>fırsatlara</a:t>
            </a:r>
            <a:r>
              <a:rPr lang="en-IE" sz="2800" b="1" i="1" dirty="0" smtClean="0">
                <a:solidFill>
                  <a:srgbClr val="40A67A"/>
                </a:solidFill>
              </a:rPr>
              <a:t> </a:t>
            </a:r>
            <a:r>
              <a:rPr lang="en-IE" sz="2800" b="1" i="1" dirty="0" err="1" smtClean="0">
                <a:solidFill>
                  <a:srgbClr val="40A67A"/>
                </a:solidFill>
              </a:rPr>
              <a:t>örnekler</a:t>
            </a:r>
            <a:endParaRPr lang="en-IE" sz="2800" b="1" i="1" dirty="0" smtClean="0">
              <a:solidFill>
                <a:srgbClr val="40A67A"/>
              </a:solidFill>
            </a:endParaRPr>
          </a:p>
          <a:p>
            <a:pPr marL="342900" indent="-342900" algn="l">
              <a:buFont typeface="Wingdings" panose="05000000000000000000" pitchFamily="2" charset="2"/>
              <a:buChar char="ü"/>
            </a:pPr>
            <a:r>
              <a:rPr lang="en-IE" b="1" i="1" dirty="0" err="1" smtClean="0">
                <a:solidFill>
                  <a:srgbClr val="389DAE"/>
                </a:solidFill>
              </a:rPr>
              <a:t>Yaşam</a:t>
            </a:r>
            <a:r>
              <a:rPr lang="en-IE" b="1" i="1" dirty="0" smtClean="0">
                <a:solidFill>
                  <a:srgbClr val="389DAE"/>
                </a:solidFill>
              </a:rPr>
              <a:t> </a:t>
            </a:r>
            <a:r>
              <a:rPr lang="en-IE" b="1" i="1" dirty="0" err="1" smtClean="0">
                <a:solidFill>
                  <a:srgbClr val="389DAE"/>
                </a:solidFill>
              </a:rPr>
              <a:t>Beklentisini</a:t>
            </a:r>
            <a:r>
              <a:rPr lang="en-IE" b="1" i="1" dirty="0" smtClean="0">
                <a:solidFill>
                  <a:srgbClr val="389DAE"/>
                </a:solidFill>
              </a:rPr>
              <a:t> </a:t>
            </a:r>
            <a:r>
              <a:rPr lang="en-IE" b="1" i="1" dirty="0" err="1" smtClean="0">
                <a:solidFill>
                  <a:srgbClr val="389DAE"/>
                </a:solidFill>
              </a:rPr>
              <a:t>Yükseltmek</a:t>
            </a:r>
            <a:r>
              <a:rPr lang="en-IE" b="1" i="1" dirty="0" smtClean="0">
                <a:solidFill>
                  <a:srgbClr val="389DAE"/>
                </a:solidFill>
              </a:rPr>
              <a:t> </a:t>
            </a:r>
            <a:r>
              <a:rPr lang="en-IE" i="1" dirty="0" err="1" smtClean="0">
                <a:solidFill>
                  <a:schemeClr val="tx1">
                    <a:lumMod val="75000"/>
                    <a:lumOff val="25000"/>
                  </a:schemeClr>
                </a:solidFill>
              </a:rPr>
              <a:t>için</a:t>
            </a:r>
            <a:r>
              <a:rPr lang="en-IE" i="1" dirty="0" smtClean="0">
                <a:solidFill>
                  <a:schemeClr val="tx1">
                    <a:lumMod val="75000"/>
                    <a:lumOff val="25000"/>
                  </a:schemeClr>
                </a:solidFill>
              </a:rPr>
              <a:t> </a:t>
            </a:r>
            <a:r>
              <a:rPr lang="en-IE" i="1" dirty="0" err="1" smtClean="0">
                <a:solidFill>
                  <a:schemeClr val="tx1">
                    <a:lumMod val="75000"/>
                    <a:lumOff val="25000"/>
                  </a:schemeClr>
                </a:solidFill>
              </a:rPr>
              <a:t>yeni</a:t>
            </a:r>
            <a:r>
              <a:rPr lang="en-IE" i="1" dirty="0" smtClean="0">
                <a:solidFill>
                  <a:schemeClr val="tx1">
                    <a:lumMod val="75000"/>
                    <a:lumOff val="25000"/>
                  </a:schemeClr>
                </a:solidFill>
              </a:rPr>
              <a:t> </a:t>
            </a:r>
            <a:r>
              <a:rPr lang="en-IE" i="1" dirty="0" err="1" smtClean="0">
                <a:solidFill>
                  <a:schemeClr val="tx1">
                    <a:lumMod val="75000"/>
                    <a:lumOff val="25000"/>
                  </a:schemeClr>
                </a:solidFill>
              </a:rPr>
              <a:t>bakım</a:t>
            </a:r>
            <a:r>
              <a:rPr lang="en-IE" i="1" dirty="0" smtClean="0">
                <a:solidFill>
                  <a:schemeClr val="tx1">
                    <a:lumMod val="75000"/>
                    <a:lumOff val="25000"/>
                  </a:schemeClr>
                </a:solidFill>
              </a:rPr>
              <a:t> </a:t>
            </a:r>
            <a:r>
              <a:rPr lang="en-IE" i="1" dirty="0" err="1" smtClean="0">
                <a:solidFill>
                  <a:schemeClr val="tx1">
                    <a:lumMod val="75000"/>
                    <a:lumOff val="25000"/>
                  </a:schemeClr>
                </a:solidFill>
              </a:rPr>
              <a:t>biçimleri</a:t>
            </a:r>
            <a:r>
              <a:rPr lang="en-IE" i="1" dirty="0" smtClean="0">
                <a:solidFill>
                  <a:schemeClr val="tx1">
                    <a:lumMod val="75000"/>
                    <a:lumOff val="25000"/>
                  </a:schemeClr>
                </a:solidFill>
              </a:rPr>
              <a:t>, </a:t>
            </a:r>
            <a:r>
              <a:rPr lang="en-IE" i="1" dirty="0" err="1" smtClean="0">
                <a:solidFill>
                  <a:schemeClr val="tx1">
                    <a:lumMod val="75000"/>
                    <a:lumOff val="25000"/>
                  </a:schemeClr>
                </a:solidFill>
              </a:rPr>
              <a:t>fiziksel</a:t>
            </a:r>
            <a:r>
              <a:rPr lang="en-IE" i="1" dirty="0" smtClean="0">
                <a:solidFill>
                  <a:schemeClr val="tx1">
                    <a:lumMod val="75000"/>
                    <a:lumOff val="25000"/>
                  </a:schemeClr>
                </a:solidFill>
              </a:rPr>
              <a:t> </a:t>
            </a:r>
            <a:r>
              <a:rPr lang="en-IE" i="1" dirty="0" err="1" smtClean="0">
                <a:solidFill>
                  <a:schemeClr val="tx1">
                    <a:lumMod val="75000"/>
                    <a:lumOff val="25000"/>
                  </a:schemeClr>
                </a:solidFill>
              </a:rPr>
              <a:t>ve</a:t>
            </a:r>
            <a:r>
              <a:rPr lang="en-IE" i="1" dirty="0" smtClean="0">
                <a:solidFill>
                  <a:schemeClr val="tx1">
                    <a:lumMod val="75000"/>
                    <a:lumOff val="25000"/>
                  </a:schemeClr>
                </a:solidFill>
              </a:rPr>
              <a:t> </a:t>
            </a:r>
            <a:r>
              <a:rPr lang="en-IE" i="1" dirty="0" err="1" smtClean="0">
                <a:solidFill>
                  <a:schemeClr val="tx1">
                    <a:lumMod val="75000"/>
                    <a:lumOff val="25000"/>
                  </a:schemeClr>
                </a:solidFill>
              </a:rPr>
              <a:t>duygusal</a:t>
            </a:r>
            <a:r>
              <a:rPr lang="en-IE" i="1" dirty="0" smtClean="0">
                <a:solidFill>
                  <a:schemeClr val="tx1">
                    <a:lumMod val="75000"/>
                    <a:lumOff val="25000"/>
                  </a:schemeClr>
                </a:solidFill>
              </a:rPr>
              <a:t> </a:t>
            </a:r>
            <a:r>
              <a:rPr lang="en-IE" i="1" dirty="0" err="1" smtClean="0">
                <a:solidFill>
                  <a:schemeClr val="tx1">
                    <a:lumMod val="75000"/>
                    <a:lumOff val="25000"/>
                  </a:schemeClr>
                </a:solidFill>
              </a:rPr>
              <a:t>destek</a:t>
            </a:r>
            <a:r>
              <a:rPr lang="en-IE" i="1" dirty="0" smtClean="0">
                <a:solidFill>
                  <a:schemeClr val="tx1">
                    <a:lumMod val="75000"/>
                    <a:lumOff val="25000"/>
                  </a:schemeClr>
                </a:solidFill>
              </a:rPr>
              <a:t>, </a:t>
            </a:r>
            <a:r>
              <a:rPr lang="en-IE" i="1" dirty="0" err="1" smtClean="0">
                <a:solidFill>
                  <a:schemeClr val="tx1">
                    <a:lumMod val="75000"/>
                    <a:lumOff val="25000"/>
                  </a:schemeClr>
                </a:solidFill>
              </a:rPr>
              <a:t>barınma</a:t>
            </a:r>
            <a:r>
              <a:rPr lang="en-IE" i="1" dirty="0" smtClean="0">
                <a:solidFill>
                  <a:schemeClr val="tx1">
                    <a:lumMod val="75000"/>
                    <a:lumOff val="25000"/>
                  </a:schemeClr>
                </a:solidFill>
              </a:rPr>
              <a:t> ...</a:t>
            </a:r>
          </a:p>
          <a:p>
            <a:pPr marL="342900" indent="-342900" algn="l">
              <a:buFont typeface="Wingdings" panose="05000000000000000000" pitchFamily="2" charset="2"/>
              <a:buChar char="ü"/>
            </a:pPr>
            <a:r>
              <a:rPr lang="en-IE" b="1" i="1" dirty="0" err="1" smtClean="0">
                <a:solidFill>
                  <a:srgbClr val="389DAE"/>
                </a:solidFill>
              </a:rPr>
              <a:t>Ülkelerin</a:t>
            </a:r>
            <a:r>
              <a:rPr lang="en-IE" b="1" i="1" dirty="0" smtClean="0">
                <a:solidFill>
                  <a:srgbClr val="389DAE"/>
                </a:solidFill>
              </a:rPr>
              <a:t> </a:t>
            </a:r>
            <a:r>
              <a:rPr lang="en-IE" b="1" i="1" dirty="0" err="1" smtClean="0">
                <a:solidFill>
                  <a:srgbClr val="389DAE"/>
                </a:solidFill>
              </a:rPr>
              <a:t>Artan</a:t>
            </a:r>
            <a:r>
              <a:rPr lang="en-IE" b="1" i="1" dirty="0" smtClean="0">
                <a:solidFill>
                  <a:srgbClr val="389DAE"/>
                </a:solidFill>
              </a:rPr>
              <a:t> </a:t>
            </a:r>
            <a:r>
              <a:rPr lang="en-IE" b="1" i="1" dirty="0" err="1" smtClean="0">
                <a:solidFill>
                  <a:srgbClr val="389DAE"/>
                </a:solidFill>
              </a:rPr>
              <a:t>Çeşitliliği</a:t>
            </a:r>
            <a:r>
              <a:rPr lang="en-IE" b="1" i="1" dirty="0" smtClean="0">
                <a:solidFill>
                  <a:srgbClr val="389DAE"/>
                </a:solidFill>
              </a:rPr>
              <a:t>, </a:t>
            </a:r>
            <a:r>
              <a:rPr lang="en-IE" i="1" dirty="0" err="1" smtClean="0">
                <a:solidFill>
                  <a:schemeClr val="tx1">
                    <a:lumMod val="75000"/>
                    <a:lumOff val="25000"/>
                  </a:schemeClr>
                </a:solidFill>
              </a:rPr>
              <a:t>toplulukları</a:t>
            </a:r>
            <a:r>
              <a:rPr lang="en-IE" i="1" dirty="0" smtClean="0">
                <a:solidFill>
                  <a:schemeClr val="tx1">
                    <a:lumMod val="75000"/>
                    <a:lumOff val="25000"/>
                  </a:schemeClr>
                </a:solidFill>
              </a:rPr>
              <a:t> organize </a:t>
            </a:r>
            <a:r>
              <a:rPr lang="en-IE" i="1" dirty="0" err="1" smtClean="0">
                <a:solidFill>
                  <a:schemeClr val="tx1">
                    <a:lumMod val="75000"/>
                    <a:lumOff val="25000"/>
                  </a:schemeClr>
                </a:solidFill>
              </a:rPr>
              <a:t>etmek</a:t>
            </a:r>
            <a:r>
              <a:rPr lang="en-IE" i="1" dirty="0" smtClean="0">
                <a:solidFill>
                  <a:schemeClr val="tx1">
                    <a:lumMod val="75000"/>
                    <a:lumOff val="25000"/>
                  </a:schemeClr>
                </a:solidFill>
              </a:rPr>
              <a:t>, </a:t>
            </a:r>
            <a:r>
              <a:rPr lang="en-IE" i="1" dirty="0" err="1" smtClean="0">
                <a:solidFill>
                  <a:schemeClr val="tx1">
                    <a:lumMod val="75000"/>
                    <a:lumOff val="25000"/>
                  </a:schemeClr>
                </a:solidFill>
              </a:rPr>
              <a:t>ayrışmayı</a:t>
            </a:r>
            <a:r>
              <a:rPr lang="en-IE" i="1" dirty="0" smtClean="0">
                <a:solidFill>
                  <a:schemeClr val="tx1">
                    <a:lumMod val="75000"/>
                    <a:lumOff val="25000"/>
                  </a:schemeClr>
                </a:solidFill>
              </a:rPr>
              <a:t> </a:t>
            </a:r>
            <a:r>
              <a:rPr lang="en-IE" i="1" dirty="0" err="1" smtClean="0">
                <a:solidFill>
                  <a:schemeClr val="tx1">
                    <a:lumMod val="75000"/>
                    <a:lumOff val="25000"/>
                  </a:schemeClr>
                </a:solidFill>
              </a:rPr>
              <a:t>ve</a:t>
            </a:r>
            <a:r>
              <a:rPr lang="en-IE" i="1" dirty="0" smtClean="0">
                <a:solidFill>
                  <a:schemeClr val="tx1">
                    <a:lumMod val="75000"/>
                    <a:lumOff val="25000"/>
                  </a:schemeClr>
                </a:solidFill>
              </a:rPr>
              <a:t> </a:t>
            </a:r>
            <a:r>
              <a:rPr lang="en-IE" i="1" dirty="0" err="1" smtClean="0">
                <a:solidFill>
                  <a:schemeClr val="tx1">
                    <a:lumMod val="75000"/>
                    <a:lumOff val="25000"/>
                  </a:schemeClr>
                </a:solidFill>
              </a:rPr>
              <a:t>çatışmayı</a:t>
            </a:r>
            <a:r>
              <a:rPr lang="en-IE" i="1" dirty="0" smtClean="0">
                <a:solidFill>
                  <a:schemeClr val="tx1">
                    <a:lumMod val="75000"/>
                    <a:lumOff val="25000"/>
                  </a:schemeClr>
                </a:solidFill>
              </a:rPr>
              <a:t> </a:t>
            </a:r>
            <a:r>
              <a:rPr lang="en-IE" i="1" dirty="0" err="1" smtClean="0">
                <a:solidFill>
                  <a:schemeClr val="tx1">
                    <a:lumMod val="75000"/>
                    <a:lumOff val="25000"/>
                  </a:schemeClr>
                </a:solidFill>
              </a:rPr>
              <a:t>önlemek</a:t>
            </a:r>
            <a:r>
              <a:rPr lang="en-IE" i="1" dirty="0" smtClean="0">
                <a:solidFill>
                  <a:schemeClr val="tx1">
                    <a:lumMod val="75000"/>
                    <a:lumOff val="25000"/>
                  </a:schemeClr>
                </a:solidFill>
              </a:rPr>
              <a:t> </a:t>
            </a:r>
            <a:r>
              <a:rPr lang="en-IE" i="1" dirty="0" err="1" smtClean="0">
                <a:solidFill>
                  <a:schemeClr val="tx1">
                    <a:lumMod val="75000"/>
                    <a:lumOff val="25000"/>
                  </a:schemeClr>
                </a:solidFill>
              </a:rPr>
              <a:t>için</a:t>
            </a:r>
            <a:r>
              <a:rPr lang="en-IE" i="1" dirty="0" smtClean="0">
                <a:solidFill>
                  <a:schemeClr val="tx1">
                    <a:lumMod val="75000"/>
                    <a:lumOff val="25000"/>
                  </a:schemeClr>
                </a:solidFill>
              </a:rPr>
              <a:t> </a:t>
            </a:r>
            <a:r>
              <a:rPr lang="en-IE" i="1" dirty="0" err="1" smtClean="0">
                <a:solidFill>
                  <a:schemeClr val="tx1">
                    <a:lumMod val="75000"/>
                    <a:lumOff val="25000"/>
                  </a:schemeClr>
                </a:solidFill>
              </a:rPr>
              <a:t>yenilikçi</a:t>
            </a:r>
            <a:r>
              <a:rPr lang="en-IE" i="1" dirty="0" smtClean="0">
                <a:solidFill>
                  <a:schemeClr val="tx1">
                    <a:lumMod val="75000"/>
                    <a:lumOff val="25000"/>
                  </a:schemeClr>
                </a:solidFill>
              </a:rPr>
              <a:t> </a:t>
            </a:r>
            <a:r>
              <a:rPr lang="en-IE" i="1" dirty="0" err="1" smtClean="0">
                <a:solidFill>
                  <a:schemeClr val="tx1">
                    <a:lumMod val="75000"/>
                    <a:lumOff val="25000"/>
                  </a:schemeClr>
                </a:solidFill>
              </a:rPr>
              <a:t>yollar</a:t>
            </a:r>
            <a:r>
              <a:rPr lang="en-IE" i="1" dirty="0" smtClean="0">
                <a:solidFill>
                  <a:schemeClr val="tx1">
                    <a:lumMod val="75000"/>
                    <a:lumOff val="25000"/>
                  </a:schemeClr>
                </a:solidFill>
              </a:rPr>
              <a:t> </a:t>
            </a:r>
            <a:r>
              <a:rPr lang="en-IE" i="1" dirty="0" err="1" smtClean="0">
                <a:solidFill>
                  <a:schemeClr val="tx1">
                    <a:lumMod val="75000"/>
                    <a:lumOff val="25000"/>
                  </a:schemeClr>
                </a:solidFill>
              </a:rPr>
              <a:t>talep</a:t>
            </a:r>
            <a:r>
              <a:rPr lang="en-IE" i="1" dirty="0" smtClean="0">
                <a:solidFill>
                  <a:schemeClr val="tx1">
                    <a:lumMod val="75000"/>
                    <a:lumOff val="25000"/>
                  </a:schemeClr>
                </a:solidFill>
              </a:rPr>
              <a:t> </a:t>
            </a:r>
            <a:r>
              <a:rPr lang="en-IE" i="1" dirty="0" err="1" smtClean="0">
                <a:solidFill>
                  <a:schemeClr val="tx1">
                    <a:lumMod val="75000"/>
                    <a:lumOff val="25000"/>
                  </a:schemeClr>
                </a:solidFill>
              </a:rPr>
              <a:t>ediyor</a:t>
            </a:r>
            <a:endParaRPr lang="en-IE" i="1" dirty="0" smtClean="0">
              <a:solidFill>
                <a:schemeClr val="tx1">
                  <a:lumMod val="75000"/>
                  <a:lumOff val="25000"/>
                </a:schemeClr>
              </a:solidFill>
            </a:endParaRPr>
          </a:p>
          <a:p>
            <a:pPr marL="342900" indent="-342900" algn="l">
              <a:buFont typeface="Wingdings" panose="05000000000000000000" pitchFamily="2" charset="2"/>
              <a:buChar char="ü"/>
            </a:pPr>
            <a:r>
              <a:rPr lang="en-IE" b="1" i="1" dirty="0" smtClean="0">
                <a:solidFill>
                  <a:srgbClr val="389DAE"/>
                </a:solidFill>
              </a:rPr>
              <a:t>Stark </a:t>
            </a:r>
            <a:r>
              <a:rPr lang="en-IE" b="1" i="1" dirty="0" err="1" smtClean="0">
                <a:solidFill>
                  <a:srgbClr val="389DAE"/>
                </a:solidFill>
              </a:rPr>
              <a:t>Eşitsizlikleri</a:t>
            </a:r>
            <a:r>
              <a:rPr lang="en-IE" i="1" dirty="0" smtClean="0">
                <a:solidFill>
                  <a:schemeClr val="tx1">
                    <a:lumMod val="75000"/>
                    <a:lumOff val="25000"/>
                  </a:schemeClr>
                </a:solidFill>
              </a:rPr>
              <a:t>, </a:t>
            </a:r>
            <a:r>
              <a:rPr lang="en-IE" i="1" dirty="0" err="1" smtClean="0">
                <a:solidFill>
                  <a:schemeClr val="tx1">
                    <a:lumMod val="75000"/>
                    <a:lumOff val="25000"/>
                  </a:schemeClr>
                </a:solidFill>
              </a:rPr>
              <a:t>şiddet</a:t>
            </a:r>
            <a:r>
              <a:rPr lang="en-IE" i="1" dirty="0" smtClean="0">
                <a:solidFill>
                  <a:schemeClr val="tx1">
                    <a:lumMod val="75000"/>
                    <a:lumOff val="25000"/>
                  </a:schemeClr>
                </a:solidFill>
              </a:rPr>
              <a:t>, </a:t>
            </a:r>
            <a:r>
              <a:rPr lang="en-IE" i="1" dirty="0" err="1" smtClean="0">
                <a:solidFill>
                  <a:schemeClr val="tx1">
                    <a:lumMod val="75000"/>
                    <a:lumOff val="25000"/>
                  </a:schemeClr>
                </a:solidFill>
              </a:rPr>
              <a:t>zorbalık</a:t>
            </a:r>
            <a:r>
              <a:rPr lang="en-IE" i="1" dirty="0" smtClean="0">
                <a:solidFill>
                  <a:schemeClr val="tx1">
                    <a:lumMod val="75000"/>
                    <a:lumOff val="25000"/>
                  </a:schemeClr>
                </a:solidFill>
              </a:rPr>
              <a:t>, </a:t>
            </a:r>
            <a:r>
              <a:rPr lang="en-IE" i="1" dirty="0" err="1" smtClean="0">
                <a:solidFill>
                  <a:schemeClr val="tx1">
                    <a:lumMod val="75000"/>
                    <a:lumOff val="25000"/>
                  </a:schemeClr>
                </a:solidFill>
              </a:rPr>
              <a:t>akıl</a:t>
            </a:r>
            <a:r>
              <a:rPr lang="en-IE" i="1" dirty="0" smtClean="0">
                <a:solidFill>
                  <a:schemeClr val="tx1">
                    <a:lumMod val="75000"/>
                    <a:lumOff val="25000"/>
                  </a:schemeClr>
                </a:solidFill>
              </a:rPr>
              <a:t> </a:t>
            </a:r>
            <a:r>
              <a:rPr lang="en-IE" i="1" dirty="0" err="1" smtClean="0">
                <a:solidFill>
                  <a:schemeClr val="tx1">
                    <a:lumMod val="75000"/>
                    <a:lumOff val="25000"/>
                  </a:schemeClr>
                </a:solidFill>
              </a:rPr>
              <a:t>hastalığı</a:t>
            </a:r>
            <a:r>
              <a:rPr lang="en-IE" i="1" dirty="0" smtClean="0">
                <a:solidFill>
                  <a:schemeClr val="tx1">
                    <a:lumMod val="75000"/>
                    <a:lumOff val="25000"/>
                  </a:schemeClr>
                </a:solidFill>
              </a:rPr>
              <a:t> </a:t>
            </a:r>
            <a:r>
              <a:rPr lang="en-IE" i="1" dirty="0" err="1" smtClean="0">
                <a:solidFill>
                  <a:schemeClr val="tx1">
                    <a:lumMod val="75000"/>
                    <a:lumOff val="25000"/>
                  </a:schemeClr>
                </a:solidFill>
              </a:rPr>
              <a:t>gibi</a:t>
            </a:r>
            <a:r>
              <a:rPr lang="en-IE" i="1" dirty="0" smtClean="0">
                <a:solidFill>
                  <a:schemeClr val="tx1">
                    <a:lumMod val="75000"/>
                    <a:lumOff val="25000"/>
                  </a:schemeClr>
                </a:solidFill>
              </a:rPr>
              <a:t> </a:t>
            </a:r>
            <a:r>
              <a:rPr lang="en-IE" i="1" dirty="0" err="1" smtClean="0">
                <a:solidFill>
                  <a:schemeClr val="tx1">
                    <a:lumMod val="75000"/>
                    <a:lumOff val="25000"/>
                  </a:schemeClr>
                </a:solidFill>
              </a:rPr>
              <a:t>sosyal</a:t>
            </a:r>
            <a:r>
              <a:rPr lang="en-IE" i="1" dirty="0" smtClean="0">
                <a:solidFill>
                  <a:schemeClr val="tx1">
                    <a:lumMod val="75000"/>
                    <a:lumOff val="25000"/>
                  </a:schemeClr>
                </a:solidFill>
              </a:rPr>
              <a:t> </a:t>
            </a:r>
            <a:r>
              <a:rPr lang="en-IE" i="1" dirty="0" err="1" smtClean="0">
                <a:solidFill>
                  <a:schemeClr val="tx1">
                    <a:lumMod val="75000"/>
                    <a:lumOff val="25000"/>
                  </a:schemeClr>
                </a:solidFill>
              </a:rPr>
              <a:t>hastalıklar</a:t>
            </a:r>
            <a:r>
              <a:rPr lang="en-IE" i="1" dirty="0" smtClean="0">
                <a:solidFill>
                  <a:schemeClr val="tx1">
                    <a:lumMod val="75000"/>
                    <a:lumOff val="25000"/>
                  </a:schemeClr>
                </a:solidFill>
              </a:rPr>
              <a:t> </a:t>
            </a:r>
            <a:r>
              <a:rPr lang="en-IE" i="1" dirty="0" err="1" smtClean="0">
                <a:solidFill>
                  <a:schemeClr val="tx1">
                    <a:lumMod val="75000"/>
                    <a:lumOff val="25000"/>
                  </a:schemeClr>
                </a:solidFill>
              </a:rPr>
              <a:t>yaratan</a:t>
            </a:r>
            <a:r>
              <a:rPr lang="en-IE" i="1" dirty="0" smtClean="0">
                <a:solidFill>
                  <a:schemeClr val="tx1">
                    <a:lumMod val="75000"/>
                    <a:lumOff val="25000"/>
                  </a:schemeClr>
                </a:solidFill>
              </a:rPr>
              <a:t> </a:t>
            </a:r>
            <a:r>
              <a:rPr lang="en-IE" i="1" dirty="0" err="1" smtClean="0">
                <a:solidFill>
                  <a:schemeClr val="tx1">
                    <a:lumMod val="75000"/>
                    <a:lumOff val="25000"/>
                  </a:schemeClr>
                </a:solidFill>
              </a:rPr>
              <a:t>toplumları</a:t>
            </a:r>
            <a:r>
              <a:rPr lang="en-IE" i="1" dirty="0" smtClean="0">
                <a:solidFill>
                  <a:schemeClr val="tx1">
                    <a:lumMod val="75000"/>
                    <a:lumOff val="25000"/>
                  </a:schemeClr>
                </a:solidFill>
              </a:rPr>
              <a:t> </a:t>
            </a:r>
            <a:r>
              <a:rPr lang="en-IE" i="1" dirty="0" err="1" smtClean="0">
                <a:solidFill>
                  <a:schemeClr val="tx1">
                    <a:lumMod val="75000"/>
                    <a:lumOff val="25000"/>
                  </a:schemeClr>
                </a:solidFill>
              </a:rPr>
              <a:t>genişletti</a:t>
            </a:r>
            <a:r>
              <a:rPr lang="en-IE" i="1" dirty="0" smtClean="0">
                <a:solidFill>
                  <a:schemeClr val="tx1">
                    <a:lumMod val="75000"/>
                    <a:lumOff val="25000"/>
                  </a:schemeClr>
                </a:solidFill>
              </a:rPr>
              <a:t> ...</a:t>
            </a:r>
          </a:p>
          <a:p>
            <a:pPr marL="342900" indent="-342900" algn="l">
              <a:buFont typeface="Wingdings" panose="05000000000000000000" pitchFamily="2" charset="2"/>
              <a:buChar char="ü"/>
            </a:pPr>
            <a:r>
              <a:rPr lang="en-IE" b="1" i="1" dirty="0" err="1" smtClean="0">
                <a:solidFill>
                  <a:srgbClr val="389DAE"/>
                </a:solidFill>
              </a:rPr>
              <a:t>Artrit</a:t>
            </a:r>
            <a:r>
              <a:rPr lang="en-IE" b="1" i="1" dirty="0" smtClean="0">
                <a:solidFill>
                  <a:srgbClr val="389DAE"/>
                </a:solidFill>
              </a:rPr>
              <a:t>, </a:t>
            </a:r>
            <a:r>
              <a:rPr lang="en-IE" b="1" i="1" dirty="0" err="1" smtClean="0">
                <a:solidFill>
                  <a:srgbClr val="389DAE"/>
                </a:solidFill>
              </a:rPr>
              <a:t>depresyon</a:t>
            </a:r>
            <a:r>
              <a:rPr lang="en-IE" i="1" dirty="0" smtClean="0">
                <a:solidFill>
                  <a:schemeClr val="tx1">
                    <a:lumMod val="75000"/>
                    <a:lumOff val="25000"/>
                  </a:schemeClr>
                </a:solidFill>
              </a:rPr>
              <a:t>, </a:t>
            </a:r>
            <a:r>
              <a:rPr lang="en-IE" i="1" dirty="0" err="1" smtClean="0">
                <a:solidFill>
                  <a:schemeClr val="tx1">
                    <a:lumMod val="75000"/>
                    <a:lumOff val="25000"/>
                  </a:schemeClr>
                </a:solidFill>
              </a:rPr>
              <a:t>diyabet</a:t>
            </a:r>
            <a:r>
              <a:rPr lang="en-IE" i="1" dirty="0" smtClean="0">
                <a:solidFill>
                  <a:schemeClr val="tx1">
                    <a:lumMod val="75000"/>
                    <a:lumOff val="25000"/>
                  </a:schemeClr>
                </a:solidFill>
              </a:rPr>
              <a:t>, </a:t>
            </a:r>
            <a:r>
              <a:rPr lang="en-IE" i="1" dirty="0" err="1" smtClean="0">
                <a:solidFill>
                  <a:schemeClr val="tx1">
                    <a:lumMod val="75000"/>
                    <a:lumOff val="25000"/>
                  </a:schemeClr>
                </a:solidFill>
              </a:rPr>
              <a:t>kanser</a:t>
            </a:r>
            <a:r>
              <a:rPr lang="en-IE" i="1" dirty="0" smtClean="0">
                <a:solidFill>
                  <a:schemeClr val="tx1">
                    <a:lumMod val="75000"/>
                    <a:lumOff val="25000"/>
                  </a:schemeClr>
                </a:solidFill>
              </a:rPr>
              <a:t> </a:t>
            </a:r>
            <a:r>
              <a:rPr lang="en-IE" i="1" dirty="0" err="1" smtClean="0">
                <a:solidFill>
                  <a:schemeClr val="tx1">
                    <a:lumMod val="75000"/>
                    <a:lumOff val="25000"/>
                  </a:schemeClr>
                </a:solidFill>
              </a:rPr>
              <a:t>gibi</a:t>
            </a:r>
            <a:r>
              <a:rPr lang="en-IE" i="1" dirty="0" smtClean="0">
                <a:solidFill>
                  <a:schemeClr val="tx1">
                    <a:lumMod val="75000"/>
                    <a:lumOff val="25000"/>
                  </a:schemeClr>
                </a:solidFill>
              </a:rPr>
              <a:t> </a:t>
            </a:r>
            <a:r>
              <a:rPr lang="en-IE" i="1" dirty="0" err="1" smtClean="0">
                <a:solidFill>
                  <a:schemeClr val="tx1">
                    <a:lumMod val="75000"/>
                    <a:lumOff val="25000"/>
                  </a:schemeClr>
                </a:solidFill>
              </a:rPr>
              <a:t>Uzun</a:t>
            </a:r>
            <a:r>
              <a:rPr lang="en-IE" i="1" dirty="0" smtClean="0">
                <a:solidFill>
                  <a:schemeClr val="tx1">
                    <a:lumMod val="75000"/>
                    <a:lumOff val="25000"/>
                  </a:schemeClr>
                </a:solidFill>
              </a:rPr>
              <a:t> </a:t>
            </a:r>
            <a:r>
              <a:rPr lang="en-IE" i="1" dirty="0" err="1" smtClean="0">
                <a:solidFill>
                  <a:schemeClr val="tx1">
                    <a:lumMod val="75000"/>
                    <a:lumOff val="25000"/>
                  </a:schemeClr>
                </a:solidFill>
              </a:rPr>
              <a:t>Vadeli</a:t>
            </a:r>
            <a:r>
              <a:rPr lang="en-IE" i="1" dirty="0" smtClean="0">
                <a:solidFill>
                  <a:schemeClr val="tx1">
                    <a:lumMod val="75000"/>
                    <a:lumOff val="25000"/>
                  </a:schemeClr>
                </a:solidFill>
              </a:rPr>
              <a:t> </a:t>
            </a:r>
            <a:r>
              <a:rPr lang="en-IE" i="1" dirty="0" err="1" smtClean="0">
                <a:solidFill>
                  <a:schemeClr val="tx1">
                    <a:lumMod val="75000"/>
                    <a:lumOff val="25000"/>
                  </a:schemeClr>
                </a:solidFill>
              </a:rPr>
              <a:t>Sağlık</a:t>
            </a:r>
            <a:r>
              <a:rPr lang="en-IE" i="1" dirty="0" smtClean="0">
                <a:solidFill>
                  <a:schemeClr val="tx1">
                    <a:lumMod val="75000"/>
                    <a:lumOff val="25000"/>
                  </a:schemeClr>
                </a:solidFill>
              </a:rPr>
              <a:t> </a:t>
            </a:r>
            <a:r>
              <a:rPr lang="en-IE" i="1" dirty="0" err="1" smtClean="0">
                <a:solidFill>
                  <a:schemeClr val="tx1">
                    <a:lumMod val="75000"/>
                    <a:lumOff val="25000"/>
                  </a:schemeClr>
                </a:solidFill>
              </a:rPr>
              <a:t>Koşullarında</a:t>
            </a:r>
            <a:r>
              <a:rPr lang="en-IE" i="1" dirty="0" smtClean="0">
                <a:solidFill>
                  <a:schemeClr val="tx1">
                    <a:lumMod val="75000"/>
                    <a:lumOff val="25000"/>
                  </a:schemeClr>
                </a:solidFill>
              </a:rPr>
              <a:t> </a:t>
            </a:r>
            <a:r>
              <a:rPr lang="en-IE" i="1" dirty="0" err="1" smtClean="0">
                <a:solidFill>
                  <a:schemeClr val="tx1">
                    <a:lumMod val="75000"/>
                    <a:lumOff val="25000"/>
                  </a:schemeClr>
                </a:solidFill>
              </a:rPr>
              <a:t>Yükseliş</a:t>
            </a:r>
            <a:r>
              <a:rPr lang="en-IE" i="1" dirty="0" smtClean="0">
                <a:solidFill>
                  <a:schemeClr val="tx1">
                    <a:lumMod val="75000"/>
                    <a:lumOff val="25000"/>
                  </a:schemeClr>
                </a:solidFill>
              </a:rPr>
              <a:t> ...</a:t>
            </a:r>
            <a:endParaRPr lang="tr-TR" i="1" dirty="0" smtClean="0">
              <a:solidFill>
                <a:schemeClr val="tx1">
                  <a:lumMod val="75000"/>
                  <a:lumOff val="25000"/>
                </a:schemeClr>
              </a:solidFill>
            </a:endParaRPr>
          </a:p>
          <a:p>
            <a:pPr marL="342900" indent="-342900" algn="l"/>
            <a:r>
              <a:rPr lang="en-IE" sz="2000" i="1" dirty="0" smtClean="0">
                <a:solidFill>
                  <a:srgbClr val="A6377D"/>
                </a:solidFill>
                <a:hlinkClick r:id="rId2"/>
              </a:rPr>
              <a:t>Oxford Business School</a:t>
            </a:r>
            <a:endParaRPr lang="tr-TR" sz="2000" i="1" dirty="0" smtClean="0">
              <a:solidFill>
                <a:schemeClr val="tx1">
                  <a:lumMod val="75000"/>
                  <a:lumOff val="25000"/>
                </a:schemeClr>
              </a:solidFill>
            </a:endParaRPr>
          </a:p>
        </p:txBody>
      </p:sp>
      <p:pic>
        <p:nvPicPr>
          <p:cNvPr id="5" name="Picture Placeholder 4" descr="A picture containing person, hair, posing&#10;&#10;Description automatically generated">
            <a:extLst>
              <a:ext uri="{FF2B5EF4-FFF2-40B4-BE49-F238E27FC236}">
                <a16:creationId xmlns:a16="http://schemas.microsoft.com/office/drawing/2014/main" xmlns="" id="{8D2B2A30-96A2-4955-A954-178486668CF8}"/>
              </a:ext>
            </a:extLst>
          </p:cNvPr>
          <p:cNvPicPr>
            <a:picLocks noGrp="1" noChangeAspect="1"/>
          </p:cNvPicPr>
          <p:nvPr>
            <p:ph type="pic" sz="quarter" idx="10"/>
          </p:nvPr>
        </p:nvPicPr>
        <p:blipFill>
          <a:blip r:embed="rId3"/>
          <a:srcRect t="810" b="810"/>
          <a:stretch>
            <a:fillRect/>
          </a:stretch>
        </p:blipFill>
        <p:spPr>
          <a:xfrm>
            <a:off x="1785858" y="580004"/>
            <a:ext cx="3564046" cy="5259481"/>
          </a:xfrm>
        </p:spPr>
      </p:pic>
    </p:spTree>
    <p:extLst>
      <p:ext uri="{BB962C8B-B14F-4D97-AF65-F5344CB8AC3E}">
        <p14:creationId xmlns:p14="http://schemas.microsoft.com/office/powerpoint/2010/main" xmlns="" val="339675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BEB52211-3C77-4477-BE05-0D39CB0964AB}"/>
              </a:ext>
            </a:extLst>
          </p:cNvPr>
          <p:cNvSpPr>
            <a:spLocks noGrp="1"/>
          </p:cNvSpPr>
          <p:nvPr>
            <p:ph type="body" sz="quarter" idx="13"/>
          </p:nvPr>
        </p:nvSpPr>
        <p:spPr>
          <a:xfrm>
            <a:off x="6926354" y="59311"/>
            <a:ext cx="4866430" cy="697353"/>
          </a:xfrm>
        </p:spPr>
        <p:txBody>
          <a:bodyPr>
            <a:noAutofit/>
          </a:bodyPr>
          <a:lstStyle/>
          <a:p>
            <a:r>
              <a:rPr lang="en-IE" b="1" dirty="0" err="1" smtClean="0">
                <a:solidFill>
                  <a:srgbClr val="ED2A59"/>
                </a:solidFill>
              </a:rPr>
              <a:t>Dijital</a:t>
            </a:r>
            <a:r>
              <a:rPr lang="en-IE" b="1" dirty="0" smtClean="0">
                <a:solidFill>
                  <a:srgbClr val="ED2A59"/>
                </a:solidFill>
              </a:rPr>
              <a:t> </a:t>
            </a:r>
            <a:r>
              <a:rPr lang="en-IE" b="1" dirty="0" err="1" smtClean="0">
                <a:solidFill>
                  <a:srgbClr val="ED2A59"/>
                </a:solidFill>
              </a:rPr>
              <a:t>Sosyal</a:t>
            </a:r>
            <a:r>
              <a:rPr lang="en-IE" b="1" dirty="0" smtClean="0">
                <a:solidFill>
                  <a:srgbClr val="ED2A59"/>
                </a:solidFill>
              </a:rPr>
              <a:t> </a:t>
            </a:r>
            <a:r>
              <a:rPr lang="en-IE" b="1" dirty="0" err="1" smtClean="0">
                <a:solidFill>
                  <a:srgbClr val="ED2A59"/>
                </a:solidFill>
              </a:rPr>
              <a:t>İnovasyon</a:t>
            </a:r>
            <a:r>
              <a:rPr lang="en-IE" b="1" dirty="0" smtClean="0">
                <a:solidFill>
                  <a:srgbClr val="ED2A59"/>
                </a:solidFill>
              </a:rPr>
              <a:t> </a:t>
            </a:r>
            <a:r>
              <a:rPr lang="en-IE" b="1" dirty="0" err="1" smtClean="0">
                <a:solidFill>
                  <a:srgbClr val="ED2A59"/>
                </a:solidFill>
              </a:rPr>
              <a:t>Neden</a:t>
            </a:r>
            <a:r>
              <a:rPr lang="en-IE" b="1" dirty="0" smtClean="0">
                <a:solidFill>
                  <a:srgbClr val="ED2A59"/>
                </a:solidFill>
              </a:rPr>
              <a:t> </a:t>
            </a:r>
            <a:r>
              <a:rPr lang="en-IE" b="1" dirty="0" err="1" smtClean="0">
                <a:solidFill>
                  <a:srgbClr val="ED2A59"/>
                </a:solidFill>
              </a:rPr>
              <a:t>Önemlidir</a:t>
            </a:r>
            <a:r>
              <a:rPr lang="en-IE" b="1" dirty="0" smtClean="0">
                <a:solidFill>
                  <a:srgbClr val="ED2A59"/>
                </a:solidFill>
              </a:rPr>
              <a:t>?</a:t>
            </a:r>
          </a:p>
          <a:p>
            <a:endParaRPr lang="en-IE" b="1" dirty="0">
              <a:solidFill>
                <a:srgbClr val="ED2A59"/>
              </a:solidFill>
            </a:endParaRPr>
          </a:p>
        </p:txBody>
      </p:sp>
      <p:sp>
        <p:nvSpPr>
          <p:cNvPr id="7" name="Text Placeholder 6">
            <a:extLst>
              <a:ext uri="{FF2B5EF4-FFF2-40B4-BE49-F238E27FC236}">
                <a16:creationId xmlns:a16="http://schemas.microsoft.com/office/drawing/2014/main" xmlns="" id="{5CF5872A-4FA3-4CFB-AA33-9445E7AE0BD9}"/>
              </a:ext>
            </a:extLst>
          </p:cNvPr>
          <p:cNvSpPr>
            <a:spLocks noGrp="1"/>
          </p:cNvSpPr>
          <p:nvPr>
            <p:ph type="body" sz="quarter" idx="14"/>
          </p:nvPr>
        </p:nvSpPr>
        <p:spPr>
          <a:xfrm>
            <a:off x="5683251" y="1289833"/>
            <a:ext cx="6348804" cy="2592420"/>
          </a:xfrm>
        </p:spPr>
        <p:txBody>
          <a:bodyPr/>
          <a:lstStyle/>
          <a:p>
            <a:pPr algn="ctr"/>
            <a:r>
              <a:rPr lang="tr-TR" sz="2800" b="1" i="1" dirty="0" smtClean="0">
                <a:solidFill>
                  <a:srgbClr val="40A67A"/>
                </a:solidFill>
              </a:rPr>
              <a:t>Yeni yaratıcı çözümler gerektiren temel fırsatlara örnekler</a:t>
            </a:r>
            <a:endParaRPr lang="en-IE" sz="2800" b="1" i="1" dirty="0">
              <a:solidFill>
                <a:srgbClr val="40A67A"/>
              </a:solidFill>
            </a:endParaRPr>
          </a:p>
          <a:p>
            <a:pPr marL="342900" indent="-342900" algn="l">
              <a:buFont typeface="Wingdings" panose="05000000000000000000" pitchFamily="2" charset="2"/>
              <a:buChar char="ü"/>
            </a:pPr>
            <a:r>
              <a:rPr lang="tr-TR" b="1" dirty="0" err="1" smtClean="0">
                <a:solidFill>
                  <a:srgbClr val="389DAE"/>
                </a:solidFill>
              </a:rPr>
              <a:t>Obezite</a:t>
            </a:r>
            <a:r>
              <a:rPr lang="tr-TR" dirty="0" smtClean="0">
                <a:solidFill>
                  <a:srgbClr val="389DAE"/>
                </a:solidFill>
              </a:rPr>
              <a:t>, </a:t>
            </a:r>
            <a:r>
              <a:rPr lang="tr-TR" dirty="0" smtClean="0">
                <a:solidFill>
                  <a:schemeClr val="bg2">
                    <a:lumMod val="25000"/>
                  </a:schemeClr>
                </a:solidFill>
              </a:rPr>
              <a:t>kötü beslenme, hareketsizlik, bağımlılıklar, uyuşturucu, alkol, kumar gibi Davranışsal Zenginlik Sorunları ...</a:t>
            </a:r>
          </a:p>
          <a:p>
            <a:pPr marL="342900" indent="-342900" algn="l">
              <a:buFont typeface="Wingdings" panose="05000000000000000000" pitchFamily="2" charset="2"/>
              <a:buChar char="ü"/>
            </a:pPr>
            <a:r>
              <a:rPr lang="tr-TR" b="1" dirty="0" smtClean="0">
                <a:solidFill>
                  <a:srgbClr val="389DAE"/>
                </a:solidFill>
              </a:rPr>
              <a:t>Yetişkinliğe Zor Geçişler</a:t>
            </a:r>
            <a:r>
              <a:rPr lang="tr-TR" dirty="0" smtClean="0">
                <a:solidFill>
                  <a:schemeClr val="bg2">
                    <a:lumMod val="25000"/>
                  </a:schemeClr>
                </a:solidFill>
              </a:rPr>
              <a:t>, gençlerin daha istikrarlı kariyerler, ilişkiler ve yaşam tarzlarına doğru başarılı bir şekilde ilerlemelerine yardımcı olmalıdır ...</a:t>
            </a:r>
          </a:p>
          <a:p>
            <a:pPr marL="342900" indent="-342900" algn="l">
              <a:buFont typeface="Wingdings" panose="05000000000000000000" pitchFamily="2" charset="2"/>
              <a:buChar char="ü"/>
            </a:pPr>
            <a:r>
              <a:rPr lang="tr-TR" b="1" dirty="0" smtClean="0">
                <a:solidFill>
                  <a:srgbClr val="389DAE"/>
                </a:solidFill>
              </a:rPr>
              <a:t>Mutluluk</a:t>
            </a:r>
            <a:r>
              <a:rPr lang="tr-TR" dirty="0" smtClean="0">
                <a:solidFill>
                  <a:schemeClr val="bg2">
                    <a:lumMod val="25000"/>
                  </a:schemeClr>
                </a:solidFill>
              </a:rPr>
              <a:t>, </a:t>
            </a:r>
            <a:r>
              <a:rPr lang="tr-TR" dirty="0" err="1" smtClean="0">
                <a:solidFill>
                  <a:schemeClr val="bg2">
                    <a:lumMod val="25000"/>
                  </a:schemeClr>
                </a:solidFill>
              </a:rPr>
              <a:t>GSYİH'deki</a:t>
            </a:r>
            <a:r>
              <a:rPr lang="tr-TR" dirty="0" smtClean="0">
                <a:solidFill>
                  <a:schemeClr val="bg2">
                    <a:lumMod val="25000"/>
                  </a:schemeClr>
                </a:solidFill>
              </a:rPr>
              <a:t> boşluğu genişletti, refahı düşürdü, kamu politikaları ve sivil eylem ...</a:t>
            </a:r>
          </a:p>
          <a:p>
            <a:pPr marL="342900" indent="-342900" algn="l">
              <a:buFont typeface="Wingdings" panose="05000000000000000000" pitchFamily="2" charset="2"/>
              <a:buChar char="ü"/>
            </a:pPr>
            <a:r>
              <a:rPr lang="tr-TR" b="1" dirty="0" smtClean="0">
                <a:solidFill>
                  <a:srgbClr val="389DAE"/>
                </a:solidFill>
              </a:rPr>
              <a:t>Çevre ve İklim </a:t>
            </a:r>
            <a:r>
              <a:rPr lang="tr-TR" dirty="0" smtClean="0">
                <a:solidFill>
                  <a:schemeClr val="bg2">
                    <a:lumMod val="25000"/>
                  </a:schemeClr>
                </a:solidFill>
              </a:rPr>
              <a:t>Değişikliği</a:t>
            </a:r>
          </a:p>
          <a:p>
            <a:pPr marL="342900" indent="-342900" algn="l"/>
            <a:r>
              <a:rPr lang="en-IE" b="1" dirty="0" smtClean="0">
                <a:solidFill>
                  <a:srgbClr val="389DAE"/>
                </a:solidFill>
              </a:rPr>
              <a:t> </a:t>
            </a:r>
            <a:r>
              <a:rPr lang="en-IE" sz="1800" i="1" dirty="0" smtClean="0">
                <a:solidFill>
                  <a:srgbClr val="A6377D"/>
                </a:solidFill>
                <a:hlinkClick r:id="rId2"/>
              </a:rPr>
              <a:t>Oxford </a:t>
            </a:r>
            <a:r>
              <a:rPr lang="en-IE" sz="1800" i="1" dirty="0">
                <a:solidFill>
                  <a:srgbClr val="A6377D"/>
                </a:solidFill>
                <a:hlinkClick r:id="rId2"/>
              </a:rPr>
              <a:t>Business School</a:t>
            </a:r>
            <a:endParaRPr lang="en-IE" sz="1800" i="1" dirty="0">
              <a:solidFill>
                <a:srgbClr val="A6377D"/>
              </a:solidFill>
            </a:endParaRPr>
          </a:p>
        </p:txBody>
      </p:sp>
      <p:pic>
        <p:nvPicPr>
          <p:cNvPr id="5" name="Picture Placeholder 4" descr="A group of people posing for a photo&#10;&#10;Description automatically generated with medium confidence">
            <a:extLst>
              <a:ext uri="{FF2B5EF4-FFF2-40B4-BE49-F238E27FC236}">
                <a16:creationId xmlns:a16="http://schemas.microsoft.com/office/drawing/2014/main" xmlns="" id="{BA30D013-5900-4354-9531-F398155D0CA8}"/>
              </a:ext>
            </a:extLst>
          </p:cNvPr>
          <p:cNvPicPr>
            <a:picLocks noGrp="1" noChangeAspect="1"/>
          </p:cNvPicPr>
          <p:nvPr>
            <p:ph type="pic" sz="quarter" idx="10"/>
          </p:nvPr>
        </p:nvPicPr>
        <p:blipFill>
          <a:blip r:embed="rId3"/>
          <a:srcRect t="806" b="806"/>
          <a:stretch>
            <a:fillRect/>
          </a:stretch>
        </p:blipFill>
        <p:spPr/>
      </p:pic>
    </p:spTree>
    <p:extLst>
      <p:ext uri="{BB962C8B-B14F-4D97-AF65-F5344CB8AC3E}">
        <p14:creationId xmlns:p14="http://schemas.microsoft.com/office/powerpoint/2010/main" xmlns="" val="117690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a16="http://schemas.microsoft.com/office/drawing/2014/main" xmlns=""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a16="http://schemas.microsoft.com/office/drawing/2014/main" xmlns="" id="{8C26F9A2-1C9F-4B14-BC61-B3C40BB4E4DB}"/>
              </a:ext>
            </a:extLst>
          </p:cNvPr>
          <p:cNvSpPr>
            <a:spLocks noGrp="1"/>
          </p:cNvSpPr>
          <p:nvPr>
            <p:ph type="body" sz="quarter" idx="14"/>
          </p:nvPr>
        </p:nvSpPr>
        <p:spPr>
          <a:xfrm>
            <a:off x="392815" y="1665435"/>
            <a:ext cx="8162709" cy="3527129"/>
          </a:xfrm>
        </p:spPr>
        <p:txBody>
          <a:bodyPr/>
          <a:lstStyle/>
          <a:p>
            <a:pPr algn="ctr"/>
            <a:r>
              <a:rPr lang="tr-TR" b="1" dirty="0" smtClean="0">
                <a:solidFill>
                  <a:srgbClr val="A6377D"/>
                </a:solidFill>
              </a:rPr>
              <a:t> DÖNÜŞÜMLÜ SOSYAL DEĞİŞİM her zaman çözülmesi gereken bir sorunla başlar.</a:t>
            </a:r>
            <a:endParaRPr lang="en-IE" b="1" dirty="0">
              <a:solidFill>
                <a:schemeClr val="tx1">
                  <a:lumMod val="75000"/>
                  <a:lumOff val="25000"/>
                </a:schemeClr>
              </a:solidFill>
            </a:endParaRPr>
          </a:p>
          <a:p>
            <a:pPr algn="ctr"/>
            <a:r>
              <a:rPr lang="tr-TR" dirty="0" smtClean="0">
                <a:solidFill>
                  <a:schemeClr val="tx1">
                    <a:lumMod val="75000"/>
                    <a:lumOff val="25000"/>
                  </a:schemeClr>
                </a:solidFill>
              </a:rPr>
              <a:t> Toplumda devrimci değişime neden olmak felsefi, pratik ve stratejik bir süreçtir. Sosyokültürel, sosyoekonomik ve politik devrimi katalize etmek için sosyal adalet çabalarına sahip bir sistemdir. </a:t>
            </a:r>
            <a:r>
              <a:rPr lang="tr-TR" i="1" u="sng" dirty="0" err="1" smtClean="0">
                <a:solidFill>
                  <a:srgbClr val="389DAE"/>
                </a:solidFill>
              </a:rPr>
              <a:t>Issuu</a:t>
            </a:r>
            <a:r>
              <a:rPr lang="tr-TR" i="1" u="sng" dirty="0" smtClean="0">
                <a:solidFill>
                  <a:srgbClr val="389DAE"/>
                </a:solidFill>
              </a:rPr>
              <a:t>.com</a:t>
            </a:r>
            <a:endParaRPr lang="en-IE" sz="2000" i="1" u="sng" dirty="0">
              <a:solidFill>
                <a:srgbClr val="389DAE"/>
              </a:solidFill>
            </a:endParaRPr>
          </a:p>
          <a:p>
            <a:pPr algn="ctr"/>
            <a:r>
              <a:rPr lang="en-IE" b="1" i="1" dirty="0" err="1" smtClean="0">
                <a:solidFill>
                  <a:srgbClr val="40A67A"/>
                </a:solidFill>
              </a:rPr>
              <a:t>Sorumluluğumuz</a:t>
            </a:r>
            <a:r>
              <a:rPr lang="en-IE" b="1" i="1" dirty="0" smtClean="0">
                <a:solidFill>
                  <a:srgbClr val="40A67A"/>
                </a:solidFill>
              </a:rPr>
              <a:t>, </a:t>
            </a:r>
            <a:r>
              <a:rPr lang="en-IE" b="1" i="1" dirty="0" err="1" smtClean="0">
                <a:solidFill>
                  <a:srgbClr val="40A67A"/>
                </a:solidFill>
              </a:rPr>
              <a:t>bu</a:t>
            </a:r>
            <a:r>
              <a:rPr lang="en-IE" b="1" i="1" dirty="0" smtClean="0">
                <a:solidFill>
                  <a:srgbClr val="40A67A"/>
                </a:solidFill>
              </a:rPr>
              <a:t> </a:t>
            </a:r>
            <a:r>
              <a:rPr lang="en-IE" b="1" i="1" dirty="0" err="1" smtClean="0">
                <a:solidFill>
                  <a:srgbClr val="40A67A"/>
                </a:solidFill>
              </a:rPr>
              <a:t>sorunu</a:t>
            </a:r>
            <a:r>
              <a:rPr lang="en-IE" b="1" i="1" dirty="0" smtClean="0">
                <a:solidFill>
                  <a:srgbClr val="40A67A"/>
                </a:solidFill>
              </a:rPr>
              <a:t> </a:t>
            </a:r>
            <a:r>
              <a:rPr lang="en-IE" b="1" i="1" dirty="0" err="1" smtClean="0">
                <a:solidFill>
                  <a:srgbClr val="40A67A"/>
                </a:solidFill>
              </a:rPr>
              <a:t>almak</a:t>
            </a:r>
            <a:r>
              <a:rPr lang="en-IE" b="1" i="1" dirty="0" smtClean="0">
                <a:solidFill>
                  <a:srgbClr val="40A67A"/>
                </a:solidFill>
              </a:rPr>
              <a:t>, </a:t>
            </a:r>
            <a:r>
              <a:rPr lang="en-IE" b="1" i="1" dirty="0" err="1" smtClean="0">
                <a:solidFill>
                  <a:srgbClr val="40A67A"/>
                </a:solidFill>
              </a:rPr>
              <a:t>onu</a:t>
            </a:r>
            <a:r>
              <a:rPr lang="en-IE" b="1" i="1" dirty="0" smtClean="0">
                <a:solidFill>
                  <a:srgbClr val="40A67A"/>
                </a:solidFill>
              </a:rPr>
              <a:t> </a:t>
            </a:r>
            <a:r>
              <a:rPr lang="en-IE" b="1" i="1" dirty="0" err="1" smtClean="0">
                <a:solidFill>
                  <a:srgbClr val="40A67A"/>
                </a:solidFill>
              </a:rPr>
              <a:t>bir</a:t>
            </a:r>
            <a:r>
              <a:rPr lang="en-IE" b="1" i="1" dirty="0" smtClean="0">
                <a:solidFill>
                  <a:srgbClr val="40A67A"/>
                </a:solidFill>
              </a:rPr>
              <a:t> </a:t>
            </a:r>
            <a:r>
              <a:rPr lang="en-IE" b="1" i="1" dirty="0" err="1" smtClean="0">
                <a:solidFill>
                  <a:srgbClr val="40A67A"/>
                </a:solidFill>
              </a:rPr>
              <a:t>fikre</a:t>
            </a:r>
            <a:r>
              <a:rPr lang="en-IE" b="1" i="1" dirty="0" smtClean="0">
                <a:solidFill>
                  <a:srgbClr val="40A67A"/>
                </a:solidFill>
              </a:rPr>
              <a:t> </a:t>
            </a:r>
            <a:r>
              <a:rPr lang="en-IE" b="1" i="1" dirty="0" err="1" smtClean="0">
                <a:solidFill>
                  <a:srgbClr val="40A67A"/>
                </a:solidFill>
              </a:rPr>
              <a:t>dönüştürmek</a:t>
            </a:r>
            <a:r>
              <a:rPr lang="en-IE" b="1" i="1" dirty="0" smtClean="0">
                <a:solidFill>
                  <a:srgbClr val="40A67A"/>
                </a:solidFill>
              </a:rPr>
              <a:t> </a:t>
            </a:r>
            <a:r>
              <a:rPr lang="en-IE" b="1" i="1" dirty="0" err="1" smtClean="0">
                <a:solidFill>
                  <a:srgbClr val="40A67A"/>
                </a:solidFill>
              </a:rPr>
              <a:t>ve</a:t>
            </a:r>
            <a:r>
              <a:rPr lang="en-IE" b="1" i="1" dirty="0" smtClean="0">
                <a:solidFill>
                  <a:srgbClr val="40A67A"/>
                </a:solidFill>
              </a:rPr>
              <a:t> </a:t>
            </a:r>
            <a:r>
              <a:rPr lang="en-IE" b="1" i="1" dirty="0" err="1" smtClean="0">
                <a:solidFill>
                  <a:srgbClr val="40A67A"/>
                </a:solidFill>
              </a:rPr>
              <a:t>ardından</a:t>
            </a:r>
            <a:r>
              <a:rPr lang="en-IE" b="1" i="1" dirty="0" smtClean="0">
                <a:solidFill>
                  <a:srgbClr val="40A67A"/>
                </a:solidFill>
              </a:rPr>
              <a:t> </a:t>
            </a:r>
            <a:r>
              <a:rPr lang="en-IE" b="1" i="1" dirty="0" err="1" smtClean="0">
                <a:solidFill>
                  <a:srgbClr val="40A67A"/>
                </a:solidFill>
              </a:rPr>
              <a:t>değişim</a:t>
            </a:r>
            <a:r>
              <a:rPr lang="en-IE" b="1" i="1" dirty="0" smtClean="0">
                <a:solidFill>
                  <a:srgbClr val="40A67A"/>
                </a:solidFill>
              </a:rPr>
              <a:t> </a:t>
            </a:r>
            <a:r>
              <a:rPr lang="en-IE" b="1" i="1" dirty="0" err="1" smtClean="0">
                <a:solidFill>
                  <a:srgbClr val="40A67A"/>
                </a:solidFill>
              </a:rPr>
              <a:t>yaratmak</a:t>
            </a:r>
            <a:r>
              <a:rPr lang="en-IE" b="1" i="1" dirty="0" smtClean="0">
                <a:solidFill>
                  <a:srgbClr val="40A67A"/>
                </a:solidFill>
              </a:rPr>
              <a:t> </a:t>
            </a:r>
            <a:r>
              <a:rPr lang="en-IE" b="1" i="1" dirty="0" err="1" smtClean="0">
                <a:solidFill>
                  <a:srgbClr val="40A67A"/>
                </a:solidFill>
              </a:rPr>
              <a:t>için</a:t>
            </a:r>
            <a:r>
              <a:rPr lang="en-IE" b="1" i="1" dirty="0" smtClean="0">
                <a:solidFill>
                  <a:srgbClr val="40A67A"/>
                </a:solidFill>
              </a:rPr>
              <a:t> </a:t>
            </a:r>
            <a:r>
              <a:rPr lang="en-IE" b="1" i="1" dirty="0" err="1" smtClean="0">
                <a:solidFill>
                  <a:srgbClr val="40A67A"/>
                </a:solidFill>
              </a:rPr>
              <a:t>ölçeklendirilebilecek</a:t>
            </a:r>
            <a:r>
              <a:rPr lang="en-IE" b="1" i="1" dirty="0" smtClean="0">
                <a:solidFill>
                  <a:srgbClr val="40A67A"/>
                </a:solidFill>
              </a:rPr>
              <a:t> </a:t>
            </a:r>
            <a:r>
              <a:rPr lang="en-IE" b="1" i="1" dirty="0" err="1" smtClean="0">
                <a:solidFill>
                  <a:srgbClr val="40A67A"/>
                </a:solidFill>
              </a:rPr>
              <a:t>etkili</a:t>
            </a:r>
            <a:r>
              <a:rPr lang="en-IE" b="1" i="1" dirty="0" smtClean="0">
                <a:solidFill>
                  <a:srgbClr val="40A67A"/>
                </a:solidFill>
              </a:rPr>
              <a:t> </a:t>
            </a:r>
            <a:r>
              <a:rPr lang="en-IE" b="1" i="1" dirty="0" err="1" smtClean="0">
                <a:solidFill>
                  <a:srgbClr val="40A67A"/>
                </a:solidFill>
              </a:rPr>
              <a:t>bir</a:t>
            </a:r>
            <a:r>
              <a:rPr lang="en-IE" b="1" i="1" dirty="0" smtClean="0">
                <a:solidFill>
                  <a:srgbClr val="40A67A"/>
                </a:solidFill>
              </a:rPr>
              <a:t> </a:t>
            </a:r>
            <a:r>
              <a:rPr lang="en-IE" b="1" i="1" dirty="0" err="1" smtClean="0">
                <a:solidFill>
                  <a:srgbClr val="40A67A"/>
                </a:solidFill>
              </a:rPr>
              <a:t>çözüme</a:t>
            </a:r>
            <a:r>
              <a:rPr lang="en-IE" b="1" i="1" dirty="0" smtClean="0">
                <a:solidFill>
                  <a:srgbClr val="40A67A"/>
                </a:solidFill>
              </a:rPr>
              <a:t> </a:t>
            </a:r>
            <a:r>
              <a:rPr lang="en-IE" b="1" i="1" dirty="0" err="1" smtClean="0">
                <a:solidFill>
                  <a:srgbClr val="40A67A"/>
                </a:solidFill>
              </a:rPr>
              <a:t>dönüştürmek</a:t>
            </a:r>
            <a:r>
              <a:rPr lang="en-IE" b="1" i="1" dirty="0" smtClean="0">
                <a:solidFill>
                  <a:srgbClr val="40A67A"/>
                </a:solidFill>
              </a:rPr>
              <a:t>.</a:t>
            </a:r>
            <a:r>
              <a:rPr lang="tr-TR" b="1" i="1" dirty="0" smtClean="0">
                <a:solidFill>
                  <a:srgbClr val="40A67A"/>
                </a:solidFill>
              </a:rPr>
              <a:t> </a:t>
            </a:r>
            <a:endParaRPr lang="en-IE" b="1" i="1" dirty="0">
              <a:solidFill>
                <a:srgbClr val="40A67A"/>
              </a:solidFill>
            </a:endParaRPr>
          </a:p>
          <a:p>
            <a:pPr algn="ctr"/>
            <a:r>
              <a:rPr lang="en-IE" b="1" dirty="0" err="1" smtClean="0">
                <a:solidFill>
                  <a:srgbClr val="389DAE"/>
                </a:solidFill>
              </a:rPr>
              <a:t>Azim</a:t>
            </a:r>
            <a:r>
              <a:rPr lang="en-IE" b="1" dirty="0" smtClean="0">
                <a:solidFill>
                  <a:srgbClr val="389DAE"/>
                </a:solidFill>
              </a:rPr>
              <a:t>, </a:t>
            </a:r>
            <a:r>
              <a:rPr lang="en-IE" b="1" dirty="0" err="1" smtClean="0">
                <a:solidFill>
                  <a:srgbClr val="389DAE"/>
                </a:solidFill>
              </a:rPr>
              <a:t>zamanlama</a:t>
            </a:r>
            <a:r>
              <a:rPr lang="en-IE" b="1" dirty="0" smtClean="0">
                <a:solidFill>
                  <a:srgbClr val="389DAE"/>
                </a:solidFill>
              </a:rPr>
              <a:t> </a:t>
            </a:r>
            <a:r>
              <a:rPr lang="en-IE" b="1" dirty="0" err="1" smtClean="0">
                <a:solidFill>
                  <a:srgbClr val="389DAE"/>
                </a:solidFill>
              </a:rPr>
              <a:t>ve</a:t>
            </a:r>
            <a:r>
              <a:rPr lang="en-IE" b="1" dirty="0" smtClean="0">
                <a:solidFill>
                  <a:srgbClr val="389DAE"/>
                </a:solidFill>
              </a:rPr>
              <a:t> "</a:t>
            </a:r>
            <a:r>
              <a:rPr lang="en-IE" b="1" dirty="0" err="1" smtClean="0">
                <a:solidFill>
                  <a:srgbClr val="389DAE"/>
                </a:solidFill>
              </a:rPr>
              <a:t>Sosyal</a:t>
            </a:r>
            <a:r>
              <a:rPr lang="en-IE" b="1" dirty="0" smtClean="0">
                <a:solidFill>
                  <a:srgbClr val="389DAE"/>
                </a:solidFill>
              </a:rPr>
              <a:t> </a:t>
            </a:r>
            <a:r>
              <a:rPr lang="en-IE" b="1" dirty="0" err="1" smtClean="0">
                <a:solidFill>
                  <a:srgbClr val="389DAE"/>
                </a:solidFill>
              </a:rPr>
              <a:t>Simya</a:t>
            </a:r>
            <a:r>
              <a:rPr lang="en-IE" b="1" dirty="0" smtClean="0">
                <a:solidFill>
                  <a:srgbClr val="389DAE"/>
                </a:solidFill>
              </a:rPr>
              <a:t>" </a:t>
            </a:r>
            <a:r>
              <a:rPr lang="en-IE" b="1" dirty="0" err="1" smtClean="0">
                <a:solidFill>
                  <a:srgbClr val="389DAE"/>
                </a:solidFill>
              </a:rPr>
              <a:t>gerektirir</a:t>
            </a:r>
            <a:endParaRPr lang="en-IE" b="1" i="0" dirty="0">
              <a:solidFill>
                <a:srgbClr val="389DAE"/>
              </a:solidFill>
              <a:effectLst/>
            </a:endParaRPr>
          </a:p>
          <a:p>
            <a:pPr algn="ctr"/>
            <a:r>
              <a:rPr lang="tr-TR" b="1" dirty="0" smtClean="0">
                <a:solidFill>
                  <a:srgbClr val="A6377D"/>
                </a:solidFill>
              </a:rPr>
              <a:t>Sosyal Simya</a:t>
            </a:r>
            <a:r>
              <a:rPr lang="tr-TR" dirty="0" smtClean="0">
                <a:solidFill>
                  <a:schemeClr val="tx1">
                    <a:lumMod val="75000"/>
                    <a:lumOff val="25000"/>
                  </a:schemeClr>
                </a:solidFill>
              </a:rPr>
              <a:t>, kötü bir şeyi iyi bir şeye dönüştürüyor. Sosyal simyayı kolaylaştıran, yani işleri DAHA İYİ için </a:t>
            </a:r>
            <a:r>
              <a:rPr lang="tr-TR" b="1" dirty="0" smtClean="0">
                <a:solidFill>
                  <a:srgbClr val="A6377D"/>
                </a:solidFill>
              </a:rPr>
              <a:t>dönüştüren </a:t>
            </a:r>
            <a:r>
              <a:rPr lang="tr-TR" dirty="0" smtClean="0">
                <a:solidFill>
                  <a:schemeClr val="tx1">
                    <a:lumMod val="75000"/>
                    <a:lumOff val="25000"/>
                  </a:schemeClr>
                </a:solidFill>
              </a:rPr>
              <a:t>insanlara simyacılar denir !!</a:t>
            </a:r>
            <a:endParaRPr lang="en-IE" b="1" i="0" dirty="0">
              <a:solidFill>
                <a:srgbClr val="A6377D"/>
              </a:solidFill>
              <a:effectLst/>
            </a:endParaRPr>
          </a:p>
        </p:txBody>
      </p:sp>
      <p:sp>
        <p:nvSpPr>
          <p:cNvPr id="5" name="Text Placeholder 6">
            <a:extLst>
              <a:ext uri="{FF2B5EF4-FFF2-40B4-BE49-F238E27FC236}">
                <a16:creationId xmlns:a16="http://schemas.microsoft.com/office/drawing/2014/main" xmlns="" id="{2FD515AE-D0C2-4749-A54A-8D06128BDD2E}"/>
              </a:ext>
            </a:extLst>
          </p:cNvPr>
          <p:cNvSpPr txBox="1">
            <a:spLocks/>
          </p:cNvSpPr>
          <p:nvPr/>
        </p:nvSpPr>
        <p:spPr>
          <a:xfrm>
            <a:off x="2933323" y="147997"/>
            <a:ext cx="5841561" cy="1231349"/>
          </a:xfrm>
          <a:prstGeom prst="rect">
            <a:avLst/>
          </a:prstGeom>
          <a:solidFill>
            <a:srgbClr val="ED2A59"/>
          </a:solidFill>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İnovasyon</a:t>
            </a:r>
            <a:r>
              <a:rPr lang="en-IE" b="1" dirty="0" smtClean="0">
                <a:solidFill>
                  <a:schemeClr val="bg1"/>
                </a:solidFill>
              </a:rPr>
              <a:t>, </a:t>
            </a:r>
            <a:r>
              <a:rPr lang="en-IE" b="1" dirty="0" err="1" smtClean="0">
                <a:solidFill>
                  <a:schemeClr val="bg1"/>
                </a:solidFill>
              </a:rPr>
              <a:t>Dönüştürücü</a:t>
            </a:r>
            <a:r>
              <a:rPr lang="en-IE" b="1" dirty="0" smtClean="0">
                <a:solidFill>
                  <a:schemeClr val="bg1"/>
                </a:solidFill>
              </a:rPr>
              <a:t> </a:t>
            </a: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Değişim</a:t>
            </a:r>
            <a:r>
              <a:rPr lang="en-IE" b="1" dirty="0" smtClean="0">
                <a:solidFill>
                  <a:schemeClr val="bg1"/>
                </a:solidFill>
              </a:rPr>
              <a:t> </a:t>
            </a:r>
            <a:r>
              <a:rPr lang="en-IE" b="1" dirty="0" err="1" smtClean="0">
                <a:solidFill>
                  <a:schemeClr val="bg1"/>
                </a:solidFill>
              </a:rPr>
              <a:t>ile</a:t>
            </a:r>
            <a:r>
              <a:rPr lang="en-IE" b="1" dirty="0" smtClean="0">
                <a:solidFill>
                  <a:schemeClr val="bg1"/>
                </a:solidFill>
              </a:rPr>
              <a:t> </a:t>
            </a:r>
            <a:r>
              <a:rPr lang="en-IE" b="1" dirty="0" err="1" smtClean="0">
                <a:solidFill>
                  <a:schemeClr val="bg1"/>
                </a:solidFill>
              </a:rPr>
              <a:t>Başlar</a:t>
            </a:r>
            <a:endParaRPr lang="en-IE" b="1" dirty="0">
              <a:solidFill>
                <a:schemeClr val="bg1"/>
              </a:solidFill>
            </a:endParaRPr>
          </a:p>
        </p:txBody>
      </p:sp>
    </p:spTree>
    <p:extLst>
      <p:ext uri="{BB962C8B-B14F-4D97-AF65-F5344CB8AC3E}">
        <p14:creationId xmlns:p14="http://schemas.microsoft.com/office/powerpoint/2010/main" xmlns="" val="262979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a16="http://schemas.microsoft.com/office/drawing/2014/main" xmlns=""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a16="http://schemas.microsoft.com/office/drawing/2014/main" xmlns="" id="{8C26F9A2-1C9F-4B14-BC61-B3C40BB4E4DB}"/>
              </a:ext>
            </a:extLst>
          </p:cNvPr>
          <p:cNvSpPr>
            <a:spLocks noGrp="1"/>
          </p:cNvSpPr>
          <p:nvPr>
            <p:ph type="body" sz="quarter" idx="14"/>
          </p:nvPr>
        </p:nvSpPr>
        <p:spPr>
          <a:xfrm>
            <a:off x="392816" y="1931144"/>
            <a:ext cx="7987786" cy="3527129"/>
          </a:xfrm>
        </p:spPr>
        <p:txBody>
          <a:bodyPr/>
          <a:lstStyle/>
          <a:p>
            <a:pPr algn="ctr"/>
            <a:r>
              <a:rPr lang="en-IE" sz="2800" b="1" dirty="0" err="1" smtClean="0">
                <a:solidFill>
                  <a:srgbClr val="A6377D"/>
                </a:solidFill>
              </a:rPr>
              <a:t>Sosyal</a:t>
            </a:r>
            <a:r>
              <a:rPr lang="en-IE" sz="2800" b="1" dirty="0" smtClean="0">
                <a:solidFill>
                  <a:srgbClr val="A6377D"/>
                </a:solidFill>
              </a:rPr>
              <a:t> </a:t>
            </a:r>
            <a:r>
              <a:rPr lang="en-IE" sz="2800" b="1" dirty="0" err="1" smtClean="0">
                <a:solidFill>
                  <a:srgbClr val="A6377D"/>
                </a:solidFill>
              </a:rPr>
              <a:t>İnovasyon</a:t>
            </a:r>
            <a:r>
              <a:rPr lang="en-IE" sz="2800" b="1" dirty="0" smtClean="0">
                <a:solidFill>
                  <a:srgbClr val="A6377D"/>
                </a:solidFill>
              </a:rPr>
              <a:t>, FİKİR </a:t>
            </a:r>
            <a:r>
              <a:rPr lang="en-IE" sz="2800" b="1" dirty="0" err="1" smtClean="0">
                <a:solidFill>
                  <a:srgbClr val="A6377D"/>
                </a:solidFill>
              </a:rPr>
              <a:t>ile</a:t>
            </a:r>
            <a:r>
              <a:rPr lang="en-IE" sz="2800" b="1" dirty="0" smtClean="0">
                <a:solidFill>
                  <a:srgbClr val="A6377D"/>
                </a:solidFill>
              </a:rPr>
              <a:t> </a:t>
            </a:r>
            <a:r>
              <a:rPr lang="en-IE" sz="2800" b="1" dirty="0" err="1" smtClean="0">
                <a:solidFill>
                  <a:srgbClr val="A6377D"/>
                </a:solidFill>
              </a:rPr>
              <a:t>ilgilidir</a:t>
            </a:r>
            <a:r>
              <a:rPr lang="en-IE" sz="2800" b="1" dirty="0" smtClean="0">
                <a:solidFill>
                  <a:srgbClr val="A6377D"/>
                </a:solidFill>
              </a:rPr>
              <a:t>. </a:t>
            </a:r>
            <a:r>
              <a:rPr lang="en-IE" sz="2800" b="1" dirty="0" err="1" smtClean="0">
                <a:solidFill>
                  <a:srgbClr val="A6377D"/>
                </a:solidFill>
              </a:rPr>
              <a:t>Ve</a:t>
            </a:r>
            <a:r>
              <a:rPr lang="en-IE" sz="2800" b="1" dirty="0" smtClean="0">
                <a:solidFill>
                  <a:srgbClr val="A6377D"/>
                </a:solidFill>
              </a:rPr>
              <a:t> </a:t>
            </a:r>
            <a:r>
              <a:rPr lang="en-IE" sz="2800" b="1" dirty="0" err="1" smtClean="0">
                <a:solidFill>
                  <a:srgbClr val="A6377D"/>
                </a:solidFill>
              </a:rPr>
              <a:t>herhangi</a:t>
            </a:r>
            <a:r>
              <a:rPr lang="en-IE" sz="2800" b="1" dirty="0" smtClean="0">
                <a:solidFill>
                  <a:srgbClr val="A6377D"/>
                </a:solidFill>
              </a:rPr>
              <a:t> </a:t>
            </a:r>
            <a:r>
              <a:rPr lang="en-IE" sz="2800" b="1" dirty="0" err="1" smtClean="0">
                <a:solidFill>
                  <a:srgbClr val="A6377D"/>
                </a:solidFill>
              </a:rPr>
              <a:t>bir</a:t>
            </a:r>
            <a:r>
              <a:rPr lang="en-IE" sz="2800" b="1" dirty="0" smtClean="0">
                <a:solidFill>
                  <a:srgbClr val="A6377D"/>
                </a:solidFill>
              </a:rPr>
              <a:t> "</a:t>
            </a:r>
            <a:r>
              <a:rPr lang="en-IE" sz="2800" b="1" dirty="0" err="1" smtClean="0">
                <a:solidFill>
                  <a:srgbClr val="A6377D"/>
                </a:solidFill>
              </a:rPr>
              <a:t>yeni</a:t>
            </a:r>
            <a:r>
              <a:rPr lang="en-IE" sz="2800" b="1" dirty="0" smtClean="0">
                <a:solidFill>
                  <a:srgbClr val="A6377D"/>
                </a:solidFill>
              </a:rPr>
              <a:t> </a:t>
            </a:r>
            <a:r>
              <a:rPr lang="en-IE" sz="2800" b="1" dirty="0" err="1" smtClean="0">
                <a:solidFill>
                  <a:srgbClr val="A6377D"/>
                </a:solidFill>
              </a:rPr>
              <a:t>fikir</a:t>
            </a:r>
            <a:r>
              <a:rPr lang="en-IE" sz="2800" b="1" dirty="0" smtClean="0">
                <a:solidFill>
                  <a:srgbClr val="A6377D"/>
                </a:solidFill>
              </a:rPr>
              <a:t>" </a:t>
            </a:r>
            <a:r>
              <a:rPr lang="en-IE" sz="2800" b="1" dirty="0" err="1" smtClean="0">
                <a:solidFill>
                  <a:srgbClr val="A6377D"/>
                </a:solidFill>
              </a:rPr>
              <a:t>değil</a:t>
            </a:r>
            <a:r>
              <a:rPr lang="en-IE" sz="2800" b="1" dirty="0" smtClean="0">
                <a:solidFill>
                  <a:srgbClr val="A6377D"/>
                </a:solidFill>
              </a:rPr>
              <a:t>. </a:t>
            </a:r>
            <a:r>
              <a:rPr lang="tr-TR" i="1" dirty="0" smtClean="0">
                <a:solidFill>
                  <a:schemeClr val="tx1">
                    <a:lumMod val="75000"/>
                    <a:lumOff val="25000"/>
                  </a:schemeClr>
                </a:solidFill>
              </a:rPr>
              <a:t>Sosyal </a:t>
            </a:r>
            <a:r>
              <a:rPr lang="tr-TR" i="1" dirty="0" err="1" smtClean="0">
                <a:solidFill>
                  <a:schemeClr val="tx1">
                    <a:lumMod val="75000"/>
                    <a:lumOff val="25000"/>
                  </a:schemeClr>
                </a:solidFill>
              </a:rPr>
              <a:t>inovasyon</a:t>
            </a:r>
            <a:r>
              <a:rPr lang="tr-TR" i="1" dirty="0" smtClean="0">
                <a:solidFill>
                  <a:schemeClr val="tx1">
                    <a:lumMod val="75000"/>
                    <a:lumOff val="25000"/>
                  </a:schemeClr>
                </a:solidFill>
              </a:rPr>
              <a:t>, değişimi yaratan, mevcut çözümlerden daha iyi performans gösteren ve değerin esas olarak topluma tahakkuk ettiği bir ürün, hizmet veya yöntem biçiminde bir fikir olmalıdır. </a:t>
            </a:r>
            <a:r>
              <a:rPr lang="tr-TR" i="1" dirty="0" err="1" smtClean="0">
                <a:solidFill>
                  <a:schemeClr val="tx1">
                    <a:lumMod val="75000"/>
                    <a:lumOff val="25000"/>
                  </a:schemeClr>
                </a:solidFill>
              </a:rPr>
              <a:t>socialtrendspot</a:t>
            </a:r>
            <a:r>
              <a:rPr lang="tr-TR" i="1" dirty="0" smtClean="0">
                <a:solidFill>
                  <a:schemeClr val="tx1">
                    <a:lumMod val="75000"/>
                    <a:lumOff val="25000"/>
                  </a:schemeClr>
                </a:solidFill>
              </a:rPr>
              <a:t>. </a:t>
            </a:r>
            <a:r>
              <a:rPr lang="tr-TR" sz="2000" i="1" u="sng" dirty="0" err="1" smtClean="0">
                <a:solidFill>
                  <a:srgbClr val="A6377D"/>
                </a:solidFill>
              </a:rPr>
              <a:t>medium</a:t>
            </a:r>
            <a:r>
              <a:rPr lang="tr-TR" sz="2000" i="1" u="sng" dirty="0" smtClean="0">
                <a:solidFill>
                  <a:srgbClr val="A6377D"/>
                </a:solidFill>
              </a:rPr>
              <a:t>.com</a:t>
            </a:r>
          </a:p>
          <a:p>
            <a:pPr algn="ctr"/>
            <a:r>
              <a:rPr lang="en-IE" b="1" dirty="0" err="1" smtClean="0">
                <a:solidFill>
                  <a:srgbClr val="A6377D"/>
                </a:solidFill>
              </a:rPr>
              <a:t>Bir</a:t>
            </a:r>
            <a:r>
              <a:rPr lang="en-IE" b="1" dirty="0" smtClean="0">
                <a:solidFill>
                  <a:srgbClr val="A6377D"/>
                </a:solidFill>
              </a:rPr>
              <a:t> </a:t>
            </a:r>
            <a:r>
              <a:rPr lang="en-IE" b="1" dirty="0" err="1" smtClean="0">
                <a:solidFill>
                  <a:srgbClr val="A6377D"/>
                </a:solidFill>
              </a:rPr>
              <a:t>cep</a:t>
            </a:r>
            <a:r>
              <a:rPr lang="en-IE" b="1" dirty="0" smtClean="0">
                <a:solidFill>
                  <a:srgbClr val="A6377D"/>
                </a:solidFill>
              </a:rPr>
              <a:t> </a:t>
            </a:r>
            <a:r>
              <a:rPr lang="en-IE" b="1" dirty="0" err="1" smtClean="0">
                <a:solidFill>
                  <a:srgbClr val="A6377D"/>
                </a:solidFill>
              </a:rPr>
              <a:t>telefonu</a:t>
            </a:r>
            <a:r>
              <a:rPr lang="en-IE" b="1" dirty="0" smtClean="0">
                <a:solidFill>
                  <a:srgbClr val="A6377D"/>
                </a:solidFill>
              </a:rPr>
              <a:t> (</a:t>
            </a:r>
            <a:r>
              <a:rPr lang="en-IE" b="1" dirty="0" err="1" smtClean="0">
                <a:solidFill>
                  <a:srgbClr val="A6377D"/>
                </a:solidFill>
              </a:rPr>
              <a:t>Yöntem</a:t>
            </a:r>
            <a:r>
              <a:rPr lang="en-IE" b="1" dirty="0" smtClean="0">
                <a:solidFill>
                  <a:srgbClr val="A6377D"/>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başına</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ürün</a:t>
            </a:r>
            <a:r>
              <a:rPr lang="en-IE" dirty="0" smtClean="0">
                <a:solidFill>
                  <a:schemeClr val="tx1">
                    <a:lumMod val="75000"/>
                    <a:lumOff val="25000"/>
                  </a:schemeClr>
                </a:solidFill>
              </a:rPr>
              <a:t> </a:t>
            </a:r>
            <a:r>
              <a:rPr lang="en-IE" dirty="0" err="1" smtClean="0">
                <a:solidFill>
                  <a:schemeClr val="tx1">
                    <a:lumMod val="75000"/>
                    <a:lumOff val="25000"/>
                  </a:schemeClr>
                </a:solidFill>
              </a:rPr>
              <a:t>değildir</a:t>
            </a:r>
            <a:r>
              <a:rPr lang="en-IE" dirty="0" smtClean="0">
                <a:solidFill>
                  <a:schemeClr val="tx1">
                    <a:lumMod val="75000"/>
                    <a:lumOff val="25000"/>
                  </a:schemeClr>
                </a:solidFill>
              </a:rPr>
              <a:t>, </a:t>
            </a:r>
            <a:r>
              <a:rPr lang="en-IE" dirty="0" err="1" smtClean="0">
                <a:solidFill>
                  <a:schemeClr val="tx1">
                    <a:lumMod val="75000"/>
                    <a:lumOff val="25000"/>
                  </a:schemeClr>
                </a:solidFill>
              </a:rPr>
              <a:t>ancak</a:t>
            </a:r>
            <a:r>
              <a:rPr lang="en-IE" dirty="0" smtClean="0">
                <a:solidFill>
                  <a:schemeClr val="tx1">
                    <a:lumMod val="75000"/>
                    <a:lumOff val="25000"/>
                  </a:schemeClr>
                </a:solidFill>
              </a:rPr>
              <a:t> </a:t>
            </a:r>
            <a:r>
              <a:rPr lang="en-IE" dirty="0" err="1" smtClean="0">
                <a:solidFill>
                  <a:schemeClr val="tx1">
                    <a:lumMod val="75000"/>
                    <a:lumOff val="25000"/>
                  </a:schemeClr>
                </a:solidFill>
              </a:rPr>
              <a:t>hastalığı</a:t>
            </a:r>
            <a:r>
              <a:rPr lang="en-IE" dirty="0" smtClean="0">
                <a:solidFill>
                  <a:schemeClr val="tx1">
                    <a:lumMod val="75000"/>
                    <a:lumOff val="25000"/>
                  </a:schemeClr>
                </a:solidFill>
              </a:rPr>
              <a:t> </a:t>
            </a:r>
            <a:r>
              <a:rPr lang="en-IE" dirty="0" err="1" smtClean="0">
                <a:solidFill>
                  <a:schemeClr val="tx1">
                    <a:lumMod val="75000"/>
                    <a:lumOff val="25000"/>
                  </a:schemeClr>
                </a:solidFill>
              </a:rPr>
              <a:t>teşhis</a:t>
            </a:r>
            <a:r>
              <a:rPr lang="en-IE" dirty="0" smtClean="0">
                <a:solidFill>
                  <a:schemeClr val="tx1">
                    <a:lumMod val="75000"/>
                    <a:lumOff val="25000"/>
                  </a:schemeClr>
                </a:solidFill>
              </a:rPr>
              <a:t> </a:t>
            </a:r>
            <a:r>
              <a:rPr lang="en-IE" dirty="0" err="1" smtClean="0">
                <a:solidFill>
                  <a:schemeClr val="tx1">
                    <a:lumMod val="75000"/>
                    <a:lumOff val="25000"/>
                  </a:schemeClr>
                </a:solidFill>
              </a:rPr>
              <a:t>etmek</a:t>
            </a:r>
            <a:r>
              <a:rPr lang="en-IE" dirty="0" smtClean="0">
                <a:solidFill>
                  <a:schemeClr val="tx1">
                    <a:lumMod val="75000"/>
                    <a:lumOff val="25000"/>
                  </a:schemeClr>
                </a:solidFill>
              </a:rPr>
              <a:t> (e-</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bizi</a:t>
            </a:r>
            <a:r>
              <a:rPr lang="en-IE" dirty="0" smtClean="0">
                <a:solidFill>
                  <a:schemeClr val="tx1">
                    <a:lumMod val="75000"/>
                    <a:lumOff val="25000"/>
                  </a:schemeClr>
                </a:solidFill>
              </a:rPr>
              <a:t> </a:t>
            </a:r>
            <a:r>
              <a:rPr lang="en-IE" dirty="0" err="1" smtClean="0">
                <a:solidFill>
                  <a:schemeClr val="tx1">
                    <a:lumMod val="75000"/>
                    <a:lumOff val="25000"/>
                  </a:schemeClr>
                </a:solidFill>
              </a:rPr>
              <a:t>eğlendirmek</a:t>
            </a:r>
            <a:r>
              <a:rPr lang="en-IE" dirty="0" smtClean="0">
                <a:solidFill>
                  <a:schemeClr val="tx1">
                    <a:lumMod val="75000"/>
                    <a:lumOff val="25000"/>
                  </a:schemeClr>
                </a:solidFill>
              </a:rPr>
              <a:t>, </a:t>
            </a:r>
            <a:r>
              <a:rPr lang="en-IE" dirty="0" err="1" smtClean="0">
                <a:solidFill>
                  <a:schemeClr val="tx1">
                    <a:lumMod val="75000"/>
                    <a:lumOff val="25000"/>
                  </a:schemeClr>
                </a:solidFill>
              </a:rPr>
              <a:t>bizi</a:t>
            </a:r>
            <a:r>
              <a:rPr lang="en-IE" dirty="0" smtClean="0">
                <a:solidFill>
                  <a:schemeClr val="tx1">
                    <a:lumMod val="75000"/>
                    <a:lumOff val="25000"/>
                  </a:schemeClr>
                </a:solidFill>
              </a:rPr>
              <a:t> </a:t>
            </a:r>
            <a:r>
              <a:rPr lang="en-IE" dirty="0" err="1" smtClean="0">
                <a:solidFill>
                  <a:schemeClr val="tx1">
                    <a:lumMod val="75000"/>
                    <a:lumOff val="25000"/>
                  </a:schemeClr>
                </a:solidFill>
              </a:rPr>
              <a:t>eğlendirmek</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iş</a:t>
            </a:r>
            <a:r>
              <a:rPr lang="en-IE" dirty="0" smtClean="0">
                <a:solidFill>
                  <a:schemeClr val="tx1">
                    <a:lumMod val="75000"/>
                    <a:lumOff val="25000"/>
                  </a:schemeClr>
                </a:solidFill>
              </a:rPr>
              <a:t> </a:t>
            </a:r>
            <a:r>
              <a:rPr lang="en-IE" dirty="0" err="1" smtClean="0">
                <a:solidFill>
                  <a:schemeClr val="tx1">
                    <a:lumMod val="75000"/>
                    <a:lumOff val="25000"/>
                  </a:schemeClr>
                </a:solidFill>
              </a:rPr>
              <a:t>kurmak</a:t>
            </a:r>
            <a:r>
              <a:rPr lang="en-IE" dirty="0" smtClean="0">
                <a:solidFill>
                  <a:schemeClr val="tx1">
                    <a:lumMod val="75000"/>
                    <a:lumOff val="25000"/>
                  </a:schemeClr>
                </a:solidFill>
              </a:rPr>
              <a:t> vb.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kullanılabilir</a:t>
            </a:r>
            <a:r>
              <a:rPr lang="en-IE" dirty="0" smtClean="0">
                <a:solidFill>
                  <a:schemeClr val="tx1">
                    <a:lumMod val="75000"/>
                    <a:lumOff val="25000"/>
                  </a:schemeClr>
                </a:solidFill>
              </a:rPr>
              <a:t>.</a:t>
            </a:r>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5A750088-4C30-461A-A12B-BD6881EACBCF}"/>
              </a:ext>
            </a:extLst>
          </p:cNvPr>
          <p:cNvSpPr>
            <a:spLocks noGrp="1"/>
          </p:cNvSpPr>
          <p:nvPr>
            <p:ph type="body" sz="quarter" idx="15"/>
          </p:nvPr>
        </p:nvSpPr>
        <p:spPr>
          <a:xfrm>
            <a:off x="2933323" y="289710"/>
            <a:ext cx="5841561" cy="1231349"/>
          </a:xfrm>
          <a:solidFill>
            <a:srgbClr val="ED2A59"/>
          </a:solidFill>
        </p:spPr>
        <p:txBody>
          <a:bodyPr anchor="ctr">
            <a:normAutofit/>
          </a:bodyPr>
          <a:lstStyle/>
          <a:p>
            <a:pPr algn="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İnovasyon</a:t>
            </a:r>
            <a:r>
              <a:rPr lang="en-IE" b="1" dirty="0" smtClean="0">
                <a:solidFill>
                  <a:schemeClr val="bg1"/>
                </a:solidFill>
              </a:rPr>
              <a:t> </a:t>
            </a:r>
            <a:r>
              <a:rPr lang="en-IE" b="1" dirty="0" err="1" smtClean="0">
                <a:solidFill>
                  <a:schemeClr val="bg1"/>
                </a:solidFill>
              </a:rPr>
              <a:t>Herhangi</a:t>
            </a:r>
            <a:r>
              <a:rPr lang="en-IE" b="1" dirty="0" smtClean="0">
                <a:solidFill>
                  <a:schemeClr val="bg1"/>
                </a:solidFill>
              </a:rPr>
              <a:t> </a:t>
            </a:r>
            <a:r>
              <a:rPr lang="en-IE" b="1" dirty="0" err="1" smtClean="0">
                <a:solidFill>
                  <a:schemeClr val="bg1"/>
                </a:solidFill>
              </a:rPr>
              <a:t>Bir</a:t>
            </a:r>
            <a:r>
              <a:rPr lang="en-IE" b="1" dirty="0" smtClean="0">
                <a:solidFill>
                  <a:schemeClr val="bg1"/>
                </a:solidFill>
              </a:rPr>
              <a:t> </a:t>
            </a:r>
            <a:r>
              <a:rPr lang="en-IE" b="1" dirty="0" err="1" smtClean="0">
                <a:solidFill>
                  <a:schemeClr val="bg1"/>
                </a:solidFill>
              </a:rPr>
              <a:t>Yeni</a:t>
            </a:r>
            <a:r>
              <a:rPr lang="en-IE" b="1" dirty="0" smtClean="0">
                <a:solidFill>
                  <a:schemeClr val="bg1"/>
                </a:solidFill>
              </a:rPr>
              <a:t> </a:t>
            </a:r>
            <a:r>
              <a:rPr lang="en-IE" b="1" dirty="0" err="1" smtClean="0">
                <a:solidFill>
                  <a:schemeClr val="bg1"/>
                </a:solidFill>
              </a:rPr>
              <a:t>Fikir</a:t>
            </a:r>
            <a:r>
              <a:rPr lang="en-IE" b="1" dirty="0" smtClean="0">
                <a:solidFill>
                  <a:schemeClr val="bg1"/>
                </a:solidFill>
              </a:rPr>
              <a:t> </a:t>
            </a:r>
            <a:r>
              <a:rPr lang="en-IE" b="1" dirty="0" err="1" smtClean="0">
                <a:solidFill>
                  <a:schemeClr val="bg1"/>
                </a:solidFill>
              </a:rPr>
              <a:t>Değildir</a:t>
            </a:r>
            <a:endParaRPr lang="en-IE" b="1" dirty="0">
              <a:solidFill>
                <a:schemeClr val="bg1"/>
              </a:solidFill>
            </a:endParaRPr>
          </a:p>
        </p:txBody>
      </p:sp>
    </p:spTree>
    <p:extLst>
      <p:ext uri="{BB962C8B-B14F-4D97-AF65-F5344CB8AC3E}">
        <p14:creationId xmlns:p14="http://schemas.microsoft.com/office/powerpoint/2010/main" xmlns="" val="3102551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a16="http://schemas.microsoft.com/office/drawing/2014/main" xmlns=""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a16="http://schemas.microsoft.com/office/drawing/2014/main" xmlns="" id="{8C26F9A2-1C9F-4B14-BC61-B3C40BB4E4DB}"/>
              </a:ext>
            </a:extLst>
          </p:cNvPr>
          <p:cNvSpPr>
            <a:spLocks noGrp="1"/>
          </p:cNvSpPr>
          <p:nvPr>
            <p:ph type="body" sz="quarter" idx="14"/>
          </p:nvPr>
        </p:nvSpPr>
        <p:spPr>
          <a:xfrm>
            <a:off x="392816" y="1769612"/>
            <a:ext cx="7987786" cy="3527129"/>
          </a:xfrm>
        </p:spPr>
        <p:txBody>
          <a:bodyPr/>
          <a:lstStyle/>
          <a:p>
            <a:pPr marL="342900" indent="-342900" fontAlgn="base">
              <a:buFont typeface="Wingdings" panose="05000000000000000000" pitchFamily="2" charset="2"/>
              <a:buChar char="ü"/>
            </a:pPr>
            <a:r>
              <a:rPr lang="tr-TR" dirty="0" smtClean="0">
                <a:solidFill>
                  <a:schemeClr val="tx1">
                    <a:lumMod val="75000"/>
                    <a:lumOff val="25000"/>
                  </a:schemeClr>
                </a:solidFill>
              </a:rPr>
              <a:t>Sosyal girişimciler çözdükleri soruna odaklanır ve bir çözüm bulur. Girişimleri ve bir çözüm yoluyla toplumda olumlu değişiklikler yaratmak için</a:t>
            </a:r>
            <a:r>
              <a:rPr lang="tr-TR" b="1" dirty="0" smtClean="0">
                <a:solidFill>
                  <a:srgbClr val="A6377D"/>
                </a:solidFill>
              </a:rPr>
              <a:t> risk ve çaba göstermeye isteklidirler.</a:t>
            </a:r>
          </a:p>
          <a:p>
            <a:pPr marL="342900" indent="-342900" fontAlgn="base">
              <a:buFont typeface="Wingdings" panose="05000000000000000000" pitchFamily="2" charset="2"/>
              <a:buChar char="ü"/>
            </a:pPr>
            <a:r>
              <a:rPr lang="tr-TR" dirty="0" smtClean="0">
                <a:solidFill>
                  <a:schemeClr val="tx1">
                    <a:lumMod val="75000"/>
                    <a:lumOff val="25000"/>
                  </a:schemeClr>
                </a:solidFill>
              </a:rPr>
              <a:t>Bu girişimciler genellikle bir şeyleri değiştirme fırsatına o kadar kapılırlar ki, statükoyu yıkmak için</a:t>
            </a:r>
            <a:r>
              <a:rPr lang="tr-TR" b="1" dirty="0" smtClean="0">
                <a:solidFill>
                  <a:srgbClr val="A6377D"/>
                </a:solidFill>
              </a:rPr>
              <a:t> yakıcı bir arzuya sahiptirler.</a:t>
            </a:r>
          </a:p>
          <a:p>
            <a:pPr marL="342900" indent="-342900" fontAlgn="base">
              <a:buFont typeface="Wingdings" panose="05000000000000000000" pitchFamily="2" charset="2"/>
              <a:buChar char="ü"/>
            </a:pPr>
            <a:r>
              <a:rPr lang="tr-TR" dirty="0" smtClean="0">
                <a:solidFill>
                  <a:schemeClr val="tx1">
                    <a:lumMod val="75000"/>
                    <a:lumOff val="25000"/>
                  </a:schemeClr>
                </a:solidFill>
              </a:rPr>
              <a:t>Bu girişimci yaratıcı bir şekilde düşünür ve mevcut çözümden önemli ölçüde kopan yeni bir çözüm geliştirir. Sosyal Girişimci, mevcut sistemi küçük ayarlamalarla optimize etmeye çalışmaz, bunun </a:t>
            </a:r>
            <a:r>
              <a:rPr lang="tr-TR" b="1" dirty="0" smtClean="0">
                <a:solidFill>
                  <a:srgbClr val="A6377D"/>
                </a:solidFill>
              </a:rPr>
              <a:t>yerine soruna yaklaşmanın tamamen yeni bir yolunu bulur.</a:t>
            </a:r>
            <a:endParaRPr lang="tr-TR" sz="1800" dirty="0" smtClean="0">
              <a:solidFill>
                <a:schemeClr val="tx1">
                  <a:lumMod val="75000"/>
                  <a:lumOff val="25000"/>
                </a:schemeClr>
              </a:solidFill>
              <a:hlinkClick r:id="rId3">
                <a:extLst>
                  <a:ext uri="{A12FA001-AC4F-418D-AE19-62706E023703}">
                    <ahyp:hlinkClr xmlns:ahyp="http://schemas.microsoft.com/office/drawing/2018/hyperlinkcolor" xmlns="" val="tx"/>
                  </a:ext>
                </a:extLst>
              </a:hlinkClick>
            </a:endParaRPr>
          </a:p>
          <a:p>
            <a:pPr marL="342900" indent="-342900" algn="l" fontAlgn="base"/>
            <a:r>
              <a:rPr lang="en-IE" sz="1800" dirty="0" smtClean="0">
                <a:solidFill>
                  <a:srgbClr val="A6377D"/>
                </a:solidFill>
                <a:hlinkClick r:id="rId3">
                  <a:extLst>
                    <a:ext uri="{A12FA001-AC4F-418D-AE19-62706E023703}">
                      <ahyp:hlinkClr xmlns:ahyp="http://schemas.microsoft.com/office/drawing/2018/hyperlinkcolor" xmlns="" val="tx"/>
                    </a:ext>
                  </a:extLst>
                </a:hlinkClick>
              </a:rPr>
              <a:t>Stanford </a:t>
            </a:r>
            <a:r>
              <a:rPr lang="en-IE" sz="1800" dirty="0">
                <a:solidFill>
                  <a:srgbClr val="A6377D"/>
                </a:solidFill>
                <a:hlinkClick r:id="rId3">
                  <a:extLst>
                    <a:ext uri="{A12FA001-AC4F-418D-AE19-62706E023703}">
                      <ahyp:hlinkClr xmlns:ahyp="http://schemas.microsoft.com/office/drawing/2018/hyperlinkcolor" xmlns="" val="tx"/>
                    </a:ext>
                  </a:extLst>
                </a:hlinkClick>
              </a:rPr>
              <a:t>Social Innovation </a:t>
            </a:r>
            <a:endParaRPr lang="en-IE" sz="1800" dirty="0">
              <a:solidFill>
                <a:srgbClr val="A6377D"/>
              </a:solidFill>
            </a:endParaRPr>
          </a:p>
          <a:p>
            <a:pPr algn="l" fontAlgn="base"/>
            <a:endParaRPr lang="en-IE" dirty="0">
              <a:solidFill>
                <a:schemeClr val="tx1">
                  <a:lumMod val="75000"/>
                  <a:lumOff val="25000"/>
                </a:schemeClr>
              </a:solidFill>
            </a:endParaRPr>
          </a:p>
          <a:p>
            <a:pPr algn="l" fontAlgn="base"/>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5A750088-4C30-461A-A12B-BD6881EACBCF}"/>
              </a:ext>
            </a:extLst>
          </p:cNvPr>
          <p:cNvSpPr>
            <a:spLocks noGrp="1"/>
          </p:cNvSpPr>
          <p:nvPr>
            <p:ph type="body" sz="quarter" idx="15"/>
          </p:nvPr>
        </p:nvSpPr>
        <p:spPr>
          <a:xfrm>
            <a:off x="2933323" y="289710"/>
            <a:ext cx="5841561" cy="1231349"/>
          </a:xfrm>
          <a:solidFill>
            <a:srgbClr val="ED2A59"/>
          </a:solidFill>
        </p:spPr>
        <p:txBody>
          <a:bodyPr anchor="ctr">
            <a:normAutofit/>
          </a:bodyPr>
          <a:lstStyle/>
          <a:p>
            <a:pPr algn="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Girişimcilere</a:t>
            </a:r>
            <a:r>
              <a:rPr lang="en-IE" b="1" dirty="0" smtClean="0">
                <a:solidFill>
                  <a:schemeClr val="bg1"/>
                </a:solidFill>
              </a:rPr>
              <a:t> </a:t>
            </a:r>
            <a:r>
              <a:rPr lang="en-IE" b="1" dirty="0" err="1" smtClean="0">
                <a:solidFill>
                  <a:schemeClr val="bg1"/>
                </a:solidFill>
              </a:rPr>
              <a:t>Bakış</a:t>
            </a:r>
            <a:endParaRPr lang="en-IE" b="1" dirty="0">
              <a:solidFill>
                <a:schemeClr val="bg1"/>
              </a:solidFill>
            </a:endParaRPr>
          </a:p>
        </p:txBody>
      </p:sp>
    </p:spTree>
    <p:extLst>
      <p:ext uri="{BB962C8B-B14F-4D97-AF65-F5344CB8AC3E}">
        <p14:creationId xmlns:p14="http://schemas.microsoft.com/office/powerpoint/2010/main" xmlns="" val="29285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10;&#10;Description automatically generated">
            <a:extLst>
              <a:ext uri="{FF2B5EF4-FFF2-40B4-BE49-F238E27FC236}">
                <a16:creationId xmlns:a16="http://schemas.microsoft.com/office/drawing/2014/main" xmlns="" id="{6439E1BC-A03F-4EC7-9033-E2BF6E9F37CF}"/>
              </a:ext>
            </a:extLst>
          </p:cNvPr>
          <p:cNvPicPr>
            <a:picLocks noGrp="1" noChangeAspect="1"/>
          </p:cNvPicPr>
          <p:nvPr>
            <p:ph type="pic" sz="quarter" idx="10"/>
          </p:nvPr>
        </p:nvPicPr>
        <p:blipFill rotWithShape="1">
          <a:blip r:embed="rId2"/>
          <a:srcRect l="49382" r="8256"/>
          <a:stretch/>
        </p:blipFill>
        <p:spPr>
          <a:xfrm>
            <a:off x="8774884" y="760413"/>
            <a:ext cx="3431404" cy="5400675"/>
          </a:xfrm>
        </p:spPr>
      </p:pic>
      <p:sp>
        <p:nvSpPr>
          <p:cNvPr id="6" name="Text Placeholder 5">
            <a:extLst>
              <a:ext uri="{FF2B5EF4-FFF2-40B4-BE49-F238E27FC236}">
                <a16:creationId xmlns:a16="http://schemas.microsoft.com/office/drawing/2014/main" xmlns="" id="{8C26F9A2-1C9F-4B14-BC61-B3C40BB4E4DB}"/>
              </a:ext>
            </a:extLst>
          </p:cNvPr>
          <p:cNvSpPr>
            <a:spLocks noGrp="1"/>
          </p:cNvSpPr>
          <p:nvPr>
            <p:ph type="body" sz="quarter" idx="14"/>
          </p:nvPr>
        </p:nvSpPr>
        <p:spPr>
          <a:xfrm>
            <a:off x="202692" y="1521059"/>
            <a:ext cx="8572192" cy="3527129"/>
          </a:xfrm>
        </p:spPr>
        <p:txBody>
          <a:bodyPr/>
          <a:lstStyle/>
          <a:p>
            <a:pPr marL="342900" indent="-342900" fontAlgn="base">
              <a:buFont typeface="Wingdings" panose="05000000000000000000" pitchFamily="2" charset="2"/>
              <a:buChar char="ü"/>
            </a:pPr>
            <a:r>
              <a:rPr lang="tr-TR" b="1" dirty="0" smtClean="0">
                <a:solidFill>
                  <a:srgbClr val="A6377D"/>
                </a:solidFill>
              </a:rPr>
              <a:t>Fırsattan</a:t>
            </a:r>
            <a:r>
              <a:rPr lang="tr-TR" dirty="0" smtClean="0">
                <a:solidFill>
                  <a:schemeClr val="tx1">
                    <a:lumMod val="75000"/>
                    <a:lumOff val="25000"/>
                  </a:schemeClr>
                </a:solidFill>
              </a:rPr>
              <a:t> esinlenen ve yaratıcı bir çözüme sahip olan sosyal girişimci, doğrudan harekete geçer. Girişimci, başka birinin müdahale etmesini beklemek veya bir başkasını sorunu çözmesi için ikna etmeye çalışmak yerine, yeni bir ürün veya hizmet yaratarak ve onu geliştirme girişimiyle doğrudan harekete geçer.</a:t>
            </a:r>
          </a:p>
          <a:p>
            <a:pPr marL="342900" indent="-342900" fontAlgn="base">
              <a:buFont typeface="Wingdings" panose="05000000000000000000" pitchFamily="2" charset="2"/>
              <a:buChar char="ü"/>
            </a:pPr>
            <a:r>
              <a:rPr lang="tr-TR" b="1" dirty="0" smtClean="0">
                <a:solidFill>
                  <a:srgbClr val="A6377D"/>
                </a:solidFill>
              </a:rPr>
              <a:t>Girişimciler</a:t>
            </a:r>
            <a:r>
              <a:rPr lang="tr-TR" dirty="0" smtClean="0">
                <a:solidFill>
                  <a:schemeClr val="tx1">
                    <a:lumMod val="75000"/>
                    <a:lumOff val="25000"/>
                  </a:schemeClr>
                </a:solidFill>
              </a:rPr>
              <a:t>, </a:t>
            </a:r>
            <a:r>
              <a:rPr lang="tr-TR" dirty="0" err="1" smtClean="0">
                <a:solidFill>
                  <a:schemeClr val="tx1">
                    <a:lumMod val="75000"/>
                    <a:lumOff val="25000"/>
                  </a:schemeClr>
                </a:solidFill>
              </a:rPr>
              <a:t>inovasyon</a:t>
            </a:r>
            <a:r>
              <a:rPr lang="tr-TR" dirty="0" smtClean="0">
                <a:solidFill>
                  <a:schemeClr val="tx1">
                    <a:lumMod val="75000"/>
                    <a:lumOff val="25000"/>
                  </a:schemeClr>
                </a:solidFill>
              </a:rPr>
              <a:t> süreci boyunca cesaret gösterirler, risk yükünü taşır ve yüzlerine defalarca olmasa da doğrudan başarısızlıkla bakarlar. Bu genellikle büyük riskler almayı ve başkalarının mümkün olmadığını düşündüğü şeyleri yapmayı gerektirir.</a:t>
            </a:r>
          </a:p>
          <a:p>
            <a:pPr marL="342900" indent="-342900" fontAlgn="base">
              <a:buFont typeface="Wingdings" panose="05000000000000000000" pitchFamily="2" charset="2"/>
              <a:buChar char="ü"/>
            </a:pPr>
            <a:r>
              <a:rPr lang="tr-TR" b="1" dirty="0" smtClean="0">
                <a:solidFill>
                  <a:srgbClr val="A6377D"/>
                </a:solidFill>
              </a:rPr>
              <a:t>Yaratıcı çözümlerini gerçekleştirme </a:t>
            </a:r>
            <a:r>
              <a:rPr lang="tr-TR" dirty="0" smtClean="0">
                <a:solidFill>
                  <a:schemeClr val="tx1">
                    <a:lumMod val="75000"/>
                    <a:lumOff val="25000"/>
                  </a:schemeClr>
                </a:solidFill>
              </a:rPr>
              <a:t>ve pazarda benimseme yolunda ilerletme cesaretine sahiptirler. Ortaya çıkan engeller, aksilikler, beklenmedik dönüşler ve zorluklar etrafında yaratıcı yollar bulabilmeleri gerekir.</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5A750088-4C30-461A-A12B-BD6881EACBCF}"/>
              </a:ext>
            </a:extLst>
          </p:cNvPr>
          <p:cNvSpPr>
            <a:spLocks noGrp="1"/>
          </p:cNvSpPr>
          <p:nvPr>
            <p:ph type="body" sz="quarter" idx="15"/>
          </p:nvPr>
        </p:nvSpPr>
        <p:spPr>
          <a:xfrm>
            <a:off x="2933323" y="144738"/>
            <a:ext cx="5841561" cy="1231349"/>
          </a:xfrm>
          <a:solidFill>
            <a:srgbClr val="ED2A59"/>
          </a:solidFill>
        </p:spPr>
        <p:txBody>
          <a:bodyPr anchor="ctr">
            <a:normAutofit/>
          </a:bodyPr>
          <a:lstStyle/>
          <a:p>
            <a:pPr algn="r"/>
            <a:r>
              <a:rPr lang="en-IE" sz="4000" b="1" dirty="0" err="1" smtClean="0">
                <a:solidFill>
                  <a:schemeClr val="bg1"/>
                </a:solidFill>
              </a:rPr>
              <a:t>Sosyal</a:t>
            </a:r>
            <a:r>
              <a:rPr lang="en-IE" sz="4000" b="1" dirty="0" smtClean="0">
                <a:solidFill>
                  <a:schemeClr val="bg1"/>
                </a:solidFill>
              </a:rPr>
              <a:t> </a:t>
            </a:r>
            <a:r>
              <a:rPr lang="en-IE" sz="4000" b="1" dirty="0" err="1" smtClean="0">
                <a:solidFill>
                  <a:schemeClr val="bg1"/>
                </a:solidFill>
              </a:rPr>
              <a:t>Girişimcilere</a:t>
            </a:r>
            <a:r>
              <a:rPr lang="en-IE" sz="4000" b="1" dirty="0" smtClean="0">
                <a:solidFill>
                  <a:schemeClr val="bg1"/>
                </a:solidFill>
              </a:rPr>
              <a:t> </a:t>
            </a:r>
            <a:r>
              <a:rPr lang="en-IE" sz="4000" b="1" dirty="0" err="1" smtClean="0">
                <a:solidFill>
                  <a:schemeClr val="bg1"/>
                </a:solidFill>
              </a:rPr>
              <a:t>Bakış</a:t>
            </a:r>
            <a:endParaRPr lang="en-IE" sz="4000" b="1" dirty="0" smtClean="0">
              <a:solidFill>
                <a:schemeClr val="bg1"/>
              </a:solidFill>
            </a:endParaRPr>
          </a:p>
          <a:p>
            <a:pPr algn="r"/>
            <a:endParaRPr lang="en-IE" b="1" dirty="0">
              <a:solidFill>
                <a:schemeClr val="bg1"/>
              </a:solidFill>
            </a:endParaRPr>
          </a:p>
        </p:txBody>
      </p:sp>
    </p:spTree>
    <p:extLst>
      <p:ext uri="{BB962C8B-B14F-4D97-AF65-F5344CB8AC3E}">
        <p14:creationId xmlns:p14="http://schemas.microsoft.com/office/powerpoint/2010/main" xmlns="" val="3301551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person&#10;&#10;Description automatically generated">
            <a:extLst>
              <a:ext uri="{FF2B5EF4-FFF2-40B4-BE49-F238E27FC236}">
                <a16:creationId xmlns:a16="http://schemas.microsoft.com/office/drawing/2014/main" xmlns="" id="{83D5ACC5-2426-4497-85E0-B0C1E2A7929F}"/>
              </a:ext>
            </a:extLst>
          </p:cNvPr>
          <p:cNvPicPr>
            <a:picLocks noGrp="1" noChangeAspect="1"/>
          </p:cNvPicPr>
          <p:nvPr>
            <p:ph type="pic" sz="quarter" idx="10"/>
          </p:nvPr>
        </p:nvPicPr>
        <p:blipFill>
          <a:blip r:embed="rId2"/>
          <a:srcRect l="29265" r="29265"/>
          <a:stretch>
            <a:fillRect/>
          </a:stretch>
        </p:blipFill>
        <p:spPr>
          <a:xfrm>
            <a:off x="7821613" y="821373"/>
            <a:ext cx="3333750" cy="5359400"/>
          </a:xfrm>
        </p:spPr>
      </p:pic>
      <p:sp>
        <p:nvSpPr>
          <p:cNvPr id="6" name="Text Placeholder 5">
            <a:extLst>
              <a:ext uri="{FF2B5EF4-FFF2-40B4-BE49-F238E27FC236}">
                <a16:creationId xmlns:a16="http://schemas.microsoft.com/office/drawing/2014/main" xmlns="" id="{29536BB7-5A89-42DB-9B62-8F0CD8DE61BF}"/>
              </a:ext>
            </a:extLst>
          </p:cNvPr>
          <p:cNvSpPr>
            <a:spLocks noGrp="1"/>
          </p:cNvSpPr>
          <p:nvPr>
            <p:ph type="body" sz="quarter" idx="14"/>
          </p:nvPr>
        </p:nvSpPr>
        <p:spPr/>
        <p:txBody>
          <a:bodyPr/>
          <a:lstStyle/>
          <a:p>
            <a:endParaRPr lang="en-IE" dirty="0"/>
          </a:p>
        </p:txBody>
      </p:sp>
      <p:sp>
        <p:nvSpPr>
          <p:cNvPr id="8" name="Speech Bubble: Oval 7">
            <a:extLst>
              <a:ext uri="{FF2B5EF4-FFF2-40B4-BE49-F238E27FC236}">
                <a16:creationId xmlns:a16="http://schemas.microsoft.com/office/drawing/2014/main" xmlns="" id="{B2B4A23C-EC23-4848-8023-69403AB5AD29}"/>
              </a:ext>
            </a:extLst>
          </p:cNvPr>
          <p:cNvSpPr/>
          <p:nvPr/>
        </p:nvSpPr>
        <p:spPr>
          <a:xfrm>
            <a:off x="0" y="316871"/>
            <a:ext cx="8021370" cy="5893806"/>
          </a:xfrm>
          <a:prstGeom prst="wedgeEllipseCallout">
            <a:avLst>
              <a:gd name="adj1" fmla="val 55133"/>
              <a:gd name="adj2" fmla="val 56970"/>
            </a:avLst>
          </a:prstGeom>
          <a:solidFill>
            <a:srgbClr val="F6B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600" b="1" i="1" dirty="0">
              <a:solidFill>
                <a:schemeClr val="tx1">
                  <a:lumMod val="85000"/>
                  <a:lumOff val="15000"/>
                </a:schemeClr>
              </a:solidFill>
            </a:endParaRPr>
          </a:p>
          <a:p>
            <a:pPr algn="ctr"/>
            <a:endParaRPr lang="en-IE" sz="2800" i="1" dirty="0">
              <a:solidFill>
                <a:schemeClr val="tx1">
                  <a:lumMod val="85000"/>
                  <a:lumOff val="15000"/>
                </a:schemeClr>
              </a:solidFill>
            </a:endParaRPr>
          </a:p>
          <a:p>
            <a:pPr algn="ctr"/>
            <a:r>
              <a:rPr lang="en-IE" sz="2400" i="1" dirty="0" smtClean="0">
                <a:solidFill>
                  <a:schemeClr val="tx1">
                    <a:lumMod val="85000"/>
                    <a:lumOff val="15000"/>
                  </a:schemeClr>
                </a:solidFill>
              </a:rPr>
              <a:t>'Bu </a:t>
            </a:r>
            <a:r>
              <a:rPr lang="en-IE" sz="2400" i="1" dirty="0" err="1" smtClean="0">
                <a:solidFill>
                  <a:schemeClr val="tx1">
                    <a:lumMod val="85000"/>
                    <a:lumOff val="15000"/>
                  </a:schemeClr>
                </a:solidFill>
              </a:rPr>
              <a:t>olağanüstü</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insanlar</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parlak</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fikirler</a:t>
            </a:r>
            <a:r>
              <a:rPr lang="en-IE" sz="2400" i="1" dirty="0" smtClean="0">
                <a:solidFill>
                  <a:schemeClr val="tx1">
                    <a:lumMod val="85000"/>
                    <a:lumOff val="15000"/>
                  </a:schemeClr>
                </a:solidFill>
              </a:rPr>
              <a:t> </a:t>
            </a:r>
            <a:r>
              <a:rPr lang="en-IE" sz="2400" b="1" i="1" dirty="0" err="1" smtClean="0">
                <a:solidFill>
                  <a:schemeClr val="tx1">
                    <a:lumMod val="85000"/>
                    <a:lumOff val="15000"/>
                  </a:schemeClr>
                </a:solidFill>
              </a:rPr>
              <a:t>ortaya</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atıyorlar</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ve</a:t>
            </a:r>
            <a:r>
              <a:rPr lang="en-IE" sz="2400" b="1" i="1" dirty="0" smtClean="0">
                <a:solidFill>
                  <a:schemeClr val="tx1">
                    <a:lumMod val="85000"/>
                    <a:lumOff val="15000"/>
                  </a:schemeClr>
                </a:solidFill>
              </a:rPr>
              <a:t> her </a:t>
            </a:r>
            <a:r>
              <a:rPr lang="en-IE" sz="2400" b="1" i="1" dirty="0" err="1" smtClean="0">
                <a:solidFill>
                  <a:schemeClr val="tx1">
                    <a:lumMod val="85000"/>
                    <a:lumOff val="15000"/>
                  </a:schemeClr>
                </a:solidFill>
              </a:rPr>
              <a:t>şeye</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rağmen</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insanların</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hayatlarını</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dramatik</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bir</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şekilde</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iyileştiren</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yeni</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ürünler</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ve</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hizmetler</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yaratmayı</a:t>
            </a:r>
            <a:r>
              <a:rPr lang="en-IE" sz="2400" b="1" i="1" dirty="0" smtClean="0">
                <a:solidFill>
                  <a:schemeClr val="tx1">
                    <a:lumMod val="85000"/>
                    <a:lumOff val="15000"/>
                  </a:schemeClr>
                </a:solidFill>
              </a:rPr>
              <a:t> </a:t>
            </a:r>
            <a:r>
              <a:rPr lang="en-IE" sz="2400" b="1" i="1" dirty="0" err="1" smtClean="0">
                <a:solidFill>
                  <a:schemeClr val="tx1">
                    <a:lumMod val="85000"/>
                    <a:lumOff val="15000"/>
                  </a:schemeClr>
                </a:solidFill>
              </a:rPr>
              <a:t>başarıyorlar</a:t>
            </a:r>
            <a:r>
              <a:rPr lang="en-IE" sz="2400" b="1" i="1" dirty="0" smtClean="0">
                <a:solidFill>
                  <a:schemeClr val="tx1">
                    <a:lumMod val="85000"/>
                    <a:lumOff val="15000"/>
                  </a:schemeClr>
                </a:solidFill>
              </a:rPr>
              <a:t> </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sosyal</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değişimi</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yönlendiriyor</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ve</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topluma</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kalıcı</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dönüşümsel</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faydası</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olan</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potansiyel</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kazanç</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budur</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alan</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ve</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uygulayıcıları</a:t>
            </a:r>
            <a:r>
              <a:rPr lang="en-IE" sz="2400" i="1" dirty="0" smtClean="0">
                <a:solidFill>
                  <a:schemeClr val="tx1">
                    <a:lumMod val="85000"/>
                    <a:lumOff val="15000"/>
                  </a:schemeClr>
                </a:solidFill>
              </a:rPr>
              <a:t> </a:t>
            </a:r>
            <a:r>
              <a:rPr lang="en-IE" sz="2400" i="1" dirty="0" err="1" smtClean="0">
                <a:solidFill>
                  <a:schemeClr val="tx1">
                    <a:lumMod val="85000"/>
                    <a:lumOff val="15000"/>
                  </a:schemeClr>
                </a:solidFill>
              </a:rPr>
              <a:t>ayrı</a:t>
            </a:r>
            <a:r>
              <a:rPr lang="en-IE" sz="2400" i="1" dirty="0" smtClean="0">
                <a:solidFill>
                  <a:schemeClr val="tx1">
                    <a:lumMod val="85000"/>
                    <a:lumOff val="15000"/>
                  </a:schemeClr>
                </a:solidFill>
              </a:rPr>
              <a:t> ”.</a:t>
            </a:r>
            <a:endParaRPr lang="en-IE" sz="2400" i="1" dirty="0">
              <a:solidFill>
                <a:schemeClr val="tx1">
                  <a:lumMod val="85000"/>
                  <a:lumOff val="15000"/>
                </a:schemeClr>
              </a:solidFill>
            </a:endParaRPr>
          </a:p>
          <a:p>
            <a:pPr algn="ctr"/>
            <a:r>
              <a:rPr lang="en-IE" sz="2000" dirty="0">
                <a:solidFill>
                  <a:schemeClr val="tx1">
                    <a:lumMod val="85000"/>
                    <a:lumOff val="15000"/>
                  </a:schemeClr>
                </a:solidFill>
                <a:hlinkClick r:id="rId3">
                  <a:extLst>
                    <a:ext uri="{A12FA001-AC4F-418D-AE19-62706E023703}">
                      <ahyp:hlinkClr xmlns:ahyp="http://schemas.microsoft.com/office/drawing/2018/hyperlinkcolor" xmlns="" val="tx"/>
                    </a:ext>
                  </a:extLst>
                </a:hlinkClick>
              </a:rPr>
              <a:t>Stanford Social Innovation </a:t>
            </a:r>
            <a:endParaRPr lang="en-IE" sz="2000" dirty="0">
              <a:solidFill>
                <a:schemeClr val="tx1">
                  <a:lumMod val="85000"/>
                  <a:lumOff val="15000"/>
                </a:schemeClr>
              </a:solidFill>
            </a:endParaRPr>
          </a:p>
          <a:p>
            <a:pPr algn="ctr"/>
            <a:endParaRPr lang="en-IE" sz="2400" dirty="0">
              <a:solidFill>
                <a:schemeClr val="tx1">
                  <a:lumMod val="85000"/>
                  <a:lumOff val="15000"/>
                </a:schemeClr>
              </a:solidFill>
            </a:endParaRPr>
          </a:p>
        </p:txBody>
      </p:sp>
    </p:spTree>
    <p:extLst>
      <p:ext uri="{BB962C8B-B14F-4D97-AF65-F5344CB8AC3E}">
        <p14:creationId xmlns:p14="http://schemas.microsoft.com/office/powerpoint/2010/main" xmlns="" val="200014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A7FD14E-1A36-408F-B1CA-D9B4B67A2D55}"/>
              </a:ext>
            </a:extLst>
          </p:cNvPr>
          <p:cNvSpPr>
            <a:spLocks noGrp="1"/>
          </p:cNvSpPr>
          <p:nvPr>
            <p:ph type="body" sz="quarter" idx="13"/>
          </p:nvPr>
        </p:nvSpPr>
        <p:spPr>
          <a:xfrm>
            <a:off x="6096000" y="1371219"/>
            <a:ext cx="4656083" cy="4091722"/>
          </a:xfrm>
        </p:spPr>
        <p:txBody>
          <a:bodyPr>
            <a:normAutofit/>
          </a:bodyPr>
          <a:lstStyle/>
          <a:p>
            <a:r>
              <a:rPr lang="en-IE" sz="2200" dirty="0" err="1" smtClean="0"/>
              <a:t>Kitche'i</a:t>
            </a:r>
            <a:r>
              <a:rPr lang="en-IE" sz="2200" dirty="0" smtClean="0"/>
              <a:t> </a:t>
            </a:r>
            <a:r>
              <a:rPr lang="en-IE" sz="2200" dirty="0" err="1" smtClean="0"/>
              <a:t>bir</a:t>
            </a:r>
            <a:r>
              <a:rPr lang="en-IE" sz="2200" dirty="0" smtClean="0"/>
              <a:t> </a:t>
            </a:r>
            <a:r>
              <a:rPr lang="en-IE" sz="2200" dirty="0" err="1" smtClean="0"/>
              <a:t>öğleden</a:t>
            </a:r>
            <a:r>
              <a:rPr lang="en-IE" sz="2200" dirty="0" smtClean="0"/>
              <a:t> </a:t>
            </a:r>
            <a:r>
              <a:rPr lang="en-IE" sz="2200" dirty="0" err="1" smtClean="0"/>
              <a:t>sonra</a:t>
            </a:r>
            <a:r>
              <a:rPr lang="en-IE" sz="2200" dirty="0" smtClean="0"/>
              <a:t> </a:t>
            </a:r>
            <a:r>
              <a:rPr lang="en-IE" sz="2200" dirty="0" err="1" smtClean="0"/>
              <a:t>parkta</a:t>
            </a:r>
            <a:r>
              <a:rPr lang="en-IE" sz="2200" dirty="0" smtClean="0"/>
              <a:t> </a:t>
            </a:r>
            <a:r>
              <a:rPr lang="en-IE" sz="2200" dirty="0" err="1" smtClean="0"/>
              <a:t>arkadaşlarla</a:t>
            </a:r>
            <a:r>
              <a:rPr lang="en-IE" sz="2200" dirty="0" smtClean="0"/>
              <a:t> </a:t>
            </a:r>
            <a:r>
              <a:rPr lang="en-IE" sz="2200" dirty="0" err="1" smtClean="0"/>
              <a:t>insanların</a:t>
            </a:r>
            <a:r>
              <a:rPr lang="en-IE" sz="2200" dirty="0" smtClean="0"/>
              <a:t> </a:t>
            </a:r>
            <a:r>
              <a:rPr lang="en-IE" sz="2200" dirty="0" err="1" smtClean="0"/>
              <a:t>buzdolabından</a:t>
            </a:r>
            <a:r>
              <a:rPr lang="en-IE" sz="2200" dirty="0" smtClean="0"/>
              <a:t> </a:t>
            </a:r>
            <a:r>
              <a:rPr lang="en-IE" sz="2200" dirty="0" err="1" smtClean="0"/>
              <a:t>attıkları</a:t>
            </a:r>
            <a:r>
              <a:rPr lang="en-IE" sz="2200" dirty="0" smtClean="0"/>
              <a:t> </a:t>
            </a:r>
            <a:r>
              <a:rPr lang="en-IE" sz="2200" dirty="0" err="1" smtClean="0"/>
              <a:t>yiyecek</a:t>
            </a:r>
            <a:r>
              <a:rPr lang="en-IE" sz="2200" dirty="0" smtClean="0"/>
              <a:t> </a:t>
            </a:r>
            <a:r>
              <a:rPr lang="en-IE" sz="2200" dirty="0" err="1" smtClean="0"/>
              <a:t>miktarı</a:t>
            </a:r>
            <a:r>
              <a:rPr lang="en-IE" sz="2200" dirty="0" smtClean="0"/>
              <a:t> </a:t>
            </a:r>
            <a:r>
              <a:rPr lang="en-IE" sz="2200" dirty="0" err="1" smtClean="0"/>
              <a:t>hakkında</a:t>
            </a:r>
            <a:r>
              <a:rPr lang="en-IE" sz="2200" dirty="0" smtClean="0"/>
              <a:t> </a:t>
            </a:r>
            <a:r>
              <a:rPr lang="en-IE" sz="2200" dirty="0" err="1" smtClean="0"/>
              <a:t>konuştuktan</a:t>
            </a:r>
            <a:r>
              <a:rPr lang="en-IE" sz="2200" dirty="0" smtClean="0"/>
              <a:t> </a:t>
            </a:r>
            <a:r>
              <a:rPr lang="en-IE" sz="2200" dirty="0" err="1" smtClean="0"/>
              <a:t>sonra</a:t>
            </a:r>
            <a:r>
              <a:rPr lang="en-IE" sz="2200" dirty="0" smtClean="0"/>
              <a:t> </a:t>
            </a:r>
            <a:r>
              <a:rPr lang="en-IE" sz="2200" dirty="0" err="1" smtClean="0"/>
              <a:t>yarattık</a:t>
            </a:r>
            <a:r>
              <a:rPr lang="en-IE" sz="2200" dirty="0" smtClean="0"/>
              <a:t>. </a:t>
            </a:r>
            <a:r>
              <a:rPr lang="en-IE" sz="2200" dirty="0" err="1" smtClean="0"/>
              <a:t>Bunu</a:t>
            </a:r>
            <a:r>
              <a:rPr lang="en-IE" sz="2200" dirty="0" smtClean="0"/>
              <a:t> </a:t>
            </a:r>
            <a:r>
              <a:rPr lang="en-IE" sz="2200" dirty="0" err="1" smtClean="0"/>
              <a:t>denemek</a:t>
            </a:r>
            <a:r>
              <a:rPr lang="en-IE" sz="2200" dirty="0" smtClean="0"/>
              <a:t> </a:t>
            </a:r>
            <a:r>
              <a:rPr lang="en-IE" sz="2200" dirty="0" err="1" smtClean="0"/>
              <a:t>ve</a:t>
            </a:r>
            <a:r>
              <a:rPr lang="en-IE" sz="2200" dirty="0" smtClean="0"/>
              <a:t> </a:t>
            </a:r>
            <a:r>
              <a:rPr lang="en-IE" sz="2200" dirty="0" err="1" smtClean="0"/>
              <a:t>düzeltmek</a:t>
            </a:r>
            <a:r>
              <a:rPr lang="en-IE" sz="2200" dirty="0" smtClean="0"/>
              <a:t> </a:t>
            </a:r>
            <a:r>
              <a:rPr lang="en-IE" sz="2200" dirty="0" err="1" smtClean="0"/>
              <a:t>için</a:t>
            </a:r>
            <a:r>
              <a:rPr lang="en-IE" sz="2200" dirty="0" smtClean="0"/>
              <a:t> </a:t>
            </a:r>
            <a:r>
              <a:rPr lang="en-IE" sz="2200" dirty="0" err="1" smtClean="0"/>
              <a:t>bir</a:t>
            </a:r>
            <a:r>
              <a:rPr lang="en-IE" sz="2200" dirty="0" smtClean="0"/>
              <a:t> </a:t>
            </a:r>
            <a:r>
              <a:rPr lang="en-IE" sz="2200" dirty="0" err="1" smtClean="0"/>
              <a:t>şeyler</a:t>
            </a:r>
            <a:r>
              <a:rPr lang="en-IE" sz="2200" dirty="0" smtClean="0"/>
              <a:t> </a:t>
            </a:r>
            <a:r>
              <a:rPr lang="en-IE" sz="2200" dirty="0" err="1" smtClean="0"/>
              <a:t>yapmak</a:t>
            </a:r>
            <a:r>
              <a:rPr lang="en-IE" sz="2200" dirty="0" smtClean="0"/>
              <a:t> </a:t>
            </a:r>
            <a:r>
              <a:rPr lang="en-IE" sz="2200" dirty="0" err="1" smtClean="0"/>
              <a:t>istedik</a:t>
            </a:r>
            <a:r>
              <a:rPr lang="en-IE" sz="2200" dirty="0" smtClean="0"/>
              <a:t>. En </a:t>
            </a:r>
            <a:r>
              <a:rPr lang="en-IE" sz="2200" dirty="0" err="1" smtClean="0"/>
              <a:t>büyük</a:t>
            </a:r>
            <a:r>
              <a:rPr lang="en-IE" sz="2200" dirty="0" smtClean="0"/>
              <a:t> </a:t>
            </a:r>
            <a:r>
              <a:rPr lang="en-IE" sz="2200" dirty="0" err="1" smtClean="0"/>
              <a:t>atık</a:t>
            </a:r>
            <a:r>
              <a:rPr lang="en-IE" sz="2200" dirty="0" smtClean="0"/>
              <a:t> </a:t>
            </a:r>
            <a:r>
              <a:rPr lang="en-IE" sz="2200" dirty="0" err="1" smtClean="0"/>
              <a:t>kaynağı</a:t>
            </a:r>
            <a:r>
              <a:rPr lang="en-IE" sz="2200" dirty="0" smtClean="0"/>
              <a:t> </a:t>
            </a:r>
            <a:r>
              <a:rPr lang="en-IE" sz="2200" dirty="0" err="1" smtClean="0"/>
              <a:t>olmasına</a:t>
            </a:r>
            <a:r>
              <a:rPr lang="en-IE" sz="2200" dirty="0" smtClean="0"/>
              <a:t> </a:t>
            </a:r>
            <a:r>
              <a:rPr lang="en-IE" sz="2200" dirty="0" err="1" smtClean="0"/>
              <a:t>rağmen</a:t>
            </a:r>
            <a:r>
              <a:rPr lang="en-IE" sz="2200" dirty="0" smtClean="0"/>
              <a:t>, </a:t>
            </a:r>
            <a:r>
              <a:rPr lang="en-IE" sz="2200" dirty="0" err="1" smtClean="0"/>
              <a:t>evdeki</a:t>
            </a:r>
            <a:r>
              <a:rPr lang="en-IE" sz="2200" dirty="0" smtClean="0"/>
              <a:t> </a:t>
            </a:r>
            <a:r>
              <a:rPr lang="en-IE" sz="2200" dirty="0" err="1" smtClean="0"/>
              <a:t>yiyecek</a:t>
            </a:r>
            <a:r>
              <a:rPr lang="en-IE" sz="2200" dirty="0" smtClean="0"/>
              <a:t> </a:t>
            </a:r>
            <a:r>
              <a:rPr lang="en-IE" sz="2200" dirty="0" err="1" smtClean="0"/>
              <a:t>atığının</a:t>
            </a:r>
            <a:r>
              <a:rPr lang="en-IE" sz="2200" dirty="0" smtClean="0"/>
              <a:t> </a:t>
            </a:r>
            <a:r>
              <a:rPr lang="en-IE" sz="2200" dirty="0" err="1" smtClean="0"/>
              <a:t>miktarını</a:t>
            </a:r>
            <a:r>
              <a:rPr lang="en-IE" sz="2200" dirty="0" smtClean="0"/>
              <a:t> </a:t>
            </a:r>
            <a:r>
              <a:rPr lang="en-IE" sz="2200" dirty="0" err="1" smtClean="0"/>
              <a:t>ele</a:t>
            </a:r>
            <a:r>
              <a:rPr lang="en-IE" sz="2200" dirty="0" smtClean="0"/>
              <a:t> </a:t>
            </a:r>
            <a:r>
              <a:rPr lang="en-IE" sz="2200" dirty="0" err="1" smtClean="0"/>
              <a:t>alan</a:t>
            </a:r>
            <a:r>
              <a:rPr lang="en-IE" sz="2200" dirty="0" smtClean="0"/>
              <a:t> </a:t>
            </a:r>
            <a:r>
              <a:rPr lang="en-IE" sz="2200" dirty="0" err="1" smtClean="0"/>
              <a:t>hiçbir</a:t>
            </a:r>
            <a:r>
              <a:rPr lang="en-IE" sz="2200" dirty="0" smtClean="0"/>
              <a:t> platform </a:t>
            </a:r>
            <a:r>
              <a:rPr lang="en-IE" sz="2200" dirty="0" err="1" smtClean="0"/>
              <a:t>olmadığı</a:t>
            </a:r>
            <a:r>
              <a:rPr lang="en-IE" sz="2200" dirty="0" smtClean="0"/>
              <a:t> </a:t>
            </a:r>
            <a:r>
              <a:rPr lang="en-IE" sz="2200" dirty="0" err="1" smtClean="0"/>
              <a:t>benim</a:t>
            </a:r>
            <a:r>
              <a:rPr lang="en-IE" sz="2200" dirty="0" smtClean="0"/>
              <a:t> </a:t>
            </a:r>
            <a:r>
              <a:rPr lang="en-IE" sz="2200" dirty="0" err="1" smtClean="0"/>
              <a:t>için</a:t>
            </a:r>
            <a:r>
              <a:rPr lang="en-IE" sz="2200" dirty="0" smtClean="0"/>
              <a:t> </a:t>
            </a:r>
            <a:r>
              <a:rPr lang="en-IE" sz="2200" dirty="0" err="1" smtClean="0"/>
              <a:t>açıktı</a:t>
            </a:r>
            <a:r>
              <a:rPr lang="en-IE" sz="2200" dirty="0" smtClean="0"/>
              <a:t> '.</a:t>
            </a:r>
            <a:endParaRPr lang="en-IE" sz="2200" dirty="0"/>
          </a:p>
        </p:txBody>
      </p:sp>
      <p:sp>
        <p:nvSpPr>
          <p:cNvPr id="12" name="TextBox 11">
            <a:extLst>
              <a:ext uri="{FF2B5EF4-FFF2-40B4-BE49-F238E27FC236}">
                <a16:creationId xmlns:a16="http://schemas.microsoft.com/office/drawing/2014/main" xmlns="" id="{A57B2E3F-AD94-4E08-A872-38E4C94A06FD}"/>
              </a:ext>
            </a:extLst>
          </p:cNvPr>
          <p:cNvSpPr txBox="1"/>
          <p:nvPr/>
        </p:nvSpPr>
        <p:spPr>
          <a:xfrm>
            <a:off x="117694" y="4809110"/>
            <a:ext cx="6096000" cy="400110"/>
          </a:xfrm>
          <a:prstGeom prst="rect">
            <a:avLst/>
          </a:prstGeom>
          <a:solidFill>
            <a:srgbClr val="FDA81F"/>
          </a:solidFill>
        </p:spPr>
        <p:txBody>
          <a:bodyPr wrap="square">
            <a:spAutoFit/>
          </a:bodyPr>
          <a:lstStyle/>
          <a:p>
            <a:pPr algn="ctr"/>
            <a:r>
              <a:rPr lang="en-IE" sz="2000" dirty="0">
                <a:solidFill>
                  <a:schemeClr val="bg1"/>
                </a:solidFill>
              </a:rPr>
              <a:t>Alex Vlassopulos – </a:t>
            </a:r>
            <a:r>
              <a:rPr lang="en-IE" sz="2000" dirty="0" err="1" smtClean="0">
                <a:solidFill>
                  <a:schemeClr val="bg1"/>
                </a:solidFill>
              </a:rPr>
              <a:t>Kitche</a:t>
            </a:r>
            <a:r>
              <a:rPr lang="tr-TR" sz="2000" dirty="0" smtClean="0">
                <a:solidFill>
                  <a:schemeClr val="bg1"/>
                </a:solidFill>
              </a:rPr>
              <a:t> Kurucusu</a:t>
            </a:r>
            <a:endParaRPr lang="en-IE" sz="2000" dirty="0">
              <a:solidFill>
                <a:schemeClr val="bg1"/>
              </a:solidFill>
            </a:endParaRPr>
          </a:p>
        </p:txBody>
      </p:sp>
      <p:sp>
        <p:nvSpPr>
          <p:cNvPr id="9" name="TextBox 8">
            <a:extLst>
              <a:ext uri="{FF2B5EF4-FFF2-40B4-BE49-F238E27FC236}">
                <a16:creationId xmlns:a16="http://schemas.microsoft.com/office/drawing/2014/main" xmlns="" id="{BD2181A8-8A9D-43C7-A2FE-2ABF961482A6}"/>
              </a:ext>
            </a:extLst>
          </p:cNvPr>
          <p:cNvSpPr txBox="1"/>
          <p:nvPr/>
        </p:nvSpPr>
        <p:spPr>
          <a:xfrm>
            <a:off x="2322787" y="6450392"/>
            <a:ext cx="6327226" cy="246221"/>
          </a:xfrm>
          <a:prstGeom prst="rect">
            <a:avLst/>
          </a:prstGeom>
          <a:noFill/>
        </p:spPr>
        <p:txBody>
          <a:bodyPr wrap="square">
            <a:spAutoFit/>
          </a:bodyPr>
          <a:lstStyle/>
          <a:p>
            <a:r>
              <a:rPr lang="en-IE" sz="1000" dirty="0">
                <a:hlinkClick r:id="rId2"/>
              </a:rPr>
              <a:t>Source: Daily Mail, </a:t>
            </a:r>
            <a:r>
              <a:rPr lang="en-IE" sz="1000" dirty="0"/>
              <a:t>  </a:t>
            </a:r>
            <a:r>
              <a:rPr lang="en-IE" sz="1000" dirty="0">
                <a:hlinkClick r:id="rId2"/>
              </a:rPr>
              <a:t> </a:t>
            </a:r>
            <a:r>
              <a:rPr lang="en-IE" sz="1000" dirty="0">
                <a:hlinkClick r:id="rId3"/>
              </a:rPr>
              <a:t>photo </a:t>
            </a:r>
            <a:r>
              <a:rPr lang="en-IE" sz="1000" b="0" i="0" dirty="0">
                <a:effectLst/>
                <a:latin typeface="-apple-system"/>
                <a:hlinkClick r:id="rId3"/>
              </a:rPr>
              <a:t>Alex Vlassopulos Linkedin</a:t>
            </a:r>
            <a:r>
              <a:rPr lang="en-IE" sz="1000" dirty="0">
                <a:hlinkClick r:id="rId3"/>
              </a:rPr>
              <a:t> </a:t>
            </a:r>
            <a:endParaRPr lang="en-IE" sz="1000" dirty="0"/>
          </a:p>
        </p:txBody>
      </p:sp>
      <p:pic>
        <p:nvPicPr>
          <p:cNvPr id="2050" name="Picture 2" descr="Alex Vlassopulos">
            <a:extLst>
              <a:ext uri="{FF2B5EF4-FFF2-40B4-BE49-F238E27FC236}">
                <a16:creationId xmlns:a16="http://schemas.microsoft.com/office/drawing/2014/main" xmlns="" id="{4A62E6E0-4FE8-4A8E-BEAC-9E56500A7CA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4343" y="1019946"/>
            <a:ext cx="38100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A22D51FD-740C-4AF2-8A82-913E267E3592}"/>
              </a:ext>
            </a:extLst>
          </p:cNvPr>
          <p:cNvSpPr txBox="1"/>
          <p:nvPr/>
        </p:nvSpPr>
        <p:spPr>
          <a:xfrm>
            <a:off x="5059619" y="23162"/>
            <a:ext cx="6999597" cy="615553"/>
          </a:xfrm>
          <a:prstGeom prst="rect">
            <a:avLst/>
          </a:prstGeom>
          <a:noFill/>
        </p:spPr>
        <p:txBody>
          <a:bodyPr wrap="square">
            <a:spAutoFit/>
          </a:bodyPr>
          <a:lstStyle/>
          <a:p>
            <a:r>
              <a:rPr lang="tr-TR" sz="3400" b="1" dirty="0" smtClean="0">
                <a:solidFill>
                  <a:srgbClr val="A6377D"/>
                </a:solidFill>
              </a:rPr>
              <a:t>	</a:t>
            </a:r>
            <a:r>
              <a:rPr lang="en-IE" sz="3400" b="1" dirty="0" err="1" smtClean="0">
                <a:solidFill>
                  <a:srgbClr val="A6377D"/>
                </a:solidFill>
              </a:rPr>
              <a:t>Gençler</a:t>
            </a:r>
            <a:r>
              <a:rPr lang="en-IE" sz="3400" b="1" dirty="0" smtClean="0">
                <a:solidFill>
                  <a:srgbClr val="A6377D"/>
                </a:solidFill>
              </a:rPr>
              <a:t> </a:t>
            </a:r>
            <a:r>
              <a:rPr lang="en-IE" sz="3400" b="1" dirty="0" err="1" smtClean="0">
                <a:solidFill>
                  <a:srgbClr val="A6377D"/>
                </a:solidFill>
              </a:rPr>
              <a:t>Yol</a:t>
            </a:r>
            <a:r>
              <a:rPr lang="en-IE" sz="3400" b="1" dirty="0" smtClean="0">
                <a:solidFill>
                  <a:srgbClr val="A6377D"/>
                </a:solidFill>
              </a:rPr>
              <a:t> </a:t>
            </a:r>
            <a:r>
              <a:rPr lang="en-IE" sz="3400" b="1" dirty="0" err="1" smtClean="0">
                <a:solidFill>
                  <a:srgbClr val="A6377D"/>
                </a:solidFill>
              </a:rPr>
              <a:t>Gösteriyor</a:t>
            </a:r>
            <a:r>
              <a:rPr lang="en-IE" sz="3400" b="1" dirty="0" smtClean="0">
                <a:solidFill>
                  <a:srgbClr val="A6377D"/>
                </a:solidFill>
              </a:rPr>
              <a:t>! </a:t>
            </a:r>
            <a:endParaRPr lang="en-IE" sz="3400" dirty="0"/>
          </a:p>
        </p:txBody>
      </p:sp>
      <p:sp>
        <p:nvSpPr>
          <p:cNvPr id="4" name="TextBox 3">
            <a:extLst>
              <a:ext uri="{FF2B5EF4-FFF2-40B4-BE49-F238E27FC236}">
                <a16:creationId xmlns:a16="http://schemas.microsoft.com/office/drawing/2014/main" xmlns="" id="{517009BD-091A-49B2-9A85-066CF0271392}"/>
              </a:ext>
            </a:extLst>
          </p:cNvPr>
          <p:cNvSpPr txBox="1"/>
          <p:nvPr/>
        </p:nvSpPr>
        <p:spPr>
          <a:xfrm>
            <a:off x="117693" y="5196795"/>
            <a:ext cx="6096001" cy="1200329"/>
          </a:xfrm>
          <a:prstGeom prst="rect">
            <a:avLst/>
          </a:prstGeom>
          <a:noFill/>
        </p:spPr>
        <p:txBody>
          <a:bodyPr wrap="square" rtlCol="0">
            <a:spAutoFit/>
          </a:bodyPr>
          <a:lstStyle/>
          <a:p>
            <a:pPr algn="ctr"/>
            <a:r>
              <a:rPr lang="tr-TR" u="sng" dirty="0" smtClean="0">
                <a:solidFill>
                  <a:schemeClr val="accent1"/>
                </a:solidFill>
                <a:latin typeface="arial" panose="020B0604020202020204" pitchFamily="34" charset="0"/>
              </a:rPr>
              <a:t>Mutfak, </a:t>
            </a:r>
            <a:r>
              <a:rPr lang="tr-TR" dirty="0" smtClean="0">
                <a:solidFill>
                  <a:srgbClr val="A6377D"/>
                </a:solidFill>
                <a:latin typeface="arial" panose="020B0604020202020204" pitchFamily="34" charset="0"/>
              </a:rPr>
              <a:t>evde maliyet tasarrufu ve yiyecek atığı azaltma için akıllı bir mutfak gıda atığı uygulamasıdır. Yiyeceklerden tasarruf edin. Evde yemek tarifleri ve hatırlatıcılar alın</a:t>
            </a:r>
            <a:endParaRPr lang="en-IE" dirty="0">
              <a:solidFill>
                <a:srgbClr val="A6377D"/>
              </a:solidFill>
            </a:endParaRPr>
          </a:p>
        </p:txBody>
      </p:sp>
      <p:sp>
        <p:nvSpPr>
          <p:cNvPr id="14" name="TextBox 13">
            <a:extLst>
              <a:ext uri="{FF2B5EF4-FFF2-40B4-BE49-F238E27FC236}">
                <a16:creationId xmlns:a16="http://schemas.microsoft.com/office/drawing/2014/main" xmlns="" id="{0925183F-DFEA-4752-A4D3-79B251D3F2F8}"/>
              </a:ext>
            </a:extLst>
          </p:cNvPr>
          <p:cNvSpPr txBox="1"/>
          <p:nvPr/>
        </p:nvSpPr>
        <p:spPr>
          <a:xfrm>
            <a:off x="55467" y="0"/>
            <a:ext cx="5202963" cy="1077218"/>
          </a:xfrm>
          <a:prstGeom prst="rect">
            <a:avLst/>
          </a:prstGeom>
          <a:noFill/>
        </p:spPr>
        <p:txBody>
          <a:bodyPr wrap="non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en-IE" sz="2400" dirty="0" err="1" smtClean="0">
                <a:solidFill>
                  <a:srgbClr val="A6377D"/>
                </a:solidFill>
              </a:rPr>
              <a:t>Çevre</a:t>
            </a:r>
            <a:r>
              <a:rPr lang="en-IE" sz="2400" dirty="0" smtClean="0">
                <a:solidFill>
                  <a:srgbClr val="A6377D"/>
                </a:solidFill>
              </a:rPr>
              <a:t>, </a:t>
            </a:r>
            <a:r>
              <a:rPr lang="en-IE" sz="2400" dirty="0" err="1" smtClean="0">
                <a:solidFill>
                  <a:srgbClr val="A6377D"/>
                </a:solidFill>
              </a:rPr>
              <a:t>Tüketim</a:t>
            </a:r>
            <a:r>
              <a:rPr lang="en-IE" sz="2400" dirty="0" smtClean="0">
                <a:solidFill>
                  <a:srgbClr val="A6377D"/>
                </a:solidFill>
              </a:rPr>
              <a:t>, </a:t>
            </a:r>
            <a:r>
              <a:rPr lang="en-IE" sz="2400" dirty="0" err="1" smtClean="0">
                <a:solidFill>
                  <a:srgbClr val="A6377D"/>
                </a:solidFill>
              </a:rPr>
              <a:t>Gıda</a:t>
            </a:r>
            <a:r>
              <a:rPr lang="en-IE" sz="2400" dirty="0" smtClean="0">
                <a:solidFill>
                  <a:srgbClr val="A6377D"/>
                </a:solidFill>
              </a:rPr>
              <a:t> </a:t>
            </a:r>
            <a:r>
              <a:rPr lang="en-IE" sz="2400" dirty="0" err="1" smtClean="0">
                <a:solidFill>
                  <a:srgbClr val="A6377D"/>
                </a:solidFill>
              </a:rPr>
              <a:t>İsrafı</a:t>
            </a:r>
            <a:r>
              <a:rPr lang="en-IE" sz="2400" dirty="0" smtClean="0">
                <a:solidFill>
                  <a:srgbClr val="A6377D"/>
                </a:solidFill>
              </a:rPr>
              <a:t>, </a:t>
            </a:r>
            <a:r>
              <a:rPr lang="en-IE" sz="2400" dirty="0" err="1" smtClean="0">
                <a:solidFill>
                  <a:srgbClr val="A6377D"/>
                </a:solidFill>
              </a:rPr>
              <a:t>Tasarruf</a:t>
            </a:r>
            <a:r>
              <a:rPr lang="en-IE" sz="2400" dirty="0" smtClean="0">
                <a:solidFill>
                  <a:srgbClr val="A6377D"/>
                </a:solidFill>
              </a:rPr>
              <a:t> </a:t>
            </a:r>
            <a:r>
              <a:rPr lang="en-IE" sz="2400" dirty="0" err="1" smtClean="0">
                <a:solidFill>
                  <a:srgbClr val="A6377D"/>
                </a:solidFill>
              </a:rPr>
              <a:t>Edin</a:t>
            </a:r>
            <a:endParaRPr lang="en-IE" sz="2400" dirty="0">
              <a:solidFill>
                <a:srgbClr val="A6377D"/>
              </a:solidFill>
            </a:endParaRPr>
          </a:p>
        </p:txBody>
      </p:sp>
    </p:spTree>
    <p:extLst>
      <p:ext uri="{BB962C8B-B14F-4D97-AF65-F5344CB8AC3E}">
        <p14:creationId xmlns:p14="http://schemas.microsoft.com/office/powerpoint/2010/main" xmlns="" val="56180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xmlns=""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xmlns="" id="{8A18188A-2FAC-4587-8D84-3A9C87D63EBD}"/>
              </a:ext>
            </a:extLst>
          </p:cNvPr>
          <p:cNvSpPr>
            <a:spLocks noGrp="1"/>
          </p:cNvSpPr>
          <p:nvPr>
            <p:ph type="body" sz="quarter" idx="13"/>
          </p:nvPr>
        </p:nvSpPr>
        <p:spPr>
          <a:xfrm rot="16200000">
            <a:off x="8064908" y="2765198"/>
            <a:ext cx="6858000" cy="1327603"/>
          </a:xfrm>
        </p:spPr>
        <p:txBody>
          <a:bodyPr/>
          <a:lstStyle/>
          <a:p>
            <a:r>
              <a:rPr lang="en-IE" dirty="0" smtClean="0"/>
              <a:t>HOŞGELDİNİZ</a:t>
            </a:r>
            <a:endParaRPr lang="en-IE" dirty="0"/>
          </a:p>
        </p:txBody>
      </p:sp>
      <p:sp>
        <p:nvSpPr>
          <p:cNvPr id="9" name="Text Placeholder 7">
            <a:extLst>
              <a:ext uri="{FF2B5EF4-FFF2-40B4-BE49-F238E27FC236}">
                <a16:creationId xmlns:a16="http://schemas.microsoft.com/office/drawing/2014/main" xmlns=""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smtClean="0">
                <a:solidFill>
                  <a:srgbClr val="E48E02"/>
                </a:solidFill>
              </a:rPr>
              <a:t>6 </a:t>
            </a:r>
            <a:r>
              <a:rPr lang="en-IE" sz="2800" b="1" dirty="0" err="1" smtClean="0">
                <a:solidFill>
                  <a:srgbClr val="E48E02"/>
                </a:solidFill>
              </a:rPr>
              <a:t>Modülün</a:t>
            </a:r>
            <a:r>
              <a:rPr lang="en-IE" sz="2800" b="1" dirty="0" smtClean="0">
                <a:solidFill>
                  <a:srgbClr val="E48E02"/>
                </a:solidFill>
              </a:rPr>
              <a:t> </a:t>
            </a:r>
            <a:r>
              <a:rPr lang="en-IE" sz="2800" b="1" dirty="0" err="1" smtClean="0">
                <a:solidFill>
                  <a:srgbClr val="E48E02"/>
                </a:solidFill>
              </a:rPr>
              <a:t>genel</a:t>
            </a:r>
            <a:r>
              <a:rPr lang="en-IE" sz="2800" b="1" dirty="0" smtClean="0">
                <a:solidFill>
                  <a:srgbClr val="E48E02"/>
                </a:solidFill>
              </a:rPr>
              <a:t> tan</a:t>
            </a:r>
            <a:r>
              <a:rPr lang="tr-TR" sz="2800" b="1" dirty="0" err="1" smtClean="0">
                <a:solidFill>
                  <a:srgbClr val="E48E02"/>
                </a:solidFill>
              </a:rPr>
              <a:t>ıtımı</a:t>
            </a:r>
            <a:endParaRPr lang="en-IE" sz="2800" b="1" dirty="0">
              <a:solidFill>
                <a:srgbClr val="E48E02"/>
              </a:solidFill>
            </a:endParaRPr>
          </a:p>
        </p:txBody>
      </p:sp>
      <p:sp>
        <p:nvSpPr>
          <p:cNvPr id="10" name="Text Placeholder 6">
            <a:extLst>
              <a:ext uri="{FF2B5EF4-FFF2-40B4-BE49-F238E27FC236}">
                <a16:creationId xmlns:a16="http://schemas.microsoft.com/office/drawing/2014/main" xmlns="" id="{C0DF9D52-F2C8-4EDD-8164-1AF07D38B111}"/>
              </a:ext>
            </a:extLst>
          </p:cNvPr>
          <p:cNvSpPr>
            <a:spLocks noGrp="1"/>
          </p:cNvSpPr>
          <p:nvPr>
            <p:ph type="body" sz="quarter" idx="14"/>
          </p:nvPr>
        </p:nvSpPr>
        <p:spPr>
          <a:xfrm>
            <a:off x="249340" y="784225"/>
            <a:ext cx="5300434" cy="4158567"/>
          </a:xfrm>
        </p:spPr>
        <p:txBody>
          <a:bodyPr/>
          <a:lstStyle/>
          <a:p>
            <a:r>
              <a:rPr lang="en-IE" sz="2300" b="1" dirty="0" err="1" smtClean="0">
                <a:solidFill>
                  <a:srgbClr val="E48E02"/>
                </a:solidFill>
              </a:rPr>
              <a:t>Modül</a:t>
            </a:r>
            <a:r>
              <a:rPr lang="en-IE" sz="2300" b="1" dirty="0" smtClean="0">
                <a:solidFill>
                  <a:srgbClr val="E48E02"/>
                </a:solidFill>
              </a:rPr>
              <a:t> 1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Giriş</a:t>
            </a:r>
            <a:r>
              <a:rPr lang="en-IE" sz="2300" dirty="0" smtClean="0">
                <a:solidFill>
                  <a:schemeClr val="tx1">
                    <a:lumMod val="75000"/>
                    <a:lumOff val="25000"/>
                  </a:schemeClr>
                </a:solidFill>
              </a:rPr>
              <a:t> - </a:t>
            </a:r>
            <a:r>
              <a:rPr lang="en-IE" sz="2300" dirty="0" err="1" smtClean="0">
                <a:solidFill>
                  <a:schemeClr val="tx1">
                    <a:lumMod val="75000"/>
                    <a:lumOff val="25000"/>
                  </a:schemeClr>
                </a:solidFill>
              </a:rPr>
              <a:t>teknoloji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medyanın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kesişme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noktasındaki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potansiyel</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2 </a:t>
            </a:r>
            <a:r>
              <a:rPr lang="en-IE" sz="2300" dirty="0" err="1" smtClean="0">
                <a:solidFill>
                  <a:schemeClr val="tx1">
                    <a:lumMod val="75000"/>
                    <a:lumOff val="25000"/>
                  </a:schemeClr>
                </a:solidFill>
              </a:rPr>
              <a:t>Gençler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fırsatlar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nerede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demokrasi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tüketim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para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şeffaflık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eğitimde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sorunların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çözümleri</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3 </a:t>
            </a:r>
            <a:r>
              <a:rPr lang="en-IE" sz="2300" dirty="0" err="1" smtClean="0">
                <a:solidFill>
                  <a:schemeClr val="tx1">
                    <a:lumMod val="75000"/>
                    <a:lumOff val="25000"/>
                  </a:schemeClr>
                </a:solidFill>
              </a:rPr>
              <a:t>Tasarım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Düşüncesinde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Uzmanlaşma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Uygulama</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4 </a:t>
            </a:r>
            <a:r>
              <a:rPr lang="en-IE" sz="2300" dirty="0" err="1" smtClean="0">
                <a:solidFill>
                  <a:schemeClr val="tx1">
                    <a:lumMod val="75000"/>
                    <a:lumOff val="25000"/>
                  </a:schemeClr>
                </a:solidFill>
              </a:rPr>
              <a:t>İşinizi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İleriye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Taşımak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Amaçlı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Ortaklıklar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Oluşturmak</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5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Fikrinizi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6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Misyonu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a:t>
            </a:r>
            <a:r>
              <a:rPr lang="en-IE" sz="2300" dirty="0" smtClean="0">
                <a:solidFill>
                  <a:schemeClr val="tx1">
                    <a:lumMod val="75000"/>
                    <a:lumOff val="25000"/>
                  </a:schemeClr>
                </a:solidFill>
              </a:rPr>
              <a:t> - </a:t>
            </a:r>
            <a:r>
              <a:rPr lang="en-IE" sz="2300" dirty="0" err="1" smtClean="0">
                <a:solidFill>
                  <a:schemeClr val="tx1">
                    <a:lumMod val="75000"/>
                    <a:lumOff val="25000"/>
                  </a:schemeClr>
                </a:solidFill>
              </a:rPr>
              <a:t>Kalplere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Zihinlere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Ulaşma</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xmlns=""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E72A0D0-98C5-4154-B6C4-6D6119C3E240}"/>
              </a:ext>
            </a:extLst>
          </p:cNvPr>
          <p:cNvSpPr>
            <a:spLocks noGrp="1"/>
          </p:cNvSpPr>
          <p:nvPr>
            <p:ph type="body" sz="quarter" idx="15"/>
          </p:nvPr>
        </p:nvSpPr>
        <p:spPr>
          <a:xfrm>
            <a:off x="7097917" y="3416494"/>
            <a:ext cx="4927814" cy="2592420"/>
          </a:xfrm>
        </p:spPr>
        <p:txBody>
          <a:bodyPr/>
          <a:lstStyle/>
          <a:p>
            <a:pPr algn="ctr"/>
            <a:r>
              <a:rPr lang="tr-TR" sz="2600" i="1" dirty="0" smtClean="0">
                <a:latin typeface="Open Sans"/>
              </a:rPr>
              <a:t>'(DSI) Dijital Sosyal </a:t>
            </a:r>
            <a:r>
              <a:rPr lang="tr-TR" sz="2600" i="1" dirty="0" err="1" smtClean="0">
                <a:latin typeface="Open Sans"/>
              </a:rPr>
              <a:t>İnovasyon</a:t>
            </a:r>
            <a:r>
              <a:rPr lang="tr-TR" sz="2600" i="1" dirty="0" smtClean="0">
                <a:latin typeface="Open Sans"/>
              </a:rPr>
              <a:t>, sivil toplum yararına çalışan ve sosyal zorluklara dijital çözümler geliştiren teknoloji girişimcileri ve yenilikçilerin artan hareketini ifade eder'</a:t>
            </a:r>
            <a:endParaRPr lang="en-IE" sz="2600" i="1" dirty="0" smtClean="0">
              <a:latin typeface="Open Sans"/>
            </a:endParaRPr>
          </a:p>
          <a:p>
            <a:pPr algn="ctr"/>
            <a:r>
              <a:rPr lang="en-IE" sz="2000" i="1" dirty="0" smtClean="0">
                <a:latin typeface="Open Sans"/>
              </a:rPr>
              <a:t>Nesta.org.uk</a:t>
            </a:r>
            <a:endParaRPr lang="en-IE" sz="2000" i="1" dirty="0">
              <a:latin typeface="Open Sans"/>
            </a:endParaRPr>
          </a:p>
          <a:p>
            <a:pPr algn="ctr"/>
            <a:endParaRPr lang="en-IE" sz="2600" dirty="0"/>
          </a:p>
        </p:txBody>
      </p:sp>
      <p:pic>
        <p:nvPicPr>
          <p:cNvPr id="11" name="Picture Placeholder 10">
            <a:hlinkClick r:id="rId2"/>
            <a:extLst>
              <a:ext uri="{FF2B5EF4-FFF2-40B4-BE49-F238E27FC236}">
                <a16:creationId xmlns:a16="http://schemas.microsoft.com/office/drawing/2014/main" xmlns="" id="{8FFB2B8B-158F-4208-B718-48CC586AD38A}"/>
              </a:ext>
            </a:extLst>
          </p:cNvPr>
          <p:cNvPicPr>
            <a:picLocks noGrp="1" noChangeAspect="1"/>
          </p:cNvPicPr>
          <p:nvPr>
            <p:ph type="pic" sz="quarter" idx="16"/>
          </p:nvPr>
        </p:nvPicPr>
        <p:blipFill rotWithShape="1">
          <a:blip r:embed="rId3"/>
          <a:srcRect l="3936" r="3936"/>
          <a:stretch/>
        </p:blipFill>
        <p:spPr/>
      </p:pic>
      <p:sp>
        <p:nvSpPr>
          <p:cNvPr id="5" name="Text Placeholder 2">
            <a:extLst>
              <a:ext uri="{FF2B5EF4-FFF2-40B4-BE49-F238E27FC236}">
                <a16:creationId xmlns:a16="http://schemas.microsoft.com/office/drawing/2014/main" xmlns="" id="{268C54EF-AD4D-4496-BDAC-6B6CAB436475}"/>
              </a:ext>
            </a:extLst>
          </p:cNvPr>
          <p:cNvSpPr txBox="1">
            <a:spLocks/>
          </p:cNvSpPr>
          <p:nvPr/>
        </p:nvSpPr>
        <p:spPr>
          <a:xfrm>
            <a:off x="7034543" y="493083"/>
            <a:ext cx="4991188" cy="2592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2800" b="1" i="1" dirty="0" smtClean="0">
                <a:latin typeface="Neue Haas Grotesk Text Pro" panose="020B0504020202020204" pitchFamily="34" charset="0"/>
              </a:rPr>
              <a:t>"Dijital sosyal </a:t>
            </a:r>
            <a:r>
              <a:rPr lang="tr-TR" sz="2800" b="1" i="1" dirty="0" err="1" smtClean="0">
                <a:latin typeface="Neue Haas Grotesk Text Pro" panose="020B0504020202020204" pitchFamily="34" charset="0"/>
              </a:rPr>
              <a:t>inovasyon</a:t>
            </a:r>
            <a:r>
              <a:rPr lang="tr-TR" sz="2800" b="1" i="1" dirty="0" smtClean="0">
                <a:latin typeface="Neue Haas Grotesk Text Pro" panose="020B0504020202020204" pitchFamily="34" charset="0"/>
              </a:rPr>
              <a:t>, sosyal ve çevresel zorlukların üstesinden gelmek için insanları ve dijital teknolojileri bir araya getiriyor</a:t>
            </a:r>
            <a:endParaRPr lang="en-IE" b="1" i="1" dirty="0">
              <a:latin typeface="Neue Haas Grotesk Text Pro" panose="020B0504020202020204" pitchFamily="34" charset="0"/>
            </a:endParaRPr>
          </a:p>
          <a:p>
            <a:pPr algn="ctr"/>
            <a:r>
              <a:rPr lang="en-IE" sz="2000" i="1" dirty="0">
                <a:latin typeface="Open Sans"/>
              </a:rPr>
              <a:t>digitalsocial.eu</a:t>
            </a:r>
            <a:endParaRPr lang="en-IE" sz="2000" i="1" dirty="0"/>
          </a:p>
        </p:txBody>
      </p:sp>
      <p:sp>
        <p:nvSpPr>
          <p:cNvPr id="6" name="Text Placeholder 2">
            <a:extLst>
              <a:ext uri="{FF2B5EF4-FFF2-40B4-BE49-F238E27FC236}">
                <a16:creationId xmlns:a16="http://schemas.microsoft.com/office/drawing/2014/main" xmlns="" id="{3B64ADA2-4528-47D3-A7B8-10ACB3F5D1F7}"/>
              </a:ext>
            </a:extLst>
          </p:cNvPr>
          <p:cNvSpPr txBox="1">
            <a:spLocks/>
          </p:cNvSpPr>
          <p:nvPr/>
        </p:nvSpPr>
        <p:spPr>
          <a:xfrm>
            <a:off x="1184495" y="316873"/>
            <a:ext cx="4656210" cy="941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smtClean="0">
                <a:latin typeface="Neue Haas Grotesk Text Pro" panose="020B0504020202020204" pitchFamily="34" charset="0"/>
              </a:rPr>
              <a:t>Dijital Sosyal </a:t>
            </a:r>
            <a:r>
              <a:rPr lang="tr-TR" sz="3600" b="1" dirty="0" err="1" smtClean="0">
                <a:latin typeface="Neue Haas Grotesk Text Pro" panose="020B0504020202020204" pitchFamily="34" charset="0"/>
              </a:rPr>
              <a:t>İnovasyon</a:t>
            </a:r>
            <a:r>
              <a:rPr lang="tr-TR" sz="3600" b="1" dirty="0" smtClean="0">
                <a:latin typeface="Neue Haas Grotesk Text Pro" panose="020B0504020202020204" pitchFamily="34" charset="0"/>
              </a:rPr>
              <a:t> nedir?</a:t>
            </a:r>
            <a:endParaRPr lang="en-IE" sz="3600" b="1" dirty="0">
              <a:latin typeface="Neue Haas Grotesk Text Pro" panose="020B0504020202020204" pitchFamily="34" charset="0"/>
            </a:endParaRPr>
          </a:p>
        </p:txBody>
      </p:sp>
    </p:spTree>
    <p:extLst>
      <p:ext uri="{BB962C8B-B14F-4D97-AF65-F5344CB8AC3E}">
        <p14:creationId xmlns:p14="http://schemas.microsoft.com/office/powerpoint/2010/main" xmlns="" val="234224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75DAA41-5CFE-414A-A5BA-5249E4331653}"/>
              </a:ext>
            </a:extLst>
          </p:cNvPr>
          <p:cNvSpPr>
            <a:spLocks noGrp="1"/>
          </p:cNvSpPr>
          <p:nvPr>
            <p:ph type="body" sz="quarter" idx="14"/>
          </p:nvPr>
        </p:nvSpPr>
        <p:spPr>
          <a:xfrm>
            <a:off x="3966827" y="164613"/>
            <a:ext cx="7861650" cy="5206518"/>
          </a:xfrm>
        </p:spPr>
        <p:txBody>
          <a:bodyPr/>
          <a:lstStyle/>
          <a:p>
            <a:r>
              <a:rPr lang="tr-TR" sz="3400" b="1" dirty="0" smtClean="0">
                <a:solidFill>
                  <a:srgbClr val="40A67A"/>
                </a:solidFill>
              </a:rPr>
              <a:t>Dijital Sosyal </a:t>
            </a:r>
            <a:r>
              <a:rPr lang="tr-TR" sz="3400" b="1" dirty="0" err="1" smtClean="0">
                <a:solidFill>
                  <a:srgbClr val="40A67A"/>
                </a:solidFill>
              </a:rPr>
              <a:t>İnovasyon</a:t>
            </a:r>
            <a:r>
              <a:rPr lang="tr-TR" sz="3400" b="1" dirty="0" smtClean="0">
                <a:solidFill>
                  <a:srgbClr val="40A67A"/>
                </a:solidFill>
              </a:rPr>
              <a:t> Şimdiden Hayatımızı Dönüştürüyor</a:t>
            </a:r>
            <a:endParaRPr lang="en-IE" sz="3400" b="1" i="0" dirty="0">
              <a:solidFill>
                <a:srgbClr val="40A67A"/>
              </a:solidFill>
              <a:effectLst/>
            </a:endParaRPr>
          </a:p>
          <a:p>
            <a:endParaRPr lang="en-IE" sz="1000" b="1" i="0" dirty="0">
              <a:solidFill>
                <a:srgbClr val="40A67A"/>
              </a:solidFill>
              <a:effectLst/>
            </a:endParaRPr>
          </a:p>
          <a:p>
            <a:r>
              <a:rPr lang="en-IE" dirty="0" err="1" smtClean="0">
                <a:solidFill>
                  <a:schemeClr val="tx1">
                    <a:lumMod val="75000"/>
                    <a:lumOff val="25000"/>
                  </a:schemeClr>
                </a:solidFill>
              </a:rPr>
              <a:t>Dünyanın</a:t>
            </a:r>
            <a:r>
              <a:rPr lang="en-IE" dirty="0" smtClean="0">
                <a:solidFill>
                  <a:schemeClr val="tx1">
                    <a:lumMod val="75000"/>
                    <a:lumOff val="25000"/>
                  </a:schemeClr>
                </a:solidFill>
              </a:rPr>
              <a:t> </a:t>
            </a:r>
            <a:r>
              <a:rPr lang="en-IE" dirty="0" err="1" smtClean="0">
                <a:solidFill>
                  <a:schemeClr val="tx1">
                    <a:lumMod val="75000"/>
                    <a:lumOff val="25000"/>
                  </a:schemeClr>
                </a:solidFill>
              </a:rPr>
              <a:t>dört</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yanında</a:t>
            </a:r>
            <a:r>
              <a:rPr lang="en-IE" dirty="0" smtClean="0">
                <a:solidFill>
                  <a:schemeClr val="tx1">
                    <a:lumMod val="75000"/>
                    <a:lumOff val="25000"/>
                  </a:schemeClr>
                </a:solidFill>
              </a:rPr>
              <a:t> </a:t>
            </a:r>
            <a:r>
              <a:rPr lang="en-IE" dirty="0" err="1" smtClean="0">
                <a:solidFill>
                  <a:schemeClr val="tx1">
                    <a:lumMod val="75000"/>
                    <a:lumOff val="25000"/>
                  </a:schemeClr>
                </a:solidFill>
              </a:rPr>
              <a:t>binlerce</a:t>
            </a:r>
            <a:r>
              <a:rPr lang="en-IE" dirty="0" smtClean="0">
                <a:solidFill>
                  <a:schemeClr val="tx1">
                    <a:lumMod val="75000"/>
                    <a:lumOff val="25000"/>
                  </a:schemeClr>
                </a:solidFill>
              </a:rPr>
              <a:t> </a:t>
            </a:r>
            <a:r>
              <a:rPr lang="en-IE" u="sng" dirty="0" err="1" smtClean="0">
                <a:solidFill>
                  <a:schemeClr val="accent1"/>
                </a:solidFill>
              </a:rPr>
              <a:t>insan</a:t>
            </a:r>
            <a:r>
              <a:rPr lang="en-IE" u="sng" dirty="0" smtClean="0">
                <a:solidFill>
                  <a:schemeClr val="accent1"/>
                </a:solidFill>
              </a:rPr>
              <a:t>, </a:t>
            </a:r>
            <a:r>
              <a:rPr lang="en-IE" u="sng" dirty="0" err="1" smtClean="0">
                <a:solidFill>
                  <a:schemeClr val="accent1"/>
                </a:solidFill>
              </a:rPr>
              <a:t>proje</a:t>
            </a:r>
            <a:r>
              <a:rPr lang="en-IE" u="sng" dirty="0" smtClean="0">
                <a:solidFill>
                  <a:schemeClr val="accent1"/>
                </a:solidFill>
              </a:rPr>
              <a:t> </a:t>
            </a:r>
            <a:r>
              <a:rPr lang="en-IE" u="sng" dirty="0" err="1" smtClean="0">
                <a:solidFill>
                  <a:schemeClr val="accent1"/>
                </a:solidFill>
              </a:rPr>
              <a:t>ve</a:t>
            </a:r>
            <a:r>
              <a:rPr lang="en-IE" u="sng" dirty="0" smtClean="0">
                <a:solidFill>
                  <a:schemeClr val="accent1"/>
                </a:solidFill>
              </a:rPr>
              <a:t> </a:t>
            </a:r>
            <a:r>
              <a:rPr lang="en-IE" u="sng" dirty="0" err="1" smtClean="0">
                <a:solidFill>
                  <a:schemeClr val="accent1"/>
                </a:solidFill>
              </a:rPr>
              <a:t>kuruluş</a:t>
            </a:r>
            <a:r>
              <a:rPr lang="en-IE" u="sng" dirty="0" smtClean="0">
                <a:solidFill>
                  <a:schemeClr val="accent1"/>
                </a:solidFill>
              </a:rPr>
              <a:t>, </a:t>
            </a:r>
            <a:r>
              <a:rPr lang="en-IE" u="sng" dirty="0" err="1" smtClean="0">
                <a:solidFill>
                  <a:schemeClr val="accent1"/>
                </a:solidFill>
              </a:rPr>
              <a:t>sağlık</a:t>
            </a:r>
            <a:r>
              <a:rPr lang="en-IE" u="sng" dirty="0" smtClean="0">
                <a:solidFill>
                  <a:schemeClr val="accent1"/>
                </a:solidFill>
              </a:rPr>
              <a:t> </a:t>
            </a:r>
            <a:r>
              <a:rPr lang="en-IE" u="sng" dirty="0" err="1" smtClean="0">
                <a:solidFill>
                  <a:schemeClr val="accent1"/>
                </a:solidFill>
              </a:rPr>
              <a:t>hizmetleri</a:t>
            </a:r>
            <a:r>
              <a:rPr lang="en-IE" u="sng" dirty="0" smtClean="0">
                <a:solidFill>
                  <a:schemeClr val="accent1"/>
                </a:solidFill>
              </a:rPr>
              <a:t>, </a:t>
            </a:r>
            <a:r>
              <a:rPr lang="en-IE" u="sng" dirty="0" err="1" smtClean="0">
                <a:solidFill>
                  <a:schemeClr val="accent1"/>
                </a:solidFill>
              </a:rPr>
              <a:t>eğitim</a:t>
            </a:r>
            <a:r>
              <a:rPr lang="en-IE" u="sng" dirty="0" smtClean="0">
                <a:solidFill>
                  <a:schemeClr val="accent1"/>
                </a:solidFill>
              </a:rPr>
              <a:t> </a:t>
            </a:r>
            <a:r>
              <a:rPr lang="en-IE" u="sng" dirty="0" err="1" smtClean="0">
                <a:solidFill>
                  <a:schemeClr val="accent1"/>
                </a:solidFill>
              </a:rPr>
              <a:t>ve</a:t>
            </a:r>
            <a:r>
              <a:rPr lang="en-IE" u="sng" dirty="0" smtClean="0">
                <a:solidFill>
                  <a:schemeClr val="accent1"/>
                </a:solidFill>
              </a:rPr>
              <a:t> </a:t>
            </a:r>
            <a:r>
              <a:rPr lang="en-IE" u="sng" dirty="0" err="1" smtClean="0">
                <a:solidFill>
                  <a:schemeClr val="accent1"/>
                </a:solidFill>
              </a:rPr>
              <a:t>istihdamdan</a:t>
            </a:r>
            <a:r>
              <a:rPr lang="en-IE" u="sng" dirty="0" smtClean="0">
                <a:solidFill>
                  <a:schemeClr val="accent1"/>
                </a:solidFill>
              </a:rPr>
              <a:t> </a:t>
            </a:r>
            <a:r>
              <a:rPr lang="en-IE" u="sng" dirty="0" err="1" smtClean="0">
                <a:solidFill>
                  <a:schemeClr val="accent1"/>
                </a:solidFill>
              </a:rPr>
              <a:t>demokratik</a:t>
            </a:r>
            <a:r>
              <a:rPr lang="en-IE" u="sng" dirty="0" smtClean="0">
                <a:solidFill>
                  <a:schemeClr val="accent1"/>
                </a:solidFill>
              </a:rPr>
              <a:t> </a:t>
            </a:r>
            <a:r>
              <a:rPr lang="en-IE" u="sng" dirty="0" err="1" smtClean="0">
                <a:solidFill>
                  <a:schemeClr val="accent1"/>
                </a:solidFill>
              </a:rPr>
              <a:t>katılım</a:t>
            </a:r>
            <a:r>
              <a:rPr lang="en-IE" u="sng" dirty="0" smtClean="0">
                <a:solidFill>
                  <a:schemeClr val="accent1"/>
                </a:solidFill>
              </a:rPr>
              <a:t>, </a:t>
            </a:r>
            <a:r>
              <a:rPr lang="en-IE" u="sng" dirty="0" err="1" smtClean="0">
                <a:solidFill>
                  <a:schemeClr val="accent1"/>
                </a:solidFill>
              </a:rPr>
              <a:t>göç</a:t>
            </a:r>
            <a:r>
              <a:rPr lang="en-IE" u="sng" dirty="0" smtClean="0">
                <a:solidFill>
                  <a:schemeClr val="accent1"/>
                </a:solidFill>
              </a:rPr>
              <a:t> </a:t>
            </a:r>
            <a:r>
              <a:rPr lang="en-IE" u="sng" dirty="0" err="1" smtClean="0">
                <a:solidFill>
                  <a:schemeClr val="accent1"/>
                </a:solidFill>
              </a:rPr>
              <a:t>ve</a:t>
            </a:r>
            <a:r>
              <a:rPr lang="en-IE" u="sng" dirty="0" smtClean="0">
                <a:solidFill>
                  <a:schemeClr val="accent1"/>
                </a:solidFill>
              </a:rPr>
              <a:t> </a:t>
            </a:r>
            <a:r>
              <a:rPr lang="en-IE" u="sng" dirty="0" err="1" smtClean="0">
                <a:solidFill>
                  <a:schemeClr val="accent1"/>
                </a:solidFill>
              </a:rPr>
              <a:t>çevreye</a:t>
            </a:r>
            <a:r>
              <a:rPr lang="en-IE" u="sng" dirty="0" smtClean="0">
                <a:solidFill>
                  <a:schemeClr val="accent1"/>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çeşitli</a:t>
            </a:r>
            <a:r>
              <a:rPr lang="en-IE" dirty="0" smtClean="0">
                <a:solidFill>
                  <a:schemeClr val="tx1">
                    <a:lumMod val="75000"/>
                    <a:lumOff val="25000"/>
                  </a:schemeClr>
                </a:solidFill>
              </a:rPr>
              <a:t> </a:t>
            </a:r>
            <a:r>
              <a:rPr lang="en-IE" dirty="0" err="1" smtClean="0">
                <a:solidFill>
                  <a:schemeClr val="tx1">
                    <a:lumMod val="75000"/>
                    <a:lumOff val="25000"/>
                  </a:schemeClr>
                </a:solidFill>
              </a:rPr>
              <a:t>alanlarda</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çevresel</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zorlukların</a:t>
            </a:r>
            <a:r>
              <a:rPr lang="en-IE" dirty="0" smtClean="0">
                <a:solidFill>
                  <a:schemeClr val="tx1">
                    <a:lumMod val="75000"/>
                    <a:lumOff val="25000"/>
                  </a:schemeClr>
                </a:solidFill>
              </a:rPr>
              <a:t> </a:t>
            </a:r>
            <a:r>
              <a:rPr lang="en-IE" dirty="0" err="1" smtClean="0">
                <a:solidFill>
                  <a:schemeClr val="tx1">
                    <a:lumMod val="75000"/>
                    <a:lumOff val="25000"/>
                  </a:schemeClr>
                </a:solidFill>
              </a:rPr>
              <a:t>üstesinden</a:t>
            </a:r>
            <a:r>
              <a:rPr lang="en-IE" dirty="0" smtClean="0">
                <a:solidFill>
                  <a:schemeClr val="tx1">
                    <a:lumMod val="75000"/>
                    <a:lumOff val="25000"/>
                  </a:schemeClr>
                </a:solidFill>
              </a:rPr>
              <a:t> </a:t>
            </a:r>
            <a:r>
              <a:rPr lang="en-IE" dirty="0" err="1" smtClean="0">
                <a:solidFill>
                  <a:schemeClr val="tx1">
                    <a:lumMod val="75000"/>
                    <a:lumOff val="25000"/>
                  </a:schemeClr>
                </a:solidFill>
              </a:rPr>
              <a:t>gelmek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a:t>
            </a:r>
            <a:r>
              <a:rPr lang="en-IE" dirty="0" smtClean="0">
                <a:solidFill>
                  <a:schemeClr val="tx1">
                    <a:lumMod val="75000"/>
                    <a:lumOff val="25000"/>
                  </a:schemeClr>
                </a:solidFill>
              </a:rPr>
              <a:t> </a:t>
            </a:r>
            <a:r>
              <a:rPr lang="en-IE" dirty="0" err="1" smtClean="0">
                <a:solidFill>
                  <a:schemeClr val="tx1">
                    <a:lumMod val="75000"/>
                    <a:lumOff val="25000"/>
                  </a:schemeClr>
                </a:solidFill>
              </a:rPr>
              <a:t>kullanıyor</a:t>
            </a:r>
            <a:r>
              <a:rPr lang="en-IE" dirty="0" smtClean="0">
                <a:solidFill>
                  <a:schemeClr val="tx1">
                    <a:lumMod val="75000"/>
                    <a:lumOff val="25000"/>
                  </a:schemeClr>
                </a:solidFill>
              </a:rPr>
              <a:t>.</a:t>
            </a:r>
            <a:endParaRPr lang="en-IE" b="0" i="0" dirty="0" smtClean="0">
              <a:solidFill>
                <a:schemeClr val="tx1">
                  <a:lumMod val="75000"/>
                  <a:lumOff val="25000"/>
                </a:schemeClr>
              </a:solidFill>
              <a:effectLst/>
            </a:endParaRPr>
          </a:p>
          <a:p>
            <a:r>
              <a:rPr lang="en-IE" dirty="0" err="1" smtClean="0">
                <a:solidFill>
                  <a:schemeClr val="tx1">
                    <a:lumMod val="75000"/>
                    <a:lumOff val="25000"/>
                  </a:schemeClr>
                </a:solidFill>
              </a:rPr>
              <a:t>Gençler</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bölgede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çığır</a:t>
            </a:r>
            <a:r>
              <a:rPr lang="en-IE" dirty="0" smtClean="0">
                <a:solidFill>
                  <a:schemeClr val="tx1">
                    <a:lumMod val="75000"/>
                    <a:lumOff val="25000"/>
                  </a:schemeClr>
                </a:solidFill>
              </a:rPr>
              <a:t> </a:t>
            </a:r>
            <a:r>
              <a:rPr lang="en-IE" dirty="0" err="1" smtClean="0">
                <a:solidFill>
                  <a:schemeClr val="tx1">
                    <a:lumMod val="75000"/>
                    <a:lumOff val="25000"/>
                  </a:schemeClr>
                </a:solidFill>
              </a:rPr>
              <a:t>açıyor</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endParaRPr lang="en-IE" sz="1000" b="0" i="0" dirty="0">
              <a:solidFill>
                <a:schemeClr val="tx1">
                  <a:lumMod val="75000"/>
                  <a:lumOff val="25000"/>
                </a:schemeClr>
              </a:solidFill>
              <a:effectLst/>
            </a:endParaRPr>
          </a:p>
          <a:p>
            <a:r>
              <a:rPr lang="tr-TR" b="1" dirty="0" smtClean="0">
                <a:solidFill>
                  <a:srgbClr val="A6377D"/>
                </a:solidFill>
              </a:rPr>
              <a:t>Bu girişimler, vatandaşları iş birliği yapma ve sosyal etki yaratma konusunda güçlendirmek </a:t>
            </a:r>
            <a:r>
              <a:rPr lang="tr-TR" dirty="0" smtClean="0">
                <a:solidFill>
                  <a:schemeClr val="tx1">
                    <a:lumMod val="75000"/>
                    <a:lumOff val="25000"/>
                  </a:schemeClr>
                </a:solidFill>
              </a:rPr>
              <a:t>için işbirliğine dayalı platformlar, açık veriler, vatandaş algılama, dijital imalat, açık donanım, blok zinciri, makine öğrenimi ve artırılmış ve sanal gerçeklik dahil olmak üzere çok çeşitli yerleşik ve gelişen teknolojileri kullanır.</a:t>
            </a:r>
            <a:endParaRPr lang="en-IE" b="0" i="0" dirty="0">
              <a:solidFill>
                <a:schemeClr val="tx1">
                  <a:lumMod val="75000"/>
                  <a:lumOff val="25000"/>
                </a:schemeClr>
              </a:solidFill>
              <a:effectLst/>
            </a:endParaRPr>
          </a:p>
          <a:p>
            <a:r>
              <a:rPr lang="en-IE" sz="1800" i="1" dirty="0">
                <a:solidFill>
                  <a:srgbClr val="40A67A"/>
                </a:solidFill>
                <a:hlinkClick r:id="rId2">
                  <a:extLst>
                    <a:ext uri="{A12FA001-AC4F-418D-AE19-62706E023703}">
                      <ahyp:hlinkClr xmlns:ahyp="http://schemas.microsoft.com/office/drawing/2018/hyperlinkcolor" xmlns="" val="tx"/>
                    </a:ext>
                  </a:extLst>
                </a:hlinkClick>
              </a:rPr>
              <a:t>digitalsocial.eu</a:t>
            </a:r>
            <a:endParaRPr lang="en-IE" sz="1800" i="1" dirty="0">
              <a:solidFill>
                <a:srgbClr val="40A67A"/>
              </a:solidFill>
            </a:endParaRPr>
          </a:p>
        </p:txBody>
      </p:sp>
      <p:sp>
        <p:nvSpPr>
          <p:cNvPr id="6" name="Text Placeholder 5">
            <a:extLst>
              <a:ext uri="{FF2B5EF4-FFF2-40B4-BE49-F238E27FC236}">
                <a16:creationId xmlns:a16="http://schemas.microsoft.com/office/drawing/2014/main" xmlns="" id="{F182488B-2F9E-4F9C-AA09-EF0F61C8607E}"/>
              </a:ext>
            </a:extLst>
          </p:cNvPr>
          <p:cNvSpPr>
            <a:spLocks noGrp="1"/>
          </p:cNvSpPr>
          <p:nvPr>
            <p:ph type="body" sz="quarter" idx="15"/>
          </p:nvPr>
        </p:nvSpPr>
        <p:spPr>
          <a:xfrm>
            <a:off x="363523" y="280657"/>
            <a:ext cx="2852539" cy="5579361"/>
          </a:xfrm>
        </p:spPr>
        <p:txBody>
          <a:bodyPr>
            <a:normAutofit fontScale="85000" lnSpcReduction="20000"/>
          </a:bodyPr>
          <a:lstStyle/>
          <a:p>
            <a:r>
              <a:rPr lang="tr-TR" sz="4200" b="1" dirty="0" smtClean="0"/>
              <a:t>Dijital Sosyal </a:t>
            </a:r>
            <a:r>
              <a:rPr lang="tr-TR" sz="4200" b="1" dirty="0" err="1" smtClean="0"/>
              <a:t>İnovasyon</a:t>
            </a:r>
            <a:endParaRPr lang="en-IE" sz="4200" b="1" dirty="0"/>
          </a:p>
          <a:p>
            <a:endParaRPr lang="en-IE" b="1" dirty="0"/>
          </a:p>
          <a:p>
            <a:pPr>
              <a:lnSpc>
                <a:spcPct val="120000"/>
              </a:lnSpc>
              <a:spcBef>
                <a:spcPts val="0"/>
              </a:spcBef>
            </a:pPr>
            <a:r>
              <a:rPr lang="en-IE" dirty="0" err="1" smtClean="0"/>
              <a:t>Vatandaşları</a:t>
            </a:r>
            <a:r>
              <a:rPr lang="en-IE" dirty="0" smtClean="0"/>
              <a:t> </a:t>
            </a:r>
            <a:r>
              <a:rPr lang="en-IE" dirty="0" err="1" smtClean="0"/>
              <a:t>işbirliği</a:t>
            </a:r>
            <a:r>
              <a:rPr lang="en-IE" dirty="0" smtClean="0"/>
              <a:t> </a:t>
            </a:r>
            <a:r>
              <a:rPr lang="en-IE" dirty="0" err="1" smtClean="0"/>
              <a:t>yapmaları</a:t>
            </a:r>
            <a:r>
              <a:rPr lang="en-IE" dirty="0" smtClean="0"/>
              <a:t> </a:t>
            </a:r>
            <a:r>
              <a:rPr lang="en-IE" dirty="0" err="1" smtClean="0"/>
              <a:t>ve</a:t>
            </a:r>
            <a:r>
              <a:rPr lang="en-IE" dirty="0" smtClean="0"/>
              <a:t> </a:t>
            </a:r>
            <a:r>
              <a:rPr lang="en-IE" dirty="0" err="1" smtClean="0"/>
              <a:t>sosyal</a:t>
            </a:r>
            <a:r>
              <a:rPr lang="en-IE" dirty="0" smtClean="0"/>
              <a:t> </a:t>
            </a:r>
            <a:r>
              <a:rPr lang="en-IE" dirty="0" err="1" smtClean="0"/>
              <a:t>etki</a:t>
            </a:r>
            <a:r>
              <a:rPr lang="en-IE" dirty="0" smtClean="0"/>
              <a:t> </a:t>
            </a:r>
            <a:r>
              <a:rPr lang="en-IE" dirty="0" err="1" smtClean="0"/>
              <a:t>yaratmaları</a:t>
            </a:r>
            <a:r>
              <a:rPr lang="en-IE" dirty="0" smtClean="0"/>
              <a:t> </a:t>
            </a:r>
            <a:r>
              <a:rPr lang="en-IE" dirty="0" err="1" smtClean="0"/>
              <a:t>için</a:t>
            </a:r>
            <a:r>
              <a:rPr lang="en-IE" dirty="0" smtClean="0"/>
              <a:t> </a:t>
            </a:r>
            <a:r>
              <a:rPr lang="en-IE" dirty="0" err="1" smtClean="0"/>
              <a:t>güçlendirir</a:t>
            </a:r>
            <a:r>
              <a:rPr lang="en-IE" dirty="0" smtClean="0"/>
              <a:t>!</a:t>
            </a:r>
            <a:endParaRPr lang="en-IE" dirty="0"/>
          </a:p>
          <a:p>
            <a:endParaRPr lang="en-IE" dirty="0"/>
          </a:p>
          <a:p>
            <a:endParaRPr lang="en-IE" dirty="0"/>
          </a:p>
          <a:p>
            <a:r>
              <a:rPr lang="en-IE" sz="2200" dirty="0" smtClean="0"/>
              <a:t>Tam </a:t>
            </a:r>
            <a:r>
              <a:rPr lang="en-IE" sz="2200" dirty="0" err="1" smtClean="0"/>
              <a:t>makale</a:t>
            </a:r>
            <a:r>
              <a:rPr lang="en-IE" sz="2200" dirty="0" smtClean="0"/>
              <a:t> </a:t>
            </a:r>
            <a:r>
              <a:rPr lang="en-IE" sz="2200" u="sng" dirty="0" err="1" smtClean="0">
                <a:solidFill>
                  <a:schemeClr val="accent1"/>
                </a:solidFill>
              </a:rPr>
              <a:t>burada</a:t>
            </a:r>
            <a:endParaRPr lang="en-IE" sz="2200" u="sng" dirty="0">
              <a:solidFill>
                <a:schemeClr val="accent1"/>
              </a:solidFill>
            </a:endParaRPr>
          </a:p>
        </p:txBody>
      </p:sp>
    </p:spTree>
    <p:extLst>
      <p:ext uri="{BB962C8B-B14F-4D97-AF65-F5344CB8AC3E}">
        <p14:creationId xmlns:p14="http://schemas.microsoft.com/office/powerpoint/2010/main" xmlns="" val="235417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75DAA41-5CFE-414A-A5BA-5249E4331653}"/>
              </a:ext>
            </a:extLst>
          </p:cNvPr>
          <p:cNvSpPr>
            <a:spLocks noGrp="1"/>
          </p:cNvSpPr>
          <p:nvPr>
            <p:ph type="body" sz="quarter" idx="14"/>
          </p:nvPr>
        </p:nvSpPr>
        <p:spPr>
          <a:xfrm>
            <a:off x="3966826" y="390949"/>
            <a:ext cx="8138487" cy="5206518"/>
          </a:xfrm>
        </p:spPr>
        <p:txBody>
          <a:bodyPr/>
          <a:lstStyle/>
          <a:p>
            <a:r>
              <a:rPr lang="tr-TR" sz="3600" b="1" dirty="0" smtClean="0">
                <a:solidFill>
                  <a:srgbClr val="56BE92"/>
                </a:solidFill>
              </a:rPr>
              <a:t>Dijital Sosyal </a:t>
            </a:r>
            <a:r>
              <a:rPr lang="tr-TR" sz="3600" b="1" dirty="0" err="1" smtClean="0">
                <a:solidFill>
                  <a:srgbClr val="56BE92"/>
                </a:solidFill>
              </a:rPr>
              <a:t>İnovasyon</a:t>
            </a:r>
            <a:r>
              <a:rPr lang="tr-TR" sz="3600" b="1" dirty="0" smtClean="0">
                <a:solidFill>
                  <a:srgbClr val="56BE92"/>
                </a:solidFill>
              </a:rPr>
              <a:t>, </a:t>
            </a:r>
          </a:p>
          <a:p>
            <a:r>
              <a:rPr lang="tr-TR" sz="2800" dirty="0" smtClean="0">
                <a:solidFill>
                  <a:srgbClr val="A6377D"/>
                </a:solidFill>
              </a:rPr>
              <a:t>sosyal veya çevresel etkinin finansal getiri üzerindeki öneminin ve açıklığa, işbirliğine ve yurttaşların güçlendirilmesine adanmasıyla karakterize edilir. </a:t>
            </a:r>
            <a:r>
              <a:rPr lang="en-IE" sz="2000" i="1" dirty="0" smtClean="0">
                <a:solidFill>
                  <a:srgbClr val="40A67A"/>
                </a:solidFill>
                <a:hlinkClick r:id="rId2">
                  <a:extLst>
                    <a:ext uri="{A12FA001-AC4F-418D-AE19-62706E023703}">
                      <ahyp:hlinkClr xmlns:ahyp="http://schemas.microsoft.com/office/drawing/2018/hyperlinkcolor" xmlns="" val="tx"/>
                    </a:ext>
                  </a:extLst>
                </a:hlinkClick>
              </a:rPr>
              <a:t>digitalsocial.eu</a:t>
            </a:r>
            <a:endParaRPr lang="en-IE" sz="1000" dirty="0">
              <a:solidFill>
                <a:schemeClr val="tx1">
                  <a:lumMod val="75000"/>
                  <a:lumOff val="25000"/>
                </a:schemeClr>
              </a:solidFill>
            </a:endParaRPr>
          </a:p>
          <a:p>
            <a:pPr marL="342900" indent="-342900">
              <a:buFont typeface="Wingdings" panose="05000000000000000000" pitchFamily="2" charset="2"/>
              <a:buChar char="ü"/>
            </a:pPr>
            <a:r>
              <a:rPr lang="en-IE" sz="2000" dirty="0" smtClean="0">
                <a:solidFill>
                  <a:schemeClr val="bg2">
                    <a:lumMod val="25000"/>
                  </a:schemeClr>
                </a:solidFill>
              </a:rPr>
              <a:t>DSI, </a:t>
            </a:r>
            <a:r>
              <a:rPr lang="en-IE" sz="2000" dirty="0" err="1" smtClean="0">
                <a:solidFill>
                  <a:schemeClr val="bg2">
                    <a:lumMod val="25000"/>
                  </a:schemeClr>
                </a:solidFill>
              </a:rPr>
              <a:t>yaşamları</a:t>
            </a:r>
            <a:r>
              <a:rPr lang="en-IE" sz="2000" dirty="0" smtClean="0">
                <a:solidFill>
                  <a:schemeClr val="bg2">
                    <a:lumMod val="25000"/>
                  </a:schemeClr>
                </a:solidFill>
              </a:rPr>
              <a:t> </a:t>
            </a:r>
            <a:r>
              <a:rPr lang="en-IE" sz="2000" dirty="0" err="1" smtClean="0">
                <a:solidFill>
                  <a:schemeClr val="bg2">
                    <a:lumMod val="25000"/>
                  </a:schemeClr>
                </a:solidFill>
              </a:rPr>
              <a:t>iyileştirmek</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teknolojiyi</a:t>
            </a:r>
            <a:r>
              <a:rPr lang="en-IE" sz="2000" dirty="0" smtClean="0">
                <a:solidFill>
                  <a:schemeClr val="bg2">
                    <a:lumMod val="25000"/>
                  </a:schemeClr>
                </a:solidFill>
              </a:rPr>
              <a:t> </a:t>
            </a:r>
            <a:r>
              <a:rPr lang="en-IE" sz="2000" dirty="0" err="1" smtClean="0">
                <a:solidFill>
                  <a:schemeClr val="bg2">
                    <a:lumMod val="25000"/>
                  </a:schemeClr>
                </a:solidFill>
              </a:rPr>
              <a:t>daha</a:t>
            </a:r>
            <a:r>
              <a:rPr lang="en-IE" sz="2000" dirty="0" smtClean="0">
                <a:solidFill>
                  <a:schemeClr val="bg2">
                    <a:lumMod val="25000"/>
                  </a:schemeClr>
                </a:solidFill>
              </a:rPr>
              <a:t> </a:t>
            </a:r>
            <a:r>
              <a:rPr lang="en-IE" sz="2000" dirty="0" err="1" smtClean="0">
                <a:solidFill>
                  <a:schemeClr val="bg2">
                    <a:lumMod val="25000"/>
                  </a:schemeClr>
                </a:solidFill>
              </a:rPr>
              <a:t>fazla</a:t>
            </a:r>
            <a:r>
              <a:rPr lang="en-IE" sz="2000" dirty="0" smtClean="0">
                <a:solidFill>
                  <a:schemeClr val="bg2">
                    <a:lumMod val="25000"/>
                  </a:schemeClr>
                </a:solidFill>
              </a:rPr>
              <a:t> </a:t>
            </a:r>
            <a:r>
              <a:rPr lang="en-IE" sz="2000" dirty="0" err="1" smtClean="0">
                <a:solidFill>
                  <a:schemeClr val="bg2">
                    <a:lumMod val="25000"/>
                  </a:schemeClr>
                </a:solidFill>
              </a:rPr>
              <a:t>sosyal</a:t>
            </a:r>
            <a:r>
              <a:rPr lang="en-IE" sz="2000" dirty="0" smtClean="0">
                <a:solidFill>
                  <a:schemeClr val="bg2">
                    <a:lumMod val="25000"/>
                  </a:schemeClr>
                </a:solidFill>
              </a:rPr>
              <a:t> </a:t>
            </a:r>
            <a:r>
              <a:rPr lang="en-IE" sz="2000" b="1" dirty="0" err="1" smtClean="0">
                <a:solidFill>
                  <a:srgbClr val="A6377D"/>
                </a:solidFill>
              </a:rPr>
              <a:t>hedefe</a:t>
            </a:r>
            <a:r>
              <a:rPr lang="en-IE" sz="2000" b="1" dirty="0" smtClean="0">
                <a:solidFill>
                  <a:srgbClr val="A6377D"/>
                </a:solidFill>
              </a:rPr>
              <a:t> </a:t>
            </a:r>
            <a:r>
              <a:rPr lang="en-IE" sz="2000" b="1" dirty="0" err="1" smtClean="0">
                <a:solidFill>
                  <a:srgbClr val="A6377D"/>
                </a:solidFill>
              </a:rPr>
              <a:t>doğru</a:t>
            </a:r>
            <a:r>
              <a:rPr lang="en-IE" sz="2000" b="1" dirty="0" smtClean="0">
                <a:solidFill>
                  <a:srgbClr val="A6377D"/>
                </a:solidFill>
              </a:rPr>
              <a:t> </a:t>
            </a:r>
            <a:r>
              <a:rPr lang="en-IE" sz="2000" b="1" dirty="0" err="1" smtClean="0">
                <a:solidFill>
                  <a:srgbClr val="A6377D"/>
                </a:solidFill>
              </a:rPr>
              <a:t>yeniden</a:t>
            </a:r>
            <a:r>
              <a:rPr lang="en-IE" sz="2000" b="1" dirty="0" smtClean="0">
                <a:solidFill>
                  <a:srgbClr val="A6377D"/>
                </a:solidFill>
              </a:rPr>
              <a:t> </a:t>
            </a:r>
            <a:r>
              <a:rPr lang="en-IE" sz="2000" dirty="0" err="1" smtClean="0">
                <a:solidFill>
                  <a:schemeClr val="bg2">
                    <a:lumMod val="25000"/>
                  </a:schemeClr>
                </a:solidFill>
              </a:rPr>
              <a:t>yönlendirmek</a:t>
            </a:r>
            <a:r>
              <a:rPr lang="en-IE" sz="2000" dirty="0" smtClean="0">
                <a:solidFill>
                  <a:schemeClr val="bg2">
                    <a:lumMod val="25000"/>
                  </a:schemeClr>
                </a:solidFill>
              </a:rPr>
              <a:t> </a:t>
            </a:r>
            <a:r>
              <a:rPr lang="en-IE" sz="2000" dirty="0" err="1" smtClean="0">
                <a:solidFill>
                  <a:schemeClr val="bg2">
                    <a:lumMod val="25000"/>
                  </a:schemeClr>
                </a:solidFill>
              </a:rPr>
              <a:t>için</a:t>
            </a:r>
            <a:r>
              <a:rPr lang="en-IE" sz="2000" dirty="0" smtClean="0">
                <a:solidFill>
                  <a:schemeClr val="bg2">
                    <a:lumMod val="25000"/>
                  </a:schemeClr>
                </a:solidFill>
              </a:rPr>
              <a:t> </a:t>
            </a:r>
            <a:r>
              <a:rPr lang="en-IE" sz="2000" dirty="0" err="1" smtClean="0">
                <a:solidFill>
                  <a:schemeClr val="bg2">
                    <a:lumMod val="25000"/>
                  </a:schemeClr>
                </a:solidFill>
              </a:rPr>
              <a:t>dijital</a:t>
            </a:r>
            <a:r>
              <a:rPr lang="en-IE" sz="2000" dirty="0" smtClean="0">
                <a:solidFill>
                  <a:schemeClr val="bg2">
                    <a:lumMod val="25000"/>
                  </a:schemeClr>
                </a:solidFill>
              </a:rPr>
              <a:t> </a:t>
            </a:r>
            <a:r>
              <a:rPr lang="en-IE" sz="2000" dirty="0" err="1" smtClean="0">
                <a:solidFill>
                  <a:schemeClr val="bg2">
                    <a:lumMod val="25000"/>
                  </a:schemeClr>
                </a:solidFill>
              </a:rPr>
              <a:t>teknolojileri</a:t>
            </a:r>
            <a:r>
              <a:rPr lang="en-IE" sz="2000" dirty="0" smtClean="0">
                <a:solidFill>
                  <a:schemeClr val="bg2">
                    <a:lumMod val="25000"/>
                  </a:schemeClr>
                </a:solidFill>
              </a:rPr>
              <a:t> </a:t>
            </a:r>
            <a:r>
              <a:rPr lang="en-IE" sz="2000" dirty="0" err="1" smtClean="0">
                <a:solidFill>
                  <a:schemeClr val="bg2">
                    <a:lumMod val="25000"/>
                  </a:schemeClr>
                </a:solidFill>
              </a:rPr>
              <a:t>kullanıyor</a:t>
            </a:r>
            <a:endParaRPr lang="en-IE" sz="2000" dirty="0" smtClean="0">
              <a:solidFill>
                <a:schemeClr val="bg2">
                  <a:lumMod val="25000"/>
                </a:schemeClr>
              </a:solidFill>
            </a:endParaRPr>
          </a:p>
          <a:p>
            <a:pPr marL="342900" indent="-342900">
              <a:buFont typeface="Wingdings" panose="05000000000000000000" pitchFamily="2" charset="2"/>
              <a:buChar char="ü"/>
            </a:pPr>
            <a:r>
              <a:rPr lang="en-IE" sz="2000" dirty="0" err="1" smtClean="0">
                <a:solidFill>
                  <a:schemeClr val="bg2">
                    <a:lumMod val="25000"/>
                  </a:schemeClr>
                </a:solidFill>
              </a:rPr>
              <a:t>Vatandaşları</a:t>
            </a:r>
            <a:r>
              <a:rPr lang="en-IE" sz="2000" dirty="0" smtClean="0">
                <a:solidFill>
                  <a:schemeClr val="bg2">
                    <a:lumMod val="25000"/>
                  </a:schemeClr>
                </a:solidFill>
              </a:rPr>
              <a:t> </a:t>
            </a:r>
            <a:r>
              <a:rPr lang="en-IE" sz="2000" dirty="0" err="1" smtClean="0">
                <a:solidFill>
                  <a:schemeClr val="bg2">
                    <a:lumMod val="25000"/>
                  </a:schemeClr>
                </a:solidFill>
              </a:rPr>
              <a:t>yaşamları</a:t>
            </a:r>
            <a:r>
              <a:rPr lang="en-IE" sz="2000" dirty="0" smtClean="0">
                <a:solidFill>
                  <a:schemeClr val="bg2">
                    <a:lumMod val="25000"/>
                  </a:schemeClr>
                </a:solidFill>
              </a:rPr>
              <a:t> </a:t>
            </a:r>
            <a:r>
              <a:rPr lang="en-IE" sz="2000" dirty="0" err="1" smtClean="0">
                <a:solidFill>
                  <a:schemeClr val="bg2">
                    <a:lumMod val="25000"/>
                  </a:schemeClr>
                </a:solidFill>
              </a:rPr>
              <a:t>üzerinde</a:t>
            </a:r>
            <a:r>
              <a:rPr lang="en-IE" sz="2000" dirty="0" smtClean="0">
                <a:solidFill>
                  <a:schemeClr val="bg2">
                    <a:lumMod val="25000"/>
                  </a:schemeClr>
                </a:solidFill>
              </a:rPr>
              <a:t> </a:t>
            </a:r>
            <a:r>
              <a:rPr lang="en-IE" sz="2000" dirty="0" err="1" smtClean="0">
                <a:solidFill>
                  <a:schemeClr val="bg2">
                    <a:lumMod val="25000"/>
                  </a:schemeClr>
                </a:solidFill>
              </a:rPr>
              <a:t>daha</a:t>
            </a:r>
            <a:r>
              <a:rPr lang="en-IE" sz="2000" dirty="0" smtClean="0">
                <a:solidFill>
                  <a:schemeClr val="bg2">
                    <a:lumMod val="25000"/>
                  </a:schemeClr>
                </a:solidFill>
              </a:rPr>
              <a:t> </a:t>
            </a:r>
            <a:r>
              <a:rPr lang="en-IE" sz="2000" dirty="0" err="1" smtClean="0">
                <a:solidFill>
                  <a:schemeClr val="bg2">
                    <a:lumMod val="25000"/>
                  </a:schemeClr>
                </a:solidFill>
              </a:rPr>
              <a:t>fazla</a:t>
            </a:r>
            <a:r>
              <a:rPr lang="en-IE" sz="2000" dirty="0" smtClean="0">
                <a:solidFill>
                  <a:schemeClr val="bg2">
                    <a:lumMod val="25000"/>
                  </a:schemeClr>
                </a:solidFill>
              </a:rPr>
              <a:t> </a:t>
            </a:r>
            <a:r>
              <a:rPr lang="en-IE" sz="2000" dirty="0" err="1" smtClean="0">
                <a:solidFill>
                  <a:schemeClr val="bg2">
                    <a:lumMod val="25000"/>
                  </a:schemeClr>
                </a:solidFill>
              </a:rPr>
              <a:t>kontrol</a:t>
            </a:r>
            <a:r>
              <a:rPr lang="en-IE" sz="2000" dirty="0" smtClean="0">
                <a:solidFill>
                  <a:schemeClr val="bg2">
                    <a:lumMod val="25000"/>
                  </a:schemeClr>
                </a:solidFill>
              </a:rPr>
              <a:t> </a:t>
            </a:r>
            <a:r>
              <a:rPr lang="en-IE" sz="2000" dirty="0" err="1" smtClean="0">
                <a:solidFill>
                  <a:schemeClr val="bg2">
                    <a:lumMod val="25000"/>
                  </a:schemeClr>
                </a:solidFill>
              </a:rPr>
              <a:t>sahibi</a:t>
            </a:r>
            <a:r>
              <a:rPr lang="en-IE" sz="2000" dirty="0" smtClean="0">
                <a:solidFill>
                  <a:schemeClr val="bg2">
                    <a:lumMod val="25000"/>
                  </a:schemeClr>
                </a:solidFill>
              </a:rPr>
              <a:t> </a:t>
            </a:r>
            <a:r>
              <a:rPr lang="en-IE" sz="2000" dirty="0" err="1" smtClean="0">
                <a:solidFill>
                  <a:schemeClr val="bg2">
                    <a:lumMod val="25000"/>
                  </a:schemeClr>
                </a:solidFill>
              </a:rPr>
              <a:t>olmaları</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kolektif</a:t>
            </a:r>
            <a:r>
              <a:rPr lang="en-IE" sz="2000" dirty="0" smtClean="0">
                <a:solidFill>
                  <a:schemeClr val="bg2">
                    <a:lumMod val="25000"/>
                  </a:schemeClr>
                </a:solidFill>
              </a:rPr>
              <a:t> </a:t>
            </a:r>
            <a:r>
              <a:rPr lang="en-IE" sz="2000" dirty="0" err="1" smtClean="0">
                <a:solidFill>
                  <a:schemeClr val="bg2">
                    <a:lumMod val="25000"/>
                  </a:schemeClr>
                </a:solidFill>
              </a:rPr>
              <a:t>bilgi</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becerilerini</a:t>
            </a:r>
            <a:r>
              <a:rPr lang="en-IE" sz="2000" dirty="0" smtClean="0">
                <a:solidFill>
                  <a:schemeClr val="bg2">
                    <a:lumMod val="25000"/>
                  </a:schemeClr>
                </a:solidFill>
              </a:rPr>
              <a:t> </a:t>
            </a:r>
            <a:r>
              <a:rPr lang="en-IE" sz="2000" dirty="0" err="1" smtClean="0">
                <a:solidFill>
                  <a:schemeClr val="bg2">
                    <a:lumMod val="25000"/>
                  </a:schemeClr>
                </a:solidFill>
              </a:rPr>
              <a:t>olumlu</a:t>
            </a:r>
            <a:r>
              <a:rPr lang="en-IE" sz="2000" dirty="0" smtClean="0">
                <a:solidFill>
                  <a:schemeClr val="bg2">
                    <a:lumMod val="25000"/>
                  </a:schemeClr>
                </a:solidFill>
              </a:rPr>
              <a:t> </a:t>
            </a:r>
            <a:r>
              <a:rPr lang="en-IE" sz="2000" dirty="0" err="1" smtClean="0">
                <a:solidFill>
                  <a:schemeClr val="bg2">
                    <a:lumMod val="25000"/>
                  </a:schemeClr>
                </a:solidFill>
              </a:rPr>
              <a:t>etki</a:t>
            </a:r>
            <a:r>
              <a:rPr lang="en-IE" sz="2000" dirty="0" smtClean="0">
                <a:solidFill>
                  <a:schemeClr val="bg2">
                    <a:lumMod val="25000"/>
                  </a:schemeClr>
                </a:solidFill>
              </a:rPr>
              <a:t> </a:t>
            </a:r>
            <a:r>
              <a:rPr lang="en-IE" sz="2000" dirty="0" err="1" smtClean="0">
                <a:solidFill>
                  <a:schemeClr val="bg2">
                    <a:lumMod val="25000"/>
                  </a:schemeClr>
                </a:solidFill>
              </a:rPr>
              <a:t>için</a:t>
            </a:r>
            <a:r>
              <a:rPr lang="en-IE" sz="2000" dirty="0" smtClean="0">
                <a:solidFill>
                  <a:schemeClr val="bg2">
                    <a:lumMod val="25000"/>
                  </a:schemeClr>
                </a:solidFill>
              </a:rPr>
              <a:t> </a:t>
            </a:r>
            <a:r>
              <a:rPr lang="en-IE" sz="2000" dirty="0" err="1" smtClean="0">
                <a:solidFill>
                  <a:schemeClr val="bg2">
                    <a:lumMod val="25000"/>
                  </a:schemeClr>
                </a:solidFill>
              </a:rPr>
              <a:t>kullanmaları</a:t>
            </a:r>
            <a:r>
              <a:rPr lang="en-IE" sz="2000" dirty="0" smtClean="0">
                <a:solidFill>
                  <a:schemeClr val="bg2">
                    <a:lumMod val="25000"/>
                  </a:schemeClr>
                </a:solidFill>
              </a:rPr>
              <a:t> </a:t>
            </a:r>
            <a:r>
              <a:rPr lang="en-IE" sz="2000" b="1" dirty="0" err="1" smtClean="0">
                <a:solidFill>
                  <a:srgbClr val="A6377D"/>
                </a:solidFill>
              </a:rPr>
              <a:t>için</a:t>
            </a:r>
            <a:r>
              <a:rPr lang="en-IE" sz="2000" b="1" dirty="0" smtClean="0">
                <a:solidFill>
                  <a:srgbClr val="A6377D"/>
                </a:solidFill>
              </a:rPr>
              <a:t> </a:t>
            </a:r>
            <a:r>
              <a:rPr lang="en-IE" sz="2000" b="1" dirty="0" err="1" smtClean="0">
                <a:solidFill>
                  <a:srgbClr val="A6377D"/>
                </a:solidFill>
              </a:rPr>
              <a:t>güçlendirin</a:t>
            </a:r>
            <a:endParaRPr lang="en-IE" sz="2000" b="1" dirty="0" smtClean="0">
              <a:solidFill>
                <a:srgbClr val="A6377D"/>
              </a:solidFill>
            </a:endParaRPr>
          </a:p>
          <a:p>
            <a:pPr marL="342900" indent="-342900">
              <a:buFont typeface="Wingdings" panose="05000000000000000000" pitchFamily="2" charset="2"/>
              <a:buChar char="ü"/>
            </a:pPr>
            <a:r>
              <a:rPr lang="en-IE" sz="2000" dirty="0" err="1" smtClean="0">
                <a:solidFill>
                  <a:schemeClr val="bg2">
                    <a:lumMod val="25000"/>
                  </a:schemeClr>
                </a:solidFill>
              </a:rPr>
              <a:t>Devletin</a:t>
            </a:r>
            <a:r>
              <a:rPr lang="en-IE" sz="2000" dirty="0" smtClean="0">
                <a:solidFill>
                  <a:schemeClr val="bg2">
                    <a:lumMod val="25000"/>
                  </a:schemeClr>
                </a:solidFill>
              </a:rPr>
              <a:t>, </a:t>
            </a:r>
            <a:r>
              <a:rPr lang="en-IE" sz="2000" dirty="0" err="1" smtClean="0">
                <a:solidFill>
                  <a:schemeClr val="bg2">
                    <a:lumMod val="25000"/>
                  </a:schemeClr>
                </a:solidFill>
              </a:rPr>
              <a:t>iş</a:t>
            </a:r>
            <a:r>
              <a:rPr lang="en-IE" sz="2000" dirty="0" smtClean="0">
                <a:solidFill>
                  <a:schemeClr val="bg2">
                    <a:lumMod val="25000"/>
                  </a:schemeClr>
                </a:solidFill>
              </a:rPr>
              <a:t> </a:t>
            </a:r>
            <a:r>
              <a:rPr lang="en-IE" sz="2000" dirty="0" err="1" smtClean="0">
                <a:solidFill>
                  <a:schemeClr val="bg2">
                    <a:lumMod val="25000"/>
                  </a:schemeClr>
                </a:solidFill>
              </a:rPr>
              <a:t>dünyasının</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sivil</a:t>
            </a:r>
            <a:r>
              <a:rPr lang="en-IE" sz="2000" dirty="0" smtClean="0">
                <a:solidFill>
                  <a:schemeClr val="bg2">
                    <a:lumMod val="25000"/>
                  </a:schemeClr>
                </a:solidFill>
              </a:rPr>
              <a:t> </a:t>
            </a:r>
            <a:r>
              <a:rPr lang="en-IE" sz="2000" dirty="0" err="1" smtClean="0">
                <a:solidFill>
                  <a:schemeClr val="bg2">
                    <a:lumMod val="25000"/>
                  </a:schemeClr>
                </a:solidFill>
              </a:rPr>
              <a:t>toplumun</a:t>
            </a:r>
            <a:r>
              <a:rPr lang="en-IE" sz="2000" dirty="0" smtClean="0">
                <a:solidFill>
                  <a:schemeClr val="bg2">
                    <a:lumMod val="25000"/>
                  </a:schemeClr>
                </a:solidFill>
              </a:rPr>
              <a:t> </a:t>
            </a:r>
            <a:r>
              <a:rPr lang="en-IE" sz="2000" dirty="0" err="1" smtClean="0">
                <a:solidFill>
                  <a:schemeClr val="bg2">
                    <a:lumMod val="25000"/>
                  </a:schemeClr>
                </a:solidFill>
              </a:rPr>
              <a:t>hesap</a:t>
            </a:r>
            <a:r>
              <a:rPr lang="en-IE" sz="2000" dirty="0" smtClean="0">
                <a:solidFill>
                  <a:schemeClr val="bg2">
                    <a:lumMod val="25000"/>
                  </a:schemeClr>
                </a:solidFill>
              </a:rPr>
              <a:t> </a:t>
            </a:r>
            <a:r>
              <a:rPr lang="en-IE" sz="2000" dirty="0" err="1" smtClean="0">
                <a:solidFill>
                  <a:schemeClr val="bg2">
                    <a:lumMod val="25000"/>
                  </a:schemeClr>
                </a:solidFill>
              </a:rPr>
              <a:t>verebilirliğini</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b="1" dirty="0" smtClean="0">
                <a:solidFill>
                  <a:srgbClr val="A6377D"/>
                </a:solidFill>
              </a:rPr>
              <a:t> </a:t>
            </a:r>
            <a:r>
              <a:rPr lang="en-IE" sz="2000" b="1" dirty="0" err="1" smtClean="0">
                <a:solidFill>
                  <a:srgbClr val="A6377D"/>
                </a:solidFill>
              </a:rPr>
              <a:t>şeffaflığını</a:t>
            </a:r>
            <a:r>
              <a:rPr lang="en-IE" sz="2000" b="1" dirty="0" smtClean="0">
                <a:solidFill>
                  <a:srgbClr val="A6377D"/>
                </a:solidFill>
              </a:rPr>
              <a:t> </a:t>
            </a:r>
            <a:r>
              <a:rPr lang="en-IE" sz="2000" b="1" dirty="0" err="1" smtClean="0">
                <a:solidFill>
                  <a:srgbClr val="A6377D"/>
                </a:solidFill>
              </a:rPr>
              <a:t>artırır</a:t>
            </a:r>
            <a:endParaRPr lang="en-IE" sz="2000" b="1" dirty="0" smtClean="0">
              <a:solidFill>
                <a:srgbClr val="A6377D"/>
              </a:solidFill>
            </a:endParaRPr>
          </a:p>
          <a:p>
            <a:pPr marL="342900" indent="-342900">
              <a:buFont typeface="Wingdings" panose="05000000000000000000" pitchFamily="2" charset="2"/>
              <a:buChar char="ü"/>
            </a:pPr>
            <a:r>
              <a:rPr lang="en-IE" sz="2000" dirty="0" smtClean="0">
                <a:solidFill>
                  <a:schemeClr val="bg2">
                    <a:lumMod val="25000"/>
                  </a:schemeClr>
                </a:solidFill>
              </a:rPr>
              <a:t>Hakim </a:t>
            </a:r>
            <a:r>
              <a:rPr lang="en-IE" sz="2000" dirty="0" err="1" smtClean="0">
                <a:solidFill>
                  <a:schemeClr val="bg2">
                    <a:lumMod val="25000"/>
                  </a:schemeClr>
                </a:solidFill>
              </a:rPr>
              <a:t>teknolojik</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iş</a:t>
            </a:r>
            <a:r>
              <a:rPr lang="en-IE" sz="2000" dirty="0" smtClean="0">
                <a:solidFill>
                  <a:schemeClr val="bg2">
                    <a:lumMod val="25000"/>
                  </a:schemeClr>
                </a:solidFill>
              </a:rPr>
              <a:t> </a:t>
            </a:r>
            <a:r>
              <a:rPr lang="en-IE" sz="2000" dirty="0" err="1" smtClean="0">
                <a:solidFill>
                  <a:schemeClr val="bg2">
                    <a:lumMod val="25000"/>
                  </a:schemeClr>
                </a:solidFill>
              </a:rPr>
              <a:t>modellerine</a:t>
            </a:r>
            <a:r>
              <a:rPr lang="en-IE" sz="2000" dirty="0" smtClean="0">
                <a:solidFill>
                  <a:schemeClr val="bg2">
                    <a:lumMod val="25000"/>
                  </a:schemeClr>
                </a:solidFill>
              </a:rPr>
              <a:t> </a:t>
            </a:r>
            <a:r>
              <a:rPr lang="en-IE" sz="2000" dirty="0" err="1" smtClean="0">
                <a:solidFill>
                  <a:schemeClr val="bg2">
                    <a:lumMod val="25000"/>
                  </a:schemeClr>
                </a:solidFill>
              </a:rPr>
              <a:t>alternatifleri</a:t>
            </a:r>
            <a:r>
              <a:rPr lang="en-IE" sz="2000" dirty="0" smtClean="0">
                <a:solidFill>
                  <a:schemeClr val="bg2">
                    <a:lumMod val="25000"/>
                  </a:schemeClr>
                </a:solidFill>
              </a:rPr>
              <a:t> </a:t>
            </a:r>
            <a:r>
              <a:rPr lang="en-IE" sz="2000" dirty="0" err="1" smtClean="0">
                <a:solidFill>
                  <a:schemeClr val="bg2">
                    <a:lumMod val="25000"/>
                  </a:schemeClr>
                </a:solidFill>
              </a:rPr>
              <a:t>teşvik</a:t>
            </a:r>
            <a:r>
              <a:rPr lang="en-IE" sz="2000" dirty="0" smtClean="0">
                <a:solidFill>
                  <a:schemeClr val="bg2">
                    <a:lumMod val="25000"/>
                  </a:schemeClr>
                </a:solidFill>
              </a:rPr>
              <a:t> </a:t>
            </a:r>
            <a:r>
              <a:rPr lang="en-IE" sz="2000" dirty="0" err="1" smtClean="0">
                <a:solidFill>
                  <a:schemeClr val="bg2">
                    <a:lumMod val="25000"/>
                  </a:schemeClr>
                </a:solidFill>
              </a:rPr>
              <a:t>eder</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teşvik</a:t>
            </a:r>
            <a:r>
              <a:rPr lang="en-IE" sz="2000" dirty="0" smtClean="0">
                <a:solidFill>
                  <a:schemeClr val="bg2">
                    <a:lumMod val="25000"/>
                  </a:schemeClr>
                </a:solidFill>
              </a:rPr>
              <a:t> </a:t>
            </a:r>
            <a:r>
              <a:rPr lang="en-IE" sz="2000" dirty="0" err="1" smtClean="0">
                <a:solidFill>
                  <a:schemeClr val="bg2">
                    <a:lumMod val="25000"/>
                  </a:schemeClr>
                </a:solidFill>
              </a:rPr>
              <a:t>eder</a:t>
            </a:r>
            <a:r>
              <a:rPr lang="en-IE" sz="2000" dirty="0" smtClean="0">
                <a:solidFill>
                  <a:schemeClr val="bg2">
                    <a:lumMod val="25000"/>
                  </a:schemeClr>
                </a:solidFill>
              </a:rPr>
              <a:t>. </a:t>
            </a:r>
            <a:r>
              <a:rPr lang="en-IE" sz="2000" dirty="0" err="1" smtClean="0">
                <a:solidFill>
                  <a:schemeClr val="bg2">
                    <a:lumMod val="25000"/>
                  </a:schemeClr>
                </a:solidFill>
              </a:rPr>
              <a:t>Kapalı</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dirty="0" err="1" smtClean="0">
                <a:solidFill>
                  <a:schemeClr val="bg2">
                    <a:lumMod val="25000"/>
                  </a:schemeClr>
                </a:solidFill>
              </a:rPr>
              <a:t>rekabetçi</a:t>
            </a:r>
            <a:r>
              <a:rPr lang="en-IE" sz="2000" dirty="0" smtClean="0">
                <a:solidFill>
                  <a:schemeClr val="bg2">
                    <a:lumMod val="25000"/>
                  </a:schemeClr>
                </a:solidFill>
              </a:rPr>
              <a:t> </a:t>
            </a:r>
            <a:r>
              <a:rPr lang="en-IE" sz="2000" dirty="0" err="1" smtClean="0">
                <a:solidFill>
                  <a:schemeClr val="bg2">
                    <a:lumMod val="25000"/>
                  </a:schemeClr>
                </a:solidFill>
              </a:rPr>
              <a:t>olmaktan</a:t>
            </a:r>
            <a:r>
              <a:rPr lang="en-IE" sz="2000" dirty="0" smtClean="0">
                <a:solidFill>
                  <a:schemeClr val="bg2">
                    <a:lumMod val="25000"/>
                  </a:schemeClr>
                </a:solidFill>
              </a:rPr>
              <a:t> </a:t>
            </a:r>
            <a:r>
              <a:rPr lang="en-IE" sz="2000" dirty="0" err="1" smtClean="0">
                <a:solidFill>
                  <a:schemeClr val="bg2">
                    <a:lumMod val="25000"/>
                  </a:schemeClr>
                </a:solidFill>
              </a:rPr>
              <a:t>çok</a:t>
            </a:r>
            <a:r>
              <a:rPr lang="en-IE" sz="2000" dirty="0" smtClean="0">
                <a:solidFill>
                  <a:schemeClr val="bg2">
                    <a:lumMod val="25000"/>
                  </a:schemeClr>
                </a:solidFill>
              </a:rPr>
              <a:t> </a:t>
            </a:r>
            <a:r>
              <a:rPr lang="en-IE" sz="2000" dirty="0" err="1" smtClean="0">
                <a:solidFill>
                  <a:schemeClr val="bg2">
                    <a:lumMod val="25000"/>
                  </a:schemeClr>
                </a:solidFill>
              </a:rPr>
              <a:t>açık</a:t>
            </a:r>
            <a:r>
              <a:rPr lang="en-IE" sz="2000" dirty="0" smtClean="0">
                <a:solidFill>
                  <a:schemeClr val="bg2">
                    <a:lumMod val="25000"/>
                  </a:schemeClr>
                </a:solidFill>
              </a:rPr>
              <a:t> </a:t>
            </a:r>
            <a:r>
              <a:rPr lang="en-IE" sz="2000" dirty="0" err="1" smtClean="0">
                <a:solidFill>
                  <a:schemeClr val="bg2">
                    <a:lumMod val="25000"/>
                  </a:schemeClr>
                </a:solidFill>
              </a:rPr>
              <a:t>ve</a:t>
            </a:r>
            <a:r>
              <a:rPr lang="en-IE" sz="2000" dirty="0" smtClean="0">
                <a:solidFill>
                  <a:schemeClr val="bg2">
                    <a:lumMod val="25000"/>
                  </a:schemeClr>
                </a:solidFill>
              </a:rPr>
              <a:t> </a:t>
            </a:r>
            <a:r>
              <a:rPr lang="en-IE" sz="2000" b="1" dirty="0" err="1" smtClean="0">
                <a:solidFill>
                  <a:srgbClr val="A6377D"/>
                </a:solidFill>
              </a:rPr>
              <a:t>işbirliğine</a:t>
            </a:r>
            <a:r>
              <a:rPr lang="en-IE" sz="2000" b="1" dirty="0" smtClean="0">
                <a:solidFill>
                  <a:srgbClr val="A6377D"/>
                </a:solidFill>
              </a:rPr>
              <a:t> </a:t>
            </a:r>
            <a:r>
              <a:rPr lang="en-IE" sz="2000" b="1" dirty="0" err="1" smtClean="0">
                <a:solidFill>
                  <a:srgbClr val="A6377D"/>
                </a:solidFill>
              </a:rPr>
              <a:t>dayalı</a:t>
            </a:r>
            <a:r>
              <a:rPr lang="en-IE" sz="2000" b="1" dirty="0" smtClean="0">
                <a:solidFill>
                  <a:srgbClr val="A6377D"/>
                </a:solidFill>
              </a:rPr>
              <a:t> </a:t>
            </a:r>
            <a:r>
              <a:rPr lang="en-IE" sz="2000" b="1" dirty="0" err="1" smtClean="0">
                <a:solidFill>
                  <a:srgbClr val="A6377D"/>
                </a:solidFill>
              </a:rPr>
              <a:t>alternatifler</a:t>
            </a:r>
            <a:r>
              <a:rPr lang="en-IE" sz="2000" b="1" dirty="0" smtClean="0">
                <a:solidFill>
                  <a:srgbClr val="A6377D"/>
                </a:solidFill>
              </a:rPr>
              <a:t>;</a:t>
            </a:r>
          </a:p>
          <a:p>
            <a:pPr marL="342900" indent="-342900">
              <a:buFont typeface="Wingdings" panose="05000000000000000000" pitchFamily="2" charset="2"/>
              <a:buChar char="ü"/>
            </a:pPr>
            <a:r>
              <a:rPr lang="en-IE" sz="2000" dirty="0" err="1" smtClean="0">
                <a:solidFill>
                  <a:schemeClr val="bg2">
                    <a:lumMod val="25000"/>
                  </a:schemeClr>
                </a:solidFill>
              </a:rPr>
              <a:t>Çevresel</a:t>
            </a:r>
            <a:r>
              <a:rPr lang="en-IE" sz="2000" dirty="0" smtClean="0">
                <a:solidFill>
                  <a:schemeClr val="bg2">
                    <a:lumMod val="25000"/>
                  </a:schemeClr>
                </a:solidFill>
              </a:rPr>
              <a:t> </a:t>
            </a:r>
            <a:r>
              <a:rPr lang="en-IE" sz="2000" dirty="0" err="1" smtClean="0">
                <a:solidFill>
                  <a:schemeClr val="bg2">
                    <a:lumMod val="25000"/>
                  </a:schemeClr>
                </a:solidFill>
              </a:rPr>
              <a:t>açıdan</a:t>
            </a:r>
            <a:r>
              <a:rPr lang="en-IE" sz="2000" dirty="0" smtClean="0">
                <a:solidFill>
                  <a:schemeClr val="bg2">
                    <a:lumMod val="25000"/>
                  </a:schemeClr>
                </a:solidFill>
              </a:rPr>
              <a:t> </a:t>
            </a:r>
            <a:r>
              <a:rPr lang="en-IE" sz="2000" dirty="0" err="1" smtClean="0">
                <a:solidFill>
                  <a:schemeClr val="bg2">
                    <a:lumMod val="25000"/>
                  </a:schemeClr>
                </a:solidFill>
              </a:rPr>
              <a:t>daha</a:t>
            </a:r>
            <a:r>
              <a:rPr lang="en-IE" sz="2000" dirty="0" smtClean="0">
                <a:solidFill>
                  <a:schemeClr val="bg2">
                    <a:lumMod val="25000"/>
                  </a:schemeClr>
                </a:solidFill>
              </a:rPr>
              <a:t> </a:t>
            </a:r>
            <a:r>
              <a:rPr lang="en-IE" sz="2000" b="1" dirty="0" err="1" smtClean="0">
                <a:solidFill>
                  <a:srgbClr val="A6377D"/>
                </a:solidFill>
              </a:rPr>
              <a:t>sürdürülebilir</a:t>
            </a:r>
            <a:r>
              <a:rPr lang="en-IE" sz="2000" b="1" dirty="0" smtClean="0">
                <a:solidFill>
                  <a:srgbClr val="A6377D"/>
                </a:solidFill>
              </a:rPr>
              <a:t> </a:t>
            </a:r>
            <a:r>
              <a:rPr lang="en-IE" sz="2000" b="1" dirty="0" err="1" smtClean="0">
                <a:solidFill>
                  <a:srgbClr val="A6377D"/>
                </a:solidFill>
              </a:rPr>
              <a:t>bir</a:t>
            </a:r>
            <a:r>
              <a:rPr lang="en-IE" sz="2000" b="1" dirty="0" smtClean="0">
                <a:solidFill>
                  <a:srgbClr val="A6377D"/>
                </a:solidFill>
              </a:rPr>
              <a:t> </a:t>
            </a:r>
            <a:r>
              <a:rPr lang="en-IE" sz="2000" b="1" dirty="0" err="1" smtClean="0">
                <a:solidFill>
                  <a:srgbClr val="A6377D"/>
                </a:solidFill>
              </a:rPr>
              <a:t>toplum</a:t>
            </a:r>
            <a:r>
              <a:rPr lang="en-IE" sz="2000" b="1" dirty="0" smtClean="0">
                <a:solidFill>
                  <a:srgbClr val="A6377D"/>
                </a:solidFill>
              </a:rPr>
              <a:t> </a:t>
            </a:r>
            <a:r>
              <a:rPr lang="en-IE" sz="2000" b="1" dirty="0" err="1" smtClean="0">
                <a:solidFill>
                  <a:srgbClr val="A6377D"/>
                </a:solidFill>
              </a:rPr>
              <a:t>oluşturmak</a:t>
            </a:r>
            <a:r>
              <a:rPr lang="en-IE" sz="2000" b="1" dirty="0" smtClean="0">
                <a:solidFill>
                  <a:srgbClr val="A6377D"/>
                </a:solidFill>
              </a:rPr>
              <a:t> </a:t>
            </a:r>
            <a:r>
              <a:rPr lang="en-IE" sz="2000" dirty="0" err="1" smtClean="0">
                <a:solidFill>
                  <a:schemeClr val="bg2">
                    <a:lumMod val="25000"/>
                  </a:schemeClr>
                </a:solidFill>
              </a:rPr>
              <a:t>için</a:t>
            </a:r>
            <a:r>
              <a:rPr lang="en-IE" sz="2000" dirty="0" smtClean="0">
                <a:solidFill>
                  <a:schemeClr val="bg2">
                    <a:lumMod val="25000"/>
                  </a:schemeClr>
                </a:solidFill>
              </a:rPr>
              <a:t> </a:t>
            </a:r>
            <a:r>
              <a:rPr lang="en-IE" sz="2000" dirty="0" err="1" smtClean="0">
                <a:solidFill>
                  <a:schemeClr val="bg2">
                    <a:lumMod val="25000"/>
                  </a:schemeClr>
                </a:solidFill>
              </a:rPr>
              <a:t>teknolojiyi</a:t>
            </a:r>
            <a:r>
              <a:rPr lang="en-IE" sz="2000" dirty="0" smtClean="0">
                <a:solidFill>
                  <a:schemeClr val="bg2">
                    <a:lumMod val="25000"/>
                  </a:schemeClr>
                </a:solidFill>
              </a:rPr>
              <a:t> </a:t>
            </a:r>
            <a:r>
              <a:rPr lang="en-IE" sz="2000" dirty="0" err="1" smtClean="0">
                <a:solidFill>
                  <a:schemeClr val="bg2">
                    <a:lumMod val="25000"/>
                  </a:schemeClr>
                </a:solidFill>
              </a:rPr>
              <a:t>kullanır</a:t>
            </a:r>
            <a:r>
              <a:rPr lang="en-IE" dirty="0"/>
              <a:t/>
            </a:r>
            <a:br>
              <a:rPr lang="en-IE" dirty="0"/>
            </a:br>
            <a:endParaRPr lang="en-IE" b="0" i="0" dirty="0">
              <a:solidFill>
                <a:srgbClr val="000000"/>
              </a:solidFill>
              <a:effectLst/>
            </a:endParaRPr>
          </a:p>
        </p:txBody>
      </p:sp>
      <p:sp>
        <p:nvSpPr>
          <p:cNvPr id="7" name="Text Placeholder 5">
            <a:extLst>
              <a:ext uri="{FF2B5EF4-FFF2-40B4-BE49-F238E27FC236}">
                <a16:creationId xmlns:a16="http://schemas.microsoft.com/office/drawing/2014/main" xmlns="" id="{1FE6DCA5-BAC2-4581-B2EE-2B63309E6C87}"/>
              </a:ext>
            </a:extLst>
          </p:cNvPr>
          <p:cNvSpPr>
            <a:spLocks noGrp="1"/>
          </p:cNvSpPr>
          <p:nvPr>
            <p:ph type="body" sz="quarter" idx="15"/>
          </p:nvPr>
        </p:nvSpPr>
        <p:spPr>
          <a:xfrm>
            <a:off x="363523" y="280657"/>
            <a:ext cx="2852539" cy="5579361"/>
          </a:xfrm>
        </p:spPr>
        <p:txBody>
          <a:bodyPr>
            <a:normAutofit fontScale="92500"/>
          </a:bodyPr>
          <a:lstStyle/>
          <a:p>
            <a:r>
              <a:rPr lang="tr-TR" sz="4200" b="1" dirty="0" smtClean="0"/>
              <a:t>Dijital Sosyal </a:t>
            </a:r>
            <a:r>
              <a:rPr lang="tr-TR" sz="4200" b="1" dirty="0" err="1" smtClean="0"/>
              <a:t>İnovasyon</a:t>
            </a:r>
            <a:endParaRPr lang="en-IE" sz="4200" b="1" dirty="0"/>
          </a:p>
          <a:p>
            <a:endParaRPr lang="en-IE" b="1" dirty="0"/>
          </a:p>
          <a:p>
            <a:r>
              <a:rPr lang="en-IE" dirty="0" err="1" smtClean="0"/>
              <a:t>Vatandaşları</a:t>
            </a:r>
            <a:r>
              <a:rPr lang="en-IE" dirty="0" smtClean="0"/>
              <a:t> </a:t>
            </a:r>
            <a:r>
              <a:rPr lang="en-IE" dirty="0" err="1" smtClean="0"/>
              <a:t>işbirliği</a:t>
            </a:r>
            <a:r>
              <a:rPr lang="en-IE" dirty="0" smtClean="0"/>
              <a:t> </a:t>
            </a:r>
            <a:r>
              <a:rPr lang="en-IE" dirty="0" err="1" smtClean="0"/>
              <a:t>yapmaları</a:t>
            </a:r>
            <a:r>
              <a:rPr lang="en-IE" dirty="0" smtClean="0"/>
              <a:t> </a:t>
            </a:r>
            <a:r>
              <a:rPr lang="en-IE" dirty="0" err="1" smtClean="0"/>
              <a:t>ve</a:t>
            </a:r>
            <a:r>
              <a:rPr lang="en-IE" dirty="0" smtClean="0"/>
              <a:t> </a:t>
            </a:r>
            <a:r>
              <a:rPr lang="en-IE" dirty="0" err="1" smtClean="0"/>
              <a:t>sosyal</a:t>
            </a:r>
            <a:r>
              <a:rPr lang="en-IE" dirty="0" smtClean="0"/>
              <a:t> </a:t>
            </a:r>
            <a:r>
              <a:rPr lang="en-IE" dirty="0" err="1" smtClean="0"/>
              <a:t>etki</a:t>
            </a:r>
            <a:r>
              <a:rPr lang="en-IE" dirty="0" smtClean="0"/>
              <a:t> </a:t>
            </a:r>
            <a:r>
              <a:rPr lang="en-IE" dirty="0" err="1" smtClean="0"/>
              <a:t>yaratmaları</a:t>
            </a:r>
            <a:r>
              <a:rPr lang="en-IE" dirty="0" smtClean="0"/>
              <a:t> </a:t>
            </a:r>
            <a:r>
              <a:rPr lang="en-IE" dirty="0" err="1" smtClean="0"/>
              <a:t>için</a:t>
            </a:r>
            <a:r>
              <a:rPr lang="en-IE" dirty="0" smtClean="0"/>
              <a:t> </a:t>
            </a:r>
            <a:r>
              <a:rPr lang="en-IE" dirty="0" err="1" smtClean="0"/>
              <a:t>güçlendirir</a:t>
            </a:r>
            <a:r>
              <a:rPr lang="en-IE" dirty="0" smtClean="0"/>
              <a:t>!</a:t>
            </a:r>
            <a:endParaRPr lang="en-IE" dirty="0"/>
          </a:p>
          <a:p>
            <a:endParaRPr lang="en-IE" dirty="0"/>
          </a:p>
          <a:p>
            <a:r>
              <a:rPr lang="tr-TR" sz="2200" dirty="0" smtClean="0"/>
              <a:t>Tam makale </a:t>
            </a:r>
            <a:r>
              <a:rPr lang="tr-TR" sz="2200" u="sng" dirty="0" smtClean="0">
                <a:solidFill>
                  <a:schemeClr val="accent1"/>
                </a:solidFill>
              </a:rPr>
              <a:t>burada</a:t>
            </a:r>
            <a:endParaRPr lang="en-IE" sz="2200" u="sng" dirty="0">
              <a:solidFill>
                <a:schemeClr val="accent1"/>
              </a:solidFill>
            </a:endParaRPr>
          </a:p>
        </p:txBody>
      </p:sp>
    </p:spTree>
    <p:extLst>
      <p:ext uri="{BB962C8B-B14F-4D97-AF65-F5344CB8AC3E}">
        <p14:creationId xmlns:p14="http://schemas.microsoft.com/office/powerpoint/2010/main" xmlns="" val="133258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A1CBBB82-C54B-4F75-9625-A758588C431C}"/>
              </a:ext>
            </a:extLst>
          </p:cNvPr>
          <p:cNvSpPr txBox="1">
            <a:spLocks/>
          </p:cNvSpPr>
          <p:nvPr/>
        </p:nvSpPr>
        <p:spPr>
          <a:xfrm>
            <a:off x="697790" y="515791"/>
            <a:ext cx="1079642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6600" b="1" dirty="0" smtClean="0">
                <a:solidFill>
                  <a:schemeClr val="tx1">
                    <a:lumMod val="75000"/>
                    <a:lumOff val="25000"/>
                  </a:schemeClr>
                </a:solidFill>
              </a:rPr>
              <a:t>KONU</a:t>
            </a:r>
            <a:r>
              <a:rPr lang="en-IE" sz="6600" b="1" dirty="0" smtClean="0">
                <a:solidFill>
                  <a:schemeClr val="tx1">
                    <a:lumMod val="75000"/>
                    <a:lumOff val="25000"/>
                  </a:schemeClr>
                </a:solidFill>
              </a:rPr>
              <a:t> </a:t>
            </a:r>
            <a:r>
              <a:rPr lang="en-IE" sz="6600" b="1" dirty="0">
                <a:solidFill>
                  <a:schemeClr val="tx1">
                    <a:lumMod val="75000"/>
                    <a:lumOff val="25000"/>
                  </a:schemeClr>
                </a:solidFill>
              </a:rPr>
              <a:t>2</a:t>
            </a:r>
          </a:p>
          <a:p>
            <a:r>
              <a:rPr lang="tr-TR" sz="2800" b="1" dirty="0" smtClean="0">
                <a:solidFill>
                  <a:srgbClr val="ED2A59"/>
                </a:solidFill>
                <a:latin typeface="Calibri" panose="020F0502020204030204" pitchFamily="34" charset="0"/>
                <a:cs typeface="Calibri" panose="020F0502020204030204" pitchFamily="34" charset="0"/>
              </a:rPr>
              <a:t>Modül 1, Konu 2 </a:t>
            </a:r>
            <a:r>
              <a:rPr lang="tr-TR" sz="2400" dirty="0" err="1" smtClean="0">
                <a:solidFill>
                  <a:schemeClr val="tx1">
                    <a:lumMod val="75000"/>
                    <a:lumOff val="25000"/>
                  </a:schemeClr>
                </a:solidFill>
                <a:latin typeface="Calibri" panose="020F0502020204030204" pitchFamily="34" charset="0"/>
                <a:cs typeface="Calibri" panose="020F0502020204030204" pitchFamily="34" charset="0"/>
              </a:rPr>
              <a:t>YDSI’ların</a:t>
            </a:r>
            <a:r>
              <a:rPr lang="tr-TR" sz="2400" dirty="0" smtClean="0">
                <a:solidFill>
                  <a:schemeClr val="tx1">
                    <a:lumMod val="75000"/>
                    <a:lumOff val="25000"/>
                  </a:schemeClr>
                </a:solidFill>
                <a:latin typeface="Calibri" panose="020F0502020204030204" pitchFamily="34" charset="0"/>
                <a:cs typeface="Calibri" panose="020F0502020204030204" pitchFamily="34" charset="0"/>
              </a:rPr>
              <a:t> beceri özellikleri, becerileri ve özelliklerine odaklanır. Çoğu sosyal yenilikçiyi motive eden şey para ya da kâr değil, iyi bir şey yapmak için güçlü iradedir. Bir işletme veya organizasyon aracılığıyla iyilik yapmanın, sermaye kazanma ve kendinize bir geçim kaynağı oluşturma fırsatını feda ettiğiniz anlamına geldiği efsanesini ortadan kaldırıyoruz.</a:t>
            </a:r>
            <a:r>
              <a:rPr lang="en-IE" sz="2400" dirty="0" smtClean="0">
                <a:solidFill>
                  <a:schemeClr val="tx1">
                    <a:lumMod val="75000"/>
                    <a:lumOff val="25000"/>
                  </a:schemeClr>
                </a:solidFill>
                <a:latin typeface="Calibri" panose="020F0502020204030204" pitchFamily="34" charset="0"/>
                <a:cs typeface="Calibri" panose="020F0502020204030204" pitchFamily="34" charset="0"/>
              </a:rPr>
              <a:t> </a:t>
            </a:r>
          </a:p>
          <a:p>
            <a:pPr algn="ctr"/>
            <a:r>
              <a:rPr lang="tr-TR" sz="2800" b="1" dirty="0" smtClean="0">
                <a:solidFill>
                  <a:srgbClr val="ED2A59"/>
                </a:solidFill>
              </a:rPr>
              <a:t>"Pek çok genç yenilikçi, sosyal girişimci olduklarının farkında değil"</a:t>
            </a:r>
            <a:endParaRPr lang="en-IE" sz="2800" b="1" dirty="0">
              <a:solidFill>
                <a:srgbClr val="ED2A59"/>
              </a:solidFill>
            </a:endParaRPr>
          </a:p>
          <a:p>
            <a:pPr marL="457200" indent="-457200">
              <a:buFont typeface="Wingdings" panose="05000000000000000000" pitchFamily="2" charset="2"/>
              <a:buChar char="ü"/>
            </a:pPr>
            <a:endParaRPr lang="en-IE" sz="400" dirty="0">
              <a:solidFill>
                <a:schemeClr val="tx1">
                  <a:lumMod val="75000"/>
                  <a:lumOff val="25000"/>
                </a:schemeClr>
              </a:solidFill>
            </a:endParaRPr>
          </a:p>
          <a:p>
            <a:pPr marL="457200" indent="-457200">
              <a:buFont typeface="Wingdings" panose="05000000000000000000" pitchFamily="2" charset="2"/>
              <a:buChar char="ü"/>
            </a:pPr>
            <a:r>
              <a:rPr lang="en-IE" sz="3000" dirty="0" err="1" smtClean="0">
                <a:solidFill>
                  <a:schemeClr val="tx1">
                    <a:lumMod val="75000"/>
                    <a:lumOff val="25000"/>
                  </a:schemeClr>
                </a:solidFill>
              </a:rPr>
              <a:t>Hazırlanmakta</a:t>
            </a:r>
            <a:r>
              <a:rPr lang="en-IE" sz="3000" dirty="0" smtClean="0">
                <a:solidFill>
                  <a:schemeClr val="tx1">
                    <a:lumMod val="75000"/>
                    <a:lumOff val="25000"/>
                  </a:schemeClr>
                </a:solidFill>
              </a:rPr>
              <a:t> Olan </a:t>
            </a:r>
            <a:r>
              <a:rPr lang="en-IE" sz="3000" dirty="0" err="1" smtClean="0">
                <a:solidFill>
                  <a:schemeClr val="tx1">
                    <a:lumMod val="75000"/>
                    <a:lumOff val="25000"/>
                  </a:schemeClr>
                </a:solidFill>
              </a:rPr>
              <a:t>Genç</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Bir</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Dijital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Sosyal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Yenilikçi</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misiniz</a:t>
            </a:r>
            <a:r>
              <a:rPr lang="en-IE" sz="3000" dirty="0" smtClean="0">
                <a:solidFill>
                  <a:schemeClr val="tx1">
                    <a:lumMod val="75000"/>
                    <a:lumOff val="25000"/>
                  </a:schemeClr>
                </a:solidFill>
              </a:rPr>
              <a:t>?</a:t>
            </a:r>
          </a:p>
          <a:p>
            <a:pPr marL="457200" indent="-457200">
              <a:buFont typeface="Wingdings" panose="05000000000000000000" pitchFamily="2" charset="2"/>
              <a:buChar char="ü"/>
            </a:pPr>
            <a:r>
              <a:rPr lang="en-IE" sz="3000" dirty="0" err="1" smtClean="0">
                <a:solidFill>
                  <a:schemeClr val="tx1">
                    <a:lumMod val="75000"/>
                    <a:lumOff val="25000"/>
                  </a:schemeClr>
                </a:solidFill>
              </a:rPr>
              <a:t>YDSI’ların</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beceri</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özelliklerine</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ve</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özelliklerine</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odaklanın</a:t>
            </a:r>
            <a:endParaRPr lang="en-IE" sz="3000" dirty="0" smtClean="0">
              <a:solidFill>
                <a:schemeClr val="tx1">
                  <a:lumMod val="75000"/>
                  <a:lumOff val="25000"/>
                </a:schemeClr>
              </a:solidFill>
            </a:endParaRPr>
          </a:p>
          <a:p>
            <a:pPr marL="457200" indent="-457200">
              <a:buFont typeface="Wingdings" panose="05000000000000000000" pitchFamily="2" charset="2"/>
              <a:buChar char="ü"/>
            </a:pPr>
            <a:r>
              <a:rPr lang="en-IE" sz="3000" dirty="0" err="1" smtClean="0">
                <a:solidFill>
                  <a:schemeClr val="tx1">
                    <a:lumMod val="75000"/>
                    <a:lumOff val="25000"/>
                  </a:schemeClr>
                </a:solidFill>
              </a:rPr>
              <a:t>Süper</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güçleriniz</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sosyal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yenilikçi</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dijital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süper</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güçlerinizi</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ortaya</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çıkarın</a:t>
            </a:r>
            <a:endParaRPr lang="en-IE" sz="3000" dirty="0" smtClean="0">
              <a:solidFill>
                <a:schemeClr val="tx1">
                  <a:lumMod val="75000"/>
                  <a:lumOff val="25000"/>
                </a:schemeClr>
              </a:solidFill>
            </a:endParaRPr>
          </a:p>
          <a:p>
            <a:pPr marL="457200" indent="-457200">
              <a:buFont typeface="Wingdings" panose="05000000000000000000" pitchFamily="2" charset="2"/>
              <a:buChar char="ü"/>
            </a:pPr>
            <a:r>
              <a:rPr lang="en-IE" sz="3000" dirty="0" err="1" smtClean="0">
                <a:solidFill>
                  <a:schemeClr val="tx1">
                    <a:lumMod val="75000"/>
                    <a:lumOff val="25000"/>
                  </a:schemeClr>
                </a:solidFill>
              </a:rPr>
              <a:t>Gençler</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Sosyal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Değişimin</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Nasıl</a:t>
            </a:r>
            <a:r>
              <a:rPr lang="en-IE" sz="3000" dirty="0" smtClean="0">
                <a:solidFill>
                  <a:schemeClr val="tx1">
                    <a:lumMod val="75000"/>
                    <a:lumOff val="25000"/>
                  </a:schemeClr>
                </a:solidFill>
              </a:rPr>
              <a:t> </a:t>
            </a:r>
            <a:r>
              <a:rPr lang="en-IE" sz="3000" dirty="0" err="1" smtClean="0">
                <a:solidFill>
                  <a:schemeClr val="tx1">
                    <a:lumMod val="75000"/>
                    <a:lumOff val="25000"/>
                  </a:schemeClr>
                </a:solidFill>
              </a:rPr>
              <a:t>Lideridir</a:t>
            </a:r>
            <a:r>
              <a:rPr lang="en-IE" sz="3000" dirty="0" smtClean="0">
                <a:solidFill>
                  <a:schemeClr val="tx1">
                    <a:lumMod val="75000"/>
                    <a:lumOff val="25000"/>
                  </a:schemeClr>
                </a:solidFill>
              </a:rPr>
              <a:t>?</a:t>
            </a:r>
            <a:endParaRPr lang="en-IE" sz="3000" dirty="0">
              <a:solidFill>
                <a:schemeClr val="tx1">
                  <a:lumMod val="75000"/>
                  <a:lumOff val="25000"/>
                </a:schemeClr>
              </a:solidFill>
            </a:endParaRPr>
          </a:p>
          <a:p>
            <a:pPr algn="ctr"/>
            <a:endParaRPr lang="en-IE"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298201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CD5BE0B8-93A2-4FBD-BF54-8E8F0C298A3B}"/>
              </a:ext>
            </a:extLst>
          </p:cNvPr>
          <p:cNvSpPr>
            <a:spLocks noGrp="1"/>
          </p:cNvSpPr>
          <p:nvPr>
            <p:ph type="body" sz="quarter" idx="13"/>
          </p:nvPr>
        </p:nvSpPr>
        <p:spPr>
          <a:xfrm>
            <a:off x="6282415" y="217047"/>
            <a:ext cx="5284032" cy="697353"/>
          </a:xfrm>
        </p:spPr>
        <p:txBody>
          <a:bodyPr>
            <a:noAutofit/>
          </a:bodyPr>
          <a:lstStyle/>
          <a:p>
            <a:r>
              <a:rPr lang="en-IE" sz="4400" b="1" dirty="0" err="1" smtClean="0">
                <a:solidFill>
                  <a:srgbClr val="ED2A59"/>
                </a:solidFill>
              </a:rPr>
              <a:t>Sonraki</a:t>
            </a:r>
            <a:r>
              <a:rPr lang="en-IE" sz="4400" b="1" dirty="0" smtClean="0">
                <a:solidFill>
                  <a:srgbClr val="ED2A59"/>
                </a:solidFill>
              </a:rPr>
              <a:t> </a:t>
            </a:r>
            <a:r>
              <a:rPr lang="en-IE" sz="4400" b="1" dirty="0" err="1" smtClean="0">
                <a:solidFill>
                  <a:srgbClr val="ED2A59"/>
                </a:solidFill>
              </a:rPr>
              <a:t>Bölüm</a:t>
            </a:r>
            <a:r>
              <a:rPr lang="en-IE" sz="4400" b="1" dirty="0" smtClean="0">
                <a:solidFill>
                  <a:srgbClr val="ED2A59"/>
                </a:solidFill>
              </a:rPr>
              <a:t> </a:t>
            </a:r>
            <a:endParaRPr lang="tr-TR" sz="4400" b="1" dirty="0" smtClean="0">
              <a:solidFill>
                <a:srgbClr val="ED2A59"/>
              </a:solidFill>
            </a:endParaRPr>
          </a:p>
          <a:p>
            <a:r>
              <a:rPr lang="en-IE" sz="4400" b="1" dirty="0" err="1" smtClean="0">
                <a:solidFill>
                  <a:srgbClr val="ED2A59"/>
                </a:solidFill>
              </a:rPr>
              <a:t>Genç</a:t>
            </a:r>
            <a:r>
              <a:rPr lang="en-IE" sz="4400" b="1" dirty="0" smtClean="0">
                <a:solidFill>
                  <a:srgbClr val="ED2A59"/>
                </a:solidFill>
              </a:rPr>
              <a:t> </a:t>
            </a:r>
            <a:r>
              <a:rPr lang="en-IE" sz="4400" b="1" dirty="0" err="1" smtClean="0">
                <a:solidFill>
                  <a:srgbClr val="ED2A59"/>
                </a:solidFill>
              </a:rPr>
              <a:t>Sosyal</a:t>
            </a:r>
            <a:r>
              <a:rPr lang="en-IE" sz="4400" b="1" dirty="0" smtClean="0">
                <a:solidFill>
                  <a:srgbClr val="ED2A59"/>
                </a:solidFill>
              </a:rPr>
              <a:t> </a:t>
            </a:r>
            <a:r>
              <a:rPr lang="en-IE" sz="4400" b="1" dirty="0" err="1" smtClean="0">
                <a:solidFill>
                  <a:srgbClr val="ED2A59"/>
                </a:solidFill>
              </a:rPr>
              <a:t>Girişimcilere</a:t>
            </a:r>
            <a:r>
              <a:rPr lang="en-IE" sz="4400" b="1" dirty="0" smtClean="0">
                <a:solidFill>
                  <a:srgbClr val="ED2A59"/>
                </a:solidFill>
              </a:rPr>
              <a:t> </a:t>
            </a:r>
            <a:r>
              <a:rPr lang="en-IE" sz="4400" b="1" dirty="0" err="1" smtClean="0">
                <a:solidFill>
                  <a:srgbClr val="ED2A59"/>
                </a:solidFill>
              </a:rPr>
              <a:t>Bakış</a:t>
            </a:r>
            <a:r>
              <a:rPr lang="tr-TR" sz="4400" b="1" dirty="0" smtClean="0">
                <a:solidFill>
                  <a:srgbClr val="ED2A59"/>
                </a:solidFill>
              </a:rPr>
              <a:t>.</a:t>
            </a:r>
            <a:endParaRPr lang="en-IE" sz="4400" b="1" dirty="0">
              <a:solidFill>
                <a:srgbClr val="ED2A59"/>
              </a:solidFill>
            </a:endParaRPr>
          </a:p>
        </p:txBody>
      </p:sp>
      <p:sp>
        <p:nvSpPr>
          <p:cNvPr id="7" name="Text Placeholder 6">
            <a:extLst>
              <a:ext uri="{FF2B5EF4-FFF2-40B4-BE49-F238E27FC236}">
                <a16:creationId xmlns:a16="http://schemas.microsoft.com/office/drawing/2014/main" xmlns="" id="{0D039ACA-412E-4AF1-89F5-14D5E2D9D5D4}"/>
              </a:ext>
            </a:extLst>
          </p:cNvPr>
          <p:cNvSpPr>
            <a:spLocks noGrp="1"/>
          </p:cNvSpPr>
          <p:nvPr>
            <p:ph type="body" sz="quarter" idx="14"/>
          </p:nvPr>
        </p:nvSpPr>
        <p:spPr>
          <a:xfrm>
            <a:off x="6096001" y="2207623"/>
            <a:ext cx="5921828" cy="2592420"/>
          </a:xfrm>
        </p:spPr>
        <p:txBody>
          <a:bodyPr/>
          <a:lstStyle/>
          <a:p>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girişimciyseniz</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veya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girişimciyseniz</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hızlı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gelişen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girişimcilik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alanında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hangi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kişilik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özelliklerinin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başarılı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olmanıza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yardımcı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olacağını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merak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edebilirsiniz</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Girişimciler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girişimcilik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başarısı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için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gerekli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olan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kendine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özgü</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kişilik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özelliklerine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özelliklerine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becerilerine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sahiptir</a:t>
            </a:r>
            <a:r>
              <a:rPr lang="en-IE" dirty="0" smtClean="0">
                <a:solidFill>
                  <a:schemeClr val="tx1">
                    <a:lumMod val="75000"/>
                    <a:lumOff val="25000"/>
                  </a:schemeClr>
                </a:solidFill>
                <a:latin typeface="Abadi" panose="020B0604020104020204" pitchFamily="34" charset="0"/>
              </a:rPr>
              <a:t>.</a:t>
            </a:r>
          </a:p>
          <a:p>
            <a:r>
              <a:rPr lang="en-IE" dirty="0" err="1" smtClean="0">
                <a:solidFill>
                  <a:schemeClr val="tx1">
                    <a:lumMod val="75000"/>
                    <a:lumOff val="25000"/>
                  </a:schemeClr>
                </a:solidFill>
                <a:latin typeface="Abadi" panose="020B0604020104020204" pitchFamily="34" charset="0"/>
              </a:rPr>
              <a:t>Bir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girişimin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karmaşık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olmasına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gerek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olmadığını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ancak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bir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kişi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veya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bir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grup</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insan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için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hayatı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iyileştirmeye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odaklanması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gerektiğini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unutmayın</a:t>
            </a:r>
            <a:r>
              <a:rPr lang="en-IE" dirty="0" smtClean="0">
                <a:solidFill>
                  <a:schemeClr val="tx1">
                    <a:lumMod val="75000"/>
                    <a:lumOff val="25000"/>
                  </a:schemeClr>
                </a:solidFill>
                <a:latin typeface="Abadi" panose="020B0604020104020204" pitchFamily="34" charset="0"/>
              </a:rPr>
              <a:t>.</a:t>
            </a:r>
            <a:endParaRPr lang="en-IE" sz="2400" b="0" i="0" dirty="0">
              <a:solidFill>
                <a:schemeClr val="tx1">
                  <a:lumMod val="75000"/>
                  <a:lumOff val="25000"/>
                </a:schemeClr>
              </a:solidFill>
              <a:effectLst/>
            </a:endParaRPr>
          </a:p>
          <a:p>
            <a:endParaRPr lang="en-IE" dirty="0">
              <a:solidFill>
                <a:schemeClr val="tx1">
                  <a:lumMod val="75000"/>
                  <a:lumOff val="25000"/>
                </a:schemeClr>
              </a:solidFill>
            </a:endParaRPr>
          </a:p>
        </p:txBody>
      </p:sp>
      <p:pic>
        <p:nvPicPr>
          <p:cNvPr id="9" name="Picture Placeholder 8" descr="A picture containing person, outdoor&#10;&#10;Description automatically generated">
            <a:extLst>
              <a:ext uri="{FF2B5EF4-FFF2-40B4-BE49-F238E27FC236}">
                <a16:creationId xmlns:a16="http://schemas.microsoft.com/office/drawing/2014/main" xmlns="" id="{4524A887-139B-4F98-8F76-50A90700F936}"/>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xmlns="" val="40197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DC542D5-4708-4EAE-B9C8-255E42066F92}"/>
              </a:ext>
            </a:extLst>
          </p:cNvPr>
          <p:cNvSpPr>
            <a:spLocks noGrp="1"/>
          </p:cNvSpPr>
          <p:nvPr>
            <p:ph type="body" sz="quarter" idx="14"/>
          </p:nvPr>
        </p:nvSpPr>
        <p:spPr>
          <a:xfrm>
            <a:off x="6159533" y="449248"/>
            <a:ext cx="5259621" cy="2644774"/>
          </a:xfrm>
        </p:spPr>
        <p:txBody>
          <a:bodyPr/>
          <a:lstStyle/>
          <a:p>
            <a:pPr algn="ctr"/>
            <a:r>
              <a:rPr lang="tr-TR" sz="6600" b="1" dirty="0" smtClean="0">
                <a:solidFill>
                  <a:srgbClr val="A6377D"/>
                </a:solidFill>
              </a:rPr>
              <a:t>Herkes</a:t>
            </a:r>
            <a:r>
              <a:rPr lang="en-IE" sz="6600" b="1" dirty="0" smtClean="0">
                <a:solidFill>
                  <a:srgbClr val="A6377D"/>
                </a:solidFill>
              </a:rPr>
              <a:t>!</a:t>
            </a:r>
            <a:endParaRPr lang="en-IE" sz="6600" b="1" dirty="0">
              <a:solidFill>
                <a:srgbClr val="A6377D"/>
              </a:solidFill>
            </a:endParaRPr>
          </a:p>
          <a:p>
            <a:pPr algn="ctr"/>
            <a:r>
              <a:rPr lang="en-IE" sz="4800" b="1" dirty="0" smtClean="0"/>
              <a:t>…. Ne </a:t>
            </a:r>
            <a:r>
              <a:rPr lang="en-IE" sz="4800" b="1" dirty="0" err="1" smtClean="0"/>
              <a:t>gerekirse</a:t>
            </a:r>
            <a:r>
              <a:rPr lang="en-IE" sz="4800" b="1" dirty="0" smtClean="0"/>
              <a:t>!! </a:t>
            </a:r>
            <a:r>
              <a:rPr lang="en-IE" sz="4800" b="1" dirty="0" err="1" smtClean="0"/>
              <a:t>Hepimizde</a:t>
            </a:r>
            <a:r>
              <a:rPr lang="en-IE" sz="4800" b="1" dirty="0" smtClean="0"/>
              <a:t> </a:t>
            </a:r>
            <a:r>
              <a:rPr lang="en-IE" sz="4800" b="1" dirty="0" err="1" smtClean="0"/>
              <a:t>vardır</a:t>
            </a:r>
            <a:endParaRPr lang="en-IE" sz="4800" b="1" dirty="0"/>
          </a:p>
        </p:txBody>
      </p:sp>
      <p:sp>
        <p:nvSpPr>
          <p:cNvPr id="5" name="Text Placeholder 4">
            <a:extLst>
              <a:ext uri="{FF2B5EF4-FFF2-40B4-BE49-F238E27FC236}">
                <a16:creationId xmlns:a16="http://schemas.microsoft.com/office/drawing/2014/main" xmlns="" id="{25FA960D-DED9-42EF-A969-B62E742ECA6A}"/>
              </a:ext>
            </a:extLst>
          </p:cNvPr>
          <p:cNvSpPr>
            <a:spLocks noGrp="1"/>
          </p:cNvSpPr>
          <p:nvPr>
            <p:ph type="body" sz="quarter" idx="15"/>
          </p:nvPr>
        </p:nvSpPr>
        <p:spPr>
          <a:xfrm>
            <a:off x="417643" y="965296"/>
            <a:ext cx="5150238" cy="697353"/>
          </a:xfrm>
        </p:spPr>
        <p:txBody>
          <a:bodyPr>
            <a:noAutofit/>
          </a:bodyPr>
          <a:lstStyle/>
          <a:p>
            <a:r>
              <a:rPr lang="en-IE" sz="4000" b="1" dirty="0" err="1" smtClean="0"/>
              <a:t>Genç</a:t>
            </a:r>
            <a:r>
              <a:rPr lang="en-IE" sz="4000" b="1" dirty="0" smtClean="0"/>
              <a:t> </a:t>
            </a:r>
            <a:r>
              <a:rPr lang="en-IE" sz="4000" b="1" dirty="0" err="1" smtClean="0"/>
              <a:t>Dijital</a:t>
            </a:r>
            <a:r>
              <a:rPr lang="en-IE" sz="4000" b="1" dirty="0" smtClean="0"/>
              <a:t> </a:t>
            </a:r>
            <a:r>
              <a:rPr lang="en-IE" sz="4000" b="1" dirty="0" err="1" smtClean="0"/>
              <a:t>Sosyal</a:t>
            </a:r>
            <a:r>
              <a:rPr lang="en-IE" sz="4000" b="1" dirty="0" smtClean="0"/>
              <a:t> </a:t>
            </a:r>
            <a:r>
              <a:rPr lang="en-IE" sz="4000" b="1" dirty="0" err="1" smtClean="0"/>
              <a:t>Yenilikçiler</a:t>
            </a:r>
            <a:r>
              <a:rPr lang="en-IE" sz="4000" b="1" dirty="0" smtClean="0"/>
              <a:t> </a:t>
            </a:r>
            <a:r>
              <a:rPr lang="en-IE" sz="4000" b="1" dirty="0" err="1" smtClean="0"/>
              <a:t>kimlerdir</a:t>
            </a:r>
            <a:r>
              <a:rPr lang="en-IE" sz="4000" b="1" dirty="0" smtClean="0"/>
              <a:t>? </a:t>
            </a:r>
            <a:endParaRPr lang="en-IE" sz="4000" b="1" dirty="0"/>
          </a:p>
        </p:txBody>
      </p:sp>
      <p:sp>
        <p:nvSpPr>
          <p:cNvPr id="6" name="Text Placeholder 5">
            <a:extLst>
              <a:ext uri="{FF2B5EF4-FFF2-40B4-BE49-F238E27FC236}">
                <a16:creationId xmlns:a16="http://schemas.microsoft.com/office/drawing/2014/main" xmlns="" id="{B860871A-3C09-4692-B9FD-13CC694F9074}"/>
              </a:ext>
            </a:extLst>
          </p:cNvPr>
          <p:cNvSpPr>
            <a:spLocks noGrp="1"/>
          </p:cNvSpPr>
          <p:nvPr>
            <p:ph type="body" sz="quarter" idx="16"/>
          </p:nvPr>
        </p:nvSpPr>
        <p:spPr>
          <a:xfrm>
            <a:off x="6283027" y="3094022"/>
            <a:ext cx="5386686" cy="2644774"/>
          </a:xfrm>
        </p:spPr>
        <p:txBody>
          <a:bodyPr/>
          <a:lstStyle/>
          <a:p>
            <a:pPr algn="ctr">
              <a:lnSpc>
                <a:spcPct val="100000"/>
              </a:lnSpc>
              <a:spcBef>
                <a:spcPts val="0"/>
              </a:spcBef>
            </a:pPr>
            <a:r>
              <a:rPr lang="en-IE" dirty="0" err="1" smtClean="0"/>
              <a:t>Genç</a:t>
            </a:r>
            <a:r>
              <a:rPr lang="en-IE" dirty="0" smtClean="0"/>
              <a:t> </a:t>
            </a:r>
            <a:r>
              <a:rPr lang="en-IE" dirty="0" err="1" smtClean="0"/>
              <a:t>Dijital</a:t>
            </a:r>
            <a:r>
              <a:rPr lang="en-IE" dirty="0" smtClean="0"/>
              <a:t> </a:t>
            </a:r>
            <a:r>
              <a:rPr lang="en-IE" dirty="0" err="1" smtClean="0"/>
              <a:t>Sosyal</a:t>
            </a:r>
            <a:r>
              <a:rPr lang="en-IE" dirty="0" smtClean="0"/>
              <a:t> </a:t>
            </a:r>
            <a:r>
              <a:rPr lang="en-IE" dirty="0" err="1" smtClean="0"/>
              <a:t>Yenilikçiler</a:t>
            </a:r>
            <a:r>
              <a:rPr lang="en-IE" dirty="0" smtClean="0"/>
              <a:t>, </a:t>
            </a:r>
            <a:r>
              <a:rPr lang="en-IE" dirty="0" err="1" smtClean="0"/>
              <a:t>fark</a:t>
            </a:r>
            <a:r>
              <a:rPr lang="en-IE" dirty="0" smtClean="0"/>
              <a:t> </a:t>
            </a:r>
            <a:r>
              <a:rPr lang="en-IE" dirty="0" err="1" smtClean="0"/>
              <a:t>yaratmak</a:t>
            </a:r>
            <a:r>
              <a:rPr lang="en-IE" dirty="0" smtClean="0"/>
              <a:t>, </a:t>
            </a:r>
            <a:r>
              <a:rPr lang="en-IE" dirty="0" err="1" smtClean="0"/>
              <a:t>dahil</a:t>
            </a:r>
            <a:r>
              <a:rPr lang="en-IE" dirty="0" smtClean="0"/>
              <a:t> </a:t>
            </a:r>
            <a:r>
              <a:rPr lang="en-IE" dirty="0" err="1" smtClean="0"/>
              <a:t>olmak</a:t>
            </a:r>
            <a:r>
              <a:rPr lang="en-IE" dirty="0" smtClean="0"/>
              <a:t> </a:t>
            </a:r>
            <a:r>
              <a:rPr lang="en-IE" dirty="0" err="1" smtClean="0"/>
              <a:t>ve</a:t>
            </a:r>
            <a:r>
              <a:rPr lang="en-IE" dirty="0" smtClean="0"/>
              <a:t> </a:t>
            </a:r>
            <a:r>
              <a:rPr lang="en-IE" dirty="0" err="1" smtClean="0"/>
              <a:t>daha</a:t>
            </a:r>
            <a:r>
              <a:rPr lang="en-IE" dirty="0" smtClean="0"/>
              <a:t> </a:t>
            </a:r>
            <a:r>
              <a:rPr lang="en-IE" dirty="0" err="1" smtClean="0"/>
              <a:t>iyi</a:t>
            </a:r>
            <a:r>
              <a:rPr lang="en-IE" dirty="0" smtClean="0"/>
              <a:t> </a:t>
            </a:r>
            <a:r>
              <a:rPr lang="en-IE" dirty="0" err="1" smtClean="0"/>
              <a:t>bir</a:t>
            </a:r>
            <a:r>
              <a:rPr lang="en-IE" dirty="0" smtClean="0"/>
              <a:t> </a:t>
            </a:r>
            <a:r>
              <a:rPr lang="en-IE" dirty="0" err="1" smtClean="0"/>
              <a:t>toplum</a:t>
            </a:r>
            <a:r>
              <a:rPr lang="en-IE" dirty="0" smtClean="0"/>
              <a:t> </a:t>
            </a:r>
            <a:r>
              <a:rPr lang="en-IE" dirty="0" err="1" smtClean="0"/>
              <a:t>yaratmak</a:t>
            </a:r>
            <a:r>
              <a:rPr lang="en-IE" dirty="0" smtClean="0"/>
              <a:t> </a:t>
            </a:r>
            <a:r>
              <a:rPr lang="en-IE" dirty="0" err="1" smtClean="0"/>
              <a:t>isteyen</a:t>
            </a:r>
            <a:r>
              <a:rPr lang="en-IE" dirty="0" smtClean="0"/>
              <a:t> </a:t>
            </a:r>
            <a:r>
              <a:rPr lang="en-IE" dirty="0" err="1" smtClean="0"/>
              <a:t>özel</a:t>
            </a:r>
            <a:r>
              <a:rPr lang="en-IE" dirty="0" smtClean="0"/>
              <a:t> </a:t>
            </a:r>
            <a:r>
              <a:rPr lang="en-IE" dirty="0" err="1" smtClean="0"/>
              <a:t>kişilerdir</a:t>
            </a:r>
            <a:r>
              <a:rPr lang="en-IE" dirty="0" smtClean="0"/>
              <a:t>. </a:t>
            </a:r>
            <a:r>
              <a:rPr lang="en-IE" dirty="0" err="1" smtClean="0"/>
              <a:t>Dijitalin</a:t>
            </a:r>
            <a:r>
              <a:rPr lang="en-IE" dirty="0" smtClean="0"/>
              <a:t> </a:t>
            </a:r>
            <a:r>
              <a:rPr lang="en-IE" dirty="0" err="1" smtClean="0"/>
              <a:t>gücünü</a:t>
            </a:r>
            <a:r>
              <a:rPr lang="en-IE" dirty="0" smtClean="0"/>
              <a:t> </a:t>
            </a:r>
            <a:r>
              <a:rPr lang="en-IE" dirty="0" err="1" smtClean="0"/>
              <a:t>kullanarak</a:t>
            </a:r>
            <a:r>
              <a:rPr lang="en-IE" dirty="0" smtClean="0"/>
              <a:t> </a:t>
            </a:r>
            <a:r>
              <a:rPr lang="en-IE" dirty="0" err="1" smtClean="0"/>
              <a:t>yaşadıkları</a:t>
            </a:r>
            <a:r>
              <a:rPr lang="en-IE" dirty="0" smtClean="0"/>
              <a:t> </a:t>
            </a:r>
            <a:r>
              <a:rPr lang="en-IE" dirty="0" err="1" smtClean="0"/>
              <a:t>dünyaya</a:t>
            </a:r>
            <a:r>
              <a:rPr lang="en-IE" dirty="0" smtClean="0"/>
              <a:t> </a:t>
            </a:r>
            <a:r>
              <a:rPr lang="en-IE" dirty="0" err="1" smtClean="0"/>
              <a:t>pozitif</a:t>
            </a:r>
            <a:r>
              <a:rPr lang="en-IE" dirty="0" smtClean="0"/>
              <a:t> </a:t>
            </a:r>
            <a:r>
              <a:rPr lang="en-IE" dirty="0" err="1" smtClean="0"/>
              <a:t>katkı</a:t>
            </a:r>
            <a:r>
              <a:rPr lang="en-IE" dirty="0" smtClean="0"/>
              <a:t> </a:t>
            </a:r>
            <a:r>
              <a:rPr lang="en-IE" dirty="0" err="1" smtClean="0"/>
              <a:t>sağlamak</a:t>
            </a:r>
            <a:r>
              <a:rPr lang="en-IE" dirty="0" smtClean="0"/>
              <a:t> </a:t>
            </a:r>
            <a:r>
              <a:rPr lang="en-IE" dirty="0" err="1" smtClean="0"/>
              <a:t>için</a:t>
            </a:r>
            <a:r>
              <a:rPr lang="en-IE" dirty="0" smtClean="0"/>
              <a:t> </a:t>
            </a:r>
            <a:r>
              <a:rPr lang="en-IE" dirty="0" err="1" smtClean="0"/>
              <a:t>vizyonunu</a:t>
            </a:r>
            <a:r>
              <a:rPr lang="en-IE" dirty="0" smtClean="0"/>
              <a:t>, </a:t>
            </a:r>
            <a:r>
              <a:rPr lang="en-IE" dirty="0" err="1" smtClean="0"/>
              <a:t>yeteneklerini</a:t>
            </a:r>
            <a:r>
              <a:rPr lang="en-IE" dirty="0" smtClean="0"/>
              <a:t> </a:t>
            </a:r>
            <a:r>
              <a:rPr lang="en-IE" dirty="0" err="1" smtClean="0"/>
              <a:t>ve</a:t>
            </a:r>
            <a:r>
              <a:rPr lang="en-IE" dirty="0" smtClean="0"/>
              <a:t> </a:t>
            </a:r>
            <a:r>
              <a:rPr lang="en-IE" dirty="0" err="1" smtClean="0"/>
              <a:t>enerjilerini</a:t>
            </a:r>
            <a:r>
              <a:rPr lang="en-IE" dirty="0" smtClean="0"/>
              <a:t> </a:t>
            </a:r>
            <a:r>
              <a:rPr lang="en-IE" dirty="0" err="1" smtClean="0"/>
              <a:t>kullanan</a:t>
            </a:r>
            <a:r>
              <a:rPr lang="en-IE" dirty="0" smtClean="0"/>
              <a:t> </a:t>
            </a:r>
            <a:r>
              <a:rPr lang="en-IE" dirty="0" err="1" smtClean="0"/>
              <a:t>kişilerdir</a:t>
            </a:r>
            <a:r>
              <a:rPr lang="en-IE" dirty="0" smtClean="0"/>
              <a:t>.</a:t>
            </a:r>
            <a:endParaRPr lang="en-IE" dirty="0"/>
          </a:p>
        </p:txBody>
      </p:sp>
      <p:pic>
        <p:nvPicPr>
          <p:cNvPr id="8" name="Picture 7">
            <a:hlinkClick r:id="rId2"/>
            <a:extLst>
              <a:ext uri="{FF2B5EF4-FFF2-40B4-BE49-F238E27FC236}">
                <a16:creationId xmlns:a16="http://schemas.microsoft.com/office/drawing/2014/main" xmlns="" id="{2ECEDEE8-C842-4BD1-913B-1946CF04E1C2}"/>
              </a:ext>
            </a:extLst>
          </p:cNvPr>
          <p:cNvPicPr>
            <a:picLocks noChangeAspect="1"/>
          </p:cNvPicPr>
          <p:nvPr/>
        </p:nvPicPr>
        <p:blipFill>
          <a:blip r:embed="rId3"/>
          <a:stretch>
            <a:fillRect/>
          </a:stretch>
        </p:blipFill>
        <p:spPr>
          <a:xfrm>
            <a:off x="508178" y="2711936"/>
            <a:ext cx="5440965" cy="3026860"/>
          </a:xfrm>
          <a:prstGeom prst="rect">
            <a:avLst/>
          </a:prstGeom>
        </p:spPr>
      </p:pic>
    </p:spTree>
    <p:extLst>
      <p:ext uri="{BB962C8B-B14F-4D97-AF65-F5344CB8AC3E}">
        <p14:creationId xmlns:p14="http://schemas.microsoft.com/office/powerpoint/2010/main" xmlns="" val="263375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F2D12D-991B-405B-A953-64DAC8F71BE4}"/>
              </a:ext>
            </a:extLst>
          </p:cNvPr>
          <p:cNvSpPr>
            <a:spLocks noGrp="1"/>
          </p:cNvSpPr>
          <p:nvPr>
            <p:ph type="body" sz="quarter" idx="14"/>
          </p:nvPr>
        </p:nvSpPr>
        <p:spPr>
          <a:xfrm>
            <a:off x="529849" y="1599180"/>
            <a:ext cx="6622389" cy="2644774"/>
          </a:xfrm>
        </p:spPr>
        <p:txBody>
          <a:bodyPr/>
          <a:lstStyle/>
          <a:p>
            <a:pPr algn="ctr"/>
            <a:r>
              <a:rPr lang="tr-TR" i="1" dirty="0" smtClean="0">
                <a:solidFill>
                  <a:schemeClr val="tx1">
                    <a:lumMod val="75000"/>
                    <a:lumOff val="25000"/>
                  </a:schemeClr>
                </a:solidFill>
              </a:rPr>
              <a:t> Koşulları yeni bir şey yaratmak için bir fırsat olarak görürken, diğerleri bunu </a:t>
            </a:r>
            <a:r>
              <a:rPr lang="tr-TR" i="1" dirty="0" err="1" smtClean="0">
                <a:solidFill>
                  <a:schemeClr val="tx1">
                    <a:lumMod val="75000"/>
                    <a:lumOff val="25000"/>
                  </a:schemeClr>
                </a:solidFill>
              </a:rPr>
              <a:t>tolere</a:t>
            </a:r>
            <a:r>
              <a:rPr lang="tr-TR" i="1" dirty="0" smtClean="0">
                <a:solidFill>
                  <a:schemeClr val="tx1">
                    <a:lumMod val="75000"/>
                    <a:lumOff val="25000"/>
                  </a:schemeClr>
                </a:solidFill>
              </a:rPr>
              <a:t> edilmesi gereken bir rahatsızlık olarak görürken, duruma getirdiği benzersiz kişisel özelliklerden - ilham, yaratıcılık, doğrudan eylem, cesaret ve metanet. Bu özellikler, </a:t>
            </a:r>
            <a:r>
              <a:rPr lang="tr-TR" i="1" dirty="0" err="1" smtClean="0">
                <a:solidFill>
                  <a:schemeClr val="tx1">
                    <a:lumMod val="75000"/>
                    <a:lumOff val="25000"/>
                  </a:schemeClr>
                </a:solidFill>
              </a:rPr>
              <a:t>inovasyon</a:t>
            </a:r>
            <a:r>
              <a:rPr lang="tr-TR" i="1" dirty="0" smtClean="0">
                <a:solidFill>
                  <a:schemeClr val="tx1">
                    <a:lumMod val="75000"/>
                    <a:lumOff val="25000"/>
                  </a:schemeClr>
                </a:solidFill>
              </a:rPr>
              <a:t> süreci için temeldir '. Stanford Sosyal </a:t>
            </a:r>
            <a:r>
              <a:rPr lang="tr-TR" i="1" dirty="0" err="1" smtClean="0">
                <a:solidFill>
                  <a:schemeClr val="tx1">
                    <a:lumMod val="75000"/>
                    <a:lumOff val="25000"/>
                  </a:schemeClr>
                </a:solidFill>
              </a:rPr>
              <a:t>İnovasyon</a:t>
            </a:r>
            <a:r>
              <a:rPr lang="tr-TR" i="1" dirty="0" smtClean="0">
                <a:solidFill>
                  <a:schemeClr val="tx1">
                    <a:lumMod val="75000"/>
                    <a:lumOff val="25000"/>
                  </a:schemeClr>
                </a:solidFill>
              </a:rPr>
              <a:t>) </a:t>
            </a:r>
            <a:endParaRPr lang="en-IE" sz="1800" i="1" dirty="0" smtClean="0">
              <a:solidFill>
                <a:schemeClr val="tx1">
                  <a:lumMod val="75000"/>
                  <a:lumOff val="25000"/>
                </a:schemeClr>
              </a:solidFill>
            </a:endParaRPr>
          </a:p>
          <a:p>
            <a:pPr algn="ctr"/>
            <a:endParaRPr lang="en-IE" sz="1800" i="1" dirty="0">
              <a:solidFill>
                <a:schemeClr val="tx1">
                  <a:lumMod val="75000"/>
                  <a:lumOff val="25000"/>
                </a:schemeClr>
              </a:solidFill>
              <a:effectLst/>
            </a:endParaRPr>
          </a:p>
          <a:p>
            <a:pPr algn="ctr"/>
            <a:r>
              <a:rPr lang="en-IE" dirty="0" smtClean="0">
                <a:solidFill>
                  <a:schemeClr val="tx1">
                    <a:lumMod val="75000"/>
                    <a:lumOff val="25000"/>
                  </a:schemeClr>
                </a:solidFill>
              </a:rPr>
              <a:t>"</a:t>
            </a:r>
            <a:r>
              <a:rPr lang="en-IE" dirty="0" err="1" smtClean="0">
                <a:solidFill>
                  <a:schemeClr val="tx1">
                    <a:lumMod val="75000"/>
                    <a:lumOff val="25000"/>
                  </a:schemeClr>
                </a:solidFill>
              </a:rPr>
              <a:t>Geleneksel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a:t>
            </a:r>
            <a:r>
              <a:rPr lang="en-IE" dirty="0" smtClean="0">
                <a:solidFill>
                  <a:schemeClr val="tx1">
                    <a:lumMod val="75000"/>
                    <a:lumOff val="25000"/>
                  </a:schemeClr>
                </a:solidFill>
              </a:rPr>
              <a:t>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a:t>
            </a:r>
            <a:r>
              <a:rPr lang="en-IE" dirty="0" smtClean="0">
                <a:solidFill>
                  <a:schemeClr val="tx1">
                    <a:lumMod val="75000"/>
                    <a:lumOff val="25000"/>
                  </a:schemeClr>
                </a:solidFill>
              </a:rPr>
              <a:t> </a:t>
            </a:r>
            <a:r>
              <a:rPr lang="en-IE" dirty="0" err="1" smtClean="0">
                <a:solidFill>
                  <a:schemeClr val="tx1">
                    <a:lumMod val="75000"/>
                    <a:lumOff val="25000"/>
                  </a:schemeClr>
                </a:solidFill>
              </a:rPr>
              <a:t>arasındaki</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fark</a:t>
            </a:r>
            <a:r>
              <a:rPr lang="en-IE" dirty="0" smtClean="0">
                <a:solidFill>
                  <a:schemeClr val="tx1">
                    <a:lumMod val="75000"/>
                    <a:lumOff val="25000"/>
                  </a:schemeClr>
                </a:solidFill>
              </a:rPr>
              <a:t> </a:t>
            </a:r>
            <a:r>
              <a:rPr lang="en-IE" dirty="0" err="1" smtClean="0">
                <a:solidFill>
                  <a:schemeClr val="tx1">
                    <a:lumMod val="75000"/>
                    <a:lumOff val="25000"/>
                  </a:schemeClr>
                </a:solidFill>
              </a:rPr>
              <a:t>şudur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Girişimcilik</a:t>
            </a:r>
            <a:r>
              <a:rPr lang="en-IE" dirty="0" smtClean="0">
                <a:solidFill>
                  <a:schemeClr val="tx1">
                    <a:lumMod val="75000"/>
                    <a:lumOff val="25000"/>
                  </a:schemeClr>
                </a:solidFill>
              </a:rPr>
              <a:t> </a:t>
            </a:r>
            <a:r>
              <a:rPr lang="en-IE" dirty="0" err="1" smtClean="0">
                <a:solidFill>
                  <a:schemeClr val="tx1">
                    <a:lumMod val="75000"/>
                    <a:lumOff val="25000"/>
                  </a:schemeClr>
                </a:solidFill>
              </a:rPr>
              <a:t>başarıyı</a:t>
            </a:r>
            <a:r>
              <a:rPr lang="en-IE" dirty="0" smtClean="0">
                <a:solidFill>
                  <a:schemeClr val="tx1">
                    <a:lumMod val="75000"/>
                    <a:lumOff val="25000"/>
                  </a:schemeClr>
                </a:solidFill>
              </a:rPr>
              <a:t> </a:t>
            </a:r>
            <a:r>
              <a:rPr lang="en-IE" dirty="0" err="1" smtClean="0">
                <a:solidFill>
                  <a:schemeClr val="tx1">
                    <a:lumMod val="75000"/>
                    <a:lumOff val="25000"/>
                  </a:schemeClr>
                </a:solidFill>
              </a:rPr>
              <a:t>sadece</a:t>
            </a:r>
            <a:r>
              <a:rPr lang="en-IE" dirty="0" smtClean="0">
                <a:solidFill>
                  <a:schemeClr val="tx1">
                    <a:lumMod val="75000"/>
                    <a:lumOff val="25000"/>
                  </a:schemeClr>
                </a:solidFill>
              </a:rPr>
              <a:t> </a:t>
            </a:r>
            <a:r>
              <a:rPr lang="en-IE" dirty="0" err="1" smtClean="0">
                <a:solidFill>
                  <a:schemeClr val="tx1">
                    <a:lumMod val="75000"/>
                    <a:lumOff val="25000"/>
                  </a:schemeClr>
                </a:solidFill>
              </a:rPr>
              <a:t>kazanılan</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miktarıyla</a:t>
            </a:r>
            <a:r>
              <a:rPr lang="en-IE" dirty="0" smtClean="0">
                <a:solidFill>
                  <a:schemeClr val="tx1">
                    <a:lumMod val="75000"/>
                    <a:lumOff val="25000"/>
                  </a:schemeClr>
                </a:solidFill>
              </a:rPr>
              <a:t> </a:t>
            </a:r>
            <a:r>
              <a:rPr lang="en-IE" dirty="0" err="1" smtClean="0">
                <a:solidFill>
                  <a:schemeClr val="tx1">
                    <a:lumMod val="75000"/>
                    <a:lumOff val="25000"/>
                  </a:schemeClr>
                </a:solidFill>
              </a:rPr>
              <a:t>değil</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edilen</a:t>
            </a:r>
            <a:r>
              <a:rPr lang="en-IE" dirty="0" smtClean="0">
                <a:solidFill>
                  <a:schemeClr val="tx1">
                    <a:lumMod val="75000"/>
                    <a:lumOff val="25000"/>
                  </a:schemeClr>
                </a:solidFill>
              </a:rPr>
              <a:t> </a:t>
            </a:r>
            <a:r>
              <a:rPr lang="en-IE" dirty="0" err="1" smtClean="0">
                <a:solidFill>
                  <a:schemeClr val="tx1">
                    <a:lumMod val="75000"/>
                    <a:lumOff val="25000"/>
                  </a:schemeClr>
                </a:solidFill>
              </a:rPr>
              <a:t>etkiyle</a:t>
            </a:r>
            <a:r>
              <a:rPr lang="en-IE" dirty="0" smtClean="0">
                <a:solidFill>
                  <a:schemeClr val="tx1">
                    <a:lumMod val="75000"/>
                    <a:lumOff val="25000"/>
                  </a:schemeClr>
                </a:solidFill>
              </a:rPr>
              <a:t> </a:t>
            </a:r>
            <a:r>
              <a:rPr lang="en-IE" dirty="0" err="1" smtClean="0">
                <a:solidFill>
                  <a:schemeClr val="tx1">
                    <a:lumMod val="75000"/>
                    <a:lumOff val="25000"/>
                  </a:schemeClr>
                </a:solidFill>
              </a:rPr>
              <a:t>ölçer</a:t>
            </a:r>
            <a:r>
              <a:rPr lang="en-IE" dirty="0" smtClean="0">
                <a:solidFill>
                  <a:schemeClr val="tx1">
                    <a:lumMod val="75000"/>
                    <a:lumOff val="25000"/>
                  </a:schemeClr>
                </a:solidFill>
              </a:rPr>
              <a:t>". </a:t>
            </a:r>
            <a:endParaRPr lang="tr-TR" dirty="0" smtClean="0">
              <a:solidFill>
                <a:schemeClr val="tx1">
                  <a:lumMod val="75000"/>
                  <a:lumOff val="25000"/>
                </a:schemeClr>
              </a:solidFill>
            </a:endParaRPr>
          </a:p>
          <a:p>
            <a:pPr algn="ctr"/>
            <a:r>
              <a:rPr lang="en-IE" b="1" u="sng" dirty="0" smtClean="0">
                <a:solidFill>
                  <a:schemeClr val="accent1"/>
                </a:solidFill>
              </a:rPr>
              <a:t>dotrust.org</a:t>
            </a:r>
            <a:endParaRPr lang="en-IE" b="1" u="sng" dirty="0">
              <a:solidFill>
                <a:schemeClr val="accent1"/>
              </a:solidFill>
            </a:endParaRPr>
          </a:p>
        </p:txBody>
      </p:sp>
      <p:sp>
        <p:nvSpPr>
          <p:cNvPr id="6" name="Text Placeholder 5">
            <a:extLst>
              <a:ext uri="{FF2B5EF4-FFF2-40B4-BE49-F238E27FC236}">
                <a16:creationId xmlns:a16="http://schemas.microsoft.com/office/drawing/2014/main" xmlns="" id="{E3B5C20B-EA8D-4587-A977-80B74C222DE2}"/>
              </a:ext>
            </a:extLst>
          </p:cNvPr>
          <p:cNvSpPr>
            <a:spLocks noGrp="1"/>
          </p:cNvSpPr>
          <p:nvPr>
            <p:ph type="body" sz="quarter" idx="15"/>
          </p:nvPr>
        </p:nvSpPr>
        <p:spPr>
          <a:xfrm>
            <a:off x="289711" y="269727"/>
            <a:ext cx="6862527" cy="697353"/>
          </a:xfrm>
        </p:spPr>
        <p:txBody>
          <a:bodyPr>
            <a:noAutofit/>
          </a:bodyPr>
          <a:lstStyle/>
          <a:p>
            <a:pPr algn="ctr"/>
            <a:r>
              <a:rPr lang="tr-TR" b="1" dirty="0" smtClean="0"/>
              <a:t> Geleneksel Girişimcilere Karşı Sosyal Girişimciler…</a:t>
            </a:r>
            <a:endParaRPr lang="en-IE" b="1" dirty="0"/>
          </a:p>
        </p:txBody>
      </p:sp>
      <p:pic>
        <p:nvPicPr>
          <p:cNvPr id="9" name="Picture 8" descr="A picture containing text, person, person&#10;&#10;Description automatically generated">
            <a:extLst>
              <a:ext uri="{FF2B5EF4-FFF2-40B4-BE49-F238E27FC236}">
                <a16:creationId xmlns:a16="http://schemas.microsoft.com/office/drawing/2014/main" xmlns="" id="{B5A34D3B-A336-4A01-BD48-956BE7CA6124}"/>
              </a:ext>
            </a:extLst>
          </p:cNvPr>
          <p:cNvPicPr>
            <a:picLocks noChangeAspect="1"/>
          </p:cNvPicPr>
          <p:nvPr/>
        </p:nvPicPr>
        <p:blipFill>
          <a:blip r:embed="rId2"/>
          <a:stretch>
            <a:fillRect/>
          </a:stretch>
        </p:blipFill>
        <p:spPr>
          <a:xfrm>
            <a:off x="7621116" y="0"/>
            <a:ext cx="4570884" cy="6858000"/>
          </a:xfrm>
          <a:prstGeom prst="rect">
            <a:avLst/>
          </a:prstGeom>
        </p:spPr>
      </p:pic>
    </p:spTree>
    <p:extLst>
      <p:ext uri="{BB962C8B-B14F-4D97-AF65-F5344CB8AC3E}">
        <p14:creationId xmlns:p14="http://schemas.microsoft.com/office/powerpoint/2010/main" xmlns="" val="317560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3536662-666F-486B-99E9-4FF23897E40E}"/>
              </a:ext>
            </a:extLst>
          </p:cNvPr>
          <p:cNvSpPr>
            <a:spLocks noGrp="1"/>
          </p:cNvSpPr>
          <p:nvPr>
            <p:ph type="body" sz="quarter" idx="14"/>
          </p:nvPr>
        </p:nvSpPr>
        <p:spPr>
          <a:xfrm>
            <a:off x="318055" y="1582373"/>
            <a:ext cx="7250642" cy="4158567"/>
          </a:xfrm>
        </p:spPr>
        <p:txBody>
          <a:bodyPr/>
          <a:lstStyle/>
          <a:p>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a:t>
            </a:r>
            <a:r>
              <a:rPr lang="en-IE" dirty="0" smtClean="0">
                <a:solidFill>
                  <a:schemeClr val="tx1">
                    <a:lumMod val="75000"/>
                    <a:lumOff val="25000"/>
                  </a:schemeClr>
                </a:solidFill>
              </a:rPr>
              <a:t>, </a:t>
            </a:r>
            <a:r>
              <a:rPr lang="en-IE" dirty="0" err="1" smtClean="0">
                <a:solidFill>
                  <a:schemeClr val="tx1">
                    <a:lumMod val="75000"/>
                    <a:lumOff val="25000"/>
                  </a:schemeClr>
                </a:solidFill>
              </a:rPr>
              <a:t>iş</a:t>
            </a:r>
            <a:r>
              <a:rPr lang="en-IE" dirty="0" smtClean="0">
                <a:solidFill>
                  <a:schemeClr val="tx1">
                    <a:lumMod val="75000"/>
                    <a:lumOff val="25000"/>
                  </a:schemeClr>
                </a:solidFill>
              </a:rPr>
              <a:t> </a:t>
            </a:r>
            <a:r>
              <a:rPr lang="en-IE" dirty="0" err="1" smtClean="0">
                <a:solidFill>
                  <a:schemeClr val="tx1">
                    <a:lumMod val="75000"/>
                    <a:lumOff val="25000"/>
                  </a:schemeClr>
                </a:solidFill>
              </a:rPr>
              <a:t>bilgilerini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yeniliklerini</a:t>
            </a:r>
            <a:r>
              <a:rPr lang="en-IE" dirty="0" smtClean="0">
                <a:solidFill>
                  <a:schemeClr val="tx1">
                    <a:lumMod val="75000"/>
                    <a:lumOff val="25000"/>
                  </a:schemeClr>
                </a:solidFill>
              </a:rPr>
              <a:t> </a:t>
            </a:r>
            <a:r>
              <a:rPr lang="en-IE" dirty="0" err="1" smtClean="0">
                <a:solidFill>
                  <a:schemeClr val="tx1">
                    <a:lumMod val="75000"/>
                    <a:lumOff val="25000"/>
                  </a:schemeClr>
                </a:solidFill>
              </a:rPr>
              <a:t>arkadaşlarının</a:t>
            </a:r>
            <a:r>
              <a:rPr lang="en-IE" dirty="0" smtClean="0">
                <a:solidFill>
                  <a:schemeClr val="tx1">
                    <a:lumMod val="75000"/>
                    <a:lumOff val="25000"/>
                  </a:schemeClr>
                </a:solidFill>
              </a:rPr>
              <a:t>, </a:t>
            </a:r>
            <a:r>
              <a:rPr lang="en-IE" dirty="0" err="1" smtClean="0">
                <a:solidFill>
                  <a:schemeClr val="tx1">
                    <a:lumMod val="75000"/>
                    <a:lumOff val="25000"/>
                  </a:schemeClr>
                </a:solidFill>
              </a:rPr>
              <a:t>ailelerinin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toplumlarının</a:t>
            </a:r>
            <a:r>
              <a:rPr lang="en-IE" dirty="0" smtClean="0">
                <a:solidFill>
                  <a:schemeClr val="tx1">
                    <a:lumMod val="75000"/>
                    <a:lumOff val="25000"/>
                  </a:schemeClr>
                </a:solidFill>
              </a:rPr>
              <a:t> </a:t>
            </a:r>
            <a:r>
              <a:rPr lang="en-IE" dirty="0" err="1" smtClean="0">
                <a:solidFill>
                  <a:schemeClr val="tx1">
                    <a:lumMod val="75000"/>
                    <a:lumOff val="25000"/>
                  </a:schemeClr>
                </a:solidFill>
              </a:rPr>
              <a:t>günlük</a:t>
            </a:r>
            <a:r>
              <a:rPr lang="en-IE" dirty="0" smtClean="0">
                <a:solidFill>
                  <a:schemeClr val="tx1">
                    <a:lumMod val="75000"/>
                    <a:lumOff val="25000"/>
                  </a:schemeClr>
                </a:solidFill>
              </a:rPr>
              <a:t> </a:t>
            </a:r>
            <a:r>
              <a:rPr lang="en-IE" dirty="0" err="1" smtClean="0">
                <a:solidFill>
                  <a:schemeClr val="tx1">
                    <a:lumMod val="75000"/>
                    <a:lumOff val="25000"/>
                  </a:schemeClr>
                </a:solidFill>
              </a:rPr>
              <a:t>yaşamlarını</a:t>
            </a:r>
            <a:r>
              <a:rPr lang="en-IE" dirty="0" smtClean="0">
                <a:solidFill>
                  <a:schemeClr val="tx1">
                    <a:lumMod val="75000"/>
                    <a:lumOff val="25000"/>
                  </a:schemeClr>
                </a:solidFill>
              </a:rPr>
              <a:t> </a:t>
            </a:r>
            <a:r>
              <a:rPr lang="en-IE" dirty="0" err="1" smtClean="0">
                <a:solidFill>
                  <a:schemeClr val="tx1">
                    <a:lumMod val="75000"/>
                    <a:lumOff val="25000"/>
                  </a:schemeClr>
                </a:solidFill>
              </a:rPr>
              <a:t>olumlu</a:t>
            </a:r>
            <a:r>
              <a:rPr lang="en-IE" dirty="0" smtClean="0">
                <a:solidFill>
                  <a:schemeClr val="tx1">
                    <a:lumMod val="75000"/>
                    <a:lumOff val="25000"/>
                  </a:schemeClr>
                </a:solidFill>
              </a:rPr>
              <a:t> </a:t>
            </a:r>
            <a:r>
              <a:rPr lang="en-IE" dirty="0" err="1" smtClean="0">
                <a:solidFill>
                  <a:schemeClr val="tx1">
                    <a:lumMod val="75000"/>
                    <a:lumOff val="25000"/>
                  </a:schemeClr>
                </a:solidFill>
              </a:rPr>
              <a:t>yönde</a:t>
            </a:r>
            <a:r>
              <a:rPr lang="en-IE" dirty="0" smtClean="0">
                <a:solidFill>
                  <a:schemeClr val="tx1">
                    <a:lumMod val="75000"/>
                    <a:lumOff val="25000"/>
                  </a:schemeClr>
                </a:solidFill>
              </a:rPr>
              <a:t> </a:t>
            </a:r>
            <a:r>
              <a:rPr lang="en-IE" dirty="0" err="1" smtClean="0">
                <a:solidFill>
                  <a:schemeClr val="tx1">
                    <a:lumMod val="75000"/>
                    <a:lumOff val="25000"/>
                  </a:schemeClr>
                </a:solidFill>
              </a:rPr>
              <a:t>etkilemek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kullanırlar</a:t>
            </a:r>
            <a:r>
              <a:rPr lang="en-IE" dirty="0" smtClean="0">
                <a:solidFill>
                  <a:schemeClr val="tx1">
                    <a:lumMod val="75000"/>
                    <a:lumOff val="25000"/>
                  </a:schemeClr>
                </a:solidFill>
              </a:rPr>
              <a:t>. Bu </a:t>
            </a:r>
            <a:r>
              <a:rPr lang="en-IE" dirty="0" err="1" smtClean="0">
                <a:solidFill>
                  <a:schemeClr val="tx1">
                    <a:lumMod val="75000"/>
                    <a:lumOff val="25000"/>
                  </a:schemeClr>
                </a:solidFill>
              </a:rPr>
              <a:t>topluluklarda</a:t>
            </a:r>
            <a:r>
              <a:rPr lang="en-IE" dirty="0" smtClean="0">
                <a:solidFill>
                  <a:schemeClr val="tx1">
                    <a:lumMod val="75000"/>
                    <a:lumOff val="25000"/>
                  </a:schemeClr>
                </a:solidFill>
              </a:rPr>
              <a:t> </a:t>
            </a:r>
            <a:r>
              <a:rPr lang="en-IE" dirty="0" err="1" smtClean="0">
                <a:solidFill>
                  <a:schemeClr val="tx1">
                    <a:lumMod val="75000"/>
                    <a:lumOff val="25000"/>
                  </a:schemeClr>
                </a:solidFill>
              </a:rPr>
              <a:t>yaşamış</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a:t>
            </a:r>
            <a:r>
              <a:rPr lang="en-IE" dirty="0" smtClean="0">
                <a:solidFill>
                  <a:schemeClr val="tx1">
                    <a:lumMod val="75000"/>
                    <a:lumOff val="25000"/>
                  </a:schemeClr>
                </a:solidFill>
              </a:rPr>
              <a:t> </a:t>
            </a:r>
            <a:r>
              <a:rPr lang="en-IE" b="1" dirty="0" err="1" smtClean="0">
                <a:solidFill>
                  <a:schemeClr val="accent1"/>
                </a:solidFill>
              </a:rPr>
              <a:t>yerel</a:t>
            </a:r>
            <a:r>
              <a:rPr lang="en-IE" b="1" dirty="0" smtClean="0">
                <a:solidFill>
                  <a:schemeClr val="accent1"/>
                </a:solidFill>
              </a:rPr>
              <a:t> </a:t>
            </a:r>
            <a:r>
              <a:rPr lang="en-IE" b="1" dirty="0" err="1" smtClean="0">
                <a:solidFill>
                  <a:schemeClr val="accent1"/>
                </a:solidFill>
              </a:rPr>
              <a:t>zorluklara</a:t>
            </a:r>
            <a:r>
              <a:rPr lang="en-IE" b="1" dirty="0" smtClean="0">
                <a:solidFill>
                  <a:schemeClr val="accent1"/>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aşinadır</a:t>
            </a:r>
            <a:r>
              <a:rPr lang="en-IE" dirty="0" smtClean="0">
                <a:solidFill>
                  <a:schemeClr val="tx1">
                    <a:lumMod val="75000"/>
                    <a:lumOff val="25000"/>
                  </a:schemeClr>
                </a:solidFill>
              </a:rPr>
              <a:t>. Bu </a:t>
            </a:r>
            <a:r>
              <a:rPr lang="en-IE" dirty="0" err="1" smtClean="0">
                <a:solidFill>
                  <a:schemeClr val="tx1">
                    <a:lumMod val="75000"/>
                    <a:lumOff val="25000"/>
                  </a:schemeClr>
                </a:solidFill>
              </a:rPr>
              <a:t>nedenle</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a:t>
            </a:r>
            <a:r>
              <a:rPr lang="en-IE" dirty="0" smtClean="0">
                <a:solidFill>
                  <a:schemeClr val="tx1">
                    <a:lumMod val="75000"/>
                    <a:lumOff val="25000"/>
                  </a:schemeClr>
                </a:solidFill>
              </a:rPr>
              <a:t> </a:t>
            </a:r>
            <a:r>
              <a:rPr lang="en-IE" dirty="0" err="1" smtClean="0">
                <a:solidFill>
                  <a:schemeClr val="tx1">
                    <a:lumMod val="75000"/>
                    <a:lumOff val="25000"/>
                  </a:schemeClr>
                </a:solidFill>
              </a:rPr>
              <a:t>bulmak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en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kişiler</a:t>
            </a:r>
            <a:r>
              <a:rPr lang="en-IE" dirty="0" smtClean="0">
                <a:solidFill>
                  <a:schemeClr val="tx1">
                    <a:lumMod val="75000"/>
                    <a:lumOff val="25000"/>
                  </a:schemeClr>
                </a:solidFill>
              </a:rPr>
              <a:t> </a:t>
            </a:r>
            <a:r>
              <a:rPr lang="en-IE" dirty="0" err="1" smtClean="0">
                <a:solidFill>
                  <a:schemeClr val="tx1">
                    <a:lumMod val="75000"/>
                    <a:lumOff val="25000"/>
                  </a:schemeClr>
                </a:solidFill>
              </a:rPr>
              <a:t>onlardır</a:t>
            </a:r>
            <a:r>
              <a:rPr lang="en-IE" dirty="0" smtClean="0">
                <a:solidFill>
                  <a:schemeClr val="tx1">
                    <a:lumMod val="75000"/>
                    <a:lumOff val="25000"/>
                  </a:schemeClr>
                </a:solidFill>
              </a:rPr>
              <a:t>. </a:t>
            </a:r>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a:t>
            </a:r>
            <a:endParaRPr lang="en-IE" dirty="0" smtClean="0">
              <a:solidFill>
                <a:schemeClr val="tx1">
                  <a:lumMod val="75000"/>
                  <a:lumOff val="25000"/>
                </a:schemeClr>
              </a:solidFill>
            </a:endParaRPr>
          </a:p>
          <a:p>
            <a:pPr marL="342900" indent="-342900">
              <a:buFont typeface="Arial" panose="020B0604020202020204" pitchFamily="34" charset="0"/>
              <a:buChar char="•"/>
            </a:pPr>
            <a:r>
              <a:rPr lang="en-IE" b="1" i="1" dirty="0" err="1" smtClean="0">
                <a:solidFill>
                  <a:srgbClr val="389DAE"/>
                </a:solidFill>
              </a:rPr>
              <a:t>Yenilikçi</a:t>
            </a:r>
            <a:r>
              <a:rPr lang="en-IE" b="1" i="1" dirty="0" smtClean="0">
                <a:solidFill>
                  <a:srgbClr val="389DAE"/>
                </a:solidFill>
              </a:rPr>
              <a:t>, </a:t>
            </a:r>
            <a:r>
              <a:rPr lang="en-IE" b="1" i="1" dirty="0" err="1" smtClean="0">
                <a:solidFill>
                  <a:srgbClr val="389DAE"/>
                </a:solidFill>
              </a:rPr>
              <a:t>becerikli</a:t>
            </a:r>
            <a:r>
              <a:rPr lang="en-IE" b="1" i="1" dirty="0" smtClean="0">
                <a:solidFill>
                  <a:srgbClr val="389DAE"/>
                </a:solidFill>
              </a:rPr>
              <a:t> </a:t>
            </a:r>
            <a:r>
              <a:rPr lang="en-IE" b="1" i="1" dirty="0" err="1" smtClean="0">
                <a:solidFill>
                  <a:srgbClr val="389DAE"/>
                </a:solidFill>
              </a:rPr>
              <a:t>ve</a:t>
            </a:r>
            <a:r>
              <a:rPr lang="en-IE" b="1" i="1" dirty="0" smtClean="0">
                <a:solidFill>
                  <a:srgbClr val="389DAE"/>
                </a:solidFill>
              </a:rPr>
              <a:t> </a:t>
            </a:r>
            <a:r>
              <a:rPr lang="en-IE" b="1" i="1" dirty="0" err="1" smtClean="0">
                <a:solidFill>
                  <a:srgbClr val="389DAE"/>
                </a:solidFill>
              </a:rPr>
              <a:t>sonuç</a:t>
            </a:r>
            <a:r>
              <a:rPr lang="en-IE" b="1" i="1" dirty="0" smtClean="0">
                <a:solidFill>
                  <a:srgbClr val="389DAE"/>
                </a:solidFill>
              </a:rPr>
              <a:t> </a:t>
            </a:r>
            <a:r>
              <a:rPr lang="en-IE" b="1" i="1" dirty="0" err="1" smtClean="0">
                <a:solidFill>
                  <a:srgbClr val="389DAE"/>
                </a:solidFill>
              </a:rPr>
              <a:t>odaklı</a:t>
            </a:r>
            <a:endParaRPr lang="en-IE" b="1" i="1" dirty="0" smtClean="0">
              <a:solidFill>
                <a:srgbClr val="389DAE"/>
              </a:solidFill>
            </a:endParaRPr>
          </a:p>
          <a:p>
            <a:pPr marL="342900" indent="-342900">
              <a:buFont typeface="Arial" panose="020B0604020202020204" pitchFamily="34" charset="0"/>
              <a:buChar char="•"/>
            </a:pPr>
            <a:r>
              <a:rPr lang="en-IE" b="1" i="1" dirty="0" err="1" smtClean="0">
                <a:solidFill>
                  <a:srgbClr val="389DAE"/>
                </a:solidFill>
              </a:rPr>
              <a:t>Sosyal</a:t>
            </a:r>
            <a:r>
              <a:rPr lang="en-IE" b="1" i="1" dirty="0" smtClean="0">
                <a:solidFill>
                  <a:srgbClr val="389DAE"/>
                </a:solidFill>
              </a:rPr>
              <a:t> </a:t>
            </a:r>
            <a:r>
              <a:rPr lang="en-IE" b="1" i="1" dirty="0" err="1" smtClean="0">
                <a:solidFill>
                  <a:srgbClr val="389DAE"/>
                </a:solidFill>
              </a:rPr>
              <a:t>değer</a:t>
            </a:r>
            <a:r>
              <a:rPr lang="en-IE" b="1" i="1" dirty="0" smtClean="0">
                <a:solidFill>
                  <a:srgbClr val="389DAE"/>
                </a:solidFill>
              </a:rPr>
              <a:t> </a:t>
            </a:r>
            <a:r>
              <a:rPr lang="en-IE" b="1" i="1" dirty="0" err="1" smtClean="0">
                <a:solidFill>
                  <a:srgbClr val="389DAE"/>
                </a:solidFill>
              </a:rPr>
              <a:t>yaratmak</a:t>
            </a:r>
            <a:r>
              <a:rPr lang="en-IE" b="1" i="1" dirty="0" smtClean="0">
                <a:solidFill>
                  <a:srgbClr val="389DAE"/>
                </a:solidFill>
              </a:rPr>
              <a:t> </a:t>
            </a:r>
            <a:r>
              <a:rPr lang="en-IE" b="1" i="1" dirty="0" err="1" smtClean="0">
                <a:solidFill>
                  <a:srgbClr val="389DAE"/>
                </a:solidFill>
              </a:rPr>
              <a:t>için</a:t>
            </a:r>
            <a:r>
              <a:rPr lang="en-IE" b="1" i="1" dirty="0" smtClean="0">
                <a:solidFill>
                  <a:srgbClr val="389DAE"/>
                </a:solidFill>
              </a:rPr>
              <a:t> </a:t>
            </a:r>
            <a:r>
              <a:rPr lang="en-IE" b="1" i="1" dirty="0" err="1" smtClean="0">
                <a:solidFill>
                  <a:srgbClr val="389DAE"/>
                </a:solidFill>
              </a:rPr>
              <a:t>fırsatları</a:t>
            </a:r>
            <a:r>
              <a:rPr lang="en-IE" b="1" i="1" dirty="0" smtClean="0">
                <a:solidFill>
                  <a:srgbClr val="389DAE"/>
                </a:solidFill>
              </a:rPr>
              <a:t> </a:t>
            </a:r>
            <a:r>
              <a:rPr lang="en-IE" b="1" i="1" dirty="0" err="1" smtClean="0">
                <a:solidFill>
                  <a:srgbClr val="389DAE"/>
                </a:solidFill>
              </a:rPr>
              <a:t>tanımak</a:t>
            </a:r>
            <a:r>
              <a:rPr lang="en-IE" b="1" i="1" dirty="0" smtClean="0">
                <a:solidFill>
                  <a:srgbClr val="389DAE"/>
                </a:solidFill>
              </a:rPr>
              <a:t> </a:t>
            </a:r>
            <a:r>
              <a:rPr lang="en-IE" b="1" i="1" dirty="0" err="1" smtClean="0">
                <a:solidFill>
                  <a:srgbClr val="389DAE"/>
                </a:solidFill>
              </a:rPr>
              <a:t>ve</a:t>
            </a:r>
            <a:r>
              <a:rPr lang="en-IE" b="1" i="1" dirty="0" smtClean="0">
                <a:solidFill>
                  <a:srgbClr val="389DAE"/>
                </a:solidFill>
              </a:rPr>
              <a:t> </a:t>
            </a:r>
            <a:r>
              <a:rPr lang="en-IE" b="1" i="1" dirty="0" err="1" smtClean="0">
                <a:solidFill>
                  <a:srgbClr val="389DAE"/>
                </a:solidFill>
              </a:rPr>
              <a:t>becerikli</a:t>
            </a:r>
            <a:r>
              <a:rPr lang="en-IE" b="1" i="1" dirty="0" smtClean="0">
                <a:solidFill>
                  <a:srgbClr val="389DAE"/>
                </a:solidFill>
              </a:rPr>
              <a:t> </a:t>
            </a:r>
            <a:r>
              <a:rPr lang="en-IE" b="1" i="1" dirty="0" err="1" smtClean="0">
                <a:solidFill>
                  <a:srgbClr val="389DAE"/>
                </a:solidFill>
              </a:rPr>
              <a:t>bir</a:t>
            </a:r>
            <a:r>
              <a:rPr lang="en-IE" b="1" i="1" dirty="0" smtClean="0">
                <a:solidFill>
                  <a:srgbClr val="389DAE"/>
                </a:solidFill>
              </a:rPr>
              <a:t> </a:t>
            </a:r>
            <a:r>
              <a:rPr lang="en-IE" b="1" i="1" dirty="0" err="1" smtClean="0">
                <a:solidFill>
                  <a:srgbClr val="389DAE"/>
                </a:solidFill>
              </a:rPr>
              <a:t>şekilde</a:t>
            </a:r>
            <a:r>
              <a:rPr lang="en-IE" b="1" i="1" dirty="0" smtClean="0">
                <a:solidFill>
                  <a:srgbClr val="389DAE"/>
                </a:solidFill>
              </a:rPr>
              <a:t> </a:t>
            </a:r>
            <a:r>
              <a:rPr lang="en-IE" b="1" i="1" dirty="0" err="1" smtClean="0">
                <a:solidFill>
                  <a:srgbClr val="389DAE"/>
                </a:solidFill>
              </a:rPr>
              <a:t>takip</a:t>
            </a:r>
            <a:r>
              <a:rPr lang="en-IE" b="1" i="1" dirty="0" smtClean="0">
                <a:solidFill>
                  <a:srgbClr val="389DAE"/>
                </a:solidFill>
              </a:rPr>
              <a:t> e</a:t>
            </a:r>
            <a:r>
              <a:rPr lang="tr-TR" b="1" i="1" dirty="0" smtClean="0">
                <a:solidFill>
                  <a:srgbClr val="389DAE"/>
                </a:solidFill>
              </a:rPr>
              <a:t>den</a:t>
            </a:r>
            <a:endParaRPr lang="en-IE" b="1" i="1" dirty="0" smtClean="0">
              <a:solidFill>
                <a:srgbClr val="389DAE"/>
              </a:solidFill>
            </a:endParaRPr>
          </a:p>
          <a:p>
            <a:pPr marL="342900" indent="-342900">
              <a:buFont typeface="Arial" panose="020B0604020202020204" pitchFamily="34" charset="0"/>
              <a:buChar char="•"/>
            </a:pPr>
            <a:r>
              <a:rPr lang="en-IE" b="1" i="1" dirty="0" err="1" smtClean="0">
                <a:solidFill>
                  <a:srgbClr val="389DAE"/>
                </a:solidFill>
              </a:rPr>
              <a:t>Kritik</a:t>
            </a:r>
            <a:r>
              <a:rPr lang="en-IE" b="1" i="1" dirty="0" smtClean="0">
                <a:solidFill>
                  <a:srgbClr val="389DAE"/>
                </a:solidFill>
              </a:rPr>
              <a:t> </a:t>
            </a:r>
            <a:r>
              <a:rPr lang="en-IE" b="1" i="1" dirty="0" err="1" smtClean="0">
                <a:solidFill>
                  <a:srgbClr val="389DAE"/>
                </a:solidFill>
              </a:rPr>
              <a:t>sosyal</a:t>
            </a:r>
            <a:r>
              <a:rPr lang="en-IE" b="1" i="1" dirty="0" smtClean="0">
                <a:solidFill>
                  <a:srgbClr val="389DAE"/>
                </a:solidFill>
              </a:rPr>
              <a:t> </a:t>
            </a:r>
            <a:r>
              <a:rPr lang="en-IE" b="1" i="1" dirty="0" err="1" smtClean="0">
                <a:solidFill>
                  <a:srgbClr val="389DAE"/>
                </a:solidFill>
              </a:rPr>
              <a:t>ihtiyaçları</a:t>
            </a:r>
            <a:r>
              <a:rPr lang="en-IE" b="1" i="1" dirty="0" smtClean="0">
                <a:solidFill>
                  <a:srgbClr val="389DAE"/>
                </a:solidFill>
              </a:rPr>
              <a:t> </a:t>
            </a:r>
            <a:r>
              <a:rPr lang="en-IE" b="1" i="1" dirty="0" err="1" smtClean="0">
                <a:solidFill>
                  <a:srgbClr val="389DAE"/>
                </a:solidFill>
              </a:rPr>
              <a:t>karşılamak</a:t>
            </a:r>
            <a:r>
              <a:rPr lang="en-IE" b="1" i="1" dirty="0" smtClean="0">
                <a:solidFill>
                  <a:srgbClr val="389DAE"/>
                </a:solidFill>
              </a:rPr>
              <a:t> </a:t>
            </a:r>
            <a:r>
              <a:rPr lang="en-IE" b="1" i="1" dirty="0" err="1" smtClean="0">
                <a:solidFill>
                  <a:srgbClr val="389DAE"/>
                </a:solidFill>
              </a:rPr>
              <a:t>için</a:t>
            </a:r>
            <a:r>
              <a:rPr lang="en-IE" b="1" i="1" dirty="0" smtClean="0">
                <a:solidFill>
                  <a:srgbClr val="389DAE"/>
                </a:solidFill>
              </a:rPr>
              <a:t> </a:t>
            </a:r>
            <a:r>
              <a:rPr lang="en-IE" b="1" i="1" dirty="0" err="1" smtClean="0">
                <a:solidFill>
                  <a:srgbClr val="389DAE"/>
                </a:solidFill>
              </a:rPr>
              <a:t>yenilikçi</a:t>
            </a:r>
            <a:r>
              <a:rPr lang="en-IE" b="1" i="1" dirty="0" smtClean="0">
                <a:solidFill>
                  <a:srgbClr val="389DAE"/>
                </a:solidFill>
              </a:rPr>
              <a:t> </a:t>
            </a:r>
            <a:r>
              <a:rPr lang="en-IE" b="1" i="1" dirty="0" err="1" smtClean="0">
                <a:solidFill>
                  <a:srgbClr val="389DAE"/>
                </a:solidFill>
              </a:rPr>
              <a:t>yaklaşımlar</a:t>
            </a:r>
            <a:r>
              <a:rPr lang="en-IE" b="1" i="1" dirty="0" smtClean="0">
                <a:solidFill>
                  <a:srgbClr val="389DAE"/>
                </a:solidFill>
              </a:rPr>
              <a:t> </a:t>
            </a:r>
            <a:r>
              <a:rPr lang="en-IE" b="1" i="1" dirty="0" err="1" smtClean="0">
                <a:solidFill>
                  <a:srgbClr val="389DAE"/>
                </a:solidFill>
              </a:rPr>
              <a:t>geliştir</a:t>
            </a:r>
            <a:r>
              <a:rPr lang="tr-TR" b="1" i="1" dirty="0" smtClean="0">
                <a:solidFill>
                  <a:srgbClr val="389DAE"/>
                </a:solidFill>
              </a:rPr>
              <a:t>en</a:t>
            </a:r>
            <a:endParaRPr lang="en-IE" b="1" i="1" dirty="0">
              <a:solidFill>
                <a:srgbClr val="389DAE"/>
              </a:solidFill>
            </a:endParaRPr>
          </a:p>
          <a:p>
            <a:pPr algn="l" fontAlgn="base"/>
            <a:endParaRPr lang="en-IE" b="0" i="0" dirty="0">
              <a:solidFill>
                <a:schemeClr val="tx1">
                  <a:lumMod val="75000"/>
                  <a:lumOff val="25000"/>
                </a:schemeClr>
              </a:solidFill>
              <a:effectLst/>
            </a:endParaRPr>
          </a:p>
          <a:p>
            <a:pPr algn="l" fontAlgn="base"/>
            <a:endParaRPr lang="en-IE" dirty="0">
              <a:solidFill>
                <a:schemeClr val="tx1">
                  <a:lumMod val="75000"/>
                  <a:lumOff val="25000"/>
                </a:schemeClr>
              </a:solidFill>
            </a:endParaRPr>
          </a:p>
          <a:p>
            <a:pPr algn="ctr"/>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pic>
        <p:nvPicPr>
          <p:cNvPr id="12" name="Picture Placeholder 11" descr="A person with the hand on the face&#10;&#10;Description automatically generated with low confidence">
            <a:extLst>
              <a:ext uri="{FF2B5EF4-FFF2-40B4-BE49-F238E27FC236}">
                <a16:creationId xmlns:a16="http://schemas.microsoft.com/office/drawing/2014/main" xmlns="" id="{6726C72D-6F7C-4162-B2A0-FBF8D1D032B4}"/>
              </a:ext>
            </a:extLst>
          </p:cNvPr>
          <p:cNvPicPr>
            <a:picLocks noGrp="1" noChangeAspect="1"/>
          </p:cNvPicPr>
          <p:nvPr>
            <p:ph type="pic" sz="quarter" idx="10"/>
          </p:nvPr>
        </p:nvPicPr>
        <p:blipFill>
          <a:blip r:embed="rId2"/>
          <a:srcRect l="29265" r="29265"/>
          <a:stretch>
            <a:fillRect/>
          </a:stretch>
        </p:blipFill>
        <p:spPr/>
      </p:pic>
      <p:sp>
        <p:nvSpPr>
          <p:cNvPr id="7" name="Text Placeholder 6">
            <a:extLst>
              <a:ext uri="{FF2B5EF4-FFF2-40B4-BE49-F238E27FC236}">
                <a16:creationId xmlns:a16="http://schemas.microsoft.com/office/drawing/2014/main" xmlns="" id="{F24F9BF2-E5AF-42C5-9F7C-96BA2E056B98}"/>
              </a:ext>
            </a:extLst>
          </p:cNvPr>
          <p:cNvSpPr>
            <a:spLocks noGrp="1"/>
          </p:cNvSpPr>
          <p:nvPr>
            <p:ph type="body" sz="quarter" idx="15"/>
          </p:nvPr>
        </p:nvSpPr>
        <p:spPr>
          <a:xfrm>
            <a:off x="318055" y="127440"/>
            <a:ext cx="7503558" cy="1369917"/>
          </a:xfrm>
        </p:spPr>
        <p:txBody>
          <a:bodyPr>
            <a:noAutofit/>
          </a:bodyPr>
          <a:lstStyle/>
          <a:p>
            <a:pPr algn="ctr">
              <a:lnSpc>
                <a:spcPct val="100000"/>
              </a:lnSpc>
              <a:spcBef>
                <a:spcPts val="0"/>
              </a:spcBef>
            </a:pPr>
            <a:r>
              <a:rPr lang="en-IE" b="1" dirty="0" err="1" smtClean="0">
                <a:solidFill>
                  <a:srgbClr val="389DAE"/>
                </a:solidFill>
              </a:rPr>
              <a:t>Zaten</a:t>
            </a:r>
            <a:r>
              <a:rPr lang="en-IE" b="1" dirty="0" smtClean="0">
                <a:solidFill>
                  <a:srgbClr val="389DAE"/>
                </a:solidFill>
              </a:rPr>
              <a:t> </a:t>
            </a:r>
            <a:r>
              <a:rPr lang="en-IE" b="1" dirty="0" err="1" smtClean="0">
                <a:solidFill>
                  <a:srgbClr val="389DAE"/>
                </a:solidFill>
              </a:rPr>
              <a:t>Genç</a:t>
            </a:r>
            <a:r>
              <a:rPr lang="en-IE" b="1" dirty="0" smtClean="0">
                <a:solidFill>
                  <a:srgbClr val="389DAE"/>
                </a:solidFill>
              </a:rPr>
              <a:t> </a:t>
            </a:r>
            <a:r>
              <a:rPr lang="en-IE" b="1" dirty="0" err="1" smtClean="0">
                <a:solidFill>
                  <a:srgbClr val="389DAE"/>
                </a:solidFill>
              </a:rPr>
              <a:t>Bir</a:t>
            </a:r>
            <a:r>
              <a:rPr lang="en-IE" b="1" dirty="0" smtClean="0">
                <a:solidFill>
                  <a:srgbClr val="389DAE"/>
                </a:solidFill>
              </a:rPr>
              <a:t> </a:t>
            </a:r>
            <a:r>
              <a:rPr lang="en-IE" b="1" dirty="0" err="1" smtClean="0">
                <a:solidFill>
                  <a:srgbClr val="389DAE"/>
                </a:solidFill>
              </a:rPr>
              <a:t>Dijital</a:t>
            </a:r>
            <a:r>
              <a:rPr lang="en-IE" b="1" dirty="0" smtClean="0">
                <a:solidFill>
                  <a:srgbClr val="389DAE"/>
                </a:solidFill>
              </a:rPr>
              <a:t> </a:t>
            </a:r>
            <a:r>
              <a:rPr lang="en-IE" b="1" dirty="0" err="1" smtClean="0">
                <a:solidFill>
                  <a:srgbClr val="389DAE"/>
                </a:solidFill>
              </a:rPr>
              <a:t>Sosyal</a:t>
            </a:r>
            <a:r>
              <a:rPr lang="en-IE" b="1" dirty="0" smtClean="0">
                <a:solidFill>
                  <a:srgbClr val="389DAE"/>
                </a:solidFill>
              </a:rPr>
              <a:t> </a:t>
            </a:r>
            <a:r>
              <a:rPr lang="en-IE" b="1" dirty="0" err="1" smtClean="0">
                <a:solidFill>
                  <a:srgbClr val="389DAE"/>
                </a:solidFill>
              </a:rPr>
              <a:t>Girişimci</a:t>
            </a:r>
            <a:r>
              <a:rPr lang="en-IE" b="1" dirty="0" smtClean="0">
                <a:solidFill>
                  <a:srgbClr val="389DAE"/>
                </a:solidFill>
              </a:rPr>
              <a:t> </a:t>
            </a:r>
            <a:r>
              <a:rPr lang="en-IE" b="1" dirty="0" err="1" smtClean="0">
                <a:solidFill>
                  <a:srgbClr val="389DAE"/>
                </a:solidFill>
              </a:rPr>
              <a:t>misini</a:t>
            </a:r>
            <a:r>
              <a:rPr lang="tr-TR" b="1" dirty="0" smtClean="0">
                <a:solidFill>
                  <a:srgbClr val="389DAE"/>
                </a:solidFill>
              </a:rPr>
              <a:t>z?</a:t>
            </a:r>
            <a:endParaRPr lang="en-IE" b="1" dirty="0">
              <a:solidFill>
                <a:srgbClr val="389DAE"/>
              </a:solidFill>
            </a:endParaRPr>
          </a:p>
        </p:txBody>
      </p:sp>
    </p:spTree>
    <p:extLst>
      <p:ext uri="{BB962C8B-B14F-4D97-AF65-F5344CB8AC3E}">
        <p14:creationId xmlns:p14="http://schemas.microsoft.com/office/powerpoint/2010/main" xmlns="" val="212585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EC74AD9-AE11-4DEF-B796-AA3AA0A3BF73}"/>
              </a:ext>
            </a:extLst>
          </p:cNvPr>
          <p:cNvSpPr>
            <a:spLocks noGrp="1"/>
          </p:cNvSpPr>
          <p:nvPr>
            <p:ph type="body" sz="quarter" idx="14"/>
          </p:nvPr>
        </p:nvSpPr>
        <p:spPr>
          <a:xfrm>
            <a:off x="7648769" y="369093"/>
            <a:ext cx="4383287" cy="697353"/>
          </a:xfrm>
        </p:spPr>
        <p:txBody>
          <a:bodyPr>
            <a:noAutofit/>
          </a:bodyPr>
          <a:lstStyle/>
          <a:p>
            <a:r>
              <a:rPr lang="tr-TR" sz="4000" b="1" dirty="0" smtClean="0"/>
              <a:t>Bazı Genç Dijital Sosyal Yenilikçilerle Tanışın</a:t>
            </a:r>
          </a:p>
        </p:txBody>
      </p:sp>
      <p:sp>
        <p:nvSpPr>
          <p:cNvPr id="5" name="Text Placeholder 4">
            <a:extLst>
              <a:ext uri="{FF2B5EF4-FFF2-40B4-BE49-F238E27FC236}">
                <a16:creationId xmlns:a16="http://schemas.microsoft.com/office/drawing/2014/main" xmlns="" id="{3F384C29-69C8-4FCC-95EB-B04334A88A17}"/>
              </a:ext>
            </a:extLst>
          </p:cNvPr>
          <p:cNvSpPr>
            <a:spLocks noGrp="1"/>
          </p:cNvSpPr>
          <p:nvPr>
            <p:ph type="body" sz="quarter" idx="15"/>
          </p:nvPr>
        </p:nvSpPr>
        <p:spPr>
          <a:xfrm>
            <a:off x="7386218" y="2749223"/>
            <a:ext cx="4238431" cy="2592420"/>
          </a:xfrm>
        </p:spPr>
        <p:txBody>
          <a:bodyPr/>
          <a:lstStyle/>
          <a:p>
            <a:pPr algn="ctr"/>
            <a:endParaRPr lang="en-IE" sz="1000" dirty="0"/>
          </a:p>
          <a:p>
            <a:pPr algn="ctr"/>
            <a:r>
              <a:rPr lang="en-IE" b="1" dirty="0" err="1" smtClean="0"/>
              <a:t>Genç</a:t>
            </a:r>
            <a:r>
              <a:rPr lang="en-IE" b="1" dirty="0" smtClean="0"/>
              <a:t> </a:t>
            </a:r>
            <a:r>
              <a:rPr lang="en-IE" b="1" dirty="0" err="1" smtClean="0"/>
              <a:t>Dijital</a:t>
            </a:r>
            <a:r>
              <a:rPr lang="en-IE" b="1" dirty="0" smtClean="0"/>
              <a:t> </a:t>
            </a:r>
            <a:r>
              <a:rPr lang="en-IE" b="1" dirty="0" err="1" smtClean="0"/>
              <a:t>Sosyal</a:t>
            </a:r>
            <a:r>
              <a:rPr lang="en-IE" b="1" dirty="0" smtClean="0"/>
              <a:t> </a:t>
            </a:r>
            <a:r>
              <a:rPr lang="en-IE" b="1" dirty="0" err="1" smtClean="0"/>
              <a:t>Yenilikçiler</a:t>
            </a:r>
            <a:r>
              <a:rPr lang="en-IE" b="1" dirty="0" smtClean="0"/>
              <a:t>, </a:t>
            </a:r>
            <a:r>
              <a:rPr lang="en-IE" b="1" dirty="0" err="1" smtClean="0"/>
              <a:t>yerel</a:t>
            </a:r>
            <a:r>
              <a:rPr lang="en-IE" b="1" dirty="0" smtClean="0"/>
              <a:t> </a:t>
            </a:r>
            <a:r>
              <a:rPr lang="en-IE" b="1" dirty="0" err="1" smtClean="0"/>
              <a:t>topluluklarına</a:t>
            </a:r>
            <a:r>
              <a:rPr lang="en-IE" b="1" dirty="0" smtClean="0"/>
              <a:t> </a:t>
            </a:r>
            <a:r>
              <a:rPr lang="en-IE" b="1" dirty="0" err="1" smtClean="0"/>
              <a:t>geri</a:t>
            </a:r>
            <a:r>
              <a:rPr lang="en-IE" b="1" dirty="0" smtClean="0"/>
              <a:t> </a:t>
            </a:r>
            <a:r>
              <a:rPr lang="en-IE" b="1" dirty="0" err="1" smtClean="0"/>
              <a:t>dönüyor</a:t>
            </a:r>
            <a:r>
              <a:rPr lang="en-IE" b="1" dirty="0" smtClean="0"/>
              <a:t> </a:t>
            </a:r>
            <a:r>
              <a:rPr lang="en-IE" b="1" dirty="0" err="1" smtClean="0"/>
              <a:t>ve</a:t>
            </a:r>
            <a:r>
              <a:rPr lang="en-IE" b="1" dirty="0" smtClean="0"/>
              <a:t> </a:t>
            </a:r>
            <a:r>
              <a:rPr lang="en-IE" b="1" dirty="0" err="1" smtClean="0"/>
              <a:t>olumlu</a:t>
            </a:r>
            <a:r>
              <a:rPr lang="en-IE" b="1" dirty="0" smtClean="0"/>
              <a:t> </a:t>
            </a:r>
            <a:r>
              <a:rPr lang="en-IE" b="1" dirty="0" err="1" smtClean="0"/>
              <a:t>bir</a:t>
            </a:r>
            <a:r>
              <a:rPr lang="en-IE" b="1" dirty="0" smtClean="0"/>
              <a:t> </a:t>
            </a:r>
            <a:r>
              <a:rPr lang="en-IE" b="1" dirty="0" err="1" smtClean="0"/>
              <a:t>katkıda</a:t>
            </a:r>
            <a:r>
              <a:rPr lang="en-IE" b="1" dirty="0" smtClean="0"/>
              <a:t> </a:t>
            </a:r>
            <a:r>
              <a:rPr lang="en-IE" b="1" dirty="0" err="1" smtClean="0"/>
              <a:t>bulunuyor</a:t>
            </a:r>
            <a:r>
              <a:rPr lang="en-IE" b="1" dirty="0" smtClean="0"/>
              <a:t>. </a:t>
            </a:r>
            <a:r>
              <a:rPr lang="en-IE" b="1" dirty="0" err="1" smtClean="0"/>
              <a:t>Farklı</a:t>
            </a:r>
            <a:r>
              <a:rPr lang="en-IE" b="1" dirty="0" smtClean="0"/>
              <a:t> </a:t>
            </a:r>
            <a:r>
              <a:rPr lang="en-IE" b="1" dirty="0" err="1" smtClean="0"/>
              <a:t>düşünüyorlar</a:t>
            </a:r>
            <a:r>
              <a:rPr lang="en-IE" b="1" dirty="0" smtClean="0"/>
              <a:t> </a:t>
            </a:r>
            <a:r>
              <a:rPr lang="en-IE" b="1" dirty="0" err="1" smtClean="0"/>
              <a:t>ve</a:t>
            </a:r>
            <a:r>
              <a:rPr lang="en-IE" b="1" dirty="0" smtClean="0"/>
              <a:t> </a:t>
            </a:r>
            <a:r>
              <a:rPr lang="en-IE" b="1" dirty="0" err="1" smtClean="0"/>
              <a:t>olumlu</a:t>
            </a:r>
            <a:r>
              <a:rPr lang="en-IE" b="1" dirty="0" smtClean="0"/>
              <a:t> </a:t>
            </a:r>
            <a:r>
              <a:rPr lang="en-IE" b="1" dirty="0" err="1" smtClean="0"/>
              <a:t>bir</a:t>
            </a:r>
            <a:r>
              <a:rPr lang="en-IE" b="1" dirty="0" smtClean="0"/>
              <a:t> </a:t>
            </a:r>
            <a:r>
              <a:rPr lang="en-IE" b="1" dirty="0" err="1" smtClean="0"/>
              <a:t>küresel</a:t>
            </a:r>
            <a:r>
              <a:rPr lang="en-IE" b="1" dirty="0" smtClean="0"/>
              <a:t> </a:t>
            </a:r>
            <a:r>
              <a:rPr lang="en-IE" b="1" dirty="0" err="1" smtClean="0"/>
              <a:t>değişiklik</a:t>
            </a:r>
            <a:r>
              <a:rPr lang="en-IE" b="1" dirty="0" smtClean="0"/>
              <a:t> </a:t>
            </a:r>
            <a:r>
              <a:rPr lang="en-IE" b="1" dirty="0" err="1" smtClean="0"/>
              <a:t>yapıyorlar</a:t>
            </a:r>
            <a:r>
              <a:rPr lang="en-IE" b="1" dirty="0" smtClean="0"/>
              <a:t>!</a:t>
            </a:r>
            <a:endParaRPr lang="en-IE" b="1" dirty="0"/>
          </a:p>
        </p:txBody>
      </p:sp>
      <p:pic>
        <p:nvPicPr>
          <p:cNvPr id="8" name="Picture 7">
            <a:hlinkClick r:id="rId2"/>
            <a:extLst>
              <a:ext uri="{FF2B5EF4-FFF2-40B4-BE49-F238E27FC236}">
                <a16:creationId xmlns:a16="http://schemas.microsoft.com/office/drawing/2014/main" xmlns="" id="{FB6618C4-28DE-4151-BE94-FB119060F7C7}"/>
              </a:ext>
            </a:extLst>
          </p:cNvPr>
          <p:cNvPicPr>
            <a:picLocks noChangeAspect="1"/>
          </p:cNvPicPr>
          <p:nvPr/>
        </p:nvPicPr>
        <p:blipFill>
          <a:blip r:embed="rId3"/>
          <a:stretch>
            <a:fillRect/>
          </a:stretch>
        </p:blipFill>
        <p:spPr>
          <a:xfrm>
            <a:off x="1361744" y="2299579"/>
            <a:ext cx="5217645" cy="3005751"/>
          </a:xfrm>
          <a:prstGeom prst="rect">
            <a:avLst/>
          </a:prstGeom>
        </p:spPr>
      </p:pic>
      <p:sp>
        <p:nvSpPr>
          <p:cNvPr id="9" name="TextBox 8">
            <a:extLst>
              <a:ext uri="{FF2B5EF4-FFF2-40B4-BE49-F238E27FC236}">
                <a16:creationId xmlns:a16="http://schemas.microsoft.com/office/drawing/2014/main" xmlns="" id="{FF7B6DBD-E8CB-4842-9666-93D7F577C2C0}"/>
              </a:ext>
            </a:extLst>
          </p:cNvPr>
          <p:cNvSpPr txBox="1"/>
          <p:nvPr/>
        </p:nvSpPr>
        <p:spPr>
          <a:xfrm>
            <a:off x="-63375" y="9884"/>
            <a:ext cx="6425686" cy="707886"/>
          </a:xfrm>
          <a:prstGeom prst="rect">
            <a:avLst/>
          </a:prstGeom>
          <a:solidFill>
            <a:schemeClr val="bg1"/>
          </a:solidFill>
        </p:spPr>
        <p:txBody>
          <a:bodyPr wrap="square" rtlCol="0">
            <a:spAutoFit/>
          </a:bodyPr>
          <a:lstStyle/>
          <a:p>
            <a:r>
              <a:rPr lang="tr-TR" sz="4000" dirty="0" smtClean="0">
                <a:solidFill>
                  <a:srgbClr val="A6377D"/>
                </a:solidFill>
                <a:latin typeface="Cooper Black" panose="0208090404030B020404" pitchFamily="18" charset="0"/>
              </a:rPr>
              <a:t>İZLEYİNİZ</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a:t>
            </a:r>
          </a:p>
        </p:txBody>
      </p:sp>
    </p:spTree>
    <p:extLst>
      <p:ext uri="{BB962C8B-B14F-4D97-AF65-F5344CB8AC3E}">
        <p14:creationId xmlns:p14="http://schemas.microsoft.com/office/powerpoint/2010/main" xmlns="" val="206539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2CF8C3F-1014-41F5-AEEC-E389091C159D}"/>
              </a:ext>
            </a:extLst>
          </p:cNvPr>
          <p:cNvSpPr>
            <a:spLocks noGrp="1"/>
          </p:cNvSpPr>
          <p:nvPr>
            <p:ph type="body" sz="quarter" idx="14"/>
          </p:nvPr>
        </p:nvSpPr>
        <p:spPr>
          <a:xfrm>
            <a:off x="6539037" y="258693"/>
            <a:ext cx="5399671" cy="1656818"/>
          </a:xfrm>
        </p:spPr>
        <p:txBody>
          <a:bodyPr>
            <a:noAutofit/>
          </a:bodyPr>
          <a:lstStyle/>
          <a:p>
            <a:pPr algn="ctr"/>
            <a:r>
              <a:rPr lang="en-IE" b="1" dirty="0" err="1" smtClean="0">
                <a:solidFill>
                  <a:srgbClr val="A6377D"/>
                </a:solidFill>
              </a:rPr>
              <a:t>Genç</a:t>
            </a:r>
            <a:r>
              <a:rPr lang="en-IE" b="1" dirty="0" smtClean="0">
                <a:solidFill>
                  <a:srgbClr val="A6377D"/>
                </a:solidFill>
              </a:rPr>
              <a:t> </a:t>
            </a:r>
            <a:r>
              <a:rPr lang="en-IE" b="1" dirty="0" err="1" smtClean="0">
                <a:solidFill>
                  <a:srgbClr val="A6377D"/>
                </a:solidFill>
              </a:rPr>
              <a:t>Dijital</a:t>
            </a:r>
            <a:r>
              <a:rPr lang="en-IE" b="1" dirty="0" smtClean="0">
                <a:solidFill>
                  <a:srgbClr val="A6377D"/>
                </a:solidFill>
              </a:rPr>
              <a:t> </a:t>
            </a:r>
            <a:r>
              <a:rPr lang="en-IE" b="1" dirty="0" err="1" smtClean="0">
                <a:solidFill>
                  <a:srgbClr val="A6377D"/>
                </a:solidFill>
              </a:rPr>
              <a:t>Sosyal</a:t>
            </a:r>
            <a:r>
              <a:rPr lang="en-IE" b="1" dirty="0" smtClean="0">
                <a:solidFill>
                  <a:srgbClr val="A6377D"/>
                </a:solidFill>
              </a:rPr>
              <a:t> </a:t>
            </a:r>
            <a:r>
              <a:rPr lang="en-IE" b="1" dirty="0" err="1" smtClean="0">
                <a:solidFill>
                  <a:srgbClr val="A6377D"/>
                </a:solidFill>
              </a:rPr>
              <a:t>Yenilikçiler</a:t>
            </a:r>
            <a:r>
              <a:rPr lang="en-IE" sz="8000" dirty="0" smtClean="0">
                <a:solidFill>
                  <a:srgbClr val="A6377D"/>
                </a:solidFill>
                <a:latin typeface="Cooper Black" panose="0208090404030B020404" pitchFamily="18" charset="0"/>
              </a:rPr>
              <a:t> </a:t>
            </a:r>
            <a:r>
              <a:rPr lang="en-IE" sz="8000" dirty="0" err="1" smtClean="0">
                <a:solidFill>
                  <a:srgbClr val="A6377D"/>
                </a:solidFill>
                <a:latin typeface="Cooper Black" panose="0208090404030B020404" pitchFamily="18" charset="0"/>
              </a:rPr>
              <a:t>Korkusuz</a:t>
            </a:r>
            <a:endParaRPr lang="en-IE" sz="8000" dirty="0">
              <a:solidFill>
                <a:srgbClr val="A6377D"/>
              </a:solidFill>
              <a:latin typeface="Cooper Black" panose="0208090404030B020404" pitchFamily="18" charset="0"/>
            </a:endParaRPr>
          </a:p>
        </p:txBody>
      </p:sp>
      <p:sp>
        <p:nvSpPr>
          <p:cNvPr id="10" name="Text Placeholder 9">
            <a:extLst>
              <a:ext uri="{FF2B5EF4-FFF2-40B4-BE49-F238E27FC236}">
                <a16:creationId xmlns:a16="http://schemas.microsoft.com/office/drawing/2014/main" xmlns="" id="{1D5D1B78-31D6-4F83-91D3-460E7E350D63}"/>
              </a:ext>
            </a:extLst>
          </p:cNvPr>
          <p:cNvSpPr>
            <a:spLocks noGrp="1"/>
          </p:cNvSpPr>
          <p:nvPr>
            <p:ph type="body" sz="quarter" idx="15"/>
          </p:nvPr>
        </p:nvSpPr>
        <p:spPr>
          <a:xfrm>
            <a:off x="7279658" y="3047602"/>
            <a:ext cx="4659050" cy="2592420"/>
          </a:xfrm>
        </p:spPr>
        <p:txBody>
          <a:bodyPr/>
          <a:lstStyle/>
          <a:p>
            <a:pPr algn="ctr"/>
            <a:r>
              <a:rPr lang="en-IE" sz="2800" i="1" dirty="0" err="1" smtClean="0">
                <a:solidFill>
                  <a:srgbClr val="A6377D"/>
                </a:solidFill>
              </a:rPr>
              <a:t>Sosyal</a:t>
            </a:r>
            <a:r>
              <a:rPr lang="en-IE" sz="2800" i="1" dirty="0" smtClean="0">
                <a:solidFill>
                  <a:srgbClr val="A6377D"/>
                </a:solidFill>
              </a:rPr>
              <a:t> </a:t>
            </a:r>
            <a:r>
              <a:rPr lang="en-IE" sz="2800" i="1" dirty="0" err="1" smtClean="0">
                <a:solidFill>
                  <a:srgbClr val="A6377D"/>
                </a:solidFill>
              </a:rPr>
              <a:t>İnovasyonu</a:t>
            </a:r>
            <a:r>
              <a:rPr lang="en-IE" sz="2800" i="1" dirty="0" smtClean="0">
                <a:solidFill>
                  <a:srgbClr val="A6377D"/>
                </a:solidFill>
              </a:rPr>
              <a:t> </a:t>
            </a:r>
            <a:r>
              <a:rPr lang="en-IE" sz="2800" i="1" dirty="0" err="1" smtClean="0">
                <a:solidFill>
                  <a:srgbClr val="A6377D"/>
                </a:solidFill>
              </a:rPr>
              <a:t>Kucaklayan</a:t>
            </a:r>
            <a:r>
              <a:rPr lang="en-IE" sz="2800" i="1" dirty="0" smtClean="0">
                <a:solidFill>
                  <a:srgbClr val="A6377D"/>
                </a:solidFill>
              </a:rPr>
              <a:t> </a:t>
            </a:r>
            <a:r>
              <a:rPr lang="en-IE" sz="2800" i="1" dirty="0" err="1" smtClean="0">
                <a:solidFill>
                  <a:srgbClr val="A6377D"/>
                </a:solidFill>
              </a:rPr>
              <a:t>Genç</a:t>
            </a:r>
            <a:r>
              <a:rPr lang="en-IE" sz="2800" i="1" dirty="0" smtClean="0">
                <a:solidFill>
                  <a:srgbClr val="A6377D"/>
                </a:solidFill>
              </a:rPr>
              <a:t> </a:t>
            </a:r>
            <a:r>
              <a:rPr lang="en-IE" sz="2800" i="1" dirty="0" err="1" smtClean="0">
                <a:solidFill>
                  <a:srgbClr val="A6377D"/>
                </a:solidFill>
              </a:rPr>
              <a:t>Korkusuz</a:t>
            </a:r>
            <a:r>
              <a:rPr lang="en-IE" sz="2800" i="1" dirty="0" smtClean="0">
                <a:solidFill>
                  <a:srgbClr val="A6377D"/>
                </a:solidFill>
              </a:rPr>
              <a:t> </a:t>
            </a:r>
            <a:r>
              <a:rPr lang="en-IE" sz="2800" i="1" dirty="0" err="1" smtClean="0">
                <a:solidFill>
                  <a:srgbClr val="A6377D"/>
                </a:solidFill>
              </a:rPr>
              <a:t>Yaratıcılarla</a:t>
            </a:r>
            <a:r>
              <a:rPr lang="en-IE" sz="2800" i="1" dirty="0" smtClean="0">
                <a:solidFill>
                  <a:srgbClr val="A6377D"/>
                </a:solidFill>
              </a:rPr>
              <a:t> </a:t>
            </a:r>
            <a:r>
              <a:rPr lang="en-IE" sz="2800" i="1" dirty="0" err="1" smtClean="0">
                <a:solidFill>
                  <a:srgbClr val="A6377D"/>
                </a:solidFill>
              </a:rPr>
              <a:t>Tanışın</a:t>
            </a:r>
            <a:endParaRPr lang="en-IE" sz="2800" i="1" dirty="0">
              <a:solidFill>
                <a:srgbClr val="A6377D"/>
              </a:solidFill>
            </a:endParaRPr>
          </a:p>
          <a:p>
            <a:endParaRPr lang="en-IE" sz="1000" dirty="0">
              <a:solidFill>
                <a:schemeClr val="tx1">
                  <a:lumMod val="75000"/>
                  <a:lumOff val="25000"/>
                </a:schemeClr>
              </a:solidFill>
            </a:endParaRPr>
          </a:p>
          <a:p>
            <a:pPr algn="ctr"/>
            <a:r>
              <a:rPr lang="en-IE" sz="3000" b="1" dirty="0" smtClean="0">
                <a:solidFill>
                  <a:srgbClr val="E48E02"/>
                </a:solidFill>
              </a:rPr>
              <a:t>… </a:t>
            </a:r>
            <a:r>
              <a:rPr lang="en-IE" sz="3000" b="1" dirty="0" err="1" smtClean="0">
                <a:solidFill>
                  <a:srgbClr val="E48E02"/>
                </a:solidFill>
              </a:rPr>
              <a:t>Şimdi</a:t>
            </a:r>
            <a:r>
              <a:rPr lang="en-IE" sz="3000" b="1" dirty="0" smtClean="0">
                <a:solidFill>
                  <a:srgbClr val="E48E02"/>
                </a:solidFill>
              </a:rPr>
              <a:t> </a:t>
            </a:r>
            <a:r>
              <a:rPr lang="en-IE" sz="3000" b="1" dirty="0" err="1" smtClean="0">
                <a:solidFill>
                  <a:srgbClr val="E48E02"/>
                </a:solidFill>
              </a:rPr>
              <a:t>yaptığımız</a:t>
            </a:r>
            <a:r>
              <a:rPr lang="en-IE" sz="3000" b="1" dirty="0" smtClean="0">
                <a:solidFill>
                  <a:srgbClr val="E48E02"/>
                </a:solidFill>
              </a:rPr>
              <a:t> </a:t>
            </a:r>
            <a:r>
              <a:rPr lang="en-IE" sz="3000" b="1" dirty="0" err="1" smtClean="0">
                <a:solidFill>
                  <a:srgbClr val="E48E02"/>
                </a:solidFill>
              </a:rPr>
              <a:t>şey</a:t>
            </a:r>
            <a:r>
              <a:rPr lang="en-IE" sz="3000" b="1" dirty="0" smtClean="0">
                <a:solidFill>
                  <a:srgbClr val="E48E02"/>
                </a:solidFill>
              </a:rPr>
              <a:t>, </a:t>
            </a:r>
            <a:r>
              <a:rPr lang="en-IE" sz="3000" b="1" dirty="0" err="1" smtClean="0">
                <a:solidFill>
                  <a:srgbClr val="E48E02"/>
                </a:solidFill>
              </a:rPr>
              <a:t>tüm</a:t>
            </a:r>
            <a:r>
              <a:rPr lang="en-IE" sz="3000" b="1" dirty="0" smtClean="0">
                <a:solidFill>
                  <a:srgbClr val="E48E02"/>
                </a:solidFill>
              </a:rPr>
              <a:t> </a:t>
            </a:r>
            <a:r>
              <a:rPr lang="en-IE" sz="3000" b="1" dirty="0" err="1" smtClean="0">
                <a:solidFill>
                  <a:srgbClr val="E48E02"/>
                </a:solidFill>
              </a:rPr>
              <a:t>zamanların</a:t>
            </a:r>
            <a:r>
              <a:rPr lang="en-IE" sz="3000" b="1" dirty="0" smtClean="0">
                <a:solidFill>
                  <a:srgbClr val="E48E02"/>
                </a:solidFill>
              </a:rPr>
              <a:t> </a:t>
            </a:r>
            <a:r>
              <a:rPr lang="en-IE" sz="3000" b="1" dirty="0" err="1" smtClean="0">
                <a:solidFill>
                  <a:srgbClr val="E48E02"/>
                </a:solidFill>
              </a:rPr>
              <a:t>mirası</a:t>
            </a:r>
            <a:r>
              <a:rPr lang="en-IE" sz="3000" b="1" dirty="0" smtClean="0">
                <a:solidFill>
                  <a:srgbClr val="E48E02"/>
                </a:solidFill>
              </a:rPr>
              <a:t> </a:t>
            </a:r>
            <a:r>
              <a:rPr lang="en-IE" sz="3000" b="1" dirty="0" err="1" smtClean="0">
                <a:solidFill>
                  <a:srgbClr val="E48E02"/>
                </a:solidFill>
              </a:rPr>
              <a:t>olacak</a:t>
            </a:r>
            <a:r>
              <a:rPr lang="en-IE" sz="3000" b="1" dirty="0" smtClean="0">
                <a:solidFill>
                  <a:srgbClr val="E48E02"/>
                </a:solidFill>
              </a:rPr>
              <a:t> #UBYSI</a:t>
            </a:r>
            <a:endParaRPr lang="en-IE" sz="3000" b="1" dirty="0">
              <a:solidFill>
                <a:srgbClr val="E48E02"/>
              </a:solidFill>
            </a:endParaRPr>
          </a:p>
        </p:txBody>
      </p:sp>
      <p:pic>
        <p:nvPicPr>
          <p:cNvPr id="13" name="Picture 12">
            <a:hlinkClick r:id="rId2"/>
            <a:extLst>
              <a:ext uri="{FF2B5EF4-FFF2-40B4-BE49-F238E27FC236}">
                <a16:creationId xmlns:a16="http://schemas.microsoft.com/office/drawing/2014/main" xmlns="" id="{DCB41646-14AB-49CA-9BCE-08446F1884A5}"/>
              </a:ext>
            </a:extLst>
          </p:cNvPr>
          <p:cNvPicPr>
            <a:picLocks noChangeAspect="1"/>
          </p:cNvPicPr>
          <p:nvPr/>
        </p:nvPicPr>
        <p:blipFill>
          <a:blip r:embed="rId3"/>
          <a:stretch>
            <a:fillRect/>
          </a:stretch>
        </p:blipFill>
        <p:spPr>
          <a:xfrm>
            <a:off x="1313040" y="2185457"/>
            <a:ext cx="5225997" cy="3068476"/>
          </a:xfrm>
          <a:prstGeom prst="rect">
            <a:avLst/>
          </a:prstGeom>
        </p:spPr>
      </p:pic>
      <p:sp>
        <p:nvSpPr>
          <p:cNvPr id="6" name="TextBox 5">
            <a:extLst>
              <a:ext uri="{FF2B5EF4-FFF2-40B4-BE49-F238E27FC236}">
                <a16:creationId xmlns:a16="http://schemas.microsoft.com/office/drawing/2014/main" xmlns="" id="{F9253D0E-06D1-4C38-B5B3-9996CFDA99A9}"/>
              </a:ext>
            </a:extLst>
          </p:cNvPr>
          <p:cNvSpPr txBox="1"/>
          <p:nvPr/>
        </p:nvSpPr>
        <p:spPr>
          <a:xfrm>
            <a:off x="-63375" y="9884"/>
            <a:ext cx="6425686" cy="1077218"/>
          </a:xfrm>
          <a:prstGeom prst="rect">
            <a:avLst/>
          </a:prstGeom>
          <a:solidFill>
            <a:schemeClr val="bg1"/>
          </a:solidFill>
        </p:spPr>
        <p:txBody>
          <a:bodyPr wrap="square" rtlCol="0">
            <a:spAutoFit/>
          </a:bodyPr>
          <a:lstStyle/>
          <a:p>
            <a:r>
              <a:rPr lang="tr-TR" sz="4000" dirty="0" smtClean="0">
                <a:solidFill>
                  <a:srgbClr val="A6377D"/>
                </a:solidFill>
                <a:latin typeface="Cooper Black" panose="0208090404030B020404" pitchFamily="18" charset="0"/>
              </a:rPr>
              <a:t>İZLEYINIZ</a:t>
            </a:r>
            <a:endParaRPr lang="en-IE" sz="4000" dirty="0">
              <a:solidFill>
                <a:srgbClr val="A6377D"/>
              </a:solidFill>
              <a:latin typeface="Cooper Black" panose="0208090404030B020404" pitchFamily="18" charset="0"/>
            </a:endParaRPr>
          </a:p>
          <a:p>
            <a:endParaRPr lang="en-IE" sz="2400" dirty="0">
              <a:solidFill>
                <a:srgbClr val="A6377D"/>
              </a:solidFill>
            </a:endParaRPr>
          </a:p>
        </p:txBody>
      </p:sp>
    </p:spTree>
    <p:extLst>
      <p:ext uri="{BB962C8B-B14F-4D97-AF65-F5344CB8AC3E}">
        <p14:creationId xmlns:p14="http://schemas.microsoft.com/office/powerpoint/2010/main" xmlns="" val="54154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xmlns=""/>
              </a:ext>
            </a:extLst>
          </a:blip>
          <a:srcRect/>
          <a:stretch>
            <a:fillRect/>
          </a:stretch>
        </p:blipFill>
        <p:spPr/>
      </p:pic>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a:xfrm rot="16200000">
            <a:off x="8064908" y="2765198"/>
            <a:ext cx="6858000" cy="1327603"/>
          </a:xfrm>
        </p:spPr>
        <p:txBody>
          <a:bodyPr/>
          <a:lstStyle/>
          <a:p>
            <a:r>
              <a:rPr lang="en-US" dirty="0" err="1" smtClean="0"/>
              <a:t>Genel</a:t>
            </a:r>
            <a:r>
              <a:rPr lang="en-US" dirty="0" smtClean="0"/>
              <a:t> </a:t>
            </a:r>
            <a:r>
              <a:rPr lang="tr-TR" dirty="0" smtClean="0"/>
              <a:t>Tanıtım</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471188" y="1534612"/>
            <a:ext cx="4911942" cy="4158567"/>
          </a:xfrm>
        </p:spPr>
        <p:txBody>
          <a:bodyPr/>
          <a:lstStyle/>
          <a:p>
            <a:pPr marL="342900" indent="-342900"/>
            <a:r>
              <a:rPr lang="tr-TR"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Dijital</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Sosyal</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İnovasyon</a:t>
            </a:r>
            <a:r>
              <a:rPr lang="en-US" b="1" dirty="0" smtClean="0">
                <a:solidFill>
                  <a:srgbClr val="389DAE"/>
                </a:solidFill>
                <a:latin typeface="Calibri" panose="020F0502020204030204" pitchFamily="34" charset="0"/>
              </a:rPr>
              <a:t> - </a:t>
            </a:r>
            <a:r>
              <a:rPr lang="en-US" b="1" dirty="0" err="1" smtClean="0">
                <a:solidFill>
                  <a:srgbClr val="389DAE"/>
                </a:solidFill>
                <a:latin typeface="Calibri" panose="020F0502020204030204" pitchFamily="34" charset="0"/>
              </a:rPr>
              <a:t>teknoloji</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ve</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yeni</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medyanın</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kesişme</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noktasındaki</a:t>
            </a:r>
            <a:r>
              <a:rPr lang="en-US" b="1" dirty="0" smtClean="0">
                <a:solidFill>
                  <a:srgbClr val="389DAE"/>
                </a:solidFill>
                <a:latin typeface="Calibri" panose="020F0502020204030204" pitchFamily="34" charset="0"/>
              </a:rPr>
              <a:t> </a:t>
            </a:r>
            <a:r>
              <a:rPr lang="en-US" b="1" dirty="0" err="1" smtClean="0">
                <a:solidFill>
                  <a:srgbClr val="389DAE"/>
                </a:solidFill>
                <a:latin typeface="Calibri" panose="020F0502020204030204" pitchFamily="34" charset="0"/>
              </a:rPr>
              <a:t>potansiyel</a:t>
            </a:r>
            <a:endParaRPr lang="en-US" b="1" dirty="0" smtClean="0">
              <a:solidFill>
                <a:srgbClr val="389DAE"/>
              </a:solidFill>
              <a:latin typeface="Calibri" panose="020F0502020204030204" pitchFamily="34" charset="0"/>
            </a:endParaRPr>
          </a:p>
          <a:p>
            <a:pPr marL="342900" indent="-342900">
              <a:buFont typeface="Arial" panose="020B0604020202020204" pitchFamily="34" charset="0"/>
              <a:buAutoNum type="arabicPeriod"/>
            </a:pPr>
            <a:r>
              <a:rPr lang="en-US" sz="2000" b="1" dirty="0" err="1" smtClean="0">
                <a:solidFill>
                  <a:srgbClr val="ED2A59"/>
                </a:solidFill>
                <a:latin typeface="Calibri" panose="020F0502020204030204" pitchFamily="34" charset="0"/>
              </a:rPr>
              <a:t>Dijital</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Sosyal</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İnovasyon</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Nedir</a:t>
            </a:r>
            <a:r>
              <a:rPr lang="en-US" sz="2000" b="1" dirty="0" smtClean="0">
                <a:solidFill>
                  <a:srgbClr val="ED2A59"/>
                </a:solidFill>
                <a:latin typeface="Calibri" panose="020F0502020204030204" pitchFamily="34" charset="0"/>
              </a:rPr>
              <a:t>?</a:t>
            </a:r>
          </a:p>
          <a:p>
            <a:pPr marL="342900" indent="-342900">
              <a:buFont typeface="Arial" panose="020B0604020202020204" pitchFamily="34" charset="0"/>
              <a:buAutoNum type="arabicPeriod"/>
            </a:pPr>
            <a:r>
              <a:rPr lang="en-US" sz="2000" b="1" dirty="0" err="1" smtClean="0">
                <a:solidFill>
                  <a:srgbClr val="ED2A59"/>
                </a:solidFill>
                <a:latin typeface="Calibri" panose="020F0502020204030204" pitchFamily="34" charset="0"/>
              </a:rPr>
              <a:t>Heyecan</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Verici</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Ve</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İlerleyen</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Bir</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Sektör</a:t>
            </a:r>
            <a:r>
              <a:rPr lang="en-US" sz="2000" b="1" dirty="0" smtClean="0">
                <a:solidFill>
                  <a:srgbClr val="ED2A59"/>
                </a:solidFill>
                <a:latin typeface="Calibri" panose="020F0502020204030204" pitchFamily="34" charset="0"/>
              </a:rPr>
              <a:t>: </a:t>
            </a:r>
            <a:r>
              <a:rPr lang="en-US" sz="2000" dirty="0" err="1" smtClean="0">
                <a:latin typeface="Calibri" panose="020F0502020204030204" pitchFamily="34" charset="0"/>
              </a:rPr>
              <a:t>Dijital</a:t>
            </a:r>
            <a:r>
              <a:rPr lang="en-US" sz="2000" dirty="0" smtClean="0">
                <a:latin typeface="Calibri" panose="020F0502020204030204" pitchFamily="34" charset="0"/>
              </a:rPr>
              <a:t> </a:t>
            </a:r>
            <a:r>
              <a:rPr lang="en-US" sz="2000" dirty="0" err="1" smtClean="0">
                <a:latin typeface="Calibri" panose="020F0502020204030204" pitchFamily="34" charset="0"/>
              </a:rPr>
              <a:t>Sosyal</a:t>
            </a:r>
            <a:r>
              <a:rPr lang="en-US" sz="2000" dirty="0" smtClean="0">
                <a:latin typeface="Calibri" panose="020F0502020204030204" pitchFamily="34" charset="0"/>
              </a:rPr>
              <a:t> </a:t>
            </a:r>
            <a:r>
              <a:rPr lang="en-US" sz="2000" dirty="0" err="1" smtClean="0">
                <a:latin typeface="Calibri" panose="020F0502020204030204" pitchFamily="34" charset="0"/>
              </a:rPr>
              <a:t>İnovasyon</a:t>
            </a:r>
            <a:r>
              <a:rPr lang="en-US" sz="2000" dirty="0" smtClean="0">
                <a:latin typeface="Calibri" panose="020F0502020204030204" pitchFamily="34" charset="0"/>
              </a:rPr>
              <a:t> </a:t>
            </a:r>
            <a:r>
              <a:rPr lang="en-US" sz="2000" dirty="0" err="1" smtClean="0">
                <a:latin typeface="Calibri" panose="020F0502020204030204" pitchFamily="34" charset="0"/>
              </a:rPr>
              <a:t>Dünyayı</a:t>
            </a:r>
            <a:r>
              <a:rPr lang="en-US" sz="2000" dirty="0" smtClean="0">
                <a:latin typeface="Calibri" panose="020F0502020204030204" pitchFamily="34" charset="0"/>
              </a:rPr>
              <a:t> </a:t>
            </a:r>
            <a:r>
              <a:rPr lang="en-US" sz="2000" dirty="0" err="1" smtClean="0">
                <a:latin typeface="Calibri" panose="020F0502020204030204" pitchFamily="34" charset="0"/>
              </a:rPr>
              <a:t>Nasıl</a:t>
            </a:r>
            <a:r>
              <a:rPr lang="en-US" sz="2000" dirty="0" smtClean="0">
                <a:latin typeface="Calibri" panose="020F0502020204030204" pitchFamily="34" charset="0"/>
              </a:rPr>
              <a:t> </a:t>
            </a:r>
            <a:r>
              <a:rPr lang="en-US" sz="2000" dirty="0" err="1" smtClean="0">
                <a:latin typeface="Calibri" panose="020F0502020204030204" pitchFamily="34" charset="0"/>
              </a:rPr>
              <a:t>Değiştiriyor</a:t>
            </a:r>
            <a:r>
              <a:rPr lang="en-US" sz="2000" dirty="0" smtClean="0">
                <a:latin typeface="Calibri" panose="020F0502020204030204" pitchFamily="34" charset="0"/>
              </a:rPr>
              <a:t>!</a:t>
            </a:r>
          </a:p>
          <a:p>
            <a:pPr marL="342900" indent="-342900">
              <a:buFont typeface="Arial" panose="020B0604020202020204" pitchFamily="34" charset="0"/>
              <a:buAutoNum type="arabicPeriod"/>
            </a:pPr>
            <a:r>
              <a:rPr lang="en-US" sz="2000" b="1" dirty="0" err="1" smtClean="0">
                <a:solidFill>
                  <a:srgbClr val="ED2A59"/>
                </a:solidFill>
                <a:latin typeface="Calibri" panose="020F0502020204030204" pitchFamily="34" charset="0"/>
              </a:rPr>
              <a:t>Gençler</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Yol</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Gösteriyor</a:t>
            </a:r>
            <a:r>
              <a:rPr lang="en-US" sz="2000" b="1" dirty="0" smtClean="0">
                <a:solidFill>
                  <a:srgbClr val="ED2A59"/>
                </a:solidFill>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Gençlerin</a:t>
            </a:r>
            <a:r>
              <a:rPr lang="en-US" sz="2000" dirty="0" smtClean="0">
                <a:latin typeface="Calibri" panose="020F0502020204030204" pitchFamily="34" charset="0"/>
              </a:rPr>
              <a:t> </a:t>
            </a:r>
            <a:r>
              <a:rPr lang="en-US" sz="2000" dirty="0" err="1" smtClean="0">
                <a:latin typeface="Calibri" panose="020F0502020204030204" pitchFamily="34" charset="0"/>
              </a:rPr>
              <a:t>Dijital</a:t>
            </a:r>
            <a:r>
              <a:rPr lang="en-US" sz="2000" dirty="0" smtClean="0">
                <a:latin typeface="Calibri" panose="020F0502020204030204" pitchFamily="34" charset="0"/>
              </a:rPr>
              <a:t> </a:t>
            </a:r>
            <a:r>
              <a:rPr lang="en-US" sz="2000" dirty="0" err="1" smtClean="0">
                <a:latin typeface="Calibri" panose="020F0502020204030204" pitchFamily="34" charset="0"/>
              </a:rPr>
              <a:t>Sosyal</a:t>
            </a:r>
            <a:r>
              <a:rPr lang="en-US" sz="2000" dirty="0" smtClean="0">
                <a:latin typeface="Calibri" panose="020F0502020204030204" pitchFamily="34" charset="0"/>
              </a:rPr>
              <a:t> </a:t>
            </a:r>
            <a:r>
              <a:rPr lang="en-US" sz="2000" dirty="0" err="1" smtClean="0">
                <a:latin typeface="Calibri" panose="020F0502020204030204" pitchFamily="34" charset="0"/>
              </a:rPr>
              <a:t>İnovasyonda</a:t>
            </a:r>
            <a:r>
              <a:rPr lang="en-US" sz="2000" dirty="0" smtClean="0">
                <a:latin typeface="Calibri" panose="020F0502020204030204" pitchFamily="34" charset="0"/>
              </a:rPr>
              <a:t> </a:t>
            </a:r>
            <a:r>
              <a:rPr lang="en-US" sz="2000" dirty="0" err="1" smtClean="0">
                <a:latin typeface="Calibri" panose="020F0502020204030204" pitchFamily="34" charset="0"/>
              </a:rPr>
              <a:t>Nasıl</a:t>
            </a:r>
            <a:r>
              <a:rPr lang="en-US" sz="2000" dirty="0" smtClean="0">
                <a:latin typeface="Calibri" panose="020F0502020204030204" pitchFamily="34" charset="0"/>
              </a:rPr>
              <a:t> </a:t>
            </a:r>
            <a:r>
              <a:rPr lang="en-US" sz="2000" dirty="0" err="1" smtClean="0">
                <a:latin typeface="Calibri" panose="020F0502020204030204" pitchFamily="34" charset="0"/>
              </a:rPr>
              <a:t>Lider</a:t>
            </a:r>
            <a:r>
              <a:rPr lang="en-US" sz="2000" dirty="0" smtClean="0">
                <a:latin typeface="Calibri" panose="020F0502020204030204" pitchFamily="34" charset="0"/>
              </a:rPr>
              <a:t> </a:t>
            </a:r>
            <a:r>
              <a:rPr lang="en-US" sz="2000" dirty="0" err="1" smtClean="0">
                <a:latin typeface="Calibri" panose="020F0502020204030204" pitchFamily="34" charset="0"/>
              </a:rPr>
              <a:t>Olduğuna</a:t>
            </a:r>
            <a:r>
              <a:rPr lang="en-US" sz="2000" dirty="0" smtClean="0">
                <a:latin typeface="Calibri" panose="020F0502020204030204" pitchFamily="34" charset="0"/>
              </a:rPr>
              <a:t> </a:t>
            </a:r>
            <a:r>
              <a:rPr lang="en-US" sz="2000" dirty="0" err="1" smtClean="0">
                <a:latin typeface="Calibri" panose="020F0502020204030204" pitchFamily="34" charset="0"/>
              </a:rPr>
              <a:t>Dikkat</a:t>
            </a:r>
            <a:r>
              <a:rPr lang="en-US" sz="2000" dirty="0" smtClean="0">
                <a:latin typeface="Calibri" panose="020F0502020204030204" pitchFamily="34" charset="0"/>
              </a:rPr>
              <a:t> </a:t>
            </a:r>
            <a:r>
              <a:rPr lang="en-US" sz="2000" dirty="0" err="1" smtClean="0">
                <a:latin typeface="Calibri" panose="020F0502020204030204" pitchFamily="34" charset="0"/>
              </a:rPr>
              <a:t>Çekin</a:t>
            </a:r>
            <a:endParaRPr lang="en-US" sz="2000" dirty="0" smtClean="0">
              <a:latin typeface="Calibri" panose="020F0502020204030204" pitchFamily="34" charset="0"/>
            </a:endParaRPr>
          </a:p>
          <a:p>
            <a:pPr marL="342900" indent="-342900">
              <a:buFont typeface="Arial" panose="020B0604020202020204" pitchFamily="34" charset="0"/>
              <a:buAutoNum type="arabicPeriod"/>
            </a:pPr>
            <a:r>
              <a:rPr lang="en-US" sz="2000" b="1" dirty="0" err="1" smtClean="0">
                <a:solidFill>
                  <a:srgbClr val="ED2A59"/>
                </a:solidFill>
                <a:latin typeface="Calibri" panose="020F0502020204030204" pitchFamily="34" charset="0"/>
              </a:rPr>
              <a:t>Yapım</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Aşamasında</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Genç</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Bir</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Dijital</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Sosyal</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Yenilikçi</a:t>
            </a:r>
            <a:r>
              <a:rPr lang="en-US" sz="2000" b="1" dirty="0" smtClean="0">
                <a:solidFill>
                  <a:srgbClr val="ED2A59"/>
                </a:solidFill>
                <a:latin typeface="Calibri" panose="020F0502020204030204" pitchFamily="34" charset="0"/>
              </a:rPr>
              <a:t> </a:t>
            </a:r>
            <a:r>
              <a:rPr lang="en-US" sz="2000" b="1" dirty="0" err="1" smtClean="0">
                <a:solidFill>
                  <a:srgbClr val="ED2A59"/>
                </a:solidFill>
                <a:latin typeface="Calibri" panose="020F0502020204030204" pitchFamily="34" charset="0"/>
              </a:rPr>
              <a:t>misiniz</a:t>
            </a:r>
            <a:r>
              <a:rPr lang="en-US" sz="2000" b="1" dirty="0" smtClean="0">
                <a:solidFill>
                  <a:srgbClr val="ED2A59"/>
                </a:solidFill>
                <a:latin typeface="Calibri" panose="020F0502020204030204" pitchFamily="34" charset="0"/>
              </a:rPr>
              <a:t>?</a:t>
            </a:r>
            <a:endParaRPr lang="en-US" sz="2000" b="1" dirty="0">
              <a:solidFill>
                <a:srgbClr val="ED2A59"/>
              </a:solidFill>
              <a:latin typeface="Calibri" panose="020F0502020204030204" pitchFamily="34" charset="0"/>
            </a:endParaRPr>
          </a:p>
          <a:p>
            <a:pPr marL="342900" indent="-342900">
              <a:buAutoNum type="arabicPeriod"/>
            </a:pPr>
            <a:endParaRPr lang="en-IE" sz="1800" b="1" dirty="0">
              <a:solidFill>
                <a:srgbClr val="ED2A59"/>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508178" y="348797"/>
            <a:ext cx="4461735" cy="697353"/>
          </a:xfrm>
          <a:solidFill>
            <a:srgbClr val="42B0C2"/>
          </a:solidFill>
        </p:spPr>
        <p:txBody>
          <a:bodyPr anchor="ctr">
            <a:noAutofit/>
          </a:bodyPr>
          <a:lstStyle/>
          <a:p>
            <a:r>
              <a:rPr lang="en-US" sz="3200" dirty="0" err="1" smtClean="0">
                <a:solidFill>
                  <a:schemeClr val="bg1"/>
                </a:solidFill>
              </a:rPr>
              <a:t>Modül</a:t>
            </a:r>
            <a:r>
              <a:rPr lang="en-US" sz="3200" dirty="0" smtClean="0">
                <a:solidFill>
                  <a:schemeClr val="bg1"/>
                </a:solidFill>
              </a:rPr>
              <a:t> 1 </a:t>
            </a:r>
            <a:r>
              <a:rPr lang="en-US" sz="3200" dirty="0" err="1" smtClean="0">
                <a:solidFill>
                  <a:schemeClr val="bg1"/>
                </a:solidFill>
              </a:rPr>
              <a:t>Kapsanan</a:t>
            </a:r>
            <a:r>
              <a:rPr lang="en-US" sz="3200" dirty="0" smtClean="0">
                <a:solidFill>
                  <a:schemeClr val="bg1"/>
                </a:solidFill>
              </a:rPr>
              <a:t> </a:t>
            </a:r>
            <a:r>
              <a:rPr lang="en-US" sz="3200" dirty="0" err="1" smtClean="0">
                <a:solidFill>
                  <a:schemeClr val="bg1"/>
                </a:solidFill>
              </a:rPr>
              <a:t>Konular</a:t>
            </a:r>
            <a:endParaRPr lang="en-US" sz="3200" dirty="0">
              <a:solidFill>
                <a:schemeClr val="bg1"/>
              </a:solidFill>
            </a:endParaRPr>
          </a:p>
        </p:txBody>
      </p:sp>
    </p:spTree>
    <p:extLst>
      <p:ext uri="{BB962C8B-B14F-4D97-AF65-F5344CB8AC3E}">
        <p14:creationId xmlns:p14="http://schemas.microsoft.com/office/powerpoint/2010/main" xmlns=""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a computer&#10;&#10;Description automatically generated with medium confidence">
            <a:extLst>
              <a:ext uri="{FF2B5EF4-FFF2-40B4-BE49-F238E27FC236}">
                <a16:creationId xmlns:a16="http://schemas.microsoft.com/office/drawing/2014/main" xmlns="" id="{931D8088-14B1-4CD7-9B62-015916B36F79}"/>
              </a:ext>
            </a:extLst>
          </p:cNvPr>
          <p:cNvPicPr>
            <a:picLocks noGrp="1" noChangeAspect="1"/>
          </p:cNvPicPr>
          <p:nvPr>
            <p:ph type="pic" sz="quarter" idx="10"/>
          </p:nvPr>
        </p:nvPicPr>
        <p:blipFill>
          <a:blip r:embed="rId2"/>
          <a:srcRect l="16662" r="16662"/>
          <a:stretch>
            <a:fillRect/>
          </a:stretch>
        </p:blipFill>
        <p:spPr/>
      </p:pic>
      <p:sp>
        <p:nvSpPr>
          <p:cNvPr id="5" name="Text Placeholder 4">
            <a:extLst>
              <a:ext uri="{FF2B5EF4-FFF2-40B4-BE49-F238E27FC236}">
                <a16:creationId xmlns:a16="http://schemas.microsoft.com/office/drawing/2014/main" xmlns="" id="{3D77F7FE-D59F-4706-AB52-34EE0633A29E}"/>
              </a:ext>
            </a:extLst>
          </p:cNvPr>
          <p:cNvSpPr>
            <a:spLocks noGrp="1"/>
          </p:cNvSpPr>
          <p:nvPr>
            <p:ph type="body" sz="quarter" idx="13"/>
          </p:nvPr>
        </p:nvSpPr>
        <p:spPr>
          <a:xfrm>
            <a:off x="5238206" y="248575"/>
            <a:ext cx="6625599" cy="1710463"/>
          </a:xfrm>
        </p:spPr>
        <p:txBody>
          <a:bodyPr>
            <a:noAutofit/>
          </a:bodyPr>
          <a:lstStyle/>
          <a:p>
            <a:r>
              <a:rPr lang="en-IE" sz="4000" b="1" dirty="0" err="1" smtClean="0">
                <a:solidFill>
                  <a:srgbClr val="56BE92"/>
                </a:solidFill>
              </a:rPr>
              <a:t>Sosyal</a:t>
            </a:r>
            <a:r>
              <a:rPr lang="en-IE" sz="4000" b="1" dirty="0" smtClean="0">
                <a:solidFill>
                  <a:srgbClr val="56BE92"/>
                </a:solidFill>
              </a:rPr>
              <a:t> </a:t>
            </a:r>
            <a:r>
              <a:rPr lang="en-IE" sz="4000" b="1" dirty="0" err="1" smtClean="0">
                <a:solidFill>
                  <a:srgbClr val="56BE92"/>
                </a:solidFill>
              </a:rPr>
              <a:t>Girişimciler</a:t>
            </a:r>
            <a:r>
              <a:rPr lang="tr-TR" sz="4000" b="1" dirty="0" smtClean="0">
                <a:solidFill>
                  <a:srgbClr val="56BE92"/>
                </a:solidFill>
              </a:rPr>
              <a:t>in</a:t>
            </a:r>
            <a:r>
              <a:rPr lang="en-IE" sz="4000" b="1" dirty="0" smtClean="0">
                <a:solidFill>
                  <a:srgbClr val="56BE92"/>
                </a:solidFill>
              </a:rPr>
              <a:t> </a:t>
            </a:r>
            <a:r>
              <a:rPr lang="en-IE" sz="4000" b="1" dirty="0" err="1" smtClean="0">
                <a:solidFill>
                  <a:srgbClr val="56BE92"/>
                </a:solidFill>
              </a:rPr>
              <a:t>Kişilik</a:t>
            </a:r>
            <a:r>
              <a:rPr lang="en-IE" sz="4000" b="1" dirty="0" smtClean="0">
                <a:solidFill>
                  <a:srgbClr val="56BE92"/>
                </a:solidFill>
              </a:rPr>
              <a:t> </a:t>
            </a:r>
            <a:r>
              <a:rPr lang="en-IE" sz="4000" b="1" dirty="0" err="1" smtClean="0">
                <a:solidFill>
                  <a:srgbClr val="56BE92"/>
                </a:solidFill>
              </a:rPr>
              <a:t>Özellikleri</a:t>
            </a:r>
            <a:endParaRPr lang="en-IE" sz="4000" b="1" i="0" dirty="0">
              <a:solidFill>
                <a:srgbClr val="56BE92"/>
              </a:solidFill>
              <a:effectLst/>
            </a:endParaRPr>
          </a:p>
          <a:p>
            <a:pPr>
              <a:lnSpc>
                <a:spcPct val="100000"/>
              </a:lnSpc>
              <a:spcBef>
                <a:spcPts val="0"/>
              </a:spcBef>
            </a:pPr>
            <a:endParaRPr lang="en-IE" b="1" dirty="0">
              <a:solidFill>
                <a:srgbClr val="A6377D"/>
              </a:solidFill>
            </a:endParaRPr>
          </a:p>
        </p:txBody>
      </p:sp>
      <p:sp>
        <p:nvSpPr>
          <p:cNvPr id="6" name="Text Placeholder 5">
            <a:extLst>
              <a:ext uri="{FF2B5EF4-FFF2-40B4-BE49-F238E27FC236}">
                <a16:creationId xmlns:a16="http://schemas.microsoft.com/office/drawing/2014/main" xmlns="" id="{5D1FAEF7-4EE5-4FA8-8F05-8A2EEDA80548}"/>
              </a:ext>
            </a:extLst>
          </p:cNvPr>
          <p:cNvSpPr>
            <a:spLocks noGrp="1"/>
          </p:cNvSpPr>
          <p:nvPr>
            <p:ph type="body" sz="quarter" idx="14"/>
          </p:nvPr>
        </p:nvSpPr>
        <p:spPr>
          <a:xfrm>
            <a:off x="6599976" y="2308692"/>
            <a:ext cx="5263829" cy="2592420"/>
          </a:xfrm>
        </p:spPr>
        <p:txBody>
          <a:bodyPr/>
          <a:lstStyle/>
          <a:p>
            <a:pPr marL="342900" indent="-342900">
              <a:buFont typeface="Wingdings" panose="05000000000000000000" pitchFamily="2" charset="2"/>
              <a:buChar char="ü"/>
            </a:pPr>
            <a:r>
              <a:rPr lang="en-IE" dirty="0" err="1" smtClean="0">
                <a:solidFill>
                  <a:schemeClr val="tx1">
                    <a:lumMod val="75000"/>
                    <a:lumOff val="25000"/>
                  </a:schemeClr>
                </a:solidFill>
                <a:latin typeface="Open Sans"/>
              </a:rPr>
              <a:t>Sosyal</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sorunları</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yenilikçi</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yollarla</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ele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almaya</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çalışan</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girişimci</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zihniyete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sahip</a:t>
            </a:r>
            <a:r>
              <a:rPr lang="en-IE" dirty="0" smtClean="0">
                <a:solidFill>
                  <a:schemeClr val="tx1">
                    <a:lumMod val="75000"/>
                    <a:lumOff val="25000"/>
                  </a:schemeClr>
                </a:solidFill>
                <a:latin typeface="Open Sans"/>
              </a:rPr>
              <a:t> risk </a:t>
            </a:r>
            <a:r>
              <a:rPr lang="en-IE" dirty="0" err="1" smtClean="0">
                <a:solidFill>
                  <a:schemeClr val="tx1">
                    <a:lumMod val="75000"/>
                    <a:lumOff val="25000"/>
                  </a:schemeClr>
                </a:solidFill>
                <a:latin typeface="Open Sans"/>
              </a:rPr>
              <a:t>alıcılar</a:t>
            </a:r>
            <a:endParaRPr lang="en-IE" dirty="0" smtClean="0">
              <a:solidFill>
                <a:schemeClr val="tx1">
                  <a:lumMod val="75000"/>
                  <a:lumOff val="25000"/>
                </a:schemeClr>
              </a:solidFill>
              <a:latin typeface="Open Sans"/>
            </a:endParaRPr>
          </a:p>
          <a:p>
            <a:pPr marL="342900" indent="-342900">
              <a:buFont typeface="Wingdings" panose="05000000000000000000" pitchFamily="2" charset="2"/>
              <a:buChar char="ü"/>
            </a:pPr>
            <a:r>
              <a:rPr lang="en-IE" dirty="0" err="1" smtClean="0">
                <a:solidFill>
                  <a:schemeClr val="tx1">
                    <a:lumMod val="75000"/>
                    <a:lumOff val="25000"/>
                  </a:schemeClr>
                </a:solidFill>
                <a:latin typeface="Open Sans"/>
              </a:rPr>
              <a:t>Gelişmekte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olan</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ekonomilerde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yaygın</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olan</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verimsiz</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kurumsal</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çerçevelerle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yüzleşmek</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için</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sebat</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etmek</a:t>
            </a:r>
            <a:endParaRPr lang="en-IE" dirty="0" smtClean="0">
              <a:solidFill>
                <a:schemeClr val="tx1">
                  <a:lumMod val="75000"/>
                  <a:lumOff val="25000"/>
                </a:schemeClr>
              </a:solidFill>
              <a:latin typeface="Open Sans"/>
            </a:endParaRPr>
          </a:p>
          <a:p>
            <a:pPr marL="342900" indent="-342900">
              <a:buFont typeface="Wingdings" panose="05000000000000000000" pitchFamily="2" charset="2"/>
              <a:buChar char="ü"/>
            </a:pPr>
            <a:r>
              <a:rPr lang="en-IE" dirty="0" err="1" smtClean="0">
                <a:solidFill>
                  <a:schemeClr val="tx1">
                    <a:lumMod val="75000"/>
                    <a:lumOff val="25000"/>
                  </a:schemeClr>
                </a:solidFill>
                <a:latin typeface="Open Sans"/>
              </a:rPr>
              <a:t>Sosyal</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sorunlar</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ve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zorluklar</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ilham</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ve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önceki</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kişisel</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deneyimler</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ile</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sosyal</a:t>
            </a:r>
            <a:r>
              <a:rPr lang="en-IE" dirty="0" smtClean="0">
                <a:solidFill>
                  <a:schemeClr val="tx1">
                    <a:lumMod val="75000"/>
                    <a:lumOff val="25000"/>
                  </a:schemeClr>
                </a:solidFill>
                <a:latin typeface="Open Sans"/>
              </a:rPr>
              <a:t> </a:t>
            </a:r>
            <a:r>
              <a:rPr lang="en-IE" dirty="0" err="1" smtClean="0">
                <a:solidFill>
                  <a:schemeClr val="tx1">
                    <a:lumMod val="75000"/>
                    <a:lumOff val="25000"/>
                  </a:schemeClr>
                </a:solidFill>
                <a:latin typeface="Open Sans"/>
              </a:rPr>
              <a:t>ağlarından</a:t>
            </a:r>
            <a:r>
              <a:rPr lang="en-IE" dirty="0" smtClean="0">
                <a:solidFill>
                  <a:schemeClr val="tx1">
                    <a:lumMod val="75000"/>
                    <a:lumOff val="25000"/>
                  </a:schemeClr>
                </a:solidFill>
                <a:latin typeface="Open Sans"/>
              </a:rPr>
              <a:t> motive</a:t>
            </a:r>
            <a:r>
              <a:rPr lang="tr-TR" dirty="0" smtClean="0">
                <a:solidFill>
                  <a:schemeClr val="tx1">
                    <a:lumMod val="75000"/>
                    <a:lumOff val="25000"/>
                  </a:schemeClr>
                </a:solidFill>
                <a:latin typeface="Open Sans"/>
              </a:rPr>
              <a:t> olmak</a:t>
            </a:r>
            <a:r>
              <a:rPr lang="en-IE" dirty="0" smtClean="0">
                <a:solidFill>
                  <a:schemeClr val="tx1">
                    <a:lumMod val="75000"/>
                    <a:lumOff val="25000"/>
                  </a:schemeClr>
                </a:solidFill>
                <a:latin typeface="Open Sans"/>
              </a:rPr>
              <a:t>.</a:t>
            </a:r>
            <a:endParaRPr lang="en-IE" dirty="0">
              <a:solidFill>
                <a:schemeClr val="tx1">
                  <a:lumMod val="75000"/>
                  <a:lumOff val="25000"/>
                </a:schemeClr>
              </a:solidFill>
            </a:endParaRPr>
          </a:p>
        </p:txBody>
      </p:sp>
    </p:spTree>
    <p:extLst>
      <p:ext uri="{BB962C8B-B14F-4D97-AF65-F5344CB8AC3E}">
        <p14:creationId xmlns:p14="http://schemas.microsoft.com/office/powerpoint/2010/main" xmlns="" val="3286858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tr-TR"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a:t>
            </a:r>
            <a:r>
              <a:rPr lang="en-IE" b="1" i="0" dirty="0">
                <a:solidFill>
                  <a:srgbClr val="A6377D"/>
                </a:solidFill>
                <a:effectLst/>
              </a:rPr>
              <a:t>Progressive Careers</a:t>
            </a:r>
          </a:p>
          <a:p>
            <a:pPr>
              <a:spcBef>
                <a:spcPts val="0"/>
              </a:spcBef>
            </a:pPr>
            <a:r>
              <a:rPr lang="en-IE" sz="2400" dirty="0">
                <a:solidFill>
                  <a:schemeClr val="tx1">
                    <a:lumMod val="75000"/>
                    <a:lumOff val="25000"/>
                  </a:schemeClr>
                </a:solidFill>
              </a:rPr>
              <a:t>Gary Fawdrey, </a:t>
            </a:r>
            <a:r>
              <a:rPr lang="tr-TR" sz="2400" dirty="0" smtClean="0">
                <a:solidFill>
                  <a:schemeClr val="tx1">
                    <a:lumMod val="75000"/>
                    <a:lumOff val="25000"/>
                  </a:schemeClr>
                </a:solidFill>
              </a:rPr>
              <a:t>İngiltere</a:t>
            </a:r>
            <a:endParaRPr lang="en-IE" sz="2400" dirty="0">
              <a:solidFill>
                <a:schemeClr val="tx1">
                  <a:lumMod val="75000"/>
                  <a:lumOff val="25000"/>
                </a:schemeClr>
              </a:solidFill>
            </a:endParaRPr>
          </a:p>
          <a:p>
            <a:pPr>
              <a:spcBef>
                <a:spcPts val="0"/>
              </a:spcBef>
            </a:pPr>
            <a:r>
              <a:rPr lang="tr-TR" sz="2400" b="1" dirty="0" smtClean="0">
                <a:solidFill>
                  <a:schemeClr val="tx1">
                    <a:lumMod val="75000"/>
                    <a:lumOff val="25000"/>
                  </a:schemeClr>
                </a:solidFill>
              </a:rPr>
              <a:t>"İşsizlikte Dijital Sosyal Etkinin Yaratılması"</a:t>
            </a:r>
            <a:r>
              <a:rPr lang="en-IE" sz="2400" b="1" dirty="0" smtClean="0">
                <a:solidFill>
                  <a:schemeClr val="tx1">
                    <a:lumMod val="75000"/>
                    <a:lumOff val="25000"/>
                  </a:schemeClr>
                </a:solidFill>
                <a:effectLst/>
              </a:rPr>
              <a:t> </a:t>
            </a:r>
            <a:endParaRPr lang="en-IE" sz="2400" b="1" dirty="0">
              <a:solidFill>
                <a:schemeClr val="tx1">
                  <a:lumMod val="75000"/>
                  <a:lumOff val="25000"/>
                </a:schemeClr>
              </a:solidFill>
              <a:effectLst/>
            </a:endParaRPr>
          </a:p>
        </p:txBody>
      </p:sp>
      <p:sp>
        <p:nvSpPr>
          <p:cNvPr id="8" name="Text Placeholder 7">
            <a:extLst>
              <a:ext uri="{FF2B5EF4-FFF2-40B4-BE49-F238E27FC236}">
                <a16:creationId xmlns:a16="http://schemas.microsoft.com/office/drawing/2014/main" xmlns="" id="{3AA294D2-1174-4FA7-BD89-3A80EBBD3942}"/>
              </a:ext>
            </a:extLst>
          </p:cNvPr>
          <p:cNvSpPr>
            <a:spLocks noGrp="1"/>
          </p:cNvSpPr>
          <p:nvPr>
            <p:ph type="body" sz="quarter" idx="16"/>
          </p:nvPr>
        </p:nvSpPr>
        <p:spPr>
          <a:xfrm>
            <a:off x="9445998" y="41185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2400" i="0" dirty="0" smtClean="0"/>
              <a:t>Progressive Careers, </a:t>
            </a:r>
            <a:r>
              <a:rPr lang="en-IE" sz="2400" i="0" dirty="0" err="1" smtClean="0"/>
              <a:t>işsizliğin</a:t>
            </a:r>
            <a:r>
              <a:rPr lang="en-IE" sz="2400" i="0" dirty="0" smtClean="0"/>
              <a:t> </a:t>
            </a:r>
            <a:r>
              <a:rPr lang="en-IE" sz="2400" i="0" dirty="0" err="1" smtClean="0"/>
              <a:t>yarattığı</a:t>
            </a:r>
            <a:r>
              <a:rPr lang="en-IE" sz="2400" i="0" dirty="0" smtClean="0"/>
              <a:t> </a:t>
            </a:r>
            <a:r>
              <a:rPr lang="en-IE" sz="2400" i="0" dirty="0" err="1" smtClean="0"/>
              <a:t>insani</a:t>
            </a:r>
            <a:r>
              <a:rPr lang="en-IE" sz="2400" i="0" dirty="0" smtClean="0"/>
              <a:t> </a:t>
            </a:r>
            <a:r>
              <a:rPr lang="en-IE" sz="2400" i="0" dirty="0" err="1" smtClean="0"/>
              <a:t>krizi</a:t>
            </a:r>
            <a:r>
              <a:rPr lang="en-IE" sz="2400" i="0" dirty="0" smtClean="0"/>
              <a:t> </a:t>
            </a:r>
            <a:r>
              <a:rPr lang="en-IE" sz="2400" i="0" dirty="0" err="1" smtClean="0"/>
              <a:t>ele</a:t>
            </a:r>
            <a:r>
              <a:rPr lang="en-IE" sz="2400" i="0" dirty="0" smtClean="0"/>
              <a:t> </a:t>
            </a:r>
            <a:r>
              <a:rPr lang="en-IE" sz="2400" i="0" dirty="0" err="1" smtClean="0"/>
              <a:t>almayı</a:t>
            </a:r>
            <a:r>
              <a:rPr lang="en-IE" sz="2400" i="0" dirty="0" smtClean="0"/>
              <a:t> </a:t>
            </a:r>
            <a:r>
              <a:rPr lang="en-IE" sz="2400" i="0" dirty="0" err="1" smtClean="0"/>
              <a:t>bir</a:t>
            </a:r>
            <a:r>
              <a:rPr lang="en-IE" sz="2400" i="0" dirty="0" smtClean="0"/>
              <a:t> </a:t>
            </a:r>
            <a:r>
              <a:rPr lang="en-IE" sz="2400" i="0" dirty="0" err="1" smtClean="0"/>
              <a:t>misyon</a:t>
            </a:r>
            <a:r>
              <a:rPr lang="en-IE" sz="2400" i="0" dirty="0" smtClean="0"/>
              <a:t> </a:t>
            </a:r>
            <a:r>
              <a:rPr lang="en-IE" sz="2400" i="0" dirty="0" err="1" smtClean="0"/>
              <a:t>olarak</a:t>
            </a:r>
            <a:r>
              <a:rPr lang="en-IE" sz="2400" i="0" dirty="0" smtClean="0"/>
              <a:t> </a:t>
            </a:r>
            <a:r>
              <a:rPr lang="en-IE" sz="2400" i="0" dirty="0" err="1" smtClean="0"/>
              <a:t>belirlemiştir</a:t>
            </a:r>
            <a:r>
              <a:rPr lang="en-IE" sz="2400" i="0" dirty="0" smtClean="0"/>
              <a:t>. "Progressive Careers, </a:t>
            </a:r>
            <a:r>
              <a:rPr lang="en-IE" sz="2400" i="0" dirty="0" err="1" smtClean="0"/>
              <a:t>insanların</a:t>
            </a:r>
            <a:r>
              <a:rPr lang="en-IE" sz="2400" i="0" dirty="0" smtClean="0"/>
              <a:t> </a:t>
            </a:r>
            <a:r>
              <a:rPr lang="en-IE" sz="2400" i="0" dirty="0" err="1" smtClean="0"/>
              <a:t>sosyal</a:t>
            </a:r>
            <a:r>
              <a:rPr lang="en-IE" sz="2400" i="0" dirty="0" smtClean="0"/>
              <a:t> </a:t>
            </a:r>
            <a:r>
              <a:rPr lang="en-IE" sz="2400" i="0" dirty="0" err="1" smtClean="0"/>
              <a:t>etki</a:t>
            </a:r>
            <a:r>
              <a:rPr lang="en-IE" sz="2400" i="0" dirty="0" smtClean="0"/>
              <a:t> </a:t>
            </a:r>
            <a:r>
              <a:rPr lang="en-IE" sz="2400" i="0" dirty="0" err="1" smtClean="0"/>
              <a:t>sektörüne</a:t>
            </a:r>
            <a:r>
              <a:rPr lang="en-IE" sz="2400" i="0" dirty="0" smtClean="0"/>
              <a:t> </a:t>
            </a:r>
            <a:r>
              <a:rPr lang="en-IE" sz="2400" i="0" dirty="0" err="1" smtClean="0"/>
              <a:t>geçmesine</a:t>
            </a:r>
            <a:r>
              <a:rPr lang="en-IE" sz="2400" i="0" dirty="0" smtClean="0"/>
              <a:t> </a:t>
            </a:r>
            <a:r>
              <a:rPr lang="en-IE" sz="2400" i="0" dirty="0" err="1" smtClean="0"/>
              <a:t>ve</a:t>
            </a:r>
            <a:r>
              <a:rPr lang="en-IE" sz="2400" i="0" dirty="0" smtClean="0"/>
              <a:t> </a:t>
            </a:r>
            <a:r>
              <a:rPr lang="en-IE" sz="2400" i="0" dirty="0" err="1" smtClean="0"/>
              <a:t>paradan</a:t>
            </a:r>
            <a:r>
              <a:rPr lang="en-IE" sz="2400" i="0" dirty="0" smtClean="0"/>
              <a:t> </a:t>
            </a:r>
            <a:r>
              <a:rPr lang="en-IE" sz="2400" i="0" dirty="0" err="1" smtClean="0"/>
              <a:t>daha</a:t>
            </a:r>
            <a:r>
              <a:rPr lang="en-IE" sz="2400" i="0" dirty="0" smtClean="0"/>
              <a:t> </a:t>
            </a:r>
            <a:r>
              <a:rPr lang="en-IE" sz="2400" i="0" dirty="0" err="1" smtClean="0"/>
              <a:t>fazlasını</a:t>
            </a:r>
            <a:r>
              <a:rPr lang="en-IE" sz="2400" i="0" dirty="0" smtClean="0"/>
              <a:t> </a:t>
            </a:r>
            <a:r>
              <a:rPr lang="en-IE" sz="2400" i="0" dirty="0" err="1" smtClean="0"/>
              <a:t>kazanmasına</a:t>
            </a:r>
            <a:r>
              <a:rPr lang="en-IE" sz="2400" i="0" dirty="0" smtClean="0"/>
              <a:t> </a:t>
            </a:r>
            <a:r>
              <a:rPr lang="en-IE" sz="2400" i="0" dirty="0" err="1" smtClean="0"/>
              <a:t>yardımcı</a:t>
            </a:r>
            <a:r>
              <a:rPr lang="en-IE" sz="2400" i="0" dirty="0" smtClean="0"/>
              <a:t> </a:t>
            </a:r>
            <a:r>
              <a:rPr lang="en-IE" sz="2400" i="0" dirty="0" err="1" smtClean="0"/>
              <a:t>olmayı</a:t>
            </a:r>
            <a:r>
              <a:rPr lang="en-IE" sz="2400" i="0" dirty="0" smtClean="0"/>
              <a:t> </a:t>
            </a:r>
            <a:r>
              <a:rPr lang="en-IE" sz="2400" i="0" dirty="0" err="1" smtClean="0"/>
              <a:t>amaçlayan</a:t>
            </a:r>
            <a:r>
              <a:rPr lang="en-IE" sz="2400" i="0" dirty="0" smtClean="0"/>
              <a:t> </a:t>
            </a:r>
            <a:r>
              <a:rPr lang="en-IE" sz="2400" i="0" dirty="0" err="1" smtClean="0"/>
              <a:t>bir</a:t>
            </a:r>
            <a:r>
              <a:rPr lang="en-IE" sz="2400" i="0" dirty="0" smtClean="0"/>
              <a:t> </a:t>
            </a:r>
            <a:r>
              <a:rPr lang="en-IE" sz="2400" i="0" dirty="0" err="1" smtClean="0"/>
              <a:t>destek</a:t>
            </a:r>
            <a:r>
              <a:rPr lang="en-IE" sz="2400" i="0" dirty="0" smtClean="0"/>
              <a:t> </a:t>
            </a:r>
            <a:r>
              <a:rPr lang="en-IE" sz="2400" i="0" dirty="0" err="1" smtClean="0"/>
              <a:t>ağıdır</a:t>
            </a:r>
            <a:r>
              <a:rPr lang="en-IE" sz="2400" i="0" dirty="0" smtClean="0"/>
              <a:t>."Gary </a:t>
            </a:r>
            <a:r>
              <a:rPr lang="en-IE" sz="2400" b="0" i="0" dirty="0">
                <a:effectLst/>
              </a:rPr>
              <a:t>Fawdrey. </a:t>
            </a:r>
            <a:endParaRPr lang="en-IE" sz="2400" dirty="0"/>
          </a:p>
        </p:txBody>
      </p:sp>
      <p:sp>
        <p:nvSpPr>
          <p:cNvPr id="9" name="Text Placeholder 8">
            <a:extLst>
              <a:ext uri="{FF2B5EF4-FFF2-40B4-BE49-F238E27FC236}">
                <a16:creationId xmlns:a16="http://schemas.microsoft.com/office/drawing/2014/main" xmlns=""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2050" name="Picture 2" descr="Progressive Careers: creating opportunities to help people transition into the social impact sector">
            <a:extLst>
              <a:ext uri="{FF2B5EF4-FFF2-40B4-BE49-F238E27FC236}">
                <a16:creationId xmlns:a16="http://schemas.microsoft.com/office/drawing/2014/main" xmlns="" id="{D2770EE9-A7B2-49AD-832C-BA3FAFBAD4B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833" y="2660557"/>
            <a:ext cx="3810000" cy="381000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8427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en-IE" b="1" dirty="0" smtClean="0">
                <a:solidFill>
                  <a:schemeClr val="accent1"/>
                </a:solidFill>
              </a:rPr>
              <a:t>S1</a:t>
            </a:r>
            <a:r>
              <a:rPr lang="en-IE" dirty="0" smtClean="0"/>
              <a:t> </a:t>
            </a:r>
            <a:r>
              <a:rPr lang="en-IE" b="1" dirty="0" err="1" smtClean="0">
                <a:solidFill>
                  <a:schemeClr val="accent2"/>
                </a:solidFill>
              </a:rPr>
              <a:t>Dijital</a:t>
            </a:r>
            <a:r>
              <a:rPr lang="en-IE" b="1" dirty="0" smtClean="0">
                <a:solidFill>
                  <a:schemeClr val="accent2"/>
                </a:solidFill>
              </a:rPr>
              <a:t> </a:t>
            </a:r>
            <a:r>
              <a:rPr lang="en-IE" b="1" dirty="0" err="1" smtClean="0">
                <a:solidFill>
                  <a:schemeClr val="accent2"/>
                </a:solidFill>
              </a:rPr>
              <a:t>sosyal</a:t>
            </a:r>
            <a:r>
              <a:rPr lang="en-IE" b="1" dirty="0" smtClean="0">
                <a:solidFill>
                  <a:schemeClr val="accent2"/>
                </a:solidFill>
              </a:rPr>
              <a:t> </a:t>
            </a:r>
            <a:r>
              <a:rPr lang="en-IE" b="1" dirty="0" err="1" smtClean="0">
                <a:solidFill>
                  <a:schemeClr val="accent2"/>
                </a:solidFill>
              </a:rPr>
              <a:t>inovasyon</a:t>
            </a:r>
            <a:r>
              <a:rPr lang="en-IE" b="1" dirty="0" smtClean="0">
                <a:solidFill>
                  <a:schemeClr val="accent2"/>
                </a:solidFill>
              </a:rPr>
              <a:t> ne </a:t>
            </a:r>
            <a:r>
              <a:rPr lang="en-IE" b="1" dirty="0" err="1" smtClean="0">
                <a:solidFill>
                  <a:schemeClr val="accent2"/>
                </a:solidFill>
              </a:rPr>
              <a:t>hakkında</a:t>
            </a:r>
            <a:r>
              <a:rPr lang="en-IE" b="1" dirty="0" smtClean="0">
                <a:solidFill>
                  <a:schemeClr val="accent2"/>
                </a:solidFill>
              </a:rPr>
              <a:t>?</a:t>
            </a:r>
          </a:p>
          <a:p>
            <a:pPr>
              <a:lnSpc>
                <a:spcPct val="100000"/>
              </a:lnSpc>
              <a:spcBef>
                <a:spcPts val="0"/>
              </a:spcBef>
            </a:pPr>
            <a:r>
              <a:rPr lang="en-IE" dirty="0" err="1" smtClean="0"/>
              <a:t>Sosyal</a:t>
            </a:r>
            <a:r>
              <a:rPr lang="en-IE" dirty="0" smtClean="0"/>
              <a:t> </a:t>
            </a:r>
            <a:r>
              <a:rPr lang="en-IE" dirty="0" err="1" smtClean="0"/>
              <a:t>etki</a:t>
            </a:r>
            <a:r>
              <a:rPr lang="en-IE" dirty="0" smtClean="0"/>
              <a:t> </a:t>
            </a:r>
            <a:r>
              <a:rPr lang="en-IE" dirty="0" err="1" smtClean="0"/>
              <a:t>alanındaki</a:t>
            </a:r>
            <a:r>
              <a:rPr lang="en-IE" dirty="0" smtClean="0"/>
              <a:t> </a:t>
            </a:r>
            <a:r>
              <a:rPr lang="en-IE" dirty="0" err="1" smtClean="0"/>
              <a:t>çeşitli</a:t>
            </a:r>
            <a:r>
              <a:rPr lang="en-IE" dirty="0" smtClean="0"/>
              <a:t> </a:t>
            </a:r>
            <a:r>
              <a:rPr lang="en-IE" dirty="0" err="1" smtClean="0"/>
              <a:t>kursları</a:t>
            </a:r>
            <a:r>
              <a:rPr lang="en-IE" dirty="0" smtClean="0"/>
              <a:t>, </a:t>
            </a:r>
            <a:r>
              <a:rPr lang="en-IE" dirty="0" err="1" smtClean="0"/>
              <a:t>lisansüstü</a:t>
            </a:r>
            <a:r>
              <a:rPr lang="en-IE" dirty="0" smtClean="0"/>
              <a:t> </a:t>
            </a:r>
            <a:r>
              <a:rPr lang="en-IE" dirty="0" err="1" smtClean="0"/>
              <a:t>programları</a:t>
            </a:r>
            <a:r>
              <a:rPr lang="en-IE" dirty="0" smtClean="0"/>
              <a:t>, </a:t>
            </a:r>
            <a:r>
              <a:rPr lang="en-IE" dirty="0" err="1" smtClean="0"/>
              <a:t>iş</a:t>
            </a:r>
            <a:r>
              <a:rPr lang="en-IE" dirty="0" smtClean="0"/>
              <a:t> </a:t>
            </a:r>
            <a:r>
              <a:rPr lang="en-IE" dirty="0" err="1" smtClean="0"/>
              <a:t>kurullarını</a:t>
            </a:r>
            <a:r>
              <a:rPr lang="en-IE" dirty="0" smtClean="0"/>
              <a:t> </a:t>
            </a:r>
            <a:r>
              <a:rPr lang="en-IE" dirty="0" err="1" smtClean="0"/>
              <a:t>ve</a:t>
            </a:r>
            <a:r>
              <a:rPr lang="en-IE" dirty="0" smtClean="0"/>
              <a:t> </a:t>
            </a:r>
            <a:r>
              <a:rPr lang="en-IE" dirty="0" err="1" smtClean="0"/>
              <a:t>fon</a:t>
            </a:r>
            <a:r>
              <a:rPr lang="en-IE" dirty="0" smtClean="0"/>
              <a:t> </a:t>
            </a:r>
            <a:r>
              <a:rPr lang="en-IE" dirty="0" err="1" smtClean="0"/>
              <a:t>sağlayıcıları</a:t>
            </a:r>
            <a:r>
              <a:rPr lang="en-IE" dirty="0" smtClean="0"/>
              <a:t> </a:t>
            </a:r>
            <a:r>
              <a:rPr lang="en-IE" dirty="0" err="1" smtClean="0"/>
              <a:t>bir</a:t>
            </a:r>
            <a:r>
              <a:rPr lang="en-IE" dirty="0" smtClean="0"/>
              <a:t> </a:t>
            </a:r>
            <a:r>
              <a:rPr lang="en-IE" dirty="0" err="1" smtClean="0"/>
              <a:t>araya</a:t>
            </a:r>
            <a:r>
              <a:rPr lang="en-IE" dirty="0" smtClean="0"/>
              <a:t> </a:t>
            </a:r>
            <a:r>
              <a:rPr lang="en-IE" dirty="0" err="1" smtClean="0"/>
              <a:t>getiren</a:t>
            </a:r>
            <a:r>
              <a:rPr lang="en-IE" dirty="0" smtClean="0"/>
              <a:t> </a:t>
            </a:r>
            <a:r>
              <a:rPr lang="en-IE" dirty="0" err="1" smtClean="0"/>
              <a:t>bir</a:t>
            </a:r>
            <a:r>
              <a:rPr lang="en-IE" dirty="0" smtClean="0"/>
              <a:t> </a:t>
            </a:r>
            <a:r>
              <a:rPr lang="en-IE" dirty="0" err="1" smtClean="0"/>
              <a:t>çevrimiçi</a:t>
            </a:r>
            <a:r>
              <a:rPr lang="en-IE" dirty="0" smtClean="0"/>
              <a:t> </a:t>
            </a:r>
            <a:r>
              <a:rPr lang="en-IE" dirty="0" err="1" smtClean="0"/>
              <a:t>rehber</a:t>
            </a:r>
            <a:r>
              <a:rPr lang="en-IE" dirty="0" smtClean="0"/>
              <a:t> </a:t>
            </a:r>
            <a:r>
              <a:rPr lang="en-IE" dirty="0" err="1" smtClean="0"/>
              <a:t>ve</a:t>
            </a:r>
            <a:r>
              <a:rPr lang="en-IE" dirty="0" smtClean="0"/>
              <a:t> </a:t>
            </a:r>
            <a:r>
              <a:rPr lang="en-IE" dirty="0" err="1" smtClean="0"/>
              <a:t>ilgilenen</a:t>
            </a:r>
            <a:r>
              <a:rPr lang="en-IE" dirty="0" smtClean="0"/>
              <a:t> </a:t>
            </a:r>
            <a:r>
              <a:rPr lang="en-IE" dirty="0" err="1" smtClean="0"/>
              <a:t>kişilere</a:t>
            </a:r>
            <a:r>
              <a:rPr lang="en-IE" dirty="0" smtClean="0"/>
              <a:t> </a:t>
            </a:r>
            <a:r>
              <a:rPr lang="en-IE" dirty="0" err="1" smtClean="0"/>
              <a:t>halihazırda</a:t>
            </a:r>
            <a:r>
              <a:rPr lang="en-IE" dirty="0" smtClean="0"/>
              <a:t> </a:t>
            </a:r>
            <a:r>
              <a:rPr lang="en-IE" dirty="0" err="1" smtClean="0"/>
              <a:t>sosyal</a:t>
            </a:r>
            <a:r>
              <a:rPr lang="en-IE" dirty="0" smtClean="0"/>
              <a:t> </a:t>
            </a:r>
            <a:r>
              <a:rPr lang="en-IE" dirty="0" err="1" smtClean="0"/>
              <a:t>etki</a:t>
            </a:r>
            <a:r>
              <a:rPr lang="en-IE" dirty="0" smtClean="0"/>
              <a:t> </a:t>
            </a:r>
            <a:r>
              <a:rPr lang="en-IE" dirty="0" err="1" smtClean="0"/>
              <a:t>alanında</a:t>
            </a:r>
            <a:r>
              <a:rPr lang="en-IE" dirty="0" smtClean="0"/>
              <a:t> </a:t>
            </a:r>
            <a:r>
              <a:rPr lang="en-IE" dirty="0" err="1" smtClean="0"/>
              <a:t>çalışanlardan</a:t>
            </a:r>
            <a:r>
              <a:rPr lang="en-IE" dirty="0" smtClean="0"/>
              <a:t> </a:t>
            </a:r>
            <a:r>
              <a:rPr lang="en-IE" dirty="0" err="1" smtClean="0"/>
              <a:t>bire</a:t>
            </a:r>
            <a:r>
              <a:rPr lang="en-IE" dirty="0" smtClean="0"/>
              <a:t> </a:t>
            </a:r>
            <a:r>
              <a:rPr lang="en-IE" dirty="0" err="1" smtClean="0"/>
              <a:t>bir</a:t>
            </a:r>
            <a:r>
              <a:rPr lang="en-IE" dirty="0" smtClean="0"/>
              <a:t> </a:t>
            </a:r>
            <a:r>
              <a:rPr lang="en-IE" dirty="0" err="1" smtClean="0"/>
              <a:t>kariyer</a:t>
            </a:r>
            <a:r>
              <a:rPr lang="en-IE" dirty="0" smtClean="0"/>
              <a:t> </a:t>
            </a:r>
            <a:r>
              <a:rPr lang="en-IE" dirty="0" err="1" smtClean="0"/>
              <a:t>koçluğu</a:t>
            </a:r>
            <a:r>
              <a:rPr lang="en-IE" dirty="0" smtClean="0"/>
              <a:t> </a:t>
            </a:r>
            <a:r>
              <a:rPr lang="en-IE" dirty="0" err="1" smtClean="0"/>
              <a:t>sağlamak</a:t>
            </a:r>
            <a:r>
              <a:rPr lang="en-IE" dirty="0" smtClean="0"/>
              <a:t> </a:t>
            </a:r>
            <a:r>
              <a:rPr lang="en-IE" dirty="0" err="1" smtClean="0"/>
              <a:t>için</a:t>
            </a:r>
            <a:r>
              <a:rPr lang="en-IE" dirty="0" smtClean="0"/>
              <a:t> </a:t>
            </a:r>
            <a:r>
              <a:rPr lang="en-IE" dirty="0" err="1" smtClean="0"/>
              <a:t>bir</a:t>
            </a:r>
            <a:r>
              <a:rPr lang="en-IE" dirty="0" smtClean="0"/>
              <a:t> </a:t>
            </a:r>
            <a:r>
              <a:rPr lang="en-IE" dirty="0" err="1" smtClean="0"/>
              <a:t>mentorluk</a:t>
            </a:r>
            <a:r>
              <a:rPr lang="en-IE" dirty="0" smtClean="0"/>
              <a:t> </a:t>
            </a:r>
            <a:r>
              <a:rPr lang="en-IE" dirty="0" err="1" smtClean="0"/>
              <a:t>planı</a:t>
            </a:r>
            <a:r>
              <a:rPr lang="en-IE" dirty="0" smtClean="0"/>
              <a:t> </a:t>
            </a:r>
            <a:r>
              <a:rPr lang="en-IE" dirty="0" err="1" smtClean="0"/>
              <a:t>oluşturdum</a:t>
            </a:r>
            <a:r>
              <a:rPr lang="en-IE" dirty="0" smtClean="0"/>
              <a:t>.</a:t>
            </a:r>
          </a:p>
          <a:p>
            <a:pPr>
              <a:lnSpc>
                <a:spcPct val="100000"/>
              </a:lnSpc>
              <a:spcBef>
                <a:spcPts val="0"/>
              </a:spcBef>
            </a:pPr>
            <a:endParaRPr lang="en-IE" dirty="0" smtClean="0"/>
          </a:p>
          <a:p>
            <a:pPr>
              <a:lnSpc>
                <a:spcPct val="100000"/>
              </a:lnSpc>
              <a:spcBef>
                <a:spcPts val="0"/>
              </a:spcBef>
            </a:pPr>
            <a:r>
              <a:rPr lang="en-IE" b="1" dirty="0" smtClean="0">
                <a:solidFill>
                  <a:schemeClr val="accent1"/>
                </a:solidFill>
              </a:rPr>
              <a:t>S2</a:t>
            </a:r>
            <a:r>
              <a:rPr lang="en-IE" dirty="0" smtClean="0"/>
              <a:t> </a:t>
            </a:r>
            <a:r>
              <a:rPr lang="en-IE" b="1" dirty="0" err="1" smtClean="0">
                <a:solidFill>
                  <a:schemeClr val="accent2"/>
                </a:solidFill>
              </a:rPr>
              <a:t>Neden</a:t>
            </a:r>
            <a:r>
              <a:rPr lang="en-IE" b="1" dirty="0" smtClean="0">
                <a:solidFill>
                  <a:schemeClr val="accent2"/>
                </a:solidFill>
              </a:rPr>
              <a:t> </a:t>
            </a:r>
            <a:r>
              <a:rPr lang="en-IE" b="1" dirty="0" err="1" smtClean="0">
                <a:solidFill>
                  <a:schemeClr val="accent2"/>
                </a:solidFill>
              </a:rPr>
              <a:t>bu</a:t>
            </a:r>
            <a:r>
              <a:rPr lang="en-IE" b="1" dirty="0" smtClean="0">
                <a:solidFill>
                  <a:schemeClr val="accent2"/>
                </a:solidFill>
              </a:rPr>
              <a:t> </a:t>
            </a:r>
            <a:r>
              <a:rPr lang="en-IE" b="1" dirty="0" err="1" smtClean="0">
                <a:solidFill>
                  <a:schemeClr val="accent2"/>
                </a:solidFill>
              </a:rPr>
              <a:t>sosyal</a:t>
            </a:r>
            <a:r>
              <a:rPr lang="en-IE" b="1" dirty="0" smtClean="0">
                <a:solidFill>
                  <a:schemeClr val="accent2"/>
                </a:solidFill>
              </a:rPr>
              <a:t> </a:t>
            </a:r>
            <a:r>
              <a:rPr lang="en-IE" b="1" dirty="0" err="1" smtClean="0">
                <a:solidFill>
                  <a:schemeClr val="accent2"/>
                </a:solidFill>
              </a:rPr>
              <a:t>inovasyona</a:t>
            </a:r>
            <a:r>
              <a:rPr lang="en-IE" b="1" dirty="0" smtClean="0">
                <a:solidFill>
                  <a:schemeClr val="accent2"/>
                </a:solidFill>
              </a:rPr>
              <a:t> </a:t>
            </a:r>
            <a:r>
              <a:rPr lang="en-IE" b="1" dirty="0" err="1" smtClean="0">
                <a:solidFill>
                  <a:schemeClr val="accent2"/>
                </a:solidFill>
              </a:rPr>
              <a:t>başladınız</a:t>
            </a:r>
            <a:r>
              <a:rPr lang="en-IE" b="1" dirty="0" smtClean="0">
                <a:solidFill>
                  <a:schemeClr val="accent2"/>
                </a:solidFill>
              </a:rPr>
              <a:t>?</a:t>
            </a:r>
          </a:p>
          <a:p>
            <a:pPr>
              <a:lnSpc>
                <a:spcPct val="100000"/>
              </a:lnSpc>
              <a:spcBef>
                <a:spcPts val="0"/>
              </a:spcBef>
            </a:pPr>
            <a:r>
              <a:rPr lang="en-IE" dirty="0" err="1" smtClean="0"/>
              <a:t>Sosyal</a:t>
            </a:r>
            <a:r>
              <a:rPr lang="en-IE" dirty="0" smtClean="0"/>
              <a:t> </a:t>
            </a:r>
            <a:r>
              <a:rPr lang="en-IE" dirty="0" err="1" smtClean="0"/>
              <a:t>etki</a:t>
            </a:r>
            <a:r>
              <a:rPr lang="en-IE" dirty="0" smtClean="0"/>
              <a:t> </a:t>
            </a:r>
            <a:r>
              <a:rPr lang="en-IE" dirty="0" err="1" smtClean="0"/>
              <a:t>sektörüne</a:t>
            </a:r>
            <a:r>
              <a:rPr lang="en-IE" dirty="0" smtClean="0"/>
              <a:t> </a:t>
            </a:r>
            <a:r>
              <a:rPr lang="en-IE" dirty="0" err="1" smtClean="0"/>
              <a:t>girmeye</a:t>
            </a:r>
            <a:r>
              <a:rPr lang="en-IE" dirty="0" smtClean="0"/>
              <a:t> </a:t>
            </a:r>
            <a:r>
              <a:rPr lang="en-IE" dirty="0" err="1" smtClean="0"/>
              <a:t>çalışma</a:t>
            </a:r>
            <a:r>
              <a:rPr lang="en-IE" dirty="0" smtClean="0"/>
              <a:t> </a:t>
            </a:r>
            <a:r>
              <a:rPr lang="en-IE" dirty="0" err="1" smtClean="0"/>
              <a:t>deneyimimin</a:t>
            </a:r>
            <a:r>
              <a:rPr lang="en-IE" dirty="0" smtClean="0"/>
              <a:t> </a:t>
            </a:r>
            <a:r>
              <a:rPr lang="en-IE" dirty="0" err="1" smtClean="0"/>
              <a:t>bir</a:t>
            </a:r>
            <a:r>
              <a:rPr lang="en-IE" dirty="0" smtClean="0"/>
              <a:t> </a:t>
            </a:r>
            <a:r>
              <a:rPr lang="en-IE" dirty="0" err="1" smtClean="0"/>
              <a:t>sonucu</a:t>
            </a:r>
            <a:r>
              <a:rPr lang="en-IE" dirty="0" smtClean="0"/>
              <a:t> </a:t>
            </a:r>
            <a:r>
              <a:rPr lang="en-IE" dirty="0" err="1" smtClean="0"/>
              <a:t>olarak</a:t>
            </a:r>
            <a:r>
              <a:rPr lang="en-IE" dirty="0" smtClean="0"/>
              <a:t> </a:t>
            </a:r>
            <a:r>
              <a:rPr lang="en-IE" dirty="0" err="1" smtClean="0"/>
              <a:t>doğrudan</a:t>
            </a:r>
            <a:r>
              <a:rPr lang="en-IE" dirty="0" smtClean="0"/>
              <a:t> Progressive </a:t>
            </a:r>
            <a:r>
              <a:rPr lang="en-IE" dirty="0" err="1" smtClean="0"/>
              <a:t>Careers'a</a:t>
            </a:r>
            <a:r>
              <a:rPr lang="en-IE" dirty="0" smtClean="0"/>
              <a:t> </a:t>
            </a:r>
            <a:r>
              <a:rPr lang="en-IE" dirty="0" err="1" smtClean="0"/>
              <a:t>başladım</a:t>
            </a:r>
            <a:r>
              <a:rPr lang="en-IE" dirty="0" smtClean="0"/>
              <a:t>….</a:t>
            </a:r>
          </a:p>
          <a:p>
            <a:pPr>
              <a:lnSpc>
                <a:spcPct val="100000"/>
              </a:lnSpc>
              <a:spcBef>
                <a:spcPts val="0"/>
              </a:spcBef>
            </a:pPr>
            <a:endParaRPr lang="en-IE" dirty="0" smtClean="0"/>
          </a:p>
          <a:p>
            <a:pPr>
              <a:lnSpc>
                <a:spcPct val="100000"/>
              </a:lnSpc>
              <a:spcBef>
                <a:spcPts val="0"/>
              </a:spcBef>
            </a:pPr>
            <a:r>
              <a:rPr lang="en-IE" b="1" dirty="0" smtClean="0">
                <a:solidFill>
                  <a:schemeClr val="accent1"/>
                </a:solidFill>
              </a:rPr>
              <a:t>S3</a:t>
            </a:r>
            <a:r>
              <a:rPr lang="en-IE" dirty="0" smtClean="0"/>
              <a:t> </a:t>
            </a:r>
            <a:r>
              <a:rPr lang="en-IE" b="1" dirty="0" err="1" smtClean="0">
                <a:solidFill>
                  <a:schemeClr val="accent2"/>
                </a:solidFill>
              </a:rPr>
              <a:t>Fikir</a:t>
            </a:r>
            <a:r>
              <a:rPr lang="en-IE" b="1" dirty="0" smtClean="0">
                <a:solidFill>
                  <a:schemeClr val="accent2"/>
                </a:solidFill>
              </a:rPr>
              <a:t> </a:t>
            </a:r>
            <a:r>
              <a:rPr lang="en-IE" b="1" dirty="0" err="1" smtClean="0">
                <a:solidFill>
                  <a:schemeClr val="accent2"/>
                </a:solidFill>
              </a:rPr>
              <a:t>nasıl</a:t>
            </a:r>
            <a:r>
              <a:rPr lang="en-IE" b="1" dirty="0" smtClean="0">
                <a:solidFill>
                  <a:schemeClr val="accent2"/>
                </a:solidFill>
              </a:rPr>
              <a:t> </a:t>
            </a:r>
            <a:r>
              <a:rPr lang="en-IE" b="1" dirty="0" err="1" smtClean="0">
                <a:solidFill>
                  <a:schemeClr val="accent2"/>
                </a:solidFill>
              </a:rPr>
              <a:t>ortaya</a:t>
            </a:r>
            <a:r>
              <a:rPr lang="en-IE" b="1" dirty="0" smtClean="0">
                <a:solidFill>
                  <a:schemeClr val="accent2"/>
                </a:solidFill>
              </a:rPr>
              <a:t> </a:t>
            </a:r>
            <a:r>
              <a:rPr lang="en-IE" b="1" dirty="0" err="1" smtClean="0">
                <a:solidFill>
                  <a:schemeClr val="accent2"/>
                </a:solidFill>
              </a:rPr>
              <a:t>çıktı</a:t>
            </a:r>
            <a:r>
              <a:rPr lang="en-IE" b="1" dirty="0" smtClean="0">
                <a:solidFill>
                  <a:schemeClr val="accent2"/>
                </a:solidFill>
              </a:rPr>
              <a:t>?</a:t>
            </a:r>
          </a:p>
          <a:p>
            <a:pPr>
              <a:lnSpc>
                <a:spcPct val="100000"/>
              </a:lnSpc>
              <a:spcBef>
                <a:spcPts val="0"/>
              </a:spcBef>
            </a:pPr>
            <a:r>
              <a:rPr lang="en-IE" dirty="0" err="1" smtClean="0"/>
              <a:t>Sosyal</a:t>
            </a:r>
            <a:r>
              <a:rPr lang="en-IE" dirty="0" smtClean="0"/>
              <a:t> </a:t>
            </a:r>
            <a:r>
              <a:rPr lang="en-IE" dirty="0" err="1" smtClean="0"/>
              <a:t>etki</a:t>
            </a:r>
            <a:r>
              <a:rPr lang="en-IE" dirty="0" smtClean="0"/>
              <a:t> </a:t>
            </a:r>
            <a:r>
              <a:rPr lang="en-IE" dirty="0" err="1" smtClean="0"/>
              <a:t>yüksek</a:t>
            </a:r>
            <a:r>
              <a:rPr lang="en-IE" dirty="0" smtClean="0"/>
              <a:t> </a:t>
            </a:r>
            <a:r>
              <a:rPr lang="en-IE" dirty="0" err="1" smtClean="0"/>
              <a:t>lisans</a:t>
            </a:r>
            <a:r>
              <a:rPr lang="en-IE" dirty="0" smtClean="0"/>
              <a:t> </a:t>
            </a:r>
            <a:r>
              <a:rPr lang="en-IE" dirty="0" err="1" smtClean="0"/>
              <a:t>programında</a:t>
            </a:r>
            <a:r>
              <a:rPr lang="en-IE" dirty="0" smtClean="0"/>
              <a:t> </a:t>
            </a:r>
            <a:r>
              <a:rPr lang="en-IE" dirty="0" err="1" smtClean="0"/>
              <a:t>bir</a:t>
            </a:r>
            <a:r>
              <a:rPr lang="en-IE" dirty="0" smtClean="0"/>
              <a:t> </a:t>
            </a:r>
            <a:r>
              <a:rPr lang="en-IE" dirty="0" err="1" smtClean="0"/>
              <a:t>yer</a:t>
            </a:r>
            <a:r>
              <a:rPr lang="en-IE" dirty="0" smtClean="0"/>
              <a:t> </a:t>
            </a:r>
            <a:r>
              <a:rPr lang="en-IE" dirty="0" err="1" smtClean="0"/>
              <a:t>bulacak</a:t>
            </a:r>
            <a:r>
              <a:rPr lang="en-IE" dirty="0" smtClean="0"/>
              <a:t> </a:t>
            </a:r>
            <a:r>
              <a:rPr lang="en-IE" dirty="0" err="1" smtClean="0"/>
              <a:t>kadar</a:t>
            </a:r>
            <a:r>
              <a:rPr lang="en-IE" dirty="0" smtClean="0"/>
              <a:t> </a:t>
            </a:r>
            <a:r>
              <a:rPr lang="en-IE" dirty="0" err="1" smtClean="0"/>
              <a:t>şanslıydım</a:t>
            </a:r>
            <a:r>
              <a:rPr lang="en-IE" dirty="0" smtClean="0"/>
              <a:t> </a:t>
            </a:r>
            <a:r>
              <a:rPr lang="en-IE" dirty="0" err="1" smtClean="0"/>
              <a:t>ve</a:t>
            </a:r>
            <a:r>
              <a:rPr lang="en-IE" dirty="0" smtClean="0"/>
              <a:t> </a:t>
            </a:r>
            <a:r>
              <a:rPr lang="en-IE" dirty="0" err="1" smtClean="0"/>
              <a:t>birden</a:t>
            </a:r>
            <a:r>
              <a:rPr lang="en-IE" dirty="0" smtClean="0"/>
              <a:t> </a:t>
            </a:r>
            <a:r>
              <a:rPr lang="en-IE" dirty="0" err="1" smtClean="0"/>
              <a:t>fazla</a:t>
            </a:r>
            <a:r>
              <a:rPr lang="en-IE" dirty="0" smtClean="0"/>
              <a:t> </a:t>
            </a:r>
            <a:r>
              <a:rPr lang="en-IE" dirty="0" err="1" smtClean="0"/>
              <a:t>hayır</a:t>
            </a:r>
            <a:r>
              <a:rPr lang="en-IE" dirty="0" smtClean="0"/>
              <a:t> </a:t>
            </a:r>
            <a:r>
              <a:rPr lang="en-IE" dirty="0" err="1" smtClean="0"/>
              <a:t>kurumu</a:t>
            </a:r>
            <a:r>
              <a:rPr lang="en-IE" dirty="0" smtClean="0"/>
              <a:t> </a:t>
            </a:r>
            <a:r>
              <a:rPr lang="en-IE" dirty="0" err="1" smtClean="0"/>
              <a:t>arasındaki</a:t>
            </a:r>
            <a:r>
              <a:rPr lang="en-IE" dirty="0" smtClean="0"/>
              <a:t> </a:t>
            </a:r>
            <a:r>
              <a:rPr lang="en-IE" dirty="0" err="1" smtClean="0"/>
              <a:t>işbirliğini</a:t>
            </a:r>
            <a:r>
              <a:rPr lang="en-IE" dirty="0" smtClean="0"/>
              <a:t> </a:t>
            </a:r>
            <a:r>
              <a:rPr lang="en-IE" dirty="0" err="1" smtClean="0"/>
              <a:t>kolaylaştıran</a:t>
            </a:r>
            <a:r>
              <a:rPr lang="en-IE" dirty="0" smtClean="0"/>
              <a:t> </a:t>
            </a:r>
            <a:r>
              <a:rPr lang="en-IE" dirty="0" err="1" smtClean="0"/>
              <a:t>bir</a:t>
            </a:r>
            <a:r>
              <a:rPr lang="en-IE" dirty="0" smtClean="0"/>
              <a:t> </a:t>
            </a:r>
            <a:r>
              <a:rPr lang="en-IE" dirty="0" err="1" smtClean="0"/>
              <a:t>sosyal</a:t>
            </a:r>
            <a:r>
              <a:rPr lang="en-IE" dirty="0" smtClean="0"/>
              <a:t> </a:t>
            </a:r>
            <a:r>
              <a:rPr lang="en-IE" dirty="0" err="1" smtClean="0"/>
              <a:t>etki</a:t>
            </a:r>
            <a:r>
              <a:rPr lang="en-IE" dirty="0" smtClean="0"/>
              <a:t> </a:t>
            </a:r>
            <a:r>
              <a:rPr lang="en-IE" dirty="0" err="1" smtClean="0"/>
              <a:t>başlangıç</a:t>
            </a:r>
            <a:r>
              <a:rPr lang="en-IE" dirty="0" smtClean="0"/>
              <a:t> </a:t>
            </a:r>
            <a:r>
              <a:rPr lang="en-IE" dirty="0" err="1" smtClean="0"/>
              <a:t>organizasyonuna</a:t>
            </a:r>
            <a:r>
              <a:rPr lang="en-IE" dirty="0" smtClean="0"/>
              <a:t> </a:t>
            </a:r>
            <a:r>
              <a:rPr lang="en-IE" dirty="0" err="1" smtClean="0"/>
              <a:t>yerleştirildim</a:t>
            </a:r>
            <a:r>
              <a:rPr lang="en-IE" dirty="0" smtClean="0"/>
              <a:t>.</a:t>
            </a:r>
            <a:endParaRPr lang="en-IE" dirty="0"/>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tr-TR" b="1" dirty="0" smtClean="0">
                <a:solidFill>
                  <a:schemeClr val="tx1">
                    <a:lumMod val="75000"/>
                    <a:lumOff val="25000"/>
                  </a:schemeClr>
                </a:solidFill>
              </a:rPr>
              <a:t>Genç Dijital Sosyal Yenilikçi</a:t>
            </a:r>
          </a:p>
          <a:p>
            <a:r>
              <a:rPr lang="tr-TR" b="1" dirty="0" smtClean="0">
                <a:solidFill>
                  <a:schemeClr val="tx1">
                    <a:lumMod val="75000"/>
                    <a:lumOff val="25000"/>
                  </a:schemeClr>
                </a:solidFill>
              </a:rPr>
              <a:t>ile Röportaj</a:t>
            </a:r>
            <a:endParaRPr lang="en-IE" b="1" dirty="0" smtClean="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a:t>
            </a:r>
            <a:r>
              <a:rPr lang="tr-TR" sz="2800" dirty="0" smtClean="0">
                <a:solidFill>
                  <a:schemeClr val="tx1">
                    <a:lumMod val="75000"/>
                    <a:lumOff val="25000"/>
                  </a:schemeClr>
                </a:solidFill>
              </a:rPr>
              <a:t>İngiltere</a:t>
            </a:r>
          </a:p>
          <a:p>
            <a:pPr>
              <a:spcBef>
                <a:spcPts val="0"/>
              </a:spcBef>
            </a:pPr>
            <a:endParaRPr lang="en-IE" sz="2800" dirty="0">
              <a:solidFill>
                <a:schemeClr val="tx1">
                  <a:lumMod val="75000"/>
                  <a:lumOff val="25000"/>
                </a:schemeClr>
              </a:solidFill>
            </a:endParaRPr>
          </a:p>
          <a:p>
            <a:pPr>
              <a:spcBef>
                <a:spcPts val="0"/>
              </a:spcBef>
            </a:pPr>
            <a:r>
              <a:rPr lang="tr-TR" sz="2600" b="1" u="sng" dirty="0" smtClean="0">
                <a:solidFill>
                  <a:srgbClr val="0070C0"/>
                </a:solidFill>
              </a:rPr>
              <a:t>Tam Mülakat</a:t>
            </a:r>
            <a:endParaRPr lang="en-IE" sz="2600" b="1" u="sng" dirty="0" smtClean="0">
              <a:solidFill>
                <a:srgbClr val="0070C0"/>
              </a:solidFill>
            </a:endParaRPr>
          </a:p>
          <a:p>
            <a:pPr>
              <a:spcBef>
                <a:spcPts val="0"/>
              </a:spcBef>
            </a:pPr>
            <a:endParaRPr lang="en-IE" sz="2800" dirty="0">
              <a:solidFill>
                <a:schemeClr val="tx1">
                  <a:lumMod val="75000"/>
                  <a:lumOff val="25000"/>
                </a:schemeClr>
              </a:solidFill>
            </a:endParaRPr>
          </a:p>
        </p:txBody>
      </p:sp>
      <p:pic>
        <p:nvPicPr>
          <p:cNvPr id="7" name="Picture 2" descr="Progressive Careers: creating opportunities to help people transition into the social impact sector">
            <a:extLst>
              <a:ext uri="{FF2B5EF4-FFF2-40B4-BE49-F238E27FC236}">
                <a16:creationId xmlns:a16="http://schemas.microsoft.com/office/drawing/2014/main" xmlns="" id="{1D243269-8223-4766-8891-CEEA2DB28BF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075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142875"/>
            <a:ext cx="7766627" cy="5206518"/>
          </a:xfrm>
        </p:spPr>
        <p:txBody>
          <a:bodyPr/>
          <a:lstStyle/>
          <a:p>
            <a:pPr fontAlgn="base">
              <a:lnSpc>
                <a:spcPct val="100000"/>
              </a:lnSpc>
              <a:spcBef>
                <a:spcPts val="0"/>
              </a:spcBef>
            </a:pPr>
            <a:r>
              <a:rPr lang="en-IE" i="1" dirty="0" smtClean="0">
                <a:solidFill>
                  <a:srgbClr val="E48E02"/>
                </a:solidFill>
              </a:rPr>
              <a:t>S4 </a:t>
            </a:r>
            <a:r>
              <a:rPr lang="en-IE" i="1" dirty="0" err="1" smtClean="0">
                <a:solidFill>
                  <a:srgbClr val="E48E02"/>
                </a:solidFill>
              </a:rPr>
              <a:t>Başlangıçta</a:t>
            </a:r>
            <a:r>
              <a:rPr lang="en-IE" i="1" dirty="0" smtClean="0">
                <a:solidFill>
                  <a:srgbClr val="E48E02"/>
                </a:solidFill>
              </a:rPr>
              <a:t> </a:t>
            </a:r>
            <a:r>
              <a:rPr lang="en-IE" i="1" dirty="0" err="1" smtClean="0">
                <a:solidFill>
                  <a:srgbClr val="E48E02"/>
                </a:solidFill>
              </a:rPr>
              <a:t>neden</a:t>
            </a:r>
            <a:r>
              <a:rPr lang="en-IE" i="1" dirty="0" smtClean="0">
                <a:solidFill>
                  <a:srgbClr val="E48E02"/>
                </a:solidFill>
              </a:rPr>
              <a:t> </a:t>
            </a:r>
            <a:r>
              <a:rPr lang="en-IE" i="1" dirty="0" err="1" smtClean="0">
                <a:solidFill>
                  <a:srgbClr val="E48E02"/>
                </a:solidFill>
              </a:rPr>
              <a:t>korkuyordunuz</a:t>
            </a:r>
            <a:r>
              <a:rPr lang="en-IE" i="1" dirty="0" smtClean="0">
                <a:solidFill>
                  <a:srgbClr val="E48E02"/>
                </a:solidFill>
              </a:rPr>
              <a:t> </a:t>
            </a:r>
            <a:r>
              <a:rPr lang="en-IE" i="1" dirty="0" err="1" smtClean="0">
                <a:solidFill>
                  <a:srgbClr val="E48E02"/>
                </a:solidFill>
              </a:rPr>
              <a:t>ve</a:t>
            </a:r>
            <a:r>
              <a:rPr lang="en-IE" i="1" dirty="0" smtClean="0">
                <a:solidFill>
                  <a:srgbClr val="E48E02"/>
                </a:solidFill>
              </a:rPr>
              <a:t> </a:t>
            </a:r>
            <a:r>
              <a:rPr lang="en-IE" i="1" dirty="0" err="1" smtClean="0">
                <a:solidFill>
                  <a:srgbClr val="E48E02"/>
                </a:solidFill>
              </a:rPr>
              <a:t>korkuyu</a:t>
            </a:r>
            <a:r>
              <a:rPr lang="en-IE" i="1" dirty="0" smtClean="0">
                <a:solidFill>
                  <a:srgbClr val="E48E02"/>
                </a:solidFill>
              </a:rPr>
              <a:t> </a:t>
            </a:r>
            <a:r>
              <a:rPr lang="en-IE" i="1" dirty="0" err="1" smtClean="0">
                <a:solidFill>
                  <a:srgbClr val="E48E02"/>
                </a:solidFill>
              </a:rPr>
              <a:t>nasıl</a:t>
            </a:r>
            <a:r>
              <a:rPr lang="en-IE" i="1" dirty="0" smtClean="0">
                <a:solidFill>
                  <a:srgbClr val="E48E02"/>
                </a:solidFill>
              </a:rPr>
              <a:t> </a:t>
            </a:r>
            <a:r>
              <a:rPr lang="en-IE" i="1" dirty="0" err="1" smtClean="0">
                <a:solidFill>
                  <a:srgbClr val="E48E02"/>
                </a:solidFill>
              </a:rPr>
              <a:t>aştınız</a:t>
            </a:r>
            <a:r>
              <a:rPr lang="en-IE" i="1" dirty="0" smtClean="0">
                <a:solidFill>
                  <a:srgbClr val="E48E02"/>
                </a:solidFill>
              </a:rPr>
              <a:t>?</a:t>
            </a:r>
          </a:p>
          <a:p>
            <a:pPr fontAlgn="base">
              <a:lnSpc>
                <a:spcPct val="100000"/>
              </a:lnSpc>
              <a:spcBef>
                <a:spcPts val="0"/>
              </a:spcBef>
            </a:pPr>
            <a:r>
              <a:rPr lang="en-IE" dirty="0" smtClean="0">
                <a:solidFill>
                  <a:schemeClr val="tx1">
                    <a:lumMod val="75000"/>
                    <a:lumOff val="25000"/>
                  </a:schemeClr>
                </a:solidFill>
              </a:rPr>
              <a:t>Tam </a:t>
            </a:r>
            <a:r>
              <a:rPr lang="en-IE" dirty="0" err="1" smtClean="0">
                <a:solidFill>
                  <a:schemeClr val="tx1">
                    <a:lumMod val="75000"/>
                    <a:lumOff val="25000"/>
                  </a:schemeClr>
                </a:solidFill>
              </a:rPr>
              <a:t>zamanlı</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işin</a:t>
            </a:r>
            <a:r>
              <a:rPr lang="en-IE" dirty="0" smtClean="0">
                <a:solidFill>
                  <a:schemeClr val="tx1">
                    <a:lumMod val="75000"/>
                    <a:lumOff val="25000"/>
                  </a:schemeClr>
                </a:solidFill>
              </a:rPr>
              <a:t> </a:t>
            </a:r>
            <a:r>
              <a:rPr lang="en-IE" dirty="0" err="1" smtClean="0">
                <a:solidFill>
                  <a:schemeClr val="tx1">
                    <a:lumMod val="75000"/>
                    <a:lumOff val="25000"/>
                  </a:schemeClr>
                </a:solidFill>
              </a:rPr>
              <a:t>yanında</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girişimi</a:t>
            </a:r>
            <a:r>
              <a:rPr lang="en-IE" dirty="0" smtClean="0">
                <a:solidFill>
                  <a:schemeClr val="tx1">
                    <a:lumMod val="75000"/>
                    <a:lumOff val="25000"/>
                  </a:schemeClr>
                </a:solidFill>
              </a:rPr>
              <a:t> </a:t>
            </a:r>
            <a:r>
              <a:rPr lang="en-IE" dirty="0" err="1" smtClean="0">
                <a:solidFill>
                  <a:schemeClr val="tx1">
                    <a:lumMod val="75000"/>
                    <a:lumOff val="25000"/>
                  </a:schemeClr>
                </a:solidFill>
              </a:rPr>
              <a:t>başlattığım</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en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korkum</a:t>
            </a:r>
            <a:r>
              <a:rPr lang="en-IE" dirty="0" smtClean="0">
                <a:solidFill>
                  <a:schemeClr val="tx1">
                    <a:lumMod val="75000"/>
                    <a:lumOff val="25000"/>
                  </a:schemeClr>
                </a:solidFill>
              </a:rPr>
              <a:t> </a:t>
            </a:r>
            <a:r>
              <a:rPr lang="en-IE" dirty="0" err="1" smtClean="0">
                <a:solidFill>
                  <a:schemeClr val="tx1">
                    <a:lumMod val="75000"/>
                    <a:lumOff val="25000"/>
                  </a:schemeClr>
                </a:solidFill>
              </a:rPr>
              <a:t>zamanımı</a:t>
            </a:r>
            <a:r>
              <a:rPr lang="en-IE" dirty="0" smtClean="0">
                <a:solidFill>
                  <a:schemeClr val="tx1">
                    <a:lumMod val="75000"/>
                    <a:lumOff val="25000"/>
                  </a:schemeClr>
                </a:solidFill>
              </a:rPr>
              <a:t> </a:t>
            </a:r>
            <a:r>
              <a:rPr lang="en-IE" dirty="0" err="1" smtClean="0">
                <a:solidFill>
                  <a:schemeClr val="tx1">
                    <a:lumMod val="75000"/>
                    <a:lumOff val="25000"/>
                  </a:schemeClr>
                </a:solidFill>
              </a:rPr>
              <a:t>yönetmekti</a:t>
            </a:r>
            <a:r>
              <a:rPr lang="en-IE" dirty="0" smtClean="0">
                <a:solidFill>
                  <a:schemeClr val="tx1">
                    <a:lumMod val="75000"/>
                    <a:lumOff val="25000"/>
                  </a:schemeClr>
                </a:solidFill>
              </a:rPr>
              <a:t>. </a:t>
            </a:r>
            <a:r>
              <a:rPr lang="en-IE" dirty="0" err="1" smtClean="0">
                <a:solidFill>
                  <a:schemeClr val="tx1">
                    <a:lumMod val="75000"/>
                    <a:lumOff val="25000"/>
                  </a:schemeClr>
                </a:solidFill>
              </a:rPr>
              <a:t>Kendim</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net </a:t>
            </a:r>
            <a:r>
              <a:rPr lang="en-IE" dirty="0" err="1" smtClean="0">
                <a:solidFill>
                  <a:schemeClr val="tx1">
                    <a:lumMod val="75000"/>
                    <a:lumOff val="25000"/>
                  </a:schemeClr>
                </a:solidFill>
              </a:rPr>
              <a:t>kurallar</a:t>
            </a:r>
            <a:r>
              <a:rPr lang="en-IE" dirty="0" smtClean="0">
                <a:solidFill>
                  <a:schemeClr val="tx1">
                    <a:lumMod val="75000"/>
                    <a:lumOff val="25000"/>
                  </a:schemeClr>
                </a:solidFill>
              </a:rPr>
              <a:t> </a:t>
            </a:r>
            <a:r>
              <a:rPr lang="en-IE" dirty="0" err="1" smtClean="0">
                <a:solidFill>
                  <a:schemeClr val="tx1">
                    <a:lumMod val="75000"/>
                    <a:lumOff val="25000"/>
                  </a:schemeClr>
                </a:solidFill>
              </a:rPr>
              <a:t>oluşturarak</a:t>
            </a:r>
            <a:r>
              <a:rPr lang="en-IE" dirty="0" smtClean="0">
                <a:solidFill>
                  <a:schemeClr val="tx1">
                    <a:lumMod val="75000"/>
                    <a:lumOff val="25000"/>
                  </a:schemeClr>
                </a:solidFill>
              </a:rPr>
              <a:t>, her </a:t>
            </a:r>
            <a:r>
              <a:rPr lang="en-IE" dirty="0" err="1" smtClean="0">
                <a:solidFill>
                  <a:schemeClr val="tx1">
                    <a:lumMod val="75000"/>
                    <a:lumOff val="25000"/>
                  </a:schemeClr>
                </a:solidFill>
              </a:rPr>
              <a:t>hafta</a:t>
            </a:r>
            <a:r>
              <a:rPr lang="en-IE" dirty="0" smtClean="0">
                <a:solidFill>
                  <a:schemeClr val="tx1">
                    <a:lumMod val="75000"/>
                    <a:lumOff val="25000"/>
                  </a:schemeClr>
                </a:solidFill>
              </a:rPr>
              <a:t> </a:t>
            </a:r>
            <a:r>
              <a:rPr lang="en-IE" dirty="0" err="1" smtClean="0">
                <a:solidFill>
                  <a:schemeClr val="tx1">
                    <a:lumMod val="75000"/>
                    <a:lumOff val="25000"/>
                  </a:schemeClr>
                </a:solidFill>
              </a:rPr>
              <a:t>sadece</a:t>
            </a:r>
            <a:r>
              <a:rPr lang="en-IE" dirty="0" smtClean="0">
                <a:solidFill>
                  <a:schemeClr val="tx1">
                    <a:lumMod val="75000"/>
                    <a:lumOff val="25000"/>
                  </a:schemeClr>
                </a:solidFill>
              </a:rPr>
              <a:t> </a:t>
            </a:r>
            <a:r>
              <a:rPr lang="en-IE" dirty="0" err="1" smtClean="0">
                <a:solidFill>
                  <a:schemeClr val="tx1">
                    <a:lumMod val="75000"/>
                    <a:lumOff val="25000"/>
                  </a:schemeClr>
                </a:solidFill>
              </a:rPr>
              <a:t>belirli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miktarı</a:t>
            </a:r>
            <a:r>
              <a:rPr lang="en-IE" dirty="0" smtClean="0">
                <a:solidFill>
                  <a:schemeClr val="tx1">
                    <a:lumMod val="75000"/>
                    <a:lumOff val="25000"/>
                  </a:schemeClr>
                </a:solidFill>
              </a:rPr>
              <a:t> </a:t>
            </a:r>
            <a:r>
              <a:rPr lang="en-IE" dirty="0" err="1" smtClean="0">
                <a:solidFill>
                  <a:schemeClr val="tx1">
                    <a:lumMod val="75000"/>
                    <a:lumOff val="25000"/>
                  </a:schemeClr>
                </a:solidFill>
              </a:rPr>
              <a:t>yapabileceğime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bunun</a:t>
            </a:r>
            <a:r>
              <a:rPr lang="en-IE" dirty="0" smtClean="0">
                <a:solidFill>
                  <a:schemeClr val="tx1">
                    <a:lumMod val="75000"/>
                    <a:lumOff val="25000"/>
                  </a:schemeClr>
                </a:solidFill>
              </a:rPr>
              <a:t> </a:t>
            </a:r>
            <a:r>
              <a:rPr lang="en-IE" dirty="0" err="1" smtClean="0">
                <a:solidFill>
                  <a:schemeClr val="tx1">
                    <a:lumMod val="75000"/>
                    <a:lumOff val="25000"/>
                  </a:schemeClr>
                </a:solidFill>
              </a:rPr>
              <a:t>esnek</a:t>
            </a:r>
            <a:r>
              <a:rPr lang="en-IE" dirty="0" smtClean="0">
                <a:solidFill>
                  <a:schemeClr val="tx1">
                    <a:lumMod val="75000"/>
                    <a:lumOff val="25000"/>
                  </a:schemeClr>
                </a:solidFill>
              </a:rPr>
              <a:t> </a:t>
            </a:r>
            <a:r>
              <a:rPr lang="en-IE" dirty="0" err="1" smtClean="0">
                <a:solidFill>
                  <a:schemeClr val="tx1">
                    <a:lumMod val="75000"/>
                    <a:lumOff val="25000"/>
                  </a:schemeClr>
                </a:solidFill>
              </a:rPr>
              <a:t>olmadığına</a:t>
            </a:r>
            <a:r>
              <a:rPr lang="en-IE" dirty="0" smtClean="0">
                <a:solidFill>
                  <a:schemeClr val="tx1">
                    <a:lumMod val="75000"/>
                    <a:lumOff val="25000"/>
                  </a:schemeClr>
                </a:solidFill>
              </a:rPr>
              <a:t> </a:t>
            </a:r>
            <a:r>
              <a:rPr lang="en-IE" dirty="0" err="1" smtClean="0">
                <a:solidFill>
                  <a:schemeClr val="tx1">
                    <a:lumMod val="75000"/>
                    <a:lumOff val="25000"/>
                  </a:schemeClr>
                </a:solidFill>
              </a:rPr>
              <a:t>dair</a:t>
            </a:r>
            <a:r>
              <a:rPr lang="en-IE" dirty="0" smtClean="0">
                <a:solidFill>
                  <a:schemeClr val="tx1">
                    <a:lumMod val="75000"/>
                    <a:lumOff val="25000"/>
                  </a:schemeClr>
                </a:solidFill>
              </a:rPr>
              <a:t> </a:t>
            </a:r>
            <a:r>
              <a:rPr lang="en-IE" dirty="0" err="1" smtClean="0">
                <a:solidFill>
                  <a:schemeClr val="tx1">
                    <a:lumMod val="75000"/>
                    <a:lumOff val="25000"/>
                  </a:schemeClr>
                </a:solidFill>
              </a:rPr>
              <a:t>güvence</a:t>
            </a:r>
            <a:r>
              <a:rPr lang="en-IE" dirty="0" smtClean="0">
                <a:solidFill>
                  <a:schemeClr val="tx1">
                    <a:lumMod val="75000"/>
                    <a:lumOff val="25000"/>
                  </a:schemeClr>
                </a:solidFill>
              </a:rPr>
              <a:t> </a:t>
            </a:r>
            <a:r>
              <a:rPr lang="en-IE" dirty="0" err="1" smtClean="0">
                <a:solidFill>
                  <a:schemeClr val="tx1">
                    <a:lumMod val="75000"/>
                    <a:lumOff val="25000"/>
                  </a:schemeClr>
                </a:solidFill>
              </a:rPr>
              <a:t>aldığım</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korkuyu</a:t>
            </a:r>
            <a:r>
              <a:rPr lang="en-IE" dirty="0" smtClean="0">
                <a:solidFill>
                  <a:schemeClr val="tx1">
                    <a:lumMod val="75000"/>
                    <a:lumOff val="25000"/>
                  </a:schemeClr>
                </a:solidFill>
              </a:rPr>
              <a:t> </a:t>
            </a:r>
            <a:r>
              <a:rPr lang="en-IE" dirty="0" err="1" smtClean="0">
                <a:solidFill>
                  <a:schemeClr val="tx1">
                    <a:lumMod val="75000"/>
                    <a:lumOff val="25000"/>
                  </a:schemeClr>
                </a:solidFill>
              </a:rPr>
              <a:t>ortadan</a:t>
            </a:r>
            <a:r>
              <a:rPr lang="en-IE" dirty="0" smtClean="0">
                <a:solidFill>
                  <a:schemeClr val="tx1">
                    <a:lumMod val="75000"/>
                    <a:lumOff val="25000"/>
                  </a:schemeClr>
                </a:solidFill>
              </a:rPr>
              <a:t> </a:t>
            </a:r>
            <a:r>
              <a:rPr lang="en-IE" dirty="0" err="1" smtClean="0">
                <a:solidFill>
                  <a:schemeClr val="tx1">
                    <a:lumMod val="75000"/>
                    <a:lumOff val="25000"/>
                  </a:schemeClr>
                </a:solidFill>
              </a:rPr>
              <a:t>kaldırdım</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pPr fontAlgn="base">
              <a:lnSpc>
                <a:spcPct val="100000"/>
              </a:lnSpc>
              <a:spcBef>
                <a:spcPts val="0"/>
              </a:spcBef>
            </a:pPr>
            <a:endParaRPr lang="en-IE" dirty="0" smtClean="0">
              <a:solidFill>
                <a:schemeClr val="tx1">
                  <a:lumMod val="75000"/>
                  <a:lumOff val="25000"/>
                </a:schemeClr>
              </a:solidFill>
            </a:endParaRPr>
          </a:p>
          <a:p>
            <a:pPr fontAlgn="base">
              <a:lnSpc>
                <a:spcPct val="100000"/>
              </a:lnSpc>
              <a:spcBef>
                <a:spcPts val="0"/>
              </a:spcBef>
            </a:pPr>
            <a:r>
              <a:rPr lang="en-IE" i="1" dirty="0" smtClean="0">
                <a:solidFill>
                  <a:srgbClr val="E48E02"/>
                </a:solidFill>
              </a:rPr>
              <a:t>S5 </a:t>
            </a:r>
            <a:r>
              <a:rPr lang="en-IE" i="1" dirty="0" err="1" smtClean="0">
                <a:solidFill>
                  <a:srgbClr val="E48E02"/>
                </a:solidFill>
              </a:rPr>
              <a:t>Sosyal</a:t>
            </a:r>
            <a:r>
              <a:rPr lang="en-IE" i="1" dirty="0" smtClean="0">
                <a:solidFill>
                  <a:srgbClr val="E48E02"/>
                </a:solidFill>
              </a:rPr>
              <a:t> </a:t>
            </a:r>
            <a:r>
              <a:rPr lang="en-IE" i="1" dirty="0" err="1" smtClean="0">
                <a:solidFill>
                  <a:srgbClr val="E48E02"/>
                </a:solidFill>
              </a:rPr>
              <a:t>inovasyonun</a:t>
            </a:r>
            <a:r>
              <a:rPr lang="en-IE" i="1" dirty="0" smtClean="0">
                <a:solidFill>
                  <a:srgbClr val="E48E02"/>
                </a:solidFill>
              </a:rPr>
              <a:t> </a:t>
            </a:r>
            <a:r>
              <a:rPr lang="en-IE" i="1" dirty="0" err="1" smtClean="0">
                <a:solidFill>
                  <a:srgbClr val="E48E02"/>
                </a:solidFill>
              </a:rPr>
              <a:t>başlangıcı</a:t>
            </a:r>
            <a:r>
              <a:rPr lang="en-IE" i="1" dirty="0" smtClean="0">
                <a:solidFill>
                  <a:srgbClr val="E48E02"/>
                </a:solidFill>
              </a:rPr>
              <a:t> </a:t>
            </a:r>
            <a:r>
              <a:rPr lang="en-IE" i="1" dirty="0" err="1" smtClean="0">
                <a:solidFill>
                  <a:srgbClr val="E48E02"/>
                </a:solidFill>
              </a:rPr>
              <a:t>nelerdi</a:t>
            </a:r>
            <a:r>
              <a:rPr lang="en-IE" i="1" dirty="0" smtClean="0">
                <a:solidFill>
                  <a:srgbClr val="E48E02"/>
                </a:solidFill>
              </a:rPr>
              <a:t>?</a:t>
            </a:r>
            <a:endParaRPr lang="tr-TR" i="1" dirty="0" smtClean="0">
              <a:solidFill>
                <a:srgbClr val="E48E02"/>
              </a:solidFill>
            </a:endParaRPr>
          </a:p>
          <a:p>
            <a:pPr fontAlgn="base">
              <a:lnSpc>
                <a:spcPct val="100000"/>
              </a:lnSpc>
              <a:spcBef>
                <a:spcPts val="0"/>
              </a:spcBef>
            </a:pPr>
            <a:endParaRPr lang="en-IE" i="1" dirty="0" smtClean="0">
              <a:solidFill>
                <a:srgbClr val="E48E02"/>
              </a:solidFill>
            </a:endParaRPr>
          </a:p>
          <a:p>
            <a:pPr fontAlgn="base">
              <a:lnSpc>
                <a:spcPct val="100000"/>
              </a:lnSpc>
              <a:spcBef>
                <a:spcPts val="0"/>
              </a:spcBef>
            </a:pPr>
            <a:r>
              <a:rPr lang="en-IE" i="1" dirty="0" smtClean="0">
                <a:solidFill>
                  <a:srgbClr val="E48E02"/>
                </a:solidFill>
              </a:rPr>
              <a:t>S6 </a:t>
            </a:r>
            <a:r>
              <a:rPr lang="en-IE" i="1" dirty="0" err="1" smtClean="0">
                <a:solidFill>
                  <a:srgbClr val="E48E02"/>
                </a:solidFill>
              </a:rPr>
              <a:t>Ele</a:t>
            </a:r>
            <a:r>
              <a:rPr lang="en-IE" i="1" dirty="0" smtClean="0">
                <a:solidFill>
                  <a:srgbClr val="E48E02"/>
                </a:solidFill>
              </a:rPr>
              <a:t> </a:t>
            </a:r>
            <a:r>
              <a:rPr lang="en-IE" i="1" dirty="0" err="1" smtClean="0">
                <a:solidFill>
                  <a:srgbClr val="E48E02"/>
                </a:solidFill>
              </a:rPr>
              <a:t>almak</a:t>
            </a:r>
            <a:r>
              <a:rPr lang="en-IE" i="1" dirty="0" smtClean="0">
                <a:solidFill>
                  <a:srgbClr val="E48E02"/>
                </a:solidFill>
              </a:rPr>
              <a:t> </a:t>
            </a:r>
            <a:r>
              <a:rPr lang="en-IE" i="1" dirty="0" err="1" smtClean="0">
                <a:solidFill>
                  <a:srgbClr val="E48E02"/>
                </a:solidFill>
              </a:rPr>
              <a:t>istediğiniz</a:t>
            </a:r>
            <a:r>
              <a:rPr lang="en-IE" i="1" dirty="0" smtClean="0">
                <a:solidFill>
                  <a:srgbClr val="E48E02"/>
                </a:solidFill>
              </a:rPr>
              <a:t> </a:t>
            </a:r>
            <a:r>
              <a:rPr lang="en-IE" i="1" dirty="0" err="1" smtClean="0">
                <a:solidFill>
                  <a:srgbClr val="E48E02"/>
                </a:solidFill>
              </a:rPr>
              <a:t>konuya</a:t>
            </a:r>
            <a:r>
              <a:rPr lang="en-IE" i="1" dirty="0" smtClean="0">
                <a:solidFill>
                  <a:srgbClr val="E48E02"/>
                </a:solidFill>
              </a:rPr>
              <a:t> </a:t>
            </a:r>
            <a:r>
              <a:rPr lang="en-IE" i="1" dirty="0" err="1" smtClean="0">
                <a:solidFill>
                  <a:srgbClr val="E48E02"/>
                </a:solidFill>
              </a:rPr>
              <a:t>halkın</a:t>
            </a:r>
            <a:r>
              <a:rPr lang="en-IE" i="1" dirty="0" smtClean="0">
                <a:solidFill>
                  <a:srgbClr val="E48E02"/>
                </a:solidFill>
              </a:rPr>
              <a:t> </a:t>
            </a:r>
            <a:r>
              <a:rPr lang="en-IE" i="1" dirty="0" err="1" smtClean="0">
                <a:solidFill>
                  <a:srgbClr val="E48E02"/>
                </a:solidFill>
              </a:rPr>
              <a:t>dikkatini</a:t>
            </a:r>
            <a:r>
              <a:rPr lang="en-IE" i="1" dirty="0" smtClean="0">
                <a:solidFill>
                  <a:srgbClr val="E48E02"/>
                </a:solidFill>
              </a:rPr>
              <a:t> </a:t>
            </a:r>
            <a:r>
              <a:rPr lang="en-IE" i="1" dirty="0" err="1" smtClean="0">
                <a:solidFill>
                  <a:srgbClr val="E48E02"/>
                </a:solidFill>
              </a:rPr>
              <a:t>nasıl</a:t>
            </a:r>
            <a:r>
              <a:rPr lang="en-IE" i="1" dirty="0" smtClean="0">
                <a:solidFill>
                  <a:srgbClr val="E48E02"/>
                </a:solidFill>
              </a:rPr>
              <a:t> </a:t>
            </a:r>
            <a:r>
              <a:rPr lang="en-IE" i="1" dirty="0" err="1" smtClean="0">
                <a:solidFill>
                  <a:srgbClr val="E48E02"/>
                </a:solidFill>
              </a:rPr>
              <a:t>çektiniz</a:t>
            </a:r>
            <a:r>
              <a:rPr lang="en-IE" i="1" dirty="0" smtClean="0">
                <a:solidFill>
                  <a:srgbClr val="E48E02"/>
                </a:solidFill>
              </a:rPr>
              <a:t> </a:t>
            </a:r>
            <a:r>
              <a:rPr lang="en-IE" i="1" dirty="0" err="1" smtClean="0">
                <a:solidFill>
                  <a:srgbClr val="E48E02"/>
                </a:solidFill>
              </a:rPr>
              <a:t>ve</a:t>
            </a:r>
            <a:r>
              <a:rPr lang="en-IE" i="1" dirty="0" smtClean="0">
                <a:solidFill>
                  <a:srgbClr val="E48E02"/>
                </a:solidFill>
              </a:rPr>
              <a:t> </a:t>
            </a:r>
            <a:r>
              <a:rPr lang="en-IE" i="1" dirty="0" err="1" smtClean="0">
                <a:solidFill>
                  <a:srgbClr val="E48E02"/>
                </a:solidFill>
              </a:rPr>
              <a:t>diğerlerini</a:t>
            </a:r>
            <a:r>
              <a:rPr lang="en-IE" i="1" dirty="0" smtClean="0">
                <a:solidFill>
                  <a:srgbClr val="E48E02"/>
                </a:solidFill>
              </a:rPr>
              <a:t> </a:t>
            </a:r>
            <a:r>
              <a:rPr lang="en-IE" i="1" dirty="0" err="1" smtClean="0">
                <a:solidFill>
                  <a:srgbClr val="E48E02"/>
                </a:solidFill>
              </a:rPr>
              <a:t>amacınıza</a:t>
            </a:r>
            <a:r>
              <a:rPr lang="en-IE" i="1" dirty="0" smtClean="0">
                <a:solidFill>
                  <a:srgbClr val="E48E02"/>
                </a:solidFill>
              </a:rPr>
              <a:t> </a:t>
            </a:r>
            <a:r>
              <a:rPr lang="en-IE" i="1" dirty="0" err="1" smtClean="0">
                <a:solidFill>
                  <a:srgbClr val="E48E02"/>
                </a:solidFill>
              </a:rPr>
              <a:t>ve</a:t>
            </a:r>
            <a:r>
              <a:rPr lang="en-IE" i="1" dirty="0" smtClean="0">
                <a:solidFill>
                  <a:srgbClr val="E48E02"/>
                </a:solidFill>
              </a:rPr>
              <a:t> </a:t>
            </a:r>
            <a:r>
              <a:rPr lang="en-IE" i="1" dirty="0" err="1" smtClean="0">
                <a:solidFill>
                  <a:srgbClr val="E48E02"/>
                </a:solidFill>
              </a:rPr>
              <a:t>potansiyelinize</a:t>
            </a:r>
            <a:r>
              <a:rPr lang="en-IE" i="1" dirty="0" smtClean="0">
                <a:solidFill>
                  <a:srgbClr val="E48E02"/>
                </a:solidFill>
              </a:rPr>
              <a:t> </a:t>
            </a:r>
            <a:r>
              <a:rPr lang="en-IE" i="1" dirty="0" err="1" smtClean="0">
                <a:solidFill>
                  <a:srgbClr val="E48E02"/>
                </a:solidFill>
              </a:rPr>
              <a:t>inandırdınız</a:t>
            </a:r>
            <a:r>
              <a:rPr lang="en-IE" i="1" dirty="0" smtClean="0">
                <a:solidFill>
                  <a:srgbClr val="E48E02"/>
                </a:solidFill>
              </a:rPr>
              <a:t>?</a:t>
            </a:r>
            <a:endParaRPr lang="tr-TR" i="1" dirty="0" smtClean="0">
              <a:solidFill>
                <a:srgbClr val="E48E02"/>
              </a:solidFill>
            </a:endParaRPr>
          </a:p>
          <a:p>
            <a:pPr fontAlgn="base">
              <a:lnSpc>
                <a:spcPct val="100000"/>
              </a:lnSpc>
              <a:spcBef>
                <a:spcPts val="0"/>
              </a:spcBef>
            </a:pPr>
            <a:endParaRPr lang="en-IE" i="1" dirty="0" smtClean="0">
              <a:solidFill>
                <a:srgbClr val="E48E02"/>
              </a:solidFill>
            </a:endParaRPr>
          </a:p>
          <a:p>
            <a:pPr fontAlgn="base">
              <a:lnSpc>
                <a:spcPct val="100000"/>
              </a:lnSpc>
              <a:spcBef>
                <a:spcPts val="0"/>
              </a:spcBef>
            </a:pPr>
            <a:r>
              <a:rPr lang="en-IE" i="1" dirty="0" smtClean="0">
                <a:solidFill>
                  <a:srgbClr val="E48E02"/>
                </a:solidFill>
              </a:rPr>
              <a:t>S7 </a:t>
            </a:r>
            <a:r>
              <a:rPr lang="en-IE" i="1" dirty="0" err="1" smtClean="0">
                <a:solidFill>
                  <a:srgbClr val="E48E02"/>
                </a:solidFill>
              </a:rPr>
              <a:t>Fikrinizin</a:t>
            </a:r>
            <a:r>
              <a:rPr lang="en-IE" i="1" dirty="0" smtClean="0">
                <a:solidFill>
                  <a:srgbClr val="E48E02"/>
                </a:solidFill>
              </a:rPr>
              <a:t> </a:t>
            </a:r>
            <a:r>
              <a:rPr lang="en-IE" i="1" dirty="0" err="1" smtClean="0">
                <a:solidFill>
                  <a:srgbClr val="E48E02"/>
                </a:solidFill>
              </a:rPr>
              <a:t>kullanıcıların</a:t>
            </a:r>
            <a:r>
              <a:rPr lang="en-IE" i="1" dirty="0" smtClean="0">
                <a:solidFill>
                  <a:srgbClr val="E48E02"/>
                </a:solidFill>
              </a:rPr>
              <a:t> </a:t>
            </a:r>
            <a:r>
              <a:rPr lang="en-IE" i="1" dirty="0" err="1" smtClean="0">
                <a:solidFill>
                  <a:srgbClr val="E48E02"/>
                </a:solidFill>
              </a:rPr>
              <a:t>ihtiyaçlarına</a:t>
            </a:r>
            <a:r>
              <a:rPr lang="en-IE" i="1" dirty="0" smtClean="0">
                <a:solidFill>
                  <a:srgbClr val="E48E02"/>
                </a:solidFill>
              </a:rPr>
              <a:t> </a:t>
            </a:r>
            <a:r>
              <a:rPr lang="en-IE" i="1" dirty="0" err="1" smtClean="0">
                <a:solidFill>
                  <a:srgbClr val="E48E02"/>
                </a:solidFill>
              </a:rPr>
              <a:t>gerçekten</a:t>
            </a:r>
            <a:r>
              <a:rPr lang="en-IE" i="1" dirty="0" smtClean="0">
                <a:solidFill>
                  <a:srgbClr val="E48E02"/>
                </a:solidFill>
              </a:rPr>
              <a:t> </a:t>
            </a:r>
            <a:r>
              <a:rPr lang="en-IE" i="1" dirty="0" err="1" smtClean="0">
                <a:solidFill>
                  <a:srgbClr val="E48E02"/>
                </a:solidFill>
              </a:rPr>
              <a:t>uyduğundan</a:t>
            </a:r>
            <a:r>
              <a:rPr lang="en-IE" i="1" dirty="0" smtClean="0">
                <a:solidFill>
                  <a:srgbClr val="E48E02"/>
                </a:solidFill>
              </a:rPr>
              <a:t> </a:t>
            </a:r>
            <a:r>
              <a:rPr lang="en-IE" i="1" dirty="0" err="1" smtClean="0">
                <a:solidFill>
                  <a:srgbClr val="E48E02"/>
                </a:solidFill>
              </a:rPr>
              <a:t>nasıl</a:t>
            </a:r>
            <a:r>
              <a:rPr lang="en-IE" i="1" dirty="0" smtClean="0">
                <a:solidFill>
                  <a:srgbClr val="E48E02"/>
                </a:solidFill>
              </a:rPr>
              <a:t> </a:t>
            </a:r>
            <a:r>
              <a:rPr lang="en-IE" i="1" dirty="0" err="1" smtClean="0">
                <a:solidFill>
                  <a:srgbClr val="E48E02"/>
                </a:solidFill>
              </a:rPr>
              <a:t>emin</a:t>
            </a:r>
            <a:r>
              <a:rPr lang="en-IE" i="1" dirty="0" smtClean="0">
                <a:solidFill>
                  <a:srgbClr val="E48E02"/>
                </a:solidFill>
              </a:rPr>
              <a:t> </a:t>
            </a:r>
            <a:r>
              <a:rPr lang="en-IE" i="1" dirty="0" err="1" smtClean="0">
                <a:solidFill>
                  <a:srgbClr val="E48E02"/>
                </a:solidFill>
              </a:rPr>
              <a:t>oldunuz</a:t>
            </a:r>
            <a:r>
              <a:rPr lang="en-IE" i="1" dirty="0" smtClean="0">
                <a:solidFill>
                  <a:srgbClr val="E48E02"/>
                </a:solidFill>
              </a:rPr>
              <a:t>?</a:t>
            </a:r>
            <a:endParaRPr lang="tr-TR" i="1" dirty="0" smtClean="0">
              <a:solidFill>
                <a:srgbClr val="E48E02"/>
              </a:solidFill>
            </a:endParaRPr>
          </a:p>
          <a:p>
            <a:pPr fontAlgn="base">
              <a:lnSpc>
                <a:spcPct val="100000"/>
              </a:lnSpc>
              <a:spcBef>
                <a:spcPts val="0"/>
              </a:spcBef>
            </a:pPr>
            <a:endParaRPr lang="en-IE" i="1" dirty="0" smtClean="0">
              <a:solidFill>
                <a:srgbClr val="E48E02"/>
              </a:solidFill>
            </a:endParaRPr>
          </a:p>
          <a:p>
            <a:pPr fontAlgn="base">
              <a:lnSpc>
                <a:spcPct val="100000"/>
              </a:lnSpc>
              <a:spcBef>
                <a:spcPts val="0"/>
              </a:spcBef>
            </a:pPr>
            <a:r>
              <a:rPr lang="en-IE" i="1" dirty="0" smtClean="0">
                <a:solidFill>
                  <a:srgbClr val="E48E02"/>
                </a:solidFill>
              </a:rPr>
              <a:t>S8 </a:t>
            </a:r>
            <a:r>
              <a:rPr lang="en-IE" i="1" dirty="0" err="1" smtClean="0">
                <a:solidFill>
                  <a:srgbClr val="E48E02"/>
                </a:solidFill>
              </a:rPr>
              <a:t>Fikriniz</a:t>
            </a:r>
            <a:r>
              <a:rPr lang="en-IE" i="1" dirty="0" smtClean="0">
                <a:solidFill>
                  <a:srgbClr val="E48E02"/>
                </a:solidFill>
              </a:rPr>
              <a:t> </a:t>
            </a:r>
            <a:r>
              <a:rPr lang="en-IE" i="1" dirty="0" err="1" smtClean="0">
                <a:solidFill>
                  <a:srgbClr val="E48E02"/>
                </a:solidFill>
              </a:rPr>
              <a:t>için</a:t>
            </a:r>
            <a:r>
              <a:rPr lang="en-IE" i="1" dirty="0" smtClean="0">
                <a:solidFill>
                  <a:srgbClr val="E48E02"/>
                </a:solidFill>
              </a:rPr>
              <a:t> </a:t>
            </a:r>
            <a:r>
              <a:rPr lang="en-IE" i="1" dirty="0" err="1" smtClean="0">
                <a:solidFill>
                  <a:srgbClr val="E48E02"/>
                </a:solidFill>
              </a:rPr>
              <a:t>nasıl</a:t>
            </a:r>
            <a:r>
              <a:rPr lang="en-IE" i="1" dirty="0" smtClean="0">
                <a:solidFill>
                  <a:srgbClr val="E48E02"/>
                </a:solidFill>
              </a:rPr>
              <a:t> </a:t>
            </a:r>
            <a:r>
              <a:rPr lang="en-IE" i="1" dirty="0" err="1" smtClean="0">
                <a:solidFill>
                  <a:srgbClr val="E48E02"/>
                </a:solidFill>
              </a:rPr>
              <a:t>para</a:t>
            </a:r>
            <a:r>
              <a:rPr lang="en-IE" i="1" dirty="0" smtClean="0">
                <a:solidFill>
                  <a:srgbClr val="E48E02"/>
                </a:solidFill>
              </a:rPr>
              <a:t> </a:t>
            </a:r>
            <a:r>
              <a:rPr lang="en-IE" i="1" dirty="0" err="1" smtClean="0">
                <a:solidFill>
                  <a:srgbClr val="E48E02"/>
                </a:solidFill>
              </a:rPr>
              <a:t>topladınız</a:t>
            </a:r>
            <a:r>
              <a:rPr lang="en-IE" i="1" dirty="0" smtClean="0">
                <a:solidFill>
                  <a:srgbClr val="E48E02"/>
                </a:solidFill>
              </a:rPr>
              <a:t> </a:t>
            </a:r>
            <a:r>
              <a:rPr lang="en-IE" i="1" dirty="0" err="1" smtClean="0">
                <a:solidFill>
                  <a:srgbClr val="E48E02"/>
                </a:solidFill>
              </a:rPr>
              <a:t>ve</a:t>
            </a:r>
            <a:r>
              <a:rPr lang="en-IE" i="1" dirty="0" smtClean="0">
                <a:solidFill>
                  <a:srgbClr val="E48E02"/>
                </a:solidFill>
              </a:rPr>
              <a:t> DYI </a:t>
            </a:r>
            <a:r>
              <a:rPr lang="en-IE" i="1" dirty="0" err="1" smtClean="0">
                <a:solidFill>
                  <a:srgbClr val="E48E02"/>
                </a:solidFill>
              </a:rPr>
              <a:t>kaynak</a:t>
            </a:r>
            <a:r>
              <a:rPr lang="en-IE" i="1" dirty="0" smtClean="0">
                <a:solidFill>
                  <a:srgbClr val="E48E02"/>
                </a:solidFill>
              </a:rPr>
              <a:t> </a:t>
            </a:r>
            <a:r>
              <a:rPr lang="en-IE" i="1" dirty="0" err="1" smtClean="0">
                <a:solidFill>
                  <a:srgbClr val="E48E02"/>
                </a:solidFill>
              </a:rPr>
              <a:t>yaratmayı</a:t>
            </a:r>
            <a:r>
              <a:rPr lang="en-IE" i="1" dirty="0" smtClean="0">
                <a:solidFill>
                  <a:srgbClr val="E48E02"/>
                </a:solidFill>
              </a:rPr>
              <a:t> </a:t>
            </a:r>
            <a:r>
              <a:rPr lang="en-IE" i="1" dirty="0" err="1" smtClean="0">
                <a:solidFill>
                  <a:srgbClr val="E48E02"/>
                </a:solidFill>
              </a:rPr>
              <a:t>düşünen</a:t>
            </a:r>
            <a:r>
              <a:rPr lang="en-IE" i="1" dirty="0" smtClean="0">
                <a:solidFill>
                  <a:srgbClr val="E48E02"/>
                </a:solidFill>
              </a:rPr>
              <a:t> </a:t>
            </a:r>
            <a:r>
              <a:rPr lang="en-IE" i="1" dirty="0" err="1" smtClean="0">
                <a:solidFill>
                  <a:srgbClr val="E48E02"/>
                </a:solidFill>
              </a:rPr>
              <a:t>diğerlerine</a:t>
            </a:r>
            <a:r>
              <a:rPr lang="en-IE" i="1" dirty="0" smtClean="0">
                <a:solidFill>
                  <a:srgbClr val="E48E02"/>
                </a:solidFill>
              </a:rPr>
              <a:t> </a:t>
            </a:r>
            <a:r>
              <a:rPr lang="en-IE" i="1" dirty="0" err="1" smtClean="0">
                <a:solidFill>
                  <a:srgbClr val="E48E02"/>
                </a:solidFill>
              </a:rPr>
              <a:t>tavsiyeniz</a:t>
            </a:r>
            <a:r>
              <a:rPr lang="en-IE" i="1" dirty="0" smtClean="0">
                <a:solidFill>
                  <a:srgbClr val="E48E02"/>
                </a:solidFill>
              </a:rPr>
              <a:t> </a:t>
            </a:r>
            <a:r>
              <a:rPr lang="en-IE" i="1" dirty="0" err="1" smtClean="0">
                <a:solidFill>
                  <a:srgbClr val="E48E02"/>
                </a:solidFill>
              </a:rPr>
              <a:t>nedir</a:t>
            </a:r>
            <a:r>
              <a:rPr lang="en-IE" i="1" dirty="0" smtClean="0">
                <a:solidFill>
                  <a:srgbClr val="E48E02"/>
                </a:solidFill>
              </a:rPr>
              <a:t>?</a:t>
            </a:r>
            <a:endParaRPr lang="en-IE" i="1" dirty="0">
              <a:solidFill>
                <a:srgbClr val="E48E02"/>
              </a:solidFill>
            </a:endParaRPr>
          </a:p>
        </p:txBody>
      </p:sp>
      <p:sp>
        <p:nvSpPr>
          <p:cNvPr id="7" name="Text Placeholder 5">
            <a:extLst>
              <a:ext uri="{FF2B5EF4-FFF2-40B4-BE49-F238E27FC236}">
                <a16:creationId xmlns:a16="http://schemas.microsoft.com/office/drawing/2014/main" xmlns="" id="{C14D67CC-6353-469F-AAE9-C739D2A545C9}"/>
              </a:ext>
            </a:extLst>
          </p:cNvPr>
          <p:cNvSpPr>
            <a:spLocks noGrp="1"/>
          </p:cNvSpPr>
          <p:nvPr>
            <p:ph type="body" sz="quarter" idx="15"/>
          </p:nvPr>
        </p:nvSpPr>
        <p:spPr>
          <a:xfrm>
            <a:off x="484428" y="142875"/>
            <a:ext cx="2852539" cy="6286500"/>
          </a:xfrm>
        </p:spPr>
        <p:txBody>
          <a:bodyPr>
            <a:normAutofit fontScale="92500" lnSpcReduction="20000"/>
          </a:bodyPr>
          <a:lstStyle/>
          <a:p>
            <a:r>
              <a:rPr lang="tr-TR" b="1" dirty="0" smtClean="0">
                <a:solidFill>
                  <a:schemeClr val="tx1">
                    <a:lumMod val="75000"/>
                    <a:lumOff val="25000"/>
                  </a:schemeClr>
                </a:solidFill>
              </a:rPr>
              <a:t>Genç Dijital Sosyal Yenilikçi</a:t>
            </a:r>
          </a:p>
          <a:p>
            <a:r>
              <a:rPr lang="tr-TR" b="1" dirty="0" smtClean="0">
                <a:solidFill>
                  <a:schemeClr val="tx1">
                    <a:lumMod val="75000"/>
                    <a:lumOff val="25000"/>
                  </a:schemeClr>
                </a:solidFill>
              </a:rPr>
              <a:t>ile Röportaj</a:t>
            </a:r>
            <a:endParaRPr lang="en-IE" b="1" dirty="0" smtClean="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a:t>
            </a:r>
            <a:r>
              <a:rPr lang="tr-TR" sz="2800" dirty="0" smtClean="0">
                <a:solidFill>
                  <a:schemeClr val="tx1">
                    <a:lumMod val="75000"/>
                    <a:lumOff val="25000"/>
                  </a:schemeClr>
                </a:solidFill>
              </a:rPr>
              <a:t>İngiltere</a:t>
            </a:r>
            <a:endParaRPr lang="en-IE" sz="2800" dirty="0">
              <a:solidFill>
                <a:schemeClr val="tx1">
                  <a:lumMod val="75000"/>
                  <a:lumOff val="25000"/>
                </a:schemeClr>
              </a:solidFill>
            </a:endParaRPr>
          </a:p>
          <a:p>
            <a:pPr>
              <a:spcBef>
                <a:spcPts val="0"/>
              </a:spcBef>
            </a:pPr>
            <a:endParaRPr lang="en-IE" sz="2800" dirty="0">
              <a:solidFill>
                <a:srgbClr val="0070C0"/>
              </a:solidFill>
            </a:endParaRPr>
          </a:p>
          <a:p>
            <a:pPr>
              <a:spcBef>
                <a:spcPts val="0"/>
              </a:spcBef>
            </a:pPr>
            <a:r>
              <a:rPr lang="tr-TR" sz="2400" b="1" u="sng" dirty="0" smtClean="0">
                <a:solidFill>
                  <a:srgbClr val="0070C0"/>
                </a:solidFill>
              </a:rPr>
              <a:t>Tam Mülakat</a:t>
            </a:r>
            <a:endParaRPr lang="en-IE" sz="2400" b="1" u="sng" dirty="0">
              <a:solidFill>
                <a:srgbClr val="0070C0"/>
              </a:solidFill>
            </a:endParaRPr>
          </a:p>
        </p:txBody>
      </p:sp>
      <p:pic>
        <p:nvPicPr>
          <p:cNvPr id="8" name="Picture 2" descr="Progressive Careers: creating opportunities to help people transition into the social impact sector">
            <a:extLst>
              <a:ext uri="{FF2B5EF4-FFF2-40B4-BE49-F238E27FC236}">
                <a16:creationId xmlns:a16="http://schemas.microsoft.com/office/drawing/2014/main" xmlns="" id="{75D51C9F-3506-454B-A047-B25694AAE11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469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59275"/>
            <a:ext cx="7766627" cy="5206518"/>
          </a:xfrm>
        </p:spPr>
        <p:txBody>
          <a:bodyPr/>
          <a:lstStyle/>
          <a:p>
            <a:pPr fontAlgn="base">
              <a:lnSpc>
                <a:spcPct val="100000"/>
              </a:lnSpc>
              <a:spcBef>
                <a:spcPts val="0"/>
              </a:spcBef>
            </a:pPr>
            <a:r>
              <a:rPr lang="en-IE" sz="2800" i="1" dirty="0" smtClean="0">
                <a:solidFill>
                  <a:schemeClr val="accent1"/>
                </a:solidFill>
              </a:rPr>
              <a:t>S9</a:t>
            </a:r>
            <a:r>
              <a:rPr lang="en-IE" sz="2800" i="1" dirty="0" smtClean="0">
                <a:solidFill>
                  <a:srgbClr val="E48E02"/>
                </a:solidFill>
              </a:rPr>
              <a:t> </a:t>
            </a:r>
            <a:r>
              <a:rPr lang="en-IE" sz="2800" i="1" dirty="0" err="1" smtClean="0">
                <a:solidFill>
                  <a:srgbClr val="E48E02"/>
                </a:solidFill>
              </a:rPr>
              <a:t>Sosyal</a:t>
            </a:r>
            <a:r>
              <a:rPr lang="en-IE" sz="2800" i="1" dirty="0" smtClean="0">
                <a:solidFill>
                  <a:srgbClr val="E48E02"/>
                </a:solidFill>
              </a:rPr>
              <a:t> </a:t>
            </a:r>
            <a:r>
              <a:rPr lang="en-IE" sz="2800" i="1" dirty="0" err="1" smtClean="0">
                <a:solidFill>
                  <a:srgbClr val="E48E02"/>
                </a:solidFill>
              </a:rPr>
              <a:t>inovasyonunuzu</a:t>
            </a:r>
            <a:r>
              <a:rPr lang="en-IE" sz="2800" i="1" dirty="0" smtClean="0">
                <a:solidFill>
                  <a:srgbClr val="E48E02"/>
                </a:solidFill>
              </a:rPr>
              <a:t> </a:t>
            </a:r>
            <a:r>
              <a:rPr lang="en-IE" sz="2800" i="1" dirty="0" err="1" smtClean="0">
                <a:solidFill>
                  <a:srgbClr val="E48E02"/>
                </a:solidFill>
              </a:rPr>
              <a:t>nasıl</a:t>
            </a:r>
            <a:r>
              <a:rPr lang="en-IE" sz="2800" i="1" dirty="0" smtClean="0">
                <a:solidFill>
                  <a:srgbClr val="E48E02"/>
                </a:solidFill>
              </a:rPr>
              <a:t> </a:t>
            </a:r>
            <a:r>
              <a:rPr lang="en-IE" sz="2800" i="1" dirty="0" err="1" smtClean="0">
                <a:solidFill>
                  <a:srgbClr val="E48E02"/>
                </a:solidFill>
              </a:rPr>
              <a:t>ölçeklendirdiniz</a:t>
            </a:r>
            <a:r>
              <a:rPr lang="en-IE" sz="2800" i="1" dirty="0" smtClean="0">
                <a:solidFill>
                  <a:srgbClr val="E48E02"/>
                </a:solidFill>
              </a:rPr>
              <a:t> </a:t>
            </a:r>
            <a:r>
              <a:rPr lang="en-IE" sz="2800" i="1" dirty="0" err="1" smtClean="0">
                <a:solidFill>
                  <a:srgbClr val="E48E02"/>
                </a:solidFill>
              </a:rPr>
              <a:t>ve</a:t>
            </a:r>
            <a:r>
              <a:rPr lang="en-IE" sz="2800" i="1" dirty="0" smtClean="0">
                <a:solidFill>
                  <a:srgbClr val="E48E02"/>
                </a:solidFill>
              </a:rPr>
              <a:t> </a:t>
            </a:r>
            <a:r>
              <a:rPr lang="en-IE" sz="2800" i="1" dirty="0" err="1" smtClean="0">
                <a:solidFill>
                  <a:srgbClr val="E48E02"/>
                </a:solidFill>
              </a:rPr>
              <a:t>ölçeklendirme</a:t>
            </a:r>
            <a:r>
              <a:rPr lang="en-IE" sz="2800" i="1" dirty="0" smtClean="0">
                <a:solidFill>
                  <a:srgbClr val="E48E02"/>
                </a:solidFill>
              </a:rPr>
              <a:t> </a:t>
            </a:r>
            <a:r>
              <a:rPr lang="en-IE" sz="2800" i="1" dirty="0" err="1" smtClean="0">
                <a:solidFill>
                  <a:srgbClr val="E48E02"/>
                </a:solidFill>
              </a:rPr>
              <a:t>için</a:t>
            </a:r>
            <a:r>
              <a:rPr lang="en-IE" sz="2800" i="1" dirty="0" smtClean="0">
                <a:solidFill>
                  <a:srgbClr val="E48E02"/>
                </a:solidFill>
              </a:rPr>
              <a:t> </a:t>
            </a:r>
            <a:r>
              <a:rPr lang="en-IE" sz="2800" i="1" dirty="0" err="1" smtClean="0">
                <a:solidFill>
                  <a:srgbClr val="E48E02"/>
                </a:solidFill>
              </a:rPr>
              <a:t>hangi</a:t>
            </a:r>
            <a:r>
              <a:rPr lang="en-IE" sz="2800" i="1" dirty="0" smtClean="0">
                <a:solidFill>
                  <a:srgbClr val="E48E02"/>
                </a:solidFill>
              </a:rPr>
              <a:t> </a:t>
            </a:r>
            <a:r>
              <a:rPr lang="en-IE" sz="2800" i="1" dirty="0" err="1" smtClean="0">
                <a:solidFill>
                  <a:srgbClr val="E48E02"/>
                </a:solidFill>
              </a:rPr>
              <a:t>ipuçlarını</a:t>
            </a:r>
            <a:r>
              <a:rPr lang="en-IE" sz="2800" i="1" dirty="0" smtClean="0">
                <a:solidFill>
                  <a:srgbClr val="E48E02"/>
                </a:solidFill>
              </a:rPr>
              <a:t> </a:t>
            </a:r>
            <a:r>
              <a:rPr lang="en-IE" sz="2800" i="1" dirty="0" err="1" smtClean="0">
                <a:solidFill>
                  <a:srgbClr val="E48E02"/>
                </a:solidFill>
              </a:rPr>
              <a:t>paylaşabilirsiniz</a:t>
            </a:r>
            <a:r>
              <a:rPr lang="en-IE" sz="2800" i="1" dirty="0" smtClean="0">
                <a:solidFill>
                  <a:srgbClr val="E48E02"/>
                </a:solidFill>
              </a:rPr>
              <a:t>?</a:t>
            </a:r>
          </a:p>
          <a:p>
            <a:pPr fontAlgn="base">
              <a:lnSpc>
                <a:spcPct val="100000"/>
              </a:lnSpc>
              <a:spcBef>
                <a:spcPts val="0"/>
              </a:spcBef>
            </a:pPr>
            <a:r>
              <a:rPr lang="en-IE" sz="2800" i="1" dirty="0" smtClean="0">
                <a:solidFill>
                  <a:schemeClr val="accent1"/>
                </a:solidFill>
              </a:rPr>
              <a:t>S10</a:t>
            </a:r>
            <a:r>
              <a:rPr lang="en-IE" sz="2800" i="1" dirty="0" smtClean="0">
                <a:solidFill>
                  <a:srgbClr val="E48E02"/>
                </a:solidFill>
              </a:rPr>
              <a:t> </a:t>
            </a:r>
            <a:r>
              <a:rPr lang="en-IE" sz="2800" i="1" dirty="0" err="1" smtClean="0">
                <a:solidFill>
                  <a:srgbClr val="E48E02"/>
                </a:solidFill>
              </a:rPr>
              <a:t>Tüm</a:t>
            </a:r>
            <a:r>
              <a:rPr lang="en-IE" sz="2800" i="1" dirty="0" smtClean="0">
                <a:solidFill>
                  <a:srgbClr val="E48E02"/>
                </a:solidFill>
              </a:rPr>
              <a:t> </a:t>
            </a:r>
            <a:r>
              <a:rPr lang="en-IE" sz="2800" i="1" dirty="0" err="1" smtClean="0">
                <a:solidFill>
                  <a:srgbClr val="E48E02"/>
                </a:solidFill>
              </a:rPr>
              <a:t>sistemi</a:t>
            </a:r>
            <a:r>
              <a:rPr lang="en-IE" sz="2800" i="1" dirty="0" smtClean="0">
                <a:solidFill>
                  <a:srgbClr val="E48E02"/>
                </a:solidFill>
              </a:rPr>
              <a:t> </a:t>
            </a:r>
            <a:r>
              <a:rPr lang="en-IE" sz="2800" i="1" dirty="0" err="1" smtClean="0">
                <a:solidFill>
                  <a:srgbClr val="E48E02"/>
                </a:solidFill>
              </a:rPr>
              <a:t>nasıl</a:t>
            </a:r>
            <a:r>
              <a:rPr lang="en-IE" sz="2800" i="1" dirty="0" smtClean="0">
                <a:solidFill>
                  <a:srgbClr val="E48E02"/>
                </a:solidFill>
              </a:rPr>
              <a:t> </a:t>
            </a:r>
            <a:r>
              <a:rPr lang="en-IE" sz="2800" i="1" dirty="0" err="1" smtClean="0">
                <a:solidFill>
                  <a:srgbClr val="E48E02"/>
                </a:solidFill>
              </a:rPr>
              <a:t>değiştirirsiniz</a:t>
            </a:r>
            <a:r>
              <a:rPr lang="en-IE" sz="2800" i="1" dirty="0" smtClean="0">
                <a:solidFill>
                  <a:srgbClr val="E48E02"/>
                </a:solidFill>
              </a:rPr>
              <a:t>?</a:t>
            </a:r>
            <a:endParaRPr lang="en-IE" sz="2800" i="1" dirty="0">
              <a:solidFill>
                <a:srgbClr val="E48E02"/>
              </a:solidFill>
            </a:endParaRPr>
          </a:p>
          <a:p>
            <a:pPr algn="l" fontAlgn="base">
              <a:lnSpc>
                <a:spcPct val="100000"/>
              </a:lnSpc>
              <a:spcBef>
                <a:spcPts val="0"/>
              </a:spcBef>
            </a:pPr>
            <a:endParaRPr lang="en-IE" sz="1000" i="1" dirty="0">
              <a:solidFill>
                <a:srgbClr val="E48E02"/>
              </a:solidFill>
            </a:endParaRPr>
          </a:p>
        </p:txBody>
      </p:sp>
      <p:sp>
        <p:nvSpPr>
          <p:cNvPr id="7" name="TextBox 6">
            <a:extLst>
              <a:ext uri="{FF2B5EF4-FFF2-40B4-BE49-F238E27FC236}">
                <a16:creationId xmlns:a16="http://schemas.microsoft.com/office/drawing/2014/main" xmlns="" id="{7E4886B5-F269-4508-80DD-CE1ED2856E9E}"/>
              </a:ext>
            </a:extLst>
          </p:cNvPr>
          <p:cNvSpPr txBox="1"/>
          <p:nvPr/>
        </p:nvSpPr>
        <p:spPr>
          <a:xfrm>
            <a:off x="3855075" y="2249473"/>
            <a:ext cx="7573722" cy="3416320"/>
          </a:xfrm>
          <a:prstGeom prst="rect">
            <a:avLst/>
          </a:prstGeom>
          <a:noFill/>
        </p:spPr>
        <p:txBody>
          <a:bodyPr wrap="square">
            <a:spAutoFit/>
          </a:bodyPr>
          <a:lstStyle/>
          <a:p>
            <a:pPr algn="ctr"/>
            <a:r>
              <a:rPr lang="tr-TR" sz="2400" i="1" dirty="0" smtClean="0">
                <a:solidFill>
                  <a:srgbClr val="666666"/>
                </a:solidFill>
              </a:rPr>
              <a:t>"Artık bir sosyal </a:t>
            </a:r>
            <a:r>
              <a:rPr lang="tr-TR" sz="2400" i="1" dirty="0" err="1" smtClean="0">
                <a:solidFill>
                  <a:srgbClr val="666666"/>
                </a:solidFill>
              </a:rPr>
              <a:t>inovasyon</a:t>
            </a:r>
            <a:r>
              <a:rPr lang="tr-TR" sz="2400" i="1" dirty="0" smtClean="0">
                <a:solidFill>
                  <a:srgbClr val="666666"/>
                </a:solidFill>
              </a:rPr>
              <a:t> uygulayıcısı ve koçuyum, sosyal problemlerle ilgili yaşanmış deneyime sahip olanları çözüm geliştirme ve uygulama konusunda liderlik etmeleri için güçlendirme konusunda tutkuluyum. Şu anda, Avrupa Komisyonu adına Avrupa Sosyal </a:t>
            </a:r>
            <a:r>
              <a:rPr lang="tr-TR" sz="2400" i="1" dirty="0" err="1" smtClean="0">
                <a:solidFill>
                  <a:srgbClr val="666666"/>
                </a:solidFill>
              </a:rPr>
              <a:t>İnovasyon</a:t>
            </a:r>
            <a:r>
              <a:rPr lang="tr-TR" sz="2400" i="1" dirty="0" smtClean="0">
                <a:solidFill>
                  <a:srgbClr val="666666"/>
                </a:solidFill>
              </a:rPr>
              <a:t> Yarışması'nın sunumunu koordine ettiğim </a:t>
            </a:r>
            <a:r>
              <a:rPr lang="tr-TR" sz="2400" i="1" dirty="0" err="1" smtClean="0">
                <a:solidFill>
                  <a:srgbClr val="666666"/>
                </a:solidFill>
              </a:rPr>
              <a:t>Nesta'da</a:t>
            </a:r>
            <a:r>
              <a:rPr lang="tr-TR" sz="2400" i="1" dirty="0" smtClean="0">
                <a:solidFill>
                  <a:srgbClr val="666666"/>
                </a:solidFill>
              </a:rPr>
              <a:t> yaşıyorum. Ayrıca </a:t>
            </a:r>
            <a:r>
              <a:rPr lang="tr-TR" sz="2400" i="1" dirty="0" err="1" smtClean="0">
                <a:solidFill>
                  <a:srgbClr val="666666"/>
                </a:solidFill>
              </a:rPr>
              <a:t>Impact</a:t>
            </a:r>
            <a:r>
              <a:rPr lang="tr-TR" sz="2400" i="1" dirty="0" smtClean="0">
                <a:solidFill>
                  <a:srgbClr val="666666"/>
                </a:solidFill>
              </a:rPr>
              <a:t> </a:t>
            </a:r>
            <a:r>
              <a:rPr lang="tr-TR" sz="2400" i="1" dirty="0" err="1" smtClean="0">
                <a:solidFill>
                  <a:srgbClr val="666666"/>
                </a:solidFill>
              </a:rPr>
              <a:t>Boom'da</a:t>
            </a:r>
            <a:r>
              <a:rPr lang="tr-TR" sz="2400" i="1" dirty="0" smtClean="0">
                <a:solidFill>
                  <a:srgbClr val="666666"/>
                </a:solidFill>
              </a:rPr>
              <a:t> Katkıda Bulunan bir Editör, Sosyal </a:t>
            </a:r>
            <a:r>
              <a:rPr lang="tr-TR" sz="2400" i="1" dirty="0" err="1" smtClean="0">
                <a:solidFill>
                  <a:srgbClr val="666666"/>
                </a:solidFill>
              </a:rPr>
              <a:t>İnovasyon</a:t>
            </a:r>
            <a:r>
              <a:rPr lang="tr-TR" sz="2400" i="1" dirty="0" smtClean="0">
                <a:solidFill>
                  <a:srgbClr val="666666"/>
                </a:solidFill>
              </a:rPr>
              <a:t> Akademisi Danışmanı ve </a:t>
            </a:r>
            <a:r>
              <a:rPr lang="tr-TR" sz="2400" i="1" dirty="0" err="1" smtClean="0">
                <a:solidFill>
                  <a:srgbClr val="666666"/>
                </a:solidFill>
              </a:rPr>
              <a:t>Serious</a:t>
            </a:r>
            <a:r>
              <a:rPr lang="tr-TR" sz="2400" i="1" dirty="0" smtClean="0">
                <a:solidFill>
                  <a:srgbClr val="666666"/>
                </a:solidFill>
              </a:rPr>
              <a:t> </a:t>
            </a:r>
            <a:r>
              <a:rPr lang="tr-TR" sz="2400" i="1" dirty="0" err="1" smtClean="0">
                <a:solidFill>
                  <a:srgbClr val="666666"/>
                </a:solidFill>
              </a:rPr>
              <a:t>Impact’ın</a:t>
            </a:r>
            <a:r>
              <a:rPr lang="tr-TR" sz="2400" i="1" dirty="0" smtClean="0">
                <a:solidFill>
                  <a:srgbClr val="666666"/>
                </a:solidFill>
              </a:rPr>
              <a:t> Uzman Fakültesinin bir parçasıyım.</a:t>
            </a:r>
            <a:endParaRPr lang="en-IE" sz="2400" i="1" dirty="0"/>
          </a:p>
        </p:txBody>
      </p:sp>
      <p:sp>
        <p:nvSpPr>
          <p:cNvPr id="9" name="Text Placeholder 5">
            <a:extLst>
              <a:ext uri="{FF2B5EF4-FFF2-40B4-BE49-F238E27FC236}">
                <a16:creationId xmlns:a16="http://schemas.microsoft.com/office/drawing/2014/main" xmlns=""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tr-TR" b="1" dirty="0" smtClean="0">
                <a:solidFill>
                  <a:schemeClr val="tx1">
                    <a:lumMod val="75000"/>
                    <a:lumOff val="25000"/>
                  </a:schemeClr>
                </a:solidFill>
              </a:rPr>
              <a:t>Genç Dijital Sosyal Yenilikçi</a:t>
            </a:r>
          </a:p>
          <a:p>
            <a:r>
              <a:rPr lang="tr-TR" b="1" dirty="0" smtClean="0">
                <a:solidFill>
                  <a:schemeClr val="tx1">
                    <a:lumMod val="75000"/>
                    <a:lumOff val="25000"/>
                  </a:schemeClr>
                </a:solidFill>
              </a:rPr>
              <a:t>ile 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a:t>
            </a:r>
            <a:r>
              <a:rPr lang="tr-TR" sz="2800" dirty="0" smtClean="0">
                <a:solidFill>
                  <a:schemeClr val="tx1">
                    <a:lumMod val="75000"/>
                    <a:lumOff val="25000"/>
                  </a:schemeClr>
                </a:solidFill>
              </a:rPr>
              <a:t>İngiltere</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rgbClr val="0070C0"/>
                </a:solidFill>
              </a:rPr>
              <a:t>Tam Mülakat</a:t>
            </a:r>
            <a:endParaRPr lang="en-IE" sz="2400" b="1" u="sng" dirty="0" smtClean="0">
              <a:solidFill>
                <a:srgbClr val="0070C0"/>
              </a:solidFill>
            </a:endParaRPr>
          </a:p>
          <a:p>
            <a:pPr>
              <a:spcBef>
                <a:spcPts val="0"/>
              </a:spcBef>
            </a:pPr>
            <a:endParaRPr lang="en-IE" sz="2400" b="1" dirty="0"/>
          </a:p>
        </p:txBody>
      </p:sp>
      <p:pic>
        <p:nvPicPr>
          <p:cNvPr id="10" name="Picture 2" descr="Progressive Careers: creating opportunities to help people transition into the social impact sector">
            <a:extLst>
              <a:ext uri="{FF2B5EF4-FFF2-40B4-BE49-F238E27FC236}">
                <a16:creationId xmlns:a16="http://schemas.microsoft.com/office/drawing/2014/main" xmlns="" id="{FE6E4BC9-E293-4F8E-AE55-17C42D03059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9738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AA294D2-1174-4FA7-BD89-3A80EBBD3942}"/>
              </a:ext>
            </a:extLst>
          </p:cNvPr>
          <p:cNvSpPr>
            <a:spLocks noGrp="1"/>
          </p:cNvSpPr>
          <p:nvPr>
            <p:ph type="body" sz="quarter" idx="16"/>
          </p:nvPr>
        </p:nvSpPr>
        <p:spPr>
          <a:xfrm>
            <a:off x="9232638" y="464703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3200" dirty="0" smtClean="0"/>
              <a:t>"</a:t>
            </a:r>
            <a:r>
              <a:rPr lang="en-IE" sz="3200" dirty="0" err="1" smtClean="0"/>
              <a:t>Küçük</a:t>
            </a:r>
            <a:r>
              <a:rPr lang="en-IE" sz="3200" dirty="0" smtClean="0"/>
              <a:t> </a:t>
            </a:r>
            <a:r>
              <a:rPr lang="en-IE" sz="3200" dirty="0" err="1" smtClean="0"/>
              <a:t>başlayın</a:t>
            </a:r>
            <a:r>
              <a:rPr lang="en-IE" sz="3200" dirty="0" smtClean="0"/>
              <a:t> </a:t>
            </a:r>
            <a:r>
              <a:rPr lang="en-IE" sz="3200" dirty="0" err="1" smtClean="0"/>
              <a:t>ve</a:t>
            </a:r>
            <a:r>
              <a:rPr lang="en-IE" sz="3200" dirty="0" smtClean="0"/>
              <a:t> </a:t>
            </a:r>
            <a:r>
              <a:rPr lang="en-IE" sz="3200" dirty="0" err="1" smtClean="0"/>
              <a:t>yararlanıcıların</a:t>
            </a:r>
            <a:r>
              <a:rPr lang="en-IE" sz="3200" dirty="0" smtClean="0"/>
              <a:t> </a:t>
            </a:r>
            <a:r>
              <a:rPr lang="en-IE" sz="3200" dirty="0" err="1" smtClean="0"/>
              <a:t>görüşlerine</a:t>
            </a:r>
            <a:r>
              <a:rPr lang="en-IE" sz="3200" dirty="0" smtClean="0"/>
              <a:t> </a:t>
            </a:r>
            <a:r>
              <a:rPr lang="en-IE" sz="3200" dirty="0" err="1" smtClean="0"/>
              <a:t>öncelik</a:t>
            </a:r>
            <a:r>
              <a:rPr lang="en-IE" sz="3200" dirty="0" smtClean="0"/>
              <a:t> </a:t>
            </a:r>
            <a:r>
              <a:rPr lang="en-IE" sz="3200" dirty="0" err="1" smtClean="0"/>
              <a:t>vermek</a:t>
            </a:r>
            <a:r>
              <a:rPr lang="en-IE" sz="3200" dirty="0" smtClean="0"/>
              <a:t> de </a:t>
            </a:r>
            <a:r>
              <a:rPr lang="en-IE" sz="3200" dirty="0" err="1" smtClean="0"/>
              <a:t>dahil</a:t>
            </a:r>
            <a:r>
              <a:rPr lang="en-IE" sz="3200" dirty="0" smtClean="0"/>
              <a:t> </a:t>
            </a:r>
            <a:r>
              <a:rPr lang="en-IE" sz="3200" dirty="0" err="1" smtClean="0"/>
              <a:t>olmak</a:t>
            </a:r>
            <a:r>
              <a:rPr lang="en-IE" sz="3200" dirty="0" smtClean="0"/>
              <a:t> </a:t>
            </a:r>
            <a:r>
              <a:rPr lang="en-IE" sz="3200" dirty="0" err="1" smtClean="0"/>
              <a:t>üzere</a:t>
            </a:r>
            <a:r>
              <a:rPr lang="en-IE" sz="3200" dirty="0" smtClean="0"/>
              <a:t> </a:t>
            </a:r>
            <a:r>
              <a:rPr lang="en-IE" sz="3200" dirty="0" err="1" smtClean="0"/>
              <a:t>fikrinizi</a:t>
            </a:r>
            <a:r>
              <a:rPr lang="en-IE" sz="3200" dirty="0" smtClean="0"/>
              <a:t> </a:t>
            </a:r>
            <a:r>
              <a:rPr lang="en-IE" sz="3200" dirty="0" err="1" smtClean="0"/>
              <a:t>mümkün</a:t>
            </a:r>
            <a:r>
              <a:rPr lang="en-IE" sz="3200" dirty="0" smtClean="0"/>
              <a:t> </a:t>
            </a:r>
            <a:r>
              <a:rPr lang="en-IE" sz="3200" dirty="0" err="1" smtClean="0"/>
              <a:t>olduğunca</a:t>
            </a:r>
            <a:r>
              <a:rPr lang="en-IE" sz="3200" dirty="0" smtClean="0"/>
              <a:t> test </a:t>
            </a:r>
            <a:r>
              <a:rPr lang="en-IE" sz="3200" dirty="0" err="1" smtClean="0"/>
              <a:t>edin</a:t>
            </a:r>
            <a:r>
              <a:rPr lang="en-IE" sz="3200" dirty="0" smtClean="0"/>
              <a:t>".</a:t>
            </a:r>
          </a:p>
          <a:p>
            <a:pPr>
              <a:spcBef>
                <a:spcPts val="0"/>
              </a:spcBef>
            </a:pPr>
            <a:r>
              <a:rPr lang="en-IE" sz="3200" dirty="0" smtClean="0"/>
              <a:t>Gary</a:t>
            </a:r>
            <a:r>
              <a:rPr lang="tr-TR" sz="3200" dirty="0" smtClean="0"/>
              <a:t> </a:t>
            </a:r>
            <a:r>
              <a:rPr lang="tr-TR" sz="3200" dirty="0" err="1" smtClean="0"/>
              <a:t>Fawdrey</a:t>
            </a:r>
            <a:endParaRPr lang="en-IE" sz="2400" dirty="0"/>
          </a:p>
        </p:txBody>
      </p:sp>
      <p:sp>
        <p:nvSpPr>
          <p:cNvPr id="9" name="Text Placeholder 8">
            <a:extLst>
              <a:ext uri="{FF2B5EF4-FFF2-40B4-BE49-F238E27FC236}">
                <a16:creationId xmlns:a16="http://schemas.microsoft.com/office/drawing/2014/main" xmlns=""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2050" name="Picture 2" descr="Progressive Careers: creating opportunities to help people transition into the social impact sector">
            <a:extLst>
              <a:ext uri="{FF2B5EF4-FFF2-40B4-BE49-F238E27FC236}">
                <a16:creationId xmlns:a16="http://schemas.microsoft.com/office/drawing/2014/main" xmlns="" id="{D2770EE9-A7B2-49AD-832C-BA3FAFBAD4B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40080" y="3174869"/>
            <a:ext cx="2880000" cy="2880000"/>
          </a:xfrm>
          <a:prstGeom prst="teardrop">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036DC641-D3C2-4426-88A3-5D781AA71409}"/>
              </a:ext>
            </a:extLst>
          </p:cNvPr>
          <p:cNvSpPr txBox="1"/>
          <p:nvPr/>
        </p:nvSpPr>
        <p:spPr>
          <a:xfrm>
            <a:off x="903192" y="1513696"/>
            <a:ext cx="3190240" cy="1477328"/>
          </a:xfrm>
          <a:prstGeom prst="rect">
            <a:avLst/>
          </a:prstGeom>
          <a:solidFill>
            <a:srgbClr val="389DAE"/>
          </a:solidFill>
        </p:spPr>
        <p:txBody>
          <a:bodyPr wrap="square" rtlCol="0">
            <a:spAutoFit/>
          </a:bodyPr>
          <a:lstStyle/>
          <a:p>
            <a:r>
              <a:rPr lang="tr-TR" sz="2400" b="1" dirty="0" smtClean="0">
                <a:solidFill>
                  <a:schemeClr val="bg1"/>
                </a:solidFill>
              </a:rPr>
              <a:t>Gelecek Vadeden Bir Sosyal Yenilikçiye Tek Parça Tavsiyem ……</a:t>
            </a:r>
            <a:endParaRPr lang="en-IE" sz="2400" dirty="0"/>
          </a:p>
          <a:p>
            <a:endParaRPr lang="en-IE" dirty="0"/>
          </a:p>
        </p:txBody>
      </p:sp>
    </p:spTree>
    <p:extLst>
      <p:ext uri="{BB962C8B-B14F-4D97-AF65-F5344CB8AC3E}">
        <p14:creationId xmlns:p14="http://schemas.microsoft.com/office/powerpoint/2010/main" xmlns="" val="1457949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ith glasses&#10;&#10;Description automatically generated with low confidence">
            <a:extLst>
              <a:ext uri="{FF2B5EF4-FFF2-40B4-BE49-F238E27FC236}">
                <a16:creationId xmlns:a16="http://schemas.microsoft.com/office/drawing/2014/main" xmlns="" id="{E3DBFAA9-DBF1-4D7F-8A13-843EB62F64EB}"/>
              </a:ext>
            </a:extLst>
          </p:cNvPr>
          <p:cNvPicPr>
            <a:picLocks noGrp="1" noChangeAspect="1"/>
          </p:cNvPicPr>
          <p:nvPr>
            <p:ph type="pic" sz="quarter" idx="10"/>
          </p:nvPr>
        </p:nvPicPr>
        <p:blipFill>
          <a:blip r:embed="rId2"/>
          <a:srcRect t="23380" b="23380"/>
          <a:stretch>
            <a:fillRect/>
          </a:stretch>
        </p:blipFill>
        <p:spPr/>
      </p:pic>
      <p:sp>
        <p:nvSpPr>
          <p:cNvPr id="6" name="Text Placeholder 5">
            <a:extLst>
              <a:ext uri="{FF2B5EF4-FFF2-40B4-BE49-F238E27FC236}">
                <a16:creationId xmlns:a16="http://schemas.microsoft.com/office/drawing/2014/main" xmlns="" id="{E724B957-67F8-4B74-8481-AFE5C98B41BD}"/>
              </a:ext>
            </a:extLst>
          </p:cNvPr>
          <p:cNvSpPr>
            <a:spLocks noGrp="1"/>
          </p:cNvSpPr>
          <p:nvPr>
            <p:ph type="body" sz="quarter" idx="14"/>
          </p:nvPr>
        </p:nvSpPr>
        <p:spPr>
          <a:xfrm>
            <a:off x="687310" y="2952517"/>
            <a:ext cx="4461735" cy="3527129"/>
          </a:xfrm>
        </p:spPr>
        <p:txBody>
          <a:bodyPr/>
          <a:lstStyle/>
          <a:p>
            <a:pPr marL="457200" indent="-457200">
              <a:buFont typeface="+mj-lt"/>
              <a:buAutoNum type="arabicPeriod"/>
            </a:pPr>
            <a:r>
              <a:rPr lang="tr-TR" dirty="0" smtClean="0">
                <a:solidFill>
                  <a:schemeClr val="tx1">
                    <a:lumMod val="75000"/>
                    <a:lumOff val="25000"/>
                  </a:schemeClr>
                </a:solidFill>
              </a:rPr>
              <a:t>Merak</a:t>
            </a:r>
          </a:p>
          <a:p>
            <a:pPr marL="457200" indent="-457200">
              <a:buFont typeface="+mj-lt"/>
              <a:buAutoNum type="arabicPeriod"/>
            </a:pPr>
            <a:r>
              <a:rPr lang="tr-TR" dirty="0" smtClean="0">
                <a:solidFill>
                  <a:schemeClr val="tx1">
                    <a:lumMod val="75000"/>
                    <a:lumOff val="25000"/>
                  </a:schemeClr>
                </a:solidFill>
              </a:rPr>
              <a:t>İlham</a:t>
            </a:r>
          </a:p>
          <a:p>
            <a:pPr marL="457200" indent="-457200">
              <a:buFont typeface="+mj-lt"/>
              <a:buAutoNum type="arabicPeriod"/>
            </a:pPr>
            <a:r>
              <a:rPr lang="tr-TR" dirty="0" smtClean="0">
                <a:solidFill>
                  <a:schemeClr val="tx1">
                    <a:lumMod val="75000"/>
                    <a:lumOff val="25000"/>
                  </a:schemeClr>
                </a:solidFill>
              </a:rPr>
              <a:t>Beceriklilik</a:t>
            </a:r>
          </a:p>
          <a:p>
            <a:pPr marL="457200" indent="-457200">
              <a:buFont typeface="+mj-lt"/>
              <a:buAutoNum type="arabicPeriod"/>
            </a:pPr>
            <a:r>
              <a:rPr lang="tr-TR" dirty="0" smtClean="0">
                <a:solidFill>
                  <a:schemeClr val="tx1">
                    <a:lumMod val="75000"/>
                    <a:lumOff val="25000"/>
                  </a:schemeClr>
                </a:solidFill>
              </a:rPr>
              <a:t>Pragmatizm</a:t>
            </a:r>
          </a:p>
          <a:p>
            <a:pPr marL="457200" indent="-457200">
              <a:buFont typeface="+mj-lt"/>
              <a:buAutoNum type="arabicPeriod"/>
            </a:pPr>
            <a:r>
              <a:rPr lang="tr-TR" dirty="0" smtClean="0">
                <a:solidFill>
                  <a:schemeClr val="tx1">
                    <a:lumMod val="75000"/>
                    <a:lumOff val="25000"/>
                  </a:schemeClr>
                </a:solidFill>
              </a:rPr>
              <a:t>Uyarlanabilirlik</a:t>
            </a:r>
          </a:p>
          <a:p>
            <a:pPr marL="457200" indent="-457200">
              <a:buFont typeface="+mj-lt"/>
              <a:buAutoNum type="arabicPeriod"/>
            </a:pPr>
            <a:r>
              <a:rPr lang="tr-TR" dirty="0" smtClean="0">
                <a:solidFill>
                  <a:schemeClr val="tx1">
                    <a:lumMod val="75000"/>
                    <a:lumOff val="25000"/>
                  </a:schemeClr>
                </a:solidFill>
              </a:rPr>
              <a:t>İşbirliğine Açıklık</a:t>
            </a:r>
          </a:p>
          <a:p>
            <a:pPr marL="457200" indent="-457200">
              <a:buFont typeface="+mj-lt"/>
              <a:buAutoNum type="arabicPeriod"/>
            </a:pPr>
            <a:r>
              <a:rPr lang="tr-TR" dirty="0" smtClean="0">
                <a:solidFill>
                  <a:schemeClr val="tx1">
                    <a:lumMod val="75000"/>
                    <a:lumOff val="25000"/>
                  </a:schemeClr>
                </a:solidFill>
              </a:rPr>
              <a:t>Kalıcılık</a:t>
            </a:r>
            <a:endParaRPr lang="en-IE" dirty="0">
              <a:solidFill>
                <a:schemeClr val="tx1">
                  <a:lumMod val="75000"/>
                  <a:lumOff val="25000"/>
                </a:schemeClr>
              </a:solidFill>
            </a:endParaRPr>
          </a:p>
        </p:txBody>
      </p:sp>
      <p:sp>
        <p:nvSpPr>
          <p:cNvPr id="10" name="Text Placeholder 2">
            <a:extLst>
              <a:ext uri="{FF2B5EF4-FFF2-40B4-BE49-F238E27FC236}">
                <a16:creationId xmlns:a16="http://schemas.microsoft.com/office/drawing/2014/main" xmlns="" id="{716FBEFF-15AE-4A9C-9D21-B330846E05D1}"/>
              </a:ext>
            </a:extLst>
          </p:cNvPr>
          <p:cNvSpPr txBox="1">
            <a:spLocks/>
          </p:cNvSpPr>
          <p:nvPr/>
        </p:nvSpPr>
        <p:spPr>
          <a:xfrm>
            <a:off x="687310" y="1292410"/>
            <a:ext cx="4827665"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err="1" smtClean="0">
                <a:solidFill>
                  <a:srgbClr val="F07CAC"/>
                </a:solidFill>
              </a:rPr>
              <a:t>Sosyal</a:t>
            </a:r>
            <a:r>
              <a:rPr lang="en-IE" sz="3600" b="1" dirty="0" smtClean="0">
                <a:solidFill>
                  <a:srgbClr val="F07CAC"/>
                </a:solidFill>
              </a:rPr>
              <a:t> </a:t>
            </a:r>
            <a:r>
              <a:rPr lang="en-IE" sz="3600" b="1" dirty="0" err="1" smtClean="0">
                <a:solidFill>
                  <a:srgbClr val="F07CAC"/>
                </a:solidFill>
              </a:rPr>
              <a:t>Girişimciler</a:t>
            </a:r>
            <a:r>
              <a:rPr lang="en-IE" sz="3600" b="1" dirty="0" smtClean="0">
                <a:solidFill>
                  <a:srgbClr val="F07CAC"/>
                </a:solidFill>
              </a:rPr>
              <a:t> </a:t>
            </a:r>
            <a:endParaRPr lang="en-IE" sz="3600" b="1" dirty="0">
              <a:solidFill>
                <a:srgbClr val="F07CAC"/>
              </a:solidFill>
            </a:endParaRPr>
          </a:p>
          <a:p>
            <a:pPr marL="0" indent="0">
              <a:buNone/>
            </a:pPr>
            <a:r>
              <a:rPr lang="tr-TR" sz="3600" b="1" i="1" dirty="0" smtClean="0">
                <a:solidFill>
                  <a:srgbClr val="A6377D"/>
                </a:solidFill>
              </a:rPr>
              <a:t>7 Temel Özellikler</a:t>
            </a:r>
            <a:endParaRPr lang="en-IE" sz="3600" b="1" i="1" dirty="0">
              <a:solidFill>
                <a:srgbClr val="A6377D"/>
              </a:solidFill>
            </a:endParaRPr>
          </a:p>
        </p:txBody>
      </p:sp>
    </p:spTree>
    <p:extLst>
      <p:ext uri="{BB962C8B-B14F-4D97-AF65-F5344CB8AC3E}">
        <p14:creationId xmlns:p14="http://schemas.microsoft.com/office/powerpoint/2010/main" xmlns="" val="1796018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852996" y="278583"/>
            <a:ext cx="8024677" cy="5206518"/>
          </a:xfrm>
        </p:spPr>
        <p:txBody>
          <a:bodyPr/>
          <a:lstStyle/>
          <a:p>
            <a:pPr algn="ctr"/>
            <a:r>
              <a:rPr lang="en-IE" sz="2800" i="1" dirty="0" err="1" smtClean="0">
                <a:solidFill>
                  <a:srgbClr val="ED2A59"/>
                </a:solidFill>
              </a:rPr>
              <a:t>Sosyal</a:t>
            </a:r>
            <a:r>
              <a:rPr lang="en-IE" sz="2800" i="1" dirty="0" smtClean="0">
                <a:solidFill>
                  <a:srgbClr val="ED2A59"/>
                </a:solidFill>
              </a:rPr>
              <a:t> </a:t>
            </a:r>
            <a:r>
              <a:rPr lang="en-IE" sz="2800" i="1" dirty="0" err="1" smtClean="0">
                <a:solidFill>
                  <a:srgbClr val="ED2A59"/>
                </a:solidFill>
              </a:rPr>
              <a:t>girişimcilik</a:t>
            </a:r>
            <a:r>
              <a:rPr lang="en-IE" sz="2800" i="1" dirty="0" smtClean="0">
                <a:solidFill>
                  <a:srgbClr val="ED2A59"/>
                </a:solidFill>
              </a:rPr>
              <a:t>, </a:t>
            </a:r>
            <a:r>
              <a:rPr lang="en-IE" sz="2800" i="1" dirty="0" err="1" smtClean="0">
                <a:solidFill>
                  <a:srgbClr val="ED2A59"/>
                </a:solidFill>
              </a:rPr>
              <a:t>sosyal</a:t>
            </a:r>
            <a:r>
              <a:rPr lang="en-IE" sz="2800" i="1" dirty="0" smtClean="0">
                <a:solidFill>
                  <a:srgbClr val="ED2A59"/>
                </a:solidFill>
              </a:rPr>
              <a:t>, </a:t>
            </a:r>
            <a:r>
              <a:rPr lang="en-IE" sz="2800" i="1" dirty="0" err="1" smtClean="0">
                <a:solidFill>
                  <a:srgbClr val="ED2A59"/>
                </a:solidFill>
              </a:rPr>
              <a:t>kültürel</a:t>
            </a:r>
            <a:r>
              <a:rPr lang="en-IE" sz="2800" i="1" dirty="0" smtClean="0">
                <a:solidFill>
                  <a:srgbClr val="ED2A59"/>
                </a:solidFill>
              </a:rPr>
              <a:t> </a:t>
            </a:r>
            <a:r>
              <a:rPr lang="en-IE" sz="2800" i="1" dirty="0" err="1" smtClean="0">
                <a:solidFill>
                  <a:srgbClr val="ED2A59"/>
                </a:solidFill>
              </a:rPr>
              <a:t>ve</a:t>
            </a:r>
            <a:r>
              <a:rPr lang="en-IE" sz="2800" i="1" dirty="0" smtClean="0">
                <a:solidFill>
                  <a:srgbClr val="ED2A59"/>
                </a:solidFill>
              </a:rPr>
              <a:t> </a:t>
            </a:r>
            <a:r>
              <a:rPr lang="en-IE" sz="2800" i="1" dirty="0" err="1" smtClean="0">
                <a:solidFill>
                  <a:srgbClr val="ED2A59"/>
                </a:solidFill>
              </a:rPr>
              <a:t>çevresel</a:t>
            </a:r>
            <a:r>
              <a:rPr lang="en-IE" sz="2800" i="1" dirty="0" smtClean="0">
                <a:solidFill>
                  <a:srgbClr val="ED2A59"/>
                </a:solidFill>
              </a:rPr>
              <a:t> </a:t>
            </a:r>
            <a:r>
              <a:rPr lang="en-IE" sz="2800" i="1" dirty="0" err="1" smtClean="0">
                <a:solidFill>
                  <a:srgbClr val="ED2A59"/>
                </a:solidFill>
              </a:rPr>
              <a:t>sorunları</a:t>
            </a:r>
            <a:r>
              <a:rPr lang="en-IE" sz="2800" i="1" dirty="0" smtClean="0">
                <a:solidFill>
                  <a:srgbClr val="ED2A59"/>
                </a:solidFill>
              </a:rPr>
              <a:t> </a:t>
            </a:r>
            <a:r>
              <a:rPr lang="en-IE" sz="2800" i="1" dirty="0" err="1" smtClean="0">
                <a:solidFill>
                  <a:srgbClr val="ED2A59"/>
                </a:solidFill>
              </a:rPr>
              <a:t>ele</a:t>
            </a:r>
            <a:r>
              <a:rPr lang="en-IE" sz="2800" i="1" dirty="0" smtClean="0">
                <a:solidFill>
                  <a:srgbClr val="ED2A59"/>
                </a:solidFill>
              </a:rPr>
              <a:t> </a:t>
            </a:r>
            <a:r>
              <a:rPr lang="en-IE" sz="2800" i="1" dirty="0" err="1" smtClean="0">
                <a:solidFill>
                  <a:srgbClr val="ED2A59"/>
                </a:solidFill>
              </a:rPr>
              <a:t>almak</a:t>
            </a:r>
            <a:r>
              <a:rPr lang="en-IE" sz="2800" i="1" dirty="0" smtClean="0">
                <a:solidFill>
                  <a:srgbClr val="ED2A59"/>
                </a:solidFill>
              </a:rPr>
              <a:t> </a:t>
            </a:r>
            <a:r>
              <a:rPr lang="en-IE" sz="2800" i="1" dirty="0" err="1" smtClean="0">
                <a:solidFill>
                  <a:srgbClr val="ED2A59"/>
                </a:solidFill>
              </a:rPr>
              <a:t>için</a:t>
            </a:r>
            <a:r>
              <a:rPr lang="en-IE" sz="2800" i="1" dirty="0" smtClean="0">
                <a:solidFill>
                  <a:srgbClr val="ED2A59"/>
                </a:solidFill>
              </a:rPr>
              <a:t> </a:t>
            </a:r>
            <a:r>
              <a:rPr lang="en-IE" sz="2800" i="1" dirty="0" err="1" smtClean="0">
                <a:solidFill>
                  <a:srgbClr val="ED2A59"/>
                </a:solidFill>
              </a:rPr>
              <a:t>yenilikçi</a:t>
            </a:r>
            <a:r>
              <a:rPr lang="en-IE" sz="2800" i="1" dirty="0" smtClean="0">
                <a:solidFill>
                  <a:srgbClr val="ED2A59"/>
                </a:solidFill>
              </a:rPr>
              <a:t>, </a:t>
            </a:r>
            <a:r>
              <a:rPr lang="en-IE" sz="2800" i="1" dirty="0" err="1" smtClean="0">
                <a:solidFill>
                  <a:srgbClr val="ED2A59"/>
                </a:solidFill>
              </a:rPr>
              <a:t>yeni</a:t>
            </a:r>
            <a:r>
              <a:rPr lang="en-IE" sz="2800" i="1" dirty="0" smtClean="0">
                <a:solidFill>
                  <a:srgbClr val="ED2A59"/>
                </a:solidFill>
              </a:rPr>
              <a:t> </a:t>
            </a:r>
            <a:r>
              <a:rPr lang="en-IE" sz="2800" i="1" dirty="0" err="1" smtClean="0">
                <a:solidFill>
                  <a:srgbClr val="ED2A59"/>
                </a:solidFill>
              </a:rPr>
              <a:t>organizasyonlar</a:t>
            </a:r>
            <a:r>
              <a:rPr lang="en-IE" sz="2800" i="1" dirty="0" smtClean="0">
                <a:solidFill>
                  <a:srgbClr val="ED2A59"/>
                </a:solidFill>
              </a:rPr>
              <a:t> </a:t>
            </a:r>
            <a:r>
              <a:rPr lang="en-IE" sz="2800" i="1" dirty="0" err="1" smtClean="0">
                <a:solidFill>
                  <a:srgbClr val="ED2A59"/>
                </a:solidFill>
              </a:rPr>
              <a:t>geliştirme</a:t>
            </a:r>
            <a:r>
              <a:rPr lang="en-IE" sz="2800" i="1" dirty="0" smtClean="0">
                <a:solidFill>
                  <a:srgbClr val="ED2A59"/>
                </a:solidFill>
              </a:rPr>
              <a:t> </a:t>
            </a:r>
            <a:r>
              <a:rPr lang="en-IE" sz="2800" i="1" dirty="0" err="1" smtClean="0">
                <a:solidFill>
                  <a:srgbClr val="ED2A59"/>
                </a:solidFill>
              </a:rPr>
              <a:t>sürecidir</a:t>
            </a:r>
            <a:r>
              <a:rPr lang="en-IE" sz="2800" i="1" dirty="0" smtClean="0">
                <a:solidFill>
                  <a:srgbClr val="ED2A59"/>
                </a:solidFill>
              </a:rPr>
              <a:t>.</a:t>
            </a:r>
            <a:endParaRPr lang="en-IE" sz="2800" i="1" dirty="0">
              <a:solidFill>
                <a:srgbClr val="ED2A59"/>
              </a:solidFill>
              <a:effectLst/>
            </a:endParaRPr>
          </a:p>
          <a:p>
            <a:pPr algn="ctr"/>
            <a:r>
              <a:rPr lang="en-IE" sz="1800" i="1" dirty="0" smtClean="0">
                <a:solidFill>
                  <a:srgbClr val="000000"/>
                </a:solidFill>
              </a:rPr>
              <a:t>(</a:t>
            </a:r>
            <a:r>
              <a:rPr lang="en-IE" sz="1800" i="1" dirty="0" err="1" smtClean="0">
                <a:solidFill>
                  <a:srgbClr val="000000"/>
                </a:solidFill>
              </a:rPr>
              <a:t>Sosyal</a:t>
            </a:r>
            <a:r>
              <a:rPr lang="en-IE" sz="1800" i="1" dirty="0" smtClean="0">
                <a:solidFill>
                  <a:srgbClr val="000000"/>
                </a:solidFill>
              </a:rPr>
              <a:t> </a:t>
            </a:r>
            <a:r>
              <a:rPr lang="en-IE" sz="1800" i="1" dirty="0" err="1" smtClean="0">
                <a:solidFill>
                  <a:srgbClr val="000000"/>
                </a:solidFill>
              </a:rPr>
              <a:t>Sektör</a:t>
            </a:r>
            <a:r>
              <a:rPr lang="en-IE" sz="1800" i="1" dirty="0" smtClean="0">
                <a:solidFill>
                  <a:srgbClr val="000000"/>
                </a:solidFill>
              </a:rPr>
              <a:t> </a:t>
            </a:r>
            <a:r>
              <a:rPr lang="en-IE" sz="1800" i="1" dirty="0" err="1" smtClean="0">
                <a:solidFill>
                  <a:srgbClr val="000000"/>
                </a:solidFill>
              </a:rPr>
              <a:t>Ağı</a:t>
            </a:r>
            <a:r>
              <a:rPr lang="en-IE" sz="1800" i="1" dirty="0" smtClean="0">
                <a:solidFill>
                  <a:srgbClr val="000000"/>
                </a:solidFill>
              </a:rPr>
              <a:t>)</a:t>
            </a:r>
            <a:endParaRPr lang="en-IE" sz="1800" i="1" dirty="0"/>
          </a:p>
          <a:p>
            <a:pPr marL="514350" indent="-514350">
              <a:buFont typeface="+mj-lt"/>
              <a:buAutoNum type="arabicPeriod"/>
            </a:pPr>
            <a:endParaRPr lang="en-IE" sz="1000" b="1" dirty="0">
              <a:solidFill>
                <a:srgbClr val="A6377D"/>
              </a:solidFill>
            </a:endParaRPr>
          </a:p>
          <a:p>
            <a:pPr marL="514350" indent="-514350">
              <a:buFont typeface="+mj-lt"/>
              <a:buAutoNum type="arabicPeriod"/>
            </a:pPr>
            <a:r>
              <a:rPr lang="en-IE" b="1" dirty="0" err="1" smtClean="0">
                <a:solidFill>
                  <a:srgbClr val="A6377D"/>
                </a:solidFill>
              </a:rPr>
              <a:t>Merak</a:t>
            </a:r>
            <a:r>
              <a:rPr lang="en-IE" b="1" dirty="0" smtClean="0">
                <a:solidFill>
                  <a:srgbClr val="A6377D"/>
                </a:solidFill>
              </a:rPr>
              <a:t> </a:t>
            </a:r>
            <a:r>
              <a:rPr lang="en-IE" b="1" dirty="0" err="1" smtClean="0">
                <a:solidFill>
                  <a:srgbClr val="A6377D"/>
                </a:solidFill>
              </a:rPr>
              <a:t>Sosyal</a:t>
            </a:r>
            <a:r>
              <a:rPr lang="en-IE" b="1" dirty="0" smtClean="0">
                <a:solidFill>
                  <a:srgbClr val="A6377D"/>
                </a:solidFill>
              </a:rPr>
              <a:t> </a:t>
            </a:r>
            <a:r>
              <a:rPr lang="en-IE" b="1" dirty="0" err="1" smtClean="0">
                <a:solidFill>
                  <a:srgbClr val="A6377D"/>
                </a:solidFill>
              </a:rPr>
              <a:t>girişimciler</a:t>
            </a:r>
            <a:r>
              <a:rPr lang="en-IE" dirty="0" smtClean="0">
                <a:solidFill>
                  <a:schemeClr val="tx1">
                    <a:lumMod val="75000"/>
                    <a:lumOff val="25000"/>
                  </a:schemeClr>
                </a:solidFill>
              </a:rPr>
              <a:t>, </a:t>
            </a:r>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karşılaştıkları</a:t>
            </a:r>
            <a:r>
              <a:rPr lang="en-IE" dirty="0" smtClean="0">
                <a:solidFill>
                  <a:schemeClr val="tx1">
                    <a:lumMod val="75000"/>
                    <a:lumOff val="25000"/>
                  </a:schemeClr>
                </a:solidFill>
              </a:rPr>
              <a:t> </a:t>
            </a:r>
            <a:r>
              <a:rPr lang="en-IE" dirty="0" err="1" smtClean="0">
                <a:solidFill>
                  <a:schemeClr val="tx1">
                    <a:lumMod val="75000"/>
                    <a:lumOff val="25000"/>
                  </a:schemeClr>
                </a:solidFill>
              </a:rPr>
              <a:t>sorunlar</a:t>
            </a:r>
            <a:r>
              <a:rPr lang="en-IE" dirty="0" smtClean="0">
                <a:solidFill>
                  <a:schemeClr val="tx1">
                    <a:lumMod val="75000"/>
                    <a:lumOff val="25000"/>
                  </a:schemeClr>
                </a:solidFill>
              </a:rPr>
              <a:t> </a:t>
            </a:r>
            <a:r>
              <a:rPr lang="en-IE" dirty="0" err="1" smtClean="0">
                <a:solidFill>
                  <a:schemeClr val="tx1">
                    <a:lumMod val="75000"/>
                    <a:lumOff val="25000"/>
                  </a:schemeClr>
                </a:solidFill>
              </a:rPr>
              <a:t>hakkında</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merak</a:t>
            </a:r>
            <a:r>
              <a:rPr lang="en-IE" dirty="0" smtClean="0">
                <a:solidFill>
                  <a:schemeClr val="tx1">
                    <a:lumMod val="75000"/>
                    <a:lumOff val="25000"/>
                  </a:schemeClr>
                </a:solidFill>
              </a:rPr>
              <a:t> </a:t>
            </a:r>
            <a:r>
              <a:rPr lang="en-IE" dirty="0" err="1" smtClean="0">
                <a:solidFill>
                  <a:schemeClr val="tx1">
                    <a:lumMod val="75000"/>
                    <a:lumOff val="25000"/>
                  </a:schemeClr>
                </a:solidFill>
              </a:rPr>
              <a:t>duygusu</a:t>
            </a:r>
            <a:r>
              <a:rPr lang="en-IE" dirty="0" smtClean="0">
                <a:solidFill>
                  <a:schemeClr val="tx1">
                    <a:lumMod val="75000"/>
                    <a:lumOff val="25000"/>
                  </a:schemeClr>
                </a:solidFill>
              </a:rPr>
              <a:t> </a:t>
            </a:r>
            <a:r>
              <a:rPr lang="en-IE" dirty="0" err="1" smtClean="0">
                <a:solidFill>
                  <a:schemeClr val="tx1">
                    <a:lumMod val="75000"/>
                    <a:lumOff val="25000"/>
                  </a:schemeClr>
                </a:solidFill>
              </a:rPr>
              <a:t>beslemelidir</a:t>
            </a:r>
            <a:r>
              <a:rPr lang="en-IE" dirty="0" smtClean="0">
                <a:solidFill>
                  <a:schemeClr val="tx1">
                    <a:lumMod val="75000"/>
                    <a:lumOff val="25000"/>
                  </a:schemeClr>
                </a:solidFill>
              </a:rPr>
              <a:t>. En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verdikleri</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ihtiyaçlarını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arzularını</a:t>
            </a:r>
            <a:r>
              <a:rPr lang="en-IE" dirty="0" smtClean="0">
                <a:solidFill>
                  <a:schemeClr val="tx1">
                    <a:lumMod val="75000"/>
                    <a:lumOff val="25000"/>
                  </a:schemeClr>
                </a:solidFill>
              </a:rPr>
              <a:t> </a:t>
            </a:r>
            <a:r>
              <a:rPr lang="en-IE" dirty="0" err="1" smtClean="0">
                <a:solidFill>
                  <a:schemeClr val="tx1">
                    <a:lumMod val="75000"/>
                    <a:lumOff val="25000"/>
                  </a:schemeClr>
                </a:solidFill>
              </a:rPr>
              <a:t>gerçekten</a:t>
            </a:r>
            <a:r>
              <a:rPr lang="en-IE" dirty="0" smtClean="0">
                <a:solidFill>
                  <a:schemeClr val="tx1">
                    <a:lumMod val="75000"/>
                    <a:lumOff val="25000"/>
                  </a:schemeClr>
                </a:solidFill>
              </a:rPr>
              <a:t> </a:t>
            </a:r>
            <a:r>
              <a:rPr lang="en-IE" dirty="0" err="1" smtClean="0">
                <a:solidFill>
                  <a:schemeClr val="tx1">
                    <a:lumMod val="75000"/>
                    <a:lumOff val="25000"/>
                  </a:schemeClr>
                </a:solidFill>
              </a:rPr>
              <a:t>anlamaya</a:t>
            </a:r>
            <a:r>
              <a:rPr lang="en-IE" dirty="0" smtClean="0">
                <a:solidFill>
                  <a:schemeClr val="tx1">
                    <a:lumMod val="75000"/>
                    <a:lumOff val="25000"/>
                  </a:schemeClr>
                </a:solidFill>
              </a:rPr>
              <a:t> </a:t>
            </a:r>
            <a:r>
              <a:rPr lang="en-IE" dirty="0" err="1" smtClean="0">
                <a:solidFill>
                  <a:schemeClr val="tx1">
                    <a:lumMod val="75000"/>
                    <a:lumOff val="25000"/>
                  </a:schemeClr>
                </a:solidFill>
              </a:rPr>
              <a:t>çalışırlar</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girişimler</a:t>
            </a:r>
            <a:r>
              <a:rPr lang="en-IE" dirty="0" smtClean="0">
                <a:solidFill>
                  <a:schemeClr val="tx1">
                    <a:lumMod val="75000"/>
                    <a:lumOff val="25000"/>
                  </a:schemeClr>
                </a:solidFill>
              </a:rPr>
              <a:t>, </a:t>
            </a:r>
            <a:r>
              <a:rPr lang="en-IE" dirty="0" err="1" smtClean="0">
                <a:solidFill>
                  <a:schemeClr val="tx1">
                    <a:lumMod val="75000"/>
                    <a:lumOff val="25000"/>
                  </a:schemeClr>
                </a:solidFill>
              </a:rPr>
              <a:t>genellikle</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girişimcilerin</a:t>
            </a:r>
            <a:r>
              <a:rPr lang="en-IE" dirty="0" smtClean="0">
                <a:solidFill>
                  <a:schemeClr val="tx1">
                    <a:lumMod val="75000"/>
                    <a:lumOff val="25000"/>
                  </a:schemeClr>
                </a:solidFill>
              </a:rPr>
              <a:t> </a:t>
            </a:r>
            <a:r>
              <a:rPr lang="en-IE" dirty="0" err="1" smtClean="0">
                <a:solidFill>
                  <a:schemeClr val="tx1">
                    <a:lumMod val="75000"/>
                    <a:lumOff val="25000"/>
                  </a:schemeClr>
                </a:solidFill>
              </a:rPr>
              <a:t>sahada</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edindikleri</a:t>
            </a:r>
            <a:r>
              <a:rPr lang="en-IE" dirty="0" smtClean="0">
                <a:solidFill>
                  <a:schemeClr val="tx1">
                    <a:lumMod val="75000"/>
                    <a:lumOff val="25000"/>
                  </a:schemeClr>
                </a:solidFill>
              </a:rPr>
              <a:t> </a:t>
            </a:r>
            <a:r>
              <a:rPr lang="en-IE" dirty="0" err="1" smtClean="0">
                <a:solidFill>
                  <a:schemeClr val="tx1">
                    <a:lumMod val="75000"/>
                    <a:lumOff val="25000"/>
                  </a:schemeClr>
                </a:solidFill>
              </a:rPr>
              <a:t>empati</a:t>
            </a:r>
            <a:r>
              <a:rPr lang="en-IE" dirty="0" smtClean="0">
                <a:solidFill>
                  <a:schemeClr val="tx1">
                    <a:lumMod val="75000"/>
                    <a:lumOff val="25000"/>
                  </a:schemeClr>
                </a:solidFill>
              </a:rPr>
              <a:t> </a:t>
            </a:r>
            <a:r>
              <a:rPr lang="en-IE" dirty="0" err="1" smtClean="0">
                <a:solidFill>
                  <a:schemeClr val="tx1">
                    <a:lumMod val="75000"/>
                    <a:lumOff val="25000"/>
                  </a:schemeClr>
                </a:solidFill>
              </a:rPr>
              <a:t>merkezli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süreç</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kapsamlı</a:t>
            </a:r>
            <a:r>
              <a:rPr lang="en-IE" dirty="0" smtClean="0">
                <a:solidFill>
                  <a:schemeClr val="tx1">
                    <a:lumMod val="75000"/>
                    <a:lumOff val="25000"/>
                  </a:schemeClr>
                </a:solidFill>
              </a:rPr>
              <a:t> </a:t>
            </a:r>
            <a:r>
              <a:rPr lang="en-IE" dirty="0" err="1" smtClean="0">
                <a:solidFill>
                  <a:schemeClr val="tx1">
                    <a:lumMod val="75000"/>
                    <a:lumOff val="25000"/>
                  </a:schemeClr>
                </a:solidFill>
              </a:rPr>
              <a:t>pazar</a:t>
            </a:r>
            <a:r>
              <a:rPr lang="en-IE" dirty="0" smtClean="0">
                <a:solidFill>
                  <a:schemeClr val="tx1">
                    <a:lumMod val="75000"/>
                    <a:lumOff val="25000"/>
                  </a:schemeClr>
                </a:solidFill>
              </a:rPr>
              <a:t> </a:t>
            </a:r>
            <a:r>
              <a:rPr lang="en-IE" dirty="0" err="1" smtClean="0">
                <a:solidFill>
                  <a:schemeClr val="tx1">
                    <a:lumMod val="75000"/>
                    <a:lumOff val="25000"/>
                  </a:schemeClr>
                </a:solidFill>
              </a:rPr>
              <a:t>araştırmasıyla</a:t>
            </a:r>
            <a:r>
              <a:rPr lang="en-IE" dirty="0" smtClean="0">
                <a:solidFill>
                  <a:schemeClr val="tx1">
                    <a:lumMod val="75000"/>
                    <a:lumOff val="25000"/>
                  </a:schemeClr>
                </a:solidFill>
              </a:rPr>
              <a:t> </a:t>
            </a:r>
            <a:r>
              <a:rPr lang="en-IE" dirty="0" err="1" smtClean="0">
                <a:solidFill>
                  <a:schemeClr val="tx1">
                    <a:lumMod val="75000"/>
                    <a:lumOff val="25000"/>
                  </a:schemeClr>
                </a:solidFill>
              </a:rPr>
              <a:t>başlar</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pPr marL="514350" indent="-514350">
              <a:buFont typeface="+mj-lt"/>
              <a:buAutoNum type="arabicPeriod"/>
            </a:pPr>
            <a:r>
              <a:rPr lang="en-IE" b="1" dirty="0" err="1" smtClean="0">
                <a:solidFill>
                  <a:srgbClr val="A6377D"/>
                </a:solidFill>
              </a:rPr>
              <a:t>Etkili</a:t>
            </a:r>
            <a:r>
              <a:rPr lang="en-IE" b="1" dirty="0" smtClean="0">
                <a:solidFill>
                  <a:srgbClr val="A6377D"/>
                </a:solidFill>
              </a:rPr>
              <a:t> </a:t>
            </a:r>
            <a:r>
              <a:rPr lang="en-IE" b="1" dirty="0" err="1" smtClean="0">
                <a:solidFill>
                  <a:srgbClr val="A6377D"/>
                </a:solidFill>
              </a:rPr>
              <a:t>çözümler</a:t>
            </a:r>
            <a:r>
              <a:rPr lang="en-IE" b="1" dirty="0" smtClean="0">
                <a:solidFill>
                  <a:srgbClr val="A6377D"/>
                </a:solidFill>
              </a:rPr>
              <a:t> </a:t>
            </a:r>
            <a:r>
              <a:rPr lang="en-IE" b="1" dirty="0" err="1" smtClean="0">
                <a:solidFill>
                  <a:srgbClr val="A6377D"/>
                </a:solidFill>
              </a:rPr>
              <a:t>tasarlamak</a:t>
            </a:r>
            <a:r>
              <a:rPr lang="en-IE" b="1" dirty="0" smtClean="0">
                <a:solidFill>
                  <a:srgbClr val="A6377D"/>
                </a:solidFill>
              </a:rPr>
              <a:t> </a:t>
            </a:r>
            <a:r>
              <a:rPr lang="en-IE" b="1" dirty="0" err="1" smtClean="0">
                <a:solidFill>
                  <a:srgbClr val="A6377D"/>
                </a:solidFill>
              </a:rPr>
              <a:t>için</a:t>
            </a:r>
            <a:r>
              <a:rPr lang="en-IE" b="1" dirty="0" smtClean="0">
                <a:solidFill>
                  <a:srgbClr val="A6377D"/>
                </a:solidFill>
              </a:rPr>
              <a:t> </a:t>
            </a:r>
            <a:r>
              <a:rPr lang="en-IE" b="1" dirty="0" err="1" smtClean="0">
                <a:solidFill>
                  <a:srgbClr val="A6377D"/>
                </a:solidFill>
              </a:rPr>
              <a:t>ilham</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girişimcilerin</a:t>
            </a:r>
            <a:r>
              <a:rPr lang="en-IE" dirty="0" smtClean="0">
                <a:solidFill>
                  <a:schemeClr val="tx1">
                    <a:lumMod val="75000"/>
                    <a:lumOff val="25000"/>
                  </a:schemeClr>
                </a:solidFill>
              </a:rPr>
              <a:t> </a:t>
            </a:r>
            <a:r>
              <a:rPr lang="en-IE" dirty="0" err="1" smtClean="0">
                <a:solidFill>
                  <a:schemeClr val="tx1">
                    <a:lumMod val="75000"/>
                    <a:lumOff val="25000"/>
                  </a:schemeClr>
                </a:solidFill>
              </a:rPr>
              <a:t>karşılaştıkları</a:t>
            </a:r>
            <a:r>
              <a:rPr lang="en-IE" dirty="0" smtClean="0">
                <a:solidFill>
                  <a:schemeClr val="tx1">
                    <a:lumMod val="75000"/>
                    <a:lumOff val="25000"/>
                  </a:schemeClr>
                </a:solidFill>
              </a:rPr>
              <a:t> </a:t>
            </a:r>
            <a:r>
              <a:rPr lang="en-IE" dirty="0" err="1" smtClean="0">
                <a:solidFill>
                  <a:schemeClr val="tx1">
                    <a:lumMod val="75000"/>
                    <a:lumOff val="25000"/>
                  </a:schemeClr>
                </a:solidFill>
              </a:rPr>
              <a:t>insanlardan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sorunlardan</a:t>
            </a:r>
            <a:r>
              <a:rPr lang="en-IE" dirty="0" smtClean="0">
                <a:solidFill>
                  <a:schemeClr val="tx1">
                    <a:lumMod val="75000"/>
                    <a:lumOff val="25000"/>
                  </a:schemeClr>
                </a:solidFill>
              </a:rPr>
              <a:t> </a:t>
            </a:r>
            <a:r>
              <a:rPr lang="en-IE" dirty="0" err="1" smtClean="0">
                <a:solidFill>
                  <a:schemeClr val="tx1">
                    <a:lumMod val="75000"/>
                    <a:lumOff val="25000"/>
                  </a:schemeClr>
                </a:solidFill>
              </a:rPr>
              <a:t>ilham</a:t>
            </a:r>
            <a:r>
              <a:rPr lang="en-IE" dirty="0" smtClean="0">
                <a:solidFill>
                  <a:schemeClr val="tx1">
                    <a:lumMod val="75000"/>
                    <a:lumOff val="25000"/>
                  </a:schemeClr>
                </a:solidFill>
              </a:rPr>
              <a:t> </a:t>
            </a:r>
            <a:r>
              <a:rPr lang="en-IE" dirty="0" err="1" smtClean="0">
                <a:solidFill>
                  <a:schemeClr val="tx1">
                    <a:lumMod val="75000"/>
                    <a:lumOff val="25000"/>
                  </a:schemeClr>
                </a:solidFill>
              </a:rPr>
              <a:t>almaları</a:t>
            </a:r>
            <a:r>
              <a:rPr lang="en-IE" dirty="0" smtClean="0">
                <a:solidFill>
                  <a:schemeClr val="tx1">
                    <a:lumMod val="75000"/>
                    <a:lumOff val="25000"/>
                  </a:schemeClr>
                </a:solidFill>
              </a:rPr>
              <a:t> </a:t>
            </a:r>
            <a:r>
              <a:rPr lang="en-IE" dirty="0" err="1" smtClean="0">
                <a:solidFill>
                  <a:schemeClr val="tx1">
                    <a:lumMod val="75000"/>
                    <a:lumOff val="25000"/>
                  </a:schemeClr>
                </a:solidFill>
              </a:rPr>
              <a:t>gerekir</a:t>
            </a:r>
            <a:r>
              <a:rPr lang="en-IE" dirty="0" smtClean="0">
                <a:solidFill>
                  <a:schemeClr val="tx1">
                    <a:lumMod val="75000"/>
                    <a:lumOff val="25000"/>
                  </a:schemeClr>
                </a:solidFill>
              </a:rPr>
              <a:t>. </a:t>
            </a:r>
            <a:r>
              <a:rPr lang="en-IE" dirty="0" err="1" smtClean="0">
                <a:solidFill>
                  <a:schemeClr val="tx1">
                    <a:lumMod val="75000"/>
                    <a:lumOff val="25000"/>
                  </a:schemeClr>
                </a:solidFill>
              </a:rPr>
              <a:t>İlham</a:t>
            </a:r>
            <a:r>
              <a:rPr lang="en-IE" dirty="0" smtClean="0">
                <a:solidFill>
                  <a:schemeClr val="tx1">
                    <a:lumMod val="75000"/>
                    <a:lumOff val="25000"/>
                  </a:schemeClr>
                </a:solidFill>
              </a:rPr>
              <a:t>, </a:t>
            </a:r>
            <a:r>
              <a:rPr lang="en-IE" dirty="0" err="1" smtClean="0">
                <a:solidFill>
                  <a:schemeClr val="tx1">
                    <a:lumMod val="75000"/>
                    <a:lumOff val="25000"/>
                  </a:schemeClr>
                </a:solidFill>
              </a:rPr>
              <a:t>eylemi</a:t>
            </a:r>
            <a:r>
              <a:rPr lang="en-IE" dirty="0" smtClean="0">
                <a:solidFill>
                  <a:schemeClr val="tx1">
                    <a:lumMod val="75000"/>
                    <a:lumOff val="25000"/>
                  </a:schemeClr>
                </a:solidFill>
              </a:rPr>
              <a:t> motive </a:t>
            </a:r>
            <a:r>
              <a:rPr lang="en-IE" dirty="0" err="1" smtClean="0">
                <a:solidFill>
                  <a:schemeClr val="tx1">
                    <a:lumMod val="75000"/>
                    <a:lumOff val="25000"/>
                  </a:schemeClr>
                </a:solidFill>
              </a:rPr>
              <a:t>eder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girişimcilerin</a:t>
            </a:r>
            <a:r>
              <a:rPr lang="en-IE" dirty="0" smtClean="0">
                <a:solidFill>
                  <a:schemeClr val="tx1">
                    <a:lumMod val="75000"/>
                    <a:lumOff val="25000"/>
                  </a:schemeClr>
                </a:solidFill>
              </a:rPr>
              <a:t>, </a:t>
            </a:r>
            <a:r>
              <a:rPr lang="en-IE" dirty="0" err="1" smtClean="0">
                <a:solidFill>
                  <a:schemeClr val="tx1">
                    <a:lumMod val="75000"/>
                    <a:lumOff val="25000"/>
                  </a:schemeClr>
                </a:solidFill>
              </a:rPr>
              <a:t>başkalarının</a:t>
            </a:r>
            <a:r>
              <a:rPr lang="en-IE" dirty="0" smtClean="0">
                <a:solidFill>
                  <a:schemeClr val="tx1">
                    <a:lumMod val="75000"/>
                    <a:lumOff val="25000"/>
                  </a:schemeClr>
                </a:solidFill>
              </a:rPr>
              <a:t> </a:t>
            </a:r>
            <a:r>
              <a:rPr lang="en-IE" dirty="0" err="1" smtClean="0">
                <a:solidFill>
                  <a:schemeClr val="tx1">
                    <a:lumMod val="75000"/>
                    <a:lumOff val="25000"/>
                  </a:schemeClr>
                </a:solidFill>
              </a:rPr>
              <a:t>ele</a:t>
            </a:r>
            <a:r>
              <a:rPr lang="en-IE" dirty="0" smtClean="0">
                <a:solidFill>
                  <a:schemeClr val="tx1">
                    <a:lumMod val="75000"/>
                    <a:lumOff val="25000"/>
                  </a:schemeClr>
                </a:solidFill>
              </a:rPr>
              <a:t> </a:t>
            </a:r>
            <a:r>
              <a:rPr lang="en-IE" dirty="0" err="1" smtClean="0">
                <a:solidFill>
                  <a:schemeClr val="tx1">
                    <a:lumMod val="75000"/>
                    <a:lumOff val="25000"/>
                  </a:schemeClr>
                </a:solidFill>
              </a:rPr>
              <a:t>almaktan</a:t>
            </a:r>
            <a:r>
              <a:rPr lang="en-IE" dirty="0" smtClean="0">
                <a:solidFill>
                  <a:schemeClr val="tx1">
                    <a:lumMod val="75000"/>
                    <a:lumOff val="25000"/>
                  </a:schemeClr>
                </a:solidFill>
              </a:rPr>
              <a:t> </a:t>
            </a:r>
            <a:r>
              <a:rPr lang="en-IE" dirty="0" err="1" smtClean="0">
                <a:solidFill>
                  <a:schemeClr val="tx1">
                    <a:lumMod val="75000"/>
                    <a:lumOff val="25000"/>
                  </a:schemeClr>
                </a:solidFill>
              </a:rPr>
              <a:t>çekindikleri</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zorlukların</a:t>
            </a:r>
            <a:r>
              <a:rPr lang="en-IE" dirty="0" smtClean="0">
                <a:solidFill>
                  <a:schemeClr val="tx1">
                    <a:lumMod val="75000"/>
                    <a:lumOff val="25000"/>
                  </a:schemeClr>
                </a:solidFill>
              </a:rPr>
              <a:t> </a:t>
            </a:r>
            <a:r>
              <a:rPr lang="en-IE" dirty="0" err="1" smtClean="0">
                <a:solidFill>
                  <a:schemeClr val="tx1">
                    <a:lumMod val="75000"/>
                    <a:lumOff val="25000"/>
                  </a:schemeClr>
                </a:solidFill>
              </a:rPr>
              <a:t>üstesinden</a:t>
            </a:r>
            <a:r>
              <a:rPr lang="en-IE" dirty="0" smtClean="0">
                <a:solidFill>
                  <a:schemeClr val="tx1">
                    <a:lumMod val="75000"/>
                    <a:lumOff val="25000"/>
                  </a:schemeClr>
                </a:solidFill>
              </a:rPr>
              <a:t> </a:t>
            </a:r>
            <a:r>
              <a:rPr lang="en-IE" dirty="0" err="1" smtClean="0">
                <a:solidFill>
                  <a:schemeClr val="tx1">
                    <a:lumMod val="75000"/>
                    <a:lumOff val="25000"/>
                  </a:schemeClr>
                </a:solidFill>
              </a:rPr>
              <a:t>gelmelerine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a:t>
            </a:r>
            <a:endParaRPr lang="en-IE"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24E64F19-484D-40AB-8D07-03E91D9A5D80}"/>
              </a:ext>
            </a:extLst>
          </p:cNvPr>
          <p:cNvSpPr>
            <a:spLocks noGrp="1"/>
          </p:cNvSpPr>
          <p:nvPr>
            <p:ph type="body" sz="quarter" idx="15"/>
          </p:nvPr>
        </p:nvSpPr>
        <p:spPr>
          <a:xfrm>
            <a:off x="314326" y="161925"/>
            <a:ext cx="3022642" cy="6191250"/>
          </a:xfrm>
        </p:spPr>
        <p:txBody>
          <a:bodyPr>
            <a:normAutofit fontScale="85000" lnSpcReduction="20000"/>
          </a:bodyPr>
          <a:lstStyle/>
          <a:p>
            <a:r>
              <a:rPr lang="en-IE" b="1" dirty="0" err="1" smtClean="0"/>
              <a:t>Sosyal</a:t>
            </a:r>
            <a:r>
              <a:rPr lang="en-IE" b="1" dirty="0" smtClean="0"/>
              <a:t> </a:t>
            </a:r>
            <a:r>
              <a:rPr lang="en-IE" b="1" dirty="0" err="1" smtClean="0"/>
              <a:t>Girişimcile</a:t>
            </a:r>
            <a:r>
              <a:rPr lang="tr-TR" b="1" dirty="0" smtClean="0"/>
              <a:t>r</a:t>
            </a:r>
          </a:p>
          <a:p>
            <a:endParaRPr lang="en-IE" sz="3600" b="1" dirty="0"/>
          </a:p>
          <a:p>
            <a:r>
              <a:rPr lang="tr-TR" b="1" i="1" dirty="0" smtClean="0">
                <a:solidFill>
                  <a:srgbClr val="A6377D"/>
                </a:solidFill>
              </a:rPr>
              <a:t>7 Temel Özellikler</a:t>
            </a:r>
            <a:endParaRPr lang="en-IE" sz="3600" b="1" i="1" dirty="0">
              <a:solidFill>
                <a:srgbClr val="A6377D"/>
              </a:solidFill>
            </a:endParaRPr>
          </a:p>
          <a:p>
            <a:endParaRPr lang="en-IE" sz="3600" b="1" i="1" dirty="0">
              <a:solidFill>
                <a:srgbClr val="A6377D"/>
              </a:solidFill>
            </a:endParaRPr>
          </a:p>
          <a:p>
            <a:pPr marL="457200" indent="-457200">
              <a:buFont typeface="+mj-lt"/>
              <a:buAutoNum type="arabicPeriod"/>
            </a:pPr>
            <a:r>
              <a:rPr lang="en-IE" sz="3100" dirty="0" err="1" smtClean="0">
                <a:solidFill>
                  <a:schemeClr val="bg2">
                    <a:lumMod val="25000"/>
                  </a:schemeClr>
                </a:solidFill>
              </a:rPr>
              <a:t>Merak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İlham</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Beceriklilik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Pragmatizm</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Uyarlanabilirlik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İşbirliğine</a:t>
            </a:r>
            <a:r>
              <a:rPr lang="en-IE" sz="3100" dirty="0" smtClean="0">
                <a:solidFill>
                  <a:schemeClr val="bg2">
                    <a:lumMod val="25000"/>
                  </a:schemeClr>
                </a:solidFill>
              </a:rPr>
              <a:t> </a:t>
            </a:r>
            <a:r>
              <a:rPr lang="en-IE" sz="3100" dirty="0" err="1" smtClean="0">
                <a:solidFill>
                  <a:schemeClr val="bg2">
                    <a:lumMod val="25000"/>
                  </a:schemeClr>
                </a:solidFill>
              </a:rPr>
              <a:t>Açıklık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Kalıcılık</a:t>
            </a:r>
            <a:endParaRPr lang="tr-TR" sz="3100" dirty="0" smtClean="0">
              <a:solidFill>
                <a:schemeClr val="bg2">
                  <a:lumMod val="25000"/>
                </a:schemeClr>
              </a:solidFill>
            </a:endParaRPr>
          </a:p>
          <a:p>
            <a:pPr marL="457200" indent="-457200"/>
            <a:endParaRPr lang="en-IE" dirty="0">
              <a:solidFill>
                <a:schemeClr val="bg2">
                  <a:lumMod val="50000"/>
                </a:schemeClr>
              </a:solidFill>
            </a:endParaRPr>
          </a:p>
          <a:p>
            <a:r>
              <a:rPr lang="en-IE" sz="2600" b="1" u="sng" dirty="0" smtClean="0">
                <a:solidFill>
                  <a:schemeClr val="accent1"/>
                </a:solidFill>
              </a:rPr>
              <a:t>Tam </a:t>
            </a:r>
            <a:r>
              <a:rPr lang="en-IE" sz="2600" b="1" u="sng" dirty="0" err="1" smtClean="0">
                <a:solidFill>
                  <a:schemeClr val="accent1"/>
                </a:solidFill>
              </a:rPr>
              <a:t>makale</a:t>
            </a:r>
            <a:endParaRPr lang="en-IE" sz="2600" b="1" u="sng" dirty="0" smtClean="0">
              <a:solidFill>
                <a:schemeClr val="accent1"/>
              </a:solidFill>
            </a:endParaRPr>
          </a:p>
          <a:p>
            <a:endParaRPr lang="en-IE" sz="2600" b="1" dirty="0"/>
          </a:p>
        </p:txBody>
      </p:sp>
    </p:spTree>
    <p:extLst>
      <p:ext uri="{BB962C8B-B14F-4D97-AF65-F5344CB8AC3E}">
        <p14:creationId xmlns:p14="http://schemas.microsoft.com/office/powerpoint/2010/main" xmlns="" val="1461475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862052" y="342900"/>
            <a:ext cx="7540362" cy="5206518"/>
          </a:xfrm>
        </p:spPr>
        <p:txBody>
          <a:bodyPr/>
          <a:lstStyle/>
          <a:p>
            <a:pPr marL="514350" indent="-514350">
              <a:buFont typeface="+mj-lt"/>
              <a:buAutoNum type="arabicPeriod" startAt="3"/>
            </a:pPr>
            <a:r>
              <a:rPr lang="tr-TR" b="1" dirty="0" smtClean="0">
                <a:solidFill>
                  <a:srgbClr val="A6377D"/>
                </a:solidFill>
                <a:latin typeface="Abel"/>
              </a:rPr>
              <a:t>Sosyal girişimcilik </a:t>
            </a:r>
            <a:r>
              <a:rPr lang="tr-TR" dirty="0" smtClean="0">
                <a:solidFill>
                  <a:schemeClr val="tx1">
                    <a:lumMod val="75000"/>
                    <a:lumOff val="25000"/>
                  </a:schemeClr>
                </a:solidFill>
                <a:latin typeface="Abel"/>
              </a:rPr>
              <a:t>dünyasındaki kaynak, insan ve finansal sermaye gibi temel kaynaklar genellikle kıt olabilir. Başarılı sosyal girişimciler, ellerindeki kaynakları nasıl kullanacaklarını bilirler ve engellerin üstesinden gelmek için yenilikçi yöntemler geliştirirler.</a:t>
            </a:r>
            <a:endParaRPr lang="en-IE" dirty="0">
              <a:solidFill>
                <a:schemeClr val="tx1">
                  <a:lumMod val="75000"/>
                  <a:lumOff val="25000"/>
                </a:schemeClr>
              </a:solidFill>
            </a:endParaRPr>
          </a:p>
          <a:p>
            <a:pPr marL="514350" indent="-514350">
              <a:buFont typeface="+mj-lt"/>
              <a:buAutoNum type="arabicPeriod" startAt="3"/>
            </a:pPr>
            <a:r>
              <a:rPr lang="en-IE" b="1" dirty="0" err="1" smtClean="0">
                <a:solidFill>
                  <a:srgbClr val="A6377D"/>
                </a:solidFill>
                <a:latin typeface="Abel"/>
              </a:rPr>
              <a:t>Dünyayı</a:t>
            </a:r>
            <a:r>
              <a:rPr lang="en-IE" b="1" dirty="0" smtClean="0">
                <a:solidFill>
                  <a:srgbClr val="A6377D"/>
                </a:solidFill>
                <a:latin typeface="Abel"/>
              </a:rPr>
              <a:t> </a:t>
            </a:r>
            <a:r>
              <a:rPr lang="en-IE" b="1" dirty="0" err="1" smtClean="0">
                <a:solidFill>
                  <a:srgbClr val="A6377D"/>
                </a:solidFill>
                <a:latin typeface="Abel"/>
              </a:rPr>
              <a:t>değiştirmek</a:t>
            </a:r>
            <a:r>
              <a:rPr lang="en-IE" b="1" dirty="0" smtClean="0">
                <a:solidFill>
                  <a:srgbClr val="A6377D"/>
                </a:solidFill>
                <a:latin typeface="Abel"/>
              </a:rPr>
              <a:t> </a:t>
            </a:r>
            <a:r>
              <a:rPr lang="en-IE" dirty="0" err="1" smtClean="0">
                <a:solidFill>
                  <a:schemeClr val="tx1">
                    <a:lumMod val="75000"/>
                    <a:lumOff val="25000"/>
                  </a:schemeClr>
                </a:solidFill>
                <a:latin typeface="Abel"/>
              </a:rPr>
              <a:t>için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pragmatizm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zaman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çaba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deneme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gerektirir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Büyük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değişim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vizyonları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onlara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ilham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verebilirken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deneyimli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girişimciler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hedeflerine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ulaşmak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için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küçük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adımlar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atmaları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gerektiğini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bilirler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Büyük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gecede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doğmaz</a:t>
            </a:r>
            <a:r>
              <a:rPr lang="en-IE" dirty="0" smtClean="0">
                <a:solidFill>
                  <a:schemeClr val="tx1">
                    <a:lumMod val="75000"/>
                    <a:lumOff val="25000"/>
                  </a:schemeClr>
                </a:solidFill>
                <a:latin typeface="Abel"/>
              </a:rPr>
              <a:t>!</a:t>
            </a:r>
            <a:endParaRPr lang="tr-TR" dirty="0" smtClean="0">
              <a:solidFill>
                <a:schemeClr val="tx1">
                  <a:lumMod val="75000"/>
                  <a:lumOff val="25000"/>
                </a:schemeClr>
              </a:solidFill>
              <a:latin typeface="Abel"/>
            </a:endParaRPr>
          </a:p>
          <a:p>
            <a:pPr marL="514350" indent="-514350">
              <a:buFont typeface="+mj-lt"/>
              <a:buAutoNum type="arabicPeriod" startAt="3"/>
            </a:pPr>
            <a:r>
              <a:rPr lang="en-IE" b="1" dirty="0" err="1" smtClean="0">
                <a:solidFill>
                  <a:srgbClr val="A6377D"/>
                </a:solidFill>
                <a:latin typeface="Abel"/>
              </a:rPr>
              <a:t>Uyarlanabilirlik</a:t>
            </a:r>
            <a:r>
              <a:rPr lang="en-IE" b="1" dirty="0" smtClean="0">
                <a:solidFill>
                  <a:srgbClr val="A6377D"/>
                </a:solidFill>
                <a:latin typeface="Abel"/>
              </a:rPr>
              <a:t> </a:t>
            </a:r>
            <a:r>
              <a:rPr lang="en-IE" b="1" dirty="0" err="1" smtClean="0">
                <a:solidFill>
                  <a:srgbClr val="A6377D"/>
                </a:solidFill>
                <a:latin typeface="Abel"/>
              </a:rPr>
              <a:t>Sosyal</a:t>
            </a:r>
            <a:r>
              <a:rPr lang="en-IE" b="1" dirty="0" smtClean="0">
                <a:solidFill>
                  <a:srgbClr val="A6377D"/>
                </a:solidFill>
                <a:latin typeface="Abel"/>
              </a:rPr>
              <a:t> </a:t>
            </a:r>
            <a:r>
              <a:rPr lang="en-IE" dirty="0" err="1" smtClean="0">
                <a:solidFill>
                  <a:schemeClr val="tx1">
                    <a:lumMod val="75000"/>
                    <a:lumOff val="25000"/>
                  </a:schemeClr>
                </a:solidFill>
                <a:latin typeface="Abel"/>
              </a:rPr>
              <a:t>girişimciler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çözümlere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açık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kalmalıdır</a:t>
            </a:r>
            <a:r>
              <a:rPr lang="en-IE" dirty="0" smtClean="0">
                <a:solidFill>
                  <a:schemeClr val="tx1">
                    <a:lumMod val="75000"/>
                    <a:lumOff val="25000"/>
                  </a:schemeClr>
                </a:solidFill>
                <a:latin typeface="Abel"/>
              </a:rPr>
              <a:t>. Bu, </a:t>
            </a:r>
            <a:r>
              <a:rPr lang="en-IE" dirty="0" err="1" smtClean="0">
                <a:solidFill>
                  <a:schemeClr val="tx1">
                    <a:lumMod val="75000"/>
                    <a:lumOff val="25000"/>
                  </a:schemeClr>
                </a:solidFill>
                <a:latin typeface="Abel"/>
              </a:rPr>
              <a:t>başlangıç</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yöntemleri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başarılı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olmazsa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stratejilerini</a:t>
            </a:r>
            <a:r>
              <a:rPr lang="en-IE" dirty="0" smtClean="0">
                <a:solidFill>
                  <a:schemeClr val="tx1">
                    <a:lumMod val="75000"/>
                    <a:lumOff val="25000"/>
                  </a:schemeClr>
                </a:solidFill>
                <a:latin typeface="Abel"/>
              </a:rPr>
              <a:t> ne </a:t>
            </a:r>
            <a:r>
              <a:rPr lang="en-IE" dirty="0" err="1" smtClean="0">
                <a:solidFill>
                  <a:schemeClr val="tx1">
                    <a:lumMod val="75000"/>
                    <a:lumOff val="25000"/>
                  </a:schemeClr>
                </a:solidFill>
                <a:latin typeface="Abel"/>
              </a:rPr>
              <a:t>zaman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özetleyeceğini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değiştireceğini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bilmeyi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içerir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Erken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dönem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girişimlerin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gelişiminde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uyarlanabilirlik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esneklik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ayrılmaz</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unsurdur</a:t>
            </a:r>
            <a:r>
              <a:rPr lang="en-IE" dirty="0" smtClean="0">
                <a:solidFill>
                  <a:schemeClr val="tx1">
                    <a:lumMod val="75000"/>
                    <a:lumOff val="25000"/>
                  </a:schemeClr>
                </a:solidFill>
                <a:latin typeface="Abel"/>
              </a:rPr>
              <a:t>.</a:t>
            </a:r>
            <a:endParaRPr lang="en-IE" dirty="0">
              <a:solidFill>
                <a:schemeClr val="tx1">
                  <a:lumMod val="75000"/>
                  <a:lumOff val="25000"/>
                </a:schemeClr>
              </a:solidFill>
              <a:latin typeface="Abel"/>
            </a:endParaRPr>
          </a:p>
          <a:p>
            <a:endParaRPr lang="en-IE" dirty="0"/>
          </a:p>
        </p:txBody>
      </p:sp>
      <p:sp>
        <p:nvSpPr>
          <p:cNvPr id="6" name="Text Placeholder 5">
            <a:extLst>
              <a:ext uri="{FF2B5EF4-FFF2-40B4-BE49-F238E27FC236}">
                <a16:creationId xmlns:a16="http://schemas.microsoft.com/office/drawing/2014/main" xmlns="" id="{24E64F19-484D-40AB-8D07-03E91D9A5D80}"/>
              </a:ext>
            </a:extLst>
          </p:cNvPr>
          <p:cNvSpPr>
            <a:spLocks noGrp="1"/>
          </p:cNvSpPr>
          <p:nvPr>
            <p:ph type="body" sz="quarter" idx="15"/>
          </p:nvPr>
        </p:nvSpPr>
        <p:spPr>
          <a:xfrm>
            <a:off x="314326" y="161925"/>
            <a:ext cx="3022642" cy="6191250"/>
          </a:xfrm>
        </p:spPr>
        <p:txBody>
          <a:bodyPr>
            <a:normAutofit fontScale="77500" lnSpcReduction="20000"/>
          </a:bodyPr>
          <a:lstStyle/>
          <a:p>
            <a:r>
              <a:rPr lang="en-IE" b="1" dirty="0" err="1" smtClean="0"/>
              <a:t>Sosyal</a:t>
            </a:r>
            <a:r>
              <a:rPr lang="en-IE" b="1" dirty="0" smtClean="0"/>
              <a:t> </a:t>
            </a:r>
            <a:r>
              <a:rPr lang="en-IE" b="1" dirty="0" err="1" smtClean="0"/>
              <a:t>Girişimcile</a:t>
            </a:r>
            <a:r>
              <a:rPr lang="tr-TR" b="1" dirty="0" smtClean="0"/>
              <a:t>r</a:t>
            </a:r>
          </a:p>
          <a:p>
            <a:endParaRPr lang="en-IE" sz="3600" b="1" dirty="0"/>
          </a:p>
          <a:p>
            <a:r>
              <a:rPr lang="en-IE" sz="3600" b="1" dirty="0"/>
              <a:t> </a:t>
            </a:r>
            <a:r>
              <a:rPr lang="en-IE" sz="3600" b="1" i="1" dirty="0" smtClean="0">
                <a:solidFill>
                  <a:srgbClr val="A6377D"/>
                </a:solidFill>
              </a:rPr>
              <a:t>7</a:t>
            </a:r>
            <a:r>
              <a:rPr lang="en-IE" b="1" i="1" dirty="0" smtClean="0">
                <a:solidFill>
                  <a:srgbClr val="A6377D"/>
                </a:solidFill>
              </a:rPr>
              <a:t> </a:t>
            </a:r>
            <a:r>
              <a:rPr lang="en-IE" b="1" i="1" dirty="0" err="1" smtClean="0">
                <a:solidFill>
                  <a:srgbClr val="A6377D"/>
                </a:solidFill>
              </a:rPr>
              <a:t>Temel</a:t>
            </a:r>
            <a:r>
              <a:rPr lang="en-IE" b="1" i="1" dirty="0" smtClean="0">
                <a:solidFill>
                  <a:srgbClr val="A6377D"/>
                </a:solidFill>
              </a:rPr>
              <a:t> </a:t>
            </a:r>
            <a:r>
              <a:rPr lang="en-IE" b="1" i="1" dirty="0" err="1" smtClean="0">
                <a:solidFill>
                  <a:srgbClr val="A6377D"/>
                </a:solidFill>
              </a:rPr>
              <a:t>Özellikler</a:t>
            </a:r>
            <a:endParaRPr lang="en-IE" b="1" i="1" dirty="0" smtClean="0">
              <a:solidFill>
                <a:srgbClr val="A6377D"/>
              </a:solidFill>
            </a:endParaRPr>
          </a:p>
          <a:p>
            <a:endParaRPr lang="en-IE" sz="3600" b="1" i="1" dirty="0">
              <a:solidFill>
                <a:srgbClr val="A6377D"/>
              </a:solidFill>
            </a:endParaRPr>
          </a:p>
          <a:p>
            <a:endParaRPr lang="en-IE" sz="3600" b="1" i="1" dirty="0">
              <a:solidFill>
                <a:srgbClr val="A6377D"/>
              </a:solidFill>
            </a:endParaRPr>
          </a:p>
          <a:p>
            <a:pPr marL="457200" indent="-457200">
              <a:buFont typeface="+mj-lt"/>
              <a:buAutoNum type="arabicPeriod"/>
            </a:pPr>
            <a:r>
              <a:rPr lang="en-IE" sz="3100" dirty="0" err="1" smtClean="0">
                <a:solidFill>
                  <a:schemeClr val="bg2">
                    <a:lumMod val="25000"/>
                  </a:schemeClr>
                </a:solidFill>
              </a:rPr>
              <a:t>Merak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İlham</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Beceriklilik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Pragmatizm</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Uyarlanabilirlik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İşbirliğine</a:t>
            </a:r>
            <a:r>
              <a:rPr lang="en-IE" sz="3100" dirty="0" smtClean="0">
                <a:solidFill>
                  <a:schemeClr val="bg2">
                    <a:lumMod val="25000"/>
                  </a:schemeClr>
                </a:solidFill>
              </a:rPr>
              <a:t> </a:t>
            </a:r>
            <a:r>
              <a:rPr lang="en-IE" sz="3100" dirty="0" err="1" smtClean="0">
                <a:solidFill>
                  <a:schemeClr val="bg2">
                    <a:lumMod val="25000"/>
                  </a:schemeClr>
                </a:solidFill>
              </a:rPr>
              <a:t>Açıklık</a:t>
            </a:r>
            <a:endParaRPr lang="en-IE" sz="3100" dirty="0" smtClean="0">
              <a:solidFill>
                <a:schemeClr val="bg2">
                  <a:lumMod val="25000"/>
                </a:schemeClr>
              </a:solidFill>
            </a:endParaRPr>
          </a:p>
          <a:p>
            <a:pPr marL="457200" indent="-457200">
              <a:buFont typeface="+mj-lt"/>
              <a:buAutoNum type="arabicPeriod"/>
            </a:pPr>
            <a:r>
              <a:rPr lang="en-IE" sz="3100" dirty="0" err="1" smtClean="0">
                <a:solidFill>
                  <a:schemeClr val="bg2">
                    <a:lumMod val="25000"/>
                  </a:schemeClr>
                </a:solidFill>
              </a:rPr>
              <a:t>Kalıcılık</a:t>
            </a:r>
            <a:endParaRPr lang="tr-TR" sz="3100" dirty="0" smtClean="0">
              <a:solidFill>
                <a:schemeClr val="bg2">
                  <a:lumMod val="25000"/>
                </a:schemeClr>
              </a:solidFill>
            </a:endParaRPr>
          </a:p>
          <a:p>
            <a:pPr marL="457200" indent="-457200"/>
            <a:endParaRPr lang="en-IE" dirty="0"/>
          </a:p>
          <a:p>
            <a:r>
              <a:rPr lang="en-IE" sz="2600" b="1" u="sng" dirty="0" smtClean="0">
                <a:solidFill>
                  <a:schemeClr val="accent1"/>
                </a:solidFill>
              </a:rPr>
              <a:t>Tam </a:t>
            </a:r>
            <a:r>
              <a:rPr lang="en-IE" sz="2600" b="1" u="sng" dirty="0" err="1" smtClean="0">
                <a:solidFill>
                  <a:schemeClr val="accent1"/>
                </a:solidFill>
              </a:rPr>
              <a:t>makale</a:t>
            </a:r>
            <a:endParaRPr lang="en-IE" sz="2600" b="1" u="sng" dirty="0" smtClean="0">
              <a:solidFill>
                <a:schemeClr val="accent1"/>
              </a:solidFill>
            </a:endParaRPr>
          </a:p>
          <a:p>
            <a:endParaRPr lang="en-IE" sz="2600" b="1" dirty="0"/>
          </a:p>
        </p:txBody>
      </p:sp>
    </p:spTree>
    <p:extLst>
      <p:ext uri="{BB962C8B-B14F-4D97-AF65-F5344CB8AC3E}">
        <p14:creationId xmlns:p14="http://schemas.microsoft.com/office/powerpoint/2010/main" xmlns="" val="1254263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862051" y="161925"/>
            <a:ext cx="8064337" cy="5206518"/>
          </a:xfrm>
        </p:spPr>
        <p:txBody>
          <a:bodyPr/>
          <a:lstStyle/>
          <a:p>
            <a:pPr marL="457200" indent="-457200">
              <a:buFont typeface="+mj-lt"/>
              <a:buAutoNum type="arabicPeriod"/>
            </a:pPr>
            <a:r>
              <a:rPr lang="en-IE" b="1" dirty="0" err="1" smtClean="0">
                <a:solidFill>
                  <a:srgbClr val="A6377D"/>
                </a:solidFill>
                <a:latin typeface="Abel"/>
              </a:rPr>
              <a:t>İşbirliğine</a:t>
            </a:r>
            <a:r>
              <a:rPr lang="en-IE" b="1" dirty="0" smtClean="0">
                <a:solidFill>
                  <a:srgbClr val="A6377D"/>
                </a:solidFill>
                <a:latin typeface="Abel"/>
              </a:rPr>
              <a:t> </a:t>
            </a:r>
            <a:r>
              <a:rPr lang="en-IE" b="1" dirty="0" err="1" smtClean="0">
                <a:solidFill>
                  <a:srgbClr val="A6377D"/>
                </a:solidFill>
                <a:latin typeface="Abel"/>
              </a:rPr>
              <a:t>Açıklık</a:t>
            </a:r>
            <a:r>
              <a:rPr lang="en-IE" b="1" dirty="0" smtClean="0">
                <a:solidFill>
                  <a:srgbClr val="A6377D"/>
                </a:solidFill>
                <a:latin typeface="Abel"/>
              </a:rPr>
              <a:t> </a:t>
            </a:r>
            <a:r>
              <a:rPr lang="en-IE" b="1" dirty="0" err="1" smtClean="0">
                <a:solidFill>
                  <a:srgbClr val="A6377D"/>
                </a:solidFill>
                <a:latin typeface="Abel"/>
              </a:rPr>
              <a:t>Dünyayı</a:t>
            </a:r>
            <a:r>
              <a:rPr lang="en-IE" b="1" dirty="0" smtClean="0">
                <a:solidFill>
                  <a:srgbClr val="A6377D"/>
                </a:solidFill>
                <a:latin typeface="Abel"/>
              </a:rPr>
              <a:t> </a:t>
            </a:r>
            <a:r>
              <a:rPr lang="en-IE" dirty="0" err="1" smtClean="0">
                <a:solidFill>
                  <a:schemeClr val="tx1">
                    <a:lumMod val="75000"/>
                    <a:lumOff val="25000"/>
                  </a:schemeClr>
                </a:solidFill>
                <a:latin typeface="Abel"/>
              </a:rPr>
              <a:t>değiştirme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arayışına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girerken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yalnız</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hissedebilirsiniz</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girişimciliğin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takım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sporu</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olduğunu</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diğer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insanların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yardım</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etmeye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istekli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olduğunu</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hatırlamak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önemlidir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girişimcilerin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potansiyel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ortaklık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işbirliği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fırsatlarına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açık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dikkatli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olmaları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gerekir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Çoğu</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durumda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işbirliğine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dayalı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ortak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 </a:t>
            </a:r>
            <a:r>
              <a:rPr lang="en-IE" dirty="0" err="1" smtClean="0">
                <a:solidFill>
                  <a:schemeClr val="tx1">
                    <a:lumMod val="75000"/>
                    <a:lumOff val="25000"/>
                  </a:schemeClr>
                </a:solidFill>
                <a:latin typeface="Abel"/>
              </a:rPr>
              <a:t>ticari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hedeflere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tek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başına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çabalardan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çok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daha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etkili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şekilde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ulaşabilir</a:t>
            </a:r>
            <a:r>
              <a:rPr lang="en-IE" dirty="0" smtClean="0">
                <a:solidFill>
                  <a:schemeClr val="tx1">
                    <a:lumMod val="75000"/>
                    <a:lumOff val="25000"/>
                  </a:schemeClr>
                </a:solidFill>
                <a:latin typeface="Abel"/>
              </a:rPr>
              <a:t>.</a:t>
            </a:r>
            <a:endParaRPr lang="tr-TR" dirty="0" smtClean="0">
              <a:solidFill>
                <a:schemeClr val="tx1">
                  <a:lumMod val="75000"/>
                  <a:lumOff val="25000"/>
                </a:schemeClr>
              </a:solidFill>
              <a:latin typeface="Abel"/>
            </a:endParaRPr>
          </a:p>
          <a:p>
            <a:pPr marL="457200" indent="-457200">
              <a:buFont typeface="+mj-lt"/>
              <a:buAutoNum type="arabicPeriod"/>
            </a:pPr>
            <a:r>
              <a:rPr lang="en-IE" b="1" dirty="0" err="1" smtClean="0">
                <a:solidFill>
                  <a:srgbClr val="A6377D"/>
                </a:solidFill>
                <a:latin typeface="Abel"/>
              </a:rPr>
              <a:t>Sebat</a:t>
            </a:r>
            <a:r>
              <a:rPr lang="en-IE" b="1" dirty="0" smtClean="0">
                <a:solidFill>
                  <a:srgbClr val="A6377D"/>
                </a:solidFill>
                <a:latin typeface="Abel"/>
              </a:rPr>
              <a:t> </a:t>
            </a:r>
            <a:r>
              <a:rPr lang="en-IE" b="1" dirty="0" err="1" smtClean="0">
                <a:solidFill>
                  <a:srgbClr val="A6377D"/>
                </a:solidFill>
                <a:latin typeface="Abel"/>
              </a:rPr>
              <a:t>Sosyal</a:t>
            </a:r>
            <a:r>
              <a:rPr lang="en-IE" b="1" dirty="0" smtClean="0">
                <a:solidFill>
                  <a:srgbClr val="A6377D"/>
                </a:solidFill>
                <a:latin typeface="Abel"/>
              </a:rPr>
              <a:t> </a:t>
            </a:r>
            <a:r>
              <a:rPr lang="en-IE" b="1" dirty="0" err="1" smtClean="0">
                <a:solidFill>
                  <a:srgbClr val="A6377D"/>
                </a:solidFill>
                <a:latin typeface="Abel"/>
              </a:rPr>
              <a:t>girişimciler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toplumumuzun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sunduğu</a:t>
            </a:r>
            <a:r>
              <a:rPr lang="en-IE" dirty="0" smtClean="0">
                <a:solidFill>
                  <a:schemeClr val="tx1">
                    <a:lumMod val="75000"/>
                    <a:lumOff val="25000"/>
                  </a:schemeClr>
                </a:solidFill>
                <a:latin typeface="Abel"/>
              </a:rPr>
              <a:t> en </a:t>
            </a:r>
            <a:r>
              <a:rPr lang="en-IE" dirty="0" err="1" smtClean="0">
                <a:solidFill>
                  <a:schemeClr val="tx1">
                    <a:lumMod val="75000"/>
                    <a:lumOff val="25000"/>
                  </a:schemeClr>
                </a:solidFill>
                <a:latin typeface="Abel"/>
              </a:rPr>
              <a:t>göz</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korkutucu</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zorluklardan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bazılarını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üstlenirler</a:t>
            </a:r>
            <a:r>
              <a:rPr lang="en-IE" dirty="0" smtClean="0">
                <a:solidFill>
                  <a:schemeClr val="tx1">
                    <a:lumMod val="75000"/>
                    <a:lumOff val="25000"/>
                  </a:schemeClr>
                </a:solidFill>
                <a:latin typeface="Abel"/>
              </a:rPr>
              <a:t>. Bu </a:t>
            </a:r>
            <a:r>
              <a:rPr lang="en-IE" dirty="0" err="1" smtClean="0">
                <a:solidFill>
                  <a:schemeClr val="tx1">
                    <a:lumMod val="75000"/>
                    <a:lumOff val="25000"/>
                  </a:schemeClr>
                </a:solidFill>
                <a:latin typeface="Abel"/>
              </a:rPr>
              <a:t>genellikle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erken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aşama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başarısızlıklar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için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reçete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oluşturur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Bununla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birlikte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başarılı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girişimciler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geçmişte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yaşanan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aksilikleri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sürdüren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etkili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çözümler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sunmaya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kararlı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olanlardır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Deneyimli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sosyal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girişimciler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başarısızlıklardan</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nasıl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ders</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alacaklarını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yöntemlerini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nasıl</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ayarlayacaklarını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ve</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sürekli</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stratejik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iyileştirmeler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yapmayı</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bilirler</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İlk</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başta</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başaramazsanız</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pes</a:t>
            </a:r>
            <a:r>
              <a:rPr lang="en-IE" dirty="0" smtClean="0">
                <a:solidFill>
                  <a:schemeClr val="tx1">
                    <a:lumMod val="75000"/>
                    <a:lumOff val="25000"/>
                  </a:schemeClr>
                </a:solidFill>
                <a:latin typeface="Abel"/>
              </a:rPr>
              <a:t> </a:t>
            </a:r>
            <a:r>
              <a:rPr lang="en-IE" dirty="0" err="1" smtClean="0">
                <a:solidFill>
                  <a:schemeClr val="tx1">
                    <a:lumMod val="75000"/>
                    <a:lumOff val="25000"/>
                  </a:schemeClr>
                </a:solidFill>
                <a:latin typeface="Abel"/>
              </a:rPr>
              <a:t>etmeyin</a:t>
            </a:r>
            <a:r>
              <a:rPr lang="en-IE" dirty="0" smtClean="0">
                <a:solidFill>
                  <a:schemeClr val="tx1">
                    <a:lumMod val="75000"/>
                    <a:lumOff val="25000"/>
                  </a:schemeClr>
                </a:solidFill>
                <a:latin typeface="Abel"/>
              </a:rPr>
              <a:t>!</a:t>
            </a:r>
          </a:p>
          <a:p>
            <a:endParaRPr lang="en-IE" dirty="0"/>
          </a:p>
        </p:txBody>
      </p:sp>
      <p:sp>
        <p:nvSpPr>
          <p:cNvPr id="6" name="Text Placeholder 5">
            <a:extLst>
              <a:ext uri="{FF2B5EF4-FFF2-40B4-BE49-F238E27FC236}">
                <a16:creationId xmlns:a16="http://schemas.microsoft.com/office/drawing/2014/main" xmlns="" id="{24E64F19-484D-40AB-8D07-03E91D9A5D80}"/>
              </a:ext>
            </a:extLst>
          </p:cNvPr>
          <p:cNvSpPr>
            <a:spLocks noGrp="1"/>
          </p:cNvSpPr>
          <p:nvPr>
            <p:ph type="body" sz="quarter" idx="15"/>
          </p:nvPr>
        </p:nvSpPr>
        <p:spPr>
          <a:xfrm>
            <a:off x="314326" y="161925"/>
            <a:ext cx="3022642" cy="6191250"/>
          </a:xfrm>
        </p:spPr>
        <p:txBody>
          <a:bodyPr>
            <a:normAutofit fontScale="70000" lnSpcReduction="20000"/>
          </a:bodyPr>
          <a:lstStyle/>
          <a:p>
            <a:r>
              <a:rPr lang="en-IE" sz="3900" b="1" dirty="0" err="1" smtClean="0"/>
              <a:t>Sosyal</a:t>
            </a:r>
            <a:r>
              <a:rPr lang="en-IE" sz="3900" b="1" dirty="0" smtClean="0"/>
              <a:t> </a:t>
            </a:r>
            <a:r>
              <a:rPr lang="en-IE" sz="3900" b="1" dirty="0" err="1" smtClean="0"/>
              <a:t>Girişimciler</a:t>
            </a:r>
            <a:endParaRPr lang="en-IE" sz="3900" b="1" dirty="0"/>
          </a:p>
          <a:p>
            <a:endParaRPr lang="en-IE" sz="3600" b="1" dirty="0"/>
          </a:p>
          <a:p>
            <a:endParaRPr lang="tr-TR" sz="3600" b="1" i="1" dirty="0" smtClean="0">
              <a:solidFill>
                <a:srgbClr val="A6377D"/>
              </a:solidFill>
            </a:endParaRPr>
          </a:p>
          <a:p>
            <a:r>
              <a:rPr lang="en-IE" b="1" i="1" dirty="0" smtClean="0">
                <a:solidFill>
                  <a:srgbClr val="A6377D"/>
                </a:solidFill>
              </a:rPr>
              <a:t>7 </a:t>
            </a:r>
            <a:r>
              <a:rPr lang="en-IE" b="1" i="1" dirty="0" err="1" smtClean="0">
                <a:solidFill>
                  <a:srgbClr val="A6377D"/>
                </a:solidFill>
              </a:rPr>
              <a:t>Temel</a:t>
            </a:r>
            <a:r>
              <a:rPr lang="en-IE" b="1" i="1" dirty="0" smtClean="0">
                <a:solidFill>
                  <a:srgbClr val="A6377D"/>
                </a:solidFill>
              </a:rPr>
              <a:t> </a:t>
            </a:r>
            <a:r>
              <a:rPr lang="en-IE" b="1" i="1" dirty="0" err="1" smtClean="0">
                <a:solidFill>
                  <a:srgbClr val="A6377D"/>
                </a:solidFill>
              </a:rPr>
              <a:t>Özellikler</a:t>
            </a:r>
            <a:endParaRPr lang="en-IE" sz="3600" b="1" i="1" dirty="0">
              <a:solidFill>
                <a:srgbClr val="A6377D"/>
              </a:solidFill>
            </a:endParaRPr>
          </a:p>
          <a:p>
            <a:endParaRPr lang="en-IE" sz="3600" b="1" i="1" dirty="0">
              <a:solidFill>
                <a:srgbClr val="A6377D"/>
              </a:solidFill>
            </a:endParaRPr>
          </a:p>
          <a:p>
            <a:pPr marL="457200" indent="-457200">
              <a:buFont typeface="+mj-lt"/>
              <a:buAutoNum type="arabicPeriod"/>
            </a:pPr>
            <a:r>
              <a:rPr lang="en-IE" dirty="0" err="1" smtClean="0">
                <a:solidFill>
                  <a:schemeClr val="bg2">
                    <a:lumMod val="25000"/>
                  </a:schemeClr>
                </a:solidFill>
              </a:rPr>
              <a:t>Merak</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İlham</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Beceriklilik</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Pragmatizm</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Uyarlanabilirlik</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İşbirliğine</a:t>
            </a:r>
            <a:r>
              <a:rPr lang="en-IE" dirty="0" smtClean="0">
                <a:solidFill>
                  <a:schemeClr val="bg2">
                    <a:lumMod val="25000"/>
                  </a:schemeClr>
                </a:solidFill>
              </a:rPr>
              <a:t> </a:t>
            </a:r>
            <a:r>
              <a:rPr lang="en-IE" dirty="0" err="1" smtClean="0">
                <a:solidFill>
                  <a:schemeClr val="bg2">
                    <a:lumMod val="25000"/>
                  </a:schemeClr>
                </a:solidFill>
              </a:rPr>
              <a:t>Açıklık</a:t>
            </a:r>
            <a:endParaRPr lang="en-IE" dirty="0" smtClean="0">
              <a:solidFill>
                <a:schemeClr val="bg2">
                  <a:lumMod val="25000"/>
                </a:schemeClr>
              </a:solidFill>
            </a:endParaRPr>
          </a:p>
          <a:p>
            <a:pPr marL="457200" indent="-457200">
              <a:buFont typeface="+mj-lt"/>
              <a:buAutoNum type="arabicPeriod"/>
            </a:pPr>
            <a:r>
              <a:rPr lang="en-IE" dirty="0" err="1" smtClean="0">
                <a:solidFill>
                  <a:schemeClr val="bg2">
                    <a:lumMod val="25000"/>
                  </a:schemeClr>
                </a:solidFill>
              </a:rPr>
              <a:t>Kalıcılık</a:t>
            </a:r>
            <a:endParaRPr lang="tr-TR" dirty="0" smtClean="0">
              <a:solidFill>
                <a:schemeClr val="bg2">
                  <a:lumMod val="25000"/>
                </a:schemeClr>
              </a:solidFill>
            </a:endParaRPr>
          </a:p>
          <a:p>
            <a:pPr marL="457200" indent="-457200"/>
            <a:endParaRPr lang="en-IE" dirty="0"/>
          </a:p>
          <a:p>
            <a:r>
              <a:rPr lang="en-IE" sz="2600" b="1" u="sng" dirty="0" smtClean="0">
                <a:solidFill>
                  <a:schemeClr val="accent1"/>
                </a:solidFill>
              </a:rPr>
              <a:t>Tam </a:t>
            </a:r>
            <a:r>
              <a:rPr lang="en-IE" sz="2600" b="1" u="sng" dirty="0" err="1" smtClean="0">
                <a:solidFill>
                  <a:schemeClr val="accent1"/>
                </a:solidFill>
              </a:rPr>
              <a:t>makale</a:t>
            </a:r>
            <a:endParaRPr lang="en-IE" sz="2600" b="1" u="sng" dirty="0">
              <a:solidFill>
                <a:schemeClr val="accent1"/>
              </a:solidFill>
            </a:endParaRPr>
          </a:p>
        </p:txBody>
      </p:sp>
    </p:spTree>
    <p:extLst>
      <p:ext uri="{BB962C8B-B14F-4D97-AF65-F5344CB8AC3E}">
        <p14:creationId xmlns:p14="http://schemas.microsoft.com/office/powerpoint/2010/main" xmlns="" val="350065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6096000" y="1676277"/>
            <a:ext cx="5581475" cy="2592420"/>
          </a:xfrm>
        </p:spPr>
        <p:txBody>
          <a:bodyPr/>
          <a:lstStyle/>
          <a:p>
            <a:pPr marL="342900" indent="-342900" algn="l">
              <a:buAutoNum type="arabicPeriod"/>
            </a:pPr>
            <a:r>
              <a:rPr lang="en-IE" dirty="0" err="1" smtClean="0">
                <a:solidFill>
                  <a:schemeClr val="accent1"/>
                </a:solidFill>
                <a:latin typeface="Calibri" panose="020F0502020204030204" pitchFamily="34" charset="0"/>
              </a:rPr>
              <a:t>Değişim</a:t>
            </a:r>
            <a:r>
              <a:rPr lang="en-IE" dirty="0" smtClean="0">
                <a:solidFill>
                  <a:schemeClr val="accent1"/>
                </a:solidFill>
                <a:latin typeface="Calibri" panose="020F0502020204030204" pitchFamily="34" charset="0"/>
              </a:rPr>
              <a:t> </a:t>
            </a:r>
            <a:r>
              <a:rPr lang="en-IE" dirty="0" err="1" smtClean="0">
                <a:solidFill>
                  <a:schemeClr val="accent1"/>
                </a:solidFill>
                <a:latin typeface="Calibri" panose="020F0502020204030204" pitchFamily="34" charset="0"/>
              </a:rPr>
              <a:t>için</a:t>
            </a:r>
            <a:r>
              <a:rPr lang="en-IE" dirty="0" smtClean="0">
                <a:solidFill>
                  <a:schemeClr val="accent1"/>
                </a:solidFill>
                <a:latin typeface="Calibri" panose="020F0502020204030204" pitchFamily="34" charset="0"/>
              </a:rPr>
              <a:t> </a:t>
            </a:r>
            <a:r>
              <a:rPr lang="en-IE" dirty="0" err="1" smtClean="0">
                <a:solidFill>
                  <a:schemeClr val="accent1"/>
                </a:solidFill>
                <a:latin typeface="Calibri" panose="020F0502020204030204" pitchFamily="34" charset="0"/>
              </a:rPr>
              <a:t>sosyal</a:t>
            </a:r>
            <a:r>
              <a:rPr lang="en-IE" dirty="0" smtClean="0">
                <a:solidFill>
                  <a:schemeClr val="accent1"/>
                </a:solidFill>
                <a:latin typeface="Calibri" panose="020F0502020204030204" pitchFamily="34" charset="0"/>
              </a:rPr>
              <a:t> </a:t>
            </a:r>
            <a:r>
              <a:rPr lang="en-IE" dirty="0" err="1" smtClean="0">
                <a:solidFill>
                  <a:schemeClr val="accent1"/>
                </a:solidFill>
                <a:latin typeface="Calibri" panose="020F0502020204030204" pitchFamily="34" charset="0"/>
              </a:rPr>
              <a:t>inovasyon</a:t>
            </a:r>
            <a:r>
              <a:rPr lang="en-IE" dirty="0" smtClean="0">
                <a:solidFill>
                  <a:schemeClr val="accent1"/>
                </a:solidFill>
                <a:latin typeface="Calibri" panose="020F0502020204030204" pitchFamily="34" charset="0"/>
              </a:rPr>
              <a:t> </a:t>
            </a:r>
            <a:r>
              <a:rPr lang="en-IE" dirty="0" err="1" smtClean="0">
                <a:solidFill>
                  <a:schemeClr val="accent1"/>
                </a:solidFill>
                <a:latin typeface="Calibri" panose="020F0502020204030204" pitchFamily="34" charset="0"/>
              </a:rPr>
              <a:t>fikirlerinin</a:t>
            </a:r>
            <a:r>
              <a:rPr lang="en-IE" dirty="0" smtClean="0">
                <a:solidFill>
                  <a:schemeClr val="accent1"/>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nasıl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oluşturulacağını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öğrenin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insanların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toplumun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refahını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iyileştirmek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için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çözümler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geliştirin</a:t>
            </a:r>
            <a:r>
              <a:rPr lang="en-IE" dirty="0" smtClean="0">
                <a:solidFill>
                  <a:schemeClr val="tx1">
                    <a:lumMod val="75000"/>
                    <a:lumOff val="25000"/>
                  </a:schemeClr>
                </a:solidFill>
                <a:latin typeface="Calibri" panose="020F0502020204030204" pitchFamily="34" charset="0"/>
              </a:rPr>
              <a:t>.</a:t>
            </a:r>
          </a:p>
          <a:p>
            <a:pPr marL="342900" indent="-342900" algn="l">
              <a:buAutoNum type="arabicPeriod"/>
            </a:pPr>
            <a:r>
              <a:rPr lang="en-IE" dirty="0" err="1" smtClean="0">
                <a:solidFill>
                  <a:schemeClr val="accent2"/>
                </a:solidFill>
                <a:latin typeface="Calibri" panose="020F0502020204030204" pitchFamily="34" charset="0"/>
              </a:rPr>
              <a:t>Diğer</a:t>
            </a:r>
            <a:r>
              <a:rPr lang="en-IE" dirty="0" smtClean="0">
                <a:solidFill>
                  <a:schemeClr val="accent2"/>
                </a:solidFill>
                <a:latin typeface="Calibri" panose="020F0502020204030204" pitchFamily="34" charset="0"/>
              </a:rPr>
              <a:t> </a:t>
            </a:r>
            <a:r>
              <a:rPr lang="en-IE" dirty="0" err="1" smtClean="0">
                <a:solidFill>
                  <a:schemeClr val="accent2"/>
                </a:solidFill>
                <a:latin typeface="Calibri" panose="020F0502020204030204" pitchFamily="34" charset="0"/>
              </a:rPr>
              <a:t>genç</a:t>
            </a:r>
            <a:r>
              <a:rPr lang="en-IE" dirty="0" smtClean="0">
                <a:solidFill>
                  <a:schemeClr val="accent2"/>
                </a:solidFill>
                <a:latin typeface="Calibri" panose="020F0502020204030204" pitchFamily="34" charset="0"/>
              </a:rPr>
              <a:t> </a:t>
            </a:r>
            <a:r>
              <a:rPr lang="en-IE" dirty="0" err="1" smtClean="0">
                <a:solidFill>
                  <a:schemeClr val="accent2"/>
                </a:solidFill>
                <a:latin typeface="Calibri" panose="020F0502020204030204" pitchFamily="34" charset="0"/>
              </a:rPr>
              <a:t>dijital</a:t>
            </a:r>
            <a:r>
              <a:rPr lang="en-IE" dirty="0" smtClean="0">
                <a:solidFill>
                  <a:schemeClr val="accent2"/>
                </a:solidFill>
                <a:latin typeface="Calibri" panose="020F0502020204030204" pitchFamily="34" charset="0"/>
              </a:rPr>
              <a:t> </a:t>
            </a:r>
            <a:r>
              <a:rPr lang="en-IE" dirty="0" err="1" smtClean="0">
                <a:solidFill>
                  <a:schemeClr val="accent2"/>
                </a:solidFill>
                <a:latin typeface="Calibri" panose="020F0502020204030204" pitchFamily="34" charset="0"/>
              </a:rPr>
              <a:t>sosyal</a:t>
            </a:r>
            <a:r>
              <a:rPr lang="en-IE" dirty="0" smtClean="0">
                <a:solidFill>
                  <a:schemeClr val="accent2"/>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yenilikçilerin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dünyayı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nasıl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değiştirdiğini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araştırın</a:t>
            </a:r>
            <a:endParaRPr lang="en-IE" dirty="0" smtClean="0">
              <a:solidFill>
                <a:schemeClr val="tx1">
                  <a:lumMod val="75000"/>
                  <a:lumOff val="25000"/>
                </a:schemeClr>
              </a:solidFill>
              <a:latin typeface="Calibri" panose="020F0502020204030204" pitchFamily="34" charset="0"/>
            </a:endParaRPr>
          </a:p>
          <a:p>
            <a:pPr marL="342900" indent="-342900" algn="l">
              <a:buAutoNum type="arabicPeriod"/>
            </a:pPr>
            <a:r>
              <a:rPr lang="en-IE" dirty="0" err="1" smtClean="0">
                <a:solidFill>
                  <a:srgbClr val="EF619A"/>
                </a:solidFill>
                <a:latin typeface="Calibri" panose="020F0502020204030204" pitchFamily="34" charset="0"/>
              </a:rPr>
              <a:t>Bir</a:t>
            </a:r>
            <a:r>
              <a:rPr lang="en-IE" dirty="0" smtClean="0">
                <a:solidFill>
                  <a:srgbClr val="EF619A"/>
                </a:solidFill>
                <a:latin typeface="Calibri" panose="020F0502020204030204" pitchFamily="34" charset="0"/>
              </a:rPr>
              <a:t> </a:t>
            </a:r>
            <a:r>
              <a:rPr lang="en-IE" dirty="0" err="1" smtClean="0">
                <a:solidFill>
                  <a:srgbClr val="EF619A"/>
                </a:solidFill>
                <a:latin typeface="Calibri" panose="020F0502020204030204" pitchFamily="34" charset="0"/>
              </a:rPr>
              <a:t>Genç</a:t>
            </a:r>
            <a:r>
              <a:rPr lang="en-IE" dirty="0" smtClean="0">
                <a:solidFill>
                  <a:srgbClr val="EF619A"/>
                </a:solidFill>
                <a:latin typeface="Calibri" panose="020F0502020204030204" pitchFamily="34" charset="0"/>
              </a:rPr>
              <a:t> </a:t>
            </a:r>
            <a:r>
              <a:rPr lang="en-IE" dirty="0" err="1" smtClean="0">
                <a:solidFill>
                  <a:srgbClr val="EF619A"/>
                </a:solidFill>
                <a:latin typeface="Calibri" panose="020F0502020204030204" pitchFamily="34" charset="0"/>
              </a:rPr>
              <a:t>Dijital</a:t>
            </a:r>
            <a:r>
              <a:rPr lang="en-IE" dirty="0" smtClean="0">
                <a:solidFill>
                  <a:srgbClr val="EF619A"/>
                </a:solidFill>
                <a:latin typeface="Calibri" panose="020F0502020204030204" pitchFamily="34" charset="0"/>
              </a:rPr>
              <a:t> </a:t>
            </a:r>
            <a:r>
              <a:rPr lang="en-IE" dirty="0" err="1" smtClean="0">
                <a:solidFill>
                  <a:srgbClr val="EF619A"/>
                </a:solidFill>
                <a:latin typeface="Calibri" panose="020F0502020204030204" pitchFamily="34" charset="0"/>
              </a:rPr>
              <a:t>Sosyal</a:t>
            </a:r>
            <a:r>
              <a:rPr lang="en-IE" dirty="0" smtClean="0">
                <a:solidFill>
                  <a:srgbClr val="EF619A"/>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Yenilikçinin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becerilerine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özelliklerine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özelliklerine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sahip</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olup</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olmadığınızı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keşfedin</a:t>
            </a:r>
            <a:endParaRPr lang="en-IE" dirty="0" smtClean="0">
              <a:solidFill>
                <a:schemeClr val="tx1">
                  <a:lumMod val="75000"/>
                  <a:lumOff val="25000"/>
                </a:schemeClr>
              </a:solidFill>
              <a:latin typeface="Calibri" panose="020F0502020204030204" pitchFamily="34" charset="0"/>
            </a:endParaRPr>
          </a:p>
          <a:p>
            <a:pPr marL="342900" indent="-342900" algn="l">
              <a:buAutoNum type="arabicPeriod"/>
            </a:pPr>
            <a:r>
              <a:rPr lang="en-IE" dirty="0" err="1" smtClean="0">
                <a:solidFill>
                  <a:srgbClr val="A6377D"/>
                </a:solidFill>
                <a:latin typeface="Calibri" panose="020F0502020204030204" pitchFamily="34" charset="0"/>
              </a:rPr>
              <a:t>Yaşamları</a:t>
            </a:r>
            <a:r>
              <a:rPr lang="en-IE" dirty="0" smtClean="0">
                <a:solidFill>
                  <a:srgbClr val="A6377D"/>
                </a:solidFill>
                <a:latin typeface="Calibri" panose="020F0502020204030204" pitchFamily="34" charset="0"/>
              </a:rPr>
              <a:t> </a:t>
            </a:r>
            <a:r>
              <a:rPr lang="en-IE" dirty="0" err="1" smtClean="0">
                <a:solidFill>
                  <a:srgbClr val="A6377D"/>
                </a:solidFill>
                <a:latin typeface="Calibri" panose="020F0502020204030204" pitchFamily="34" charset="0"/>
              </a:rPr>
              <a:t>ve</a:t>
            </a:r>
            <a:r>
              <a:rPr lang="en-IE" dirty="0" smtClean="0">
                <a:solidFill>
                  <a:srgbClr val="A6377D"/>
                </a:solidFill>
                <a:latin typeface="Calibri" panose="020F0502020204030204" pitchFamily="34" charset="0"/>
              </a:rPr>
              <a:t> </a:t>
            </a:r>
            <a:r>
              <a:rPr lang="en-IE" dirty="0" err="1" smtClean="0">
                <a:solidFill>
                  <a:srgbClr val="A6377D"/>
                </a:solidFill>
                <a:latin typeface="Calibri" panose="020F0502020204030204" pitchFamily="34" charset="0"/>
              </a:rPr>
              <a:t>toplulukları</a:t>
            </a:r>
            <a:r>
              <a:rPr lang="en-IE" dirty="0" smtClean="0">
                <a:solidFill>
                  <a:srgbClr val="A6377D"/>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dönüştüren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dijital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bilgi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teknolojilerdeki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gelişmeleri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keşfedin</a:t>
            </a: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xmlns=""/>
              </a:ext>
            </a:extLst>
          </a:blip>
          <a:srcRect l="3298" r="3298"/>
          <a:stretch/>
        </p:blipFill>
        <p:spPr/>
      </p:pic>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6096000" y="413304"/>
            <a:ext cx="5581475" cy="1001363"/>
          </a:xfrm>
          <a:solidFill>
            <a:srgbClr val="56BE92"/>
          </a:solidFill>
        </p:spPr>
        <p:txBody>
          <a:bodyPr anchor="ctr">
            <a:noAutofit/>
          </a:bodyPr>
          <a:lstStyle/>
          <a:p>
            <a:pPr marL="0" indent="0" algn="ctr">
              <a:buNone/>
            </a:pPr>
            <a:r>
              <a:rPr lang="en-US" sz="3200" dirty="0" err="1" smtClean="0">
                <a:solidFill>
                  <a:schemeClr val="bg1"/>
                </a:solidFill>
              </a:rPr>
              <a:t>Modül</a:t>
            </a:r>
            <a:r>
              <a:rPr lang="en-US" sz="3200" dirty="0" smtClean="0">
                <a:solidFill>
                  <a:schemeClr val="bg1"/>
                </a:solidFill>
              </a:rPr>
              <a:t> 1 </a:t>
            </a:r>
            <a:r>
              <a:rPr lang="en-US" sz="3200" dirty="0" err="1" smtClean="0">
                <a:solidFill>
                  <a:schemeClr val="bg1"/>
                </a:solidFill>
              </a:rPr>
              <a:t>Öğrenme</a:t>
            </a:r>
            <a:r>
              <a:rPr lang="en-US" sz="3200" dirty="0" smtClean="0">
                <a:solidFill>
                  <a:schemeClr val="bg1"/>
                </a:solidFill>
              </a:rPr>
              <a:t> </a:t>
            </a:r>
            <a:r>
              <a:rPr lang="en-US" sz="3200" dirty="0" err="1" smtClean="0">
                <a:solidFill>
                  <a:schemeClr val="bg1"/>
                </a:solidFill>
              </a:rPr>
              <a:t>Hedefleri</a:t>
            </a:r>
            <a:endParaRPr lang="en-US" sz="3200" dirty="0">
              <a:solidFill>
                <a:schemeClr val="bg1"/>
              </a:solidFill>
            </a:endParaRPr>
          </a:p>
        </p:txBody>
      </p:sp>
    </p:spTree>
    <p:extLst>
      <p:ext uri="{BB962C8B-B14F-4D97-AF65-F5344CB8AC3E}">
        <p14:creationId xmlns:p14="http://schemas.microsoft.com/office/powerpoint/2010/main" xmlns=""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E8502DD8-D3C7-42B4-96E2-CE061B2DBE22}"/>
              </a:ext>
            </a:extLst>
          </p:cNvPr>
          <p:cNvSpPr>
            <a:spLocks noGrp="1"/>
          </p:cNvSpPr>
          <p:nvPr>
            <p:ph type="body" sz="quarter" idx="15"/>
          </p:nvPr>
        </p:nvSpPr>
        <p:spPr>
          <a:xfrm>
            <a:off x="209963" y="290919"/>
            <a:ext cx="8010583" cy="697353"/>
          </a:xfrm>
        </p:spPr>
        <p:txBody>
          <a:bodyPr>
            <a:noAutofit/>
          </a:bodyPr>
          <a:lstStyle/>
          <a:p>
            <a:r>
              <a:rPr lang="en-IE" sz="4400" b="1" dirty="0" err="1" smtClean="0"/>
              <a:t>Sosyal</a:t>
            </a:r>
            <a:r>
              <a:rPr lang="en-IE" sz="4400" b="1" dirty="0" smtClean="0"/>
              <a:t> </a:t>
            </a:r>
            <a:r>
              <a:rPr lang="en-IE" sz="4400" b="1" dirty="0" err="1" smtClean="0"/>
              <a:t>Yenilikçiler</a:t>
            </a:r>
            <a:r>
              <a:rPr lang="en-IE" sz="4400" b="1" dirty="0" smtClean="0"/>
              <a:t> Ne </a:t>
            </a:r>
            <a:r>
              <a:rPr lang="en-IE" sz="4400" b="1" dirty="0" err="1" smtClean="0"/>
              <a:t>Yapar</a:t>
            </a:r>
            <a:r>
              <a:rPr lang="en-IE" sz="4400" b="1" dirty="0" smtClean="0"/>
              <a:t>?</a:t>
            </a:r>
            <a:endParaRPr lang="en-IE" sz="4400" b="1" dirty="0"/>
          </a:p>
        </p:txBody>
      </p:sp>
      <p:pic>
        <p:nvPicPr>
          <p:cNvPr id="9" name="Picture Placeholder 8" descr="A person holding a sign&#10;&#10;Description automatically generated with medium confidence">
            <a:extLst>
              <a:ext uri="{FF2B5EF4-FFF2-40B4-BE49-F238E27FC236}">
                <a16:creationId xmlns:a16="http://schemas.microsoft.com/office/drawing/2014/main" xmlns="" id="{A93C25E6-62F1-4BF3-B084-2FAC7795DF51}"/>
              </a:ext>
            </a:extLst>
          </p:cNvPr>
          <p:cNvPicPr>
            <a:picLocks noGrp="1" noChangeAspect="1"/>
          </p:cNvPicPr>
          <p:nvPr>
            <p:ph type="pic" sz="quarter" idx="10"/>
          </p:nvPr>
        </p:nvPicPr>
        <p:blipFill>
          <a:blip r:embed="rId2"/>
          <a:srcRect t="18637" b="18637"/>
          <a:stretch>
            <a:fillRect/>
          </a:stretch>
        </p:blipFill>
        <p:spPr/>
      </p:pic>
      <p:sp>
        <p:nvSpPr>
          <p:cNvPr id="7" name="Text Placeholder 6">
            <a:extLst>
              <a:ext uri="{FF2B5EF4-FFF2-40B4-BE49-F238E27FC236}">
                <a16:creationId xmlns:a16="http://schemas.microsoft.com/office/drawing/2014/main" xmlns="" id="{957887BD-D57A-4BEE-8308-28D0BE48B5F5}"/>
              </a:ext>
            </a:extLst>
          </p:cNvPr>
          <p:cNvSpPr txBox="1">
            <a:spLocks noGrp="1"/>
          </p:cNvSpPr>
          <p:nvPr>
            <p:ph type="body" sz="quarter" idx="14"/>
          </p:nvPr>
        </p:nvSpPr>
        <p:spPr>
          <a:xfrm>
            <a:off x="353226" y="1196731"/>
            <a:ext cx="5513420" cy="4430957"/>
          </a:xfrm>
          <a:prstGeom prst="rect">
            <a:avLst/>
          </a:prstGeom>
          <a:noFill/>
        </p:spPr>
        <p:txBody>
          <a:bodyPr wrap="square" rtlCol="0">
            <a:spAutoFit/>
          </a:bodyPr>
          <a:lstStyle/>
          <a:p>
            <a:pPr algn="ctr"/>
            <a:r>
              <a:rPr lang="en-IE" sz="3200" dirty="0" err="1" smtClean="0">
                <a:solidFill>
                  <a:schemeClr val="tx1">
                    <a:lumMod val="85000"/>
                    <a:lumOff val="15000"/>
                  </a:schemeClr>
                </a:solidFill>
              </a:rPr>
              <a:t>Sosyal</a:t>
            </a:r>
            <a:r>
              <a:rPr lang="en-IE" sz="3200" dirty="0" smtClean="0">
                <a:solidFill>
                  <a:schemeClr val="tx1">
                    <a:lumMod val="85000"/>
                    <a:lumOff val="15000"/>
                  </a:schemeClr>
                </a:solidFill>
              </a:rPr>
              <a:t> </a:t>
            </a:r>
            <a:r>
              <a:rPr lang="en-IE" sz="3200" dirty="0" err="1" smtClean="0">
                <a:solidFill>
                  <a:schemeClr val="tx1">
                    <a:lumMod val="85000"/>
                    <a:lumOff val="15000"/>
                  </a:schemeClr>
                </a:solidFill>
              </a:rPr>
              <a:t>Yenilikçiler</a:t>
            </a:r>
            <a:r>
              <a:rPr lang="en-IE" sz="3200" dirty="0" smtClean="0">
                <a:solidFill>
                  <a:schemeClr val="tx1">
                    <a:lumMod val="85000"/>
                    <a:lumOff val="15000"/>
                  </a:schemeClr>
                </a:solidFill>
              </a:rPr>
              <a:t> </a:t>
            </a:r>
            <a:r>
              <a:rPr lang="en-IE" sz="3200" b="1" dirty="0" smtClean="0">
                <a:solidFill>
                  <a:schemeClr val="tx1">
                    <a:lumMod val="85000"/>
                    <a:lumOff val="15000"/>
                  </a:schemeClr>
                </a:solidFill>
              </a:rPr>
              <a:t>BEKLENİYOR,</a:t>
            </a:r>
            <a:r>
              <a:rPr lang="en-IE" sz="3200" dirty="0" smtClean="0">
                <a:solidFill>
                  <a:schemeClr val="tx1">
                    <a:lumMod val="85000"/>
                    <a:lumOff val="15000"/>
                  </a:schemeClr>
                </a:solidFill>
              </a:rPr>
              <a:t> </a:t>
            </a:r>
            <a:r>
              <a:rPr lang="en-IE" sz="3200" b="1" dirty="0" smtClean="0">
                <a:solidFill>
                  <a:schemeClr val="tx1">
                    <a:lumMod val="85000"/>
                    <a:lumOff val="15000"/>
                  </a:schemeClr>
                </a:solidFill>
              </a:rPr>
              <a:t>KONUŞUN</a:t>
            </a:r>
            <a:r>
              <a:rPr lang="en-IE" sz="3200" dirty="0" smtClean="0">
                <a:solidFill>
                  <a:schemeClr val="tx1">
                    <a:lumMod val="85000"/>
                    <a:lumOff val="15000"/>
                  </a:schemeClr>
                </a:solidFill>
              </a:rPr>
              <a:t> VE</a:t>
            </a:r>
            <a:r>
              <a:rPr lang="en-IE" sz="3200" b="1" dirty="0" smtClean="0">
                <a:solidFill>
                  <a:schemeClr val="tx1"/>
                </a:solidFill>
              </a:rPr>
              <a:t> BU KONUDA BİR ŞEY YAPIN</a:t>
            </a:r>
            <a:r>
              <a:rPr lang="en-IE" sz="3200" dirty="0" smtClean="0">
                <a:solidFill>
                  <a:schemeClr val="tx1">
                    <a:lumMod val="85000"/>
                    <a:lumOff val="15000"/>
                  </a:schemeClr>
                </a:solidFill>
              </a:rPr>
              <a:t>. </a:t>
            </a:r>
            <a:r>
              <a:rPr lang="en-IE" sz="3200" dirty="0" err="1" smtClean="0">
                <a:solidFill>
                  <a:schemeClr val="tx1">
                    <a:lumMod val="85000"/>
                    <a:lumOff val="15000"/>
                  </a:schemeClr>
                </a:solidFill>
              </a:rPr>
              <a:t>Konuşmalar</a:t>
            </a:r>
            <a:r>
              <a:rPr lang="en-IE" sz="3200" dirty="0" smtClean="0">
                <a:solidFill>
                  <a:schemeClr val="tx1">
                    <a:lumMod val="85000"/>
                    <a:lumOff val="15000"/>
                  </a:schemeClr>
                </a:solidFill>
              </a:rPr>
              <a:t> </a:t>
            </a:r>
            <a:r>
              <a:rPr lang="en-IE" sz="3200" b="1" dirty="0" err="1" smtClean="0">
                <a:solidFill>
                  <a:schemeClr val="tx1">
                    <a:lumMod val="85000"/>
                    <a:lumOff val="15000"/>
                  </a:schemeClr>
                </a:solidFill>
              </a:rPr>
              <a:t>Yapın</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Destekle</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Bağlantı</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Kurun</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ve</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Hakkında</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Fark</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Yaratmak</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İçin</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Adımlar</a:t>
            </a:r>
            <a:r>
              <a:rPr lang="en-IE" sz="3200" b="1" dirty="0" smtClean="0">
                <a:solidFill>
                  <a:schemeClr val="tx1">
                    <a:lumMod val="85000"/>
                    <a:lumOff val="15000"/>
                  </a:schemeClr>
                </a:solidFill>
              </a:rPr>
              <a:t> </a:t>
            </a:r>
            <a:r>
              <a:rPr lang="en-IE" sz="3200" b="1" dirty="0" err="1" smtClean="0">
                <a:solidFill>
                  <a:schemeClr val="tx1">
                    <a:lumMod val="85000"/>
                    <a:lumOff val="15000"/>
                  </a:schemeClr>
                </a:solidFill>
              </a:rPr>
              <a:t>Atın</a:t>
            </a:r>
            <a:r>
              <a:rPr lang="en-IE" sz="3200" b="1" dirty="0" smtClean="0">
                <a:solidFill>
                  <a:schemeClr val="tx1">
                    <a:lumMod val="85000"/>
                    <a:lumOff val="15000"/>
                  </a:schemeClr>
                </a:solidFill>
              </a:rPr>
              <a:t>….</a:t>
            </a:r>
            <a:endParaRPr lang="en-IE" sz="3200" b="1" dirty="0">
              <a:solidFill>
                <a:schemeClr val="tx1">
                  <a:lumMod val="85000"/>
                  <a:lumOff val="15000"/>
                </a:schemeClr>
              </a:solidFill>
            </a:endParaRPr>
          </a:p>
          <a:p>
            <a:pPr algn="ctr"/>
            <a:r>
              <a:rPr lang="en-IE" sz="2800" b="1" dirty="0" err="1" smtClean="0"/>
              <a:t>Sosyal</a:t>
            </a:r>
            <a:r>
              <a:rPr lang="en-IE" sz="2800" b="1" dirty="0" smtClean="0"/>
              <a:t> </a:t>
            </a:r>
            <a:r>
              <a:rPr lang="en-IE" sz="2800" b="1" dirty="0" err="1" smtClean="0"/>
              <a:t>Sorunlar</a:t>
            </a:r>
            <a:r>
              <a:rPr lang="en-IE" sz="2800" b="1" dirty="0" smtClean="0"/>
              <a:t>, </a:t>
            </a:r>
            <a:r>
              <a:rPr lang="en-IE" sz="2800" b="1" dirty="0" err="1" smtClean="0"/>
              <a:t>Çocuk</a:t>
            </a:r>
            <a:r>
              <a:rPr lang="en-IE" sz="2800" b="1" dirty="0" smtClean="0"/>
              <a:t> </a:t>
            </a:r>
            <a:r>
              <a:rPr lang="en-IE" sz="2800" b="1" dirty="0" err="1" smtClean="0"/>
              <a:t>İşçiliği</a:t>
            </a:r>
            <a:r>
              <a:rPr lang="en-IE" sz="2800" b="1" dirty="0" smtClean="0"/>
              <a:t>, </a:t>
            </a:r>
            <a:r>
              <a:rPr lang="en-IE" sz="2800" b="1" dirty="0" err="1" smtClean="0"/>
              <a:t>Yoksulluk</a:t>
            </a:r>
            <a:r>
              <a:rPr lang="en-IE" sz="2800" b="1" dirty="0" smtClean="0"/>
              <a:t>, </a:t>
            </a:r>
            <a:r>
              <a:rPr lang="en-IE" sz="2800" b="1" dirty="0" err="1" smtClean="0"/>
              <a:t>Dışlanma</a:t>
            </a:r>
            <a:r>
              <a:rPr lang="en-IE" sz="2800" b="1" dirty="0" smtClean="0"/>
              <a:t>, </a:t>
            </a:r>
            <a:r>
              <a:rPr lang="en-IE" sz="2800" b="1" dirty="0" err="1" smtClean="0"/>
              <a:t>Çevre</a:t>
            </a:r>
            <a:r>
              <a:rPr lang="en-IE" sz="2800" b="1" dirty="0" smtClean="0"/>
              <a:t>, </a:t>
            </a:r>
            <a:r>
              <a:rPr lang="en-IE" sz="2800" b="1" dirty="0" err="1" smtClean="0"/>
              <a:t>İklim</a:t>
            </a:r>
            <a:r>
              <a:rPr lang="en-IE" sz="2800" b="1" dirty="0" smtClean="0"/>
              <a:t> </a:t>
            </a:r>
            <a:r>
              <a:rPr lang="en-IE" sz="2800" b="1" dirty="0" err="1" smtClean="0"/>
              <a:t>Değişikliği</a:t>
            </a:r>
            <a:r>
              <a:rPr lang="en-IE" sz="2800" b="1" dirty="0" smtClean="0"/>
              <a:t>, </a:t>
            </a:r>
            <a:r>
              <a:rPr lang="en-IE" sz="2800" b="1" dirty="0" err="1" smtClean="0"/>
              <a:t>Sağlık</a:t>
            </a:r>
            <a:r>
              <a:rPr lang="en-IE" sz="2800" b="1" dirty="0" smtClean="0"/>
              <a:t>, </a:t>
            </a:r>
            <a:r>
              <a:rPr lang="en-IE" sz="2800" b="1" dirty="0" err="1" smtClean="0"/>
              <a:t>Refah</a:t>
            </a:r>
            <a:r>
              <a:rPr lang="en-IE" sz="2800" b="1" dirty="0" smtClean="0"/>
              <a:t>, </a:t>
            </a:r>
            <a:r>
              <a:rPr lang="en-IE" sz="2800" b="1" dirty="0" err="1" smtClean="0"/>
              <a:t>Küresel</a:t>
            </a:r>
            <a:r>
              <a:rPr lang="en-IE" sz="2800" b="1" dirty="0" smtClean="0"/>
              <a:t> </a:t>
            </a:r>
            <a:r>
              <a:rPr lang="en-IE" sz="2800" b="1" dirty="0" err="1" smtClean="0"/>
              <a:t>Adalet</a:t>
            </a:r>
            <a:r>
              <a:rPr lang="en-IE" sz="2800" b="1" dirty="0" smtClean="0"/>
              <a:t>, </a:t>
            </a:r>
            <a:r>
              <a:rPr lang="en-IE" sz="2800" b="1" dirty="0" err="1" smtClean="0"/>
              <a:t>İnsan</a:t>
            </a:r>
            <a:r>
              <a:rPr lang="en-IE" sz="2800" b="1" dirty="0" smtClean="0"/>
              <a:t> </a:t>
            </a:r>
            <a:r>
              <a:rPr lang="en-IE" sz="2800" b="1" dirty="0" err="1" smtClean="0"/>
              <a:t>Hakları</a:t>
            </a:r>
            <a:r>
              <a:rPr lang="en-IE" sz="2800" b="1" dirty="0" smtClean="0"/>
              <a:t>….</a:t>
            </a:r>
            <a:endParaRPr lang="en-IE" sz="2800" b="1" dirty="0"/>
          </a:p>
        </p:txBody>
      </p:sp>
    </p:spTree>
    <p:extLst>
      <p:ext uri="{BB962C8B-B14F-4D97-AF65-F5344CB8AC3E}">
        <p14:creationId xmlns:p14="http://schemas.microsoft.com/office/powerpoint/2010/main" xmlns="" val="2863606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ench, sitting, person, yellow&#10;&#10;Description automatically generated">
            <a:extLst>
              <a:ext uri="{FF2B5EF4-FFF2-40B4-BE49-F238E27FC236}">
                <a16:creationId xmlns:a16="http://schemas.microsoft.com/office/drawing/2014/main" xmlns="" id="{FE858068-9EA0-4B7B-A77E-7340076616F6}"/>
              </a:ext>
            </a:extLst>
          </p:cNvPr>
          <p:cNvPicPr>
            <a:picLocks noGrp="1" noChangeAspect="1"/>
          </p:cNvPicPr>
          <p:nvPr>
            <p:ph type="pic" sz="quarter" idx="16"/>
          </p:nvPr>
        </p:nvPicPr>
        <p:blipFill>
          <a:blip r:embed="rId2"/>
          <a:srcRect l="11297" r="11297"/>
          <a:stretch>
            <a:fillRect/>
          </a:stretch>
        </p:blipFill>
        <p:spPr/>
      </p:pic>
      <p:sp>
        <p:nvSpPr>
          <p:cNvPr id="7" name="Text Placeholder 3">
            <a:extLst>
              <a:ext uri="{FF2B5EF4-FFF2-40B4-BE49-F238E27FC236}">
                <a16:creationId xmlns:a16="http://schemas.microsoft.com/office/drawing/2014/main" xmlns="" id="{309F1D09-7A89-40A0-A88D-E98B151EEFAC}"/>
              </a:ext>
            </a:extLst>
          </p:cNvPr>
          <p:cNvSpPr txBox="1">
            <a:spLocks/>
          </p:cNvSpPr>
          <p:nvPr/>
        </p:nvSpPr>
        <p:spPr>
          <a:xfrm>
            <a:off x="5721789" y="594539"/>
            <a:ext cx="5640309" cy="371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b="1" i="1" dirty="0" smtClean="0">
                <a:solidFill>
                  <a:schemeClr val="bg1"/>
                </a:solidFill>
                <a:latin typeface="proxima-nova"/>
              </a:rPr>
              <a:t>Sosyal Yenilikçilerin Kendine İnancı Vardır…</a:t>
            </a:r>
          </a:p>
          <a:p>
            <a:pPr marL="0" indent="0" algn="ctr">
              <a:buNone/>
            </a:pPr>
            <a:endParaRPr lang="tr-TR" sz="3600" i="1" dirty="0" smtClean="0">
              <a:solidFill>
                <a:schemeClr val="bg1"/>
              </a:solidFill>
              <a:latin typeface="proxima-nova"/>
            </a:endParaRPr>
          </a:p>
          <a:p>
            <a:pPr marL="0" indent="0" algn="ctr">
              <a:buNone/>
            </a:pPr>
            <a:r>
              <a:rPr lang="en-IE" sz="3600" i="1" dirty="0" smtClean="0">
                <a:solidFill>
                  <a:schemeClr val="bg1"/>
                </a:solidFill>
                <a:latin typeface="proxima-nova"/>
              </a:rPr>
              <a:t>"</a:t>
            </a:r>
            <a:r>
              <a:rPr lang="en-IE" sz="3600" i="1" dirty="0" err="1" smtClean="0">
                <a:solidFill>
                  <a:schemeClr val="bg1"/>
                </a:solidFill>
                <a:latin typeface="proxima-nova"/>
              </a:rPr>
              <a:t>Çoğu</a:t>
            </a:r>
            <a:r>
              <a:rPr lang="en-IE" sz="3600" i="1" dirty="0" smtClean="0">
                <a:solidFill>
                  <a:schemeClr val="bg1"/>
                </a:solidFill>
                <a:latin typeface="proxima-nova"/>
              </a:rPr>
              <a:t> </a:t>
            </a:r>
            <a:r>
              <a:rPr lang="en-IE" sz="3600" i="1" dirty="0" err="1" smtClean="0">
                <a:solidFill>
                  <a:schemeClr val="bg1"/>
                </a:solidFill>
                <a:latin typeface="proxima-nova"/>
              </a:rPr>
              <a:t>insanı</a:t>
            </a:r>
            <a:r>
              <a:rPr lang="en-IE" sz="3600" i="1" dirty="0" smtClean="0">
                <a:solidFill>
                  <a:schemeClr val="bg1"/>
                </a:solidFill>
                <a:latin typeface="proxima-nova"/>
              </a:rPr>
              <a:t> </a:t>
            </a:r>
            <a:r>
              <a:rPr lang="en-IE" sz="3600" i="1" dirty="0" err="1" smtClean="0">
                <a:solidFill>
                  <a:schemeClr val="bg1"/>
                </a:solidFill>
                <a:latin typeface="proxima-nova"/>
              </a:rPr>
              <a:t>geride</a:t>
            </a:r>
            <a:r>
              <a:rPr lang="en-IE" sz="3600" i="1" dirty="0" smtClean="0">
                <a:solidFill>
                  <a:schemeClr val="bg1"/>
                </a:solidFill>
                <a:latin typeface="proxima-nova"/>
              </a:rPr>
              <a:t> </a:t>
            </a:r>
            <a:r>
              <a:rPr lang="en-IE" sz="3600" i="1" dirty="0" err="1" smtClean="0">
                <a:solidFill>
                  <a:schemeClr val="bg1"/>
                </a:solidFill>
                <a:latin typeface="proxima-nova"/>
              </a:rPr>
              <a:t>tutan</a:t>
            </a:r>
            <a:r>
              <a:rPr lang="en-IE" sz="3600" i="1" dirty="0" smtClean="0">
                <a:solidFill>
                  <a:schemeClr val="bg1"/>
                </a:solidFill>
                <a:latin typeface="proxima-nova"/>
              </a:rPr>
              <a:t> </a:t>
            </a:r>
            <a:r>
              <a:rPr lang="en-IE" sz="3600" i="1" dirty="0" err="1" smtClean="0">
                <a:solidFill>
                  <a:schemeClr val="bg1"/>
                </a:solidFill>
                <a:latin typeface="proxima-nova"/>
              </a:rPr>
              <a:t>fikirlerinin</a:t>
            </a:r>
            <a:r>
              <a:rPr lang="en-IE" sz="3600" i="1" dirty="0" smtClean="0">
                <a:solidFill>
                  <a:schemeClr val="bg1"/>
                </a:solidFill>
                <a:latin typeface="proxima-nova"/>
              </a:rPr>
              <a:t> </a:t>
            </a:r>
            <a:r>
              <a:rPr lang="en-IE" sz="3600" i="1" dirty="0" err="1" smtClean="0">
                <a:solidFill>
                  <a:schemeClr val="bg1"/>
                </a:solidFill>
                <a:latin typeface="proxima-nova"/>
              </a:rPr>
              <a:t>kalitesi</a:t>
            </a:r>
            <a:r>
              <a:rPr lang="en-IE" sz="3600" i="1" dirty="0" smtClean="0">
                <a:solidFill>
                  <a:schemeClr val="bg1"/>
                </a:solidFill>
                <a:latin typeface="proxima-nova"/>
              </a:rPr>
              <a:t> </a:t>
            </a:r>
            <a:r>
              <a:rPr lang="en-IE" sz="3600" i="1" dirty="0" err="1" smtClean="0">
                <a:solidFill>
                  <a:schemeClr val="bg1"/>
                </a:solidFill>
                <a:latin typeface="proxima-nova"/>
              </a:rPr>
              <a:t>değil</a:t>
            </a:r>
            <a:r>
              <a:rPr lang="en-IE" sz="3600" i="1" dirty="0" smtClean="0">
                <a:solidFill>
                  <a:schemeClr val="bg1"/>
                </a:solidFill>
                <a:latin typeface="proxima-nova"/>
              </a:rPr>
              <a:t>, </a:t>
            </a:r>
            <a:r>
              <a:rPr lang="en-IE" sz="3600" i="1" dirty="0" err="1" smtClean="0">
                <a:solidFill>
                  <a:schemeClr val="bg1"/>
                </a:solidFill>
                <a:latin typeface="proxima-nova"/>
              </a:rPr>
              <a:t>kendilerine</a:t>
            </a:r>
            <a:r>
              <a:rPr lang="en-IE" sz="3600" i="1" dirty="0" smtClean="0">
                <a:solidFill>
                  <a:schemeClr val="bg1"/>
                </a:solidFill>
                <a:latin typeface="proxima-nova"/>
              </a:rPr>
              <a:t> </a:t>
            </a:r>
            <a:r>
              <a:rPr lang="en-IE" sz="3600" i="1" dirty="0" err="1" smtClean="0">
                <a:solidFill>
                  <a:schemeClr val="bg1"/>
                </a:solidFill>
                <a:latin typeface="proxima-nova"/>
              </a:rPr>
              <a:t>olan</a:t>
            </a:r>
            <a:r>
              <a:rPr lang="en-IE" sz="3600" i="1" dirty="0" smtClean="0">
                <a:solidFill>
                  <a:schemeClr val="bg1"/>
                </a:solidFill>
                <a:latin typeface="proxima-nova"/>
              </a:rPr>
              <a:t> </a:t>
            </a:r>
            <a:r>
              <a:rPr lang="en-IE" sz="3600" i="1" dirty="0" err="1" smtClean="0">
                <a:solidFill>
                  <a:schemeClr val="bg1"/>
                </a:solidFill>
                <a:latin typeface="proxima-nova"/>
              </a:rPr>
              <a:t>inanç</a:t>
            </a:r>
            <a:r>
              <a:rPr lang="en-IE" sz="3600" i="1" dirty="0" smtClean="0">
                <a:solidFill>
                  <a:schemeClr val="bg1"/>
                </a:solidFill>
                <a:latin typeface="proxima-nova"/>
              </a:rPr>
              <a:t> </a:t>
            </a:r>
            <a:r>
              <a:rPr lang="en-IE" sz="3600" i="1" dirty="0" err="1" smtClean="0">
                <a:solidFill>
                  <a:schemeClr val="bg1"/>
                </a:solidFill>
                <a:latin typeface="proxima-nova"/>
              </a:rPr>
              <a:t>eksikliğidir</a:t>
            </a:r>
            <a:r>
              <a:rPr lang="en-IE" sz="3600" i="1" dirty="0" smtClean="0">
                <a:solidFill>
                  <a:schemeClr val="bg1"/>
                </a:solidFill>
                <a:latin typeface="proxima-nova"/>
              </a:rPr>
              <a:t>. </a:t>
            </a:r>
            <a:r>
              <a:rPr lang="en-IE" sz="3600" i="1" dirty="0" err="1" smtClean="0">
                <a:solidFill>
                  <a:schemeClr val="bg1"/>
                </a:solidFill>
                <a:latin typeface="proxima-nova"/>
              </a:rPr>
              <a:t>Zaten</a:t>
            </a:r>
            <a:r>
              <a:rPr lang="en-IE" sz="3600" i="1" dirty="0" smtClean="0">
                <a:solidFill>
                  <a:schemeClr val="bg1"/>
                </a:solidFill>
                <a:latin typeface="proxima-nova"/>
              </a:rPr>
              <a:t> </a:t>
            </a:r>
            <a:r>
              <a:rPr lang="en-IE" sz="3600" i="1" dirty="0" err="1" smtClean="0">
                <a:solidFill>
                  <a:schemeClr val="bg1"/>
                </a:solidFill>
                <a:latin typeface="proxima-nova"/>
              </a:rPr>
              <a:t>olmak</a:t>
            </a:r>
            <a:r>
              <a:rPr lang="en-IE" sz="3600" i="1" dirty="0" smtClean="0">
                <a:solidFill>
                  <a:schemeClr val="bg1"/>
                </a:solidFill>
                <a:latin typeface="proxima-nova"/>
              </a:rPr>
              <a:t> </a:t>
            </a:r>
            <a:r>
              <a:rPr lang="en-IE" sz="3600" i="1" dirty="0" err="1" smtClean="0">
                <a:solidFill>
                  <a:schemeClr val="bg1"/>
                </a:solidFill>
                <a:latin typeface="proxima-nova"/>
              </a:rPr>
              <a:t>istediğin</a:t>
            </a:r>
            <a:r>
              <a:rPr lang="en-IE" sz="3600" i="1" dirty="0" smtClean="0">
                <a:solidFill>
                  <a:schemeClr val="bg1"/>
                </a:solidFill>
                <a:latin typeface="proxima-nova"/>
              </a:rPr>
              <a:t> </a:t>
            </a:r>
            <a:r>
              <a:rPr lang="en-IE" sz="3600" i="1" dirty="0" err="1" smtClean="0">
                <a:solidFill>
                  <a:schemeClr val="bg1"/>
                </a:solidFill>
                <a:latin typeface="proxima-nova"/>
              </a:rPr>
              <a:t>yerdeymiş</a:t>
            </a:r>
            <a:r>
              <a:rPr lang="en-IE" sz="3600" i="1" dirty="0" smtClean="0">
                <a:solidFill>
                  <a:schemeClr val="bg1"/>
                </a:solidFill>
                <a:latin typeface="proxima-nova"/>
              </a:rPr>
              <a:t> </a:t>
            </a:r>
            <a:r>
              <a:rPr lang="en-IE" sz="3600" i="1" dirty="0" err="1" smtClean="0">
                <a:solidFill>
                  <a:schemeClr val="bg1"/>
                </a:solidFill>
                <a:latin typeface="proxima-nova"/>
              </a:rPr>
              <a:t>gibi</a:t>
            </a:r>
            <a:r>
              <a:rPr lang="en-IE" sz="3600" i="1" dirty="0" smtClean="0">
                <a:solidFill>
                  <a:schemeClr val="bg1"/>
                </a:solidFill>
                <a:latin typeface="proxima-nova"/>
              </a:rPr>
              <a:t> </a:t>
            </a:r>
            <a:r>
              <a:rPr lang="en-IE" sz="3600" i="1" dirty="0" err="1" smtClean="0">
                <a:solidFill>
                  <a:schemeClr val="bg1"/>
                </a:solidFill>
                <a:latin typeface="proxima-nova"/>
              </a:rPr>
              <a:t>hayatını</a:t>
            </a:r>
            <a:r>
              <a:rPr lang="en-IE" sz="3600" i="1" dirty="0" smtClean="0">
                <a:solidFill>
                  <a:schemeClr val="bg1"/>
                </a:solidFill>
                <a:latin typeface="proxima-nova"/>
              </a:rPr>
              <a:t> </a:t>
            </a:r>
            <a:r>
              <a:rPr lang="en-IE" sz="3600" i="1" dirty="0" err="1" smtClean="0">
                <a:solidFill>
                  <a:schemeClr val="bg1"/>
                </a:solidFill>
                <a:latin typeface="proxima-nova"/>
              </a:rPr>
              <a:t>yaşamalısın</a:t>
            </a:r>
            <a:r>
              <a:rPr lang="en-IE" sz="3600" i="1" dirty="0" smtClean="0">
                <a:solidFill>
                  <a:schemeClr val="bg1"/>
                </a:solidFill>
                <a:latin typeface="proxima-nova"/>
              </a:rPr>
              <a:t>. "</a:t>
            </a:r>
            <a:endParaRPr lang="en-IE" sz="3600" i="1" dirty="0">
              <a:solidFill>
                <a:schemeClr val="bg1"/>
              </a:solidFill>
              <a:latin typeface="proxima-nova"/>
            </a:endParaRPr>
          </a:p>
          <a:p>
            <a:pPr marL="0" indent="0" algn="ctr">
              <a:buNone/>
            </a:pPr>
            <a:endParaRPr lang="en-IE" sz="3600" dirty="0">
              <a:solidFill>
                <a:schemeClr val="bg1"/>
              </a:solidFill>
              <a:latin typeface="proxima-nova"/>
            </a:endParaRPr>
          </a:p>
          <a:p>
            <a:pPr marL="0" indent="0" algn="ctr">
              <a:buNone/>
            </a:pPr>
            <a:r>
              <a:rPr lang="en-IE" i="1" dirty="0">
                <a:solidFill>
                  <a:schemeClr val="bg1"/>
                </a:solidFill>
                <a:latin typeface="proxima-nova"/>
                <a:hlinkClick r:id="rId3">
                  <a:extLst>
                    <a:ext uri="{A12FA001-AC4F-418D-AE19-62706E023703}">
                      <ahyp:hlinkClr xmlns:ahyp="http://schemas.microsoft.com/office/drawing/2018/hyperlinkcolor" xmlns="" val="tx"/>
                    </a:ext>
                  </a:extLst>
                </a:hlinkClick>
              </a:rPr>
              <a:t>Russell Simmons</a:t>
            </a:r>
            <a:endParaRPr lang="en-IE" i="1" dirty="0">
              <a:solidFill>
                <a:schemeClr val="bg1"/>
              </a:solidFill>
            </a:endParaRPr>
          </a:p>
        </p:txBody>
      </p:sp>
    </p:spTree>
    <p:extLst>
      <p:ext uri="{BB962C8B-B14F-4D97-AF65-F5344CB8AC3E}">
        <p14:creationId xmlns:p14="http://schemas.microsoft.com/office/powerpoint/2010/main" xmlns="" val="3411253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mask&#10;&#10;Description automatically generated with low confidence">
            <a:extLst>
              <a:ext uri="{FF2B5EF4-FFF2-40B4-BE49-F238E27FC236}">
                <a16:creationId xmlns:a16="http://schemas.microsoft.com/office/drawing/2014/main" xmlns="" id="{8387287C-273C-4F28-9B85-198213568984}"/>
              </a:ext>
            </a:extLst>
          </p:cNvPr>
          <p:cNvPicPr>
            <a:picLocks noGrp="1" noChangeAspect="1"/>
          </p:cNvPicPr>
          <p:nvPr>
            <p:ph type="pic" sz="quarter" idx="10"/>
          </p:nvPr>
        </p:nvPicPr>
        <p:blipFill>
          <a:blip r:embed="rId2"/>
          <a:srcRect t="23380" b="23380"/>
          <a:stretch>
            <a:fillRect/>
          </a:stretch>
        </p:blipFill>
        <p:spPr/>
      </p:pic>
      <p:sp>
        <p:nvSpPr>
          <p:cNvPr id="6" name="Text Placeholder 5">
            <a:extLst>
              <a:ext uri="{FF2B5EF4-FFF2-40B4-BE49-F238E27FC236}">
                <a16:creationId xmlns:a16="http://schemas.microsoft.com/office/drawing/2014/main" xmlns="" id="{E724B957-67F8-4B74-8481-AFE5C98B41BD}"/>
              </a:ext>
            </a:extLst>
          </p:cNvPr>
          <p:cNvSpPr>
            <a:spLocks noGrp="1"/>
          </p:cNvSpPr>
          <p:nvPr>
            <p:ph type="body" sz="quarter" idx="14"/>
          </p:nvPr>
        </p:nvSpPr>
        <p:spPr>
          <a:xfrm>
            <a:off x="781050" y="2721121"/>
            <a:ext cx="4461735" cy="3527129"/>
          </a:xfrm>
        </p:spPr>
        <p:txBody>
          <a:bodyPr/>
          <a:lstStyle/>
          <a:p>
            <a:pPr marL="457200" indent="-457200">
              <a:buFont typeface="+mj-lt"/>
              <a:buAutoNum type="arabicPeriod"/>
            </a:pPr>
            <a:r>
              <a:rPr lang="en-IE" dirty="0" err="1" smtClean="0">
                <a:solidFill>
                  <a:schemeClr val="tx1">
                    <a:lumMod val="75000"/>
                    <a:lumOff val="25000"/>
                  </a:schemeClr>
                </a:solidFill>
              </a:rPr>
              <a:t>Liderlik</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İyimserlik</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Kumtaşı</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Dayanıklılık</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Yaratıcılık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Yenilik</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Empati</a:t>
            </a:r>
            <a:endParaRPr lang="en-IE" dirty="0" smtClean="0">
              <a:solidFill>
                <a:schemeClr val="tx1">
                  <a:lumMod val="75000"/>
                  <a:lumOff val="25000"/>
                </a:schemeClr>
              </a:solidFill>
            </a:endParaRPr>
          </a:p>
          <a:p>
            <a:pPr marL="457200" indent="-457200">
              <a:buFont typeface="+mj-lt"/>
              <a:buAutoNum type="arabicPeriod"/>
            </a:pPr>
            <a:r>
              <a:rPr lang="en-IE" dirty="0" err="1" smtClean="0">
                <a:solidFill>
                  <a:schemeClr val="tx1">
                    <a:lumMod val="75000"/>
                    <a:lumOff val="25000"/>
                  </a:schemeClr>
                </a:solidFill>
              </a:rPr>
              <a:t>Duygusal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zeka</a:t>
            </a:r>
            <a:endParaRPr lang="en-IE" dirty="0">
              <a:solidFill>
                <a:schemeClr val="tx1">
                  <a:lumMod val="75000"/>
                  <a:lumOff val="25000"/>
                </a:schemeClr>
              </a:solidFill>
            </a:endParaRPr>
          </a:p>
        </p:txBody>
      </p:sp>
      <p:sp>
        <p:nvSpPr>
          <p:cNvPr id="10" name="Text Placeholder 2">
            <a:extLst>
              <a:ext uri="{FF2B5EF4-FFF2-40B4-BE49-F238E27FC236}">
                <a16:creationId xmlns:a16="http://schemas.microsoft.com/office/drawing/2014/main" xmlns="" id="{716FBEFF-15AE-4A9C-9D21-B330846E05D1}"/>
              </a:ext>
            </a:extLst>
          </p:cNvPr>
          <p:cNvSpPr txBox="1">
            <a:spLocks/>
          </p:cNvSpPr>
          <p:nvPr/>
        </p:nvSpPr>
        <p:spPr>
          <a:xfrm>
            <a:off x="781050" y="1553584"/>
            <a:ext cx="4864836"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400" b="1" dirty="0" err="1" smtClean="0">
                <a:solidFill>
                  <a:srgbClr val="F07CAC"/>
                </a:solidFill>
              </a:rPr>
              <a:t>Sosyal</a:t>
            </a:r>
            <a:r>
              <a:rPr lang="en-IE" sz="3400" b="1" dirty="0" smtClean="0">
                <a:solidFill>
                  <a:srgbClr val="F07CAC"/>
                </a:solidFill>
              </a:rPr>
              <a:t> </a:t>
            </a:r>
            <a:r>
              <a:rPr lang="en-IE" sz="3400" b="1" dirty="0" err="1" smtClean="0">
                <a:solidFill>
                  <a:srgbClr val="F07CAC"/>
                </a:solidFill>
              </a:rPr>
              <a:t>Girişimciler</a:t>
            </a:r>
            <a:r>
              <a:rPr lang="en-IE" sz="3400" b="1" dirty="0" smtClean="0">
                <a:solidFill>
                  <a:srgbClr val="F07CAC"/>
                </a:solidFill>
              </a:rPr>
              <a:t> </a:t>
            </a:r>
            <a:endParaRPr lang="en-IE" sz="3400" b="1" dirty="0">
              <a:solidFill>
                <a:srgbClr val="F07CAC"/>
              </a:solidFill>
            </a:endParaRPr>
          </a:p>
          <a:p>
            <a:pPr marL="0" indent="0">
              <a:spcBef>
                <a:spcPts val="0"/>
              </a:spcBef>
              <a:buNone/>
            </a:pPr>
            <a:r>
              <a:rPr lang="tr-TR" sz="3400" b="1" i="1" dirty="0" smtClean="0">
                <a:solidFill>
                  <a:srgbClr val="A6377D"/>
                </a:solidFill>
              </a:rPr>
              <a:t>Önemli Beceriler</a:t>
            </a:r>
            <a:endParaRPr lang="en-IE" sz="3400" b="1" i="1" dirty="0">
              <a:solidFill>
                <a:srgbClr val="A6377D"/>
              </a:solidFill>
            </a:endParaRPr>
          </a:p>
        </p:txBody>
      </p:sp>
    </p:spTree>
    <p:extLst>
      <p:ext uri="{BB962C8B-B14F-4D97-AF65-F5344CB8AC3E}">
        <p14:creationId xmlns:p14="http://schemas.microsoft.com/office/powerpoint/2010/main" xmlns="" val="423578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p:txBody>
          <a:bodyPr/>
          <a:lstStyle/>
          <a:p>
            <a:r>
              <a:rPr lang="en-IE" dirty="0" err="1" smtClean="0">
                <a:solidFill>
                  <a:schemeClr val="tx1">
                    <a:lumMod val="75000"/>
                    <a:lumOff val="25000"/>
                  </a:schemeClr>
                </a:solidFill>
              </a:rPr>
              <a:t>Dönüşümsel</a:t>
            </a:r>
            <a:r>
              <a:rPr lang="en-IE" dirty="0" smtClean="0">
                <a:solidFill>
                  <a:schemeClr val="tx1">
                    <a:lumMod val="75000"/>
                    <a:lumOff val="25000"/>
                  </a:schemeClr>
                </a:solidFill>
              </a:rPr>
              <a:t> </a:t>
            </a:r>
            <a:r>
              <a:rPr lang="en-IE" dirty="0" err="1" smtClean="0">
                <a:solidFill>
                  <a:schemeClr val="tx1">
                    <a:lumMod val="75000"/>
                    <a:lumOff val="25000"/>
                  </a:schemeClr>
                </a:solidFill>
              </a:rPr>
              <a:t>Eylem</a:t>
            </a:r>
            <a:r>
              <a:rPr lang="en-IE" dirty="0" smtClean="0">
                <a:solidFill>
                  <a:schemeClr val="tx1">
                    <a:lumMod val="75000"/>
                    <a:lumOff val="25000"/>
                  </a:schemeClr>
                </a:solidFill>
              </a:rPr>
              <a:t> </a:t>
            </a:r>
            <a:r>
              <a:rPr lang="en-IE" dirty="0" err="1" smtClean="0">
                <a:solidFill>
                  <a:schemeClr val="tx1">
                    <a:lumMod val="75000"/>
                    <a:lumOff val="25000"/>
                  </a:schemeClr>
                </a:solidFill>
              </a:rPr>
              <a:t>Enstitüsü</a:t>
            </a:r>
            <a:r>
              <a:rPr lang="en-IE" dirty="0" smtClean="0">
                <a:solidFill>
                  <a:schemeClr val="tx1">
                    <a:lumMod val="75000"/>
                    <a:lumOff val="25000"/>
                  </a:schemeClr>
                </a:solidFill>
              </a:rPr>
              <a:t> (TAI),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yenilikçilerle</a:t>
            </a:r>
            <a:r>
              <a:rPr lang="en-IE" dirty="0" smtClean="0">
                <a:solidFill>
                  <a:schemeClr val="tx1">
                    <a:lumMod val="75000"/>
                    <a:lumOff val="25000"/>
                  </a:schemeClr>
                </a:solidFill>
              </a:rPr>
              <a:t> </a:t>
            </a:r>
            <a:r>
              <a:rPr lang="en-IE" dirty="0" err="1" smtClean="0">
                <a:solidFill>
                  <a:schemeClr val="tx1">
                    <a:lumMod val="75000"/>
                    <a:lumOff val="25000"/>
                  </a:schemeClr>
                </a:solidFill>
              </a:rPr>
              <a:t>ilgili</a:t>
            </a:r>
            <a:r>
              <a:rPr lang="en-IE" dirty="0" smtClean="0">
                <a:solidFill>
                  <a:schemeClr val="tx1">
                    <a:lumMod val="75000"/>
                    <a:lumOff val="25000"/>
                  </a:schemeClr>
                </a:solidFill>
              </a:rPr>
              <a:t> </a:t>
            </a:r>
            <a:r>
              <a:rPr lang="en-IE" dirty="0" err="1" smtClean="0">
                <a:solidFill>
                  <a:schemeClr val="tx1">
                    <a:lumMod val="75000"/>
                    <a:lumOff val="25000"/>
                  </a:schemeClr>
                </a:solidFill>
              </a:rPr>
              <a:t>derinlemesine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yürüttü</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başarı</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gerekli</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yedi</a:t>
            </a:r>
            <a:r>
              <a:rPr lang="en-IE" dirty="0" smtClean="0">
                <a:solidFill>
                  <a:schemeClr val="tx1">
                    <a:lumMod val="75000"/>
                    <a:lumOff val="25000"/>
                  </a:schemeClr>
                </a:solidFill>
              </a:rPr>
              <a:t> </a:t>
            </a:r>
            <a:r>
              <a:rPr lang="en-IE" dirty="0" err="1" smtClean="0">
                <a:solidFill>
                  <a:schemeClr val="tx1">
                    <a:lumMod val="75000"/>
                    <a:lumOff val="25000"/>
                  </a:schemeClr>
                </a:solidFill>
              </a:rPr>
              <a:t>önemli</a:t>
            </a:r>
            <a:r>
              <a:rPr lang="en-IE" dirty="0" smtClean="0">
                <a:solidFill>
                  <a:schemeClr val="tx1">
                    <a:lumMod val="75000"/>
                    <a:lumOff val="25000"/>
                  </a:schemeClr>
                </a:solidFill>
              </a:rPr>
              <a:t> </a:t>
            </a:r>
            <a:r>
              <a:rPr lang="en-IE" dirty="0" err="1" smtClean="0">
                <a:solidFill>
                  <a:schemeClr val="tx1">
                    <a:lumMod val="75000"/>
                    <a:lumOff val="25000"/>
                  </a:schemeClr>
                </a:solidFill>
              </a:rPr>
              <a:t>yetkinliği</a:t>
            </a:r>
            <a:r>
              <a:rPr lang="en-IE" dirty="0" smtClean="0">
                <a:solidFill>
                  <a:schemeClr val="tx1">
                    <a:lumMod val="75000"/>
                    <a:lumOff val="25000"/>
                  </a:schemeClr>
                </a:solidFill>
              </a:rPr>
              <a:t> </a:t>
            </a:r>
            <a:r>
              <a:rPr lang="en-IE" dirty="0" err="1" smtClean="0">
                <a:solidFill>
                  <a:schemeClr val="tx1">
                    <a:lumMod val="75000"/>
                    <a:lumOff val="25000"/>
                  </a:schemeClr>
                </a:solidFill>
              </a:rPr>
              <a:t>belirledi</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endParaRPr lang="en-IE" dirty="0">
              <a:solidFill>
                <a:schemeClr val="tx1">
                  <a:lumMod val="75000"/>
                  <a:lumOff val="25000"/>
                </a:schemeClr>
              </a:solidFill>
            </a:endParaRPr>
          </a:p>
          <a:p>
            <a:pPr marL="457200" indent="-457200">
              <a:buFont typeface="+mj-lt"/>
              <a:buAutoNum type="arabicPeriod"/>
            </a:pPr>
            <a:r>
              <a:rPr lang="tr-TR" sz="2800" b="1" dirty="0" smtClean="0">
                <a:solidFill>
                  <a:srgbClr val="E48E02"/>
                </a:solidFill>
              </a:rPr>
              <a:t>Liderlik</a:t>
            </a:r>
            <a:r>
              <a:rPr lang="tr-TR" dirty="0" smtClean="0">
                <a:solidFill>
                  <a:schemeClr val="tx1">
                    <a:lumMod val="75000"/>
                    <a:lumOff val="25000"/>
                  </a:schemeClr>
                </a:solidFill>
              </a:rPr>
              <a:t> (neyin yanlış olduğundan şikayet etmek yerine) sorunları çözmek için inisiyatif alır ve harekete geçer.</a:t>
            </a:r>
            <a:endParaRPr lang="en-IE" dirty="0">
              <a:solidFill>
                <a:schemeClr val="tx1">
                  <a:lumMod val="75000"/>
                  <a:lumOff val="25000"/>
                </a:schemeClr>
              </a:solidFill>
            </a:endParaRPr>
          </a:p>
          <a:p>
            <a:pPr marL="457200" indent="-457200">
              <a:buFont typeface="+mj-lt"/>
              <a:buAutoNum type="arabicPeriod"/>
            </a:pPr>
            <a:r>
              <a:rPr lang="tr-TR" sz="2800" b="1" dirty="0" smtClean="0">
                <a:solidFill>
                  <a:srgbClr val="E48E02"/>
                </a:solidFill>
              </a:rPr>
              <a:t>İyimserlik</a:t>
            </a:r>
            <a:r>
              <a:rPr lang="tr-TR" dirty="0" smtClean="0">
                <a:solidFill>
                  <a:schemeClr val="tx1">
                    <a:lumMod val="75000"/>
                    <a:lumOff val="25000"/>
                  </a:schemeClr>
                </a:solidFill>
              </a:rPr>
              <a:t> birçok insan onlardan şüphe etse bile cesur bir vizyona ulaşabileceklerine güvenirler. Güçlü bir öz yeterlilik duygusuna ve koşullarını değiştirmek için kontrole sahip olduklarına dair bir inanca sahiptirler.</a:t>
            </a:r>
            <a:endParaRPr lang="en-IE" dirty="0">
              <a:solidFill>
                <a:schemeClr val="tx1">
                  <a:lumMod val="75000"/>
                  <a:lumOff val="25000"/>
                </a:schemeClr>
              </a:solidFill>
            </a:endParaRPr>
          </a:p>
          <a:p>
            <a:pPr marL="457200" indent="-457200">
              <a:buFont typeface="+mj-lt"/>
              <a:buAutoNum type="arabicPeriod"/>
            </a:pPr>
            <a:r>
              <a:rPr lang="tr-TR" sz="2800" b="1" dirty="0" smtClean="0">
                <a:solidFill>
                  <a:srgbClr val="E48E02"/>
                </a:solidFill>
              </a:rPr>
              <a:t>Metanet</a:t>
            </a:r>
            <a:r>
              <a:rPr lang="tr-TR" dirty="0" smtClean="0">
                <a:solidFill>
                  <a:schemeClr val="tx1">
                    <a:lumMod val="75000"/>
                    <a:lumOff val="25000"/>
                  </a:schemeClr>
                </a:solidFill>
              </a:rPr>
              <a:t>, azim, tutku ve sıkı çalışmanın bir kombinasyonuna sahiptirler - hedeflere ulaşmak için amansız dürtü, görevlerini yerine getirmeye tam bağlılık.</a:t>
            </a:r>
            <a:endParaRPr lang="en-IE"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24E64F19-484D-40AB-8D07-03E91D9A5D80}"/>
              </a:ext>
            </a:extLst>
          </p:cNvPr>
          <p:cNvSpPr>
            <a:spLocks noGrp="1"/>
          </p:cNvSpPr>
          <p:nvPr>
            <p:ph type="body" sz="quarter" idx="15"/>
          </p:nvPr>
        </p:nvSpPr>
        <p:spPr>
          <a:xfrm>
            <a:off x="352426" y="304800"/>
            <a:ext cx="2984542" cy="5943600"/>
          </a:xfrm>
        </p:spPr>
        <p:txBody>
          <a:bodyPr>
            <a:normAutofit fontScale="77500" lnSpcReduction="20000"/>
          </a:bodyPr>
          <a:lstStyle/>
          <a:p>
            <a:r>
              <a:rPr lang="tr-TR" sz="4100" b="1" dirty="0" smtClean="0"/>
              <a:t>Sosyal Girişimciler</a:t>
            </a:r>
            <a:endParaRPr lang="en-IE" sz="4100" b="1" dirty="0" smtClean="0"/>
          </a:p>
          <a:p>
            <a:r>
              <a:rPr lang="tr-TR" sz="3600" b="1" dirty="0" smtClean="0"/>
              <a:t> </a:t>
            </a:r>
            <a:endParaRPr lang="en-IE" sz="3600" b="1" dirty="0" smtClean="0"/>
          </a:p>
          <a:p>
            <a:endParaRPr lang="en-IE" b="1" i="1" dirty="0" smtClean="0"/>
          </a:p>
          <a:p>
            <a:r>
              <a:rPr lang="tr-TR" b="1" i="1" dirty="0" smtClean="0"/>
              <a:t>Ö</a:t>
            </a:r>
            <a:r>
              <a:rPr lang="tr-TR" sz="3600" b="1" i="1" dirty="0" smtClean="0"/>
              <a:t>nemli Beceriler</a:t>
            </a:r>
            <a:endParaRPr lang="en-IE" sz="3600" b="1" i="1" dirty="0"/>
          </a:p>
          <a:p>
            <a:endParaRPr lang="en-IE" sz="3600" b="1" i="1" dirty="0"/>
          </a:p>
          <a:p>
            <a:pPr marL="457200" indent="-457200">
              <a:buFont typeface="+mj-lt"/>
              <a:buAutoNum type="arabicPeriod"/>
            </a:pPr>
            <a:r>
              <a:rPr lang="en-IE" sz="2600" b="1" dirty="0" err="1" smtClean="0"/>
              <a:t>Liderlik</a:t>
            </a:r>
            <a:endParaRPr lang="en-IE" sz="2600" b="1" dirty="0" smtClean="0"/>
          </a:p>
          <a:p>
            <a:pPr marL="457200" indent="-457200">
              <a:buFont typeface="+mj-lt"/>
              <a:buAutoNum type="arabicPeriod"/>
            </a:pPr>
            <a:r>
              <a:rPr lang="en-IE" sz="2600" b="1" dirty="0" err="1" smtClean="0"/>
              <a:t>İyimserlik</a:t>
            </a:r>
            <a:endParaRPr lang="en-IE" sz="2600" b="1" dirty="0" smtClean="0"/>
          </a:p>
          <a:p>
            <a:pPr marL="457200" indent="-457200">
              <a:buFont typeface="+mj-lt"/>
              <a:buAutoNum type="arabicPeriod"/>
            </a:pPr>
            <a:r>
              <a:rPr lang="en-IE" sz="2600" b="1" dirty="0" err="1" smtClean="0"/>
              <a:t>Kumtaşı</a:t>
            </a:r>
            <a:endParaRPr lang="en-IE" sz="2600" b="1" dirty="0" smtClean="0"/>
          </a:p>
          <a:p>
            <a:pPr marL="457200" indent="-457200">
              <a:buFont typeface="+mj-lt"/>
              <a:buAutoNum type="arabicPeriod"/>
            </a:pPr>
            <a:r>
              <a:rPr lang="en-IE" sz="2600" b="1" dirty="0" err="1" smtClean="0"/>
              <a:t>Dayanıklılık</a:t>
            </a:r>
            <a:endParaRPr lang="en-IE" sz="2600" b="1" dirty="0" smtClean="0"/>
          </a:p>
          <a:p>
            <a:pPr marL="457200" indent="-457200">
              <a:buFont typeface="+mj-lt"/>
              <a:buAutoNum type="arabicPeriod"/>
            </a:pPr>
            <a:r>
              <a:rPr lang="en-IE" sz="2600" b="1" dirty="0" err="1" smtClean="0"/>
              <a:t>Yaratıcılık</a:t>
            </a:r>
            <a:r>
              <a:rPr lang="en-IE" sz="2600" b="1" dirty="0" smtClean="0"/>
              <a:t> </a:t>
            </a:r>
            <a:r>
              <a:rPr lang="en-IE" sz="2600" b="1" dirty="0" err="1" smtClean="0"/>
              <a:t>ve</a:t>
            </a:r>
            <a:r>
              <a:rPr lang="en-IE" sz="2600" b="1" dirty="0" smtClean="0"/>
              <a:t> </a:t>
            </a:r>
            <a:r>
              <a:rPr lang="en-IE" sz="2600" b="1" dirty="0" err="1" smtClean="0"/>
              <a:t>Yenilik</a:t>
            </a:r>
            <a:endParaRPr lang="en-IE" sz="2600" b="1" dirty="0" smtClean="0"/>
          </a:p>
          <a:p>
            <a:pPr marL="457200" indent="-457200">
              <a:buFont typeface="+mj-lt"/>
              <a:buAutoNum type="arabicPeriod"/>
            </a:pPr>
            <a:r>
              <a:rPr lang="en-IE" sz="2600" b="1" dirty="0" err="1" smtClean="0"/>
              <a:t>Empati</a:t>
            </a:r>
            <a:endParaRPr lang="en-IE" sz="2600" b="1" dirty="0" smtClean="0"/>
          </a:p>
          <a:p>
            <a:pPr marL="457200" indent="-457200">
              <a:buFont typeface="+mj-lt"/>
              <a:buAutoNum type="arabicPeriod"/>
            </a:pPr>
            <a:r>
              <a:rPr lang="en-IE" sz="2600" b="1" dirty="0" err="1" smtClean="0"/>
              <a:t>Duygusal</a:t>
            </a:r>
            <a:r>
              <a:rPr lang="en-IE" sz="2600" b="1" dirty="0" smtClean="0"/>
              <a:t> </a:t>
            </a:r>
            <a:r>
              <a:rPr lang="en-IE" sz="2600" b="1" dirty="0" err="1" smtClean="0"/>
              <a:t>ve</a:t>
            </a:r>
            <a:r>
              <a:rPr lang="en-IE" sz="2600" b="1" dirty="0" smtClean="0"/>
              <a:t> </a:t>
            </a:r>
            <a:r>
              <a:rPr lang="en-IE" sz="2600" b="1" dirty="0" err="1" smtClean="0"/>
              <a:t>sosyal</a:t>
            </a:r>
            <a:r>
              <a:rPr lang="en-IE" sz="2600" b="1" dirty="0" smtClean="0"/>
              <a:t> </a:t>
            </a:r>
            <a:r>
              <a:rPr lang="en-IE" sz="2600" b="1" dirty="0" err="1" smtClean="0"/>
              <a:t>zeka</a:t>
            </a:r>
            <a:endParaRPr lang="en-IE" sz="2600" b="1" dirty="0" smtClean="0"/>
          </a:p>
          <a:p>
            <a:pPr marL="457200" indent="-457200"/>
            <a:endParaRPr lang="tr-TR" sz="2600" b="1" dirty="0" smtClean="0"/>
          </a:p>
          <a:p>
            <a:pPr marL="457200" indent="-457200"/>
            <a:r>
              <a:rPr lang="en-IE" sz="2600" b="1" dirty="0" smtClean="0"/>
              <a:t>Tam </a:t>
            </a:r>
            <a:r>
              <a:rPr lang="en-IE" sz="2600" b="1" dirty="0" err="1" smtClean="0"/>
              <a:t>makale</a:t>
            </a:r>
            <a:endParaRPr lang="en-IE" sz="2600" b="1" dirty="0"/>
          </a:p>
        </p:txBody>
      </p:sp>
    </p:spTree>
    <p:extLst>
      <p:ext uri="{BB962C8B-B14F-4D97-AF65-F5344CB8AC3E}">
        <p14:creationId xmlns:p14="http://schemas.microsoft.com/office/powerpoint/2010/main" xmlns="" val="1216158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p:txBody>
          <a:bodyPr/>
          <a:lstStyle/>
          <a:p>
            <a:pPr marL="514350" indent="-514350">
              <a:buFont typeface="+mj-lt"/>
              <a:buAutoNum type="arabicPeriod" startAt="4"/>
            </a:pPr>
            <a:r>
              <a:rPr lang="tr-TR" sz="2800" b="1" dirty="0" smtClean="0">
                <a:solidFill>
                  <a:srgbClr val="E48E02"/>
                </a:solidFill>
              </a:rPr>
              <a:t>Zorluklar</a:t>
            </a:r>
            <a:r>
              <a:rPr lang="tr-TR" dirty="0" smtClean="0">
                <a:solidFill>
                  <a:schemeClr val="tx1">
                    <a:lumMod val="75000"/>
                    <a:lumOff val="25000"/>
                  </a:schemeClr>
                </a:solidFill>
              </a:rPr>
              <a:t>, engeller, zorluklar ve başarısızlıklar karşısında dayanıklılık ve işler dağıldığında bu insanlar </a:t>
            </a:r>
            <a:r>
              <a:rPr lang="tr-TR" b="1" dirty="0" smtClean="0">
                <a:solidFill>
                  <a:srgbClr val="E48E02"/>
                </a:solidFill>
              </a:rPr>
              <a:t>duruma ayak uydurur. </a:t>
            </a:r>
            <a:r>
              <a:rPr lang="tr-TR" dirty="0" smtClean="0">
                <a:solidFill>
                  <a:schemeClr val="tx1">
                    <a:lumMod val="75000"/>
                    <a:lumOff val="25000"/>
                  </a:schemeClr>
                </a:solidFill>
              </a:rPr>
              <a:t>En şiddetli fırtınalarda gelişirler. Başarısızlıkları değerli geribildirim olarak görürler.</a:t>
            </a:r>
            <a:endParaRPr lang="en-IE" dirty="0" smtClean="0">
              <a:solidFill>
                <a:schemeClr val="tx1">
                  <a:lumMod val="75000"/>
                  <a:lumOff val="25000"/>
                </a:schemeClr>
              </a:solidFill>
            </a:endParaRPr>
          </a:p>
          <a:p>
            <a:pPr marL="514350" indent="-514350">
              <a:buFont typeface="+mj-lt"/>
              <a:buAutoNum type="arabicPeriod" startAt="4"/>
            </a:pPr>
            <a:r>
              <a:rPr lang="en-IE" sz="2800" b="1" dirty="0" err="1" smtClean="0">
                <a:solidFill>
                  <a:srgbClr val="E48E02"/>
                </a:solidFill>
              </a:rPr>
              <a:t>Yaratıcılık</a:t>
            </a:r>
            <a:r>
              <a:rPr lang="en-IE" sz="2800" b="1" dirty="0" smtClean="0">
                <a:solidFill>
                  <a:srgbClr val="E48E02"/>
                </a:solidFill>
              </a:rPr>
              <a:t> </a:t>
            </a:r>
            <a:r>
              <a:rPr lang="en-IE" sz="2800" b="1" dirty="0" err="1" smtClean="0">
                <a:solidFill>
                  <a:srgbClr val="E48E02"/>
                </a:solidFill>
              </a:rPr>
              <a:t>ve</a:t>
            </a:r>
            <a:r>
              <a:rPr lang="en-IE" sz="2800" b="1" dirty="0" smtClean="0">
                <a:solidFill>
                  <a:srgbClr val="E48E02"/>
                </a:solidFill>
              </a:rPr>
              <a:t> </a:t>
            </a:r>
            <a:r>
              <a:rPr lang="en-IE" sz="2800" b="1" dirty="0" err="1" smtClean="0">
                <a:solidFill>
                  <a:srgbClr val="E48E02"/>
                </a:solidFill>
              </a:rPr>
              <a:t>Yenilikçilik</a:t>
            </a:r>
            <a:r>
              <a:rPr lang="en-IE" sz="2800" b="1" dirty="0" smtClean="0">
                <a:solidFill>
                  <a:srgbClr val="E48E02"/>
                </a:solidFill>
              </a:rPr>
              <a:t> </a:t>
            </a:r>
            <a:r>
              <a:rPr lang="tr-TR" sz="2800" b="1" dirty="0" smtClean="0">
                <a:solidFill>
                  <a:schemeClr val="tx1">
                    <a:lumMod val="75000"/>
                    <a:lumOff val="25000"/>
                  </a:schemeClr>
                </a:solidFill>
              </a:rPr>
              <a:t> </a:t>
            </a:r>
            <a:r>
              <a:rPr lang="tr-TR" dirty="0" smtClean="0">
                <a:solidFill>
                  <a:schemeClr val="tx1">
                    <a:lumMod val="75000"/>
                    <a:lumOff val="25000"/>
                  </a:schemeClr>
                </a:solidFill>
              </a:rPr>
              <a:t>yeni </a:t>
            </a:r>
            <a:r>
              <a:rPr lang="en-IE" dirty="0" err="1" smtClean="0">
                <a:solidFill>
                  <a:schemeClr val="tx1">
                    <a:lumMod val="75000"/>
                    <a:lumOff val="25000"/>
                  </a:schemeClr>
                </a:solidFill>
              </a:rPr>
              <a:t>olasılıkları</a:t>
            </a:r>
            <a:r>
              <a:rPr lang="en-IE" dirty="0" smtClean="0">
                <a:solidFill>
                  <a:schemeClr val="tx1">
                    <a:lumMod val="75000"/>
                    <a:lumOff val="25000"/>
                  </a:schemeClr>
                </a:solidFill>
              </a:rPr>
              <a:t> </a:t>
            </a:r>
            <a:r>
              <a:rPr lang="en-IE" dirty="0" err="1" smtClean="0">
                <a:solidFill>
                  <a:schemeClr val="tx1">
                    <a:lumMod val="75000"/>
                    <a:lumOff val="25000"/>
                  </a:schemeClr>
                </a:solidFill>
              </a:rPr>
              <a:t>görürler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alışılmadık</a:t>
            </a:r>
            <a:r>
              <a:rPr lang="en-IE" dirty="0" smtClean="0">
                <a:solidFill>
                  <a:schemeClr val="tx1">
                    <a:lumMod val="75000"/>
                    <a:lumOff val="25000"/>
                  </a:schemeClr>
                </a:solidFill>
              </a:rPr>
              <a:t> </a:t>
            </a:r>
            <a:r>
              <a:rPr lang="en-IE" dirty="0" err="1" smtClean="0">
                <a:solidFill>
                  <a:schemeClr val="tx1">
                    <a:lumMod val="75000"/>
                    <a:lumOff val="25000"/>
                  </a:schemeClr>
                </a:solidFill>
              </a:rPr>
              <a:t>şekillerde</a:t>
            </a:r>
            <a:r>
              <a:rPr lang="en-IE" dirty="0" smtClean="0">
                <a:solidFill>
                  <a:schemeClr val="tx1">
                    <a:lumMod val="75000"/>
                    <a:lumOff val="25000"/>
                  </a:schemeClr>
                </a:solidFill>
              </a:rPr>
              <a:t> </a:t>
            </a:r>
            <a:r>
              <a:rPr lang="en-IE" dirty="0" err="1" smtClean="0">
                <a:solidFill>
                  <a:schemeClr val="tx1">
                    <a:lumMod val="75000"/>
                    <a:lumOff val="25000"/>
                  </a:schemeClr>
                </a:solidFill>
              </a:rPr>
              <a:t>düşünürler</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az</a:t>
            </a:r>
            <a:r>
              <a:rPr lang="en-IE" dirty="0" smtClean="0">
                <a:solidFill>
                  <a:schemeClr val="tx1">
                    <a:lumMod val="75000"/>
                    <a:lumOff val="25000"/>
                  </a:schemeClr>
                </a:solidFill>
              </a:rPr>
              <a:t> </a:t>
            </a:r>
            <a:r>
              <a:rPr lang="en-IE" dirty="0" err="1" smtClean="0">
                <a:solidFill>
                  <a:schemeClr val="tx1">
                    <a:lumMod val="75000"/>
                    <a:lumOff val="25000"/>
                  </a:schemeClr>
                </a:solidFill>
              </a:rPr>
              <a:t>insanın</a:t>
            </a:r>
            <a:r>
              <a:rPr lang="en-IE" dirty="0" smtClean="0">
                <a:solidFill>
                  <a:schemeClr val="tx1">
                    <a:lumMod val="75000"/>
                    <a:lumOff val="25000"/>
                  </a:schemeClr>
                </a:solidFill>
              </a:rPr>
              <a:t> </a:t>
            </a:r>
            <a:r>
              <a:rPr lang="en-IE" dirty="0" err="1" smtClean="0">
                <a:solidFill>
                  <a:schemeClr val="tx1">
                    <a:lumMod val="75000"/>
                    <a:lumOff val="25000"/>
                  </a:schemeClr>
                </a:solidFill>
              </a:rPr>
              <a:t>hayal</a:t>
            </a:r>
            <a:r>
              <a:rPr lang="en-IE" dirty="0" smtClean="0">
                <a:solidFill>
                  <a:schemeClr val="tx1">
                    <a:lumMod val="75000"/>
                    <a:lumOff val="25000"/>
                  </a:schemeClr>
                </a:solidFill>
              </a:rPr>
              <a:t> </a:t>
            </a:r>
            <a:r>
              <a:rPr lang="en-IE" dirty="0" err="1" smtClean="0">
                <a:solidFill>
                  <a:schemeClr val="tx1">
                    <a:lumMod val="75000"/>
                    <a:lumOff val="25000"/>
                  </a:schemeClr>
                </a:solidFill>
              </a:rPr>
              <a:t>edebileceği</a:t>
            </a:r>
            <a:r>
              <a:rPr lang="en-IE" dirty="0" smtClean="0">
                <a:solidFill>
                  <a:schemeClr val="tx1">
                    <a:lumMod val="75000"/>
                    <a:lumOff val="25000"/>
                  </a:schemeClr>
                </a:solidFill>
              </a:rPr>
              <a:t> </a:t>
            </a:r>
            <a:r>
              <a:rPr lang="en-IE" dirty="0" err="1" smtClean="0">
                <a:solidFill>
                  <a:schemeClr val="tx1">
                    <a:lumMod val="75000"/>
                    <a:lumOff val="25000"/>
                  </a:schemeClr>
                </a:solidFill>
              </a:rPr>
              <a:t>bağlantıları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kalıpları</a:t>
            </a:r>
            <a:r>
              <a:rPr lang="en-IE" dirty="0" smtClean="0">
                <a:solidFill>
                  <a:schemeClr val="tx1">
                    <a:lumMod val="75000"/>
                    <a:lumOff val="25000"/>
                  </a:schemeClr>
                </a:solidFill>
              </a:rPr>
              <a:t> </a:t>
            </a:r>
            <a:r>
              <a:rPr lang="en-IE" dirty="0" err="1" smtClean="0">
                <a:solidFill>
                  <a:schemeClr val="tx1">
                    <a:lumMod val="75000"/>
                    <a:lumOff val="25000"/>
                  </a:schemeClr>
                </a:solidFill>
              </a:rPr>
              <a:t>görürler</a:t>
            </a:r>
            <a:r>
              <a:rPr lang="en-IE" dirty="0" smtClean="0">
                <a:solidFill>
                  <a:schemeClr val="tx1">
                    <a:lumMod val="75000"/>
                    <a:lumOff val="25000"/>
                  </a:schemeClr>
                </a:solidFill>
              </a:rPr>
              <a:t>.</a:t>
            </a:r>
          </a:p>
          <a:p>
            <a:pPr marL="514350" indent="-514350">
              <a:buFont typeface="+mj-lt"/>
              <a:buAutoNum type="arabicPeriod" startAt="4"/>
            </a:pPr>
            <a:r>
              <a:rPr lang="en-IE" sz="2800" b="1" dirty="0" err="1" smtClean="0">
                <a:solidFill>
                  <a:srgbClr val="E48E02"/>
                </a:solidFill>
              </a:rPr>
              <a:t>Empati</a:t>
            </a:r>
            <a:r>
              <a:rPr lang="en-IE" dirty="0" smtClean="0">
                <a:solidFill>
                  <a:schemeClr val="tx1">
                    <a:lumMod val="75000"/>
                    <a:lumOff val="25000"/>
                  </a:schemeClr>
                </a:solidFill>
              </a:rPr>
              <a:t>, </a:t>
            </a:r>
            <a:r>
              <a:rPr lang="en-IE" dirty="0" err="1" smtClean="0">
                <a:solidFill>
                  <a:schemeClr val="tx1">
                    <a:lumMod val="75000"/>
                    <a:lumOff val="25000"/>
                  </a:schemeClr>
                </a:solidFill>
              </a:rPr>
              <a:t>kendilerini</a:t>
            </a:r>
            <a:r>
              <a:rPr lang="en-IE" dirty="0" smtClean="0">
                <a:solidFill>
                  <a:schemeClr val="tx1">
                    <a:lumMod val="75000"/>
                    <a:lumOff val="25000"/>
                  </a:schemeClr>
                </a:solidFill>
              </a:rPr>
              <a:t> </a:t>
            </a:r>
            <a:r>
              <a:rPr lang="en-IE" dirty="0" err="1" smtClean="0">
                <a:solidFill>
                  <a:schemeClr val="tx1">
                    <a:lumMod val="75000"/>
                    <a:lumOff val="25000"/>
                  </a:schemeClr>
                </a:solidFill>
              </a:rPr>
              <a:t>başkalarının</a:t>
            </a:r>
            <a:r>
              <a:rPr lang="en-IE" dirty="0" smtClean="0">
                <a:solidFill>
                  <a:schemeClr val="tx1">
                    <a:lumMod val="75000"/>
                    <a:lumOff val="25000"/>
                  </a:schemeClr>
                </a:solidFill>
              </a:rPr>
              <a:t> </a:t>
            </a:r>
            <a:r>
              <a:rPr lang="en-IE" dirty="0" err="1" smtClean="0">
                <a:solidFill>
                  <a:schemeClr val="tx1">
                    <a:lumMod val="75000"/>
                    <a:lumOff val="25000"/>
                  </a:schemeClr>
                </a:solidFill>
              </a:rPr>
              <a:t>yerine</a:t>
            </a:r>
            <a:r>
              <a:rPr lang="en-IE" dirty="0" smtClean="0">
                <a:solidFill>
                  <a:schemeClr val="tx1">
                    <a:lumMod val="75000"/>
                    <a:lumOff val="25000"/>
                  </a:schemeClr>
                </a:solidFill>
              </a:rPr>
              <a:t> </a:t>
            </a:r>
            <a:r>
              <a:rPr lang="en-IE" dirty="0" err="1" smtClean="0">
                <a:solidFill>
                  <a:schemeClr val="tx1">
                    <a:lumMod val="75000"/>
                    <a:lumOff val="25000"/>
                  </a:schemeClr>
                </a:solidFill>
              </a:rPr>
              <a:t>koyabilir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bakış</a:t>
            </a:r>
            <a:r>
              <a:rPr lang="en-IE" dirty="0" smtClean="0">
                <a:solidFill>
                  <a:schemeClr val="tx1">
                    <a:lumMod val="75000"/>
                    <a:lumOff val="25000"/>
                  </a:schemeClr>
                </a:solidFill>
              </a:rPr>
              <a:t> </a:t>
            </a:r>
            <a:r>
              <a:rPr lang="en-IE" dirty="0" err="1" smtClean="0">
                <a:solidFill>
                  <a:schemeClr val="tx1">
                    <a:lumMod val="75000"/>
                    <a:lumOff val="25000"/>
                  </a:schemeClr>
                </a:solidFill>
              </a:rPr>
              <a:t>açılarının</a:t>
            </a:r>
            <a:r>
              <a:rPr lang="en-IE" dirty="0" smtClean="0">
                <a:solidFill>
                  <a:schemeClr val="tx1">
                    <a:lumMod val="75000"/>
                    <a:lumOff val="25000"/>
                  </a:schemeClr>
                </a:solidFill>
              </a:rPr>
              <a:t> </a:t>
            </a:r>
            <a:r>
              <a:rPr lang="en-IE" dirty="0" err="1" smtClean="0">
                <a:solidFill>
                  <a:schemeClr val="tx1">
                    <a:lumMod val="75000"/>
                    <a:lumOff val="25000"/>
                  </a:schemeClr>
                </a:solidFill>
              </a:rPr>
              <a:t>dışındaki</a:t>
            </a:r>
            <a:r>
              <a:rPr lang="en-IE" dirty="0" smtClean="0">
                <a:solidFill>
                  <a:schemeClr val="tx1">
                    <a:lumMod val="75000"/>
                    <a:lumOff val="25000"/>
                  </a:schemeClr>
                </a:solidFill>
              </a:rPr>
              <a:t> </a:t>
            </a:r>
            <a:r>
              <a:rPr lang="en-IE" dirty="0" err="1" smtClean="0">
                <a:solidFill>
                  <a:schemeClr val="tx1">
                    <a:lumMod val="75000"/>
                    <a:lumOff val="25000"/>
                  </a:schemeClr>
                </a:solidFill>
              </a:rPr>
              <a:t>bakış</a:t>
            </a:r>
            <a:r>
              <a:rPr lang="en-IE" dirty="0" smtClean="0">
                <a:solidFill>
                  <a:schemeClr val="tx1">
                    <a:lumMod val="75000"/>
                    <a:lumOff val="25000"/>
                  </a:schemeClr>
                </a:solidFill>
              </a:rPr>
              <a:t> </a:t>
            </a:r>
            <a:r>
              <a:rPr lang="en-IE" dirty="0" err="1" smtClean="0">
                <a:solidFill>
                  <a:schemeClr val="tx1">
                    <a:lumMod val="75000"/>
                    <a:lumOff val="25000"/>
                  </a:schemeClr>
                </a:solidFill>
              </a:rPr>
              <a:t>açılarını</a:t>
            </a:r>
            <a:r>
              <a:rPr lang="en-IE" dirty="0" smtClean="0">
                <a:solidFill>
                  <a:schemeClr val="tx1">
                    <a:lumMod val="75000"/>
                    <a:lumOff val="25000"/>
                  </a:schemeClr>
                </a:solidFill>
              </a:rPr>
              <a:t> </a:t>
            </a:r>
            <a:r>
              <a:rPr lang="en-IE" dirty="0" err="1" smtClean="0">
                <a:solidFill>
                  <a:schemeClr val="tx1">
                    <a:lumMod val="75000"/>
                    <a:lumOff val="25000"/>
                  </a:schemeClr>
                </a:solidFill>
              </a:rPr>
              <a:t>hayal</a:t>
            </a:r>
            <a:r>
              <a:rPr lang="en-IE" dirty="0" smtClean="0">
                <a:solidFill>
                  <a:schemeClr val="tx1">
                    <a:lumMod val="75000"/>
                    <a:lumOff val="25000"/>
                  </a:schemeClr>
                </a:solidFill>
              </a:rPr>
              <a:t> </a:t>
            </a:r>
            <a:r>
              <a:rPr lang="en-IE" dirty="0" err="1" smtClean="0">
                <a:solidFill>
                  <a:schemeClr val="tx1">
                    <a:lumMod val="75000"/>
                    <a:lumOff val="25000"/>
                  </a:schemeClr>
                </a:solidFill>
              </a:rPr>
              <a:t>edebilir</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ettikleri</a:t>
            </a:r>
            <a:r>
              <a:rPr lang="en-IE" dirty="0" smtClean="0">
                <a:solidFill>
                  <a:schemeClr val="tx1">
                    <a:lumMod val="75000"/>
                    <a:lumOff val="25000"/>
                  </a:schemeClr>
                </a:solidFill>
              </a:rPr>
              <a:t> </a:t>
            </a:r>
            <a:r>
              <a:rPr lang="en-IE" dirty="0" err="1" smtClean="0">
                <a:solidFill>
                  <a:schemeClr val="tx1">
                    <a:lumMod val="75000"/>
                    <a:lumOff val="25000"/>
                  </a:schemeClr>
                </a:solidFill>
              </a:rPr>
              <a:t>diğerlerinin</a:t>
            </a:r>
            <a:r>
              <a:rPr lang="en-IE" dirty="0" smtClean="0">
                <a:solidFill>
                  <a:schemeClr val="tx1">
                    <a:lumMod val="75000"/>
                    <a:lumOff val="25000"/>
                  </a:schemeClr>
                </a:solidFill>
              </a:rPr>
              <a:t> </a:t>
            </a:r>
            <a:r>
              <a:rPr lang="en-IE" dirty="0" err="1" smtClean="0">
                <a:solidFill>
                  <a:schemeClr val="tx1">
                    <a:lumMod val="75000"/>
                    <a:lumOff val="25000"/>
                  </a:schemeClr>
                </a:solidFill>
              </a:rPr>
              <a:t>ihtiyaçlarını</a:t>
            </a:r>
            <a:r>
              <a:rPr lang="en-IE" dirty="0" smtClean="0">
                <a:solidFill>
                  <a:schemeClr val="tx1">
                    <a:lumMod val="75000"/>
                    <a:lumOff val="25000"/>
                  </a:schemeClr>
                </a:solidFill>
              </a:rPr>
              <a:t> </a:t>
            </a:r>
            <a:r>
              <a:rPr lang="en-IE" dirty="0" err="1" smtClean="0">
                <a:solidFill>
                  <a:schemeClr val="tx1">
                    <a:lumMod val="75000"/>
                    <a:lumOff val="25000"/>
                  </a:schemeClr>
                </a:solidFill>
              </a:rPr>
              <a:t>anlamak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en </a:t>
            </a:r>
            <a:r>
              <a:rPr lang="en-IE" dirty="0" err="1" smtClean="0">
                <a:solidFill>
                  <a:schemeClr val="tx1">
                    <a:lumMod val="75000"/>
                    <a:lumOff val="25000"/>
                  </a:schemeClr>
                </a:solidFill>
              </a:rPr>
              <a:t>değerli</a:t>
            </a:r>
            <a:r>
              <a:rPr lang="en-IE" dirty="0" smtClean="0">
                <a:solidFill>
                  <a:schemeClr val="tx1">
                    <a:lumMod val="75000"/>
                    <a:lumOff val="25000"/>
                  </a:schemeClr>
                </a:solidFill>
              </a:rPr>
              <a:t> </a:t>
            </a:r>
            <a:r>
              <a:rPr lang="en-IE" dirty="0" err="1" smtClean="0">
                <a:solidFill>
                  <a:schemeClr val="tx1">
                    <a:lumMod val="75000"/>
                    <a:lumOff val="25000"/>
                  </a:schemeClr>
                </a:solidFill>
              </a:rPr>
              <a:t>niteliklerden</a:t>
            </a:r>
            <a:r>
              <a:rPr lang="en-IE" dirty="0" smtClean="0">
                <a:solidFill>
                  <a:schemeClr val="tx1">
                    <a:lumMod val="75000"/>
                    <a:lumOff val="25000"/>
                  </a:schemeClr>
                </a:solidFill>
              </a:rPr>
              <a:t> </a:t>
            </a:r>
            <a:r>
              <a:rPr lang="en-IE" dirty="0" err="1" smtClean="0">
                <a:solidFill>
                  <a:schemeClr val="tx1">
                    <a:lumMod val="75000"/>
                    <a:lumOff val="25000"/>
                  </a:schemeClr>
                </a:solidFill>
              </a:rPr>
              <a:t>biridir</a:t>
            </a:r>
            <a:r>
              <a:rPr lang="en-IE" dirty="0" smtClean="0">
                <a:solidFill>
                  <a:schemeClr val="tx1">
                    <a:lumMod val="75000"/>
                    <a:lumOff val="25000"/>
                  </a:schemeClr>
                </a:solidFill>
              </a:rPr>
              <a:t>.</a:t>
            </a:r>
            <a:endParaRPr lang="en-IE" dirty="0">
              <a:solidFill>
                <a:schemeClr val="tx1">
                  <a:lumMod val="75000"/>
                  <a:lumOff val="25000"/>
                </a:schemeClr>
              </a:solidFill>
            </a:endParaRPr>
          </a:p>
          <a:p>
            <a:pPr marL="514350" indent="-514350">
              <a:buFont typeface="+mj-lt"/>
              <a:buAutoNum type="arabicPeriod" startAt="4"/>
            </a:pPr>
            <a:r>
              <a:rPr lang="en-IE" sz="2800" b="1" dirty="0" err="1" smtClean="0">
                <a:solidFill>
                  <a:srgbClr val="E48E02"/>
                </a:solidFill>
              </a:rPr>
              <a:t>Duygusal</a:t>
            </a:r>
            <a:r>
              <a:rPr lang="en-IE" sz="2800" b="1" dirty="0" smtClean="0">
                <a:solidFill>
                  <a:srgbClr val="E48E02"/>
                </a:solidFill>
              </a:rPr>
              <a:t> </a:t>
            </a:r>
            <a:r>
              <a:rPr lang="en-IE" sz="2800" b="1" dirty="0" err="1" smtClean="0">
                <a:solidFill>
                  <a:srgbClr val="E48E02"/>
                </a:solidFill>
              </a:rPr>
              <a:t>ve</a:t>
            </a:r>
            <a:r>
              <a:rPr lang="en-IE" sz="2800" b="1" dirty="0" smtClean="0">
                <a:solidFill>
                  <a:srgbClr val="E48E02"/>
                </a:solidFill>
              </a:rPr>
              <a:t> </a:t>
            </a:r>
            <a:r>
              <a:rPr lang="en-IE" sz="2800" b="1" dirty="0" err="1" smtClean="0">
                <a:solidFill>
                  <a:srgbClr val="E48E02"/>
                </a:solidFill>
              </a:rPr>
              <a:t>sosyal</a:t>
            </a:r>
            <a:r>
              <a:rPr lang="en-IE" sz="2800" b="1" dirty="0" smtClean="0">
                <a:solidFill>
                  <a:srgbClr val="E48E02"/>
                </a:solidFill>
              </a:rPr>
              <a:t> </a:t>
            </a:r>
            <a:r>
              <a:rPr lang="en-IE" sz="2800" b="1" dirty="0" err="1" smtClean="0">
                <a:solidFill>
                  <a:srgbClr val="E48E02"/>
                </a:solidFill>
              </a:rPr>
              <a:t>zeka</a:t>
            </a:r>
            <a:r>
              <a:rPr lang="en-IE" sz="2800" b="1" dirty="0" smtClean="0">
                <a:solidFill>
                  <a:srgbClr val="E48E02"/>
                </a:solidFill>
              </a:rPr>
              <a:t>, </a:t>
            </a:r>
            <a:r>
              <a:rPr lang="en-IE" dirty="0" err="1" smtClean="0">
                <a:solidFill>
                  <a:schemeClr val="tx1">
                    <a:lumMod val="75000"/>
                    <a:lumOff val="25000"/>
                  </a:schemeClr>
                </a:solidFill>
              </a:rPr>
              <a:t>başkalarıyla</a:t>
            </a:r>
            <a:r>
              <a:rPr lang="en-IE" dirty="0" smtClean="0">
                <a:solidFill>
                  <a:schemeClr val="tx1">
                    <a:lumMod val="75000"/>
                    <a:lumOff val="25000"/>
                  </a:schemeClr>
                </a:solidFill>
              </a:rPr>
              <a:t> </a:t>
            </a:r>
            <a:r>
              <a:rPr lang="en-IE" dirty="0" err="1" smtClean="0">
                <a:solidFill>
                  <a:schemeClr val="tx1">
                    <a:lumMod val="75000"/>
                    <a:lumOff val="25000"/>
                  </a:schemeClr>
                </a:solidFill>
              </a:rPr>
              <a:t>bağlantı</a:t>
            </a:r>
            <a:r>
              <a:rPr lang="en-IE" dirty="0" smtClean="0">
                <a:solidFill>
                  <a:schemeClr val="tx1">
                    <a:lumMod val="75000"/>
                    <a:lumOff val="25000"/>
                  </a:schemeClr>
                </a:solidFill>
              </a:rPr>
              <a:t> </a:t>
            </a:r>
            <a:r>
              <a:rPr lang="en-IE" dirty="0" err="1" smtClean="0">
                <a:solidFill>
                  <a:schemeClr val="tx1">
                    <a:lumMod val="75000"/>
                    <a:lumOff val="25000"/>
                  </a:schemeClr>
                </a:solidFill>
              </a:rPr>
              <a:t>kurma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güçlü</a:t>
            </a:r>
            <a:r>
              <a:rPr lang="en-IE" dirty="0" smtClean="0">
                <a:solidFill>
                  <a:schemeClr val="tx1">
                    <a:lumMod val="75000"/>
                    <a:lumOff val="25000"/>
                  </a:schemeClr>
                </a:solidFill>
              </a:rPr>
              <a:t> </a:t>
            </a:r>
            <a:r>
              <a:rPr lang="en-IE" dirty="0" err="1" smtClean="0">
                <a:solidFill>
                  <a:schemeClr val="tx1">
                    <a:lumMod val="75000"/>
                    <a:lumOff val="25000"/>
                  </a:schemeClr>
                </a:solidFill>
              </a:rPr>
              <a:t>ilişkiler</a:t>
            </a:r>
            <a:r>
              <a:rPr lang="en-IE" dirty="0" smtClean="0">
                <a:solidFill>
                  <a:schemeClr val="tx1">
                    <a:lumMod val="75000"/>
                    <a:lumOff val="25000"/>
                  </a:schemeClr>
                </a:solidFill>
              </a:rPr>
              <a:t> </a:t>
            </a:r>
            <a:r>
              <a:rPr lang="en-IE" dirty="0" err="1" smtClean="0">
                <a:solidFill>
                  <a:schemeClr val="tx1">
                    <a:lumMod val="75000"/>
                    <a:lumOff val="25000"/>
                  </a:schemeClr>
                </a:solidFill>
              </a:rPr>
              <a:t>kurma</a:t>
            </a:r>
            <a:r>
              <a:rPr lang="en-IE" dirty="0" smtClean="0">
                <a:solidFill>
                  <a:schemeClr val="tx1">
                    <a:lumMod val="75000"/>
                    <a:lumOff val="25000"/>
                  </a:schemeClr>
                </a:solidFill>
              </a:rPr>
              <a:t> </a:t>
            </a:r>
            <a:r>
              <a:rPr lang="en-IE" dirty="0" err="1" smtClean="0">
                <a:solidFill>
                  <a:schemeClr val="tx1">
                    <a:lumMod val="75000"/>
                    <a:lumOff val="25000"/>
                  </a:schemeClr>
                </a:solidFill>
              </a:rPr>
              <a:t>konusunda</a:t>
            </a:r>
            <a:r>
              <a:rPr lang="en-IE" dirty="0" smtClean="0">
                <a:solidFill>
                  <a:schemeClr val="tx1">
                    <a:lumMod val="75000"/>
                    <a:lumOff val="25000"/>
                  </a:schemeClr>
                </a:solidFill>
              </a:rPr>
              <a:t> </a:t>
            </a:r>
            <a:r>
              <a:rPr lang="en-IE" dirty="0" err="1" smtClean="0">
                <a:solidFill>
                  <a:schemeClr val="tx1">
                    <a:lumMod val="75000"/>
                    <a:lumOff val="25000"/>
                  </a:schemeClr>
                </a:solidFill>
              </a:rPr>
              <a:t>mükemmeldir</a:t>
            </a:r>
            <a:r>
              <a:rPr lang="en-IE" dirty="0" smtClean="0">
                <a:solidFill>
                  <a:schemeClr val="tx1">
                    <a:lumMod val="75000"/>
                    <a:lumOff val="25000"/>
                  </a:schemeClr>
                </a:solidFill>
              </a:rPr>
              <a:t>.</a:t>
            </a:r>
            <a:endParaRPr lang="en-IE"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24E64F19-484D-40AB-8D07-03E91D9A5D80}"/>
              </a:ext>
            </a:extLst>
          </p:cNvPr>
          <p:cNvSpPr>
            <a:spLocks noGrp="1"/>
          </p:cNvSpPr>
          <p:nvPr>
            <p:ph type="body" sz="quarter" idx="15"/>
          </p:nvPr>
        </p:nvSpPr>
        <p:spPr>
          <a:xfrm>
            <a:off x="352426" y="304800"/>
            <a:ext cx="2984542" cy="5943600"/>
          </a:xfrm>
        </p:spPr>
        <p:txBody>
          <a:bodyPr>
            <a:normAutofit fontScale="77500" lnSpcReduction="20000"/>
          </a:bodyPr>
          <a:lstStyle/>
          <a:p>
            <a:r>
              <a:rPr lang="tr-TR" b="1" dirty="0" smtClean="0"/>
              <a:t>Sosyal Girişimciler</a:t>
            </a:r>
            <a:endParaRPr lang="en-IE" sz="3600" b="1" dirty="0"/>
          </a:p>
          <a:p>
            <a:endParaRPr lang="en-IE" b="1" i="1" dirty="0"/>
          </a:p>
          <a:p>
            <a:r>
              <a:rPr lang="tr-TR" b="1" i="1" dirty="0" smtClean="0"/>
              <a:t>Önemli Beceriler</a:t>
            </a:r>
          </a:p>
          <a:p>
            <a:endParaRPr lang="tr-TR" b="1" i="1" dirty="0" smtClean="0"/>
          </a:p>
          <a:p>
            <a:endParaRPr lang="en-IE" b="1" i="1" dirty="0" smtClean="0"/>
          </a:p>
          <a:p>
            <a:pPr marL="457200" indent="-457200">
              <a:buFont typeface="+mj-lt"/>
              <a:buAutoNum type="arabicPeriod"/>
            </a:pPr>
            <a:r>
              <a:rPr lang="en-IE" sz="2600" b="1" dirty="0" err="1" smtClean="0"/>
              <a:t>Liderlik</a:t>
            </a:r>
            <a:endParaRPr lang="en-IE" sz="2600" b="1" dirty="0" smtClean="0"/>
          </a:p>
          <a:p>
            <a:pPr marL="457200" indent="-457200">
              <a:buFont typeface="+mj-lt"/>
              <a:buAutoNum type="arabicPeriod"/>
            </a:pPr>
            <a:r>
              <a:rPr lang="en-IE" sz="2600" b="1" dirty="0" err="1" smtClean="0"/>
              <a:t>İyimserlik</a:t>
            </a:r>
            <a:endParaRPr lang="en-IE" sz="2600" b="1" dirty="0" smtClean="0"/>
          </a:p>
          <a:p>
            <a:pPr marL="457200" indent="-457200">
              <a:buFont typeface="+mj-lt"/>
              <a:buAutoNum type="arabicPeriod"/>
            </a:pPr>
            <a:r>
              <a:rPr lang="en-IE" sz="2600" b="1" dirty="0" err="1" smtClean="0"/>
              <a:t>Kumtaşı</a:t>
            </a:r>
            <a:endParaRPr lang="en-IE" sz="2600" b="1" dirty="0" smtClean="0"/>
          </a:p>
          <a:p>
            <a:pPr marL="457200" indent="-457200">
              <a:buFont typeface="+mj-lt"/>
              <a:buAutoNum type="arabicPeriod"/>
            </a:pPr>
            <a:r>
              <a:rPr lang="en-IE" sz="2600" b="1" dirty="0" err="1" smtClean="0"/>
              <a:t>Dayanıklılık</a:t>
            </a:r>
            <a:endParaRPr lang="en-IE" sz="2600" b="1" dirty="0" smtClean="0"/>
          </a:p>
          <a:p>
            <a:pPr marL="457200" indent="-457200">
              <a:buFont typeface="+mj-lt"/>
              <a:buAutoNum type="arabicPeriod"/>
            </a:pPr>
            <a:r>
              <a:rPr lang="en-IE" sz="2600" b="1" dirty="0" err="1" smtClean="0"/>
              <a:t>Yaratıcılık</a:t>
            </a:r>
            <a:r>
              <a:rPr lang="en-IE" sz="2600" b="1" dirty="0" smtClean="0"/>
              <a:t> </a:t>
            </a:r>
            <a:r>
              <a:rPr lang="en-IE" sz="2600" b="1" dirty="0" err="1" smtClean="0"/>
              <a:t>ve</a:t>
            </a:r>
            <a:r>
              <a:rPr lang="en-IE" sz="2600" b="1" dirty="0" smtClean="0"/>
              <a:t> </a:t>
            </a:r>
            <a:r>
              <a:rPr lang="en-IE" sz="2600" b="1" dirty="0" err="1" smtClean="0"/>
              <a:t>Yenilik</a:t>
            </a:r>
            <a:endParaRPr lang="en-IE" sz="2600" b="1" dirty="0" smtClean="0"/>
          </a:p>
          <a:p>
            <a:pPr marL="457200" indent="-457200">
              <a:buFont typeface="+mj-lt"/>
              <a:buAutoNum type="arabicPeriod"/>
            </a:pPr>
            <a:r>
              <a:rPr lang="en-IE" sz="2600" b="1" dirty="0" err="1" smtClean="0"/>
              <a:t>Empati</a:t>
            </a:r>
            <a:endParaRPr lang="en-IE" sz="2600" b="1" dirty="0" smtClean="0"/>
          </a:p>
          <a:p>
            <a:pPr marL="457200" indent="-457200">
              <a:buFont typeface="+mj-lt"/>
              <a:buAutoNum type="arabicPeriod"/>
            </a:pPr>
            <a:r>
              <a:rPr lang="en-IE" sz="2600" b="1" dirty="0" err="1" smtClean="0"/>
              <a:t>Duygusal</a:t>
            </a:r>
            <a:r>
              <a:rPr lang="en-IE" sz="2600" b="1" dirty="0" smtClean="0"/>
              <a:t> </a:t>
            </a:r>
            <a:r>
              <a:rPr lang="en-IE" sz="2600" b="1" dirty="0" err="1" smtClean="0"/>
              <a:t>ve</a:t>
            </a:r>
            <a:r>
              <a:rPr lang="en-IE" sz="2600" b="1" dirty="0" smtClean="0"/>
              <a:t> </a:t>
            </a:r>
            <a:r>
              <a:rPr lang="en-IE" sz="2600" b="1" dirty="0" err="1" smtClean="0"/>
              <a:t>sosyal</a:t>
            </a:r>
            <a:r>
              <a:rPr lang="en-IE" sz="2600" b="1" dirty="0" smtClean="0"/>
              <a:t> </a:t>
            </a:r>
            <a:r>
              <a:rPr lang="en-IE" sz="2600" b="1" dirty="0" err="1" smtClean="0"/>
              <a:t>zeka</a:t>
            </a:r>
            <a:endParaRPr lang="en-IE" sz="2600" b="1" dirty="0" smtClean="0"/>
          </a:p>
          <a:p>
            <a:pPr marL="457200" indent="-457200"/>
            <a:endParaRPr lang="tr-TR" sz="2600" b="1" dirty="0" smtClean="0"/>
          </a:p>
          <a:p>
            <a:pPr marL="457200" indent="-457200"/>
            <a:r>
              <a:rPr lang="en-IE" sz="2600" b="1" dirty="0" smtClean="0"/>
              <a:t>Tam </a:t>
            </a:r>
            <a:r>
              <a:rPr lang="en-IE" sz="2600" b="1" dirty="0" err="1" smtClean="0"/>
              <a:t>makale</a:t>
            </a:r>
            <a:endParaRPr lang="en-IE" sz="2600" b="1" dirty="0" smtClean="0"/>
          </a:p>
          <a:p>
            <a:endParaRPr lang="en-IE" sz="3600" b="1" i="1" dirty="0"/>
          </a:p>
        </p:txBody>
      </p:sp>
    </p:spTree>
    <p:extLst>
      <p:ext uri="{BB962C8B-B14F-4D97-AF65-F5344CB8AC3E}">
        <p14:creationId xmlns:p14="http://schemas.microsoft.com/office/powerpoint/2010/main" xmlns="" val="1423733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5C5BF8F-6A0B-40D0-8394-25CBAC8A3F90}"/>
              </a:ext>
            </a:extLst>
          </p:cNvPr>
          <p:cNvSpPr>
            <a:spLocks noGrp="1"/>
          </p:cNvSpPr>
          <p:nvPr>
            <p:ph type="body" sz="quarter" idx="14"/>
          </p:nvPr>
        </p:nvSpPr>
        <p:spPr>
          <a:xfrm>
            <a:off x="1077363" y="134015"/>
            <a:ext cx="10855106" cy="1657363"/>
          </a:xfrm>
        </p:spPr>
        <p:txBody>
          <a:bodyPr>
            <a:noAutofit/>
          </a:bodyPr>
          <a:lstStyle/>
          <a:p>
            <a:pPr algn="r">
              <a:lnSpc>
                <a:spcPct val="100000"/>
              </a:lnSpc>
              <a:spcBef>
                <a:spcPts val="0"/>
              </a:spcBef>
            </a:pPr>
            <a:r>
              <a:rPr lang="en-IE" b="1" dirty="0">
                <a:solidFill>
                  <a:srgbClr val="389DAE"/>
                </a:solidFill>
              </a:rPr>
              <a:t>Cian Fogarty, </a:t>
            </a:r>
            <a:endParaRPr lang="tr-TR" b="1" dirty="0" smtClean="0">
              <a:solidFill>
                <a:srgbClr val="389DAE"/>
              </a:solidFill>
            </a:endParaRPr>
          </a:p>
          <a:p>
            <a:pPr algn="r">
              <a:lnSpc>
                <a:spcPct val="100000"/>
              </a:lnSpc>
              <a:spcBef>
                <a:spcPts val="0"/>
              </a:spcBef>
            </a:pPr>
            <a:r>
              <a:rPr lang="en-IE" b="1" dirty="0" err="1" smtClean="0">
                <a:solidFill>
                  <a:srgbClr val="389DAE"/>
                </a:solidFill>
              </a:rPr>
              <a:t>Aquacica</a:t>
            </a:r>
            <a:r>
              <a:rPr lang="en-IE" b="1" dirty="0" smtClean="0">
                <a:solidFill>
                  <a:srgbClr val="389DAE"/>
                </a:solidFill>
              </a:rPr>
              <a:t>, </a:t>
            </a:r>
            <a:r>
              <a:rPr lang="en-IE" b="1" dirty="0" err="1" smtClean="0">
                <a:solidFill>
                  <a:srgbClr val="389DAE"/>
                </a:solidFill>
              </a:rPr>
              <a:t>İrlanda</a:t>
            </a:r>
            <a:r>
              <a:rPr lang="en-IE" b="1" dirty="0" smtClean="0">
                <a:solidFill>
                  <a:srgbClr val="389DAE"/>
                </a:solidFill>
              </a:rPr>
              <a:t> </a:t>
            </a:r>
            <a:r>
              <a:rPr lang="en-IE" b="1" dirty="0" err="1" smtClean="0">
                <a:solidFill>
                  <a:srgbClr val="389DAE"/>
                </a:solidFill>
              </a:rPr>
              <a:t>CEO'su</a:t>
            </a:r>
            <a:endParaRPr lang="en-IE" b="1" dirty="0" smtClean="0">
              <a:solidFill>
                <a:srgbClr val="389DAE"/>
              </a:solidFill>
            </a:endParaRPr>
          </a:p>
          <a:p>
            <a:pPr algn="r">
              <a:lnSpc>
                <a:spcPct val="100000"/>
              </a:lnSpc>
              <a:spcBef>
                <a:spcPts val="0"/>
              </a:spcBef>
            </a:pPr>
            <a:r>
              <a:rPr lang="en-IE" sz="2800" dirty="0" smtClean="0"/>
              <a:t>"Greener Globe" </a:t>
            </a:r>
            <a:r>
              <a:rPr lang="en-IE" sz="2800" dirty="0" err="1" smtClean="0"/>
              <a:t>Projesi</a:t>
            </a:r>
            <a:endParaRPr lang="en-IE" sz="2800" dirty="0"/>
          </a:p>
        </p:txBody>
      </p:sp>
      <p:sp>
        <p:nvSpPr>
          <p:cNvPr id="5" name="Text Placeholder 4">
            <a:extLst>
              <a:ext uri="{FF2B5EF4-FFF2-40B4-BE49-F238E27FC236}">
                <a16:creationId xmlns:a16="http://schemas.microsoft.com/office/drawing/2014/main" xmlns="" id="{5FF9D02C-7449-4681-ADC1-5320072CB634}"/>
              </a:ext>
            </a:extLst>
          </p:cNvPr>
          <p:cNvSpPr>
            <a:spLocks noGrp="1"/>
          </p:cNvSpPr>
          <p:nvPr>
            <p:ph type="body" sz="quarter" idx="15"/>
          </p:nvPr>
        </p:nvSpPr>
        <p:spPr>
          <a:xfrm>
            <a:off x="6944009" y="1791378"/>
            <a:ext cx="5115210" cy="1332429"/>
          </a:xfrm>
        </p:spPr>
        <p:txBody>
          <a:bodyPr/>
          <a:lstStyle/>
          <a:p>
            <a:pPr algn="ctr"/>
            <a:r>
              <a:rPr lang="tr-TR" sz="3200" b="1" dirty="0" smtClean="0">
                <a:solidFill>
                  <a:srgbClr val="ED2A59"/>
                </a:solidFill>
              </a:rPr>
              <a:t>Çevresel sürdürülebilirlik</a:t>
            </a:r>
            <a:endParaRPr lang="en-IE" sz="3200" b="1" dirty="0">
              <a:solidFill>
                <a:srgbClr val="ED2A59"/>
              </a:solidFill>
            </a:endParaRPr>
          </a:p>
          <a:p>
            <a:pPr algn="ctr"/>
            <a:r>
              <a:rPr lang="tr-TR" b="1" dirty="0" smtClean="0">
                <a:solidFill>
                  <a:srgbClr val="A6377D"/>
                </a:solidFill>
              </a:rPr>
              <a:t>Evsel, endüstriyel ve tarımsal durumlarda israfı azaltmak.</a:t>
            </a:r>
            <a:r>
              <a:rPr lang="en-IE" b="1" dirty="0" smtClean="0">
                <a:solidFill>
                  <a:srgbClr val="A6377D"/>
                </a:solidFill>
              </a:rPr>
              <a:t> </a:t>
            </a:r>
            <a:endParaRPr lang="en-IE" b="1" i="0" dirty="0">
              <a:solidFill>
                <a:schemeClr val="tx1">
                  <a:lumMod val="75000"/>
                  <a:lumOff val="25000"/>
                </a:schemeClr>
              </a:solidFill>
              <a:effectLst/>
            </a:endParaRPr>
          </a:p>
          <a:p>
            <a:pPr algn="ctr"/>
            <a:r>
              <a:rPr lang="en-IE" dirty="0" smtClean="0">
                <a:solidFill>
                  <a:schemeClr val="tx1">
                    <a:lumMod val="75000"/>
                    <a:lumOff val="25000"/>
                  </a:schemeClr>
                </a:solidFill>
              </a:rPr>
              <a:t>YSI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iyisi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bugün</a:t>
            </a:r>
            <a:r>
              <a:rPr lang="en-IE" dirty="0" smtClean="0">
                <a:solidFill>
                  <a:schemeClr val="tx1">
                    <a:lumMod val="75000"/>
                    <a:lumOff val="25000"/>
                  </a:schemeClr>
                </a:solidFill>
              </a:rPr>
              <a:t> </a:t>
            </a:r>
            <a:r>
              <a:rPr lang="en-IE" dirty="0" err="1" smtClean="0">
                <a:solidFill>
                  <a:schemeClr val="tx1">
                    <a:lumMod val="75000"/>
                    <a:lumOff val="25000"/>
                  </a:schemeClr>
                </a:solidFill>
              </a:rPr>
              <a:t>olduğum</a:t>
            </a:r>
            <a:r>
              <a:rPr lang="en-IE" dirty="0" smtClean="0">
                <a:solidFill>
                  <a:schemeClr val="tx1">
                    <a:lumMod val="75000"/>
                    <a:lumOff val="25000"/>
                  </a:schemeClr>
                </a:solidFill>
              </a:rPr>
              <a:t> </a:t>
            </a:r>
            <a:r>
              <a:rPr lang="en-IE" dirty="0" err="1" smtClean="0">
                <a:solidFill>
                  <a:schemeClr val="tx1">
                    <a:lumMod val="75000"/>
                    <a:lumOff val="25000"/>
                  </a:schemeClr>
                </a:solidFill>
              </a:rPr>
              <a:t>kişiyi</a:t>
            </a:r>
            <a:r>
              <a:rPr lang="en-IE" dirty="0" smtClean="0">
                <a:solidFill>
                  <a:schemeClr val="tx1">
                    <a:lumMod val="75000"/>
                    <a:lumOff val="25000"/>
                  </a:schemeClr>
                </a:solidFill>
              </a:rPr>
              <a:t>% 100 </a:t>
            </a:r>
            <a:r>
              <a:rPr lang="en-IE" dirty="0" err="1" smtClean="0">
                <a:solidFill>
                  <a:schemeClr val="tx1">
                    <a:lumMod val="75000"/>
                    <a:lumOff val="25000"/>
                  </a:schemeClr>
                </a:solidFill>
              </a:rPr>
              <a:t>şekillendirdi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sınıfın</a:t>
            </a:r>
            <a:r>
              <a:rPr lang="en-IE" dirty="0" smtClean="0">
                <a:solidFill>
                  <a:schemeClr val="tx1">
                    <a:lumMod val="75000"/>
                    <a:lumOff val="25000"/>
                  </a:schemeClr>
                </a:solidFill>
              </a:rPr>
              <a:t> </a:t>
            </a:r>
            <a:r>
              <a:rPr lang="en-IE" dirty="0" err="1" smtClean="0">
                <a:solidFill>
                  <a:schemeClr val="tx1">
                    <a:lumMod val="75000"/>
                    <a:lumOff val="25000"/>
                  </a:schemeClr>
                </a:solidFill>
              </a:rPr>
              <a:t>arkasında</a:t>
            </a:r>
            <a:r>
              <a:rPr lang="en-IE" dirty="0" smtClean="0">
                <a:solidFill>
                  <a:schemeClr val="tx1">
                    <a:lumMod val="75000"/>
                    <a:lumOff val="25000"/>
                  </a:schemeClr>
                </a:solidFill>
              </a:rPr>
              <a:t> </a:t>
            </a:r>
            <a:r>
              <a:rPr lang="en-IE" dirty="0" err="1" smtClean="0">
                <a:solidFill>
                  <a:schemeClr val="tx1">
                    <a:lumMod val="75000"/>
                    <a:lumOff val="25000"/>
                  </a:schemeClr>
                </a:solidFill>
              </a:rPr>
              <a:t>bulduğum</a:t>
            </a:r>
            <a:r>
              <a:rPr lang="en-IE" dirty="0" smtClean="0">
                <a:solidFill>
                  <a:schemeClr val="tx1">
                    <a:lumMod val="75000"/>
                    <a:lumOff val="25000"/>
                  </a:schemeClr>
                </a:solidFill>
              </a:rPr>
              <a:t> </a:t>
            </a:r>
            <a:r>
              <a:rPr lang="en-IE" dirty="0" err="1" smtClean="0">
                <a:solidFill>
                  <a:schemeClr val="tx1">
                    <a:lumMod val="75000"/>
                    <a:lumOff val="25000"/>
                  </a:schemeClr>
                </a:solidFill>
              </a:rPr>
              <a:t>küçük</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fikrin</a:t>
            </a:r>
            <a:r>
              <a:rPr lang="en-IE" dirty="0" smtClean="0">
                <a:solidFill>
                  <a:schemeClr val="tx1">
                    <a:lumMod val="75000"/>
                    <a:lumOff val="25000"/>
                  </a:schemeClr>
                </a:solidFill>
              </a:rPr>
              <a:t> </a:t>
            </a:r>
            <a:r>
              <a:rPr lang="en-IE" dirty="0" err="1" smtClean="0">
                <a:solidFill>
                  <a:schemeClr val="tx1">
                    <a:lumMod val="75000"/>
                    <a:lumOff val="25000"/>
                  </a:schemeClr>
                </a:solidFill>
              </a:rPr>
              <a:t>hayatımın</a:t>
            </a:r>
            <a:r>
              <a:rPr lang="en-IE" dirty="0" smtClean="0">
                <a:solidFill>
                  <a:schemeClr val="tx1">
                    <a:lumMod val="75000"/>
                    <a:lumOff val="25000"/>
                  </a:schemeClr>
                </a:solidFill>
              </a:rPr>
              <a:t> </a:t>
            </a:r>
            <a:r>
              <a:rPr lang="en-IE" dirty="0" err="1" smtClean="0">
                <a:solidFill>
                  <a:schemeClr val="tx1">
                    <a:lumMod val="75000"/>
                    <a:lumOff val="25000"/>
                  </a:schemeClr>
                </a:solidFill>
              </a:rPr>
              <a:t>akışını</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değiştirmiş</a:t>
            </a:r>
            <a:r>
              <a:rPr lang="en-IE" dirty="0" smtClean="0">
                <a:solidFill>
                  <a:schemeClr val="tx1">
                    <a:lumMod val="75000"/>
                    <a:lumOff val="25000"/>
                  </a:schemeClr>
                </a:solidFill>
              </a:rPr>
              <a:t> </a:t>
            </a:r>
            <a:r>
              <a:rPr lang="en-IE" dirty="0" err="1" smtClean="0">
                <a:solidFill>
                  <a:schemeClr val="tx1">
                    <a:lumMod val="75000"/>
                    <a:lumOff val="25000"/>
                  </a:schemeClr>
                </a:solidFill>
              </a:rPr>
              <a:t>olabileceğini</a:t>
            </a:r>
            <a:r>
              <a:rPr lang="en-IE" dirty="0" smtClean="0">
                <a:solidFill>
                  <a:schemeClr val="tx1">
                    <a:lumMod val="75000"/>
                    <a:lumOff val="25000"/>
                  </a:schemeClr>
                </a:solidFill>
              </a:rPr>
              <a:t> </a:t>
            </a:r>
            <a:r>
              <a:rPr lang="en-IE" dirty="0" err="1" smtClean="0">
                <a:solidFill>
                  <a:schemeClr val="tx1">
                    <a:lumMod val="75000"/>
                    <a:lumOff val="25000"/>
                  </a:schemeClr>
                </a:solidFill>
              </a:rPr>
              <a:t>düşünmek</a:t>
            </a:r>
            <a:r>
              <a:rPr lang="en-IE" dirty="0" smtClean="0">
                <a:solidFill>
                  <a:schemeClr val="tx1">
                    <a:lumMod val="75000"/>
                    <a:lumOff val="25000"/>
                  </a:schemeClr>
                </a:solidFill>
              </a:rPr>
              <a:t> </a:t>
            </a:r>
            <a:r>
              <a:rPr lang="en-IE" dirty="0" err="1" smtClean="0">
                <a:solidFill>
                  <a:schemeClr val="tx1">
                    <a:lumMod val="75000"/>
                    <a:lumOff val="25000"/>
                  </a:schemeClr>
                </a:solidFill>
              </a:rPr>
              <a:t>inanılmaz</a:t>
            </a:r>
            <a:r>
              <a:rPr lang="en-IE" dirty="0" smtClean="0">
                <a:solidFill>
                  <a:schemeClr val="tx1">
                    <a:lumMod val="75000"/>
                    <a:lumOff val="25000"/>
                  </a:schemeClr>
                </a:solidFill>
              </a:rPr>
              <a:t>. </a:t>
            </a:r>
            <a:r>
              <a:rPr lang="en-IE" dirty="0" err="1" smtClean="0">
                <a:solidFill>
                  <a:schemeClr val="tx1">
                    <a:lumMod val="75000"/>
                    <a:lumOff val="25000"/>
                  </a:schemeClr>
                </a:solidFill>
              </a:rPr>
              <a:t>Bana</a:t>
            </a:r>
            <a:r>
              <a:rPr lang="en-IE" dirty="0" smtClean="0">
                <a:solidFill>
                  <a:schemeClr val="tx1">
                    <a:lumMod val="75000"/>
                    <a:lumOff val="25000"/>
                  </a:schemeClr>
                </a:solidFill>
              </a:rPr>
              <a:t> </a:t>
            </a:r>
            <a:r>
              <a:rPr lang="en-IE" dirty="0" err="1" smtClean="0">
                <a:solidFill>
                  <a:schemeClr val="tx1">
                    <a:lumMod val="75000"/>
                    <a:lumOff val="25000"/>
                  </a:schemeClr>
                </a:solidFill>
              </a:rPr>
              <a:t>topluluk</a:t>
            </a:r>
            <a:r>
              <a:rPr lang="en-IE" dirty="0" smtClean="0">
                <a:solidFill>
                  <a:schemeClr val="tx1">
                    <a:lumMod val="75000"/>
                    <a:lumOff val="25000"/>
                  </a:schemeClr>
                </a:solidFill>
              </a:rPr>
              <a:t> </a:t>
            </a:r>
            <a:r>
              <a:rPr lang="en-IE" dirty="0" err="1" smtClean="0">
                <a:solidFill>
                  <a:schemeClr val="tx1">
                    <a:lumMod val="75000"/>
                    <a:lumOff val="25000"/>
                  </a:schemeClr>
                </a:solidFill>
              </a:rPr>
              <a:t>önünde</a:t>
            </a:r>
            <a:r>
              <a:rPr lang="en-IE" dirty="0" smtClean="0">
                <a:solidFill>
                  <a:schemeClr val="tx1">
                    <a:lumMod val="75000"/>
                    <a:lumOff val="25000"/>
                  </a:schemeClr>
                </a:solidFill>
              </a:rPr>
              <a:t> </a:t>
            </a:r>
            <a:r>
              <a:rPr lang="en-IE" dirty="0" err="1" smtClean="0">
                <a:solidFill>
                  <a:schemeClr val="tx1">
                    <a:lumMod val="75000"/>
                    <a:lumOff val="25000"/>
                  </a:schemeClr>
                </a:solidFill>
              </a:rPr>
              <a:t>konuşma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insanlarla</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a:t>
            </a:r>
            <a:r>
              <a:rPr lang="en-IE" dirty="0" smtClean="0">
                <a:solidFill>
                  <a:schemeClr val="tx1">
                    <a:lumMod val="75000"/>
                    <a:lumOff val="25000"/>
                  </a:schemeClr>
                </a:solidFill>
              </a:rPr>
              <a:t> </a:t>
            </a:r>
            <a:r>
              <a:rPr lang="en-IE" dirty="0" err="1" smtClean="0">
                <a:solidFill>
                  <a:schemeClr val="tx1">
                    <a:lumMod val="75000"/>
                    <a:lumOff val="25000"/>
                  </a:schemeClr>
                </a:solidFill>
              </a:rPr>
              <a:t>kurma</a:t>
            </a:r>
            <a:r>
              <a:rPr lang="en-IE" dirty="0" smtClean="0">
                <a:solidFill>
                  <a:schemeClr val="tx1">
                    <a:lumMod val="75000"/>
                    <a:lumOff val="25000"/>
                  </a:schemeClr>
                </a:solidFill>
              </a:rPr>
              <a:t> </a:t>
            </a:r>
            <a:r>
              <a:rPr lang="en-IE" dirty="0" err="1" smtClean="0">
                <a:solidFill>
                  <a:schemeClr val="tx1">
                    <a:lumMod val="75000"/>
                    <a:lumOff val="25000"/>
                  </a:schemeClr>
                </a:solidFill>
              </a:rPr>
              <a:t>tutkum</a:t>
            </a:r>
            <a:r>
              <a:rPr lang="en-IE" dirty="0" smtClean="0">
                <a:solidFill>
                  <a:schemeClr val="tx1">
                    <a:lumMod val="75000"/>
                    <a:lumOff val="25000"/>
                  </a:schemeClr>
                </a:solidFill>
              </a:rPr>
              <a:t> </a:t>
            </a:r>
            <a:r>
              <a:rPr lang="en-IE" dirty="0" err="1" smtClean="0">
                <a:solidFill>
                  <a:schemeClr val="tx1">
                    <a:lumMod val="75000"/>
                    <a:lumOff val="25000"/>
                  </a:schemeClr>
                </a:solidFill>
              </a:rPr>
              <a:t>olduğunu</a:t>
            </a:r>
            <a:r>
              <a:rPr lang="en-IE" dirty="0" smtClean="0">
                <a:solidFill>
                  <a:schemeClr val="tx1">
                    <a:lumMod val="75000"/>
                    <a:lumOff val="25000"/>
                  </a:schemeClr>
                </a:solidFill>
              </a:rPr>
              <a:t> </a:t>
            </a:r>
            <a:r>
              <a:rPr lang="en-IE" dirty="0" err="1" smtClean="0">
                <a:solidFill>
                  <a:schemeClr val="tx1">
                    <a:lumMod val="75000"/>
                    <a:lumOff val="25000"/>
                  </a:schemeClr>
                </a:solidFill>
              </a:rPr>
              <a:t>gösterdi</a:t>
            </a:r>
            <a:r>
              <a:rPr lang="en-IE" dirty="0" smtClean="0">
                <a:solidFill>
                  <a:schemeClr val="tx1">
                    <a:lumMod val="75000"/>
                    <a:lumOff val="25000"/>
                  </a:schemeClr>
                </a:solidFill>
              </a:rPr>
              <a:t>. </a:t>
            </a:r>
            <a:r>
              <a:rPr lang="en-IE" dirty="0" err="1" smtClean="0">
                <a:solidFill>
                  <a:schemeClr val="tx1">
                    <a:lumMod val="75000"/>
                    <a:lumOff val="25000"/>
                  </a:schemeClr>
                </a:solidFill>
              </a:rPr>
              <a:t>Dünya</a:t>
            </a:r>
            <a:r>
              <a:rPr lang="en-IE" dirty="0" smtClean="0">
                <a:solidFill>
                  <a:schemeClr val="tx1">
                    <a:lumMod val="75000"/>
                    <a:lumOff val="25000"/>
                  </a:schemeClr>
                </a:solidFill>
              </a:rPr>
              <a:t> </a:t>
            </a:r>
            <a:r>
              <a:rPr lang="en-IE" dirty="0" err="1" smtClean="0">
                <a:solidFill>
                  <a:schemeClr val="tx1">
                    <a:lumMod val="75000"/>
                    <a:lumOff val="25000"/>
                  </a:schemeClr>
                </a:solidFill>
              </a:rPr>
              <a:t>sonsuza</a:t>
            </a:r>
            <a:r>
              <a:rPr lang="en-IE" dirty="0" smtClean="0">
                <a:solidFill>
                  <a:schemeClr val="tx1">
                    <a:lumMod val="75000"/>
                    <a:lumOff val="25000"/>
                  </a:schemeClr>
                </a:solidFill>
              </a:rPr>
              <a:t> </a:t>
            </a:r>
            <a:r>
              <a:rPr lang="en-IE" dirty="0" err="1" smtClean="0">
                <a:solidFill>
                  <a:schemeClr val="tx1">
                    <a:lumMod val="75000"/>
                    <a:lumOff val="25000"/>
                  </a:schemeClr>
                </a:solidFill>
              </a:rPr>
              <a:t>dek</a:t>
            </a:r>
            <a:r>
              <a:rPr lang="en-IE" dirty="0" smtClean="0">
                <a:solidFill>
                  <a:schemeClr val="tx1">
                    <a:lumMod val="75000"/>
                    <a:lumOff val="25000"/>
                  </a:schemeClr>
                </a:solidFill>
              </a:rPr>
              <a:t> </a:t>
            </a:r>
            <a:r>
              <a:rPr lang="en-IE" dirty="0" err="1" smtClean="0">
                <a:solidFill>
                  <a:schemeClr val="tx1">
                    <a:lumMod val="75000"/>
                    <a:lumOff val="25000"/>
                  </a:schemeClr>
                </a:solidFill>
              </a:rPr>
              <a:t>değişiyor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bugünün</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a:t>
            </a:r>
            <a:r>
              <a:rPr lang="en-IE" dirty="0" smtClean="0">
                <a:solidFill>
                  <a:schemeClr val="tx1">
                    <a:lumMod val="75000"/>
                    <a:lumOff val="25000"/>
                  </a:schemeClr>
                </a:solidFill>
              </a:rPr>
              <a:t> </a:t>
            </a:r>
            <a:r>
              <a:rPr lang="en-IE" dirty="0" err="1" smtClean="0">
                <a:solidFill>
                  <a:schemeClr val="tx1">
                    <a:lumMod val="75000"/>
                    <a:lumOff val="25000"/>
                  </a:schemeClr>
                </a:solidFill>
              </a:rPr>
              <a:t>yarının</a:t>
            </a:r>
            <a:r>
              <a:rPr lang="en-IE" dirty="0" smtClean="0">
                <a:solidFill>
                  <a:schemeClr val="tx1">
                    <a:lumMod val="75000"/>
                    <a:lumOff val="25000"/>
                  </a:schemeClr>
                </a:solidFill>
              </a:rPr>
              <a:t> </a:t>
            </a:r>
            <a:r>
              <a:rPr lang="en-IE" dirty="0" err="1" smtClean="0">
                <a:solidFill>
                  <a:schemeClr val="tx1">
                    <a:lumMod val="75000"/>
                    <a:lumOff val="25000"/>
                  </a:schemeClr>
                </a:solidFill>
              </a:rPr>
              <a:t>liderleri</a:t>
            </a:r>
            <a:r>
              <a:rPr lang="en-IE" dirty="0" smtClean="0">
                <a:solidFill>
                  <a:schemeClr val="tx1">
                    <a:lumMod val="75000"/>
                    <a:lumOff val="25000"/>
                  </a:schemeClr>
                </a:solidFill>
              </a:rPr>
              <a:t> </a:t>
            </a:r>
            <a:r>
              <a:rPr lang="en-IE" dirty="0" err="1" smtClean="0">
                <a:solidFill>
                  <a:schemeClr val="tx1">
                    <a:lumMod val="75000"/>
                    <a:lumOff val="25000"/>
                  </a:schemeClr>
                </a:solidFill>
              </a:rPr>
              <a:t>olacak</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pPr algn="ctr"/>
            <a:endParaRPr lang="en-IE" dirty="0">
              <a:solidFill>
                <a:schemeClr val="tx1">
                  <a:lumMod val="75000"/>
                  <a:lumOff val="25000"/>
                </a:schemeClr>
              </a:solidFill>
            </a:endParaRPr>
          </a:p>
        </p:txBody>
      </p:sp>
      <p:pic>
        <p:nvPicPr>
          <p:cNvPr id="8" name="Picture 7">
            <a:hlinkClick r:id="rId2"/>
            <a:extLst>
              <a:ext uri="{FF2B5EF4-FFF2-40B4-BE49-F238E27FC236}">
                <a16:creationId xmlns:a16="http://schemas.microsoft.com/office/drawing/2014/main" xmlns="" id="{A15E7AC2-94BB-4D71-9EFF-BA50E4DC2731}"/>
              </a:ext>
            </a:extLst>
          </p:cNvPr>
          <p:cNvPicPr>
            <a:picLocks noChangeAspect="1"/>
          </p:cNvPicPr>
          <p:nvPr/>
        </p:nvPicPr>
        <p:blipFill>
          <a:blip r:embed="rId3"/>
          <a:stretch>
            <a:fillRect/>
          </a:stretch>
        </p:blipFill>
        <p:spPr>
          <a:xfrm>
            <a:off x="1334235" y="2158828"/>
            <a:ext cx="5247634" cy="3045348"/>
          </a:xfrm>
          <a:prstGeom prst="rect">
            <a:avLst/>
          </a:prstGeom>
        </p:spPr>
      </p:pic>
      <p:sp>
        <p:nvSpPr>
          <p:cNvPr id="11" name="TextBox 10">
            <a:extLst>
              <a:ext uri="{FF2B5EF4-FFF2-40B4-BE49-F238E27FC236}">
                <a16:creationId xmlns:a16="http://schemas.microsoft.com/office/drawing/2014/main" xmlns="" id="{9DDC5D56-1D08-4EE7-9896-065E319E6AF3}"/>
              </a:ext>
            </a:extLst>
          </p:cNvPr>
          <p:cNvSpPr txBox="1"/>
          <p:nvPr/>
        </p:nvSpPr>
        <p:spPr>
          <a:xfrm>
            <a:off x="259531" y="0"/>
            <a:ext cx="7037562" cy="2431435"/>
          </a:xfrm>
          <a:prstGeom prst="rect">
            <a:avLst/>
          </a:prstGeom>
          <a:noFill/>
        </p:spPr>
        <p:txBody>
          <a:bodyPr wrap="square" rtlCol="0">
            <a:spAutoFit/>
          </a:bodyPr>
          <a:lstStyle/>
          <a:p>
            <a:r>
              <a:rPr lang="tr-TR" sz="4800" dirty="0" smtClean="0">
                <a:solidFill>
                  <a:srgbClr val="A6377D"/>
                </a:solidFill>
                <a:latin typeface="Cooper Black" panose="0208090404030B020404" pitchFamily="18" charset="0"/>
              </a:rPr>
              <a:t>ÖRNEK</a:t>
            </a:r>
            <a:r>
              <a:rPr lang="en-IE" sz="4800" dirty="0" smtClean="0">
                <a:solidFill>
                  <a:srgbClr val="A6377D"/>
                </a:solidFill>
                <a:latin typeface="Cooper Black" panose="0208090404030B020404" pitchFamily="18" charset="0"/>
              </a:rPr>
              <a:t> </a:t>
            </a:r>
            <a:r>
              <a:rPr lang="en-IE" sz="4800" dirty="0">
                <a:solidFill>
                  <a:srgbClr val="A6377D"/>
                </a:solidFill>
                <a:latin typeface="Cooper Black" panose="0208090404030B020404" pitchFamily="18" charset="0"/>
              </a:rPr>
              <a:t>YDSI</a:t>
            </a:r>
          </a:p>
          <a:p>
            <a:r>
              <a:rPr lang="tr-TR" sz="2200" b="1" dirty="0" smtClean="0">
                <a:solidFill>
                  <a:srgbClr val="A6377D"/>
                </a:solidFill>
              </a:rPr>
              <a:t>Yaratıcılık, Tutku, Başkaları İçin İyilik Yapmak İstiyor, Uyum Sağlama, Merak, İşbirliğine Açıklık, Sebat ...</a:t>
            </a:r>
            <a:endParaRPr lang="en-IE" sz="2200" b="1" dirty="0">
              <a:solidFill>
                <a:srgbClr val="A6377D"/>
              </a:solidFill>
            </a:endParaRPr>
          </a:p>
          <a:p>
            <a:endParaRPr lang="en-IE" sz="60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xmlns="" val="234510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xmlns="" id="{7B21989E-D9F5-4873-B5E1-205C148055F5}"/>
              </a:ext>
            </a:extLst>
          </p:cNvPr>
          <p:cNvSpPr/>
          <p:nvPr/>
        </p:nvSpPr>
        <p:spPr>
          <a:xfrm>
            <a:off x="3530851" y="0"/>
            <a:ext cx="8935771" cy="6632749"/>
          </a:xfrm>
          <a:prstGeom prst="wedgeEllipseCallout">
            <a:avLst>
              <a:gd name="adj1" fmla="val -52270"/>
              <a:gd name="adj2" fmla="val 20323"/>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00" i="1" dirty="0" smtClean="0">
              <a:solidFill>
                <a:schemeClr val="tx1">
                  <a:lumMod val="75000"/>
                  <a:lumOff val="25000"/>
                </a:schemeClr>
              </a:solidFill>
            </a:endParaRPr>
          </a:p>
          <a:p>
            <a:pPr algn="ctr"/>
            <a:endParaRPr lang="tr-TR" sz="2200" i="1" dirty="0" smtClean="0">
              <a:solidFill>
                <a:schemeClr val="tx1">
                  <a:lumMod val="75000"/>
                  <a:lumOff val="25000"/>
                </a:schemeClr>
              </a:solidFill>
            </a:endParaRPr>
          </a:p>
          <a:p>
            <a:pPr algn="ctr"/>
            <a:endParaRPr lang="tr-TR" sz="2200" i="1" dirty="0" smtClean="0">
              <a:solidFill>
                <a:schemeClr val="tx1">
                  <a:lumMod val="75000"/>
                  <a:lumOff val="25000"/>
                </a:schemeClr>
              </a:solidFill>
            </a:endParaRPr>
          </a:p>
          <a:p>
            <a:pPr algn="ctr"/>
            <a:r>
              <a:rPr lang="en-IE" sz="2200" b="1" i="1" dirty="0" err="1" smtClean="0">
                <a:solidFill>
                  <a:schemeClr val="tx1">
                    <a:lumMod val="75000"/>
                    <a:lumOff val="25000"/>
                  </a:schemeClr>
                </a:solidFill>
              </a:rPr>
              <a:t>İletişim</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kurma</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bir</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takımda</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çalışma</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yaratıcı</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düşünme</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dakiklik</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ve</a:t>
            </a:r>
            <a:r>
              <a:rPr lang="en-IE" sz="2200" b="1" i="1" dirty="0" smtClean="0">
                <a:solidFill>
                  <a:schemeClr val="tx1">
                    <a:lumMod val="75000"/>
                    <a:lumOff val="25000"/>
                  </a:schemeClr>
                </a:solidFill>
              </a:rPr>
              <a:t> </a:t>
            </a:r>
            <a:r>
              <a:rPr lang="en-IE" sz="2200" b="1" i="1" dirty="0" err="1" smtClean="0">
                <a:solidFill>
                  <a:schemeClr val="tx1">
                    <a:lumMod val="75000"/>
                    <a:lumOff val="25000"/>
                  </a:schemeClr>
                </a:solidFill>
              </a:rPr>
              <a:t>yetkilendirme</a:t>
            </a:r>
            <a:r>
              <a:rPr lang="en-IE" sz="2200" b="1" i="1" dirty="0" smtClean="0">
                <a:solidFill>
                  <a:schemeClr val="tx1">
                    <a:lumMod val="75000"/>
                    <a:lumOff val="25000"/>
                  </a:schemeClr>
                </a:solidFill>
              </a:rPr>
              <a:t> </a:t>
            </a:r>
            <a:r>
              <a:rPr lang="en-IE" sz="2200" i="1" dirty="0" err="1" smtClean="0">
                <a:solidFill>
                  <a:schemeClr val="tx1">
                    <a:lumMod val="75000"/>
                    <a:lumOff val="25000"/>
                  </a:schemeClr>
                </a:solidFill>
              </a:rPr>
              <a:t>gibi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temel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beceriler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YSI'da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yetiştirilen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becerilerden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birkaçıdır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Bize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fikir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üretmenin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kolay</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olduğunu</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gösteriyor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zorluk</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uygulama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ama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eğer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kendinizi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elinizdeki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işe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uygularsanız</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değişimi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gerçekleştirebilirsiniz</a:t>
            </a:r>
            <a:r>
              <a:rPr lang="en-IE" sz="2200" i="1" dirty="0" smtClean="0">
                <a:solidFill>
                  <a:schemeClr val="tx1">
                    <a:lumMod val="75000"/>
                    <a:lumOff val="25000"/>
                  </a:schemeClr>
                </a:solidFill>
              </a:rPr>
              <a:t>. YDSI </a:t>
            </a:r>
            <a:r>
              <a:rPr lang="en-IE" sz="2200" i="1" dirty="0" err="1" smtClean="0">
                <a:solidFill>
                  <a:schemeClr val="tx1">
                    <a:lumMod val="75000"/>
                    <a:lumOff val="25000"/>
                  </a:schemeClr>
                </a:solidFill>
              </a:rPr>
              <a:t>ile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yaratıcılığımı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nasıl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kullanacağımı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ve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bu</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dünyayı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yaşamak</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için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daha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iyi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yer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haline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getirmek</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için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başkalarıyla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birlikte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çalışmayı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öğrendim</a:t>
            </a:r>
            <a:r>
              <a:rPr lang="en-IE" sz="2200" i="1" dirty="0" smtClean="0">
                <a:solidFill>
                  <a:schemeClr val="tx1">
                    <a:lumMod val="75000"/>
                    <a:lumOff val="25000"/>
                  </a:schemeClr>
                </a:solidFill>
              </a:rPr>
              <a:t>.</a:t>
            </a:r>
          </a:p>
          <a:p>
            <a:pPr algn="ctr"/>
            <a:r>
              <a:rPr lang="en-IE" sz="2200" i="1" dirty="0" err="1" smtClean="0">
                <a:solidFill>
                  <a:schemeClr val="tx1">
                    <a:lumMod val="75000"/>
                    <a:lumOff val="25000"/>
                  </a:schemeClr>
                </a:solidFill>
              </a:rPr>
              <a:t>Bana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imkansızı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nasıl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hayal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edeceğimi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bilinmeyeni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nasıl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arayacağımı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ve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sonra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toplumumuzdaki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sorunları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çözmeye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yardımcı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olacak</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yenilikçi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bir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proje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yaratmayı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öğretti</a:t>
            </a:r>
            <a:r>
              <a:rPr lang="en-IE" sz="2200" i="1" dirty="0" smtClean="0">
                <a:solidFill>
                  <a:schemeClr val="tx1">
                    <a:lumMod val="75000"/>
                    <a:lumOff val="25000"/>
                  </a:schemeClr>
                </a:solidFill>
              </a:rPr>
              <a:t>….</a:t>
            </a:r>
          </a:p>
          <a:p>
            <a:pPr algn="ctr"/>
            <a:r>
              <a:rPr lang="en-IE" sz="2200" i="1" dirty="0" err="1" smtClean="0">
                <a:solidFill>
                  <a:schemeClr val="tx1">
                    <a:lumMod val="75000"/>
                    <a:lumOff val="25000"/>
                  </a:schemeClr>
                </a:solidFill>
              </a:rPr>
              <a:t>bir</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iş</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kapasitesinde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nasıl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çalışılacağı</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ve</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projeyi</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genişletmek</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için</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topluluğumuzla</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nasıl</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etkileşim</a:t>
            </a:r>
            <a:r>
              <a:rPr lang="en-IE" sz="2200" i="1" dirty="0" smtClean="0">
                <a:solidFill>
                  <a:schemeClr val="tx1">
                    <a:lumMod val="75000"/>
                    <a:lumOff val="25000"/>
                  </a:schemeClr>
                </a:solidFill>
              </a:rPr>
              <a:t> </a:t>
            </a:r>
            <a:r>
              <a:rPr lang="en-IE" sz="2200" i="1" dirty="0" err="1" smtClean="0">
                <a:solidFill>
                  <a:schemeClr val="tx1">
                    <a:lumMod val="75000"/>
                    <a:lumOff val="25000"/>
                  </a:schemeClr>
                </a:solidFill>
              </a:rPr>
              <a:t>kurulacağı</a:t>
            </a:r>
            <a:r>
              <a:rPr lang="en-IE" sz="2200" i="1" dirty="0" smtClean="0">
                <a:solidFill>
                  <a:schemeClr val="tx1">
                    <a:lumMod val="75000"/>
                    <a:lumOff val="25000"/>
                  </a:schemeClr>
                </a:solidFill>
              </a:rPr>
              <a:t>. "</a:t>
            </a:r>
          </a:p>
          <a:p>
            <a:pPr algn="ctr"/>
            <a:endParaRPr lang="en-IE" dirty="0"/>
          </a:p>
        </p:txBody>
      </p:sp>
      <p:pic>
        <p:nvPicPr>
          <p:cNvPr id="8" name="Picture 7">
            <a:extLst>
              <a:ext uri="{FF2B5EF4-FFF2-40B4-BE49-F238E27FC236}">
                <a16:creationId xmlns:a16="http://schemas.microsoft.com/office/drawing/2014/main" xmlns="" id="{20BB6C54-05B9-4BB4-B19A-D6DBEB4228D4}"/>
              </a:ext>
            </a:extLst>
          </p:cNvPr>
          <p:cNvPicPr>
            <a:picLocks noChangeAspect="1"/>
          </p:cNvPicPr>
          <p:nvPr/>
        </p:nvPicPr>
        <p:blipFill rotWithShape="1">
          <a:blip r:embed="rId2"/>
          <a:srcRect l="46311"/>
          <a:stretch/>
        </p:blipFill>
        <p:spPr>
          <a:xfrm>
            <a:off x="147424" y="2353334"/>
            <a:ext cx="3242037" cy="3103148"/>
          </a:xfrm>
          <a:prstGeom prst="teardrop">
            <a:avLst/>
          </a:prstGeom>
        </p:spPr>
      </p:pic>
      <p:sp>
        <p:nvSpPr>
          <p:cNvPr id="9" name="TextBox 8">
            <a:extLst>
              <a:ext uri="{FF2B5EF4-FFF2-40B4-BE49-F238E27FC236}">
                <a16:creationId xmlns:a16="http://schemas.microsoft.com/office/drawing/2014/main" xmlns="" id="{24D76002-C275-4C88-AA64-51C5FCFAB71D}"/>
              </a:ext>
            </a:extLst>
          </p:cNvPr>
          <p:cNvSpPr txBox="1"/>
          <p:nvPr/>
        </p:nvSpPr>
        <p:spPr>
          <a:xfrm>
            <a:off x="354612" y="5592452"/>
            <a:ext cx="5131787" cy="1015663"/>
          </a:xfrm>
          <a:prstGeom prst="rect">
            <a:avLst/>
          </a:prstGeom>
          <a:noFill/>
        </p:spPr>
        <p:txBody>
          <a:bodyPr wrap="square" rtlCol="0">
            <a:spAutoFit/>
          </a:bodyPr>
          <a:lstStyle/>
          <a:p>
            <a:r>
              <a:rPr lang="en-IE" sz="2000" dirty="0" err="1" smtClean="0">
                <a:solidFill>
                  <a:schemeClr val="tx1">
                    <a:lumMod val="75000"/>
                    <a:lumOff val="25000"/>
                  </a:schemeClr>
                </a:solidFill>
              </a:rPr>
              <a:t>Cian</a:t>
            </a:r>
            <a:r>
              <a:rPr lang="en-IE" sz="2000" dirty="0" smtClean="0">
                <a:solidFill>
                  <a:schemeClr val="tx1">
                    <a:lumMod val="75000"/>
                    <a:lumOff val="25000"/>
                  </a:schemeClr>
                </a:solidFill>
              </a:rPr>
              <a:t> Fogarty </a:t>
            </a:r>
            <a:r>
              <a:rPr lang="en-IE" sz="2000" dirty="0" err="1" smtClean="0">
                <a:solidFill>
                  <a:schemeClr val="tx1">
                    <a:lumMod val="75000"/>
                    <a:lumOff val="25000"/>
                  </a:schemeClr>
                </a:solidFill>
              </a:rPr>
              <a:t>ile</a:t>
            </a:r>
            <a:r>
              <a:rPr lang="en-IE" sz="2000" dirty="0" smtClean="0">
                <a:solidFill>
                  <a:schemeClr val="tx1">
                    <a:lumMod val="75000"/>
                    <a:lumOff val="25000"/>
                  </a:schemeClr>
                </a:solidFill>
              </a:rPr>
              <a:t> T</a:t>
            </a:r>
            <a:r>
              <a:rPr lang="tr-TR" sz="2000" dirty="0" smtClean="0">
                <a:solidFill>
                  <a:schemeClr val="tx1">
                    <a:lumMod val="75000"/>
                    <a:lumOff val="25000"/>
                  </a:schemeClr>
                </a:solidFill>
              </a:rPr>
              <a:t>ü</a:t>
            </a:r>
            <a:r>
              <a:rPr lang="en-IE" sz="2000" dirty="0" smtClean="0">
                <a:solidFill>
                  <a:schemeClr val="tx1">
                    <a:lumMod val="75000"/>
                    <a:lumOff val="25000"/>
                  </a:schemeClr>
                </a:solidFill>
              </a:rPr>
              <a:t>m </a:t>
            </a:r>
            <a:r>
              <a:rPr lang="en-IE" sz="2000" dirty="0" err="1" smtClean="0">
                <a:solidFill>
                  <a:schemeClr val="tx1">
                    <a:lumMod val="75000"/>
                    <a:lumOff val="25000"/>
                  </a:schemeClr>
                </a:solidFill>
              </a:rPr>
              <a:t>Röportaj</a:t>
            </a:r>
            <a:r>
              <a:rPr lang="en-IE" sz="2000" dirty="0" smtClean="0">
                <a:solidFill>
                  <a:schemeClr val="tx1">
                    <a:lumMod val="75000"/>
                    <a:lumOff val="25000"/>
                  </a:schemeClr>
                </a:solidFill>
              </a:rPr>
              <a:t> </a:t>
            </a:r>
            <a:r>
              <a:rPr lang="en-IE" sz="2000" u="sng" dirty="0" err="1" smtClean="0">
                <a:solidFill>
                  <a:schemeClr val="accent1"/>
                </a:solidFill>
              </a:rPr>
              <a:t>Burada</a:t>
            </a:r>
            <a:endParaRPr lang="en-IE" sz="2000" u="sng" dirty="0" smtClean="0">
              <a:solidFill>
                <a:schemeClr val="accent1"/>
              </a:solidFill>
            </a:endParaRPr>
          </a:p>
          <a:p>
            <a:r>
              <a:rPr lang="en-IE" sz="2000" dirty="0" smtClean="0">
                <a:solidFill>
                  <a:schemeClr val="tx1">
                    <a:lumMod val="75000"/>
                    <a:lumOff val="25000"/>
                  </a:schemeClr>
                </a:solidFill>
              </a:rPr>
              <a:t>Greener Globe Business </a:t>
            </a:r>
            <a:r>
              <a:rPr lang="en-IE" sz="2000" dirty="0" err="1" smtClean="0">
                <a:solidFill>
                  <a:schemeClr val="tx1">
                    <a:lumMod val="75000"/>
                    <a:lumOff val="25000"/>
                  </a:schemeClr>
                </a:solidFill>
              </a:rPr>
              <a:t>Journey'i</a:t>
            </a:r>
            <a:r>
              <a:rPr lang="en-IE" sz="2000" dirty="0" smtClean="0">
                <a:solidFill>
                  <a:schemeClr val="tx1">
                    <a:lumMod val="75000"/>
                    <a:lumOff val="25000"/>
                  </a:schemeClr>
                </a:solidFill>
              </a:rPr>
              <a:t> </a:t>
            </a:r>
            <a:r>
              <a:rPr lang="en-IE" sz="2000" u="sng" dirty="0" err="1" smtClean="0">
                <a:solidFill>
                  <a:schemeClr val="accent1"/>
                </a:solidFill>
              </a:rPr>
              <a:t>Buradan</a:t>
            </a:r>
            <a:r>
              <a:rPr lang="en-IE" sz="2000" u="sng" dirty="0" smtClean="0">
                <a:solidFill>
                  <a:schemeClr val="accent1"/>
                </a:solidFill>
              </a:rPr>
              <a:t> </a:t>
            </a:r>
            <a:r>
              <a:rPr lang="en-IE" sz="2000" u="sng" dirty="0" err="1" smtClean="0">
                <a:solidFill>
                  <a:schemeClr val="accent1"/>
                </a:solidFill>
              </a:rPr>
              <a:t>Okuyun</a:t>
            </a:r>
            <a:endParaRPr lang="en-IE" sz="2000" u="sng" dirty="0">
              <a:solidFill>
                <a:schemeClr val="accent1"/>
              </a:solidFill>
            </a:endParaRPr>
          </a:p>
        </p:txBody>
      </p:sp>
      <p:sp>
        <p:nvSpPr>
          <p:cNvPr id="12" name="Text Placeholder 3">
            <a:extLst>
              <a:ext uri="{FF2B5EF4-FFF2-40B4-BE49-F238E27FC236}">
                <a16:creationId xmlns:a16="http://schemas.microsoft.com/office/drawing/2014/main" xmlns="" id="{C2E8BD79-EE1B-4807-96B0-6052EFE21189}"/>
              </a:ext>
            </a:extLst>
          </p:cNvPr>
          <p:cNvSpPr>
            <a:spLocks noGrp="1"/>
          </p:cNvSpPr>
          <p:nvPr>
            <p:ph type="body" sz="quarter" idx="14"/>
          </p:nvPr>
        </p:nvSpPr>
        <p:spPr>
          <a:xfrm>
            <a:off x="229945" y="206058"/>
            <a:ext cx="4733436" cy="1657363"/>
          </a:xfrm>
        </p:spPr>
        <p:txBody>
          <a:bodyPr>
            <a:noAutofit/>
          </a:bodyPr>
          <a:lstStyle/>
          <a:p>
            <a:pPr>
              <a:lnSpc>
                <a:spcPct val="100000"/>
              </a:lnSpc>
              <a:spcBef>
                <a:spcPts val="0"/>
              </a:spcBef>
            </a:pPr>
            <a:r>
              <a:rPr lang="en-IE" sz="3200" b="1" dirty="0" err="1" smtClean="0">
                <a:solidFill>
                  <a:srgbClr val="40A67A"/>
                </a:solidFill>
              </a:rPr>
              <a:t>Aquacica</a:t>
            </a:r>
            <a:r>
              <a:rPr lang="en-IE" sz="3200" b="1" dirty="0" smtClean="0">
                <a:solidFill>
                  <a:srgbClr val="40A67A"/>
                </a:solidFill>
              </a:rPr>
              <a:t>, </a:t>
            </a:r>
            <a:r>
              <a:rPr lang="en-IE" sz="3200" b="1" dirty="0" err="1" smtClean="0">
                <a:solidFill>
                  <a:srgbClr val="40A67A"/>
                </a:solidFill>
              </a:rPr>
              <a:t>İrlanda</a:t>
            </a:r>
            <a:r>
              <a:rPr lang="en-IE" sz="3200" b="1" dirty="0" smtClean="0">
                <a:solidFill>
                  <a:srgbClr val="40A67A"/>
                </a:solidFill>
              </a:rPr>
              <a:t> </a:t>
            </a:r>
            <a:r>
              <a:rPr lang="en-IE" sz="3200" b="1" dirty="0" err="1" smtClean="0">
                <a:solidFill>
                  <a:srgbClr val="40A67A"/>
                </a:solidFill>
              </a:rPr>
              <a:t>CEO'su</a:t>
            </a:r>
            <a:r>
              <a:rPr lang="en-IE" sz="3200" b="1" dirty="0" smtClean="0">
                <a:solidFill>
                  <a:srgbClr val="40A67A"/>
                </a:solidFill>
              </a:rPr>
              <a:t> </a:t>
            </a:r>
            <a:r>
              <a:rPr lang="en-IE" sz="3200" b="1" dirty="0" err="1" smtClean="0">
                <a:solidFill>
                  <a:srgbClr val="40A67A"/>
                </a:solidFill>
              </a:rPr>
              <a:t>Cian</a:t>
            </a:r>
            <a:r>
              <a:rPr lang="en-IE" sz="3200" b="1" dirty="0" smtClean="0">
                <a:solidFill>
                  <a:srgbClr val="40A67A"/>
                </a:solidFill>
              </a:rPr>
              <a:t> Fogarty</a:t>
            </a:r>
          </a:p>
          <a:p>
            <a:pPr>
              <a:lnSpc>
                <a:spcPct val="100000"/>
              </a:lnSpc>
              <a:spcBef>
                <a:spcPts val="0"/>
              </a:spcBef>
            </a:pPr>
            <a:r>
              <a:rPr lang="en-IE" b="1" dirty="0" smtClean="0">
                <a:solidFill>
                  <a:schemeClr val="tx1">
                    <a:lumMod val="75000"/>
                    <a:lumOff val="25000"/>
                  </a:schemeClr>
                </a:solidFill>
              </a:rPr>
              <a:t>"Greener Globe" </a:t>
            </a:r>
            <a:r>
              <a:rPr lang="en-IE" b="1" dirty="0" err="1" smtClean="0">
                <a:solidFill>
                  <a:schemeClr val="tx1">
                    <a:lumMod val="75000"/>
                    <a:lumOff val="25000"/>
                  </a:schemeClr>
                </a:solidFill>
              </a:rPr>
              <a:t>Projesi</a:t>
            </a:r>
            <a:endParaRPr lang="en-IE" b="1" dirty="0">
              <a:solidFill>
                <a:schemeClr val="tx1">
                  <a:lumMod val="75000"/>
                  <a:lumOff val="25000"/>
                </a:schemeClr>
              </a:solidFill>
            </a:endParaRPr>
          </a:p>
        </p:txBody>
      </p:sp>
    </p:spTree>
    <p:extLst>
      <p:ext uri="{BB962C8B-B14F-4D97-AF65-F5344CB8AC3E}">
        <p14:creationId xmlns:p14="http://schemas.microsoft.com/office/powerpoint/2010/main" xmlns="" val="2582267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E724B957-67F8-4B74-8481-AFE5C98B41BD}"/>
              </a:ext>
            </a:extLst>
          </p:cNvPr>
          <p:cNvSpPr>
            <a:spLocks noGrp="1"/>
          </p:cNvSpPr>
          <p:nvPr>
            <p:ph type="body" sz="quarter" idx="14"/>
          </p:nvPr>
        </p:nvSpPr>
        <p:spPr>
          <a:xfrm>
            <a:off x="647700" y="2538854"/>
            <a:ext cx="4795838" cy="3527129"/>
          </a:xfrm>
          <a:solidFill>
            <a:srgbClr val="EF619A"/>
          </a:solidFill>
        </p:spPr>
        <p:txBody>
          <a:bodyPr/>
          <a:lstStyle/>
          <a:p>
            <a:pPr marL="457200" indent="-457200">
              <a:lnSpc>
                <a:spcPct val="110000"/>
              </a:lnSpc>
              <a:spcBef>
                <a:spcPts val="0"/>
              </a:spcBef>
              <a:buFont typeface="+mj-lt"/>
              <a:buAutoNum type="arabicPeriod"/>
            </a:pPr>
            <a:r>
              <a:rPr lang="en-IE" dirty="0" smtClean="0"/>
              <a:t>Web </a:t>
            </a:r>
            <a:r>
              <a:rPr lang="en-IE" dirty="0" err="1" smtClean="0"/>
              <a:t>Geliştirme</a:t>
            </a:r>
            <a:endParaRPr lang="en-IE" dirty="0" smtClean="0"/>
          </a:p>
          <a:p>
            <a:pPr marL="457200" indent="-457200">
              <a:lnSpc>
                <a:spcPct val="110000"/>
              </a:lnSpc>
              <a:spcBef>
                <a:spcPts val="0"/>
              </a:spcBef>
              <a:buFont typeface="+mj-lt"/>
              <a:buAutoNum type="arabicPeriod"/>
            </a:pPr>
            <a:r>
              <a:rPr lang="en-IE" dirty="0" err="1" smtClean="0"/>
              <a:t>Siber</a:t>
            </a:r>
            <a:r>
              <a:rPr lang="en-IE" dirty="0" smtClean="0"/>
              <a:t> </a:t>
            </a:r>
            <a:r>
              <a:rPr lang="en-IE" dirty="0" err="1" smtClean="0"/>
              <a:t>güvenlik</a:t>
            </a:r>
            <a:endParaRPr lang="en-IE" dirty="0" smtClean="0"/>
          </a:p>
          <a:p>
            <a:pPr marL="457200" indent="-457200">
              <a:lnSpc>
                <a:spcPct val="110000"/>
              </a:lnSpc>
              <a:spcBef>
                <a:spcPts val="0"/>
              </a:spcBef>
              <a:buFont typeface="+mj-lt"/>
              <a:buAutoNum type="arabicPeriod"/>
            </a:pPr>
            <a:r>
              <a:rPr lang="en-IE" dirty="0" err="1" smtClean="0"/>
              <a:t>Dijital</a:t>
            </a:r>
            <a:r>
              <a:rPr lang="en-IE" dirty="0" smtClean="0"/>
              <a:t> </a:t>
            </a:r>
            <a:r>
              <a:rPr lang="en-IE" dirty="0" err="1" smtClean="0"/>
              <a:t>Müşteri</a:t>
            </a:r>
            <a:r>
              <a:rPr lang="en-IE" dirty="0" smtClean="0"/>
              <a:t> </a:t>
            </a:r>
            <a:r>
              <a:rPr lang="en-IE" dirty="0" err="1" smtClean="0"/>
              <a:t>Hizmetleri</a:t>
            </a:r>
            <a:endParaRPr lang="en-IE" dirty="0" smtClean="0"/>
          </a:p>
          <a:p>
            <a:pPr marL="457200" indent="-457200">
              <a:lnSpc>
                <a:spcPct val="110000"/>
              </a:lnSpc>
              <a:spcBef>
                <a:spcPts val="0"/>
              </a:spcBef>
              <a:buFont typeface="+mj-lt"/>
              <a:buAutoNum type="arabicPeriod"/>
            </a:pPr>
            <a:r>
              <a:rPr lang="en-IE" dirty="0" err="1" smtClean="0"/>
              <a:t>Dijital</a:t>
            </a:r>
            <a:r>
              <a:rPr lang="en-IE" dirty="0" smtClean="0"/>
              <a:t> </a:t>
            </a:r>
            <a:r>
              <a:rPr lang="en-IE" dirty="0" err="1" smtClean="0"/>
              <a:t>Pazarlama</a:t>
            </a:r>
            <a:r>
              <a:rPr lang="en-IE" dirty="0" smtClean="0"/>
              <a:t> </a:t>
            </a:r>
            <a:r>
              <a:rPr lang="en-IE" dirty="0" err="1" smtClean="0"/>
              <a:t>ve</a:t>
            </a:r>
            <a:r>
              <a:rPr lang="en-IE" dirty="0" smtClean="0"/>
              <a:t> </a:t>
            </a:r>
            <a:r>
              <a:rPr lang="en-IE" dirty="0" err="1" smtClean="0"/>
              <a:t>Kimlik</a:t>
            </a:r>
            <a:endParaRPr lang="en-IE" dirty="0" smtClean="0"/>
          </a:p>
          <a:p>
            <a:pPr marL="457200" indent="-457200">
              <a:lnSpc>
                <a:spcPct val="110000"/>
              </a:lnSpc>
              <a:spcBef>
                <a:spcPts val="0"/>
              </a:spcBef>
              <a:buFont typeface="+mj-lt"/>
              <a:buAutoNum type="arabicPeriod"/>
            </a:pPr>
            <a:r>
              <a:rPr lang="en-IE" dirty="0" err="1" smtClean="0"/>
              <a:t>Dijital</a:t>
            </a:r>
            <a:r>
              <a:rPr lang="en-IE" dirty="0" smtClean="0"/>
              <a:t> </a:t>
            </a:r>
            <a:r>
              <a:rPr lang="en-IE" dirty="0" err="1" smtClean="0"/>
              <a:t>Görüntü</a:t>
            </a:r>
            <a:r>
              <a:rPr lang="en-IE" dirty="0" smtClean="0"/>
              <a:t> </a:t>
            </a:r>
            <a:r>
              <a:rPr lang="en-IE" dirty="0" err="1" smtClean="0"/>
              <a:t>ve</a:t>
            </a:r>
            <a:r>
              <a:rPr lang="en-IE" dirty="0" smtClean="0"/>
              <a:t> Video </a:t>
            </a:r>
            <a:r>
              <a:rPr lang="en-IE" dirty="0" err="1" smtClean="0"/>
              <a:t>Düzenleme</a:t>
            </a:r>
            <a:endParaRPr lang="en-IE" dirty="0" smtClean="0"/>
          </a:p>
          <a:p>
            <a:pPr marL="457200" indent="-457200">
              <a:lnSpc>
                <a:spcPct val="110000"/>
              </a:lnSpc>
              <a:spcBef>
                <a:spcPts val="0"/>
              </a:spcBef>
              <a:buFont typeface="+mj-lt"/>
              <a:buAutoNum type="arabicPeriod"/>
            </a:pPr>
            <a:r>
              <a:rPr lang="en-IE" dirty="0" err="1" smtClean="0"/>
              <a:t>Bulut</a:t>
            </a:r>
            <a:r>
              <a:rPr lang="en-IE" dirty="0" smtClean="0"/>
              <a:t> </a:t>
            </a:r>
            <a:r>
              <a:rPr lang="en-IE" dirty="0" err="1" smtClean="0"/>
              <a:t>Teknolojisi</a:t>
            </a:r>
            <a:r>
              <a:rPr lang="en-IE" dirty="0" smtClean="0"/>
              <a:t> </a:t>
            </a:r>
            <a:r>
              <a:rPr lang="en-IE" dirty="0" err="1" smtClean="0"/>
              <a:t>ve</a:t>
            </a:r>
            <a:r>
              <a:rPr lang="en-IE" dirty="0" smtClean="0"/>
              <a:t> E-</a:t>
            </a:r>
            <a:r>
              <a:rPr lang="en-IE" dirty="0" err="1" smtClean="0"/>
              <a:t>Ticaret</a:t>
            </a:r>
            <a:endParaRPr lang="en-IE" dirty="0" smtClean="0"/>
          </a:p>
          <a:p>
            <a:pPr marL="457200" indent="-457200">
              <a:lnSpc>
                <a:spcPct val="110000"/>
              </a:lnSpc>
              <a:spcBef>
                <a:spcPts val="0"/>
              </a:spcBef>
              <a:buFont typeface="+mj-lt"/>
              <a:buAutoNum type="arabicPeriod"/>
            </a:pPr>
            <a:r>
              <a:rPr lang="en-IE" dirty="0" err="1" smtClean="0"/>
              <a:t>Dijital</a:t>
            </a:r>
            <a:r>
              <a:rPr lang="en-IE" dirty="0" smtClean="0"/>
              <a:t> </a:t>
            </a:r>
            <a:r>
              <a:rPr lang="en-IE" dirty="0" err="1" smtClean="0"/>
              <a:t>Yazılım</a:t>
            </a:r>
            <a:r>
              <a:rPr lang="en-IE" dirty="0" smtClean="0"/>
              <a:t> </a:t>
            </a:r>
            <a:r>
              <a:rPr lang="en-IE" dirty="0" err="1" smtClean="0"/>
              <a:t>ve</a:t>
            </a:r>
            <a:r>
              <a:rPr lang="en-IE" dirty="0" smtClean="0"/>
              <a:t> </a:t>
            </a:r>
            <a:r>
              <a:rPr lang="en-IE" dirty="0" err="1" smtClean="0"/>
              <a:t>Araçlar</a:t>
            </a:r>
            <a:endParaRPr lang="en-IE" dirty="0" smtClean="0"/>
          </a:p>
          <a:p>
            <a:pPr marL="457200" indent="-457200">
              <a:lnSpc>
                <a:spcPct val="110000"/>
              </a:lnSpc>
              <a:spcBef>
                <a:spcPts val="0"/>
              </a:spcBef>
              <a:buFont typeface="+mj-lt"/>
              <a:buAutoNum type="arabicPeriod"/>
            </a:pPr>
            <a:r>
              <a:rPr lang="en-IE" dirty="0" err="1" smtClean="0"/>
              <a:t>Elektronik</a:t>
            </a:r>
            <a:r>
              <a:rPr lang="en-IE" dirty="0" smtClean="0"/>
              <a:t> </a:t>
            </a:r>
            <a:r>
              <a:rPr lang="en-IE" dirty="0" err="1" smtClean="0"/>
              <a:t>aletler</a:t>
            </a:r>
            <a:endParaRPr lang="en-IE" dirty="0"/>
          </a:p>
        </p:txBody>
      </p:sp>
      <p:sp>
        <p:nvSpPr>
          <p:cNvPr id="10" name="Text Placeholder 2">
            <a:extLst>
              <a:ext uri="{FF2B5EF4-FFF2-40B4-BE49-F238E27FC236}">
                <a16:creationId xmlns:a16="http://schemas.microsoft.com/office/drawing/2014/main" xmlns="" id="{716FBEFF-15AE-4A9C-9D21-B330846E05D1}"/>
              </a:ext>
            </a:extLst>
          </p:cNvPr>
          <p:cNvSpPr txBox="1">
            <a:spLocks/>
          </p:cNvSpPr>
          <p:nvPr/>
        </p:nvSpPr>
        <p:spPr>
          <a:xfrm>
            <a:off x="647700" y="1292410"/>
            <a:ext cx="4864836" cy="2136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400" b="1" dirty="0" smtClean="0">
                <a:solidFill>
                  <a:schemeClr val="bg1"/>
                </a:solidFill>
              </a:rPr>
              <a:t>Sosyal Girişimciler</a:t>
            </a:r>
          </a:p>
          <a:p>
            <a:pPr marL="0" indent="0">
              <a:spcBef>
                <a:spcPts val="0"/>
              </a:spcBef>
              <a:buNone/>
            </a:pPr>
            <a:r>
              <a:rPr lang="tr-TR" sz="3400" b="1" i="1" dirty="0" smtClean="0">
                <a:solidFill>
                  <a:schemeClr val="bg1"/>
                </a:solidFill>
              </a:rPr>
              <a:t>Önemli Dijital Beceriler</a:t>
            </a:r>
            <a:r>
              <a:rPr lang="en-IE" sz="3400" b="1" i="1" dirty="0" smtClean="0">
                <a:solidFill>
                  <a:schemeClr val="bg1"/>
                </a:solidFill>
              </a:rPr>
              <a:t> </a:t>
            </a:r>
            <a:endParaRPr lang="en-IE" sz="3400" b="1" i="1" dirty="0">
              <a:solidFill>
                <a:schemeClr val="bg1"/>
              </a:solidFill>
            </a:endParaRPr>
          </a:p>
        </p:txBody>
      </p:sp>
      <p:pic>
        <p:nvPicPr>
          <p:cNvPr id="17" name="Picture Placeholder 16" descr="A group of people sitting on a bench&#10;&#10;Description automatically generated with low confidence">
            <a:extLst>
              <a:ext uri="{FF2B5EF4-FFF2-40B4-BE49-F238E27FC236}">
                <a16:creationId xmlns:a16="http://schemas.microsoft.com/office/drawing/2014/main" xmlns="" id="{9416EC13-0C0E-4793-AAFC-049B099CC1D1}"/>
              </a:ext>
            </a:extLst>
          </p:cNvPr>
          <p:cNvPicPr>
            <a:picLocks noGrp="1" noChangeAspect="1"/>
          </p:cNvPicPr>
          <p:nvPr>
            <p:ph type="pic" sz="quarter" idx="10"/>
          </p:nvPr>
        </p:nvPicPr>
        <p:blipFill>
          <a:blip r:embed="rId2"/>
          <a:srcRect l="8257" r="8257"/>
          <a:stretch>
            <a:fillRect/>
          </a:stretch>
        </p:blipFill>
        <p:spPr/>
      </p:pic>
    </p:spTree>
    <p:extLst>
      <p:ext uri="{BB962C8B-B14F-4D97-AF65-F5344CB8AC3E}">
        <p14:creationId xmlns:p14="http://schemas.microsoft.com/office/powerpoint/2010/main" xmlns="" val="3058654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oughnut, donut, food, close&#10;&#10;Description automatically generated">
            <a:extLst>
              <a:ext uri="{FF2B5EF4-FFF2-40B4-BE49-F238E27FC236}">
                <a16:creationId xmlns:a16="http://schemas.microsoft.com/office/drawing/2014/main" xmlns="" id="{A17DC39B-C662-49C6-86F6-14D9666996C7}"/>
              </a:ext>
            </a:extLst>
          </p:cNvPr>
          <p:cNvPicPr>
            <a:picLocks noGrp="1" noChangeAspect="1"/>
          </p:cNvPicPr>
          <p:nvPr>
            <p:ph type="pic" sz="quarter" idx="16"/>
          </p:nvPr>
        </p:nvPicPr>
        <p:blipFill rotWithShape="1">
          <a:blip r:embed="rId2"/>
          <a:srcRect l="32799" r="32799"/>
          <a:stretch/>
        </p:blipFill>
        <p:spPr>
          <a:xfrm>
            <a:off x="0" y="-21132"/>
            <a:ext cx="4076699" cy="6879132"/>
          </a:xfrm>
        </p:spPr>
      </p:pic>
      <p:sp>
        <p:nvSpPr>
          <p:cNvPr id="4" name="Text Placeholder 3">
            <a:extLst>
              <a:ext uri="{FF2B5EF4-FFF2-40B4-BE49-F238E27FC236}">
                <a16:creationId xmlns:a16="http://schemas.microsoft.com/office/drawing/2014/main" xmlns="" id="{06C72F2F-9762-4002-B4DF-30A4BE15C7E4}"/>
              </a:ext>
            </a:extLst>
          </p:cNvPr>
          <p:cNvSpPr>
            <a:spLocks noGrp="1"/>
          </p:cNvSpPr>
          <p:nvPr>
            <p:ph type="body" sz="quarter" idx="14"/>
          </p:nvPr>
        </p:nvSpPr>
        <p:spPr>
          <a:xfrm>
            <a:off x="4250349" y="157882"/>
            <a:ext cx="7586051" cy="697353"/>
          </a:xfrm>
        </p:spPr>
        <p:txBody>
          <a:bodyPr>
            <a:noAutofit/>
          </a:bodyPr>
          <a:lstStyle/>
          <a:p>
            <a:r>
              <a:rPr lang="en-IE" sz="4000" b="1" dirty="0" err="1" smtClean="0">
                <a:solidFill>
                  <a:srgbClr val="EF619A"/>
                </a:solidFill>
              </a:rPr>
              <a:t>Neden</a:t>
            </a:r>
            <a:r>
              <a:rPr lang="en-IE" sz="4000" b="1" dirty="0" smtClean="0">
                <a:solidFill>
                  <a:srgbClr val="EF619A"/>
                </a:solidFill>
              </a:rPr>
              <a:t> </a:t>
            </a:r>
            <a:r>
              <a:rPr lang="en-IE" sz="4000" b="1" dirty="0" err="1" smtClean="0">
                <a:solidFill>
                  <a:srgbClr val="EF619A"/>
                </a:solidFill>
              </a:rPr>
              <a:t>Dijital</a:t>
            </a:r>
            <a:r>
              <a:rPr lang="en-IE" sz="4000" b="1" dirty="0" smtClean="0">
                <a:solidFill>
                  <a:srgbClr val="EF619A"/>
                </a:solidFill>
              </a:rPr>
              <a:t> </a:t>
            </a:r>
            <a:r>
              <a:rPr lang="en-IE" sz="4000" b="1" dirty="0" err="1" smtClean="0">
                <a:solidFill>
                  <a:srgbClr val="EF619A"/>
                </a:solidFill>
              </a:rPr>
              <a:t>Becerilere</a:t>
            </a:r>
            <a:r>
              <a:rPr lang="en-IE" sz="4000" b="1" dirty="0" smtClean="0">
                <a:solidFill>
                  <a:srgbClr val="EF619A"/>
                </a:solidFill>
              </a:rPr>
              <a:t> </a:t>
            </a:r>
            <a:r>
              <a:rPr lang="en-IE" sz="4000" b="1" dirty="0" err="1" smtClean="0">
                <a:solidFill>
                  <a:srgbClr val="EF619A"/>
                </a:solidFill>
              </a:rPr>
              <a:t>İhtiyacımız</a:t>
            </a:r>
            <a:r>
              <a:rPr lang="en-IE" sz="4000" b="1" dirty="0" smtClean="0">
                <a:solidFill>
                  <a:srgbClr val="EF619A"/>
                </a:solidFill>
              </a:rPr>
              <a:t> </a:t>
            </a:r>
            <a:r>
              <a:rPr lang="en-IE" sz="4000" b="1" dirty="0" err="1" smtClean="0">
                <a:solidFill>
                  <a:srgbClr val="EF619A"/>
                </a:solidFill>
              </a:rPr>
              <a:t>Var</a:t>
            </a:r>
            <a:r>
              <a:rPr lang="en-IE" sz="4000" b="1" dirty="0" smtClean="0">
                <a:solidFill>
                  <a:srgbClr val="EF619A"/>
                </a:solidFill>
              </a:rPr>
              <a:t>?</a:t>
            </a:r>
            <a:endParaRPr lang="en-IE" sz="4000" b="1" dirty="0">
              <a:solidFill>
                <a:srgbClr val="EF619A"/>
              </a:solidFill>
            </a:endParaRPr>
          </a:p>
        </p:txBody>
      </p:sp>
      <p:sp>
        <p:nvSpPr>
          <p:cNvPr id="7" name="Text Placeholder 4">
            <a:extLst>
              <a:ext uri="{FF2B5EF4-FFF2-40B4-BE49-F238E27FC236}">
                <a16:creationId xmlns:a16="http://schemas.microsoft.com/office/drawing/2014/main" xmlns="" id="{E3BA6018-EA53-4080-BC27-01D8A7607605}"/>
              </a:ext>
            </a:extLst>
          </p:cNvPr>
          <p:cNvSpPr txBox="1">
            <a:spLocks/>
          </p:cNvSpPr>
          <p:nvPr/>
        </p:nvSpPr>
        <p:spPr>
          <a:xfrm>
            <a:off x="4250349" y="1123406"/>
            <a:ext cx="7586051" cy="32020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IE" sz="2300" b="1" i="0" dirty="0" smtClean="0">
                <a:solidFill>
                  <a:srgbClr val="40A67A"/>
                </a:solidFill>
                <a:effectLst/>
              </a:rPr>
              <a:t>Space</a:t>
            </a:r>
            <a:r>
              <a:rPr lang="tr-TR" sz="2300" b="1" dirty="0" smtClean="0">
                <a:solidFill>
                  <a:srgbClr val="40A67A"/>
                </a:solidFill>
              </a:rPr>
              <a:t> Düşünme, yaratıcılık ve yeniliğin hızını artırın</a:t>
            </a:r>
            <a:r>
              <a:rPr lang="tr-TR" sz="2300" dirty="0" smtClean="0">
                <a:solidFill>
                  <a:schemeClr val="tx1">
                    <a:lumMod val="75000"/>
                    <a:lumOff val="25000"/>
                  </a:schemeClr>
                </a:solidFill>
              </a:rPr>
              <a:t>. Dijital beceriler, </a:t>
            </a:r>
            <a:r>
              <a:rPr lang="tr-TR" sz="2300" dirty="0" err="1" smtClean="0">
                <a:solidFill>
                  <a:schemeClr val="tx1">
                    <a:lumMod val="75000"/>
                    <a:lumOff val="25000"/>
                  </a:schemeClr>
                </a:solidFill>
              </a:rPr>
              <a:t>inovasyonu</a:t>
            </a:r>
            <a:r>
              <a:rPr lang="tr-TR" sz="2300" dirty="0" smtClean="0">
                <a:solidFill>
                  <a:schemeClr val="tx1">
                    <a:lumMod val="75000"/>
                    <a:lumOff val="25000"/>
                  </a:schemeClr>
                </a:solidFill>
              </a:rPr>
              <a:t> hızlandıran ve karar vermede bizi daha üretken, daha esnek hale getiren teknolojik araçları kullanır,</a:t>
            </a:r>
          </a:p>
          <a:p>
            <a:pPr marL="342900" indent="-342900">
              <a:buFont typeface="Wingdings" panose="05000000000000000000" pitchFamily="2" charset="2"/>
              <a:buChar char="ü"/>
            </a:pPr>
            <a:r>
              <a:rPr lang="tr-TR" sz="2300" b="1" dirty="0" smtClean="0">
                <a:solidFill>
                  <a:srgbClr val="40A67A"/>
                </a:solidFill>
              </a:rPr>
              <a:t>Yenilikçi fikirlerimizin geliştirilmesini ve erişilebilirliğini optimize </a:t>
            </a:r>
            <a:r>
              <a:rPr lang="tr-TR" sz="2300" dirty="0" smtClean="0">
                <a:solidFill>
                  <a:schemeClr val="tx1">
                    <a:lumMod val="75000"/>
                    <a:lumOff val="25000"/>
                  </a:schemeClr>
                </a:solidFill>
              </a:rPr>
              <a:t>etmek için etkileşimli elektronik cihazların potansiyelini anlayın</a:t>
            </a:r>
          </a:p>
          <a:p>
            <a:pPr marL="342900" indent="-342900">
              <a:buFont typeface="Wingdings" panose="05000000000000000000" pitchFamily="2" charset="2"/>
              <a:buChar char="ü"/>
            </a:pPr>
            <a:r>
              <a:rPr lang="tr-TR" sz="2300" b="1" dirty="0" smtClean="0">
                <a:solidFill>
                  <a:srgbClr val="40A67A"/>
                </a:solidFill>
              </a:rPr>
              <a:t>Dijitalleşme bize bilgi, iş zekası ve rekabet analizi sağlayarak, </a:t>
            </a:r>
            <a:r>
              <a:rPr lang="tr-TR" sz="2300" dirty="0" smtClean="0">
                <a:solidFill>
                  <a:schemeClr val="tx1">
                    <a:lumMod val="75000"/>
                    <a:lumOff val="25000"/>
                  </a:schemeClr>
                </a:solidFill>
              </a:rPr>
              <a:t>bilginin gücünü kazanan iş fikirlerine dönüştürmek için bize pek çok fırsat veriyor.</a:t>
            </a:r>
          </a:p>
          <a:p>
            <a:pPr marL="342900" indent="-342900">
              <a:buFont typeface="Wingdings" panose="05000000000000000000" pitchFamily="2" charset="2"/>
              <a:buChar char="ü"/>
            </a:pPr>
            <a:r>
              <a:rPr lang="tr-TR" sz="2300" b="1" dirty="0" smtClean="0">
                <a:solidFill>
                  <a:srgbClr val="40A67A"/>
                </a:solidFill>
              </a:rPr>
              <a:t>Etkinliği ve iş verimliliğini artırın. </a:t>
            </a:r>
            <a:r>
              <a:rPr lang="tr-TR" sz="2300" dirty="0" smtClean="0">
                <a:solidFill>
                  <a:schemeClr val="tx1">
                    <a:lumMod val="75000"/>
                    <a:lumOff val="25000"/>
                  </a:schemeClr>
                </a:solidFill>
              </a:rPr>
              <a:t>Dijital beceriler, işletmenizi daha etkili bir şekilde yönetmenize ve fiziksel bir alana güvenmek zorunda kalmadan bir ekip olarak çalışmanıza yardımcı olur</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xmlns="" val="563256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719176" y="0"/>
            <a:ext cx="8472823" cy="5206518"/>
          </a:xfrm>
        </p:spPr>
        <p:txBody>
          <a:bodyPr/>
          <a:lstStyle/>
          <a:p>
            <a:pPr marL="457200" indent="-457200">
              <a:spcBef>
                <a:spcPts val="600"/>
              </a:spcBef>
              <a:buFont typeface="+mj-lt"/>
              <a:buAutoNum type="arabicPeriod"/>
            </a:pPr>
            <a:r>
              <a:rPr lang="en-IE" sz="2300" b="1" dirty="0" smtClean="0">
                <a:solidFill>
                  <a:srgbClr val="ED2A59"/>
                </a:solidFill>
              </a:rPr>
              <a:t>Web </a:t>
            </a:r>
            <a:r>
              <a:rPr lang="en-IE" sz="2300" b="1" dirty="0" err="1" smtClean="0">
                <a:solidFill>
                  <a:srgbClr val="ED2A59"/>
                </a:solidFill>
              </a:rPr>
              <a:t>Geliştirme</a:t>
            </a:r>
            <a:r>
              <a:rPr lang="en-IE" sz="2300" b="1" dirty="0" smtClean="0">
                <a:solidFill>
                  <a:srgbClr val="ED2A59"/>
                </a:solidFill>
              </a:rPr>
              <a:t>, </a:t>
            </a:r>
            <a:r>
              <a:rPr lang="en-IE" sz="2300" dirty="0" err="1" smtClean="0">
                <a:solidFill>
                  <a:schemeClr val="tx1">
                    <a:lumMod val="75000"/>
                    <a:lumOff val="25000"/>
                  </a:schemeClr>
                </a:solidFill>
              </a:rPr>
              <a:t>işlevsel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web </a:t>
            </a:r>
            <a:r>
              <a:rPr lang="en-IE" sz="2300" dirty="0" err="1" smtClean="0">
                <a:solidFill>
                  <a:schemeClr val="tx1">
                    <a:lumMod val="75000"/>
                    <a:lumOff val="25000"/>
                  </a:schemeClr>
                </a:solidFill>
              </a:rPr>
              <a:t>sitesini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optimize </a:t>
            </a:r>
            <a:r>
              <a:rPr lang="en-IE" sz="2300" dirty="0" err="1" smtClean="0">
                <a:solidFill>
                  <a:schemeClr val="tx1">
                    <a:lumMod val="75000"/>
                    <a:lumOff val="25000"/>
                  </a:schemeClr>
                </a:solidFill>
              </a:rPr>
              <a:t>edilmiş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SEO'yu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yöneteceğinizi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içeriğinizi</a:t>
            </a:r>
            <a:r>
              <a:rPr lang="en-IE" sz="2300" dirty="0" smtClean="0">
                <a:solidFill>
                  <a:schemeClr val="tx1">
                    <a:lumMod val="75000"/>
                    <a:lumOff val="25000"/>
                  </a:schemeClr>
                </a:solidFill>
              </a:rPr>
              <a:t> Google </a:t>
            </a:r>
            <a:r>
              <a:rPr lang="en-IE" sz="2300" dirty="0" err="1" smtClean="0">
                <a:solidFill>
                  <a:schemeClr val="tx1">
                    <a:lumMod val="75000"/>
                    <a:lumOff val="25000"/>
                  </a:schemeClr>
                </a:solidFill>
              </a:rPr>
              <a:t>Arama'nın</a:t>
            </a:r>
            <a:r>
              <a:rPr lang="en-IE" sz="2300" dirty="0" smtClean="0">
                <a:solidFill>
                  <a:schemeClr val="tx1">
                    <a:lumMod val="75000"/>
                    <a:lumOff val="25000"/>
                  </a:schemeClr>
                </a:solidFill>
              </a:rPr>
              <a:t> en </a:t>
            </a:r>
            <a:r>
              <a:rPr lang="en-IE" sz="2300" dirty="0" err="1" smtClean="0">
                <a:solidFill>
                  <a:schemeClr val="tx1">
                    <a:lumMod val="75000"/>
                    <a:lumOff val="25000"/>
                  </a:schemeClr>
                </a:solidFill>
              </a:rPr>
              <a:t>üstünde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konumlandıracağınızı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ziyaretçilerinizin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kalmasını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tıklamasını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web </a:t>
            </a:r>
            <a:r>
              <a:rPr lang="en-IE" sz="2300" dirty="0" err="1" smtClean="0">
                <a:solidFill>
                  <a:schemeClr val="tx1">
                    <a:lumMod val="75000"/>
                    <a:lumOff val="25000"/>
                  </a:schemeClr>
                </a:solidFill>
              </a:rPr>
              <a:t>sitenize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dönmesini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sağlayacağınızı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anlamanız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p>
          <a:p>
            <a:pPr marL="457200" indent="-457200">
              <a:spcBef>
                <a:spcPts val="600"/>
              </a:spcBef>
              <a:buFont typeface="+mj-lt"/>
              <a:buAutoNum type="arabicPeriod"/>
            </a:pPr>
            <a:r>
              <a:rPr lang="en-IE" sz="2300" b="1" dirty="0" err="1" smtClean="0">
                <a:solidFill>
                  <a:srgbClr val="ED2A59"/>
                </a:solidFill>
              </a:rPr>
              <a:t>Siber</a:t>
            </a:r>
            <a:r>
              <a:rPr lang="en-IE" sz="2300" b="1" dirty="0" smtClean="0">
                <a:solidFill>
                  <a:srgbClr val="ED2A59"/>
                </a:solidFill>
              </a:rPr>
              <a:t> </a:t>
            </a:r>
            <a:r>
              <a:rPr lang="en-IE" sz="2300" b="1" dirty="0" err="1" smtClean="0">
                <a:solidFill>
                  <a:srgbClr val="ED2A59"/>
                </a:solidFill>
              </a:rPr>
              <a:t>güvenlik</a:t>
            </a:r>
            <a:r>
              <a:rPr lang="en-IE" sz="2300" b="1" dirty="0" smtClean="0">
                <a:solidFill>
                  <a:srgbClr val="EF619A"/>
                </a:solidFill>
              </a:rPr>
              <a:t>, </a:t>
            </a:r>
            <a:r>
              <a:rPr lang="en-IE" sz="2300" dirty="0" err="1" smtClean="0">
                <a:solidFill>
                  <a:schemeClr val="tx1">
                    <a:lumMod val="75000"/>
                    <a:lumOff val="25000"/>
                  </a:schemeClr>
                </a:solidFill>
              </a:rPr>
              <a:t>hassas</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Fikri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Mülkiyeti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dahili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verileri</a:t>
            </a:r>
            <a:r>
              <a:rPr lang="en-IE" sz="2300" dirty="0" smtClean="0">
                <a:solidFill>
                  <a:schemeClr val="tx1">
                    <a:lumMod val="75000"/>
                    <a:lumOff val="25000"/>
                  </a:schemeClr>
                </a:solidFill>
              </a:rPr>
              <a:t> ... </a:t>
            </a:r>
            <a:r>
              <a:rPr lang="en-IE" sz="2300" dirty="0" err="1" smtClean="0">
                <a:solidFill>
                  <a:schemeClr val="tx1">
                    <a:lumMod val="75000"/>
                    <a:lumOff val="25000"/>
                  </a:schemeClr>
                </a:solidFill>
              </a:rPr>
              <a:t>korumak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her </a:t>
            </a:r>
            <a:r>
              <a:rPr lang="en-IE" sz="2300" dirty="0" err="1" smtClean="0">
                <a:solidFill>
                  <a:schemeClr val="tx1">
                    <a:lumMod val="75000"/>
                    <a:lumOff val="25000"/>
                  </a:schemeClr>
                </a:solidFill>
              </a:rPr>
              <a:t>şeyi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kapsadığı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bilgisayar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güvenliğini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anlamalısınız</a:t>
            </a:r>
            <a:r>
              <a:rPr lang="en-IE" sz="2300" dirty="0" smtClean="0">
                <a:solidFill>
                  <a:schemeClr val="tx1">
                    <a:lumMod val="75000"/>
                    <a:lumOff val="25000"/>
                  </a:schemeClr>
                </a:solidFill>
              </a:rPr>
              <a:t>.</a:t>
            </a:r>
          </a:p>
          <a:p>
            <a:pPr marL="457200" indent="-457200">
              <a:spcBef>
                <a:spcPts val="600"/>
              </a:spcBef>
              <a:buFont typeface="+mj-lt"/>
              <a:buAutoNum type="arabicPeriod"/>
            </a:pPr>
            <a:r>
              <a:rPr lang="en-IE" sz="2300" b="1" dirty="0" err="1" smtClean="0">
                <a:solidFill>
                  <a:srgbClr val="ED2A59"/>
                </a:solidFill>
              </a:rPr>
              <a:t>Dijital</a:t>
            </a:r>
            <a:r>
              <a:rPr lang="en-IE" sz="2300" b="1" dirty="0" smtClean="0">
                <a:solidFill>
                  <a:srgbClr val="ED2A59"/>
                </a:solidFill>
              </a:rPr>
              <a:t> </a:t>
            </a:r>
            <a:r>
              <a:rPr lang="en-IE" sz="2300" b="1" dirty="0" err="1" smtClean="0">
                <a:solidFill>
                  <a:srgbClr val="ED2A59"/>
                </a:solidFill>
              </a:rPr>
              <a:t>Müşteri</a:t>
            </a:r>
            <a:r>
              <a:rPr lang="en-IE" sz="2300" b="1" dirty="0" smtClean="0">
                <a:solidFill>
                  <a:srgbClr val="ED2A59"/>
                </a:solidFill>
              </a:rPr>
              <a:t> </a:t>
            </a:r>
            <a:r>
              <a:rPr lang="en-IE" sz="2300" b="1" dirty="0" err="1" smtClean="0">
                <a:solidFill>
                  <a:srgbClr val="ED2A59"/>
                </a:solidFill>
              </a:rPr>
              <a:t>Hizmetleri</a:t>
            </a:r>
            <a:r>
              <a:rPr lang="en-IE" sz="2300" b="1" dirty="0" smtClean="0">
                <a:solidFill>
                  <a:srgbClr val="EF619A"/>
                </a:solidFill>
              </a:rPr>
              <a:t>, </a:t>
            </a:r>
            <a:r>
              <a:rPr lang="en-IE" sz="2300" dirty="0" err="1" smtClean="0">
                <a:solidFill>
                  <a:schemeClr val="tx1">
                    <a:lumMod val="75000"/>
                    <a:lumOff val="25000"/>
                  </a:schemeClr>
                </a:solidFill>
              </a:rPr>
              <a:t>CRM'ler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Sohbet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Botları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Medya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gibi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yeterlilik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üçüncü</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taraf</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araçlarında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yetenekli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olmalıdır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Medya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sadece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fotoğrafları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gönderiyi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yüklemek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yeterli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değildir</a:t>
            </a:r>
            <a:r>
              <a:rPr lang="en-IE" sz="2300" dirty="0" smtClean="0">
                <a:solidFill>
                  <a:schemeClr val="tx1">
                    <a:lumMod val="75000"/>
                    <a:lumOff val="25000"/>
                  </a:schemeClr>
                </a:solidFill>
              </a:rPr>
              <a:t>, her </a:t>
            </a:r>
            <a:r>
              <a:rPr lang="en-IE" sz="2300" dirty="0" err="1" smtClean="0">
                <a:solidFill>
                  <a:schemeClr val="tx1">
                    <a:lumMod val="75000"/>
                    <a:lumOff val="25000"/>
                  </a:schemeClr>
                </a:solidFill>
              </a:rPr>
              <a:t>hedef</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kitle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SM </a:t>
            </a:r>
            <a:r>
              <a:rPr lang="en-IE" sz="2300" dirty="0" err="1" smtClean="0">
                <a:solidFill>
                  <a:schemeClr val="tx1">
                    <a:lumMod val="75000"/>
                    <a:lumOff val="25000"/>
                  </a:schemeClr>
                </a:solidFill>
              </a:rPr>
              <a:t>kanalı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gönderi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yapısına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stratejisine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özel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türüne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ihtiyacınız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vardır</a:t>
            </a:r>
            <a:r>
              <a:rPr lang="en-IE" sz="2300" dirty="0" smtClean="0">
                <a:solidFill>
                  <a:schemeClr val="tx1">
                    <a:lumMod val="75000"/>
                    <a:lumOff val="25000"/>
                  </a:schemeClr>
                </a:solidFill>
              </a:rPr>
              <a:t>.</a:t>
            </a:r>
          </a:p>
          <a:p>
            <a:pPr marL="457200" indent="-457200">
              <a:spcBef>
                <a:spcPts val="600"/>
              </a:spcBef>
              <a:buFont typeface="+mj-lt"/>
              <a:buAutoNum type="arabicPeriod"/>
            </a:pPr>
            <a:r>
              <a:rPr lang="en-IE" sz="2300" b="1" dirty="0" err="1" smtClean="0">
                <a:solidFill>
                  <a:srgbClr val="ED2A59"/>
                </a:solidFill>
              </a:rPr>
              <a:t>Tüm</a:t>
            </a:r>
            <a:r>
              <a:rPr lang="en-IE" sz="2300" b="1" dirty="0" smtClean="0">
                <a:solidFill>
                  <a:srgbClr val="ED2A59"/>
                </a:solidFill>
              </a:rPr>
              <a:t> </a:t>
            </a:r>
            <a:r>
              <a:rPr lang="en-IE" sz="2300" b="1" dirty="0" err="1" smtClean="0">
                <a:solidFill>
                  <a:srgbClr val="ED2A59"/>
                </a:solidFill>
              </a:rPr>
              <a:t>dijital</a:t>
            </a:r>
            <a:r>
              <a:rPr lang="en-IE" sz="2300" b="1" dirty="0" smtClean="0">
                <a:solidFill>
                  <a:srgbClr val="ED2A59"/>
                </a:solidFill>
              </a:rPr>
              <a:t> </a:t>
            </a:r>
            <a:r>
              <a:rPr lang="en-IE" sz="2300" b="1" dirty="0" err="1" smtClean="0">
                <a:solidFill>
                  <a:srgbClr val="ED2A59"/>
                </a:solidFill>
              </a:rPr>
              <a:t>pazarlama</a:t>
            </a:r>
            <a:r>
              <a:rPr lang="en-IE" sz="2300" b="1" dirty="0" smtClean="0">
                <a:solidFill>
                  <a:srgbClr val="ED2A59"/>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içeriğin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satılacağını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yönetileceğini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Kimlik</a:t>
            </a:r>
            <a:r>
              <a:rPr lang="en-IE" sz="2300" dirty="0" smtClean="0">
                <a:solidFill>
                  <a:schemeClr val="tx1">
                    <a:lumMod val="75000"/>
                    <a:lumOff val="25000"/>
                  </a:schemeClr>
                </a:solidFill>
              </a:rPr>
              <a:t>; SEO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web </a:t>
            </a:r>
            <a:r>
              <a:rPr lang="en-IE" sz="2300" dirty="0" err="1" smtClean="0">
                <a:solidFill>
                  <a:schemeClr val="tx1">
                    <a:lumMod val="75000"/>
                    <a:lumOff val="25000"/>
                  </a:schemeClr>
                </a:solidFill>
              </a:rPr>
              <a:t>sitenizin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bloglar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kampanyalar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videolar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sanal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etkinlikler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sohbet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botları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abonelikler</a:t>
            </a:r>
            <a:r>
              <a:rPr lang="en-IE" sz="2300" dirty="0" smtClean="0">
                <a:solidFill>
                  <a:schemeClr val="tx1">
                    <a:lumMod val="75000"/>
                    <a:lumOff val="25000"/>
                  </a:schemeClr>
                </a:solidFill>
              </a:rPr>
              <a:t>, e-</a:t>
            </a:r>
            <a:r>
              <a:rPr lang="en-IE" sz="2300" dirty="0" err="1" smtClean="0">
                <a:solidFill>
                  <a:schemeClr val="tx1">
                    <a:lumMod val="75000"/>
                    <a:lumOff val="25000"/>
                  </a:schemeClr>
                </a:solidFill>
              </a:rPr>
              <a:t>posta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pazarlaması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Marka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konumunuza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yardımcı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olacak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bilgileri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yönlendirebilmek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analizlerini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rekabet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analizini</a:t>
            </a:r>
            <a:r>
              <a:rPr lang="en-IE" sz="2300" dirty="0" smtClean="0">
                <a:solidFill>
                  <a:schemeClr val="tx1">
                    <a:lumMod val="75000"/>
                    <a:lumOff val="25000"/>
                  </a:schemeClr>
                </a:solidFill>
              </a:rPr>
              <a:t> de </a:t>
            </a:r>
            <a:r>
              <a:rPr lang="en-IE" sz="2300" dirty="0" err="1" smtClean="0">
                <a:solidFill>
                  <a:schemeClr val="tx1">
                    <a:lumMod val="75000"/>
                    <a:lumOff val="25000"/>
                  </a:schemeClr>
                </a:solidFill>
              </a:rPr>
              <a:t>anlamanız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gerekir</a:t>
            </a:r>
            <a:r>
              <a:rPr lang="en-IE" sz="2300" dirty="0" smtClean="0">
                <a:solidFill>
                  <a:schemeClr val="tx1">
                    <a:lumMod val="75000"/>
                    <a:lumOff val="25000"/>
                  </a:schemeClr>
                </a:solidFill>
              </a:rPr>
              <a:t>.</a:t>
            </a:r>
            <a:endParaRPr lang="en-IE" sz="2300" dirty="0">
              <a:solidFill>
                <a:schemeClr val="tx1">
                  <a:lumMod val="75000"/>
                  <a:lumOff val="25000"/>
                </a:schemeClr>
              </a:solidFill>
            </a:endParaRPr>
          </a:p>
          <a:p>
            <a:pPr>
              <a:spcBef>
                <a:spcPts val="600"/>
              </a:spcBef>
            </a:pPr>
            <a:endParaRPr lang="en-IE" sz="2300" dirty="0"/>
          </a:p>
        </p:txBody>
      </p:sp>
      <p:sp>
        <p:nvSpPr>
          <p:cNvPr id="7" name="Text Placeholder 5">
            <a:extLst>
              <a:ext uri="{FF2B5EF4-FFF2-40B4-BE49-F238E27FC236}">
                <a16:creationId xmlns:a16="http://schemas.microsoft.com/office/drawing/2014/main" xmlns="" id="{CD777001-7D5C-458A-8F66-CE686C9A4648}"/>
              </a:ext>
            </a:extLst>
          </p:cNvPr>
          <p:cNvSpPr>
            <a:spLocks noGrp="1"/>
          </p:cNvSpPr>
          <p:nvPr>
            <p:ph type="body" sz="quarter" idx="15"/>
          </p:nvPr>
        </p:nvSpPr>
        <p:spPr>
          <a:xfrm>
            <a:off x="190500" y="266700"/>
            <a:ext cx="3108367" cy="6001821"/>
          </a:xfrm>
        </p:spPr>
        <p:txBody>
          <a:bodyPr>
            <a:normAutofit fontScale="62500" lnSpcReduction="20000"/>
          </a:bodyPr>
          <a:lstStyle/>
          <a:p>
            <a:r>
              <a:rPr lang="tr-TR" b="1" dirty="0" smtClean="0">
                <a:solidFill>
                  <a:schemeClr val="tx1">
                    <a:lumMod val="75000"/>
                    <a:lumOff val="25000"/>
                  </a:schemeClr>
                </a:solidFill>
              </a:rPr>
              <a:t>Sosyal Girişimciler</a:t>
            </a:r>
            <a:endParaRPr lang="en-IE" b="1" dirty="0" smtClean="0">
              <a:solidFill>
                <a:schemeClr val="tx1">
                  <a:lumMod val="75000"/>
                  <a:lumOff val="25000"/>
                </a:schemeClr>
              </a:solidFill>
            </a:endParaRPr>
          </a:p>
          <a:p>
            <a:endParaRPr lang="en-IE" b="1" i="1" dirty="0">
              <a:solidFill>
                <a:schemeClr val="tx1">
                  <a:lumMod val="75000"/>
                  <a:lumOff val="25000"/>
                </a:schemeClr>
              </a:solidFill>
            </a:endParaRPr>
          </a:p>
          <a:p>
            <a:r>
              <a:rPr lang="tr-TR" b="1" i="1" dirty="0" smtClean="0">
                <a:solidFill>
                  <a:schemeClr val="tx1">
                    <a:lumMod val="75000"/>
                    <a:lumOff val="25000"/>
                  </a:schemeClr>
                </a:solidFill>
              </a:rPr>
              <a:t>Önemli </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Dijital</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Beceriler</a:t>
            </a:r>
            <a:endParaRPr lang="en-IE" b="1" i="1" dirty="0" smtClean="0">
              <a:solidFill>
                <a:schemeClr val="tx1">
                  <a:lumMod val="75000"/>
                  <a:lumOff val="25000"/>
                </a:schemeClr>
              </a:solidFill>
            </a:endParaRPr>
          </a:p>
          <a:p>
            <a:endParaRPr lang="en-IE" sz="3600" b="1" i="1" dirty="0">
              <a:solidFill>
                <a:schemeClr val="tx1">
                  <a:lumMod val="75000"/>
                  <a:lumOff val="25000"/>
                </a:schemeClr>
              </a:solidFill>
            </a:endParaRPr>
          </a:p>
          <a:p>
            <a:endParaRPr lang="en-IE" sz="3600" b="1" i="1" dirty="0">
              <a:solidFill>
                <a:schemeClr val="tx1">
                  <a:lumMod val="75000"/>
                  <a:lumOff val="25000"/>
                </a:schemeClr>
              </a:solidFill>
            </a:endParaRPr>
          </a:p>
          <a:p>
            <a:pPr marL="457200" indent="-457200">
              <a:lnSpc>
                <a:spcPct val="110000"/>
              </a:lnSpc>
              <a:spcBef>
                <a:spcPts val="0"/>
              </a:spcBef>
              <a:buFont typeface="+mj-lt"/>
              <a:buAutoNum type="arabicPeriod"/>
            </a:pPr>
            <a:r>
              <a:rPr lang="en-IE" dirty="0" smtClean="0">
                <a:solidFill>
                  <a:schemeClr val="tx1">
                    <a:lumMod val="75000"/>
                    <a:lumOff val="25000"/>
                  </a:schemeClr>
                </a:solidFill>
              </a:rPr>
              <a:t>Web </a:t>
            </a:r>
            <a:r>
              <a:rPr lang="en-IE" dirty="0" err="1" smtClean="0">
                <a:solidFill>
                  <a:schemeClr val="tx1">
                    <a:lumMod val="75000"/>
                    <a:lumOff val="25000"/>
                  </a:schemeClr>
                </a:solidFill>
              </a:rPr>
              <a:t>Geliştirme</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Siber</a:t>
            </a:r>
            <a:r>
              <a:rPr lang="en-IE" dirty="0" smtClean="0">
                <a:solidFill>
                  <a:schemeClr val="tx1">
                    <a:lumMod val="75000"/>
                    <a:lumOff val="25000"/>
                  </a:schemeClr>
                </a:solidFill>
              </a:rPr>
              <a:t> </a:t>
            </a:r>
            <a:r>
              <a:rPr lang="en-IE" dirty="0" err="1" smtClean="0">
                <a:solidFill>
                  <a:schemeClr val="tx1">
                    <a:lumMod val="75000"/>
                    <a:lumOff val="25000"/>
                  </a:schemeClr>
                </a:solidFill>
              </a:rPr>
              <a:t>güvenlik</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Müşteri</a:t>
            </a:r>
            <a:r>
              <a:rPr lang="en-IE" dirty="0" smtClean="0">
                <a:solidFill>
                  <a:schemeClr val="tx1">
                    <a:lumMod val="75000"/>
                    <a:lumOff val="25000"/>
                  </a:schemeClr>
                </a:solidFill>
              </a:rPr>
              <a:t> </a:t>
            </a:r>
            <a:r>
              <a:rPr lang="en-IE" dirty="0" err="1" smtClean="0">
                <a:solidFill>
                  <a:schemeClr val="tx1">
                    <a:lumMod val="75000"/>
                    <a:lumOff val="25000"/>
                  </a:schemeClr>
                </a:solidFill>
              </a:rPr>
              <a:t>Hizmetleri</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Pazarlama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Kimlik</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Görüntü</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Video </a:t>
            </a:r>
            <a:r>
              <a:rPr lang="en-IE" dirty="0" err="1" smtClean="0">
                <a:solidFill>
                  <a:schemeClr val="tx1">
                    <a:lumMod val="75000"/>
                    <a:lumOff val="25000"/>
                  </a:schemeClr>
                </a:solidFill>
              </a:rPr>
              <a:t>Düzenleme</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Teknolojisi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E-</a:t>
            </a:r>
            <a:r>
              <a:rPr lang="en-IE" dirty="0" err="1" smtClean="0">
                <a:solidFill>
                  <a:schemeClr val="tx1">
                    <a:lumMod val="75000"/>
                    <a:lumOff val="25000"/>
                  </a:schemeClr>
                </a:solidFill>
              </a:rPr>
              <a:t>Ticaret</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Yazılım</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Araçlar</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Elektronik</a:t>
            </a:r>
            <a:r>
              <a:rPr lang="en-IE" dirty="0" smtClean="0">
                <a:solidFill>
                  <a:schemeClr val="tx1">
                    <a:lumMod val="75000"/>
                    <a:lumOff val="25000"/>
                  </a:schemeClr>
                </a:solidFill>
              </a:rPr>
              <a:t> </a:t>
            </a:r>
            <a:r>
              <a:rPr lang="en-IE" dirty="0" err="1" smtClean="0">
                <a:solidFill>
                  <a:schemeClr val="tx1">
                    <a:lumMod val="75000"/>
                    <a:lumOff val="25000"/>
                  </a:schemeClr>
                </a:solidFill>
              </a:rPr>
              <a:t>aletler</a:t>
            </a:r>
            <a:endParaRPr lang="en-IE" dirty="0">
              <a:solidFill>
                <a:schemeClr val="tx1">
                  <a:lumMod val="75000"/>
                  <a:lumOff val="25000"/>
                </a:schemeClr>
              </a:solidFill>
            </a:endParaRPr>
          </a:p>
        </p:txBody>
      </p:sp>
    </p:spTree>
    <p:extLst>
      <p:ext uri="{BB962C8B-B14F-4D97-AF65-F5344CB8AC3E}">
        <p14:creationId xmlns:p14="http://schemas.microsoft.com/office/powerpoint/2010/main" xmlns="" val="349623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641D24D-8501-4138-889C-56A9C2CD19C9}"/>
              </a:ext>
            </a:extLst>
          </p:cNvPr>
          <p:cNvSpPr>
            <a:spLocks noGrp="1"/>
          </p:cNvSpPr>
          <p:nvPr>
            <p:ph type="body" sz="quarter" idx="14"/>
          </p:nvPr>
        </p:nvSpPr>
        <p:spPr>
          <a:xfrm>
            <a:off x="323620" y="3054515"/>
            <a:ext cx="11387411" cy="2644774"/>
          </a:xfrm>
        </p:spPr>
        <p:txBody>
          <a:bodyPr/>
          <a:lstStyle/>
          <a:p>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Dijital</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Sosyal</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İnovasyon</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neden</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gençlerin</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keşfetmesi</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için</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heyecan</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verici</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bir</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yol</a:t>
            </a:r>
            <a:r>
              <a:rPr lang="en-US"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Bu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modülde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inovasyonun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değişim</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için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fikirler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yaratmakla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ilgili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olduğunu</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teknolojilerin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nasıl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bozulduğunu</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öğrenecek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Covid-19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sonrası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yepyeni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bir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dünya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ile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karşı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karşıya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olduğumuzda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sektörünü</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dönüştürmeye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devam</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edeceksiniz</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a:p>
            <a:r>
              <a:rPr lang="en-US" b="1" dirty="0" err="1" smtClean="0">
                <a:solidFill>
                  <a:srgbClr val="ED2A59"/>
                </a:solidFill>
                <a:latin typeface="Calibri" panose="020F0502020204030204" pitchFamily="34" charset="0"/>
                <a:ea typeface="Calibri" panose="020F0502020204030204" pitchFamily="34" charset="0"/>
                <a:cs typeface="Times New Roman" panose="02020603050405020304" pitchFamily="18" charset="0"/>
              </a:rPr>
              <a:t>Modül</a:t>
            </a:r>
            <a:r>
              <a:rPr lang="en-US" b="1" dirty="0" smtClean="0">
                <a:solidFill>
                  <a:srgbClr val="ED2A59"/>
                </a:solidFill>
                <a:latin typeface="Calibri" panose="020F0502020204030204" pitchFamily="34" charset="0"/>
                <a:ea typeface="Calibri" panose="020F0502020204030204" pitchFamily="34" charset="0"/>
                <a:cs typeface="Times New Roman" panose="02020603050405020304" pitchFamily="18" charset="0"/>
              </a:rPr>
              <a:t> 1,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alanındaki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gençlik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fırsatlarına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odaklanıyor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topluluklarını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bölgelerini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aslında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dünyayı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değiştirmek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için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inovasyonun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gücünü</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potansiyelini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kullanan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bazı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gençlere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ışık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tutuyor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b="1" dirty="0" smtClean="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 </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E15862F0-B198-42F0-A5A8-2A81F098AD9B}"/>
              </a:ext>
            </a:extLst>
          </p:cNvPr>
          <p:cNvSpPr>
            <a:spLocks noGrp="1"/>
          </p:cNvSpPr>
          <p:nvPr>
            <p:ph type="body" sz="quarter" idx="15"/>
          </p:nvPr>
        </p:nvSpPr>
        <p:spPr>
          <a:xfrm>
            <a:off x="323620" y="1466065"/>
            <a:ext cx="4684608" cy="1436526"/>
          </a:xfrm>
          <a:solidFill>
            <a:srgbClr val="A6377D"/>
          </a:solidFill>
        </p:spPr>
        <p:txBody>
          <a:bodyPr anchor="ctr">
            <a:normAutofit/>
          </a:bodyPr>
          <a:lstStyle/>
          <a:p>
            <a:r>
              <a:rPr lang="en-IE" b="1" dirty="0" err="1" smtClean="0">
                <a:solidFill>
                  <a:schemeClr val="bg1"/>
                </a:solidFill>
              </a:rPr>
              <a:t>Modül</a:t>
            </a:r>
            <a:r>
              <a:rPr lang="en-IE" b="1" dirty="0" smtClean="0">
                <a:solidFill>
                  <a:schemeClr val="bg1"/>
                </a:solidFill>
              </a:rPr>
              <a:t> 1 </a:t>
            </a:r>
            <a:r>
              <a:rPr lang="en-IE" b="1" dirty="0" err="1" smtClean="0">
                <a:solidFill>
                  <a:schemeClr val="bg1"/>
                </a:solidFill>
              </a:rPr>
              <a:t>Giriş</a:t>
            </a:r>
            <a:endParaRPr lang="en-IE" b="1" dirty="0" smtClean="0">
              <a:solidFill>
                <a:schemeClr val="bg1"/>
              </a:solidFill>
            </a:endParaRPr>
          </a:p>
          <a:p>
            <a:r>
              <a:rPr lang="en-IE" b="1" dirty="0" err="1" smtClean="0">
                <a:solidFill>
                  <a:schemeClr val="bg1"/>
                </a:solidFill>
              </a:rPr>
              <a:t>Dijital</a:t>
            </a:r>
            <a:r>
              <a:rPr lang="en-IE" b="1" dirty="0" smtClean="0">
                <a:solidFill>
                  <a:schemeClr val="bg1"/>
                </a:solidFill>
              </a:rPr>
              <a:t> </a:t>
            </a: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İnovasyon</a:t>
            </a:r>
            <a:endParaRPr lang="en-IE" b="1" dirty="0">
              <a:solidFill>
                <a:schemeClr val="bg1"/>
              </a:solidFill>
            </a:endParaRPr>
          </a:p>
        </p:txBody>
      </p:sp>
    </p:spTree>
    <p:extLst>
      <p:ext uri="{BB962C8B-B14F-4D97-AF65-F5344CB8AC3E}">
        <p14:creationId xmlns:p14="http://schemas.microsoft.com/office/powerpoint/2010/main" xmlns="" val="1964018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747752" y="0"/>
            <a:ext cx="8444248" cy="5206518"/>
          </a:xfrm>
        </p:spPr>
        <p:txBody>
          <a:bodyPr/>
          <a:lstStyle/>
          <a:p>
            <a:pPr marL="514350" indent="-514350">
              <a:spcBef>
                <a:spcPts val="600"/>
              </a:spcBef>
              <a:buFont typeface="+mj-lt"/>
              <a:buAutoNum type="arabicPeriod" startAt="5"/>
            </a:pPr>
            <a:r>
              <a:rPr lang="en-IE" sz="2300" b="1" dirty="0" err="1" smtClean="0">
                <a:solidFill>
                  <a:srgbClr val="ED2A59"/>
                </a:solidFill>
              </a:rPr>
              <a:t>Dijital</a:t>
            </a:r>
            <a:r>
              <a:rPr lang="en-IE" sz="2300" b="1" dirty="0" smtClean="0">
                <a:solidFill>
                  <a:srgbClr val="ED2A59"/>
                </a:solidFill>
              </a:rPr>
              <a:t> </a:t>
            </a:r>
            <a:r>
              <a:rPr lang="en-IE" sz="2300" b="1" dirty="0" err="1" smtClean="0">
                <a:solidFill>
                  <a:srgbClr val="ED2A59"/>
                </a:solidFill>
              </a:rPr>
              <a:t>Görüntü</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Video </a:t>
            </a:r>
            <a:r>
              <a:rPr lang="en-IE" sz="2300" b="1" dirty="0" err="1" smtClean="0">
                <a:solidFill>
                  <a:srgbClr val="ED2A59"/>
                </a:solidFill>
              </a:rPr>
              <a:t>Düzenleme</a:t>
            </a:r>
            <a:r>
              <a:rPr lang="en-IE" sz="2300" b="1" dirty="0" smtClean="0">
                <a:solidFill>
                  <a:srgbClr val="ED2A59"/>
                </a:solidFill>
              </a:rPr>
              <a:t> </a:t>
            </a:r>
            <a:r>
              <a:rPr lang="en-IE" sz="2300" b="1" dirty="0" err="1" smtClean="0">
                <a:solidFill>
                  <a:srgbClr val="ED2A59"/>
                </a:solidFill>
              </a:rPr>
              <a:t>videosu</a:t>
            </a:r>
            <a:r>
              <a:rPr lang="en-IE" sz="2300" b="1" dirty="0" smtClean="0">
                <a:solidFill>
                  <a:srgbClr val="ED2A59"/>
                </a:solidFill>
              </a:rPr>
              <a:t> </a:t>
            </a:r>
            <a:r>
              <a:rPr lang="en-IE" sz="2300" dirty="0" err="1" smtClean="0">
                <a:solidFill>
                  <a:schemeClr val="tx1">
                    <a:lumMod val="75000"/>
                    <a:lumOff val="25000"/>
                  </a:schemeClr>
                </a:solidFill>
              </a:rPr>
              <a:t>yeni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içeriğidir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videolar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infografikler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diğer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formatlar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aracılığıyla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değerli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profesyonel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içeriği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düzenlemeniz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sunmanız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gerekir</a:t>
            </a:r>
            <a:r>
              <a:rPr lang="en-IE" sz="2300" dirty="0" smtClean="0">
                <a:solidFill>
                  <a:schemeClr val="tx1">
                    <a:lumMod val="75000"/>
                    <a:lumOff val="25000"/>
                  </a:schemeClr>
                </a:solidFill>
              </a:rPr>
              <a:t>.</a:t>
            </a:r>
            <a:endParaRPr lang="en-IE" sz="2300" dirty="0">
              <a:solidFill>
                <a:schemeClr val="tx1">
                  <a:lumMod val="75000"/>
                  <a:lumOff val="25000"/>
                </a:schemeClr>
              </a:solidFill>
            </a:endParaRPr>
          </a:p>
          <a:p>
            <a:pPr marL="514350" indent="-514350">
              <a:spcBef>
                <a:spcPts val="600"/>
              </a:spcBef>
              <a:buFont typeface="+mj-lt"/>
              <a:buAutoNum type="arabicPeriod" startAt="5"/>
            </a:pPr>
            <a:r>
              <a:rPr lang="en-IE" sz="2300" b="1" dirty="0" err="1" smtClean="0">
                <a:solidFill>
                  <a:srgbClr val="ED2A59"/>
                </a:solidFill>
              </a:rPr>
              <a:t>Bulut</a:t>
            </a:r>
            <a:r>
              <a:rPr lang="en-IE" sz="2300" b="1" dirty="0" smtClean="0">
                <a:solidFill>
                  <a:srgbClr val="ED2A59"/>
                </a:solidFill>
              </a:rPr>
              <a:t> </a:t>
            </a:r>
            <a:r>
              <a:rPr lang="en-IE" sz="2300" b="1" dirty="0" err="1" smtClean="0">
                <a:solidFill>
                  <a:srgbClr val="ED2A59"/>
                </a:solidFill>
              </a:rPr>
              <a:t>Teknolojisi</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E-</a:t>
            </a:r>
            <a:r>
              <a:rPr lang="en-IE" sz="2300" b="1" dirty="0" err="1" smtClean="0">
                <a:solidFill>
                  <a:srgbClr val="ED2A59"/>
                </a:solidFill>
              </a:rPr>
              <a:t>Ticaret</a:t>
            </a:r>
            <a:r>
              <a:rPr lang="en-IE" sz="2300" b="1" dirty="0" smtClean="0">
                <a:solidFill>
                  <a:srgbClr val="ED2A59"/>
                </a:solidFill>
              </a:rPr>
              <a:t>, </a:t>
            </a:r>
            <a:r>
              <a:rPr lang="en-IE" sz="2300" dirty="0" err="1" smtClean="0">
                <a:solidFill>
                  <a:schemeClr val="tx1">
                    <a:lumMod val="75000"/>
                    <a:lumOff val="25000"/>
                  </a:schemeClr>
                </a:solidFill>
              </a:rPr>
              <a:t>bu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araçları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kolaylıkla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tüm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müşteri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deneyiminizi</a:t>
            </a:r>
            <a:r>
              <a:rPr lang="en-IE" sz="2300" dirty="0" smtClean="0">
                <a:solidFill>
                  <a:schemeClr val="tx1">
                    <a:lumMod val="75000"/>
                    <a:lumOff val="25000"/>
                  </a:schemeClr>
                </a:solidFill>
              </a:rPr>
              <a:t> optimize </a:t>
            </a:r>
            <a:r>
              <a:rPr lang="en-IE" sz="2300" dirty="0" err="1" smtClean="0">
                <a:solidFill>
                  <a:schemeClr val="tx1">
                    <a:lumMod val="75000"/>
                    <a:lumOff val="25000"/>
                  </a:schemeClr>
                </a:solidFill>
              </a:rPr>
              <a:t>etmek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gereklidir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ihtiyaçlarınıza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özel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özelleştirilebilir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platform </a:t>
            </a:r>
            <a:r>
              <a:rPr lang="en-IE" sz="2300" dirty="0" err="1" smtClean="0">
                <a:solidFill>
                  <a:schemeClr val="tx1">
                    <a:lumMod val="75000"/>
                    <a:lumOff val="25000"/>
                  </a:schemeClr>
                </a:solidFill>
              </a:rPr>
              <a:t>oluşturun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akıllı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ticaret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elde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edin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satabilir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elde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edebilir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değişen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pazarlara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uyum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sağlayın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konumunuza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gelişmelerinize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ince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ayar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yapın</a:t>
            </a:r>
            <a:endParaRPr lang="en-IE" sz="2300" dirty="0">
              <a:solidFill>
                <a:schemeClr val="tx1">
                  <a:lumMod val="75000"/>
                  <a:lumOff val="25000"/>
                </a:schemeClr>
              </a:solidFill>
            </a:endParaRPr>
          </a:p>
          <a:p>
            <a:pPr marL="514350" indent="-514350">
              <a:spcBef>
                <a:spcPts val="600"/>
              </a:spcBef>
              <a:buFont typeface="+mj-lt"/>
              <a:buAutoNum type="arabicPeriod" startAt="5"/>
            </a:pPr>
            <a:r>
              <a:rPr lang="en-IE" sz="2300" b="1" dirty="0" err="1" smtClean="0">
                <a:solidFill>
                  <a:srgbClr val="ED2A59"/>
                </a:solidFill>
              </a:rPr>
              <a:t>Verimliliği</a:t>
            </a:r>
            <a:r>
              <a:rPr lang="en-IE" sz="2300" b="1" dirty="0" smtClean="0">
                <a:solidFill>
                  <a:srgbClr val="ED2A59"/>
                </a:solidFill>
              </a:rPr>
              <a:t> </a:t>
            </a:r>
            <a:r>
              <a:rPr lang="en-IE" sz="2300" b="1" dirty="0" err="1" smtClean="0">
                <a:solidFill>
                  <a:srgbClr val="ED2A59"/>
                </a:solidFill>
              </a:rPr>
              <a:t>artırmak</a:t>
            </a:r>
            <a:r>
              <a:rPr lang="en-IE" sz="2300" b="1" dirty="0" smtClean="0">
                <a:solidFill>
                  <a:srgbClr val="ED2A59"/>
                </a:solidFill>
              </a:rPr>
              <a:t> </a:t>
            </a:r>
            <a:r>
              <a:rPr lang="en-IE" sz="2300" b="1" dirty="0" err="1" smtClean="0">
                <a:solidFill>
                  <a:srgbClr val="ED2A59"/>
                </a:solidFill>
              </a:rPr>
              <a:t>için</a:t>
            </a:r>
            <a:r>
              <a:rPr lang="en-IE" sz="2300" b="1" dirty="0" smtClean="0">
                <a:solidFill>
                  <a:srgbClr val="ED2A59"/>
                </a:solidFill>
              </a:rPr>
              <a:t> </a:t>
            </a:r>
            <a:r>
              <a:rPr lang="en-IE" sz="2300" b="1" dirty="0" err="1" smtClean="0">
                <a:solidFill>
                  <a:srgbClr val="ED2A59"/>
                </a:solidFill>
              </a:rPr>
              <a:t>Dijital</a:t>
            </a:r>
            <a:r>
              <a:rPr lang="en-IE" sz="2300" b="1" dirty="0" smtClean="0">
                <a:solidFill>
                  <a:srgbClr val="ED2A59"/>
                </a:solidFill>
              </a:rPr>
              <a:t> </a:t>
            </a:r>
            <a:r>
              <a:rPr lang="en-IE" sz="2300" b="1" dirty="0" err="1" smtClean="0">
                <a:solidFill>
                  <a:srgbClr val="ED2A59"/>
                </a:solidFill>
              </a:rPr>
              <a:t>Yazılım</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a:t>
            </a:r>
            <a:r>
              <a:rPr lang="en-IE" sz="2300" b="1" dirty="0" err="1" smtClean="0">
                <a:solidFill>
                  <a:srgbClr val="ED2A59"/>
                </a:solidFill>
              </a:rPr>
              <a:t>Araçlar</a:t>
            </a:r>
            <a:r>
              <a:rPr lang="en-IE" sz="2300" b="1" dirty="0" smtClean="0">
                <a:solidFill>
                  <a:srgbClr val="ED2A59"/>
                </a:solidFill>
              </a:rPr>
              <a:t>; </a:t>
            </a:r>
            <a:r>
              <a:rPr lang="en-IE" sz="2300" dirty="0" err="1" smtClean="0">
                <a:solidFill>
                  <a:schemeClr val="tx1">
                    <a:lumMod val="75000"/>
                    <a:lumOff val="25000"/>
                  </a:schemeClr>
                </a:solidFill>
              </a:rPr>
              <a:t>ekip</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olarak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dünyanın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herhangi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yerinde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çalışmak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yeniliğe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izin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daha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üretken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esnek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beklenmedik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olaylara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tepki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verebilmenizi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tahmin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edebilmenizi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analizi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yapmak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akış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hattı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süreçleri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sanal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proje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yönetimi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raporlama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işbirliği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ortamları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kurma</a:t>
            </a:r>
            <a:endParaRPr lang="tr-TR" sz="2300" dirty="0" smtClean="0">
              <a:solidFill>
                <a:schemeClr val="tx1">
                  <a:lumMod val="75000"/>
                  <a:lumOff val="25000"/>
                </a:schemeClr>
              </a:solidFill>
            </a:endParaRPr>
          </a:p>
          <a:p>
            <a:pPr marL="514350" indent="-514350">
              <a:spcBef>
                <a:spcPts val="600"/>
              </a:spcBef>
              <a:buFont typeface="+mj-lt"/>
              <a:buAutoNum type="arabicPeriod" startAt="5"/>
            </a:pPr>
            <a:r>
              <a:rPr lang="en-IE" sz="2300" b="1" dirty="0" err="1" smtClean="0">
                <a:solidFill>
                  <a:srgbClr val="ED2A59"/>
                </a:solidFill>
              </a:rPr>
              <a:t>Elektronik</a:t>
            </a:r>
            <a:r>
              <a:rPr lang="en-IE" sz="2300" b="1" dirty="0" smtClean="0">
                <a:solidFill>
                  <a:srgbClr val="ED2A59"/>
                </a:solidFill>
              </a:rPr>
              <a:t> </a:t>
            </a:r>
            <a:r>
              <a:rPr lang="en-IE" sz="2300" b="1" dirty="0" err="1" smtClean="0">
                <a:solidFill>
                  <a:srgbClr val="ED2A59"/>
                </a:solidFill>
              </a:rPr>
              <a:t>Cihazlar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kullandıkları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erişebildikleri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cihazlar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yazılımlar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aracılığıyla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erişilebilir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durumda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olduğunuzdan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hedef</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pazarlarınıza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ulaşabileceğinizden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emin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olacakları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etkileşimde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bulundukları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bunları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nasıl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kullandıkları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akıllı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telefonlar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tabletler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dizüstü</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bilgisayarlar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kameralar</a:t>
            </a:r>
            <a:endParaRPr lang="en-IE" sz="2300" dirty="0">
              <a:solidFill>
                <a:schemeClr val="tx1">
                  <a:lumMod val="75000"/>
                  <a:lumOff val="25000"/>
                </a:schemeClr>
              </a:solidFill>
            </a:endParaRPr>
          </a:p>
          <a:p>
            <a:pPr>
              <a:spcBef>
                <a:spcPts val="600"/>
              </a:spcBef>
            </a:pPr>
            <a:endParaRPr lang="en-IE" sz="2300" dirty="0"/>
          </a:p>
        </p:txBody>
      </p:sp>
      <p:sp>
        <p:nvSpPr>
          <p:cNvPr id="6" name="Text Placeholder 5">
            <a:extLst>
              <a:ext uri="{FF2B5EF4-FFF2-40B4-BE49-F238E27FC236}">
                <a16:creationId xmlns:a16="http://schemas.microsoft.com/office/drawing/2014/main" xmlns="" id="{758F3463-42AA-49E8-BD83-33DC380D30B6}"/>
              </a:ext>
            </a:extLst>
          </p:cNvPr>
          <p:cNvSpPr>
            <a:spLocks noGrp="1"/>
          </p:cNvSpPr>
          <p:nvPr>
            <p:ph type="body" sz="quarter" idx="15"/>
          </p:nvPr>
        </p:nvSpPr>
        <p:spPr>
          <a:xfrm>
            <a:off x="190500" y="428089"/>
            <a:ext cx="3108367" cy="6001821"/>
          </a:xfrm>
        </p:spPr>
        <p:txBody>
          <a:bodyPr>
            <a:normAutofit fontScale="62500" lnSpcReduction="20000"/>
          </a:bodyPr>
          <a:lstStyle/>
          <a:p>
            <a:r>
              <a:rPr lang="tr-TR" b="1" dirty="0" smtClean="0">
                <a:solidFill>
                  <a:schemeClr val="tx1">
                    <a:lumMod val="75000"/>
                    <a:lumOff val="25000"/>
                  </a:schemeClr>
                </a:solidFill>
              </a:rPr>
              <a:t>Sosyal Girişimciler</a:t>
            </a:r>
            <a:endParaRPr lang="en-IE" sz="3600" b="1" dirty="0">
              <a:solidFill>
                <a:schemeClr val="tx1">
                  <a:lumMod val="75000"/>
                  <a:lumOff val="25000"/>
                </a:schemeClr>
              </a:solidFill>
            </a:endParaRPr>
          </a:p>
          <a:p>
            <a:endParaRPr lang="en-IE" b="1" i="1" dirty="0">
              <a:solidFill>
                <a:schemeClr val="tx1">
                  <a:lumMod val="75000"/>
                  <a:lumOff val="25000"/>
                </a:schemeClr>
              </a:solidFill>
            </a:endParaRPr>
          </a:p>
          <a:p>
            <a:r>
              <a:rPr lang="tr-TR" b="1" i="1" dirty="0" smtClean="0">
                <a:solidFill>
                  <a:schemeClr val="tx1">
                    <a:lumMod val="75000"/>
                    <a:lumOff val="25000"/>
                  </a:schemeClr>
                </a:solidFill>
              </a:rPr>
              <a:t>Önemli </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Dijital</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Beceriler</a:t>
            </a:r>
            <a:endParaRPr lang="en-IE" sz="3600" b="1" i="1" dirty="0">
              <a:solidFill>
                <a:schemeClr val="tx1">
                  <a:lumMod val="75000"/>
                  <a:lumOff val="25000"/>
                </a:schemeClr>
              </a:solidFill>
            </a:endParaRPr>
          </a:p>
          <a:p>
            <a:endParaRPr lang="en-IE" sz="3600" b="1" i="1" dirty="0">
              <a:solidFill>
                <a:schemeClr val="tx1">
                  <a:lumMod val="75000"/>
                  <a:lumOff val="25000"/>
                </a:schemeClr>
              </a:solidFill>
            </a:endParaRPr>
          </a:p>
          <a:p>
            <a:pPr marL="457200" indent="-457200">
              <a:lnSpc>
                <a:spcPct val="110000"/>
              </a:lnSpc>
              <a:spcBef>
                <a:spcPts val="0"/>
              </a:spcBef>
              <a:buFont typeface="+mj-lt"/>
              <a:buAutoNum type="arabicPeriod"/>
            </a:pPr>
            <a:r>
              <a:rPr lang="en-IE" dirty="0" smtClean="0">
                <a:solidFill>
                  <a:schemeClr val="tx1">
                    <a:lumMod val="75000"/>
                    <a:lumOff val="25000"/>
                  </a:schemeClr>
                </a:solidFill>
              </a:rPr>
              <a:t>Web </a:t>
            </a:r>
            <a:r>
              <a:rPr lang="en-IE" dirty="0" err="1" smtClean="0">
                <a:solidFill>
                  <a:schemeClr val="tx1">
                    <a:lumMod val="75000"/>
                    <a:lumOff val="25000"/>
                  </a:schemeClr>
                </a:solidFill>
              </a:rPr>
              <a:t>Geliştirme</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Siber</a:t>
            </a:r>
            <a:r>
              <a:rPr lang="en-IE" dirty="0" smtClean="0">
                <a:solidFill>
                  <a:schemeClr val="tx1">
                    <a:lumMod val="75000"/>
                    <a:lumOff val="25000"/>
                  </a:schemeClr>
                </a:solidFill>
              </a:rPr>
              <a:t> </a:t>
            </a:r>
            <a:r>
              <a:rPr lang="en-IE" dirty="0" err="1" smtClean="0">
                <a:solidFill>
                  <a:schemeClr val="tx1">
                    <a:lumMod val="75000"/>
                    <a:lumOff val="25000"/>
                  </a:schemeClr>
                </a:solidFill>
              </a:rPr>
              <a:t>güvenlik</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Müşteri</a:t>
            </a:r>
            <a:r>
              <a:rPr lang="en-IE" dirty="0" smtClean="0">
                <a:solidFill>
                  <a:schemeClr val="tx1">
                    <a:lumMod val="75000"/>
                    <a:lumOff val="25000"/>
                  </a:schemeClr>
                </a:solidFill>
              </a:rPr>
              <a:t> </a:t>
            </a:r>
            <a:r>
              <a:rPr lang="en-IE" dirty="0" err="1" smtClean="0">
                <a:solidFill>
                  <a:schemeClr val="tx1">
                    <a:lumMod val="75000"/>
                    <a:lumOff val="25000"/>
                  </a:schemeClr>
                </a:solidFill>
              </a:rPr>
              <a:t>Hizmetleri</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Pazarlama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Kimlik</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Görüntü</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Video </a:t>
            </a:r>
            <a:r>
              <a:rPr lang="en-IE" dirty="0" err="1" smtClean="0">
                <a:solidFill>
                  <a:schemeClr val="tx1">
                    <a:lumMod val="75000"/>
                    <a:lumOff val="25000"/>
                  </a:schemeClr>
                </a:solidFill>
              </a:rPr>
              <a:t>Düzenleme</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Teknolojisi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E-</a:t>
            </a:r>
            <a:r>
              <a:rPr lang="en-IE" dirty="0" err="1" smtClean="0">
                <a:solidFill>
                  <a:schemeClr val="tx1">
                    <a:lumMod val="75000"/>
                    <a:lumOff val="25000"/>
                  </a:schemeClr>
                </a:solidFill>
              </a:rPr>
              <a:t>Ticaret</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Yazılım</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Araçlar</a:t>
            </a:r>
            <a:endParaRPr lang="en-IE" dirty="0" smtClean="0">
              <a:solidFill>
                <a:schemeClr val="tx1">
                  <a:lumMod val="75000"/>
                  <a:lumOff val="25000"/>
                </a:schemeClr>
              </a:solidFill>
            </a:endParaRPr>
          </a:p>
          <a:p>
            <a:pPr marL="457200" indent="-457200">
              <a:lnSpc>
                <a:spcPct val="110000"/>
              </a:lnSpc>
              <a:spcBef>
                <a:spcPts val="0"/>
              </a:spcBef>
              <a:buFont typeface="+mj-lt"/>
              <a:buAutoNum type="arabicPeriod"/>
            </a:pPr>
            <a:r>
              <a:rPr lang="en-IE" dirty="0" err="1" smtClean="0">
                <a:solidFill>
                  <a:schemeClr val="tx1">
                    <a:lumMod val="75000"/>
                    <a:lumOff val="25000"/>
                  </a:schemeClr>
                </a:solidFill>
              </a:rPr>
              <a:t>Elektronik</a:t>
            </a:r>
            <a:r>
              <a:rPr lang="en-IE" dirty="0" smtClean="0">
                <a:solidFill>
                  <a:schemeClr val="tx1">
                    <a:lumMod val="75000"/>
                    <a:lumOff val="25000"/>
                  </a:schemeClr>
                </a:solidFill>
              </a:rPr>
              <a:t> </a:t>
            </a:r>
            <a:r>
              <a:rPr lang="en-IE" dirty="0" err="1" smtClean="0">
                <a:solidFill>
                  <a:schemeClr val="tx1">
                    <a:lumMod val="75000"/>
                    <a:lumOff val="25000"/>
                  </a:schemeClr>
                </a:solidFill>
              </a:rPr>
              <a:t>aletler</a:t>
            </a:r>
            <a:endParaRPr lang="en-IE" dirty="0">
              <a:solidFill>
                <a:schemeClr val="tx1">
                  <a:lumMod val="75000"/>
                  <a:lumOff val="25000"/>
                </a:schemeClr>
              </a:solidFill>
            </a:endParaRPr>
          </a:p>
        </p:txBody>
      </p:sp>
    </p:spTree>
    <p:extLst>
      <p:ext uri="{BB962C8B-B14F-4D97-AF65-F5344CB8AC3E}">
        <p14:creationId xmlns:p14="http://schemas.microsoft.com/office/powerpoint/2010/main" xmlns="" val="864114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3747752" y="1064078"/>
            <a:ext cx="7967998" cy="5206518"/>
          </a:xfrm>
        </p:spPr>
        <p:txBody>
          <a:bodyPr/>
          <a:lstStyle/>
          <a:p>
            <a:pPr marL="457200" indent="-457200">
              <a:spcBef>
                <a:spcPts val="600"/>
              </a:spcBef>
              <a:buFont typeface="+mj-lt"/>
              <a:buAutoNum type="arabicPeriod" startAt="9"/>
            </a:pPr>
            <a:r>
              <a:rPr lang="en-IE" sz="2300" b="1" dirty="0" err="1" smtClean="0">
                <a:solidFill>
                  <a:srgbClr val="ED2A59"/>
                </a:solidFill>
              </a:rPr>
              <a:t>İşbirliği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kitle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kaynak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kullanımından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yararlanmak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en </a:t>
            </a:r>
            <a:r>
              <a:rPr lang="en-IE" sz="2300" dirty="0" err="1" smtClean="0">
                <a:solidFill>
                  <a:schemeClr val="tx1">
                    <a:lumMod val="75000"/>
                    <a:lumOff val="25000"/>
                  </a:schemeClr>
                </a:solidFill>
              </a:rPr>
              <a:t>etkili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çözümleri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belirlemek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işbirliği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b="1" dirty="0" smtClean="0">
                <a:solidFill>
                  <a:srgbClr val="ED2A59"/>
                </a:solidFill>
              </a:rPr>
              <a:t>E-</a:t>
            </a:r>
            <a:r>
              <a:rPr lang="en-IE" sz="2300" b="1" dirty="0" err="1" smtClean="0">
                <a:solidFill>
                  <a:srgbClr val="ED2A59"/>
                </a:solidFill>
              </a:rPr>
              <a:t>demokrasi</a:t>
            </a:r>
            <a:r>
              <a:rPr lang="en-IE" sz="2300" dirty="0" smtClean="0">
                <a:solidFill>
                  <a:srgbClr val="ED2A59"/>
                </a:solidFill>
              </a:rPr>
              <a:t> </a:t>
            </a:r>
            <a:r>
              <a:rPr lang="en-IE" sz="2300" dirty="0" err="1" smtClean="0">
                <a:solidFill>
                  <a:schemeClr val="tx1">
                    <a:lumMod val="75000"/>
                    <a:lumOff val="25000"/>
                  </a:schemeClr>
                </a:solidFill>
              </a:rPr>
              <a:t>platformları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finansman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yatırım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ayni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destek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endParaRPr lang="en-IE" sz="2300" dirty="0">
              <a:solidFill>
                <a:schemeClr val="tx1">
                  <a:lumMod val="75000"/>
                  <a:lumOff val="25000"/>
                </a:schemeClr>
              </a:solidFill>
            </a:endParaRPr>
          </a:p>
          <a:p>
            <a:pPr>
              <a:spcBef>
                <a:spcPts val="600"/>
              </a:spcBef>
            </a:pPr>
            <a:endParaRPr lang="en-IE" sz="2300" dirty="0">
              <a:solidFill>
                <a:schemeClr val="tx1">
                  <a:lumMod val="75000"/>
                  <a:lumOff val="25000"/>
                </a:schemeClr>
              </a:solidFill>
            </a:endParaRPr>
          </a:p>
          <a:p>
            <a:pPr marL="514350" indent="-514350">
              <a:spcBef>
                <a:spcPts val="600"/>
              </a:spcBef>
            </a:pPr>
            <a:r>
              <a:rPr lang="tr-TR" sz="2300" dirty="0" smtClean="0">
                <a:solidFill>
                  <a:srgbClr val="ED2A59"/>
                </a:solidFill>
              </a:rPr>
              <a:t>10</a:t>
            </a:r>
            <a:r>
              <a:rPr lang="tr-TR" sz="2300" dirty="0" smtClean="0">
                <a:solidFill>
                  <a:schemeClr val="tx1">
                    <a:lumMod val="75000"/>
                    <a:lumOff val="25000"/>
                  </a:schemeClr>
                </a:solidFill>
              </a:rPr>
              <a:t>.  </a:t>
            </a:r>
            <a:r>
              <a:rPr lang="en-IE" sz="2300" dirty="0" err="1" smtClean="0">
                <a:solidFill>
                  <a:schemeClr val="tx1">
                    <a:lumMod val="75000"/>
                    <a:lumOff val="25000"/>
                  </a:schemeClr>
                </a:solidFill>
              </a:rPr>
              <a:t>Daha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yenilikçi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yaratıcı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düşünebilmek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açık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çevrimiçi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kaynaklarına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erişmek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bunları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yorumlamak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b="1" dirty="0" err="1" smtClean="0">
                <a:solidFill>
                  <a:srgbClr val="ED2A59"/>
                </a:solidFill>
              </a:rPr>
              <a:t>Veri</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a:t>
            </a:r>
            <a:r>
              <a:rPr lang="en-IE" sz="2300" b="1" dirty="0" err="1" smtClean="0">
                <a:solidFill>
                  <a:srgbClr val="ED2A59"/>
                </a:solidFill>
              </a:rPr>
              <a:t>Büyük</a:t>
            </a:r>
            <a:r>
              <a:rPr lang="en-IE" sz="2300" b="1" dirty="0" smtClean="0">
                <a:solidFill>
                  <a:srgbClr val="ED2A59"/>
                </a:solidFill>
              </a:rPr>
              <a:t> </a:t>
            </a:r>
            <a:r>
              <a:rPr lang="en-IE" sz="2300" b="1" dirty="0" err="1" smtClean="0">
                <a:solidFill>
                  <a:srgbClr val="ED2A59"/>
                </a:solidFill>
              </a:rPr>
              <a:t>Veri'yi</a:t>
            </a:r>
            <a:r>
              <a:rPr lang="en-IE" sz="2300" b="1" dirty="0" smtClean="0">
                <a:solidFill>
                  <a:srgbClr val="ED2A59"/>
                </a:solidFill>
              </a:rPr>
              <a:t> </a:t>
            </a:r>
            <a:r>
              <a:rPr lang="en-IE" sz="2300" dirty="0" err="1" smtClean="0">
                <a:solidFill>
                  <a:schemeClr val="tx1">
                    <a:lumMod val="75000"/>
                    <a:lumOff val="25000"/>
                  </a:schemeClr>
                </a:solidFill>
              </a:rPr>
              <a:t>açın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Vatandaşlar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tarafından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bildirilen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konut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nüfus</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çevre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ulaşım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kazalar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hakkında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analiz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çapraz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kontrol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bilgi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edinmek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ihtiyacınız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var</a:t>
            </a:r>
            <a:r>
              <a:rPr lang="en-IE" sz="2300" dirty="0" smtClean="0">
                <a:solidFill>
                  <a:schemeClr val="tx1">
                    <a:lumMod val="75000"/>
                    <a:lumOff val="25000"/>
                  </a:schemeClr>
                </a:solidFill>
              </a:rPr>
              <a:t> ...</a:t>
            </a:r>
            <a:endParaRPr lang="en-IE" sz="2300" dirty="0">
              <a:solidFill>
                <a:schemeClr val="tx1">
                  <a:lumMod val="75000"/>
                  <a:lumOff val="25000"/>
                </a:schemeClr>
              </a:solidFill>
            </a:endParaRPr>
          </a:p>
          <a:p>
            <a:pPr marL="514350" indent="-514350">
              <a:spcBef>
                <a:spcPts val="600"/>
              </a:spcBef>
            </a:pPr>
            <a:r>
              <a:rPr lang="tr-TR" sz="2300" b="1" dirty="0" smtClean="0">
                <a:solidFill>
                  <a:srgbClr val="ED2A59"/>
                </a:solidFill>
              </a:rPr>
              <a:t>11</a:t>
            </a:r>
            <a:r>
              <a:rPr lang="tr-TR" sz="2300" b="1" dirty="0" smtClean="0">
                <a:solidFill>
                  <a:srgbClr val="EF619A"/>
                </a:solidFill>
              </a:rPr>
              <a:t>.  </a:t>
            </a:r>
            <a:r>
              <a:rPr lang="en-IE" sz="2300" dirty="0" err="1" smtClean="0">
                <a:solidFill>
                  <a:schemeClr val="tx1">
                    <a:lumMod val="75000"/>
                    <a:lumOff val="25000"/>
                  </a:schemeClr>
                </a:solidFill>
              </a:rPr>
              <a:t>Oyun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geliştirme</a:t>
            </a:r>
            <a:r>
              <a:rPr lang="en-IE" sz="2300" dirty="0" smtClean="0">
                <a:solidFill>
                  <a:schemeClr val="tx1">
                    <a:lumMod val="75000"/>
                    <a:lumOff val="25000"/>
                  </a:schemeClr>
                </a:solidFill>
              </a:rPr>
              <a:t>, video </a:t>
            </a:r>
            <a:r>
              <a:rPr lang="en-IE" sz="2300" dirty="0" err="1" smtClean="0">
                <a:solidFill>
                  <a:schemeClr val="tx1">
                    <a:lumMod val="75000"/>
                    <a:lumOff val="25000"/>
                  </a:schemeClr>
                </a:solidFill>
              </a:rPr>
              <a:t>özellikleri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Uygulamalar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geliştirme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platformunuzu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ölçeklendirme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optimize </a:t>
            </a:r>
            <a:r>
              <a:rPr lang="en-IE" sz="2300" dirty="0" err="1" smtClean="0">
                <a:solidFill>
                  <a:schemeClr val="tx1">
                    <a:lumMod val="75000"/>
                    <a:lumOff val="25000"/>
                  </a:schemeClr>
                </a:solidFill>
              </a:rPr>
              <a:t>etme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gibi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etkiyi</a:t>
            </a:r>
            <a:r>
              <a:rPr lang="en-IE" sz="2300" dirty="0" smtClean="0">
                <a:solidFill>
                  <a:schemeClr val="tx1">
                    <a:lumMod val="75000"/>
                    <a:lumOff val="25000"/>
                  </a:schemeClr>
                </a:solidFill>
              </a:rPr>
              <a:t> en </a:t>
            </a:r>
            <a:r>
              <a:rPr lang="en-IE" sz="2300" dirty="0" err="1" smtClean="0">
                <a:solidFill>
                  <a:schemeClr val="tx1">
                    <a:lumMod val="75000"/>
                    <a:lumOff val="25000"/>
                  </a:schemeClr>
                </a:solidFill>
              </a:rPr>
              <a:t>üst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düzeye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çıkarmak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b="1" dirty="0" err="1" smtClean="0">
                <a:solidFill>
                  <a:srgbClr val="ED2A59"/>
                </a:solidFill>
              </a:rPr>
              <a:t>Kodlama</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a:t>
            </a:r>
            <a:r>
              <a:rPr lang="en-IE" sz="2300" b="1" dirty="0" err="1" smtClean="0">
                <a:solidFill>
                  <a:srgbClr val="ED2A59"/>
                </a:solidFill>
              </a:rPr>
              <a:t>Programlama</a:t>
            </a:r>
            <a:r>
              <a:rPr lang="en-IE" sz="2300" b="1" dirty="0" smtClean="0">
                <a:solidFill>
                  <a:srgbClr val="ED2A59"/>
                </a:solidFill>
              </a:rPr>
              <a:t> </a:t>
            </a:r>
            <a:r>
              <a:rPr lang="en-IE" sz="2300" dirty="0" smtClean="0">
                <a:solidFill>
                  <a:schemeClr val="tx1">
                    <a:lumMod val="75000"/>
                    <a:lumOff val="25000"/>
                  </a:schemeClr>
                </a:solidFill>
              </a:rPr>
              <a:t>(</a:t>
            </a:r>
            <a:r>
              <a:rPr lang="en-IE" sz="2300" dirty="0" err="1" smtClean="0">
                <a:solidFill>
                  <a:schemeClr val="tx1">
                    <a:lumMod val="75000"/>
                    <a:lumOff val="25000"/>
                  </a:schemeClr>
                </a:solidFill>
              </a:rPr>
              <a:t>çok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fazla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trafiğiniz</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varsa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uyum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sağlamak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müşteri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yolculuğunu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yönetmek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daha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iyi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bağlanmak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hedef</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pazarlar</a:t>
            </a:r>
            <a:r>
              <a:rPr lang="en-IE" sz="2300" dirty="0" smtClean="0">
                <a:solidFill>
                  <a:schemeClr val="tx1">
                    <a:lumMod val="75000"/>
                    <a:lumOff val="25000"/>
                  </a:schemeClr>
                </a:solidFill>
              </a:rPr>
              <a:t> internet </a:t>
            </a:r>
            <a:r>
              <a:rPr lang="en-IE" sz="2300" dirty="0" err="1" smtClean="0">
                <a:solidFill>
                  <a:schemeClr val="tx1">
                    <a:lumMod val="75000"/>
                    <a:lumOff val="25000"/>
                  </a:schemeClr>
                </a:solidFill>
              </a:rPr>
              <a:t>kötüyse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erişimi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iyileştirmek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endParaRPr lang="en-IE" sz="2300" dirty="0">
              <a:solidFill>
                <a:schemeClr val="tx1">
                  <a:lumMod val="75000"/>
                  <a:lumOff val="25000"/>
                </a:schemeClr>
              </a:solidFill>
            </a:endParaRPr>
          </a:p>
          <a:p>
            <a:pPr>
              <a:spcBef>
                <a:spcPts val="600"/>
              </a:spcBef>
            </a:pPr>
            <a:endParaRPr lang="en-IE" dirty="0"/>
          </a:p>
        </p:txBody>
      </p:sp>
      <p:sp>
        <p:nvSpPr>
          <p:cNvPr id="7" name="Text Placeholder 5">
            <a:extLst>
              <a:ext uri="{FF2B5EF4-FFF2-40B4-BE49-F238E27FC236}">
                <a16:creationId xmlns:a16="http://schemas.microsoft.com/office/drawing/2014/main" xmlns="" id="{CD777001-7D5C-458A-8F66-CE686C9A4648}"/>
              </a:ext>
            </a:extLst>
          </p:cNvPr>
          <p:cNvSpPr>
            <a:spLocks noGrp="1"/>
          </p:cNvSpPr>
          <p:nvPr>
            <p:ph type="body" sz="quarter" idx="15"/>
          </p:nvPr>
        </p:nvSpPr>
        <p:spPr>
          <a:xfrm>
            <a:off x="190500" y="589478"/>
            <a:ext cx="3108367" cy="5679043"/>
          </a:xfrm>
        </p:spPr>
        <p:txBody>
          <a:bodyPr>
            <a:normAutofit lnSpcReduction="10000"/>
          </a:bodyPr>
          <a:lstStyle/>
          <a:p>
            <a:r>
              <a:rPr lang="en-IE" b="1" i="1" dirty="0" smtClean="0">
                <a:solidFill>
                  <a:schemeClr val="tx1">
                    <a:lumMod val="75000"/>
                    <a:lumOff val="25000"/>
                  </a:schemeClr>
                </a:solidFill>
              </a:rPr>
              <a:t>…</a:t>
            </a:r>
            <a:r>
              <a:rPr lang="tr-TR" b="1" i="1" dirty="0" smtClean="0">
                <a:solidFill>
                  <a:schemeClr val="tx1">
                    <a:lumMod val="75000"/>
                    <a:lumOff val="25000"/>
                  </a:schemeClr>
                </a:solidFill>
              </a:rPr>
              <a:t>ve sonunda</a:t>
            </a:r>
            <a:r>
              <a:rPr lang="en-IE" b="1" i="1" dirty="0" smtClean="0">
                <a:solidFill>
                  <a:schemeClr val="tx1">
                    <a:lumMod val="75000"/>
                    <a:lumOff val="25000"/>
                  </a:schemeClr>
                </a:solidFill>
              </a:rPr>
              <a:t>…</a:t>
            </a:r>
          </a:p>
          <a:p>
            <a:endParaRPr lang="en-IE" b="1" i="1" dirty="0" smtClean="0">
              <a:solidFill>
                <a:schemeClr val="tx1">
                  <a:lumMod val="75000"/>
                  <a:lumOff val="25000"/>
                </a:schemeClr>
              </a:solidFill>
            </a:endParaRPr>
          </a:p>
          <a:p>
            <a:r>
              <a:rPr lang="en-IE" b="1" i="1" dirty="0" err="1" smtClean="0">
                <a:solidFill>
                  <a:schemeClr val="tx1">
                    <a:lumMod val="75000"/>
                    <a:lumOff val="25000"/>
                  </a:schemeClr>
                </a:solidFill>
              </a:rPr>
              <a:t>Dijital</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Becerilere</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Sahip</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Olmak</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Güzel</a:t>
            </a:r>
            <a:r>
              <a:rPr lang="en-IE" b="1" i="1" dirty="0" smtClean="0">
                <a:solidFill>
                  <a:schemeClr val="tx1">
                    <a:lumMod val="75000"/>
                    <a:lumOff val="25000"/>
                  </a:schemeClr>
                </a:solidFill>
              </a:rPr>
              <a:t>!</a:t>
            </a:r>
            <a:endParaRPr lang="en-IE" sz="3600" b="1" i="1" dirty="0" smtClean="0">
              <a:solidFill>
                <a:schemeClr val="tx1">
                  <a:lumMod val="75000"/>
                  <a:lumOff val="25000"/>
                </a:schemeClr>
              </a:solidFill>
            </a:endParaRPr>
          </a:p>
          <a:p>
            <a:endParaRPr lang="en-IE" sz="3600" b="1" i="1" dirty="0" smtClean="0">
              <a:solidFill>
                <a:schemeClr val="tx1">
                  <a:lumMod val="75000"/>
                  <a:lumOff val="25000"/>
                </a:schemeClr>
              </a:solidFill>
            </a:endParaRPr>
          </a:p>
          <a:p>
            <a:pPr marL="514350" indent="-514350">
              <a:buFont typeface="+mj-lt"/>
              <a:buAutoNum type="arabicPeriod" startAt="9"/>
            </a:pPr>
            <a:r>
              <a:rPr lang="en-IE" sz="2000" b="1" dirty="0" err="1" smtClean="0">
                <a:solidFill>
                  <a:schemeClr val="tx1">
                    <a:lumMod val="75000"/>
                    <a:lumOff val="25000"/>
                  </a:schemeClr>
                </a:solidFill>
              </a:rPr>
              <a:t>İşbirliği</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ve</a:t>
            </a:r>
            <a:r>
              <a:rPr lang="en-IE" sz="2000" b="1" dirty="0" smtClean="0">
                <a:solidFill>
                  <a:schemeClr val="tx1">
                    <a:lumMod val="75000"/>
                    <a:lumOff val="25000"/>
                  </a:schemeClr>
                </a:solidFill>
              </a:rPr>
              <a:t> E-</a:t>
            </a:r>
            <a:r>
              <a:rPr lang="en-IE" sz="2000" b="1" dirty="0" err="1" smtClean="0">
                <a:solidFill>
                  <a:schemeClr val="tx1">
                    <a:lumMod val="75000"/>
                    <a:lumOff val="25000"/>
                  </a:schemeClr>
                </a:solidFill>
              </a:rPr>
              <a:t>demokrasi</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platformları</a:t>
            </a:r>
            <a:endParaRPr lang="en-IE" sz="2000" b="1" dirty="0" smtClean="0">
              <a:solidFill>
                <a:schemeClr val="tx1">
                  <a:lumMod val="75000"/>
                  <a:lumOff val="25000"/>
                </a:schemeClr>
              </a:solidFill>
            </a:endParaRPr>
          </a:p>
          <a:p>
            <a:pPr marL="514350" indent="-514350">
              <a:buFont typeface="+mj-lt"/>
              <a:buAutoNum type="arabicPeriod" startAt="9"/>
            </a:pPr>
            <a:r>
              <a:rPr lang="en-IE" sz="2000" b="1" dirty="0" err="1" smtClean="0">
                <a:solidFill>
                  <a:schemeClr val="tx1">
                    <a:lumMod val="75000"/>
                    <a:lumOff val="25000"/>
                  </a:schemeClr>
                </a:solidFill>
              </a:rPr>
              <a:t>Açık</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Veri</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ve</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Büyük</a:t>
            </a:r>
            <a:r>
              <a:rPr lang="en-IE" sz="2000" b="1" dirty="0" smtClean="0">
                <a:solidFill>
                  <a:schemeClr val="tx1">
                    <a:lumMod val="75000"/>
                    <a:lumOff val="25000"/>
                  </a:schemeClr>
                </a:solidFill>
              </a:rPr>
              <a:t> </a:t>
            </a:r>
            <a:r>
              <a:rPr lang="en-IE" sz="2000" b="1" dirty="0" err="1" smtClean="0">
                <a:solidFill>
                  <a:schemeClr val="tx1">
                    <a:lumMod val="75000"/>
                    <a:lumOff val="25000"/>
                  </a:schemeClr>
                </a:solidFill>
              </a:rPr>
              <a:t>Veri</a:t>
            </a:r>
            <a:endParaRPr lang="en-IE" sz="2000" b="1" dirty="0" smtClean="0">
              <a:solidFill>
                <a:schemeClr val="tx1">
                  <a:lumMod val="75000"/>
                  <a:lumOff val="25000"/>
                </a:schemeClr>
              </a:solidFill>
            </a:endParaRPr>
          </a:p>
          <a:p>
            <a:pPr marL="514350" indent="-514350">
              <a:buFont typeface="+mj-lt"/>
              <a:buAutoNum type="arabicPeriod" startAt="9"/>
            </a:pPr>
            <a:r>
              <a:rPr lang="tr-TR" sz="2000" b="1" dirty="0" smtClean="0">
                <a:solidFill>
                  <a:schemeClr val="tx1">
                    <a:lumMod val="75000"/>
                    <a:lumOff val="25000"/>
                  </a:schemeClr>
                </a:solidFill>
              </a:rPr>
              <a:t>Kodlama ve Programlama</a:t>
            </a:r>
          </a:p>
          <a:p>
            <a:pPr marL="514350" indent="-514350">
              <a:buFont typeface="+mj-lt"/>
              <a:buAutoNum type="arabicPeriod" startAt="9"/>
            </a:pPr>
            <a:endParaRPr lang="en-IE" sz="2000" b="1" dirty="0" smtClean="0">
              <a:solidFill>
                <a:schemeClr val="tx1">
                  <a:lumMod val="75000"/>
                  <a:lumOff val="25000"/>
                </a:schemeClr>
              </a:solidFill>
            </a:endParaRPr>
          </a:p>
          <a:p>
            <a:endParaRPr lang="en-IE" sz="3600" b="1" i="1" dirty="0" smtClean="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xmlns="" val="4067185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3536662-666F-486B-99E9-4FF23897E40E}"/>
              </a:ext>
            </a:extLst>
          </p:cNvPr>
          <p:cNvSpPr>
            <a:spLocks noGrp="1"/>
          </p:cNvSpPr>
          <p:nvPr>
            <p:ph type="body" sz="quarter" idx="14"/>
          </p:nvPr>
        </p:nvSpPr>
        <p:spPr>
          <a:xfrm>
            <a:off x="290894" y="1727347"/>
            <a:ext cx="11901105" cy="4007468"/>
          </a:xfrm>
        </p:spPr>
        <p:txBody>
          <a:bodyPr/>
          <a:lstStyle/>
          <a:p>
            <a:r>
              <a:rPr lang="tr-TR" i="1" dirty="0" smtClean="0">
                <a:solidFill>
                  <a:schemeClr val="tx1">
                    <a:lumMod val="75000"/>
                    <a:lumOff val="25000"/>
                  </a:schemeClr>
                </a:solidFill>
                <a:cs typeface="Calibri" panose="020F0502020204030204" pitchFamily="34" charset="0"/>
              </a:rPr>
              <a:t>Bu soruların çoğuna evet yanıtı verebiliyorsanız, zaten bir YDSI gibisiniz!</a:t>
            </a:r>
            <a:endParaRPr lang="tr-TR" dirty="0" smtClean="0">
              <a:solidFill>
                <a:schemeClr val="tx1">
                  <a:lumMod val="75000"/>
                  <a:lumOff val="25000"/>
                </a:schemeClr>
              </a:solidFill>
              <a:cs typeface="Calibri" panose="020F0502020204030204" pitchFamily="34" charset="0"/>
            </a:endParaRPr>
          </a:p>
          <a:p>
            <a:pPr marL="342900" indent="-342900">
              <a:buFont typeface="Wingdings" panose="05000000000000000000" pitchFamily="2" charset="2"/>
              <a:buChar char="q"/>
            </a:pPr>
            <a:r>
              <a:rPr lang="en-US" dirty="0" err="1" smtClean="0">
                <a:solidFill>
                  <a:schemeClr val="tx1">
                    <a:lumMod val="75000"/>
                    <a:lumOff val="25000"/>
                  </a:schemeClr>
                </a:solidFill>
                <a:cs typeface="Calibri" panose="020F0502020204030204" pitchFamily="34" charset="0"/>
              </a:rPr>
              <a:t>Dünyayı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değiştirme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yeteneğiniz</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olduğuna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inanıyor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musunuz</a:t>
            </a:r>
            <a:r>
              <a:rPr lang="en-US" dirty="0" smtClean="0">
                <a:solidFill>
                  <a:schemeClr val="tx1">
                    <a:lumMod val="75000"/>
                    <a:lumOff val="25000"/>
                  </a:schemeClr>
                </a:solidFill>
                <a:cs typeface="Calibri" panose="020F0502020204030204" pitchFamily="34" charset="0"/>
              </a:rPr>
              <a:t>?</a:t>
            </a:r>
            <a:endParaRPr lang="tr-TR" dirty="0" smtClean="0">
              <a:solidFill>
                <a:schemeClr val="tx1">
                  <a:lumMod val="75000"/>
                  <a:lumOff val="25000"/>
                </a:schemeClr>
              </a:solidFill>
              <a:cs typeface="Calibri" panose="020F0502020204030204" pitchFamily="34" charset="0"/>
            </a:endParaRPr>
          </a:p>
          <a:p>
            <a:pPr marL="342900" indent="-342900">
              <a:buFont typeface="Wingdings" panose="05000000000000000000" pitchFamily="2" charset="2"/>
              <a:buChar char="q"/>
            </a:pPr>
            <a:r>
              <a:rPr lang="en-US" dirty="0" err="1" smtClean="0">
                <a:solidFill>
                  <a:schemeClr val="tx1">
                    <a:lumMod val="75000"/>
                    <a:lumOff val="25000"/>
                  </a:schemeClr>
                </a:solidFill>
                <a:cs typeface="Calibri" panose="020F0502020204030204" pitchFamily="34" charset="0"/>
              </a:rPr>
              <a:t>Adaletsizlikleri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çözebileceğinizi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düşünüyor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musunuz</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belki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yerel</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toplumunuzu</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iyileştirmek</a:t>
            </a:r>
            <a:r>
              <a:rPr lang="en-US" dirty="0" smtClean="0">
                <a:solidFill>
                  <a:schemeClr val="tx1">
                    <a:lumMod val="75000"/>
                    <a:lumOff val="25000"/>
                  </a:schemeClr>
                </a:solidFill>
                <a:cs typeface="Calibri" panose="020F0502020204030204" pitchFamily="34" charset="0"/>
              </a:rPr>
              <a:t>?</a:t>
            </a:r>
            <a:endParaRPr lang="tr-TR" dirty="0" smtClean="0">
              <a:solidFill>
                <a:schemeClr val="tx1">
                  <a:lumMod val="75000"/>
                  <a:lumOff val="25000"/>
                </a:schemeClr>
              </a:solidFill>
              <a:cs typeface="Calibri" panose="020F0502020204030204" pitchFamily="34" charset="0"/>
            </a:endParaRPr>
          </a:p>
          <a:p>
            <a:pPr marL="342900" indent="-342900">
              <a:buFont typeface="Wingdings" panose="05000000000000000000" pitchFamily="2" charset="2"/>
              <a:buChar char="q"/>
            </a:pPr>
            <a:r>
              <a:rPr lang="en-US" b="1" dirty="0" err="1" smtClean="0">
                <a:solidFill>
                  <a:schemeClr val="tx1">
                    <a:lumMod val="75000"/>
                    <a:lumOff val="25000"/>
                  </a:schemeClr>
                </a:solidFill>
                <a:cs typeface="Calibri" panose="020F0502020204030204" pitchFamily="34" charset="0"/>
              </a:rPr>
              <a:t>Başkalarının</a:t>
            </a:r>
            <a:r>
              <a:rPr lang="en-US" b="1" dirty="0" smtClean="0">
                <a:solidFill>
                  <a:schemeClr val="tx1">
                    <a:lumMod val="75000"/>
                    <a:lumOff val="25000"/>
                  </a:schemeClr>
                </a:solidFill>
                <a:cs typeface="Calibri" panose="020F0502020204030204" pitchFamily="34" charset="0"/>
              </a:rPr>
              <a:t> </a:t>
            </a:r>
            <a:r>
              <a:rPr lang="en-US" b="1" dirty="0" err="1" smtClean="0">
                <a:solidFill>
                  <a:schemeClr val="tx1">
                    <a:lumMod val="75000"/>
                    <a:lumOff val="25000"/>
                  </a:schemeClr>
                </a:solidFill>
                <a:cs typeface="Calibri" panose="020F0502020204030204" pitchFamily="34" charset="0"/>
              </a:rPr>
              <a:t>ihtiyaçlarına</a:t>
            </a:r>
            <a:r>
              <a:rPr lang="en-US" b="1" dirty="0" smtClean="0">
                <a:solidFill>
                  <a:schemeClr val="tx1">
                    <a:lumMod val="75000"/>
                    <a:lumOff val="25000"/>
                  </a:schemeClr>
                </a:solidFill>
                <a:cs typeface="Calibri" panose="020F0502020204030204" pitchFamily="34" charset="0"/>
              </a:rPr>
              <a:t> </a:t>
            </a:r>
            <a:r>
              <a:rPr lang="en-US" b="1" dirty="0" err="1" smtClean="0">
                <a:solidFill>
                  <a:schemeClr val="tx1">
                    <a:lumMod val="75000"/>
                    <a:lumOff val="25000"/>
                  </a:schemeClr>
                </a:solidFill>
                <a:cs typeface="Calibri" panose="020F0502020204030204" pitchFamily="34" charset="0"/>
              </a:rPr>
              <a:t>duyarlı</a:t>
            </a:r>
            <a:r>
              <a:rPr lang="en-US" b="1" dirty="0" smtClean="0">
                <a:solidFill>
                  <a:schemeClr val="tx1">
                    <a:lumMod val="75000"/>
                    <a:lumOff val="25000"/>
                  </a:schemeClr>
                </a:solidFill>
                <a:cs typeface="Calibri" panose="020F0502020204030204" pitchFamily="34" charset="0"/>
              </a:rPr>
              <a:t> </a:t>
            </a:r>
            <a:r>
              <a:rPr lang="en-US" b="1" dirty="0" err="1" smtClean="0">
                <a:solidFill>
                  <a:schemeClr val="tx1">
                    <a:lumMod val="75000"/>
                    <a:lumOff val="25000"/>
                  </a:schemeClr>
                </a:solidFill>
                <a:cs typeface="Calibri" panose="020F0502020204030204" pitchFamily="34" charset="0"/>
              </a:rPr>
              <a:t>mısınız</a:t>
            </a:r>
            <a:r>
              <a:rPr lang="en-US" b="1" dirty="0" smtClean="0">
                <a:solidFill>
                  <a:schemeClr val="tx1">
                    <a:lumMod val="75000"/>
                    <a:lumOff val="25000"/>
                  </a:schemeClr>
                </a:solidFill>
                <a:cs typeface="Calibri" panose="020F0502020204030204" pitchFamily="34" charset="0"/>
              </a:rPr>
              <a:t>? </a:t>
            </a:r>
            <a:r>
              <a:rPr lang="en-US" dirty="0" smtClean="0">
                <a:solidFill>
                  <a:schemeClr val="tx1">
                    <a:lumMod val="75000"/>
                    <a:lumOff val="25000"/>
                  </a:schemeClr>
                </a:solidFill>
                <a:cs typeface="Calibri" panose="020F0502020204030204" pitchFamily="34" charset="0"/>
              </a:rPr>
              <a:t>En </a:t>
            </a:r>
            <a:r>
              <a:rPr lang="en-US" dirty="0" err="1" smtClean="0">
                <a:solidFill>
                  <a:schemeClr val="tx1">
                    <a:lumMod val="75000"/>
                    <a:lumOff val="25000"/>
                  </a:schemeClr>
                </a:solidFill>
                <a:cs typeface="Calibri" panose="020F0502020204030204" pitchFamily="34" charset="0"/>
              </a:rPr>
              <a:t>iyi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sosyal</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yenilikçiler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empati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konusunda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güçlü</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bir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eğilime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sahip</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olanlardır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Başkalarının</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ihtiyaçlarını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anlar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çeşitliliği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takdir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eder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ve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farklılığa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değer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verirler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Dünyayı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empatik</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ve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yenilikçi</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gözlerle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görüyorlar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Gerçek</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insan</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deneyimlerine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ve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ihtiyaçlarına</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dayalı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çözümler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tasarlamak</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için</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diğer</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bakış</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açılarını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uzmanlıkları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ve</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yaratıcılığı</a:t>
            </a:r>
            <a:r>
              <a:rPr lang="en-US" dirty="0" smtClean="0">
                <a:solidFill>
                  <a:schemeClr val="tx1">
                    <a:lumMod val="75000"/>
                    <a:lumOff val="25000"/>
                  </a:schemeClr>
                </a:solidFill>
                <a:cs typeface="Calibri" panose="020F0502020204030204" pitchFamily="34" charset="0"/>
              </a:rPr>
              <a:t> </a:t>
            </a:r>
            <a:r>
              <a:rPr lang="en-US" dirty="0" err="1" smtClean="0">
                <a:solidFill>
                  <a:schemeClr val="tx1">
                    <a:lumMod val="75000"/>
                    <a:lumOff val="25000"/>
                  </a:schemeClr>
                </a:solidFill>
                <a:cs typeface="Calibri" panose="020F0502020204030204" pitchFamily="34" charset="0"/>
              </a:rPr>
              <a:t>görün</a:t>
            </a:r>
            <a:r>
              <a:rPr lang="en-US" dirty="0" smtClean="0">
                <a:solidFill>
                  <a:schemeClr val="tx1">
                    <a:lumMod val="75000"/>
                    <a:lumOff val="25000"/>
                  </a:schemeClr>
                </a:solidFill>
                <a:cs typeface="Calibri" panose="020F0502020204030204" pitchFamily="34" charset="0"/>
              </a:rPr>
              <a:t>.</a:t>
            </a:r>
            <a:endParaRPr lang="tr-TR" dirty="0" smtClean="0">
              <a:solidFill>
                <a:schemeClr val="tx1">
                  <a:lumMod val="75000"/>
                  <a:lumOff val="25000"/>
                </a:schemeClr>
              </a:solidFill>
              <a:cs typeface="Calibri" panose="020F0502020204030204" pitchFamily="34" charset="0"/>
            </a:endParaRPr>
          </a:p>
          <a:p>
            <a:pPr marL="342900" indent="-342900">
              <a:buFont typeface="Wingdings" panose="05000000000000000000" pitchFamily="2" charset="2"/>
              <a:buChar char="q"/>
            </a:pPr>
            <a:r>
              <a:rPr lang="tr-TR" b="1" dirty="0" smtClean="0">
                <a:solidFill>
                  <a:schemeClr val="tx1">
                    <a:lumMod val="75000"/>
                    <a:lumOff val="25000"/>
                  </a:schemeClr>
                </a:solidFill>
                <a:ea typeface="Calibri" panose="020F0502020204030204" pitchFamily="34" charset="0"/>
                <a:cs typeface="Calibri" panose="020F0502020204030204" pitchFamily="34" charset="0"/>
              </a:rPr>
              <a:t>Problem çözmeyi seviyor musun? </a:t>
            </a:r>
            <a:r>
              <a:rPr lang="tr-TR" dirty="0" smtClean="0">
                <a:solidFill>
                  <a:schemeClr val="tx1">
                    <a:lumMod val="75000"/>
                    <a:lumOff val="25000"/>
                  </a:schemeClr>
                </a:solidFill>
                <a:ea typeface="Calibri" panose="020F0502020204030204" pitchFamily="34" charset="0"/>
                <a:cs typeface="Calibri" panose="020F0502020204030204" pitchFamily="34" charset="0"/>
              </a:rPr>
              <a:t>Sosyal </a:t>
            </a:r>
            <a:r>
              <a:rPr lang="tr-TR" dirty="0" err="1" smtClean="0">
                <a:solidFill>
                  <a:schemeClr val="tx1">
                    <a:lumMod val="75000"/>
                    <a:lumOff val="25000"/>
                  </a:schemeClr>
                </a:solidFill>
                <a:ea typeface="Calibri" panose="020F0502020204030204" pitchFamily="34" charset="0"/>
                <a:cs typeface="Calibri" panose="020F0502020204030204" pitchFamily="34" charset="0"/>
              </a:rPr>
              <a:t>inovasyon</a:t>
            </a:r>
            <a:r>
              <a:rPr lang="tr-TR" dirty="0" smtClean="0">
                <a:solidFill>
                  <a:schemeClr val="tx1">
                    <a:lumMod val="75000"/>
                    <a:lumOff val="25000"/>
                  </a:schemeClr>
                </a:solidFill>
                <a:ea typeface="Calibri" panose="020F0502020204030204" pitchFamily="34" charset="0"/>
                <a:cs typeface="Calibri" panose="020F0502020204030204" pitchFamily="34" charset="0"/>
              </a:rPr>
              <a:t> fikirlerini hayata geçirmek için </a:t>
            </a:r>
            <a:r>
              <a:rPr lang="tr-TR" dirty="0" err="1" smtClean="0">
                <a:solidFill>
                  <a:schemeClr val="tx1">
                    <a:lumMod val="75000"/>
                    <a:lumOff val="25000"/>
                  </a:schemeClr>
                </a:solidFill>
                <a:ea typeface="Calibri" panose="020F0502020204030204" pitchFamily="34" charset="0"/>
                <a:cs typeface="Calibri" panose="020F0502020204030204" pitchFamily="34" charset="0"/>
              </a:rPr>
              <a:t>inovasyona</a:t>
            </a:r>
            <a:r>
              <a:rPr lang="tr-TR" dirty="0" smtClean="0">
                <a:solidFill>
                  <a:schemeClr val="tx1">
                    <a:lumMod val="75000"/>
                    <a:lumOff val="25000"/>
                  </a:schemeClr>
                </a:solidFill>
                <a:ea typeface="Calibri" panose="020F0502020204030204" pitchFamily="34" charset="0"/>
                <a:cs typeface="Calibri" panose="020F0502020204030204" pitchFamily="34" charset="0"/>
              </a:rPr>
              <a:t> ve yaratıcılığa ihtiyaç vardır. Tüm yanıtlara sahip olmanıza gerek yok - sadece çözüm arama arzusu</a:t>
            </a:r>
            <a:endParaRPr lang="tr-TR" dirty="0" smtClean="0">
              <a:solidFill>
                <a:schemeClr val="tx1">
                  <a:lumMod val="75000"/>
                  <a:lumOff val="25000"/>
                </a:schemeClr>
              </a:solidFill>
              <a:effectLst/>
              <a:ea typeface="Calibri" panose="020F0502020204030204" pitchFamily="34" charset="0"/>
              <a:cs typeface="Calibri" panose="020F0502020204030204" pitchFamily="34" charset="0"/>
            </a:endParaRPr>
          </a:p>
          <a:p>
            <a:pPr algn="ctr"/>
            <a:r>
              <a:rPr lang="en-US" dirty="0" smtClean="0">
                <a:solidFill>
                  <a:schemeClr val="tx1">
                    <a:lumMod val="75000"/>
                    <a:lumOff val="25000"/>
                  </a:schemeClr>
                </a:solidFill>
                <a:cs typeface="Calibri" panose="020F0502020204030204" pitchFamily="34" charset="0"/>
              </a:rPr>
              <a:t> </a:t>
            </a:r>
            <a:endParaRPr lang="en-IE" dirty="0" smtClean="0">
              <a:solidFill>
                <a:schemeClr val="tx1">
                  <a:lumMod val="75000"/>
                  <a:lumOff val="25000"/>
                </a:schemeClr>
              </a:solidFill>
            </a:endParaRPr>
          </a:p>
          <a:p>
            <a:pPr algn="ctr"/>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sp>
        <p:nvSpPr>
          <p:cNvPr id="4" name="TextBox 3">
            <a:extLst>
              <a:ext uri="{FF2B5EF4-FFF2-40B4-BE49-F238E27FC236}">
                <a16:creationId xmlns:a16="http://schemas.microsoft.com/office/drawing/2014/main" xmlns="" id="{3B95389B-733D-4BB2-85A8-BE2E05754C06}"/>
              </a:ext>
            </a:extLst>
          </p:cNvPr>
          <p:cNvSpPr txBox="1"/>
          <p:nvPr/>
        </p:nvSpPr>
        <p:spPr>
          <a:xfrm>
            <a:off x="1553488" y="277560"/>
            <a:ext cx="9732820" cy="1015663"/>
          </a:xfrm>
          <a:prstGeom prst="rect">
            <a:avLst/>
          </a:prstGeom>
          <a:noFill/>
        </p:spPr>
        <p:txBody>
          <a:bodyPr wrap="square" rtlCol="0">
            <a:spAutoFit/>
          </a:bodyPr>
          <a:lstStyle/>
          <a:p>
            <a:pPr algn="ctr"/>
            <a:r>
              <a:rPr lang="en-IE" sz="6000" dirty="0" err="1" smtClean="0">
                <a:solidFill>
                  <a:srgbClr val="A6377D"/>
                </a:solidFill>
                <a:latin typeface="Cooper Black" panose="0208090404030B020404" pitchFamily="18" charset="0"/>
              </a:rPr>
              <a:t>Değerlendirme</a:t>
            </a:r>
            <a:r>
              <a:rPr lang="en-IE" sz="6000" dirty="0" smtClean="0">
                <a:solidFill>
                  <a:srgbClr val="A6377D"/>
                </a:solidFill>
                <a:latin typeface="Cooper Black" panose="0208090404030B020404" pitchFamily="18" charset="0"/>
              </a:rPr>
              <a:t> </a:t>
            </a:r>
            <a:r>
              <a:rPr lang="en-IE" sz="6000" dirty="0" err="1" smtClean="0">
                <a:solidFill>
                  <a:srgbClr val="A6377D"/>
                </a:solidFill>
                <a:latin typeface="Cooper Black" panose="0208090404030B020404" pitchFamily="18" charset="0"/>
              </a:rPr>
              <a:t>Zamanı</a:t>
            </a:r>
            <a:endParaRPr lang="en-IE" sz="60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xmlns="" val="3103744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C177520-CC44-4207-9561-C461952DECDC}"/>
              </a:ext>
            </a:extLst>
          </p:cNvPr>
          <p:cNvSpPr>
            <a:spLocks noGrp="1"/>
          </p:cNvSpPr>
          <p:nvPr>
            <p:ph type="body" sz="quarter" idx="14"/>
          </p:nvPr>
        </p:nvSpPr>
        <p:spPr>
          <a:xfrm>
            <a:off x="485563" y="1065985"/>
            <a:ext cx="11356370" cy="2644774"/>
          </a:xfrm>
        </p:spPr>
        <p:txBody>
          <a:bodyPr/>
          <a:lstStyle/>
          <a:p>
            <a:pPr lvl="0" algn="ctr">
              <a:lnSpc>
                <a:spcPct val="100000"/>
              </a:lnSpc>
              <a:spcBef>
                <a:spcPts val="0"/>
              </a:spcBef>
            </a:pPr>
            <a:r>
              <a:rPr lang="en-US"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Modül</a:t>
            </a:r>
            <a:r>
              <a:rPr lang="en-US"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1, </a:t>
            </a:r>
            <a:r>
              <a:rPr lang="en-US"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Konu</a:t>
            </a:r>
            <a:r>
              <a:rPr lang="en-US"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3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İnovasyondaki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farklı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teknoloji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türlerini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şimdiden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dünyayı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derin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şekillerde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etkilediklerine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dair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örneklerle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açıklıyor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Gençlerin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yenilikçiler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olma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gücüne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potansiyeline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odaklanıyor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YDSI’nin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dünya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için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daha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iyi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gelecek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oluşturduğunu</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çözdüğünü</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gösteriyor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lvl="0" algn="ctr">
              <a:lnSpc>
                <a:spcPct val="100000"/>
              </a:lnSpc>
              <a:spcBef>
                <a:spcPts val="0"/>
              </a:spcBef>
            </a:pP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Küçük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kaynaklarla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başlayarak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hayatları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toplulukları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dönüştürmek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için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özellikle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bilgiyi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teknolojileri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kaynakları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tutkularını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uyguladıklarını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paylaşıyoruz</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endParaRPr lang="en-US"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00000"/>
              </a:lnSpc>
              <a:spcBef>
                <a:spcPts val="0"/>
              </a:spcBef>
            </a:pPr>
            <a:r>
              <a:rPr lang="tr-TR" sz="3200" b="1" dirty="0" smtClean="0">
                <a:solidFill>
                  <a:srgbClr val="ED2A59"/>
                </a:solidFill>
              </a:rPr>
              <a:t>"Dijital Teknolojiler güçlendirme aracılarıdır"</a:t>
            </a:r>
            <a:endParaRPr lang="en-IE" sz="3200" b="1" dirty="0">
              <a:solidFill>
                <a:srgbClr val="ED2A59"/>
              </a:solidFill>
            </a:endParaRPr>
          </a:p>
          <a:p>
            <a:pPr lvl="0" algn="ctr">
              <a:lnSpc>
                <a:spcPct val="100000"/>
              </a:lnSpc>
              <a:spcBef>
                <a:spcPts val="0"/>
              </a:spcBef>
            </a:pPr>
            <a:endParaRPr lang="en-US" sz="10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Dijital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Avrupa'daki</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Ekonomik</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Sağlık</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Çevresel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Manzaraları</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Nasıl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Değiştiriyor</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a:p>
            <a:pPr marL="457200" indent="-457200">
              <a:buFont typeface="Wingdings" panose="05000000000000000000" pitchFamily="2" charset="2"/>
              <a:buChar char="ü"/>
            </a:pP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AI,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Blockchain</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Cloud Analytics, IOT (Internet of Things)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gibi</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Farklı</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Teknolojilerin</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Gücü</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p>
          <a:p>
            <a:pPr marL="457200" indent="-457200">
              <a:buFont typeface="Wingdings" panose="05000000000000000000" pitchFamily="2" charset="2"/>
              <a:buChar char="ü"/>
            </a:pP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Gençler</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Dijital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Sosyal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İnovasyonda</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Nasıl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Yol</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Gösteriyor</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ve</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Lider</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IE" dirty="0" err="1"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Oluyor</a:t>
            </a:r>
            <a:r>
              <a:rPr lang="en-IE" dirty="0" smtClean="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dirty="0">
              <a:solidFill>
                <a:schemeClr val="tx1">
                  <a:lumMod val="75000"/>
                  <a:lumOff val="25000"/>
                </a:schemeClr>
              </a:solidFill>
            </a:endParaRPr>
          </a:p>
        </p:txBody>
      </p:sp>
      <p:sp>
        <p:nvSpPr>
          <p:cNvPr id="6" name="Text Placeholder 6">
            <a:extLst>
              <a:ext uri="{FF2B5EF4-FFF2-40B4-BE49-F238E27FC236}">
                <a16:creationId xmlns:a16="http://schemas.microsoft.com/office/drawing/2014/main" xmlns="" id="{A1CBBB82-C54B-4F75-9625-A758588C431C}"/>
              </a:ext>
            </a:extLst>
          </p:cNvPr>
          <p:cNvSpPr txBox="1">
            <a:spLocks/>
          </p:cNvSpPr>
          <p:nvPr/>
        </p:nvSpPr>
        <p:spPr>
          <a:xfrm>
            <a:off x="725020" y="141490"/>
            <a:ext cx="1006671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6600" b="1" dirty="0" smtClean="0">
                <a:solidFill>
                  <a:schemeClr val="tx1">
                    <a:lumMod val="75000"/>
                    <a:lumOff val="25000"/>
                  </a:schemeClr>
                </a:solidFill>
              </a:rPr>
              <a:t>KONU</a:t>
            </a:r>
            <a:r>
              <a:rPr lang="en-IE" sz="6600" b="1" dirty="0" smtClean="0">
                <a:solidFill>
                  <a:schemeClr val="tx1">
                    <a:lumMod val="75000"/>
                    <a:lumOff val="25000"/>
                  </a:schemeClr>
                </a:solidFill>
              </a:rPr>
              <a:t> </a:t>
            </a:r>
            <a:r>
              <a:rPr lang="en-IE" sz="6600" b="1" dirty="0">
                <a:solidFill>
                  <a:schemeClr val="tx1">
                    <a:lumMod val="75000"/>
                    <a:lumOff val="25000"/>
                  </a:schemeClr>
                </a:solidFill>
              </a:rPr>
              <a:t>3</a:t>
            </a:r>
          </a:p>
        </p:txBody>
      </p:sp>
    </p:spTree>
    <p:extLst>
      <p:ext uri="{BB962C8B-B14F-4D97-AF65-F5344CB8AC3E}">
        <p14:creationId xmlns:p14="http://schemas.microsoft.com/office/powerpoint/2010/main" xmlns="" val="1011416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oughnut, donut, food, close&#10;&#10;Description automatically generated">
            <a:extLst>
              <a:ext uri="{FF2B5EF4-FFF2-40B4-BE49-F238E27FC236}">
                <a16:creationId xmlns:a16="http://schemas.microsoft.com/office/drawing/2014/main" xmlns="" id="{A17DC39B-C662-49C6-86F6-14D9666996C7}"/>
              </a:ext>
            </a:extLst>
          </p:cNvPr>
          <p:cNvPicPr>
            <a:picLocks noGrp="1" noChangeAspect="1"/>
          </p:cNvPicPr>
          <p:nvPr>
            <p:ph type="pic" sz="quarter" idx="10"/>
          </p:nvPr>
        </p:nvPicPr>
        <p:blipFill>
          <a:blip r:embed="rId2"/>
          <a:srcRect l="33329" r="33329"/>
          <a:stretch>
            <a:fillRect/>
          </a:stretch>
        </p:blipFill>
        <p:spPr/>
      </p:pic>
      <p:sp>
        <p:nvSpPr>
          <p:cNvPr id="5" name="Text Placeholder 4">
            <a:extLst>
              <a:ext uri="{FF2B5EF4-FFF2-40B4-BE49-F238E27FC236}">
                <a16:creationId xmlns:a16="http://schemas.microsoft.com/office/drawing/2014/main" xmlns="" id="{E23DE16E-7F78-4041-AE4B-47337FA4E038}"/>
              </a:ext>
            </a:extLst>
          </p:cNvPr>
          <p:cNvSpPr>
            <a:spLocks noGrp="1"/>
          </p:cNvSpPr>
          <p:nvPr>
            <p:ph type="body" sz="quarter" idx="14"/>
          </p:nvPr>
        </p:nvSpPr>
        <p:spPr>
          <a:xfrm>
            <a:off x="791626" y="0"/>
            <a:ext cx="7923750" cy="3202098"/>
          </a:xfrm>
        </p:spPr>
        <p:txBody>
          <a:bodyPr/>
          <a:lstStyle/>
          <a:p>
            <a:pPr>
              <a:spcBef>
                <a:spcPts val="0"/>
              </a:spcBef>
            </a:pPr>
            <a:r>
              <a:rPr lang="en-IE" dirty="0" err="1" smtClean="0">
                <a:solidFill>
                  <a:srgbClr val="ED2A59"/>
                </a:solidFill>
              </a:rPr>
              <a:t>Yapay</a:t>
            </a:r>
            <a:r>
              <a:rPr lang="en-IE" dirty="0" smtClean="0">
                <a:solidFill>
                  <a:srgbClr val="ED2A59"/>
                </a:solidFill>
              </a:rPr>
              <a:t> </a:t>
            </a:r>
            <a:r>
              <a:rPr lang="en-IE" dirty="0" err="1" smtClean="0">
                <a:solidFill>
                  <a:srgbClr val="ED2A59"/>
                </a:solidFill>
              </a:rPr>
              <a:t>zeka</a:t>
            </a:r>
            <a:r>
              <a:rPr lang="en-IE" dirty="0" smtClean="0">
                <a:solidFill>
                  <a:srgbClr val="ED2A59"/>
                </a:solidFill>
              </a:rPr>
              <a:t>, </a:t>
            </a:r>
            <a:r>
              <a:rPr lang="en-IE" dirty="0" err="1" smtClean="0">
                <a:solidFill>
                  <a:srgbClr val="ED2A59"/>
                </a:solidFill>
              </a:rPr>
              <a:t>robotik</a:t>
            </a:r>
            <a:r>
              <a:rPr lang="en-IE" dirty="0" smtClean="0">
                <a:solidFill>
                  <a:srgbClr val="ED2A59"/>
                </a:solidFill>
              </a:rPr>
              <a:t>, </a:t>
            </a:r>
            <a:r>
              <a:rPr lang="tr-TR" dirty="0" err="1" smtClean="0">
                <a:solidFill>
                  <a:srgbClr val="ED2A59"/>
                </a:solidFill>
              </a:rPr>
              <a:t>cloud</a:t>
            </a:r>
            <a:r>
              <a:rPr lang="en-IE" dirty="0" smtClean="0">
                <a:solidFill>
                  <a:srgbClr val="ED2A59"/>
                </a:solidFill>
              </a:rPr>
              <a:t> </a:t>
            </a:r>
            <a:r>
              <a:rPr lang="en-IE" dirty="0" err="1" smtClean="0">
                <a:solidFill>
                  <a:srgbClr val="ED2A59"/>
                </a:solidFill>
              </a:rPr>
              <a:t>bilişim</a:t>
            </a:r>
            <a:r>
              <a:rPr lang="en-IE" dirty="0" smtClean="0">
                <a:solidFill>
                  <a:srgbClr val="ED2A59"/>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rgbClr val="ED2A59"/>
                </a:solidFill>
              </a:rPr>
              <a:t>blok</a:t>
            </a:r>
            <a:r>
              <a:rPr lang="en-IE" dirty="0" smtClean="0">
                <a:solidFill>
                  <a:srgbClr val="ED2A59"/>
                </a:solidFill>
              </a:rPr>
              <a:t> </a:t>
            </a:r>
            <a:r>
              <a:rPr lang="en-IE" dirty="0" err="1" smtClean="0">
                <a:solidFill>
                  <a:srgbClr val="ED2A59"/>
                </a:solidFill>
              </a:rPr>
              <a:t>zinciri</a:t>
            </a:r>
            <a:r>
              <a:rPr lang="en-IE" dirty="0" smtClean="0">
                <a:solidFill>
                  <a:srgbClr val="ED2A59"/>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teknolojilerin</a:t>
            </a:r>
            <a:r>
              <a:rPr lang="en-IE" dirty="0" smtClean="0">
                <a:solidFill>
                  <a:schemeClr val="tx1">
                    <a:lumMod val="75000"/>
                    <a:lumOff val="25000"/>
                  </a:schemeClr>
                </a:solidFill>
              </a:rPr>
              <a:t> </a:t>
            </a:r>
            <a:r>
              <a:rPr lang="en-IE" dirty="0" err="1" smtClean="0">
                <a:solidFill>
                  <a:schemeClr val="tx1">
                    <a:lumMod val="75000"/>
                    <a:lumOff val="25000"/>
                  </a:schemeClr>
                </a:solidFill>
              </a:rPr>
              <a:t>hızla</a:t>
            </a:r>
            <a:r>
              <a:rPr lang="en-IE" dirty="0" smtClean="0">
                <a:solidFill>
                  <a:schemeClr val="tx1">
                    <a:lumMod val="75000"/>
                    <a:lumOff val="25000"/>
                  </a:schemeClr>
                </a:solidFill>
              </a:rPr>
              <a:t> </a:t>
            </a:r>
            <a:r>
              <a:rPr lang="en-IE" dirty="0" err="1" smtClean="0">
                <a:solidFill>
                  <a:schemeClr val="tx1">
                    <a:lumMod val="75000"/>
                    <a:lumOff val="25000"/>
                  </a:schemeClr>
                </a:solidFill>
              </a:rPr>
              <a:t>ilerlemesiyle</a:t>
            </a:r>
            <a:r>
              <a:rPr lang="en-IE" dirty="0" smtClean="0">
                <a:solidFill>
                  <a:schemeClr val="tx1">
                    <a:lumMod val="75000"/>
                    <a:lumOff val="25000"/>
                  </a:schemeClr>
                </a:solidFill>
              </a:rPr>
              <a:t> </a:t>
            </a:r>
            <a:r>
              <a:rPr lang="en-IE" b="1" dirty="0" err="1" smtClean="0">
                <a:solidFill>
                  <a:schemeClr val="tx1">
                    <a:lumMod val="75000"/>
                    <a:lumOff val="25000"/>
                  </a:schemeClr>
                </a:solidFill>
              </a:rPr>
              <a:t>Avrupa'nın</a:t>
            </a:r>
            <a:r>
              <a:rPr lang="en-IE" b="1" dirty="0" smtClean="0">
                <a:solidFill>
                  <a:schemeClr val="tx1">
                    <a:lumMod val="75000"/>
                    <a:lumOff val="25000"/>
                  </a:schemeClr>
                </a:solidFill>
              </a:rPr>
              <a:t> </a:t>
            </a:r>
            <a:r>
              <a:rPr lang="en-IE" b="1" dirty="0" err="1" smtClean="0">
                <a:solidFill>
                  <a:schemeClr val="tx1">
                    <a:lumMod val="75000"/>
                    <a:lumOff val="25000"/>
                  </a:schemeClr>
                </a:solidFill>
              </a:rPr>
              <a:t>dijital</a:t>
            </a:r>
            <a:r>
              <a:rPr lang="en-IE" b="1" dirty="0" smtClean="0">
                <a:solidFill>
                  <a:schemeClr val="tx1">
                    <a:lumMod val="75000"/>
                    <a:lumOff val="25000"/>
                  </a:schemeClr>
                </a:solidFill>
              </a:rPr>
              <a:t> </a:t>
            </a:r>
            <a:r>
              <a:rPr lang="en-IE" b="1" dirty="0" err="1" smtClean="0">
                <a:solidFill>
                  <a:schemeClr val="tx1">
                    <a:lumMod val="75000"/>
                    <a:lumOff val="25000"/>
                  </a:schemeClr>
                </a:solidFill>
              </a:rPr>
              <a:t>dönüşümü</a:t>
            </a:r>
            <a:r>
              <a:rPr lang="en-IE" b="1" dirty="0" smtClean="0">
                <a:solidFill>
                  <a:schemeClr val="tx1">
                    <a:lumMod val="75000"/>
                    <a:lumOff val="25000"/>
                  </a:schemeClr>
                </a:solidFill>
              </a:rPr>
              <a:t> </a:t>
            </a:r>
            <a:r>
              <a:rPr lang="en-IE" b="1" dirty="0" err="1" smtClean="0">
                <a:solidFill>
                  <a:schemeClr val="tx1">
                    <a:lumMod val="75000"/>
                    <a:lumOff val="25000"/>
                  </a:schemeClr>
                </a:solidFill>
              </a:rPr>
              <a:t>hızlanıyor</a:t>
            </a:r>
            <a:r>
              <a:rPr lang="en-IE" b="1" dirty="0" smtClean="0">
                <a:solidFill>
                  <a:schemeClr val="tx1">
                    <a:lumMod val="75000"/>
                    <a:lumOff val="25000"/>
                  </a:schemeClr>
                </a:solidFill>
              </a:rPr>
              <a:t>.</a:t>
            </a:r>
            <a:r>
              <a:rPr lang="en-IE" dirty="0" smtClean="0">
                <a:solidFill>
                  <a:schemeClr val="tx1">
                    <a:lumMod val="75000"/>
                    <a:lumOff val="25000"/>
                  </a:schemeClr>
                </a:solidFill>
              </a:rPr>
              <a:t> </a:t>
            </a:r>
            <a:r>
              <a:rPr lang="en-IE" dirty="0" err="1" smtClean="0">
                <a:solidFill>
                  <a:schemeClr val="tx1">
                    <a:lumMod val="75000"/>
                    <a:lumOff val="25000"/>
                  </a:schemeClr>
                </a:solidFill>
              </a:rPr>
              <a:t>Önceki</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teknolojik</a:t>
            </a:r>
            <a:r>
              <a:rPr lang="en-IE" dirty="0" smtClean="0">
                <a:solidFill>
                  <a:schemeClr val="tx1">
                    <a:lumMod val="75000"/>
                    <a:lumOff val="25000"/>
                  </a:schemeClr>
                </a:solidFill>
              </a:rPr>
              <a:t> </a:t>
            </a:r>
            <a:r>
              <a:rPr lang="en-IE" dirty="0" err="1" smtClean="0">
                <a:solidFill>
                  <a:schemeClr val="tx1">
                    <a:lumMod val="75000"/>
                    <a:lumOff val="25000"/>
                  </a:schemeClr>
                </a:solidFill>
              </a:rPr>
              <a:t>gelişmeler</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dijitalleşme</a:t>
            </a:r>
            <a:r>
              <a:rPr lang="en-IE" dirty="0" smtClean="0">
                <a:solidFill>
                  <a:schemeClr val="tx1">
                    <a:lumMod val="75000"/>
                    <a:lumOff val="25000"/>
                  </a:schemeClr>
                </a:solidFill>
              </a:rPr>
              <a:t> de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yaşadığını</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etkileşimde</a:t>
            </a:r>
            <a:r>
              <a:rPr lang="en-IE" dirty="0" smtClean="0">
                <a:solidFill>
                  <a:schemeClr val="tx1">
                    <a:lumMod val="75000"/>
                    <a:lumOff val="25000"/>
                  </a:schemeClr>
                </a:solidFill>
              </a:rPr>
              <a:t> </a:t>
            </a:r>
            <a:r>
              <a:rPr lang="en-IE" dirty="0" err="1" smtClean="0">
                <a:solidFill>
                  <a:schemeClr val="tx1">
                    <a:lumMod val="75000"/>
                    <a:lumOff val="25000"/>
                  </a:schemeClr>
                </a:solidFill>
              </a:rPr>
              <a:t>bulunduğunu</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çalıştığını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çalıştığını</a:t>
            </a:r>
            <a:r>
              <a:rPr lang="en-IE" dirty="0" smtClean="0">
                <a:solidFill>
                  <a:schemeClr val="tx1">
                    <a:lumMod val="75000"/>
                    <a:lumOff val="25000"/>
                  </a:schemeClr>
                </a:solidFill>
              </a:rPr>
              <a:t> </a:t>
            </a:r>
            <a:r>
              <a:rPr lang="en-IE" dirty="0" err="1" smtClean="0">
                <a:solidFill>
                  <a:schemeClr val="tx1">
                    <a:lumMod val="75000"/>
                    <a:lumOff val="25000"/>
                  </a:schemeClr>
                </a:solidFill>
              </a:rPr>
              <a:t>etkiliyor</a:t>
            </a:r>
            <a:r>
              <a:rPr lang="en-IE" dirty="0" smtClean="0">
                <a:solidFill>
                  <a:schemeClr val="tx1">
                    <a:lumMod val="75000"/>
                    <a:lumOff val="25000"/>
                  </a:schemeClr>
                </a:solidFill>
              </a:rPr>
              <a:t>. DSİ, </a:t>
            </a:r>
            <a:r>
              <a:rPr lang="en-IE" dirty="0" err="1" smtClean="0">
                <a:solidFill>
                  <a:schemeClr val="tx1">
                    <a:lumMod val="75000"/>
                    <a:lumOff val="25000"/>
                  </a:schemeClr>
                </a:solidFill>
              </a:rPr>
              <a:t>dönüşümsel</a:t>
            </a:r>
            <a:r>
              <a:rPr lang="en-IE" dirty="0" smtClean="0">
                <a:solidFill>
                  <a:schemeClr val="tx1">
                    <a:lumMod val="75000"/>
                    <a:lumOff val="25000"/>
                  </a:schemeClr>
                </a:solidFill>
              </a:rPr>
              <a:t> </a:t>
            </a:r>
            <a:r>
              <a:rPr lang="en-IE" dirty="0" err="1" smtClean="0">
                <a:solidFill>
                  <a:schemeClr val="tx1">
                    <a:lumMod val="75000"/>
                    <a:lumOff val="25000"/>
                  </a:schemeClr>
                </a:solidFill>
              </a:rPr>
              <a:t>dijitalleşmenin</a:t>
            </a:r>
            <a:r>
              <a:rPr lang="en-IE" dirty="0" smtClean="0">
                <a:solidFill>
                  <a:schemeClr val="tx1">
                    <a:lumMod val="75000"/>
                    <a:lumOff val="25000"/>
                  </a:schemeClr>
                </a:solidFill>
              </a:rPr>
              <a:t> </a:t>
            </a:r>
            <a:r>
              <a:rPr lang="en-IE" dirty="0" err="1" smtClean="0">
                <a:solidFill>
                  <a:schemeClr val="tx1">
                    <a:lumMod val="75000"/>
                    <a:lumOff val="25000"/>
                  </a:schemeClr>
                </a:solidFill>
              </a:rPr>
              <a:t>olumlu</a:t>
            </a:r>
            <a:r>
              <a:rPr lang="en-IE" dirty="0" smtClean="0">
                <a:solidFill>
                  <a:schemeClr val="tx1">
                    <a:lumMod val="75000"/>
                    <a:lumOff val="25000"/>
                  </a:schemeClr>
                </a:solidFill>
              </a:rPr>
              <a:t> </a:t>
            </a:r>
            <a:r>
              <a:rPr lang="en-IE" dirty="0" err="1" smtClean="0">
                <a:solidFill>
                  <a:schemeClr val="tx1">
                    <a:lumMod val="75000"/>
                    <a:lumOff val="25000"/>
                  </a:schemeClr>
                </a:solidFill>
              </a:rPr>
              <a:t>etkilerini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yaşama</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şeklini</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etkilediğini</a:t>
            </a:r>
            <a:r>
              <a:rPr lang="en-IE" dirty="0" smtClean="0">
                <a:solidFill>
                  <a:schemeClr val="tx1">
                    <a:lumMod val="75000"/>
                    <a:lumOff val="25000"/>
                  </a:schemeClr>
                </a:solidFill>
              </a:rPr>
              <a:t> </a:t>
            </a:r>
            <a:r>
              <a:rPr lang="en-IE" dirty="0" err="1" smtClean="0">
                <a:solidFill>
                  <a:schemeClr val="tx1">
                    <a:lumMod val="75000"/>
                    <a:lumOff val="25000"/>
                  </a:schemeClr>
                </a:solidFill>
              </a:rPr>
              <a:t>hızlandırmak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kapasiteye</a:t>
            </a:r>
            <a:r>
              <a:rPr lang="en-IE" dirty="0" smtClean="0">
                <a:solidFill>
                  <a:schemeClr val="tx1">
                    <a:lumMod val="75000"/>
                    <a:lumOff val="25000"/>
                  </a:schemeClr>
                </a:solidFill>
              </a:rPr>
              <a:t> </a:t>
            </a:r>
            <a:r>
              <a:rPr lang="en-IE" dirty="0" err="1" smtClean="0">
                <a:solidFill>
                  <a:schemeClr val="tx1">
                    <a:lumMod val="75000"/>
                    <a:lumOff val="25000"/>
                  </a:schemeClr>
                </a:solidFill>
              </a:rPr>
              <a:t>sahiptir</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pPr>
              <a:spcBef>
                <a:spcPts val="0"/>
              </a:spcBef>
            </a:pPr>
            <a:endParaRPr lang="tr-TR" b="0" i="0" dirty="0" smtClean="0">
              <a:solidFill>
                <a:schemeClr val="tx1">
                  <a:lumMod val="75000"/>
                  <a:lumOff val="25000"/>
                </a:schemeClr>
              </a:solidFill>
              <a:effectLst/>
            </a:endParaRPr>
          </a:p>
          <a:p>
            <a:pPr>
              <a:spcBef>
                <a:spcPts val="0"/>
              </a:spcBef>
            </a:pPr>
            <a:r>
              <a:rPr lang="en-IE" b="1" dirty="0" err="1" smtClean="0">
                <a:solidFill>
                  <a:schemeClr val="tx1">
                    <a:lumMod val="75000"/>
                    <a:lumOff val="25000"/>
                  </a:schemeClr>
                </a:solidFill>
              </a:rPr>
              <a:t>Dijital</a:t>
            </a:r>
            <a:r>
              <a:rPr lang="en-IE" b="1" dirty="0" smtClean="0">
                <a:solidFill>
                  <a:schemeClr val="tx1">
                    <a:lumMod val="75000"/>
                    <a:lumOff val="25000"/>
                  </a:schemeClr>
                </a:solidFill>
              </a:rPr>
              <a:t> </a:t>
            </a:r>
            <a:r>
              <a:rPr lang="en-IE" b="1" dirty="0" err="1" smtClean="0">
                <a:solidFill>
                  <a:schemeClr val="tx1">
                    <a:lumMod val="75000"/>
                    <a:lumOff val="25000"/>
                  </a:schemeClr>
                </a:solidFill>
              </a:rPr>
              <a:t>beceriler</a:t>
            </a:r>
            <a:r>
              <a:rPr lang="en-IE" b="1" dirty="0" smtClean="0">
                <a:solidFill>
                  <a:schemeClr val="tx1">
                    <a:lumMod val="75000"/>
                    <a:lumOff val="25000"/>
                  </a:schemeClr>
                </a:solidFill>
              </a:rPr>
              <a:t> </a:t>
            </a:r>
            <a:r>
              <a:rPr lang="en-IE" b="1" dirty="0" err="1" smtClean="0">
                <a:solidFill>
                  <a:schemeClr val="tx1">
                    <a:lumMod val="75000"/>
                    <a:lumOff val="25000"/>
                  </a:schemeClr>
                </a:solidFill>
              </a:rPr>
              <a:t>sadece</a:t>
            </a:r>
            <a:r>
              <a:rPr lang="en-IE" b="1" dirty="0" smtClean="0">
                <a:solidFill>
                  <a:schemeClr val="tx1">
                    <a:lumMod val="75000"/>
                    <a:lumOff val="25000"/>
                  </a:schemeClr>
                </a:solidFill>
              </a:rPr>
              <a:t> </a:t>
            </a:r>
            <a:r>
              <a:rPr lang="en-IE" b="1" dirty="0" err="1" smtClean="0">
                <a:solidFill>
                  <a:schemeClr val="tx1">
                    <a:lumMod val="75000"/>
                    <a:lumOff val="25000"/>
                  </a:schemeClr>
                </a:solidFill>
              </a:rPr>
              <a:t>öğrenmek</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teknolojik</a:t>
            </a:r>
            <a:r>
              <a:rPr lang="en-IE" b="1" dirty="0" smtClean="0">
                <a:solidFill>
                  <a:schemeClr val="tx1">
                    <a:lumMod val="75000"/>
                    <a:lumOff val="25000"/>
                  </a:schemeClr>
                </a:solidFill>
              </a:rPr>
              <a:t> </a:t>
            </a:r>
            <a:r>
              <a:rPr lang="en-IE" b="1" dirty="0" err="1" smtClean="0">
                <a:solidFill>
                  <a:schemeClr val="tx1">
                    <a:lumMod val="75000"/>
                    <a:lumOff val="25000"/>
                  </a:schemeClr>
                </a:solidFill>
              </a:rPr>
              <a:t>becerileri</a:t>
            </a:r>
            <a:r>
              <a:rPr lang="en-IE" b="1" dirty="0" smtClean="0">
                <a:solidFill>
                  <a:schemeClr val="tx1">
                    <a:lumMod val="75000"/>
                    <a:lumOff val="25000"/>
                  </a:schemeClr>
                </a:solidFill>
              </a:rPr>
              <a:t> </a:t>
            </a:r>
            <a:r>
              <a:rPr lang="en-IE" b="1" dirty="0" err="1" smtClean="0">
                <a:solidFill>
                  <a:schemeClr val="tx1">
                    <a:lumMod val="75000"/>
                    <a:lumOff val="25000"/>
                  </a:schemeClr>
                </a:solidFill>
              </a:rPr>
              <a:t>geliştirmekle</a:t>
            </a:r>
            <a:r>
              <a:rPr lang="en-IE" b="1" dirty="0" smtClean="0">
                <a:solidFill>
                  <a:schemeClr val="tx1">
                    <a:lumMod val="75000"/>
                    <a:lumOff val="25000"/>
                  </a:schemeClr>
                </a:solidFill>
              </a:rPr>
              <a:t> </a:t>
            </a:r>
            <a:r>
              <a:rPr lang="en-IE" b="1" dirty="0" err="1" smtClean="0">
                <a:solidFill>
                  <a:schemeClr val="tx1">
                    <a:lumMod val="75000"/>
                    <a:lumOff val="25000"/>
                  </a:schemeClr>
                </a:solidFill>
              </a:rPr>
              <a:t>ilgili</a:t>
            </a:r>
            <a:r>
              <a:rPr lang="en-IE" b="1" dirty="0" smtClean="0">
                <a:solidFill>
                  <a:schemeClr val="tx1">
                    <a:lumMod val="75000"/>
                    <a:lumOff val="25000"/>
                  </a:schemeClr>
                </a:solidFill>
              </a:rPr>
              <a:t> </a:t>
            </a:r>
            <a:r>
              <a:rPr lang="en-IE" b="1" dirty="0" err="1" smtClean="0">
                <a:solidFill>
                  <a:schemeClr val="tx1">
                    <a:lumMod val="75000"/>
                    <a:lumOff val="25000"/>
                  </a:schemeClr>
                </a:solidFill>
              </a:rPr>
              <a:t>değildir</a:t>
            </a:r>
            <a:r>
              <a:rPr lang="en-IE" dirty="0" smtClean="0">
                <a:solidFill>
                  <a:schemeClr val="tx1">
                    <a:lumMod val="75000"/>
                    <a:lumOff val="25000"/>
                  </a:schemeClr>
                </a:solidFill>
              </a:rPr>
              <a:t>. </a:t>
            </a:r>
            <a:r>
              <a:rPr lang="en-IE" dirty="0" err="1" smtClean="0">
                <a:solidFill>
                  <a:schemeClr val="tx1">
                    <a:lumMod val="75000"/>
                    <a:lumOff val="25000"/>
                  </a:schemeClr>
                </a:solidFill>
              </a:rPr>
              <a:t>Ayrıca</a:t>
            </a:r>
            <a:r>
              <a:rPr lang="en-IE" dirty="0" smtClean="0">
                <a:solidFill>
                  <a:schemeClr val="tx1">
                    <a:lumMod val="75000"/>
                    <a:lumOff val="25000"/>
                  </a:schemeClr>
                </a:solidFill>
              </a:rPr>
              <a:t>, </a:t>
            </a:r>
            <a:r>
              <a:rPr lang="en-IE" dirty="0" err="1" smtClean="0">
                <a:solidFill>
                  <a:schemeClr val="tx1">
                    <a:lumMod val="75000"/>
                    <a:lumOff val="25000"/>
                  </a:schemeClr>
                </a:solidFill>
              </a:rPr>
              <a:t>teknolojiden</a:t>
            </a:r>
            <a:r>
              <a:rPr lang="en-IE" dirty="0" smtClean="0">
                <a:solidFill>
                  <a:schemeClr val="tx1">
                    <a:lumMod val="75000"/>
                    <a:lumOff val="25000"/>
                  </a:schemeClr>
                </a:solidFill>
              </a:rPr>
              <a:t> en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yararlanmak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BİT </a:t>
            </a:r>
            <a:r>
              <a:rPr lang="en-IE" dirty="0" err="1" smtClean="0">
                <a:solidFill>
                  <a:schemeClr val="tx1">
                    <a:lumMod val="75000"/>
                    <a:lumOff val="25000"/>
                  </a:schemeClr>
                </a:solidFill>
              </a:rPr>
              <a:t>hakkında</a:t>
            </a:r>
            <a:r>
              <a:rPr lang="en-IE" dirty="0" smtClean="0">
                <a:solidFill>
                  <a:schemeClr val="tx1">
                    <a:lumMod val="75000"/>
                    <a:lumOff val="25000"/>
                  </a:schemeClr>
                </a:solidFill>
              </a:rPr>
              <a:t> </a:t>
            </a:r>
            <a:r>
              <a:rPr lang="en-IE" dirty="0" err="1" smtClean="0">
                <a:solidFill>
                  <a:srgbClr val="ED2A59"/>
                </a:solidFill>
              </a:rPr>
              <a:t>bilgi</a:t>
            </a:r>
            <a:r>
              <a:rPr lang="en-IE" dirty="0" smtClean="0">
                <a:solidFill>
                  <a:srgbClr val="ED2A59"/>
                </a:solidFill>
              </a:rPr>
              <a:t>, </a:t>
            </a:r>
            <a:r>
              <a:rPr lang="en-IE" dirty="0" err="1" smtClean="0">
                <a:solidFill>
                  <a:srgbClr val="ED2A59"/>
                </a:solidFill>
              </a:rPr>
              <a:t>değer</a:t>
            </a:r>
            <a:r>
              <a:rPr lang="en-IE" dirty="0" smtClean="0">
                <a:solidFill>
                  <a:srgbClr val="ED2A59"/>
                </a:solidFill>
              </a:rPr>
              <a:t>, </a:t>
            </a:r>
            <a:r>
              <a:rPr lang="en-IE" dirty="0" err="1" smtClean="0">
                <a:solidFill>
                  <a:srgbClr val="ED2A59"/>
                </a:solidFill>
              </a:rPr>
              <a:t>tutum</a:t>
            </a:r>
            <a:r>
              <a:rPr lang="en-IE" dirty="0" smtClean="0">
                <a:solidFill>
                  <a:srgbClr val="ED2A59"/>
                </a:solidFill>
              </a:rPr>
              <a:t>, </a:t>
            </a:r>
            <a:r>
              <a:rPr lang="en-IE" dirty="0" err="1" smtClean="0">
                <a:solidFill>
                  <a:srgbClr val="ED2A59"/>
                </a:solidFill>
              </a:rPr>
              <a:t>düzenleme</a:t>
            </a:r>
            <a:r>
              <a:rPr lang="en-IE" dirty="0" smtClean="0">
                <a:solidFill>
                  <a:srgbClr val="ED2A59"/>
                </a:solidFill>
              </a:rPr>
              <a:t> </a:t>
            </a:r>
            <a:r>
              <a:rPr lang="en-IE" dirty="0" err="1" smtClean="0">
                <a:solidFill>
                  <a:srgbClr val="ED2A59"/>
                </a:solidFill>
              </a:rPr>
              <a:t>ve</a:t>
            </a:r>
            <a:r>
              <a:rPr lang="en-IE" dirty="0" smtClean="0">
                <a:solidFill>
                  <a:srgbClr val="ED2A59"/>
                </a:solidFill>
              </a:rPr>
              <a:t> </a:t>
            </a:r>
            <a:r>
              <a:rPr lang="en-IE" dirty="0" err="1" smtClean="0">
                <a:solidFill>
                  <a:srgbClr val="ED2A59"/>
                </a:solidFill>
              </a:rPr>
              <a:t>etik</a:t>
            </a:r>
            <a:r>
              <a:rPr lang="en-IE" dirty="0" smtClean="0">
                <a:solidFill>
                  <a:srgbClr val="ED2A59"/>
                </a:solidFill>
              </a:rPr>
              <a:t> </a:t>
            </a:r>
            <a:r>
              <a:rPr lang="en-IE" dirty="0" err="1" smtClean="0">
                <a:solidFill>
                  <a:schemeClr val="tx1">
                    <a:lumMod val="75000"/>
                    <a:lumOff val="25000"/>
                  </a:schemeClr>
                </a:solidFill>
              </a:rPr>
              <a:t>edinimini</a:t>
            </a:r>
            <a:r>
              <a:rPr lang="en-IE" dirty="0" smtClean="0">
                <a:solidFill>
                  <a:schemeClr val="tx1">
                    <a:lumMod val="75000"/>
                    <a:lumOff val="25000"/>
                  </a:schemeClr>
                </a:solidFill>
              </a:rPr>
              <a:t> </a:t>
            </a:r>
            <a:r>
              <a:rPr lang="en-IE" dirty="0" err="1" smtClean="0">
                <a:solidFill>
                  <a:schemeClr val="tx1">
                    <a:lumMod val="75000"/>
                    <a:lumOff val="25000"/>
                  </a:schemeClr>
                </a:solidFill>
              </a:rPr>
              <a:t>içerirler</a:t>
            </a:r>
            <a:r>
              <a:rPr lang="en-IE" dirty="0" smtClean="0">
                <a:solidFill>
                  <a:schemeClr val="tx1">
                    <a:lumMod val="75000"/>
                    <a:lumOff val="25000"/>
                  </a:schemeClr>
                </a:solidFill>
              </a:rPr>
              <a:t>. </a:t>
            </a:r>
            <a:r>
              <a:rPr lang="en-IE" dirty="0" err="1" smtClean="0">
                <a:solidFill>
                  <a:schemeClr val="tx1">
                    <a:lumMod val="75000"/>
                    <a:lumOff val="25000"/>
                  </a:schemeClr>
                </a:solidFill>
              </a:rPr>
              <a:t>Ek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teknoloji</a:t>
            </a:r>
            <a:r>
              <a:rPr lang="en-IE" dirty="0" smtClean="0">
                <a:solidFill>
                  <a:schemeClr val="tx1">
                    <a:lumMod val="75000"/>
                    <a:lumOff val="25000"/>
                  </a:schemeClr>
                </a:solidFill>
              </a:rPr>
              <a:t> </a:t>
            </a:r>
            <a:r>
              <a:rPr lang="en-IE" dirty="0" err="1" smtClean="0">
                <a:solidFill>
                  <a:schemeClr val="tx1">
                    <a:lumMod val="75000"/>
                    <a:lumOff val="25000"/>
                  </a:schemeClr>
                </a:solidFill>
              </a:rPr>
              <a:t>kullanımıyla</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edilen</a:t>
            </a:r>
            <a:r>
              <a:rPr lang="en-IE" dirty="0" smtClean="0">
                <a:solidFill>
                  <a:schemeClr val="tx1">
                    <a:lumMod val="75000"/>
                    <a:lumOff val="25000"/>
                  </a:schemeClr>
                </a:solidFill>
              </a:rPr>
              <a:t> </a:t>
            </a:r>
            <a:r>
              <a:rPr lang="en-IE" dirty="0" err="1" smtClean="0">
                <a:solidFill>
                  <a:schemeClr val="tx1">
                    <a:lumMod val="75000"/>
                    <a:lumOff val="25000"/>
                  </a:schemeClr>
                </a:solidFill>
              </a:rPr>
              <a:t>verilerin</a:t>
            </a:r>
            <a:r>
              <a:rPr lang="en-IE" dirty="0" smtClean="0">
                <a:solidFill>
                  <a:schemeClr val="tx1">
                    <a:lumMod val="75000"/>
                    <a:lumOff val="25000"/>
                  </a:schemeClr>
                </a:solidFill>
              </a:rPr>
              <a:t> </a:t>
            </a:r>
            <a:r>
              <a:rPr lang="en-IE" dirty="0" err="1" smtClean="0">
                <a:solidFill>
                  <a:srgbClr val="ED2A59"/>
                </a:solidFill>
              </a:rPr>
              <a:t>düşünmeyi</a:t>
            </a:r>
            <a:r>
              <a:rPr lang="en-IE" dirty="0" smtClean="0">
                <a:solidFill>
                  <a:srgbClr val="ED2A59"/>
                </a:solidFill>
              </a:rPr>
              <a:t> </a:t>
            </a:r>
            <a:r>
              <a:rPr lang="en-IE" dirty="0" err="1" smtClean="0">
                <a:solidFill>
                  <a:srgbClr val="ED2A59"/>
                </a:solidFill>
              </a:rPr>
              <a:t>ve</a:t>
            </a:r>
            <a:r>
              <a:rPr lang="en-IE" dirty="0" smtClean="0">
                <a:solidFill>
                  <a:srgbClr val="ED2A59"/>
                </a:solidFill>
              </a:rPr>
              <a:t> </a:t>
            </a:r>
            <a:r>
              <a:rPr lang="en-IE" dirty="0" err="1" smtClean="0">
                <a:solidFill>
                  <a:srgbClr val="ED2A59"/>
                </a:solidFill>
              </a:rPr>
              <a:t>sorumlu</a:t>
            </a:r>
            <a:r>
              <a:rPr lang="en-IE" dirty="0" smtClean="0">
                <a:solidFill>
                  <a:srgbClr val="ED2A59"/>
                </a:solidFill>
              </a:rPr>
              <a:t> </a:t>
            </a:r>
            <a:r>
              <a:rPr lang="en-IE" dirty="0" err="1" smtClean="0">
                <a:solidFill>
                  <a:srgbClr val="ED2A59"/>
                </a:solidFill>
              </a:rPr>
              <a:t>kullanımını</a:t>
            </a:r>
            <a:r>
              <a:rPr lang="en-IE" dirty="0" smtClean="0">
                <a:solidFill>
                  <a:srgbClr val="ED2A59"/>
                </a:solidFill>
              </a:rPr>
              <a:t> </a:t>
            </a:r>
            <a:r>
              <a:rPr lang="en-IE" dirty="0" err="1" smtClean="0">
                <a:solidFill>
                  <a:schemeClr val="tx1">
                    <a:lumMod val="75000"/>
                    <a:lumOff val="25000"/>
                  </a:schemeClr>
                </a:solidFill>
              </a:rPr>
              <a:t>içerirler</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pPr>
              <a:spcBef>
                <a:spcPts val="0"/>
              </a:spcBef>
            </a:pPr>
            <a:endParaRPr lang="en-IE" sz="1000" dirty="0">
              <a:solidFill>
                <a:schemeClr val="tx1">
                  <a:lumMod val="75000"/>
                  <a:lumOff val="25000"/>
                </a:schemeClr>
              </a:solidFill>
            </a:endParaRPr>
          </a:p>
          <a:p>
            <a:pPr>
              <a:spcBef>
                <a:spcPts val="0"/>
              </a:spcBef>
            </a:pPr>
            <a:r>
              <a:rPr lang="tr-TR" b="1" dirty="0" smtClean="0">
                <a:solidFill>
                  <a:schemeClr val="tx1">
                    <a:lumMod val="75000"/>
                    <a:lumOff val="25000"/>
                  </a:schemeClr>
                </a:solidFill>
              </a:rPr>
              <a:t>Dijital Sosyal </a:t>
            </a:r>
            <a:r>
              <a:rPr lang="tr-TR" b="1" dirty="0" err="1" smtClean="0">
                <a:solidFill>
                  <a:schemeClr val="tx1">
                    <a:lumMod val="75000"/>
                    <a:lumOff val="25000"/>
                  </a:schemeClr>
                </a:solidFill>
              </a:rPr>
              <a:t>İnovasyon</a:t>
            </a:r>
            <a:r>
              <a:rPr lang="tr-TR" b="1" dirty="0" smtClean="0">
                <a:solidFill>
                  <a:schemeClr val="tx1">
                    <a:lumMod val="75000"/>
                    <a:lumOff val="25000"/>
                  </a:schemeClr>
                </a:solidFill>
              </a:rPr>
              <a:t> işletmeleri teknoloji ve web tabanlı işlerdir. </a:t>
            </a:r>
            <a:r>
              <a:rPr lang="tr-TR" dirty="0" smtClean="0">
                <a:solidFill>
                  <a:schemeClr val="tx1">
                    <a:lumMod val="75000"/>
                    <a:lumOff val="25000"/>
                  </a:schemeClr>
                </a:solidFill>
              </a:rPr>
              <a:t>Esasen, bir </a:t>
            </a:r>
            <a:r>
              <a:rPr lang="tr-TR" dirty="0" smtClean="0">
                <a:solidFill>
                  <a:srgbClr val="ED2A59"/>
                </a:solidFill>
              </a:rPr>
              <a:t>web-start-</a:t>
            </a:r>
            <a:r>
              <a:rPr lang="tr-TR" dirty="0" err="1" smtClean="0">
                <a:solidFill>
                  <a:srgbClr val="ED2A59"/>
                </a:solidFill>
              </a:rPr>
              <a:t>up</a:t>
            </a:r>
            <a:r>
              <a:rPr lang="tr-TR" dirty="0" smtClean="0">
                <a:solidFill>
                  <a:schemeClr val="tx1">
                    <a:lumMod val="75000"/>
                    <a:lumOff val="25000"/>
                  </a:schemeClr>
                </a:solidFill>
              </a:rPr>
              <a:t> başlatan bir </a:t>
            </a:r>
            <a:r>
              <a:rPr lang="tr-TR" dirty="0" smtClean="0">
                <a:solidFill>
                  <a:srgbClr val="ED2A59"/>
                </a:solidFill>
              </a:rPr>
              <a:t>web girişimcisisiniz</a:t>
            </a:r>
            <a:r>
              <a:rPr lang="tr-TR" dirty="0" smtClean="0">
                <a:solidFill>
                  <a:srgbClr val="EF619A"/>
                </a:solidFill>
              </a:rPr>
              <a:t>.</a:t>
            </a:r>
            <a:r>
              <a:rPr lang="tr-TR" dirty="0" smtClean="0">
                <a:solidFill>
                  <a:schemeClr val="tx1">
                    <a:lumMod val="75000"/>
                    <a:lumOff val="25000"/>
                  </a:schemeClr>
                </a:solidFill>
              </a:rPr>
              <a:t> Zanaatınızda başarılı olmak için, dijital beceri setinize yerleştirilmiş birkaç anahtar web ve dijital beceriyle bir </a:t>
            </a:r>
            <a:r>
              <a:rPr lang="tr-TR" dirty="0" smtClean="0">
                <a:solidFill>
                  <a:srgbClr val="ED2A59"/>
                </a:solidFill>
              </a:rPr>
              <a:t>web girişimci kültürünü </a:t>
            </a:r>
            <a:r>
              <a:rPr lang="tr-TR" dirty="0" smtClean="0">
                <a:solidFill>
                  <a:schemeClr val="tx1">
                    <a:lumMod val="75000"/>
                    <a:lumOff val="25000"/>
                  </a:schemeClr>
                </a:solidFill>
              </a:rPr>
              <a:t>teşvik etmeniz gerekir.</a:t>
            </a:r>
          </a:p>
        </p:txBody>
      </p:sp>
    </p:spTree>
    <p:extLst>
      <p:ext uri="{BB962C8B-B14F-4D97-AF65-F5344CB8AC3E}">
        <p14:creationId xmlns:p14="http://schemas.microsoft.com/office/powerpoint/2010/main" xmlns="" val="3909107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 with a computer&#10;&#10;Description automatically generated with medium confidence">
            <a:extLst>
              <a:ext uri="{FF2B5EF4-FFF2-40B4-BE49-F238E27FC236}">
                <a16:creationId xmlns:a16="http://schemas.microsoft.com/office/drawing/2014/main" xmlns="" id="{66670D8D-258F-4C03-B663-F97BDE2A2263}"/>
              </a:ext>
            </a:extLst>
          </p:cNvPr>
          <p:cNvPicPr>
            <a:picLocks noGrp="1" noChangeAspect="1"/>
          </p:cNvPicPr>
          <p:nvPr>
            <p:ph type="pic" sz="quarter" idx="10"/>
          </p:nvPr>
        </p:nvPicPr>
        <p:blipFill>
          <a:blip r:embed="rId2"/>
          <a:srcRect t="23380" b="23380"/>
          <a:stretch>
            <a:fillRect/>
          </a:stretch>
        </p:blipFill>
        <p:spPr>
          <a:xfrm>
            <a:off x="6251430" y="1416999"/>
            <a:ext cx="5940570" cy="4744089"/>
          </a:xfrm>
        </p:spPr>
      </p:pic>
      <p:sp>
        <p:nvSpPr>
          <p:cNvPr id="6" name="Text Placeholder 5">
            <a:extLst>
              <a:ext uri="{FF2B5EF4-FFF2-40B4-BE49-F238E27FC236}">
                <a16:creationId xmlns:a16="http://schemas.microsoft.com/office/drawing/2014/main" xmlns="" id="{B0F94181-88B3-4B2F-AE27-D7E16DCC0FE4}"/>
              </a:ext>
            </a:extLst>
          </p:cNvPr>
          <p:cNvSpPr>
            <a:spLocks noGrp="1"/>
          </p:cNvSpPr>
          <p:nvPr>
            <p:ph type="body" sz="quarter" idx="14"/>
          </p:nvPr>
        </p:nvSpPr>
        <p:spPr>
          <a:xfrm>
            <a:off x="392816" y="1852758"/>
            <a:ext cx="5703184" cy="3527129"/>
          </a:xfrm>
        </p:spPr>
        <p:txBody>
          <a:bodyPr/>
          <a:lstStyle/>
          <a:p>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sonraki</a:t>
            </a:r>
            <a:r>
              <a:rPr lang="en-IE" dirty="0" smtClean="0">
                <a:solidFill>
                  <a:schemeClr val="tx1">
                    <a:lumMod val="75000"/>
                    <a:lumOff val="25000"/>
                  </a:schemeClr>
                </a:solidFill>
              </a:rPr>
              <a:t> </a:t>
            </a:r>
            <a:r>
              <a:rPr lang="en-IE" dirty="0" err="1" smtClean="0">
                <a:solidFill>
                  <a:schemeClr val="tx1">
                    <a:lumMod val="75000"/>
                    <a:lumOff val="25000"/>
                  </a:schemeClr>
                </a:solidFill>
              </a:rPr>
              <a:t>konuda</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inovasyonu</a:t>
            </a:r>
            <a:r>
              <a:rPr lang="en-IE" dirty="0" smtClean="0">
                <a:solidFill>
                  <a:schemeClr val="tx1">
                    <a:lumMod val="75000"/>
                    <a:lumOff val="25000"/>
                  </a:schemeClr>
                </a:solidFill>
              </a:rPr>
              <a:t> </a:t>
            </a:r>
            <a:r>
              <a:rPr lang="en-IE" dirty="0" err="1" smtClean="0">
                <a:solidFill>
                  <a:schemeClr val="tx1">
                    <a:lumMod val="75000"/>
                    <a:lumOff val="25000"/>
                  </a:schemeClr>
                </a:solidFill>
              </a:rPr>
              <a:t>mümkün</a:t>
            </a:r>
            <a:r>
              <a:rPr lang="en-IE" dirty="0" smtClean="0">
                <a:solidFill>
                  <a:schemeClr val="tx1">
                    <a:lumMod val="75000"/>
                    <a:lumOff val="25000"/>
                  </a:schemeClr>
                </a:solidFill>
              </a:rPr>
              <a:t> </a:t>
            </a:r>
            <a:r>
              <a:rPr lang="en-IE" dirty="0" err="1" smtClean="0">
                <a:solidFill>
                  <a:schemeClr val="tx1">
                    <a:lumMod val="75000"/>
                    <a:lumOff val="25000"/>
                  </a:schemeClr>
                </a:solidFill>
              </a:rPr>
              <a:t>kılan</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teknolojilere</a:t>
            </a:r>
            <a:r>
              <a:rPr lang="en-IE" dirty="0" smtClean="0">
                <a:solidFill>
                  <a:schemeClr val="tx1">
                    <a:lumMod val="75000"/>
                    <a:lumOff val="25000"/>
                  </a:schemeClr>
                </a:solidFill>
              </a:rPr>
              <a:t> </a:t>
            </a:r>
            <a:r>
              <a:rPr lang="en-IE" dirty="0" err="1" smtClean="0">
                <a:solidFill>
                  <a:schemeClr val="tx1">
                    <a:lumMod val="75000"/>
                    <a:lumOff val="25000"/>
                  </a:schemeClr>
                </a:solidFill>
              </a:rPr>
              <a:t>geçeceğiz</a:t>
            </a:r>
            <a:r>
              <a:rPr lang="en-IE" dirty="0" smtClean="0">
                <a:solidFill>
                  <a:schemeClr val="tx1">
                    <a:lumMod val="75000"/>
                    <a:lumOff val="25000"/>
                  </a:schemeClr>
                </a:solidFill>
              </a:rPr>
              <a:t>. </a:t>
            </a:r>
            <a:r>
              <a:rPr lang="en-IE" dirty="0" err="1" smtClean="0">
                <a:solidFill>
                  <a:schemeClr val="tx1">
                    <a:lumMod val="75000"/>
                    <a:lumOff val="25000"/>
                  </a:schemeClr>
                </a:solidFill>
              </a:rPr>
              <a:t>Korkmayın</a:t>
            </a:r>
            <a:r>
              <a:rPr lang="en-IE" dirty="0" smtClean="0">
                <a:solidFill>
                  <a:schemeClr val="tx1">
                    <a:lumMod val="75000"/>
                    <a:lumOff val="25000"/>
                  </a:schemeClr>
                </a:solidFill>
              </a:rPr>
              <a:t> -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teknolojilerin</a:t>
            </a:r>
            <a:r>
              <a:rPr lang="en-IE" dirty="0" smtClean="0">
                <a:solidFill>
                  <a:schemeClr val="tx1">
                    <a:lumMod val="75000"/>
                    <a:lumOff val="25000"/>
                  </a:schemeClr>
                </a:solidFill>
              </a:rPr>
              <a:t> ne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erişilebilir</a:t>
            </a:r>
            <a:r>
              <a:rPr lang="en-IE" dirty="0" smtClean="0">
                <a:solidFill>
                  <a:schemeClr val="tx1">
                    <a:lumMod val="75000"/>
                    <a:lumOff val="25000"/>
                  </a:schemeClr>
                </a:solidFill>
              </a:rPr>
              <a:t> </a:t>
            </a:r>
            <a:r>
              <a:rPr lang="en-IE" dirty="0" err="1" smtClean="0">
                <a:solidFill>
                  <a:schemeClr val="tx1">
                    <a:lumMod val="75000"/>
                    <a:lumOff val="25000"/>
                  </a:schemeClr>
                </a:solidFill>
              </a:rPr>
              <a:t>olduğunu</a:t>
            </a:r>
            <a:r>
              <a:rPr lang="en-IE" dirty="0" smtClean="0">
                <a:solidFill>
                  <a:schemeClr val="tx1">
                    <a:lumMod val="75000"/>
                    <a:lumOff val="25000"/>
                  </a:schemeClr>
                </a:solidFill>
              </a:rPr>
              <a:t> </a:t>
            </a:r>
            <a:r>
              <a:rPr lang="en-IE" dirty="0" err="1" smtClean="0">
                <a:solidFill>
                  <a:schemeClr val="tx1">
                    <a:lumMod val="75000"/>
                    <a:lumOff val="25000"/>
                  </a:schemeClr>
                </a:solidFill>
              </a:rPr>
              <a:t>gösteriyoruz</a:t>
            </a:r>
            <a:r>
              <a:rPr lang="en-IE" dirty="0" smtClean="0">
                <a:solidFill>
                  <a:schemeClr val="tx1">
                    <a:lumMod val="75000"/>
                    <a:lumOff val="25000"/>
                  </a:schemeClr>
                </a:solidFill>
              </a:rPr>
              <a:t> .. </a:t>
            </a:r>
            <a:r>
              <a:rPr lang="en-IE" dirty="0" err="1" smtClean="0">
                <a:solidFill>
                  <a:schemeClr val="tx1">
                    <a:lumMod val="75000"/>
                    <a:lumOff val="25000"/>
                  </a:schemeClr>
                </a:solidFill>
              </a:rPr>
              <a:t>Blockchain</a:t>
            </a:r>
            <a:r>
              <a:rPr lang="en-IE" dirty="0" smtClean="0">
                <a:solidFill>
                  <a:schemeClr val="tx1">
                    <a:lumMod val="75000"/>
                    <a:lumOff val="25000"/>
                  </a:schemeClr>
                </a:solidFill>
              </a:rPr>
              <a:t>, </a:t>
            </a:r>
            <a:r>
              <a:rPr lang="en-IE" dirty="0" err="1" smtClean="0">
                <a:solidFill>
                  <a:schemeClr val="tx1">
                    <a:lumMod val="75000"/>
                    <a:lumOff val="25000"/>
                  </a:schemeClr>
                </a:solidFill>
              </a:rPr>
              <a:t>Yapay</a:t>
            </a:r>
            <a:r>
              <a:rPr lang="en-IE" dirty="0" smtClean="0">
                <a:solidFill>
                  <a:schemeClr val="tx1">
                    <a:lumMod val="75000"/>
                    <a:lumOff val="25000"/>
                  </a:schemeClr>
                </a:solidFill>
              </a:rPr>
              <a:t> </a:t>
            </a:r>
            <a:r>
              <a:rPr lang="en-IE" dirty="0" err="1" smtClean="0">
                <a:solidFill>
                  <a:schemeClr val="tx1">
                    <a:lumMod val="75000"/>
                    <a:lumOff val="25000"/>
                  </a:schemeClr>
                </a:solidFill>
              </a:rPr>
              <a:t>Zeka</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Analitiği</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Bilişim</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Nesnelerin</a:t>
            </a:r>
            <a:r>
              <a:rPr lang="en-IE" dirty="0" smtClean="0">
                <a:solidFill>
                  <a:schemeClr val="tx1">
                    <a:lumMod val="75000"/>
                    <a:lumOff val="25000"/>
                  </a:schemeClr>
                </a:solidFill>
              </a:rPr>
              <a:t> </a:t>
            </a:r>
            <a:r>
              <a:rPr lang="en-IE" dirty="0" err="1" smtClean="0">
                <a:solidFill>
                  <a:schemeClr val="tx1">
                    <a:lumMod val="75000"/>
                    <a:lumOff val="25000"/>
                  </a:schemeClr>
                </a:solidFill>
              </a:rPr>
              <a:t>İnterneti'ni</a:t>
            </a:r>
            <a:r>
              <a:rPr lang="en-IE" dirty="0" smtClean="0">
                <a:solidFill>
                  <a:schemeClr val="tx1">
                    <a:lumMod val="75000"/>
                    <a:lumOff val="25000"/>
                  </a:schemeClr>
                </a:solidFill>
              </a:rPr>
              <a:t> (</a:t>
            </a:r>
            <a:r>
              <a:rPr lang="en-IE" dirty="0" err="1" smtClean="0">
                <a:solidFill>
                  <a:schemeClr val="tx1">
                    <a:lumMod val="75000"/>
                    <a:lumOff val="25000"/>
                  </a:schemeClr>
                </a:solidFill>
              </a:rPr>
              <a:t>IoT'ler</a:t>
            </a:r>
            <a:r>
              <a:rPr lang="en-IE" dirty="0" smtClean="0">
                <a:solidFill>
                  <a:schemeClr val="tx1">
                    <a:lumMod val="75000"/>
                    <a:lumOff val="25000"/>
                  </a:schemeClr>
                </a:solidFill>
              </a:rPr>
              <a:t>) </a:t>
            </a:r>
            <a:r>
              <a:rPr lang="en-IE" dirty="0" err="1" smtClean="0">
                <a:solidFill>
                  <a:schemeClr val="tx1">
                    <a:lumMod val="75000"/>
                    <a:lumOff val="25000"/>
                  </a:schemeClr>
                </a:solidFill>
              </a:rPr>
              <a:t>tanımak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a:t>
            </a:r>
            <a:r>
              <a:rPr lang="en-IE" dirty="0" smtClean="0">
                <a:solidFill>
                  <a:schemeClr val="tx1">
                    <a:lumMod val="75000"/>
                    <a:lumOff val="25000"/>
                  </a:schemeClr>
                </a:solidFill>
              </a:rPr>
              <a:t> </a:t>
            </a:r>
            <a:r>
              <a:rPr lang="en-IE" dirty="0" err="1" smtClean="0">
                <a:solidFill>
                  <a:schemeClr val="tx1">
                    <a:lumMod val="75000"/>
                    <a:lumOff val="25000"/>
                  </a:schemeClr>
                </a:solidFill>
              </a:rPr>
              <a:t>birlikte</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çalıştığını</a:t>
            </a:r>
            <a:r>
              <a:rPr lang="en-IE" dirty="0" smtClean="0">
                <a:solidFill>
                  <a:schemeClr val="tx1">
                    <a:lumMod val="75000"/>
                    <a:lumOff val="25000"/>
                  </a:schemeClr>
                </a:solidFill>
              </a:rPr>
              <a:t> </a:t>
            </a:r>
            <a:r>
              <a:rPr lang="en-IE" dirty="0" err="1" smtClean="0">
                <a:solidFill>
                  <a:schemeClr val="tx1">
                    <a:lumMod val="75000"/>
                    <a:lumOff val="25000"/>
                  </a:schemeClr>
                </a:solidFill>
              </a:rPr>
              <a:t>keşfediyoruz</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alanı</a:t>
            </a:r>
            <a:r>
              <a:rPr lang="en-IE" dirty="0" smtClean="0">
                <a:solidFill>
                  <a:schemeClr val="tx1">
                    <a:lumMod val="75000"/>
                    <a:lumOff val="25000"/>
                  </a:schemeClr>
                </a:solidFill>
              </a:rPr>
              <a:t>. </a:t>
            </a:r>
            <a:r>
              <a:rPr lang="en-IE" dirty="0" err="1" smtClean="0">
                <a:solidFill>
                  <a:schemeClr val="tx1">
                    <a:lumMod val="75000"/>
                    <a:lumOff val="25000"/>
                  </a:schemeClr>
                </a:solidFill>
              </a:rPr>
              <a:t>Ayrıca</a:t>
            </a:r>
            <a:r>
              <a:rPr lang="en-IE" dirty="0" smtClean="0">
                <a:solidFill>
                  <a:schemeClr val="tx1">
                    <a:lumMod val="75000"/>
                    <a:lumOff val="25000"/>
                  </a:schemeClr>
                </a:solidFill>
              </a:rPr>
              <a:t>, </a:t>
            </a:r>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Yenilikçilerin</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araçları</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bunların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kombinasyonunu</a:t>
            </a:r>
            <a:r>
              <a:rPr lang="en-IE" dirty="0" smtClean="0">
                <a:solidFill>
                  <a:schemeClr val="tx1">
                    <a:lumMod val="75000"/>
                    <a:lumOff val="25000"/>
                  </a:schemeClr>
                </a:solidFill>
              </a:rPr>
              <a:t> </a:t>
            </a:r>
            <a:r>
              <a:rPr lang="en-IE" dirty="0" err="1" smtClean="0">
                <a:solidFill>
                  <a:schemeClr val="tx1">
                    <a:lumMod val="75000"/>
                    <a:lumOff val="25000"/>
                  </a:schemeClr>
                </a:solidFill>
              </a:rPr>
              <a:t>kullanarak</a:t>
            </a:r>
            <a:r>
              <a:rPr lang="en-IE" dirty="0" smtClean="0">
                <a:solidFill>
                  <a:schemeClr val="tx1">
                    <a:lumMod val="75000"/>
                    <a:lumOff val="25000"/>
                  </a:schemeClr>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çözümlerini</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geliştirdiklerine</a:t>
            </a:r>
            <a:r>
              <a:rPr lang="en-IE" dirty="0" smtClean="0">
                <a:solidFill>
                  <a:schemeClr val="tx1">
                    <a:lumMod val="75000"/>
                    <a:lumOff val="25000"/>
                  </a:schemeClr>
                </a:solidFill>
              </a:rPr>
              <a:t> </a:t>
            </a:r>
            <a:r>
              <a:rPr lang="en-IE" dirty="0" err="1" smtClean="0">
                <a:solidFill>
                  <a:schemeClr val="tx1">
                    <a:lumMod val="75000"/>
                    <a:lumOff val="25000"/>
                  </a:schemeClr>
                </a:solidFill>
              </a:rPr>
              <a:t>dair</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vaka</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çalışmalarına</a:t>
            </a:r>
            <a:r>
              <a:rPr lang="en-IE" dirty="0" smtClean="0">
                <a:solidFill>
                  <a:schemeClr val="tx1">
                    <a:lumMod val="75000"/>
                    <a:lumOff val="25000"/>
                  </a:schemeClr>
                </a:solidFill>
              </a:rPr>
              <a:t>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dirty="0" err="1" smtClean="0">
                <a:solidFill>
                  <a:schemeClr val="tx1">
                    <a:lumMod val="75000"/>
                    <a:lumOff val="25000"/>
                  </a:schemeClr>
                </a:solidFill>
              </a:rPr>
              <a:t>bakacağız</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FD4DDE9F-C026-4A24-AA3F-446889879D1E}"/>
              </a:ext>
            </a:extLst>
          </p:cNvPr>
          <p:cNvSpPr>
            <a:spLocks noGrp="1"/>
          </p:cNvSpPr>
          <p:nvPr>
            <p:ph type="body" sz="quarter" idx="15"/>
          </p:nvPr>
        </p:nvSpPr>
        <p:spPr>
          <a:xfrm>
            <a:off x="463833" y="624206"/>
            <a:ext cx="4685211" cy="1109894"/>
          </a:xfrm>
          <a:solidFill>
            <a:srgbClr val="FDA81F"/>
          </a:solidFill>
        </p:spPr>
        <p:txBody>
          <a:bodyPr>
            <a:noAutofit/>
          </a:bodyPr>
          <a:lstStyle/>
          <a:p>
            <a:pPr algn="ctr">
              <a:lnSpc>
                <a:spcPct val="100000"/>
              </a:lnSpc>
              <a:spcBef>
                <a:spcPts val="0"/>
              </a:spcBef>
            </a:pPr>
            <a:r>
              <a:rPr lang="en-IE" sz="3200" b="1" dirty="0" err="1" smtClean="0">
                <a:solidFill>
                  <a:schemeClr val="tx1">
                    <a:lumMod val="75000"/>
                    <a:lumOff val="25000"/>
                  </a:schemeClr>
                </a:solidFill>
              </a:rPr>
              <a:t>Dijital</a:t>
            </a:r>
            <a:r>
              <a:rPr lang="en-IE" sz="3200" b="1" dirty="0" smtClean="0">
                <a:solidFill>
                  <a:schemeClr val="tx1">
                    <a:lumMod val="75000"/>
                    <a:lumOff val="25000"/>
                  </a:schemeClr>
                </a:solidFill>
              </a:rPr>
              <a:t> </a:t>
            </a:r>
            <a:r>
              <a:rPr lang="en-IE" sz="3200" b="1" dirty="0" err="1" smtClean="0">
                <a:solidFill>
                  <a:schemeClr val="tx1">
                    <a:lumMod val="75000"/>
                    <a:lumOff val="25000"/>
                  </a:schemeClr>
                </a:solidFill>
              </a:rPr>
              <a:t>Sosyal</a:t>
            </a:r>
            <a:r>
              <a:rPr lang="en-IE" sz="3200" b="1" dirty="0" smtClean="0">
                <a:solidFill>
                  <a:schemeClr val="tx1">
                    <a:lumMod val="75000"/>
                    <a:lumOff val="25000"/>
                  </a:schemeClr>
                </a:solidFill>
              </a:rPr>
              <a:t> </a:t>
            </a:r>
            <a:r>
              <a:rPr lang="en-IE" sz="3200" b="1" dirty="0" err="1" smtClean="0">
                <a:solidFill>
                  <a:schemeClr val="tx1">
                    <a:lumMod val="75000"/>
                    <a:lumOff val="25000"/>
                  </a:schemeClr>
                </a:solidFill>
              </a:rPr>
              <a:t>İnovasyonda</a:t>
            </a:r>
            <a:r>
              <a:rPr lang="en-IE" sz="3200" b="1" dirty="0" smtClean="0">
                <a:solidFill>
                  <a:schemeClr val="tx1">
                    <a:lumMod val="75000"/>
                    <a:lumOff val="25000"/>
                  </a:schemeClr>
                </a:solidFill>
              </a:rPr>
              <a:t> </a:t>
            </a:r>
            <a:r>
              <a:rPr lang="en-IE" sz="3200" b="1" dirty="0" err="1" smtClean="0">
                <a:solidFill>
                  <a:schemeClr val="tx1">
                    <a:lumMod val="75000"/>
                    <a:lumOff val="25000"/>
                  </a:schemeClr>
                </a:solidFill>
              </a:rPr>
              <a:t>Teknolojinin</a:t>
            </a:r>
            <a:r>
              <a:rPr lang="en-IE" sz="3200" b="1" dirty="0" smtClean="0">
                <a:solidFill>
                  <a:schemeClr val="tx1">
                    <a:lumMod val="75000"/>
                    <a:lumOff val="25000"/>
                  </a:schemeClr>
                </a:solidFill>
              </a:rPr>
              <a:t> </a:t>
            </a:r>
            <a:r>
              <a:rPr lang="en-IE" sz="3200" b="1" dirty="0" err="1" smtClean="0">
                <a:solidFill>
                  <a:schemeClr val="tx1">
                    <a:lumMod val="75000"/>
                    <a:lumOff val="25000"/>
                  </a:schemeClr>
                </a:solidFill>
              </a:rPr>
              <a:t>Gücü</a:t>
            </a:r>
            <a:endParaRPr lang="en-IE" sz="3200" b="1" dirty="0">
              <a:solidFill>
                <a:schemeClr val="tx1">
                  <a:lumMod val="75000"/>
                  <a:lumOff val="25000"/>
                </a:schemeClr>
              </a:solidFill>
            </a:endParaRPr>
          </a:p>
        </p:txBody>
      </p:sp>
    </p:spTree>
    <p:extLst>
      <p:ext uri="{BB962C8B-B14F-4D97-AF65-F5344CB8AC3E}">
        <p14:creationId xmlns:p14="http://schemas.microsoft.com/office/powerpoint/2010/main" xmlns="" val="2665576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3201261" y="1173072"/>
            <a:ext cx="8278533" cy="1702341"/>
          </a:xfrm>
        </p:spPr>
        <p:txBody>
          <a:bodyPr/>
          <a:lstStyle/>
          <a:p>
            <a:pPr>
              <a:spcBef>
                <a:spcPts val="0"/>
              </a:spcBef>
            </a:pPr>
            <a:r>
              <a:rPr lang="en-IE" sz="3200" b="1" dirty="0" err="1" smtClean="0"/>
              <a:t>Blo</a:t>
            </a:r>
            <a:r>
              <a:rPr lang="tr-TR" sz="3200" b="1" dirty="0" smtClean="0"/>
              <a:t>k Zinciri</a:t>
            </a:r>
            <a:r>
              <a:rPr lang="en-IE" sz="3200" dirty="0" smtClean="0">
                <a:solidFill>
                  <a:schemeClr val="tx1">
                    <a:lumMod val="75000"/>
                    <a:lumOff val="25000"/>
                  </a:schemeClr>
                </a:solidFill>
              </a:rPr>
              <a:t> </a:t>
            </a:r>
            <a:r>
              <a:rPr lang="en-IE" sz="3200" dirty="0" err="1" smtClean="0">
                <a:solidFill>
                  <a:schemeClr val="tx1">
                    <a:lumMod val="75000"/>
                    <a:lumOff val="25000"/>
                  </a:schemeClr>
                </a:solidFill>
              </a:rPr>
              <a:t>bilgileri</a:t>
            </a:r>
            <a:r>
              <a:rPr lang="en-IE" sz="3200" dirty="0" smtClean="0">
                <a:solidFill>
                  <a:schemeClr val="tx1">
                    <a:lumMod val="75000"/>
                    <a:lumOff val="25000"/>
                  </a:schemeClr>
                </a:solidFill>
              </a:rPr>
              <a:t> </a:t>
            </a:r>
            <a:r>
              <a:rPr lang="en-IE" sz="3200" dirty="0" err="1" smtClean="0">
                <a:solidFill>
                  <a:schemeClr val="tx1">
                    <a:lumMod val="75000"/>
                    <a:lumOff val="25000"/>
                  </a:schemeClr>
                </a:solidFill>
              </a:rPr>
              <a:t>birbirine</a:t>
            </a:r>
            <a:r>
              <a:rPr lang="en-IE" sz="3200" dirty="0" smtClean="0">
                <a:solidFill>
                  <a:schemeClr val="tx1">
                    <a:lumMod val="75000"/>
                    <a:lumOff val="25000"/>
                  </a:schemeClr>
                </a:solidFill>
              </a:rPr>
              <a:t> </a:t>
            </a:r>
            <a:r>
              <a:rPr lang="en-IE" sz="3200" dirty="0" err="1" smtClean="0">
                <a:solidFill>
                  <a:schemeClr val="tx1">
                    <a:lumMod val="75000"/>
                    <a:lumOff val="25000"/>
                  </a:schemeClr>
                </a:solidFill>
              </a:rPr>
              <a:t>bağlar</a:t>
            </a:r>
            <a:endParaRPr lang="en-IE" sz="3200"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4522756" y="245809"/>
            <a:ext cx="7923750" cy="697353"/>
          </a:xfrm>
        </p:spPr>
        <p:txBody>
          <a:bodyPr>
            <a:noAutofit/>
          </a:bodyPr>
          <a:lstStyle/>
          <a:p>
            <a:r>
              <a:rPr lang="en-IE" sz="5400" b="1" dirty="0" err="1" smtClean="0"/>
              <a:t>Blo</a:t>
            </a:r>
            <a:r>
              <a:rPr lang="tr-TR" sz="5400" b="1" dirty="0" smtClean="0"/>
              <a:t>k Zinciri</a:t>
            </a:r>
            <a:endParaRPr lang="en-IE" sz="5400" b="1" dirty="0"/>
          </a:p>
        </p:txBody>
      </p:sp>
      <p:pic>
        <p:nvPicPr>
          <p:cNvPr id="5" name="Picture 4">
            <a:hlinkClick r:id="rId2"/>
            <a:extLst>
              <a:ext uri="{FF2B5EF4-FFF2-40B4-BE49-F238E27FC236}">
                <a16:creationId xmlns:a16="http://schemas.microsoft.com/office/drawing/2014/main" xmlns="" id="{BBAF85D2-946A-42FF-BDCA-CBAB11DE5D22}"/>
              </a:ext>
            </a:extLst>
          </p:cNvPr>
          <p:cNvPicPr>
            <a:picLocks noChangeAspect="1"/>
          </p:cNvPicPr>
          <p:nvPr/>
        </p:nvPicPr>
        <p:blipFill>
          <a:blip r:embed="rId3"/>
          <a:stretch>
            <a:fillRect/>
          </a:stretch>
        </p:blipFill>
        <p:spPr>
          <a:xfrm>
            <a:off x="4399984" y="2335794"/>
            <a:ext cx="7262534" cy="3847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 Placeholder 1">
            <a:extLst>
              <a:ext uri="{FF2B5EF4-FFF2-40B4-BE49-F238E27FC236}">
                <a16:creationId xmlns:a16="http://schemas.microsoft.com/office/drawing/2014/main" xmlns="" id="{73B13501-6374-4E3F-B20F-3AB4255AE4A8}"/>
              </a:ext>
            </a:extLst>
          </p:cNvPr>
          <p:cNvSpPr txBox="1">
            <a:spLocks/>
          </p:cNvSpPr>
          <p:nvPr/>
        </p:nvSpPr>
        <p:spPr>
          <a:xfrm>
            <a:off x="88543" y="2955293"/>
            <a:ext cx="4311441" cy="1457471"/>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4000" b="1" dirty="0" err="1" smtClean="0"/>
              <a:t>Blo</a:t>
            </a:r>
            <a:r>
              <a:rPr lang="tr-TR" sz="4000" b="1" dirty="0" smtClean="0"/>
              <a:t>k zinciri</a:t>
            </a:r>
            <a:r>
              <a:rPr lang="en-IE" sz="4000" b="1" dirty="0" smtClean="0"/>
              <a:t>'in </a:t>
            </a:r>
            <a:r>
              <a:rPr lang="en-IE" sz="4000" b="1" dirty="0" err="1" smtClean="0"/>
              <a:t>temellerini</a:t>
            </a:r>
            <a:r>
              <a:rPr lang="en-IE" sz="4000" b="1" dirty="0" smtClean="0"/>
              <a:t> </a:t>
            </a:r>
            <a:r>
              <a:rPr lang="en-IE" sz="4000" b="1" dirty="0" err="1" smtClean="0"/>
              <a:t>açıklamak</a:t>
            </a:r>
            <a:r>
              <a:rPr lang="en-IE" sz="4000" b="1" dirty="0" smtClean="0"/>
              <a:t> </a:t>
            </a:r>
            <a:r>
              <a:rPr lang="en-IE" sz="4000" b="1" dirty="0" err="1" smtClean="0"/>
              <a:t>için</a:t>
            </a:r>
            <a:r>
              <a:rPr lang="en-IE" sz="4000" b="1" dirty="0" smtClean="0"/>
              <a:t> </a:t>
            </a:r>
            <a:r>
              <a:rPr lang="en-IE" sz="4000" b="1" dirty="0" err="1" smtClean="0"/>
              <a:t>bir</a:t>
            </a:r>
            <a:r>
              <a:rPr lang="en-IE" sz="4000" b="1" dirty="0" smtClean="0"/>
              <a:t> </a:t>
            </a:r>
            <a:r>
              <a:rPr lang="en-IE" sz="4000" b="1" dirty="0" err="1" smtClean="0"/>
              <a:t>videoya</a:t>
            </a:r>
            <a:r>
              <a:rPr lang="tr-TR" sz="4000" b="1" dirty="0" smtClean="0"/>
              <a:t> bakalım!</a:t>
            </a:r>
            <a:endParaRPr lang="en-IE" sz="4000" b="1" dirty="0"/>
          </a:p>
          <a:p>
            <a:pPr algn="ctr"/>
            <a:endParaRPr lang="en-IE" sz="4000" b="1" dirty="0"/>
          </a:p>
          <a:p>
            <a:pPr algn="ctr"/>
            <a:endParaRPr lang="en-IE" sz="4000" b="1" dirty="0"/>
          </a:p>
          <a:p>
            <a:pPr algn="ctr"/>
            <a:endParaRPr lang="en-IE" sz="4000" b="1" dirty="0"/>
          </a:p>
        </p:txBody>
      </p:sp>
    </p:spTree>
    <p:extLst>
      <p:ext uri="{BB962C8B-B14F-4D97-AF65-F5344CB8AC3E}">
        <p14:creationId xmlns:p14="http://schemas.microsoft.com/office/powerpoint/2010/main" xmlns="" val="4169749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330FD74-9F96-43BB-B9F7-BC7B79938688}"/>
              </a:ext>
            </a:extLst>
          </p:cNvPr>
          <p:cNvSpPr>
            <a:spLocks noGrp="1"/>
          </p:cNvSpPr>
          <p:nvPr>
            <p:ph type="body" sz="quarter" idx="14"/>
          </p:nvPr>
        </p:nvSpPr>
        <p:spPr>
          <a:xfrm>
            <a:off x="3827293" y="330335"/>
            <a:ext cx="7540362" cy="5206518"/>
          </a:xfrm>
        </p:spPr>
        <p:txBody>
          <a:bodyPr/>
          <a:lstStyle/>
          <a:p>
            <a:pPr>
              <a:spcBef>
                <a:spcPts val="0"/>
              </a:spcBef>
            </a:pPr>
            <a:endParaRPr lang="en-IE" sz="1400" dirty="0">
              <a:solidFill>
                <a:schemeClr val="tx1">
                  <a:lumMod val="75000"/>
                  <a:lumOff val="25000"/>
                </a:schemeClr>
              </a:solidFill>
            </a:endParaRPr>
          </a:p>
          <a:p>
            <a:pPr>
              <a:spcBef>
                <a:spcPts val="0"/>
              </a:spcBef>
            </a:pPr>
            <a:r>
              <a:rPr lang="tr-TR" sz="3200" b="1" dirty="0" smtClean="0">
                <a:solidFill>
                  <a:srgbClr val="ED2A59"/>
                </a:solidFill>
                <a:latin typeface="Muli"/>
              </a:rPr>
              <a:t>Havale</a:t>
            </a:r>
            <a:endParaRPr lang="en-IE" sz="3200" b="1" dirty="0">
              <a:solidFill>
                <a:srgbClr val="ED2A59"/>
              </a:solidFill>
              <a:latin typeface="Muli"/>
              <a:hlinkClick r:id="rId2">
                <a:extLst>
                  <a:ext uri="{A12FA001-AC4F-418D-AE19-62706E023703}">
                    <ahyp:hlinkClr xmlns:ahyp="http://schemas.microsoft.com/office/drawing/2018/hyperlinkcolor" xmlns="" val="tx"/>
                  </a:ext>
                </a:extLst>
              </a:hlinkClick>
            </a:endParaRPr>
          </a:p>
          <a:p>
            <a:pPr>
              <a:spcBef>
                <a:spcPts val="0"/>
              </a:spcBef>
            </a:pPr>
            <a:r>
              <a:rPr lang="en-IE" u="sng" dirty="0" err="1" smtClean="0">
                <a:solidFill>
                  <a:schemeClr val="accent1">
                    <a:lumMod val="75000"/>
                  </a:schemeClr>
                </a:solidFill>
              </a:rPr>
              <a:t>BitPress</a:t>
            </a:r>
            <a:r>
              <a:rPr lang="en-IE" dirty="0" smtClean="0">
                <a:solidFill>
                  <a:schemeClr val="tx1">
                    <a:lumMod val="75000"/>
                    <a:lumOff val="25000"/>
                  </a:schemeClr>
                </a:solidFill>
              </a:rPr>
              <a:t>, </a:t>
            </a:r>
            <a:r>
              <a:rPr lang="en-IE" u="sng" dirty="0" err="1" smtClean="0">
                <a:solidFill>
                  <a:schemeClr val="accent1">
                    <a:lumMod val="75000"/>
                  </a:schemeClr>
                </a:solidFill>
              </a:rPr>
              <a:t>Rebit</a:t>
            </a:r>
            <a:r>
              <a:rPr lang="en-IE" dirty="0" smtClean="0">
                <a:solidFill>
                  <a:schemeClr val="tx1">
                    <a:lumMod val="75000"/>
                    <a:lumOff val="25000"/>
                  </a:schemeClr>
                </a:solidFill>
              </a:rPr>
              <a:t>, </a:t>
            </a:r>
            <a:r>
              <a:rPr lang="en-IE" u="sng" dirty="0" err="1" smtClean="0">
                <a:solidFill>
                  <a:schemeClr val="accent1">
                    <a:lumMod val="75000"/>
                  </a:schemeClr>
                </a:solidFill>
              </a:rPr>
              <a:t>Abra</a:t>
            </a:r>
            <a:r>
              <a:rPr lang="en-IE" dirty="0" smtClean="0">
                <a:solidFill>
                  <a:schemeClr val="tx1">
                    <a:lumMod val="75000"/>
                    <a:lumOff val="25000"/>
                  </a:schemeClr>
                </a:solidFill>
              </a:rPr>
              <a:t>, </a:t>
            </a:r>
            <a:r>
              <a:rPr lang="en-IE" dirty="0" err="1" smtClean="0">
                <a:solidFill>
                  <a:schemeClr val="tx1">
                    <a:lumMod val="75000"/>
                    <a:lumOff val="25000"/>
                  </a:schemeClr>
                </a:solidFill>
              </a:rPr>
              <a:t>uluslararası</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gönderme</a:t>
            </a:r>
            <a:r>
              <a:rPr lang="en-IE" dirty="0" smtClean="0">
                <a:solidFill>
                  <a:schemeClr val="tx1">
                    <a:lumMod val="75000"/>
                    <a:lumOff val="25000"/>
                  </a:schemeClr>
                </a:solidFill>
              </a:rPr>
              <a:t> </a:t>
            </a:r>
            <a:r>
              <a:rPr lang="en-IE" dirty="0" err="1" smtClean="0">
                <a:solidFill>
                  <a:schemeClr val="tx1">
                    <a:lumMod val="75000"/>
                    <a:lumOff val="25000"/>
                  </a:schemeClr>
                </a:solidFill>
              </a:rPr>
              <a:t>ücretlerini</a:t>
            </a:r>
            <a:r>
              <a:rPr lang="en-IE" dirty="0" smtClean="0">
                <a:solidFill>
                  <a:schemeClr val="tx1">
                    <a:lumMod val="75000"/>
                    <a:lumOff val="25000"/>
                  </a:schemeClr>
                </a:solidFill>
              </a:rPr>
              <a:t>% 90'a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düşürür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hafta</a:t>
            </a:r>
            <a:r>
              <a:rPr lang="en-IE" dirty="0" smtClean="0">
                <a:solidFill>
                  <a:schemeClr val="tx1">
                    <a:lumMod val="75000"/>
                    <a:lumOff val="25000"/>
                  </a:schemeClr>
                </a:solidFill>
              </a:rPr>
              <a:t> </a:t>
            </a:r>
            <a:r>
              <a:rPr lang="en-IE" dirty="0" err="1" smtClean="0">
                <a:solidFill>
                  <a:schemeClr val="tx1">
                    <a:lumMod val="75000"/>
                    <a:lumOff val="25000"/>
                  </a:schemeClr>
                </a:solidFill>
              </a:rPr>
              <a:t>yerine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gün</a:t>
            </a:r>
            <a:r>
              <a:rPr lang="en-IE" dirty="0" smtClean="0">
                <a:solidFill>
                  <a:schemeClr val="tx1">
                    <a:lumMod val="75000"/>
                    <a:lumOff val="25000"/>
                  </a:schemeClr>
                </a:solidFill>
              </a:rPr>
              <a:t> </a:t>
            </a:r>
            <a:r>
              <a:rPr lang="en-IE" dirty="0" err="1" smtClean="0">
                <a:solidFill>
                  <a:schemeClr val="tx1">
                    <a:lumMod val="75000"/>
                    <a:lumOff val="25000"/>
                  </a:schemeClr>
                </a:solidFill>
              </a:rPr>
              <a:t>içinde</a:t>
            </a:r>
            <a:r>
              <a:rPr lang="en-IE" dirty="0" smtClean="0">
                <a:solidFill>
                  <a:schemeClr val="tx1">
                    <a:lumMod val="75000"/>
                    <a:lumOff val="25000"/>
                  </a:schemeClr>
                </a:solidFill>
              </a:rPr>
              <a:t> transfer </a:t>
            </a:r>
            <a:r>
              <a:rPr lang="en-IE" dirty="0" err="1" smtClean="0">
                <a:solidFill>
                  <a:schemeClr val="tx1">
                    <a:lumMod val="75000"/>
                    <a:lumOff val="25000"/>
                  </a:schemeClr>
                </a:solidFill>
              </a:rPr>
              <a:t>eder</a:t>
            </a:r>
            <a:endParaRPr lang="en-IE" dirty="0" smtClean="0">
              <a:solidFill>
                <a:schemeClr val="tx1">
                  <a:lumMod val="75000"/>
                  <a:lumOff val="25000"/>
                </a:schemeClr>
              </a:solidFill>
            </a:endParaRPr>
          </a:p>
          <a:p>
            <a:pPr>
              <a:spcBef>
                <a:spcPts val="0"/>
              </a:spcBef>
            </a:pPr>
            <a:endParaRPr lang="en-IE" sz="3200" b="1" dirty="0">
              <a:solidFill>
                <a:srgbClr val="ED2A59"/>
              </a:solidFill>
              <a:latin typeface="Muli"/>
            </a:endParaRPr>
          </a:p>
          <a:p>
            <a:pPr>
              <a:spcBef>
                <a:spcPts val="0"/>
              </a:spcBef>
            </a:pPr>
            <a:r>
              <a:rPr lang="tr-TR" sz="3200" b="1" dirty="0" smtClean="0">
                <a:solidFill>
                  <a:srgbClr val="ED2A59"/>
                </a:solidFill>
                <a:latin typeface="Muli"/>
              </a:rPr>
              <a:t>Çevresel koruma</a:t>
            </a:r>
            <a:endParaRPr lang="en-IE" sz="3200" b="1" dirty="0">
              <a:solidFill>
                <a:srgbClr val="ED2A59"/>
              </a:solidFill>
              <a:latin typeface="Muli"/>
            </a:endParaRPr>
          </a:p>
          <a:p>
            <a:pPr>
              <a:spcBef>
                <a:spcPts val="0"/>
              </a:spcBef>
            </a:pP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ürününün</a:t>
            </a:r>
            <a:r>
              <a:rPr lang="en-IE" dirty="0" smtClean="0">
                <a:solidFill>
                  <a:schemeClr val="tx1">
                    <a:lumMod val="75000"/>
                    <a:lumOff val="25000"/>
                  </a:schemeClr>
                </a:solidFill>
              </a:rPr>
              <a:t> </a:t>
            </a:r>
            <a:r>
              <a:rPr lang="en-IE" dirty="0" err="1" smtClean="0">
                <a:solidFill>
                  <a:schemeClr val="tx1">
                    <a:lumMod val="75000"/>
                    <a:lumOff val="25000"/>
                  </a:schemeClr>
                </a:solidFill>
              </a:rPr>
              <a:t>organik</a:t>
            </a:r>
            <a:r>
              <a:rPr lang="en-IE" dirty="0" smtClean="0">
                <a:solidFill>
                  <a:schemeClr val="tx1">
                    <a:lumMod val="75000"/>
                    <a:lumOff val="25000"/>
                  </a:schemeClr>
                </a:solidFill>
              </a:rPr>
              <a:t> mi </a:t>
            </a:r>
            <a:r>
              <a:rPr lang="en-IE" dirty="0" err="1" smtClean="0">
                <a:solidFill>
                  <a:schemeClr val="tx1">
                    <a:lumMod val="75000"/>
                    <a:lumOff val="25000"/>
                  </a:schemeClr>
                </a:solidFill>
              </a:rPr>
              <a:t>yoksa</a:t>
            </a:r>
            <a:r>
              <a:rPr lang="en-IE" dirty="0" smtClean="0">
                <a:solidFill>
                  <a:schemeClr val="tx1">
                    <a:lumMod val="75000"/>
                    <a:lumOff val="25000"/>
                  </a:schemeClr>
                </a:solidFill>
              </a:rPr>
              <a:t> </a:t>
            </a:r>
            <a:r>
              <a:rPr lang="en-IE" dirty="0" err="1" smtClean="0">
                <a:solidFill>
                  <a:schemeClr val="tx1">
                    <a:lumMod val="75000"/>
                    <a:lumOff val="25000"/>
                  </a:schemeClr>
                </a:solidFill>
              </a:rPr>
              <a:t>Adil</a:t>
            </a:r>
            <a:r>
              <a:rPr lang="en-IE" dirty="0" smtClean="0">
                <a:solidFill>
                  <a:schemeClr val="tx1">
                    <a:lumMod val="75000"/>
                    <a:lumOff val="25000"/>
                  </a:schemeClr>
                </a:solidFill>
              </a:rPr>
              <a:t> </a:t>
            </a:r>
            <a:r>
              <a:rPr lang="en-IE" dirty="0" err="1" smtClean="0">
                <a:solidFill>
                  <a:schemeClr val="tx1">
                    <a:lumMod val="75000"/>
                    <a:lumOff val="25000"/>
                  </a:schemeClr>
                </a:solidFill>
              </a:rPr>
              <a:t>Ticaret</a:t>
            </a:r>
            <a:r>
              <a:rPr lang="en-IE" dirty="0" smtClean="0">
                <a:solidFill>
                  <a:schemeClr val="tx1">
                    <a:lumMod val="75000"/>
                    <a:lumOff val="25000"/>
                  </a:schemeClr>
                </a:solidFill>
              </a:rPr>
              <a:t> mi </a:t>
            </a:r>
            <a:r>
              <a:rPr lang="en-IE" dirty="0" err="1" smtClean="0">
                <a:solidFill>
                  <a:schemeClr val="tx1">
                    <a:lumMod val="75000"/>
                    <a:lumOff val="25000"/>
                  </a:schemeClr>
                </a:solidFill>
              </a:rPr>
              <a:t>olduğunu</a:t>
            </a:r>
            <a:r>
              <a:rPr lang="en-IE" dirty="0" smtClean="0">
                <a:solidFill>
                  <a:schemeClr val="tx1">
                    <a:lumMod val="75000"/>
                    <a:lumOff val="25000"/>
                  </a:schemeClr>
                </a:solidFill>
              </a:rPr>
              <a:t> </a:t>
            </a:r>
            <a:r>
              <a:rPr lang="en-IE" dirty="0" err="1" smtClean="0">
                <a:solidFill>
                  <a:schemeClr val="tx1">
                    <a:lumMod val="75000"/>
                    <a:lumOff val="25000"/>
                  </a:schemeClr>
                </a:solidFill>
              </a:rPr>
              <a:t>göstermek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ürünleri</a:t>
            </a:r>
            <a:r>
              <a:rPr lang="en-IE" dirty="0" smtClean="0">
                <a:solidFill>
                  <a:schemeClr val="tx1">
                    <a:lumMod val="75000"/>
                    <a:lumOff val="25000"/>
                  </a:schemeClr>
                </a:solidFill>
              </a:rPr>
              <a:t> </a:t>
            </a:r>
            <a:r>
              <a:rPr lang="en-IE" dirty="0" err="1" smtClean="0">
                <a:solidFill>
                  <a:schemeClr val="tx1">
                    <a:lumMod val="75000"/>
                    <a:lumOff val="25000"/>
                  </a:schemeClr>
                </a:solidFill>
              </a:rPr>
              <a:t>çiftlikten</a:t>
            </a:r>
            <a:r>
              <a:rPr lang="en-IE" dirty="0" smtClean="0">
                <a:solidFill>
                  <a:schemeClr val="tx1">
                    <a:lumMod val="75000"/>
                    <a:lumOff val="25000"/>
                  </a:schemeClr>
                </a:solidFill>
              </a:rPr>
              <a:t> </a:t>
            </a:r>
            <a:r>
              <a:rPr lang="en-IE" dirty="0" err="1" smtClean="0">
                <a:solidFill>
                  <a:schemeClr val="tx1">
                    <a:lumMod val="75000"/>
                    <a:lumOff val="25000"/>
                  </a:schemeClr>
                </a:solidFill>
              </a:rPr>
              <a:t>masaya</a:t>
            </a:r>
            <a:r>
              <a:rPr lang="en-IE" dirty="0" smtClean="0">
                <a:solidFill>
                  <a:schemeClr val="tx1">
                    <a:lumMod val="75000"/>
                    <a:lumOff val="25000"/>
                  </a:schemeClr>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takip</a:t>
            </a:r>
            <a:r>
              <a:rPr lang="en-IE" dirty="0" smtClean="0">
                <a:solidFill>
                  <a:schemeClr val="tx1">
                    <a:lumMod val="75000"/>
                    <a:lumOff val="25000"/>
                  </a:schemeClr>
                </a:solidFill>
              </a:rPr>
              <a:t> </a:t>
            </a:r>
            <a:r>
              <a:rPr lang="en-IE" dirty="0" err="1" smtClean="0">
                <a:solidFill>
                  <a:schemeClr val="tx1">
                    <a:lumMod val="75000"/>
                    <a:lumOff val="25000"/>
                  </a:schemeClr>
                </a:solidFill>
              </a:rPr>
              <a:t>edin</a:t>
            </a:r>
            <a:r>
              <a:rPr lang="en-IE" dirty="0" smtClean="0">
                <a:solidFill>
                  <a:schemeClr val="tx1">
                    <a:lumMod val="75000"/>
                    <a:lumOff val="25000"/>
                  </a:schemeClr>
                </a:solidFill>
              </a:rPr>
              <a:t>. </a:t>
            </a:r>
            <a:r>
              <a:rPr lang="en-IE" dirty="0" err="1" smtClean="0">
                <a:solidFill>
                  <a:schemeClr val="tx1">
                    <a:lumMod val="75000"/>
                    <a:lumOff val="25000"/>
                  </a:schemeClr>
                </a:solidFill>
              </a:rPr>
              <a:t>Ayrıca</a:t>
            </a:r>
            <a:r>
              <a:rPr lang="en-IE" dirty="0" smtClean="0">
                <a:solidFill>
                  <a:schemeClr val="tx1">
                    <a:lumMod val="75000"/>
                    <a:lumOff val="25000"/>
                  </a:schemeClr>
                </a:solidFill>
              </a:rPr>
              <a:t> </a:t>
            </a:r>
            <a:r>
              <a:rPr lang="en-IE" dirty="0" err="1" smtClean="0">
                <a:solidFill>
                  <a:schemeClr val="tx1">
                    <a:lumMod val="75000"/>
                    <a:lumOff val="25000"/>
                  </a:schemeClr>
                </a:solidFill>
              </a:rPr>
              <a:t>mercan</a:t>
            </a:r>
            <a:r>
              <a:rPr lang="en-IE" dirty="0" smtClean="0">
                <a:solidFill>
                  <a:schemeClr val="tx1">
                    <a:lumMod val="75000"/>
                    <a:lumOff val="25000"/>
                  </a:schemeClr>
                </a:solidFill>
              </a:rPr>
              <a:t> </a:t>
            </a:r>
            <a:r>
              <a:rPr lang="en-IE" dirty="0" err="1" smtClean="0">
                <a:solidFill>
                  <a:schemeClr val="tx1">
                    <a:lumMod val="75000"/>
                    <a:lumOff val="25000"/>
                  </a:schemeClr>
                </a:solidFill>
              </a:rPr>
              <a:t>resiflerini</a:t>
            </a:r>
            <a:r>
              <a:rPr lang="en-IE" dirty="0" smtClean="0">
                <a:solidFill>
                  <a:schemeClr val="tx1">
                    <a:lumMod val="75000"/>
                    <a:lumOff val="25000"/>
                  </a:schemeClr>
                </a:solidFill>
              </a:rPr>
              <a:t> </a:t>
            </a:r>
            <a:r>
              <a:rPr lang="en-IE" dirty="0" err="1" smtClean="0">
                <a:solidFill>
                  <a:schemeClr val="tx1">
                    <a:lumMod val="75000"/>
                    <a:lumOff val="25000"/>
                  </a:schemeClr>
                </a:solidFill>
              </a:rPr>
              <a:t>zarar</a:t>
            </a:r>
            <a:r>
              <a:rPr lang="en-IE" dirty="0" smtClean="0">
                <a:solidFill>
                  <a:schemeClr val="tx1">
                    <a:lumMod val="75000"/>
                    <a:lumOff val="25000"/>
                  </a:schemeClr>
                </a:solidFill>
              </a:rPr>
              <a:t> </a:t>
            </a:r>
            <a:r>
              <a:rPr lang="en-IE" dirty="0" err="1" smtClean="0">
                <a:solidFill>
                  <a:schemeClr val="tx1">
                    <a:lumMod val="75000"/>
                    <a:lumOff val="25000"/>
                  </a:schemeClr>
                </a:solidFill>
              </a:rPr>
              <a:t>görmekten</a:t>
            </a:r>
            <a:r>
              <a:rPr lang="en-IE" dirty="0" smtClean="0">
                <a:solidFill>
                  <a:schemeClr val="tx1">
                    <a:lumMod val="75000"/>
                    <a:lumOff val="25000"/>
                  </a:schemeClr>
                </a:solidFill>
              </a:rPr>
              <a:t> </a:t>
            </a:r>
            <a:r>
              <a:rPr lang="en-IE" dirty="0" err="1" smtClean="0">
                <a:solidFill>
                  <a:schemeClr val="tx1">
                    <a:lumMod val="75000"/>
                    <a:lumOff val="25000"/>
                  </a:schemeClr>
                </a:solidFill>
              </a:rPr>
              <a:t>korur</a:t>
            </a:r>
            <a:r>
              <a:rPr lang="en-IE" dirty="0" smtClean="0">
                <a:solidFill>
                  <a:schemeClr val="tx1">
                    <a:lumMod val="75000"/>
                    <a:lumOff val="25000"/>
                  </a:schemeClr>
                </a:solidFill>
              </a:rPr>
              <a:t>. </a:t>
            </a:r>
            <a:r>
              <a:rPr lang="en-IE" dirty="0" err="1" smtClean="0">
                <a:solidFill>
                  <a:schemeClr val="tx1">
                    <a:lumMod val="75000"/>
                    <a:lumOff val="25000"/>
                  </a:schemeClr>
                </a:solidFill>
              </a:rPr>
              <a:t>Everledger</a:t>
            </a:r>
            <a:r>
              <a:rPr lang="en-IE" dirty="0" smtClean="0">
                <a:solidFill>
                  <a:schemeClr val="tx1">
                    <a:lumMod val="75000"/>
                    <a:lumOff val="25000"/>
                  </a:schemeClr>
                </a:solidFill>
              </a:rPr>
              <a:t>, </a:t>
            </a:r>
            <a:r>
              <a:rPr lang="en-IE" dirty="0" err="1" smtClean="0">
                <a:solidFill>
                  <a:schemeClr val="tx1">
                    <a:lumMod val="75000"/>
                    <a:lumOff val="25000"/>
                  </a:schemeClr>
                </a:solidFill>
              </a:rPr>
              <a:t>elmas</a:t>
            </a:r>
            <a:r>
              <a:rPr lang="en-IE" dirty="0" smtClean="0">
                <a:solidFill>
                  <a:schemeClr val="tx1">
                    <a:lumMod val="75000"/>
                    <a:lumOff val="25000"/>
                  </a:schemeClr>
                </a:solidFill>
              </a:rPr>
              <a:t> </a:t>
            </a:r>
            <a:r>
              <a:rPr lang="en-IE" dirty="0" err="1" smtClean="0">
                <a:solidFill>
                  <a:schemeClr val="tx1">
                    <a:lumMod val="75000"/>
                    <a:lumOff val="25000"/>
                  </a:schemeClr>
                </a:solidFill>
              </a:rPr>
              <a:t>ürünlerin</a:t>
            </a:r>
            <a:r>
              <a:rPr lang="en-IE" dirty="0" smtClean="0">
                <a:solidFill>
                  <a:schemeClr val="tx1">
                    <a:lumMod val="75000"/>
                    <a:lumOff val="25000"/>
                  </a:schemeClr>
                </a:solidFill>
              </a:rPr>
              <a:t> </a:t>
            </a:r>
            <a:r>
              <a:rPr lang="en-IE" dirty="0" err="1" smtClean="0">
                <a:solidFill>
                  <a:schemeClr val="tx1">
                    <a:lumMod val="75000"/>
                    <a:lumOff val="25000"/>
                  </a:schemeClr>
                </a:solidFill>
              </a:rPr>
              <a:t>geçmişini</a:t>
            </a:r>
            <a:r>
              <a:rPr lang="en-IE" dirty="0" smtClean="0">
                <a:solidFill>
                  <a:schemeClr val="tx1">
                    <a:lumMod val="75000"/>
                    <a:lumOff val="25000"/>
                  </a:schemeClr>
                </a:solidFill>
              </a:rPr>
              <a:t> </a:t>
            </a:r>
            <a:r>
              <a:rPr lang="en-IE" dirty="0" err="1" smtClean="0">
                <a:solidFill>
                  <a:schemeClr val="tx1">
                    <a:lumMod val="75000"/>
                    <a:lumOff val="25000"/>
                  </a:schemeClr>
                </a:solidFill>
              </a:rPr>
              <a:t>belirler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kanlı</a:t>
            </a:r>
            <a:r>
              <a:rPr lang="en-IE" dirty="0" smtClean="0">
                <a:solidFill>
                  <a:schemeClr val="tx1">
                    <a:lumMod val="75000"/>
                    <a:lumOff val="25000"/>
                  </a:schemeClr>
                </a:solidFill>
              </a:rPr>
              <a:t> </a:t>
            </a:r>
            <a:r>
              <a:rPr lang="en-IE" dirty="0" err="1" smtClean="0">
                <a:solidFill>
                  <a:schemeClr val="tx1">
                    <a:lumMod val="75000"/>
                    <a:lumOff val="25000"/>
                  </a:schemeClr>
                </a:solidFill>
              </a:rPr>
              <a:t>elmasların</a:t>
            </a:r>
            <a:r>
              <a:rPr lang="en-IE" dirty="0" smtClean="0">
                <a:solidFill>
                  <a:schemeClr val="tx1">
                    <a:lumMod val="75000"/>
                    <a:lumOff val="25000"/>
                  </a:schemeClr>
                </a:solidFill>
              </a:rPr>
              <a:t>" </a:t>
            </a:r>
            <a:r>
              <a:rPr lang="en-IE" dirty="0" err="1" smtClean="0">
                <a:solidFill>
                  <a:schemeClr val="tx1">
                    <a:lumMod val="75000"/>
                    <a:lumOff val="25000"/>
                  </a:schemeClr>
                </a:solidFill>
              </a:rPr>
              <a:t>akışını</a:t>
            </a:r>
            <a:r>
              <a:rPr lang="en-IE" dirty="0" smtClean="0">
                <a:solidFill>
                  <a:schemeClr val="tx1">
                    <a:lumMod val="75000"/>
                    <a:lumOff val="25000"/>
                  </a:schemeClr>
                </a:solidFill>
              </a:rPr>
              <a:t> </a:t>
            </a:r>
            <a:r>
              <a:rPr lang="en-IE" dirty="0" err="1" smtClean="0">
                <a:solidFill>
                  <a:schemeClr val="tx1">
                    <a:lumMod val="75000"/>
                    <a:lumOff val="25000"/>
                  </a:schemeClr>
                </a:solidFill>
              </a:rPr>
              <a:t>kontrol</a:t>
            </a:r>
            <a:r>
              <a:rPr lang="en-IE" dirty="0" smtClean="0">
                <a:solidFill>
                  <a:schemeClr val="tx1">
                    <a:lumMod val="75000"/>
                    <a:lumOff val="25000"/>
                  </a:schemeClr>
                </a:solidFill>
              </a:rPr>
              <a:t> </a:t>
            </a:r>
            <a:r>
              <a:rPr lang="en-IE" dirty="0" err="1" smtClean="0">
                <a:solidFill>
                  <a:schemeClr val="tx1">
                    <a:lumMod val="75000"/>
                    <a:lumOff val="25000"/>
                  </a:schemeClr>
                </a:solidFill>
              </a:rPr>
              <a:t>etmeye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endParaRPr lang="en-IE" dirty="0">
              <a:solidFill>
                <a:schemeClr val="tx1">
                  <a:lumMod val="75000"/>
                  <a:lumOff val="25000"/>
                </a:schemeClr>
              </a:solidFill>
            </a:endParaRPr>
          </a:p>
          <a:p>
            <a:pPr>
              <a:spcBef>
                <a:spcPts val="0"/>
              </a:spcBef>
            </a:pPr>
            <a:endParaRPr lang="en-IE" sz="1400" dirty="0">
              <a:solidFill>
                <a:schemeClr val="tx1">
                  <a:lumMod val="75000"/>
                  <a:lumOff val="25000"/>
                </a:schemeClr>
              </a:solidFill>
            </a:endParaRPr>
          </a:p>
          <a:p>
            <a:pPr>
              <a:spcBef>
                <a:spcPts val="0"/>
              </a:spcBef>
            </a:pPr>
            <a:endParaRPr lang="en-IE" sz="1400" dirty="0">
              <a:solidFill>
                <a:schemeClr val="tx1">
                  <a:lumMod val="75000"/>
                  <a:lumOff val="25000"/>
                </a:schemeClr>
              </a:solidFill>
            </a:endParaRPr>
          </a:p>
          <a:p>
            <a:pPr>
              <a:spcBef>
                <a:spcPts val="0"/>
              </a:spcBef>
            </a:pPr>
            <a:r>
              <a:rPr lang="tr-TR" sz="3200" b="1" dirty="0" smtClean="0">
                <a:solidFill>
                  <a:srgbClr val="ED2A59"/>
                </a:solidFill>
                <a:latin typeface="Muli"/>
              </a:rPr>
              <a:t>Kimlik ve Toprak Hakları</a:t>
            </a:r>
            <a:endParaRPr lang="en-IE" sz="3200" b="1" dirty="0">
              <a:solidFill>
                <a:srgbClr val="ED2A59"/>
              </a:solidFill>
              <a:latin typeface="Muli"/>
            </a:endParaRPr>
          </a:p>
          <a:p>
            <a:pPr>
              <a:spcBef>
                <a:spcPts val="0"/>
              </a:spcBef>
            </a:pP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her 5 </a:t>
            </a:r>
            <a:r>
              <a:rPr lang="en-IE" dirty="0" err="1" smtClean="0">
                <a:solidFill>
                  <a:schemeClr val="tx1">
                    <a:lumMod val="75000"/>
                    <a:lumOff val="25000"/>
                  </a:schemeClr>
                </a:solidFill>
              </a:rPr>
              <a:t>kişiden</a:t>
            </a:r>
            <a:r>
              <a:rPr lang="en-IE" dirty="0" smtClean="0">
                <a:solidFill>
                  <a:schemeClr val="tx1">
                    <a:lumMod val="75000"/>
                    <a:lumOff val="25000"/>
                  </a:schemeClr>
                </a:solidFill>
              </a:rPr>
              <a:t> 1'i </a:t>
            </a:r>
            <a:r>
              <a:rPr lang="en-IE" dirty="0" err="1" smtClean="0">
                <a:solidFill>
                  <a:schemeClr val="tx1">
                    <a:lumMod val="75000"/>
                    <a:lumOff val="25000"/>
                  </a:schemeClr>
                </a:solidFill>
              </a:rPr>
              <a:t>yasal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kimliğe</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değil</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aniden</a:t>
            </a:r>
            <a:r>
              <a:rPr lang="en-IE" dirty="0" smtClean="0">
                <a:solidFill>
                  <a:schemeClr val="tx1">
                    <a:lumMod val="75000"/>
                    <a:lumOff val="25000"/>
                  </a:schemeClr>
                </a:solidFill>
              </a:rPr>
              <a:t> </a:t>
            </a:r>
            <a:r>
              <a:rPr lang="en-IE" dirty="0" err="1" smtClean="0">
                <a:solidFill>
                  <a:schemeClr val="tx1">
                    <a:lumMod val="75000"/>
                    <a:lumOff val="25000"/>
                  </a:schemeClr>
                </a:solidFill>
              </a:rPr>
              <a:t>kaçmak</a:t>
            </a:r>
            <a:r>
              <a:rPr lang="en-IE" dirty="0" smtClean="0">
                <a:solidFill>
                  <a:schemeClr val="tx1">
                    <a:lumMod val="75000"/>
                    <a:lumOff val="25000"/>
                  </a:schemeClr>
                </a:solidFill>
              </a:rPr>
              <a:t> </a:t>
            </a:r>
            <a:r>
              <a:rPr lang="en-IE" dirty="0" err="1" smtClean="0">
                <a:solidFill>
                  <a:schemeClr val="tx1">
                    <a:lumMod val="75000"/>
                    <a:lumOff val="25000"/>
                  </a:schemeClr>
                </a:solidFill>
              </a:rPr>
              <a:t>zorunda</a:t>
            </a:r>
            <a:r>
              <a:rPr lang="en-IE" dirty="0" smtClean="0">
                <a:solidFill>
                  <a:schemeClr val="tx1">
                    <a:lumMod val="75000"/>
                    <a:lumOff val="25000"/>
                  </a:schemeClr>
                </a:solidFill>
              </a:rPr>
              <a:t> </a:t>
            </a:r>
            <a:r>
              <a:rPr lang="en-IE" dirty="0" err="1" smtClean="0">
                <a:solidFill>
                  <a:schemeClr val="tx1">
                    <a:lumMod val="75000"/>
                    <a:lumOff val="25000"/>
                  </a:schemeClr>
                </a:solidFill>
              </a:rPr>
              <a:t>kalan</a:t>
            </a:r>
            <a:r>
              <a:rPr lang="en-IE" dirty="0" smtClean="0">
                <a:solidFill>
                  <a:schemeClr val="tx1">
                    <a:lumMod val="75000"/>
                    <a:lumOff val="25000"/>
                  </a:schemeClr>
                </a:solidFill>
              </a:rPr>
              <a:t> </a:t>
            </a:r>
            <a:r>
              <a:rPr lang="en-IE" dirty="0" err="1" smtClean="0">
                <a:solidFill>
                  <a:schemeClr val="tx1">
                    <a:lumMod val="75000"/>
                    <a:lumOff val="25000"/>
                  </a:schemeClr>
                </a:solidFill>
              </a:rPr>
              <a:t>mülteciler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yüksek</a:t>
            </a:r>
            <a:r>
              <a:rPr lang="en-IE" dirty="0" smtClean="0">
                <a:solidFill>
                  <a:schemeClr val="tx1">
                    <a:lumMod val="75000"/>
                    <a:lumOff val="25000"/>
                  </a:schemeClr>
                </a:solidFill>
              </a:rPr>
              <a:t>. </a:t>
            </a:r>
            <a:r>
              <a:rPr lang="en-IE" dirty="0" err="1" smtClean="0">
                <a:solidFill>
                  <a:schemeClr val="tx1">
                    <a:lumMod val="75000"/>
                    <a:lumOff val="25000"/>
                  </a:schemeClr>
                </a:solidFill>
              </a:rPr>
              <a:t>İnsancıllaştırılmış</a:t>
            </a:r>
            <a:r>
              <a:rPr lang="en-IE" dirty="0" smtClean="0">
                <a:solidFill>
                  <a:schemeClr val="tx1">
                    <a:lumMod val="75000"/>
                    <a:lumOff val="25000"/>
                  </a:schemeClr>
                </a:solidFill>
              </a:rPr>
              <a:t> </a:t>
            </a:r>
            <a:r>
              <a:rPr lang="en-IE" dirty="0" err="1" smtClean="0">
                <a:solidFill>
                  <a:schemeClr val="tx1">
                    <a:lumMod val="75000"/>
                    <a:lumOff val="25000"/>
                  </a:schemeClr>
                </a:solidFill>
              </a:rPr>
              <a:t>İnternet</a:t>
            </a:r>
            <a:r>
              <a:rPr lang="en-IE" dirty="0" smtClean="0">
                <a:solidFill>
                  <a:schemeClr val="tx1">
                    <a:lumMod val="75000"/>
                    <a:lumOff val="25000"/>
                  </a:schemeClr>
                </a:solidFill>
              </a:rPr>
              <a:t>, </a:t>
            </a:r>
            <a:r>
              <a:rPr lang="en-IE" dirty="0" err="1" smtClean="0">
                <a:solidFill>
                  <a:schemeClr val="tx1">
                    <a:lumMod val="75000"/>
                    <a:lumOff val="25000"/>
                  </a:schemeClr>
                </a:solidFill>
              </a:rPr>
              <a:t>doğum</a:t>
            </a:r>
            <a:r>
              <a:rPr lang="en-IE" dirty="0" smtClean="0">
                <a:solidFill>
                  <a:schemeClr val="tx1">
                    <a:lumMod val="75000"/>
                    <a:lumOff val="25000"/>
                  </a:schemeClr>
                </a:solidFill>
              </a:rPr>
              <a:t> </a:t>
            </a:r>
            <a:r>
              <a:rPr lang="en-IE" dirty="0" err="1" smtClean="0">
                <a:solidFill>
                  <a:schemeClr val="tx1">
                    <a:lumMod val="75000"/>
                    <a:lumOff val="25000"/>
                  </a:schemeClr>
                </a:solidFill>
              </a:rPr>
              <a:t>sertifikalarını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üniversite</a:t>
            </a:r>
            <a:r>
              <a:rPr lang="en-IE" dirty="0" smtClean="0">
                <a:solidFill>
                  <a:schemeClr val="tx1">
                    <a:lumMod val="75000"/>
                    <a:lumOff val="25000"/>
                  </a:schemeClr>
                </a:solidFill>
              </a:rPr>
              <a:t> </a:t>
            </a:r>
            <a:r>
              <a:rPr lang="en-IE" dirty="0" err="1" smtClean="0">
                <a:solidFill>
                  <a:schemeClr val="tx1">
                    <a:lumMod val="75000"/>
                    <a:lumOff val="25000"/>
                  </a:schemeClr>
                </a:solidFill>
              </a:rPr>
              <a:t>derecelerini</a:t>
            </a:r>
            <a:r>
              <a:rPr lang="en-IE" dirty="0" smtClean="0">
                <a:solidFill>
                  <a:schemeClr val="tx1">
                    <a:lumMod val="75000"/>
                    <a:lumOff val="25000"/>
                  </a:schemeClr>
                </a:solidFill>
              </a:rPr>
              <a:t> </a:t>
            </a:r>
            <a:r>
              <a:rPr lang="en-IE" dirty="0" err="1" smtClean="0">
                <a:solidFill>
                  <a:schemeClr val="tx1">
                    <a:lumMod val="75000"/>
                    <a:lumOff val="25000"/>
                  </a:schemeClr>
                </a:solidFill>
              </a:rPr>
              <a:t>depolar</a:t>
            </a:r>
            <a:endParaRPr lang="tr-TR" sz="2400" dirty="0" smtClean="0">
              <a:solidFill>
                <a:schemeClr val="tx1">
                  <a:lumMod val="75000"/>
                  <a:lumOff val="25000"/>
                </a:schemeClr>
              </a:solidFill>
            </a:endParaRPr>
          </a:p>
          <a:p>
            <a:pPr>
              <a:spcBef>
                <a:spcPts val="0"/>
              </a:spcBef>
            </a:pPr>
            <a:endParaRPr lang="en-IE" sz="2400" dirty="0">
              <a:solidFill>
                <a:schemeClr val="tx1">
                  <a:lumMod val="75000"/>
                  <a:lumOff val="25000"/>
                </a:schemeClr>
              </a:solidFill>
            </a:endParaRPr>
          </a:p>
          <a:p>
            <a:endParaRPr lang="en-IE" dirty="0">
              <a:solidFill>
                <a:schemeClr val="tx1">
                  <a:lumMod val="75000"/>
                  <a:lumOff val="25000"/>
                </a:schemeClr>
              </a:solidFill>
            </a:endParaRPr>
          </a:p>
          <a:p>
            <a:endParaRPr lang="en-IE" b="0" i="0" dirty="0">
              <a:solidFill>
                <a:schemeClr val="tx1">
                  <a:lumMod val="75000"/>
                  <a:lumOff val="25000"/>
                </a:schemeClr>
              </a:solidFill>
              <a:effectLst/>
            </a:endParaRPr>
          </a:p>
          <a:p>
            <a:endParaRPr lang="en-IE"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6C8EEBF3-5C65-414E-B493-18887A6B9FEE}"/>
              </a:ext>
            </a:extLst>
          </p:cNvPr>
          <p:cNvSpPr>
            <a:spLocks noGrp="1"/>
          </p:cNvSpPr>
          <p:nvPr>
            <p:ph type="body" sz="quarter" idx="15"/>
          </p:nvPr>
        </p:nvSpPr>
        <p:spPr/>
        <p:txBody>
          <a:bodyPr/>
          <a:lstStyle/>
          <a:p>
            <a:r>
              <a:rPr lang="tr-TR" sz="4000" b="1" dirty="0" smtClean="0">
                <a:solidFill>
                  <a:schemeClr val="tx1">
                    <a:lumMod val="75000"/>
                    <a:lumOff val="25000"/>
                  </a:schemeClr>
                </a:solidFill>
              </a:rPr>
              <a:t>Blok Zinciri</a:t>
            </a:r>
            <a:r>
              <a:rPr lang="en-IE" sz="4000" b="1" dirty="0" smtClean="0">
                <a:solidFill>
                  <a:schemeClr val="tx1">
                    <a:lumMod val="75000"/>
                    <a:lumOff val="25000"/>
                  </a:schemeClr>
                </a:solidFill>
              </a:rPr>
              <a:t> </a:t>
            </a:r>
            <a:endParaRPr lang="en-IE" sz="4000" b="1" dirty="0">
              <a:solidFill>
                <a:schemeClr val="tx1">
                  <a:lumMod val="75000"/>
                  <a:lumOff val="25000"/>
                </a:schemeClr>
              </a:solidFill>
            </a:endParaRPr>
          </a:p>
          <a:p>
            <a:endParaRPr lang="en-IE" sz="4000" b="1" dirty="0">
              <a:solidFill>
                <a:schemeClr val="tx1">
                  <a:lumMod val="75000"/>
                  <a:lumOff val="25000"/>
                </a:schemeClr>
              </a:solidFill>
            </a:endParaRPr>
          </a:p>
          <a:p>
            <a:r>
              <a:rPr lang="en-IE" dirty="0" err="1" smtClean="0">
                <a:solidFill>
                  <a:schemeClr val="tx1">
                    <a:lumMod val="75000"/>
                    <a:lumOff val="25000"/>
                  </a:schemeClr>
                </a:solidFill>
              </a:rPr>
              <a:t>Örnekler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Etki</a:t>
            </a:r>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10" name="TextBox 9">
            <a:extLst>
              <a:ext uri="{FF2B5EF4-FFF2-40B4-BE49-F238E27FC236}">
                <a16:creationId xmlns:a16="http://schemas.microsoft.com/office/drawing/2014/main" xmlns="" id="{3AEFC320-0319-4406-85CA-F009D1F7FB3A}"/>
              </a:ext>
            </a:extLst>
          </p:cNvPr>
          <p:cNvSpPr txBox="1"/>
          <p:nvPr/>
        </p:nvSpPr>
        <p:spPr>
          <a:xfrm>
            <a:off x="7875923" y="2108940"/>
            <a:ext cx="3687675" cy="369332"/>
          </a:xfrm>
          <a:prstGeom prst="rect">
            <a:avLst/>
          </a:prstGeom>
          <a:noFill/>
        </p:spPr>
        <p:txBody>
          <a:bodyPr wrap="square" rtlCol="0">
            <a:spAutoFit/>
          </a:bodyPr>
          <a:lstStyle/>
          <a:p>
            <a:pPr algn="ctr"/>
            <a:r>
              <a:rPr lang="en-IE" dirty="0">
                <a:solidFill>
                  <a:srgbClr val="000000"/>
                </a:solidFill>
                <a:latin typeface="Scala"/>
              </a:rPr>
              <a:t>.</a:t>
            </a:r>
            <a:endParaRPr lang="en-IE" b="0" i="0" dirty="0">
              <a:solidFill>
                <a:srgbClr val="212529"/>
              </a:solidFill>
              <a:effectLst/>
              <a:latin typeface="Muli"/>
            </a:endParaRPr>
          </a:p>
        </p:txBody>
      </p:sp>
      <p:grpSp>
        <p:nvGrpSpPr>
          <p:cNvPr id="11" name="Google Shape;605;p39">
            <a:extLst>
              <a:ext uri="{FF2B5EF4-FFF2-40B4-BE49-F238E27FC236}">
                <a16:creationId xmlns:a16="http://schemas.microsoft.com/office/drawing/2014/main" xmlns="" id="{C8A3F1B1-504C-4CD7-8E54-68DE487BAD9F}"/>
              </a:ext>
            </a:extLst>
          </p:cNvPr>
          <p:cNvGrpSpPr/>
          <p:nvPr/>
        </p:nvGrpSpPr>
        <p:grpSpPr>
          <a:xfrm>
            <a:off x="333064" y="5536853"/>
            <a:ext cx="523448" cy="496908"/>
            <a:chOff x="2583100" y="2973775"/>
            <a:chExt cx="461550" cy="437200"/>
          </a:xfrm>
          <a:noFill/>
        </p:grpSpPr>
        <p:sp>
          <p:nvSpPr>
            <p:cNvPr id="12" name="Google Shape;606;p39">
              <a:extLst>
                <a:ext uri="{FF2B5EF4-FFF2-40B4-BE49-F238E27FC236}">
                  <a16:creationId xmlns:a16="http://schemas.microsoft.com/office/drawing/2014/main" xmlns="" id="{AF30C492-B15C-4D78-B19C-83F2E631AE77}"/>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07;p39">
              <a:extLst>
                <a:ext uri="{FF2B5EF4-FFF2-40B4-BE49-F238E27FC236}">
                  <a16:creationId xmlns:a16="http://schemas.microsoft.com/office/drawing/2014/main" xmlns="" id="{95B8F243-DB9A-4F3D-93B6-1514D1F0A36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 name="AutoShape 4">
            <a:extLst>
              <a:ext uri="{FF2B5EF4-FFF2-40B4-BE49-F238E27FC236}">
                <a16:creationId xmlns:a16="http://schemas.microsoft.com/office/drawing/2014/main" xmlns="" id="{FDC4C02A-9567-41D0-B751-94811C9AB7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dirty="0"/>
          </a:p>
        </p:txBody>
      </p:sp>
      <p:sp>
        <p:nvSpPr>
          <p:cNvPr id="15" name="TextBox 14">
            <a:extLst>
              <a:ext uri="{FF2B5EF4-FFF2-40B4-BE49-F238E27FC236}">
                <a16:creationId xmlns:a16="http://schemas.microsoft.com/office/drawing/2014/main" xmlns="" id="{81EDCB63-3FC1-464D-85C5-B011D69035F5}"/>
              </a:ext>
            </a:extLst>
          </p:cNvPr>
          <p:cNvSpPr txBox="1"/>
          <p:nvPr/>
        </p:nvSpPr>
        <p:spPr>
          <a:xfrm>
            <a:off x="932194" y="5448985"/>
            <a:ext cx="2556137" cy="1354217"/>
          </a:xfrm>
          <a:prstGeom prst="rect">
            <a:avLst/>
          </a:prstGeom>
          <a:noFill/>
        </p:spPr>
        <p:txBody>
          <a:bodyPr wrap="square" rtlCol="0">
            <a:spAutoFit/>
          </a:bodyPr>
          <a:lstStyle/>
          <a:p>
            <a:r>
              <a:rPr lang="en-IE" sz="1600" dirty="0" err="1" smtClean="0">
                <a:solidFill>
                  <a:schemeClr val="accent1"/>
                </a:solidFill>
                <a:latin typeface="Scala Sans"/>
                <a:hlinkClick r:id="rId3">
                  <a:extLst>
                    <a:ext uri="{A12FA001-AC4F-418D-AE19-62706E023703}">
                      <ahyp:hlinkClr xmlns:ahyp="http://schemas.microsoft.com/office/drawing/2018/hyperlinkcolor" xmlns="" val="tx"/>
                    </a:ext>
                  </a:extLst>
                </a:hlinkClick>
              </a:rPr>
              <a:t>Dijital</a:t>
            </a:r>
            <a:r>
              <a:rPr lang="en-IE" sz="1600" dirty="0" smtClean="0">
                <a:solidFill>
                  <a:schemeClr val="accent1"/>
                </a:solidFill>
                <a:latin typeface="Scala Sans"/>
                <a:hlinkClick r:id="rId3">
                  <a:extLst>
                    <a:ext uri="{A12FA001-AC4F-418D-AE19-62706E023703}">
                      <ahyp:hlinkClr xmlns:ahyp="http://schemas.microsoft.com/office/drawing/2018/hyperlinkcolor" xmlns="" val="tx"/>
                    </a:ext>
                  </a:extLst>
                </a:hlinkClick>
              </a:rPr>
              <a:t> </a:t>
            </a:r>
            <a:r>
              <a:rPr lang="en-IE" sz="1600" dirty="0" smtClean="0">
                <a:solidFill>
                  <a:schemeClr val="accent1"/>
                </a:solidFill>
                <a:latin typeface="Scala Sans"/>
                <a:hlinkClick r:id="rId3">
                  <a:extLst>
                    <a:ext uri="{A12FA001-AC4F-418D-AE19-62706E023703}">
                      <ahyp:hlinkClr xmlns:ahyp="http://schemas.microsoft.com/office/drawing/2018/hyperlinkcolor" xmlns="" val="tx"/>
                    </a:ext>
                  </a:extLst>
                </a:hlinkClick>
              </a:rPr>
              <a:t>Para </a:t>
            </a:r>
            <a:r>
              <a:rPr lang="en-IE" sz="1600" dirty="0" err="1" smtClean="0">
                <a:solidFill>
                  <a:schemeClr val="accent1"/>
                </a:solidFill>
                <a:latin typeface="Scala Sans"/>
                <a:hlinkClick r:id="rId3">
                  <a:extLst>
                    <a:ext uri="{A12FA001-AC4F-418D-AE19-62706E023703}">
                      <ahyp:hlinkClr xmlns:ahyp="http://schemas.microsoft.com/office/drawing/2018/hyperlinkcolor" xmlns="" val="tx"/>
                    </a:ext>
                  </a:extLst>
                </a:hlinkClick>
              </a:rPr>
              <a:t>Birimleri</a:t>
            </a:r>
            <a:r>
              <a:rPr lang="en-IE" sz="1600" dirty="0" smtClean="0">
                <a:solidFill>
                  <a:schemeClr val="accent1"/>
                </a:solidFill>
                <a:latin typeface="Scala Sans"/>
                <a:hlinkClick r:id="rId3">
                  <a:extLst>
                    <a:ext uri="{A12FA001-AC4F-418D-AE19-62706E023703}">
                      <ahyp:hlinkClr xmlns:ahyp="http://schemas.microsoft.com/office/drawing/2018/hyperlinkcolor" xmlns="" val="tx"/>
                    </a:ext>
                  </a:extLst>
                </a:hlinkClick>
              </a:rPr>
              <a:t> </a:t>
            </a:r>
            <a:r>
              <a:rPr lang="en-IE" sz="1600" dirty="0" err="1" smtClean="0">
                <a:solidFill>
                  <a:schemeClr val="accent1"/>
                </a:solidFill>
                <a:latin typeface="Scala Sans"/>
                <a:hlinkClick r:id="rId3">
                  <a:extLst>
                    <a:ext uri="{A12FA001-AC4F-418D-AE19-62706E023703}">
                      <ahyp:hlinkClr xmlns:ahyp="http://schemas.microsoft.com/office/drawing/2018/hyperlinkcolor" xmlns="" val="tx"/>
                    </a:ext>
                  </a:extLst>
                </a:hlinkClick>
              </a:rPr>
              <a:t>ve</a:t>
            </a:r>
            <a:r>
              <a:rPr lang="en-IE" sz="1600" dirty="0" smtClean="0">
                <a:solidFill>
                  <a:schemeClr val="accent1"/>
                </a:solidFill>
                <a:latin typeface="Scala Sans"/>
                <a:hlinkClick r:id="rId3">
                  <a:extLst>
                    <a:ext uri="{A12FA001-AC4F-418D-AE19-62706E023703}">
                      <ahyp:hlinkClr xmlns:ahyp="http://schemas.microsoft.com/office/drawing/2018/hyperlinkcolor" xmlns="" val="tx"/>
                    </a:ext>
                  </a:extLst>
                </a:hlinkClick>
              </a:rPr>
              <a:t> Blok </a:t>
            </a:r>
            <a:r>
              <a:rPr lang="en-IE" sz="1600" dirty="0" err="1" smtClean="0">
                <a:solidFill>
                  <a:schemeClr val="accent1"/>
                </a:solidFill>
                <a:latin typeface="Scala Sans"/>
                <a:hlinkClick r:id="rId3">
                  <a:extLst>
                    <a:ext uri="{A12FA001-AC4F-418D-AE19-62706E023703}">
                      <ahyp:hlinkClr xmlns:ahyp="http://schemas.microsoft.com/office/drawing/2018/hyperlinkcolor" xmlns="" val="tx"/>
                    </a:ext>
                  </a:extLst>
                </a:hlinkClick>
              </a:rPr>
              <a:t>Zinciri</a:t>
            </a:r>
            <a:r>
              <a:rPr lang="tr-TR" sz="1600" dirty="0" smtClean="0">
                <a:solidFill>
                  <a:schemeClr val="accent1"/>
                </a:solidFill>
                <a:latin typeface="Scala Sans"/>
              </a:rPr>
              <a:t> </a:t>
            </a:r>
            <a:r>
              <a:rPr lang="tr-TR" sz="1600" dirty="0" smtClean="0">
                <a:solidFill>
                  <a:schemeClr val="accent1">
                    <a:lumMod val="75000"/>
                  </a:schemeClr>
                </a:solidFill>
                <a:latin typeface="Scala Sans"/>
              </a:rPr>
              <a:t>hakkında </a:t>
            </a:r>
            <a:r>
              <a:rPr lang="tr-TR" sz="1600" b="1" u="sng" dirty="0" smtClean="0">
                <a:solidFill>
                  <a:srgbClr val="ED2A59"/>
                </a:solidFill>
                <a:latin typeface="Scala Sans"/>
              </a:rPr>
              <a:t>okuyun</a:t>
            </a:r>
            <a:endParaRPr lang="tr-TR" sz="1600" b="1" u="sng" dirty="0" smtClean="0">
              <a:solidFill>
                <a:srgbClr val="EF619A"/>
              </a:solidFill>
              <a:effectLst/>
              <a:latin typeface="Scala Sans"/>
            </a:endParaRPr>
          </a:p>
          <a:p>
            <a:endParaRPr lang="en-IE" sz="1600" b="1" dirty="0" smtClean="0">
              <a:solidFill>
                <a:srgbClr val="ED2A59"/>
              </a:solidFill>
              <a:effectLst/>
              <a:latin typeface="Scala Sans"/>
            </a:endParaRPr>
          </a:p>
          <a:p>
            <a:endParaRPr lang="en-IE" b="1" i="1" dirty="0">
              <a:solidFill>
                <a:srgbClr val="ED2A59"/>
              </a:solidFill>
            </a:endParaRPr>
          </a:p>
        </p:txBody>
      </p:sp>
    </p:spTree>
    <p:extLst>
      <p:ext uri="{BB962C8B-B14F-4D97-AF65-F5344CB8AC3E}">
        <p14:creationId xmlns:p14="http://schemas.microsoft.com/office/powerpoint/2010/main" xmlns="" val="3118639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pak Coin is doing a pre-sale right now. : CryptoCurrency">
            <a:hlinkClick r:id="rId2"/>
            <a:extLst>
              <a:ext uri="{FF2B5EF4-FFF2-40B4-BE49-F238E27FC236}">
                <a16:creationId xmlns:a16="http://schemas.microsoft.com/office/drawing/2014/main" xmlns="" id="{348F398A-7761-4CD6-926F-428A75C1E35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1877" y="2391373"/>
            <a:ext cx="1620000"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B8746E21-E715-4537-8E83-F91EA878703B}"/>
              </a:ext>
            </a:extLst>
          </p:cNvPr>
          <p:cNvSpPr txBox="1"/>
          <p:nvPr/>
        </p:nvSpPr>
        <p:spPr>
          <a:xfrm>
            <a:off x="218209" y="4061713"/>
            <a:ext cx="2381300" cy="1846659"/>
          </a:xfrm>
          <a:prstGeom prst="rect">
            <a:avLst/>
          </a:prstGeom>
          <a:noFill/>
        </p:spPr>
        <p:txBody>
          <a:bodyPr wrap="square" rtlCol="0">
            <a:spAutoFit/>
          </a:bodyPr>
          <a:lstStyle/>
          <a:p>
            <a:pPr algn="ctr"/>
            <a:r>
              <a:rPr lang="en-IE" sz="2400" b="1" dirty="0" err="1" smtClean="0">
                <a:solidFill>
                  <a:srgbClr val="ED2A59"/>
                </a:solidFill>
                <a:latin typeface="Muli"/>
              </a:rPr>
              <a:t>Impak</a:t>
            </a:r>
            <a:endParaRPr lang="en-IE" sz="2400" b="1" dirty="0" smtClean="0">
              <a:solidFill>
                <a:srgbClr val="ED2A59"/>
              </a:solidFill>
              <a:latin typeface="Muli"/>
            </a:endParaRPr>
          </a:p>
          <a:p>
            <a:pPr algn="ctr"/>
            <a:r>
              <a:rPr lang="tr-TR" dirty="0" smtClean="0">
                <a:solidFill>
                  <a:srgbClr val="212529"/>
                </a:solidFill>
              </a:rPr>
              <a:t>Sorumlu tüketim, yardım ve israf yoluyla</a:t>
            </a:r>
          </a:p>
          <a:p>
            <a:pPr algn="ctr"/>
            <a:r>
              <a:rPr lang="tr-TR" dirty="0" smtClean="0">
                <a:solidFill>
                  <a:srgbClr val="212529"/>
                </a:solidFill>
              </a:rPr>
              <a:t>yenilikçi ve şeffaf</a:t>
            </a:r>
          </a:p>
          <a:p>
            <a:pPr algn="ctr"/>
            <a:r>
              <a:rPr lang="tr-TR" dirty="0" smtClean="0">
                <a:solidFill>
                  <a:srgbClr val="212529"/>
                </a:solidFill>
              </a:rPr>
              <a:t>teknolojileri</a:t>
            </a:r>
            <a:endParaRPr lang="tr-TR" b="0" i="0" dirty="0" smtClean="0">
              <a:solidFill>
                <a:srgbClr val="212529"/>
              </a:solidFill>
              <a:effectLst/>
            </a:endParaRPr>
          </a:p>
          <a:p>
            <a:pPr algn="ctr"/>
            <a:endParaRPr lang="en-IE" b="0" i="0" dirty="0">
              <a:solidFill>
                <a:srgbClr val="212529"/>
              </a:solidFill>
              <a:effectLst/>
              <a:latin typeface="Muli"/>
            </a:endParaRPr>
          </a:p>
        </p:txBody>
      </p:sp>
      <p:pic>
        <p:nvPicPr>
          <p:cNvPr id="2052" name="Picture 4">
            <a:hlinkClick r:id="rId4"/>
            <a:extLst>
              <a:ext uri="{FF2B5EF4-FFF2-40B4-BE49-F238E27FC236}">
                <a16:creationId xmlns:a16="http://schemas.microsoft.com/office/drawing/2014/main" xmlns="" id="{2FF5E2D1-4237-4965-9870-1B69072D5F5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94358" y="2391373"/>
            <a:ext cx="1620000"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BED955B3-5500-4DAD-881D-F7E3CEBB964C}"/>
              </a:ext>
            </a:extLst>
          </p:cNvPr>
          <p:cNvSpPr txBox="1"/>
          <p:nvPr/>
        </p:nvSpPr>
        <p:spPr>
          <a:xfrm>
            <a:off x="2410690" y="4011373"/>
            <a:ext cx="2192481" cy="1846659"/>
          </a:xfrm>
          <a:prstGeom prst="rect">
            <a:avLst/>
          </a:prstGeom>
          <a:noFill/>
        </p:spPr>
        <p:txBody>
          <a:bodyPr wrap="square" rtlCol="0">
            <a:spAutoFit/>
          </a:bodyPr>
          <a:lstStyle/>
          <a:p>
            <a:pPr algn="ctr"/>
            <a:r>
              <a:rPr lang="en-IE" sz="2400" b="1" dirty="0">
                <a:solidFill>
                  <a:srgbClr val="ED2A59"/>
                </a:solidFill>
                <a:latin typeface="Muli"/>
              </a:rPr>
              <a:t>Root </a:t>
            </a:r>
            <a:r>
              <a:rPr lang="en-IE" sz="2400" b="1" dirty="0" smtClean="0">
                <a:solidFill>
                  <a:srgbClr val="ED2A59"/>
                </a:solidFill>
                <a:latin typeface="Muli"/>
              </a:rPr>
              <a:t>Tokens</a:t>
            </a:r>
            <a:endParaRPr lang="en-IE" sz="2400" b="1" dirty="0">
              <a:solidFill>
                <a:srgbClr val="ED2A59"/>
              </a:solidFill>
              <a:latin typeface="Muli"/>
            </a:endParaRPr>
          </a:p>
          <a:p>
            <a:pPr algn="ctr"/>
            <a:r>
              <a:rPr lang="en-IE" dirty="0" err="1" smtClean="0">
                <a:solidFill>
                  <a:srgbClr val="212529"/>
                </a:solidFill>
              </a:rPr>
              <a:t>Yenilikçi</a:t>
            </a:r>
            <a:r>
              <a:rPr lang="en-IE" dirty="0" smtClean="0">
                <a:solidFill>
                  <a:srgbClr val="212529"/>
                </a:solidFill>
              </a:rPr>
              <a:t> </a:t>
            </a:r>
            <a:r>
              <a:rPr lang="en-IE" dirty="0" err="1" smtClean="0">
                <a:solidFill>
                  <a:srgbClr val="212529"/>
                </a:solidFill>
              </a:rPr>
              <a:t>ve</a:t>
            </a:r>
            <a:r>
              <a:rPr lang="en-IE" dirty="0" smtClean="0">
                <a:solidFill>
                  <a:srgbClr val="212529"/>
                </a:solidFill>
              </a:rPr>
              <a:t> </a:t>
            </a:r>
            <a:r>
              <a:rPr lang="en-IE" dirty="0" err="1" smtClean="0">
                <a:solidFill>
                  <a:srgbClr val="212529"/>
                </a:solidFill>
              </a:rPr>
              <a:t>şeffaf</a:t>
            </a:r>
            <a:r>
              <a:rPr lang="en-IE" dirty="0" smtClean="0">
                <a:solidFill>
                  <a:srgbClr val="212529"/>
                </a:solidFill>
              </a:rPr>
              <a:t> </a:t>
            </a:r>
            <a:r>
              <a:rPr lang="en-IE" dirty="0" err="1" smtClean="0">
                <a:solidFill>
                  <a:srgbClr val="212529"/>
                </a:solidFill>
              </a:rPr>
              <a:t>teknolojiler</a:t>
            </a:r>
            <a:r>
              <a:rPr lang="en-IE" dirty="0" smtClean="0">
                <a:solidFill>
                  <a:srgbClr val="212529"/>
                </a:solidFill>
              </a:rPr>
              <a:t> </a:t>
            </a:r>
            <a:r>
              <a:rPr lang="en-IE" dirty="0" err="1" smtClean="0">
                <a:solidFill>
                  <a:srgbClr val="212529"/>
                </a:solidFill>
              </a:rPr>
              <a:t>aracılığıyla</a:t>
            </a:r>
            <a:r>
              <a:rPr lang="en-IE" dirty="0" smtClean="0">
                <a:solidFill>
                  <a:srgbClr val="212529"/>
                </a:solidFill>
              </a:rPr>
              <a:t> </a:t>
            </a:r>
            <a:r>
              <a:rPr lang="en-IE" dirty="0" err="1" smtClean="0">
                <a:solidFill>
                  <a:srgbClr val="212529"/>
                </a:solidFill>
              </a:rPr>
              <a:t>sorumlu</a:t>
            </a:r>
            <a:r>
              <a:rPr lang="en-IE" dirty="0" smtClean="0">
                <a:solidFill>
                  <a:srgbClr val="212529"/>
                </a:solidFill>
              </a:rPr>
              <a:t> </a:t>
            </a:r>
            <a:r>
              <a:rPr lang="en-IE" dirty="0" err="1" smtClean="0">
                <a:solidFill>
                  <a:srgbClr val="212529"/>
                </a:solidFill>
              </a:rPr>
              <a:t>tüketim</a:t>
            </a:r>
            <a:r>
              <a:rPr lang="en-IE" dirty="0" smtClean="0">
                <a:solidFill>
                  <a:srgbClr val="212529"/>
                </a:solidFill>
              </a:rPr>
              <a:t>, </a:t>
            </a:r>
            <a:r>
              <a:rPr lang="en-IE" dirty="0" err="1" smtClean="0">
                <a:solidFill>
                  <a:srgbClr val="212529"/>
                </a:solidFill>
              </a:rPr>
              <a:t>yardım</a:t>
            </a:r>
            <a:r>
              <a:rPr lang="en-IE" dirty="0" smtClean="0">
                <a:solidFill>
                  <a:srgbClr val="212529"/>
                </a:solidFill>
              </a:rPr>
              <a:t> </a:t>
            </a:r>
            <a:r>
              <a:rPr lang="en-IE" dirty="0" err="1" smtClean="0">
                <a:solidFill>
                  <a:srgbClr val="212529"/>
                </a:solidFill>
              </a:rPr>
              <a:t>ve</a:t>
            </a:r>
            <a:r>
              <a:rPr lang="en-IE" dirty="0" smtClean="0">
                <a:solidFill>
                  <a:srgbClr val="212529"/>
                </a:solidFill>
              </a:rPr>
              <a:t> </a:t>
            </a:r>
            <a:r>
              <a:rPr lang="en-IE" dirty="0" err="1" smtClean="0">
                <a:solidFill>
                  <a:srgbClr val="212529"/>
                </a:solidFill>
              </a:rPr>
              <a:t>atık</a:t>
            </a:r>
            <a:endParaRPr lang="en-IE" i="0" dirty="0">
              <a:solidFill>
                <a:srgbClr val="212529"/>
              </a:solidFill>
              <a:effectLst/>
            </a:endParaRPr>
          </a:p>
        </p:txBody>
      </p:sp>
      <p:pic>
        <p:nvPicPr>
          <p:cNvPr id="2054" name="Picture 6" descr="Clean Water Coin | Cryptocurrency Altcoin | A Crypto Charity">
            <a:hlinkClick r:id="rId6"/>
            <a:extLst>
              <a:ext uri="{FF2B5EF4-FFF2-40B4-BE49-F238E27FC236}">
                <a16:creationId xmlns:a16="http://schemas.microsoft.com/office/drawing/2014/main" xmlns="" id="{D3C29548-85CF-4BED-AF1D-29B4DB25AD61}"/>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998026" y="2391373"/>
            <a:ext cx="1604620"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F95E1E6A-AD1D-4393-A66A-0E854C21BE91}"/>
              </a:ext>
            </a:extLst>
          </p:cNvPr>
          <p:cNvSpPr txBox="1"/>
          <p:nvPr/>
        </p:nvSpPr>
        <p:spPr>
          <a:xfrm>
            <a:off x="4807131" y="4092886"/>
            <a:ext cx="2383376" cy="1661993"/>
          </a:xfrm>
          <a:prstGeom prst="rect">
            <a:avLst/>
          </a:prstGeom>
          <a:noFill/>
        </p:spPr>
        <p:txBody>
          <a:bodyPr wrap="square" rtlCol="0">
            <a:spAutoFit/>
          </a:bodyPr>
          <a:lstStyle/>
          <a:p>
            <a:pPr algn="ctr"/>
            <a:r>
              <a:rPr lang="en-IE" sz="2400" b="1" dirty="0">
                <a:solidFill>
                  <a:srgbClr val="ED2A59"/>
                </a:solidFill>
                <a:latin typeface="Muli"/>
              </a:rPr>
              <a:t>Clean Water </a:t>
            </a:r>
            <a:r>
              <a:rPr lang="en-IE" sz="2400" b="1" dirty="0" smtClean="0">
                <a:solidFill>
                  <a:srgbClr val="ED2A59"/>
                </a:solidFill>
                <a:latin typeface="Muli"/>
              </a:rPr>
              <a:t>Coin</a:t>
            </a:r>
            <a:endParaRPr lang="tr-TR" dirty="0" smtClean="0">
              <a:solidFill>
                <a:schemeClr val="tx1">
                  <a:lumMod val="75000"/>
                  <a:lumOff val="25000"/>
                </a:schemeClr>
              </a:solidFill>
            </a:endParaRPr>
          </a:p>
          <a:p>
            <a:pPr algn="ctr"/>
            <a:r>
              <a:rPr lang="es-ES" dirty="0" smtClean="0">
                <a:solidFill>
                  <a:schemeClr val="tx1">
                    <a:lumMod val="75000"/>
                    <a:lumOff val="25000"/>
                  </a:schemeClr>
                </a:solidFill>
              </a:rPr>
              <a:t>Yardım amaçlı su için para toplayın</a:t>
            </a:r>
            <a:endParaRPr lang="tr-TR" dirty="0" smtClean="0">
              <a:solidFill>
                <a:schemeClr val="tx1">
                  <a:lumMod val="75000"/>
                  <a:lumOff val="25000"/>
                </a:schemeClr>
              </a:solidFill>
            </a:endParaRPr>
          </a:p>
          <a:p>
            <a:pPr algn="ctr"/>
            <a:endParaRPr lang="en-IE" b="0" i="0" dirty="0">
              <a:solidFill>
                <a:srgbClr val="212529"/>
              </a:solidFill>
              <a:effectLst/>
              <a:latin typeface="Muli"/>
            </a:endParaRPr>
          </a:p>
        </p:txBody>
      </p:sp>
      <p:pic>
        <p:nvPicPr>
          <p:cNvPr id="2056" name="Picture 8" descr="BitGive Foundation - 1st Bitcoin and Blockchain Nonprofit">
            <a:hlinkClick r:id="rId8"/>
            <a:extLst>
              <a:ext uri="{FF2B5EF4-FFF2-40B4-BE49-F238E27FC236}">
                <a16:creationId xmlns:a16="http://schemas.microsoft.com/office/drawing/2014/main" xmlns="" id="{AAAAAE77-2F9A-459E-BFD4-33229A50A4B1}"/>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086314" y="2796287"/>
            <a:ext cx="2749893" cy="98215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907B0679-9167-4533-B0F3-8F82AD2ED55F}"/>
              </a:ext>
            </a:extLst>
          </p:cNvPr>
          <p:cNvSpPr txBox="1"/>
          <p:nvPr/>
        </p:nvSpPr>
        <p:spPr>
          <a:xfrm>
            <a:off x="7365886" y="4081363"/>
            <a:ext cx="2182091" cy="2677656"/>
          </a:xfrm>
          <a:prstGeom prst="rect">
            <a:avLst/>
          </a:prstGeom>
          <a:noFill/>
        </p:spPr>
        <p:txBody>
          <a:bodyPr wrap="square" rtlCol="0">
            <a:spAutoFit/>
          </a:bodyPr>
          <a:lstStyle/>
          <a:p>
            <a:pPr algn="ctr"/>
            <a:r>
              <a:rPr lang="en-IE" sz="2400" b="1" dirty="0">
                <a:solidFill>
                  <a:srgbClr val="ED2A59"/>
                </a:solidFill>
                <a:latin typeface="Muli"/>
              </a:rPr>
              <a:t>GiveTrack</a:t>
            </a:r>
          </a:p>
          <a:p>
            <a:pPr algn="ctr"/>
            <a:r>
              <a:rPr lang="en-IE" dirty="0" err="1" smtClean="0">
                <a:solidFill>
                  <a:schemeClr val="tx1">
                    <a:lumMod val="75000"/>
                    <a:lumOff val="25000"/>
                  </a:schemeClr>
                </a:solidFill>
              </a:rPr>
              <a:t>Bağışçılar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halk</a:t>
            </a:r>
            <a:r>
              <a:rPr lang="en-IE" dirty="0" smtClean="0">
                <a:solidFill>
                  <a:schemeClr val="tx1">
                    <a:lumMod val="75000"/>
                    <a:lumOff val="25000"/>
                  </a:schemeClr>
                </a:solidFill>
              </a:rPr>
              <a:t>, </a:t>
            </a:r>
            <a:r>
              <a:rPr lang="en-IE" dirty="0" err="1" smtClean="0">
                <a:solidFill>
                  <a:schemeClr val="tx1">
                    <a:lumMod val="75000"/>
                    <a:lumOff val="25000"/>
                  </a:schemeClr>
                </a:solidFill>
              </a:rPr>
              <a:t>paralarının</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harcandığını</a:t>
            </a:r>
            <a:r>
              <a:rPr lang="en-IE" dirty="0" smtClean="0">
                <a:solidFill>
                  <a:schemeClr val="tx1">
                    <a:lumMod val="75000"/>
                    <a:lumOff val="25000"/>
                  </a:schemeClr>
                </a:solidFill>
              </a:rPr>
              <a:t> </a:t>
            </a:r>
            <a:r>
              <a:rPr lang="en-IE" dirty="0" err="1" smtClean="0">
                <a:solidFill>
                  <a:schemeClr val="tx1">
                    <a:lumMod val="75000"/>
                    <a:lumOff val="25000"/>
                  </a:schemeClr>
                </a:solidFill>
              </a:rPr>
              <a:t>halka</a:t>
            </a:r>
            <a:r>
              <a:rPr lang="en-IE" dirty="0" smtClean="0">
                <a:solidFill>
                  <a:schemeClr val="tx1">
                    <a:lumMod val="75000"/>
                    <a:lumOff val="25000"/>
                  </a:schemeClr>
                </a:solidFill>
              </a:rPr>
              <a:t> </a:t>
            </a:r>
            <a:r>
              <a:rPr lang="en-IE" dirty="0" err="1" smtClean="0">
                <a:solidFill>
                  <a:schemeClr val="tx1">
                    <a:lumMod val="75000"/>
                    <a:lumOff val="25000"/>
                  </a:schemeClr>
                </a:solidFill>
              </a:rPr>
              <a:t>açık</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platformda</a:t>
            </a:r>
            <a:r>
              <a:rPr lang="en-IE" dirty="0" smtClean="0">
                <a:solidFill>
                  <a:schemeClr val="tx1">
                    <a:lumMod val="75000"/>
                    <a:lumOff val="25000"/>
                  </a:schemeClr>
                </a:solidFill>
              </a:rPr>
              <a:t> </a:t>
            </a:r>
            <a:r>
              <a:rPr lang="en-IE" dirty="0" err="1" smtClean="0">
                <a:solidFill>
                  <a:schemeClr val="tx1">
                    <a:lumMod val="75000"/>
                    <a:lumOff val="25000"/>
                  </a:schemeClr>
                </a:solidFill>
              </a:rPr>
              <a:t>gerçek</a:t>
            </a:r>
            <a:r>
              <a:rPr lang="en-IE" dirty="0" smtClean="0">
                <a:solidFill>
                  <a:schemeClr val="tx1">
                    <a:lumMod val="75000"/>
                    <a:lumOff val="25000"/>
                  </a:schemeClr>
                </a:solidFill>
              </a:rPr>
              <a:t> </a:t>
            </a:r>
            <a:r>
              <a:rPr lang="en-IE" dirty="0" err="1" smtClean="0">
                <a:solidFill>
                  <a:schemeClr val="tx1">
                    <a:lumMod val="75000"/>
                    <a:lumOff val="25000"/>
                  </a:schemeClr>
                </a:solidFill>
              </a:rPr>
              <a:t>zamanlı</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izleyebilir</a:t>
            </a:r>
            <a:r>
              <a:rPr lang="en-IE" dirty="0" smtClean="0">
                <a:solidFill>
                  <a:schemeClr val="tx1">
                    <a:lumMod val="75000"/>
                    <a:lumOff val="25000"/>
                  </a:schemeClr>
                </a:solidFill>
              </a:rPr>
              <a:t>.</a:t>
            </a:r>
            <a:endParaRPr lang="en-IE" dirty="0">
              <a:solidFill>
                <a:schemeClr val="tx1">
                  <a:lumMod val="75000"/>
                  <a:lumOff val="25000"/>
                </a:schemeClr>
              </a:solidFill>
            </a:endParaRPr>
          </a:p>
          <a:p>
            <a:pPr algn="ctr"/>
            <a:r>
              <a:rPr lang="en-IE" b="0" i="0" dirty="0">
                <a:solidFill>
                  <a:srgbClr val="FFFFFF"/>
                </a:solidFill>
                <a:effectLst/>
                <a:latin typeface="Roboto"/>
              </a:rPr>
              <a:t>and driving more outcomes on the </a:t>
            </a:r>
            <a:endParaRPr lang="en-IE" b="0" i="0" dirty="0">
              <a:solidFill>
                <a:srgbClr val="212529"/>
              </a:solidFill>
              <a:effectLst/>
              <a:latin typeface="Muli"/>
            </a:endParaRPr>
          </a:p>
        </p:txBody>
      </p:sp>
      <p:sp>
        <p:nvSpPr>
          <p:cNvPr id="7" name="TextBox 6">
            <a:extLst>
              <a:ext uri="{FF2B5EF4-FFF2-40B4-BE49-F238E27FC236}">
                <a16:creationId xmlns:a16="http://schemas.microsoft.com/office/drawing/2014/main" xmlns="" id="{1D8E20B3-17AA-4BAD-8C99-44FC83A03136}"/>
              </a:ext>
            </a:extLst>
          </p:cNvPr>
          <p:cNvSpPr txBox="1"/>
          <p:nvPr/>
        </p:nvSpPr>
        <p:spPr>
          <a:xfrm>
            <a:off x="2977486" y="94737"/>
            <a:ext cx="9107141" cy="2492990"/>
          </a:xfrm>
          <a:prstGeom prst="rect">
            <a:avLst/>
          </a:prstGeom>
          <a:noFill/>
        </p:spPr>
        <p:txBody>
          <a:bodyPr wrap="square" rtlCol="0">
            <a:spAutoFit/>
          </a:bodyPr>
          <a:lstStyle/>
          <a:p>
            <a:r>
              <a:rPr lang="tr-TR" sz="3600" b="1" dirty="0" smtClean="0">
                <a:solidFill>
                  <a:srgbClr val="ED2A59"/>
                </a:solidFill>
              </a:rPr>
              <a:t>Hayırseverlik ve Blok Zinciri</a:t>
            </a:r>
            <a:endParaRPr lang="en-IE" sz="3600" b="1" dirty="0">
              <a:solidFill>
                <a:srgbClr val="ED2A59"/>
              </a:solidFill>
            </a:endParaRPr>
          </a:p>
          <a:p>
            <a:r>
              <a:rPr lang="en-IE" sz="2400" b="1" dirty="0" err="1" smtClean="0">
                <a:solidFill>
                  <a:srgbClr val="42B0C2"/>
                </a:solidFill>
              </a:rPr>
              <a:t>Blo</a:t>
            </a:r>
            <a:r>
              <a:rPr lang="tr-TR" sz="2400" b="1" dirty="0" smtClean="0">
                <a:solidFill>
                  <a:srgbClr val="42B0C2"/>
                </a:solidFill>
              </a:rPr>
              <a:t>k Zinciri</a:t>
            </a:r>
            <a:r>
              <a:rPr lang="tr-TR" sz="2400" dirty="0" smtClean="0">
                <a:solidFill>
                  <a:schemeClr val="tx1">
                    <a:lumMod val="75000"/>
                    <a:lumOff val="25000"/>
                  </a:schemeClr>
                </a:solidFill>
              </a:rPr>
              <a:t>, bağışçılardan gelen </a:t>
            </a:r>
            <a:r>
              <a:rPr lang="tr-TR" sz="2400" dirty="0" err="1" smtClean="0">
                <a:solidFill>
                  <a:schemeClr val="tx1">
                    <a:lumMod val="75000"/>
                    <a:lumOff val="25000"/>
                  </a:schemeClr>
                </a:solidFill>
              </a:rPr>
              <a:t>bitcoin</a:t>
            </a:r>
            <a:r>
              <a:rPr lang="tr-TR" sz="2400" dirty="0" smtClean="0">
                <a:solidFill>
                  <a:schemeClr val="tx1">
                    <a:lumMod val="75000"/>
                    <a:lumOff val="25000"/>
                  </a:schemeClr>
                </a:solidFill>
              </a:rPr>
              <a:t> ve diğer kripto para bağışlarını, sürekli bir döviz kuru üzerinden para birimleri için doğrudan bir çevrimiçi cüzdan aracılığıyla kullanabilen bağış toplama fırsatlarına, hayır kurumlarına ve vakıflara yardımcı olur.</a:t>
            </a:r>
            <a:endParaRPr lang="en-IE" sz="2400" dirty="0">
              <a:solidFill>
                <a:schemeClr val="tx1">
                  <a:lumMod val="75000"/>
                  <a:lumOff val="25000"/>
                </a:schemeClr>
              </a:solidFill>
            </a:endParaRPr>
          </a:p>
          <a:p>
            <a:endParaRPr lang="en-IE" sz="2400" dirty="0"/>
          </a:p>
        </p:txBody>
      </p:sp>
      <p:sp>
        <p:nvSpPr>
          <p:cNvPr id="8" name="TextBox 7">
            <a:extLst>
              <a:ext uri="{FF2B5EF4-FFF2-40B4-BE49-F238E27FC236}">
                <a16:creationId xmlns:a16="http://schemas.microsoft.com/office/drawing/2014/main" xmlns="" id="{3BEC6890-C641-43DB-9198-5B648C2BF9E3}"/>
              </a:ext>
            </a:extLst>
          </p:cNvPr>
          <p:cNvSpPr txBox="1"/>
          <p:nvPr/>
        </p:nvSpPr>
        <p:spPr>
          <a:xfrm>
            <a:off x="6265718" y="6243259"/>
            <a:ext cx="5712463" cy="861774"/>
          </a:xfrm>
          <a:prstGeom prst="rect">
            <a:avLst/>
          </a:prstGeom>
          <a:noFill/>
        </p:spPr>
        <p:txBody>
          <a:bodyPr wrap="square" rtlCol="0">
            <a:spAutoFit/>
          </a:bodyPr>
          <a:lstStyle/>
          <a:p>
            <a:r>
              <a:rPr lang="tr-TR" sz="1600" dirty="0" smtClean="0">
                <a:solidFill>
                  <a:schemeClr val="accent1"/>
                </a:solidFill>
                <a:latin typeface="Scala Sans"/>
              </a:rPr>
              <a:t>Sosyal Sektörde Dijital Para Birimleri ve Blok Zinciri  hakkında </a:t>
            </a:r>
            <a:r>
              <a:rPr lang="tr-TR" sz="1600" b="1" u="sng" dirty="0" smtClean="0">
                <a:solidFill>
                  <a:srgbClr val="ED2A59"/>
                </a:solidFill>
                <a:latin typeface="Scala Sans"/>
              </a:rPr>
              <a:t>okuyun</a:t>
            </a:r>
            <a:endParaRPr lang="en-IE" sz="1600" b="1" u="sng" dirty="0" smtClean="0">
              <a:solidFill>
                <a:srgbClr val="ED2A59"/>
              </a:solidFill>
              <a:effectLst/>
              <a:latin typeface="Scala Sans"/>
            </a:endParaRPr>
          </a:p>
          <a:p>
            <a:endParaRPr lang="en-IE" i="1" dirty="0">
              <a:solidFill>
                <a:srgbClr val="ED2A59"/>
              </a:solidFill>
            </a:endParaRPr>
          </a:p>
        </p:txBody>
      </p:sp>
      <p:grpSp>
        <p:nvGrpSpPr>
          <p:cNvPr id="28" name="Google Shape;605;p39">
            <a:extLst>
              <a:ext uri="{FF2B5EF4-FFF2-40B4-BE49-F238E27FC236}">
                <a16:creationId xmlns:a16="http://schemas.microsoft.com/office/drawing/2014/main" xmlns="" id="{E125759E-FDAC-48DA-99FE-D6FE59F8E645}"/>
              </a:ext>
            </a:extLst>
          </p:cNvPr>
          <p:cNvGrpSpPr/>
          <p:nvPr/>
        </p:nvGrpSpPr>
        <p:grpSpPr>
          <a:xfrm>
            <a:off x="5478460" y="6027815"/>
            <a:ext cx="703495" cy="646331"/>
            <a:chOff x="2583100" y="2973775"/>
            <a:chExt cx="461550" cy="437200"/>
          </a:xfrm>
          <a:noFill/>
        </p:grpSpPr>
        <p:sp>
          <p:nvSpPr>
            <p:cNvPr id="29" name="Google Shape;606;p39">
              <a:extLst>
                <a:ext uri="{FF2B5EF4-FFF2-40B4-BE49-F238E27FC236}">
                  <a16:creationId xmlns:a16="http://schemas.microsoft.com/office/drawing/2014/main" xmlns="" id="{039280F2-E351-4B57-9B7B-A62201ED928D}"/>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rgbClr val="ED2A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607;p39">
              <a:extLst>
                <a:ext uri="{FF2B5EF4-FFF2-40B4-BE49-F238E27FC236}">
                  <a16:creationId xmlns:a16="http://schemas.microsoft.com/office/drawing/2014/main" xmlns="" id="{312EAF0D-1E0F-46CC-A69A-0B91DC15EAC3}"/>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rgbClr val="ED2A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058" name="Picture 10" descr="Internship at Government partnerships division-World food programme | YPARD  | Young Professionals for Agricultural Development">
            <a:extLst>
              <a:ext uri="{FF2B5EF4-FFF2-40B4-BE49-F238E27FC236}">
                <a16:creationId xmlns:a16="http://schemas.microsoft.com/office/drawing/2014/main" xmlns="" id="{0B84D281-CF5E-4392-88D9-DB9720B87BAB}"/>
              </a:ext>
            </a:extLst>
          </p:cNvPr>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17061" r="13828"/>
          <a:stretch/>
        </p:blipFill>
        <p:spPr bwMode="auto">
          <a:xfrm>
            <a:off x="9709794" y="1986287"/>
            <a:ext cx="2075194"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a:extLst>
              <a:ext uri="{FF2B5EF4-FFF2-40B4-BE49-F238E27FC236}">
                <a16:creationId xmlns:a16="http://schemas.microsoft.com/office/drawing/2014/main" xmlns="" id="{CAF071F1-5E19-47A7-9AC7-BA76044DD84E}"/>
              </a:ext>
            </a:extLst>
          </p:cNvPr>
          <p:cNvSpPr txBox="1"/>
          <p:nvPr/>
        </p:nvSpPr>
        <p:spPr>
          <a:xfrm>
            <a:off x="9658812" y="3657936"/>
            <a:ext cx="2425815" cy="2739211"/>
          </a:xfrm>
          <a:prstGeom prst="rect">
            <a:avLst/>
          </a:prstGeom>
          <a:noFill/>
        </p:spPr>
        <p:txBody>
          <a:bodyPr wrap="square" rtlCol="0">
            <a:spAutoFit/>
          </a:bodyPr>
          <a:lstStyle/>
          <a:p>
            <a:pPr algn="ctr"/>
            <a:r>
              <a:rPr lang="en-IE" dirty="0" err="1" smtClean="0">
                <a:solidFill>
                  <a:schemeClr val="tx1">
                    <a:lumMod val="75000"/>
                    <a:lumOff val="25000"/>
                  </a:schemeClr>
                </a:solidFill>
              </a:rPr>
              <a:t>Seçilen</a:t>
            </a:r>
            <a:r>
              <a:rPr lang="en-IE" dirty="0" smtClean="0">
                <a:solidFill>
                  <a:schemeClr val="tx1">
                    <a:lumMod val="75000"/>
                    <a:lumOff val="25000"/>
                  </a:schemeClr>
                </a:solidFill>
              </a:rPr>
              <a:t> </a:t>
            </a:r>
            <a:r>
              <a:rPr lang="en-IE" dirty="0" err="1" smtClean="0">
                <a:solidFill>
                  <a:schemeClr val="tx1">
                    <a:lumMod val="75000"/>
                    <a:lumOff val="25000"/>
                  </a:schemeClr>
                </a:solidFill>
              </a:rPr>
              <a:t>pazarlarda</a:t>
            </a:r>
            <a:r>
              <a:rPr lang="en-IE" dirty="0" smtClean="0">
                <a:solidFill>
                  <a:schemeClr val="tx1">
                    <a:lumMod val="75000"/>
                    <a:lumOff val="25000"/>
                  </a:schemeClr>
                </a:solidFill>
              </a:rPr>
              <a:t> </a:t>
            </a:r>
            <a:r>
              <a:rPr lang="en-IE" dirty="0" err="1" smtClean="0">
                <a:solidFill>
                  <a:schemeClr val="tx1">
                    <a:lumMod val="75000"/>
                    <a:lumOff val="25000"/>
                  </a:schemeClr>
                </a:solidFill>
              </a:rPr>
              <a:t>ticaret</a:t>
            </a:r>
            <a:r>
              <a:rPr lang="en-IE" dirty="0" smtClean="0">
                <a:solidFill>
                  <a:schemeClr val="tx1">
                    <a:lumMod val="75000"/>
                    <a:lumOff val="25000"/>
                  </a:schemeClr>
                </a:solidFill>
              </a:rPr>
              <a:t> </a:t>
            </a:r>
            <a:r>
              <a:rPr lang="en-IE" dirty="0" err="1" smtClean="0">
                <a:solidFill>
                  <a:schemeClr val="tx1">
                    <a:lumMod val="75000"/>
                    <a:lumOff val="25000"/>
                  </a:schemeClr>
                </a:solidFill>
              </a:rPr>
              <a:t>yapabilmeleri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kuponları</a:t>
            </a:r>
            <a:r>
              <a:rPr lang="en-IE" dirty="0" smtClean="0">
                <a:solidFill>
                  <a:schemeClr val="tx1">
                    <a:lumMod val="75000"/>
                    <a:lumOff val="25000"/>
                  </a:schemeClr>
                </a:solidFill>
              </a:rPr>
              <a:t> </a:t>
            </a:r>
            <a:r>
              <a:rPr lang="en-IE" dirty="0" err="1" smtClean="0">
                <a:solidFill>
                  <a:schemeClr val="tx1">
                    <a:lumMod val="75000"/>
                    <a:lumOff val="25000"/>
                  </a:schemeClr>
                </a:solidFill>
              </a:rPr>
              <a:t>sağlayarak</a:t>
            </a:r>
            <a:r>
              <a:rPr lang="en-IE" dirty="0" smtClean="0">
                <a:solidFill>
                  <a:schemeClr val="tx1">
                    <a:lumMod val="75000"/>
                    <a:lumOff val="25000"/>
                  </a:schemeClr>
                </a:solidFill>
              </a:rPr>
              <a:t> </a:t>
            </a:r>
            <a:r>
              <a:rPr lang="en-IE" sz="2000" b="1" dirty="0" smtClean="0">
                <a:solidFill>
                  <a:schemeClr val="accent2"/>
                </a:solidFill>
              </a:rPr>
              <a:t>1,4 </a:t>
            </a:r>
            <a:r>
              <a:rPr lang="en-IE" sz="2000" b="1" dirty="0" err="1" smtClean="0">
                <a:solidFill>
                  <a:schemeClr val="accent2"/>
                </a:solidFill>
              </a:rPr>
              <a:t>milyon</a:t>
            </a:r>
            <a:r>
              <a:rPr lang="en-IE" sz="2000" b="1" dirty="0" smtClean="0">
                <a:solidFill>
                  <a:schemeClr val="accent2"/>
                </a:solidFill>
              </a:rPr>
              <a:t> ABD </a:t>
            </a:r>
            <a:r>
              <a:rPr lang="en-IE" sz="2000" b="1" dirty="0" err="1" smtClean="0">
                <a:solidFill>
                  <a:schemeClr val="accent2"/>
                </a:solidFill>
              </a:rPr>
              <a:t>Doları</a:t>
            </a:r>
            <a:r>
              <a:rPr lang="en-IE" sz="2000" b="1" dirty="0" smtClean="0">
                <a:solidFill>
                  <a:schemeClr val="accent2"/>
                </a:solidFill>
              </a:rPr>
              <a:t> 10.000 </a:t>
            </a:r>
            <a:r>
              <a:rPr lang="en-IE" sz="2000" b="1" dirty="0" err="1" smtClean="0">
                <a:solidFill>
                  <a:schemeClr val="accent2"/>
                </a:solidFill>
              </a:rPr>
              <a:t>Suriyeli</a:t>
            </a:r>
            <a:r>
              <a:rPr lang="en-IE" sz="2000" b="1" dirty="0" smtClean="0">
                <a:solidFill>
                  <a:schemeClr val="accent2"/>
                </a:solidFill>
              </a:rPr>
              <a:t> </a:t>
            </a:r>
            <a:r>
              <a:rPr lang="en-IE" sz="2000" b="1" dirty="0" err="1" smtClean="0">
                <a:solidFill>
                  <a:schemeClr val="accent2"/>
                </a:solidFill>
              </a:rPr>
              <a:t>Mülteciye</a:t>
            </a:r>
            <a:r>
              <a:rPr lang="en-IE" sz="2000" b="1" dirty="0" smtClean="0">
                <a:solidFill>
                  <a:schemeClr val="accent2"/>
                </a:solidFill>
              </a:rPr>
              <a:t> </a:t>
            </a:r>
            <a:r>
              <a:rPr lang="en-IE" sz="2000" b="1" dirty="0" err="1" smtClean="0">
                <a:solidFill>
                  <a:schemeClr val="accent2"/>
                </a:solidFill>
              </a:rPr>
              <a:t>başarıyla</a:t>
            </a:r>
            <a:r>
              <a:rPr lang="en-IE" sz="2000" b="1" dirty="0" smtClean="0">
                <a:solidFill>
                  <a:schemeClr val="accent2"/>
                </a:solidFill>
              </a:rPr>
              <a:t> </a:t>
            </a:r>
            <a:r>
              <a:rPr lang="tr-TR" sz="2000" b="1" dirty="0" smtClean="0">
                <a:solidFill>
                  <a:schemeClr val="accent2"/>
                </a:solidFill>
              </a:rPr>
              <a:t> transfer edildi.</a:t>
            </a:r>
            <a:endParaRPr lang="en-IE" b="0" i="0" dirty="0">
              <a:solidFill>
                <a:srgbClr val="212529"/>
              </a:solidFill>
              <a:effectLst/>
              <a:latin typeface="Muli"/>
            </a:endParaRPr>
          </a:p>
        </p:txBody>
      </p:sp>
    </p:spTree>
    <p:extLst>
      <p:ext uri="{BB962C8B-B14F-4D97-AF65-F5344CB8AC3E}">
        <p14:creationId xmlns:p14="http://schemas.microsoft.com/office/powerpoint/2010/main" xmlns="" val="1214508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339009" y="3202707"/>
            <a:ext cx="11781969" cy="3202098"/>
          </a:xfrm>
        </p:spPr>
        <p:txBody>
          <a:bodyPr/>
          <a:lstStyle/>
          <a:p>
            <a:r>
              <a:rPr lang="en-IE" b="1" dirty="0" err="1" smtClean="0">
                <a:solidFill>
                  <a:schemeClr val="accent1"/>
                </a:solidFill>
              </a:rPr>
              <a:t>Yapay</a:t>
            </a:r>
            <a:r>
              <a:rPr lang="en-IE" b="1" dirty="0" smtClean="0">
                <a:solidFill>
                  <a:schemeClr val="accent1"/>
                </a:solidFill>
              </a:rPr>
              <a:t> </a:t>
            </a:r>
            <a:r>
              <a:rPr lang="en-IE" b="1" dirty="0" err="1" smtClean="0">
                <a:solidFill>
                  <a:schemeClr val="accent1"/>
                </a:solidFill>
              </a:rPr>
              <a:t>zeka</a:t>
            </a:r>
            <a:r>
              <a:rPr lang="en-IE" b="1" dirty="0" smtClean="0">
                <a:solidFill>
                  <a:schemeClr val="accent1"/>
                </a:solidFill>
              </a:rPr>
              <a:t> (AI), </a:t>
            </a:r>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hayvanlar</a:t>
            </a:r>
            <a:r>
              <a:rPr lang="en-IE" dirty="0" smtClean="0">
                <a:solidFill>
                  <a:schemeClr val="tx1">
                    <a:lumMod val="75000"/>
                    <a:lumOff val="25000"/>
                  </a:schemeClr>
                </a:solidFill>
              </a:rPr>
              <a:t> </a:t>
            </a:r>
            <a:r>
              <a:rPr lang="en-IE" dirty="0" err="1" smtClean="0">
                <a:solidFill>
                  <a:schemeClr val="tx1">
                    <a:lumMod val="75000"/>
                    <a:lumOff val="25000"/>
                  </a:schemeClr>
                </a:solidFill>
              </a:rPr>
              <a:t>tarafından</a:t>
            </a:r>
            <a:r>
              <a:rPr lang="en-IE" dirty="0" smtClean="0">
                <a:solidFill>
                  <a:schemeClr val="tx1">
                    <a:lumMod val="75000"/>
                    <a:lumOff val="25000"/>
                  </a:schemeClr>
                </a:solidFill>
              </a:rPr>
              <a:t> </a:t>
            </a:r>
            <a:r>
              <a:rPr lang="en-IE" dirty="0" err="1" smtClean="0">
                <a:solidFill>
                  <a:schemeClr val="tx1">
                    <a:lumMod val="75000"/>
                    <a:lumOff val="25000"/>
                  </a:schemeClr>
                </a:solidFill>
              </a:rPr>
              <a:t>sergilenen</a:t>
            </a:r>
            <a:r>
              <a:rPr lang="en-IE" dirty="0" smtClean="0">
                <a:solidFill>
                  <a:schemeClr val="tx1">
                    <a:lumMod val="75000"/>
                    <a:lumOff val="25000"/>
                  </a:schemeClr>
                </a:solidFill>
              </a:rPr>
              <a:t>, </a:t>
            </a:r>
            <a:r>
              <a:rPr lang="en-IE" dirty="0" err="1" smtClean="0">
                <a:solidFill>
                  <a:schemeClr val="tx1">
                    <a:lumMod val="75000"/>
                    <a:lumOff val="25000"/>
                  </a:schemeClr>
                </a:solidFill>
              </a:rPr>
              <a:t>bilinç</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duygusallığı</a:t>
            </a:r>
            <a:r>
              <a:rPr lang="en-IE" dirty="0" smtClean="0">
                <a:solidFill>
                  <a:schemeClr val="tx1">
                    <a:lumMod val="75000"/>
                    <a:lumOff val="25000"/>
                  </a:schemeClr>
                </a:solidFill>
              </a:rPr>
              <a:t> </a:t>
            </a:r>
            <a:r>
              <a:rPr lang="en-IE" dirty="0" err="1" smtClean="0">
                <a:solidFill>
                  <a:schemeClr val="tx1">
                    <a:lumMod val="75000"/>
                    <a:lumOff val="25000"/>
                  </a:schemeClr>
                </a:solidFill>
              </a:rPr>
              <a:t>içeren</a:t>
            </a:r>
            <a:r>
              <a:rPr lang="en-IE" dirty="0" smtClean="0">
                <a:solidFill>
                  <a:schemeClr val="tx1">
                    <a:lumMod val="75000"/>
                    <a:lumOff val="25000"/>
                  </a:schemeClr>
                </a:solidFill>
              </a:rPr>
              <a:t> </a:t>
            </a:r>
            <a:r>
              <a:rPr lang="en-IE" dirty="0" err="1" smtClean="0">
                <a:solidFill>
                  <a:schemeClr val="tx1">
                    <a:lumMod val="75000"/>
                    <a:lumOff val="25000"/>
                  </a:schemeClr>
                </a:solidFill>
              </a:rPr>
              <a:t>doğal</a:t>
            </a:r>
            <a:r>
              <a:rPr lang="en-IE" dirty="0" smtClean="0">
                <a:solidFill>
                  <a:schemeClr val="tx1">
                    <a:lumMod val="75000"/>
                    <a:lumOff val="25000"/>
                  </a:schemeClr>
                </a:solidFill>
              </a:rPr>
              <a:t> </a:t>
            </a:r>
            <a:r>
              <a:rPr lang="en-IE" dirty="0" err="1" smtClean="0">
                <a:solidFill>
                  <a:schemeClr val="tx1">
                    <a:lumMod val="75000"/>
                    <a:lumOff val="25000"/>
                  </a:schemeClr>
                </a:solidFill>
              </a:rPr>
              <a:t>zekanın</a:t>
            </a:r>
            <a:r>
              <a:rPr lang="en-IE" dirty="0" smtClean="0">
                <a:solidFill>
                  <a:schemeClr val="tx1">
                    <a:lumMod val="75000"/>
                    <a:lumOff val="25000"/>
                  </a:schemeClr>
                </a:solidFill>
              </a:rPr>
              <a:t> </a:t>
            </a:r>
            <a:r>
              <a:rPr lang="en-IE" dirty="0" err="1" smtClean="0">
                <a:solidFill>
                  <a:schemeClr val="tx1">
                    <a:lumMod val="75000"/>
                    <a:lumOff val="25000"/>
                  </a:schemeClr>
                </a:solidFill>
              </a:rPr>
              <a:t>aksine</a:t>
            </a:r>
            <a:r>
              <a:rPr lang="en-IE" dirty="0" smtClean="0">
                <a:solidFill>
                  <a:schemeClr val="tx1">
                    <a:lumMod val="75000"/>
                    <a:lumOff val="25000"/>
                  </a:schemeClr>
                </a:solidFill>
              </a:rPr>
              <a:t>, </a:t>
            </a:r>
            <a:r>
              <a:rPr lang="en-IE" dirty="0" err="1" smtClean="0">
                <a:solidFill>
                  <a:schemeClr val="tx1">
                    <a:lumMod val="75000"/>
                    <a:lumOff val="25000"/>
                  </a:schemeClr>
                </a:solidFill>
              </a:rPr>
              <a:t>makineler</a:t>
            </a:r>
            <a:r>
              <a:rPr lang="en-IE" dirty="0" smtClean="0">
                <a:solidFill>
                  <a:schemeClr val="tx1">
                    <a:lumMod val="75000"/>
                    <a:lumOff val="25000"/>
                  </a:schemeClr>
                </a:solidFill>
              </a:rPr>
              <a:t> </a:t>
            </a:r>
            <a:r>
              <a:rPr lang="en-IE" dirty="0" err="1" smtClean="0">
                <a:solidFill>
                  <a:schemeClr val="tx1">
                    <a:lumMod val="75000"/>
                    <a:lumOff val="25000"/>
                  </a:schemeClr>
                </a:solidFill>
              </a:rPr>
              <a:t>tarafından</a:t>
            </a:r>
            <a:r>
              <a:rPr lang="en-IE" dirty="0" smtClean="0">
                <a:solidFill>
                  <a:schemeClr val="tx1">
                    <a:lumMod val="75000"/>
                    <a:lumOff val="25000"/>
                  </a:schemeClr>
                </a:solidFill>
              </a:rPr>
              <a:t> </a:t>
            </a:r>
            <a:r>
              <a:rPr lang="en-IE" dirty="0" err="1" smtClean="0">
                <a:solidFill>
                  <a:schemeClr val="tx1">
                    <a:lumMod val="75000"/>
                    <a:lumOff val="25000"/>
                  </a:schemeClr>
                </a:solidFill>
              </a:rPr>
              <a:t>gösterilen</a:t>
            </a:r>
            <a:r>
              <a:rPr lang="en-IE" dirty="0" smtClean="0">
                <a:solidFill>
                  <a:schemeClr val="tx1">
                    <a:lumMod val="75000"/>
                    <a:lumOff val="25000"/>
                  </a:schemeClr>
                </a:solidFill>
              </a:rPr>
              <a:t> </a:t>
            </a:r>
            <a:r>
              <a:rPr lang="en-IE" dirty="0" err="1" smtClean="0">
                <a:solidFill>
                  <a:schemeClr val="tx1">
                    <a:lumMod val="75000"/>
                    <a:lumOff val="25000"/>
                  </a:schemeClr>
                </a:solidFill>
              </a:rPr>
              <a:t>zekadır</a:t>
            </a:r>
            <a:r>
              <a:rPr lang="en-IE" dirty="0" smtClean="0">
                <a:solidFill>
                  <a:schemeClr val="tx1">
                    <a:lumMod val="75000"/>
                    <a:lumOff val="25000"/>
                  </a:schemeClr>
                </a:solidFill>
              </a:rPr>
              <a:t>. AI </a:t>
            </a:r>
            <a:r>
              <a:rPr lang="en-IE" dirty="0" err="1" smtClean="0">
                <a:solidFill>
                  <a:schemeClr val="tx1">
                    <a:lumMod val="75000"/>
                    <a:lumOff val="25000"/>
                  </a:schemeClr>
                </a:solidFill>
              </a:rPr>
              <a:t>genellikle</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aklını</a:t>
            </a:r>
            <a:r>
              <a:rPr lang="en-IE" dirty="0" smtClean="0">
                <a:solidFill>
                  <a:schemeClr val="tx1">
                    <a:lumMod val="75000"/>
                    <a:lumOff val="25000"/>
                  </a:schemeClr>
                </a:solidFill>
              </a:rPr>
              <a:t> </a:t>
            </a:r>
            <a:r>
              <a:rPr lang="en-IE" dirty="0" err="1" smtClean="0">
                <a:solidFill>
                  <a:schemeClr val="tx1">
                    <a:lumMod val="75000"/>
                    <a:lumOff val="25000"/>
                  </a:schemeClr>
                </a:solidFill>
              </a:rPr>
              <a:t>taklit</a:t>
            </a:r>
            <a:r>
              <a:rPr lang="en-IE" dirty="0" smtClean="0">
                <a:solidFill>
                  <a:schemeClr val="tx1">
                    <a:lumMod val="75000"/>
                    <a:lumOff val="25000"/>
                  </a:schemeClr>
                </a:solidFill>
              </a:rPr>
              <a:t> </a:t>
            </a:r>
            <a:r>
              <a:rPr lang="en-IE" dirty="0" err="1" smtClean="0">
                <a:solidFill>
                  <a:schemeClr val="tx1">
                    <a:lumMod val="75000"/>
                    <a:lumOff val="25000"/>
                  </a:schemeClr>
                </a:solidFill>
              </a:rPr>
              <a:t>eden</a:t>
            </a:r>
            <a:r>
              <a:rPr lang="en-IE" dirty="0" smtClean="0">
                <a:solidFill>
                  <a:schemeClr val="tx1">
                    <a:lumMod val="75000"/>
                    <a:lumOff val="25000"/>
                  </a:schemeClr>
                </a:solidFill>
              </a:rPr>
              <a:t> </a:t>
            </a:r>
            <a:r>
              <a:rPr lang="en-IE" dirty="0" err="1" smtClean="0">
                <a:solidFill>
                  <a:schemeClr val="tx1">
                    <a:lumMod val="75000"/>
                    <a:lumOff val="25000"/>
                  </a:schemeClr>
                </a:solidFill>
              </a:rPr>
              <a:t>makineleri</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bilgisayarları</a:t>
            </a:r>
            <a:r>
              <a:rPr lang="en-IE" dirty="0" smtClean="0">
                <a:solidFill>
                  <a:schemeClr val="tx1">
                    <a:lumMod val="75000"/>
                    <a:lumOff val="25000"/>
                  </a:schemeClr>
                </a:solidFill>
              </a:rPr>
              <a:t>) </a:t>
            </a:r>
            <a:r>
              <a:rPr lang="en-IE" dirty="0" err="1" smtClean="0">
                <a:solidFill>
                  <a:schemeClr val="tx1">
                    <a:lumMod val="75000"/>
                    <a:lumOff val="25000"/>
                  </a:schemeClr>
                </a:solidFill>
              </a:rPr>
              <a:t>tanımlamak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kullanılır</a:t>
            </a:r>
            <a:r>
              <a:rPr lang="en-IE" dirty="0" smtClean="0">
                <a:solidFill>
                  <a:schemeClr val="tx1">
                    <a:lumMod val="75000"/>
                    <a:lumOff val="25000"/>
                  </a:schemeClr>
                </a:solidFill>
              </a:rPr>
              <a:t>, </a:t>
            </a:r>
            <a:r>
              <a:rPr lang="en-IE" dirty="0" err="1" smtClean="0">
                <a:solidFill>
                  <a:schemeClr val="tx1">
                    <a:lumMod val="75000"/>
                    <a:lumOff val="25000"/>
                  </a:schemeClr>
                </a:solidFill>
              </a:rPr>
              <a:t>örneğin</a:t>
            </a:r>
            <a:r>
              <a:rPr lang="en-IE" dirty="0" smtClean="0">
                <a:solidFill>
                  <a:schemeClr val="tx1">
                    <a:lumMod val="75000"/>
                    <a:lumOff val="25000"/>
                  </a:schemeClr>
                </a:solidFill>
              </a:rPr>
              <a:t> "</a:t>
            </a:r>
            <a:r>
              <a:rPr lang="en-IE" dirty="0" err="1" smtClean="0">
                <a:solidFill>
                  <a:schemeClr val="tx1">
                    <a:lumMod val="75000"/>
                    <a:lumOff val="25000"/>
                  </a:schemeClr>
                </a:solidFill>
              </a:rPr>
              <a:t>öğrenme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"problem </a:t>
            </a:r>
            <a:r>
              <a:rPr lang="en-IE" dirty="0" err="1" smtClean="0">
                <a:solidFill>
                  <a:schemeClr val="tx1">
                    <a:lumMod val="75000"/>
                    <a:lumOff val="25000"/>
                  </a:schemeClr>
                </a:solidFill>
              </a:rPr>
              <a:t>çözme</a:t>
            </a:r>
            <a:r>
              <a:rPr lang="en-IE" dirty="0" smtClean="0">
                <a:solidFill>
                  <a:schemeClr val="tx1">
                    <a:lumMod val="75000"/>
                    <a:lumOff val="25000"/>
                  </a:schemeClr>
                </a:solidFill>
              </a:rPr>
              <a:t>". </a:t>
            </a:r>
            <a:r>
              <a:rPr lang="en-IE" dirty="0" err="1" smtClean="0">
                <a:solidFill>
                  <a:schemeClr val="tx1">
                    <a:lumMod val="75000"/>
                    <a:lumOff val="25000"/>
                  </a:schemeClr>
                </a:solidFill>
              </a:rPr>
              <a:t>wikipedia</a:t>
            </a:r>
            <a:endParaRPr lang="en-IE" dirty="0" smtClean="0">
              <a:solidFill>
                <a:schemeClr val="tx1">
                  <a:lumMod val="75000"/>
                  <a:lumOff val="25000"/>
                </a:schemeClr>
              </a:solidFill>
            </a:endParaRPr>
          </a:p>
          <a:p>
            <a:r>
              <a:rPr lang="en-IE" b="1" dirty="0" err="1" smtClean="0">
                <a:solidFill>
                  <a:schemeClr val="accent1"/>
                </a:solidFill>
              </a:rPr>
              <a:t>Günlük</a:t>
            </a:r>
            <a:r>
              <a:rPr lang="en-IE" b="1" dirty="0" smtClean="0">
                <a:solidFill>
                  <a:schemeClr val="accent1"/>
                </a:solidFill>
              </a:rPr>
              <a:t> </a:t>
            </a:r>
            <a:r>
              <a:rPr lang="en-IE" b="1" dirty="0" err="1" smtClean="0">
                <a:solidFill>
                  <a:schemeClr val="accent1"/>
                </a:solidFill>
              </a:rPr>
              <a:t>Örnekler</a:t>
            </a:r>
            <a:r>
              <a:rPr lang="en-IE" b="1" dirty="0" smtClean="0">
                <a:solidFill>
                  <a:schemeClr val="accent1"/>
                </a:solidFill>
              </a:rPr>
              <a:t> </a:t>
            </a:r>
            <a:r>
              <a:rPr lang="en-IE" dirty="0" err="1" smtClean="0">
                <a:solidFill>
                  <a:schemeClr val="tx1">
                    <a:lumMod val="75000"/>
                    <a:lumOff val="25000"/>
                  </a:schemeClr>
                </a:solidFill>
              </a:rPr>
              <a:t>Chatbotlar</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Asistanlar</a:t>
            </a:r>
            <a:r>
              <a:rPr lang="en-IE" dirty="0" smtClean="0">
                <a:solidFill>
                  <a:schemeClr val="tx1">
                    <a:lumMod val="75000"/>
                    <a:lumOff val="25000"/>
                  </a:schemeClr>
                </a:solidFill>
              </a:rPr>
              <a:t>, </a:t>
            </a:r>
            <a:r>
              <a:rPr lang="en-IE" dirty="0" err="1" smtClean="0">
                <a:solidFill>
                  <a:schemeClr val="tx1">
                    <a:lumMod val="75000"/>
                    <a:lumOff val="25000"/>
                  </a:schemeClr>
                </a:solidFill>
              </a:rPr>
              <a:t>Otomatik</a:t>
            </a:r>
            <a:r>
              <a:rPr lang="en-IE" dirty="0" smtClean="0">
                <a:solidFill>
                  <a:schemeClr val="tx1">
                    <a:lumMod val="75000"/>
                    <a:lumOff val="25000"/>
                  </a:schemeClr>
                </a:solidFill>
              </a:rPr>
              <a:t> </a:t>
            </a:r>
            <a:r>
              <a:rPr lang="en-IE" dirty="0" err="1" smtClean="0">
                <a:solidFill>
                  <a:schemeClr val="tx1">
                    <a:lumMod val="75000"/>
                    <a:lumOff val="25000"/>
                  </a:schemeClr>
                </a:solidFill>
              </a:rPr>
              <a:t>Düzeltme</a:t>
            </a:r>
            <a:r>
              <a:rPr lang="en-IE" dirty="0" smtClean="0">
                <a:solidFill>
                  <a:schemeClr val="tx1">
                    <a:lumMod val="75000"/>
                    <a:lumOff val="25000"/>
                  </a:schemeClr>
                </a:solidFill>
              </a:rPr>
              <a:t>, E-</a:t>
            </a:r>
            <a:r>
              <a:rPr lang="en-IE" dirty="0" err="1" smtClean="0">
                <a:solidFill>
                  <a:schemeClr val="tx1">
                    <a:lumMod val="75000"/>
                    <a:lumOff val="25000"/>
                  </a:schemeClr>
                </a:solidFill>
              </a:rPr>
              <a:t>ödemelerdir</a:t>
            </a:r>
            <a:r>
              <a:rPr lang="en-IE" dirty="0" smtClean="0">
                <a:solidFill>
                  <a:schemeClr val="tx1">
                    <a:lumMod val="75000"/>
                    <a:lumOff val="25000"/>
                  </a:schemeClr>
                </a:solidFill>
              </a:rPr>
              <a:t>. Google </a:t>
            </a:r>
            <a:r>
              <a:rPr lang="en-IE" dirty="0" err="1" smtClean="0">
                <a:solidFill>
                  <a:schemeClr val="tx1">
                    <a:lumMod val="75000"/>
                    <a:lumOff val="25000"/>
                  </a:schemeClr>
                </a:solidFill>
              </a:rPr>
              <a:t>Haritalar</a:t>
            </a:r>
            <a:r>
              <a:rPr lang="en-IE" dirty="0" smtClean="0">
                <a:solidFill>
                  <a:schemeClr val="tx1">
                    <a:lumMod val="75000"/>
                    <a:lumOff val="25000"/>
                  </a:schemeClr>
                </a:solidFill>
              </a:rPr>
              <a:t> en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rotaları</a:t>
            </a:r>
            <a:r>
              <a:rPr lang="en-IE" dirty="0" smtClean="0">
                <a:solidFill>
                  <a:schemeClr val="tx1">
                    <a:lumMod val="75000"/>
                    <a:lumOff val="25000"/>
                  </a:schemeClr>
                </a:solidFill>
              </a:rPr>
              <a:t> </a:t>
            </a:r>
            <a:r>
              <a:rPr lang="en-IE" dirty="0" err="1" smtClean="0">
                <a:solidFill>
                  <a:schemeClr val="tx1">
                    <a:lumMod val="75000"/>
                    <a:lumOff val="25000"/>
                  </a:schemeClr>
                </a:solidFill>
              </a:rPr>
              <a:t>önerir</a:t>
            </a:r>
            <a:r>
              <a:rPr lang="en-IE" dirty="0" smtClean="0">
                <a:solidFill>
                  <a:schemeClr val="tx1">
                    <a:lumMod val="75000"/>
                    <a:lumOff val="25000"/>
                  </a:schemeClr>
                </a:solidFill>
              </a:rPr>
              <a:t>, </a:t>
            </a:r>
            <a:r>
              <a:rPr lang="en-IE" dirty="0" err="1" smtClean="0">
                <a:solidFill>
                  <a:schemeClr val="tx1">
                    <a:lumMod val="75000"/>
                    <a:lumOff val="25000"/>
                  </a:schemeClr>
                </a:solidFill>
              </a:rPr>
              <a:t>barikatlardan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tıkanıklıklardan</a:t>
            </a:r>
            <a:r>
              <a:rPr lang="en-IE" dirty="0" smtClean="0">
                <a:solidFill>
                  <a:schemeClr val="tx1">
                    <a:lumMod val="75000"/>
                    <a:lumOff val="25000"/>
                  </a:schemeClr>
                </a:solidFill>
              </a:rPr>
              <a:t> </a:t>
            </a:r>
            <a:r>
              <a:rPr lang="en-IE" dirty="0" err="1" smtClean="0">
                <a:solidFill>
                  <a:schemeClr val="tx1">
                    <a:lumMod val="75000"/>
                    <a:lumOff val="25000"/>
                  </a:schemeClr>
                </a:solidFill>
              </a:rPr>
              <a:t>kaçınır</a:t>
            </a:r>
            <a:r>
              <a:rPr lang="en-IE" dirty="0" smtClean="0">
                <a:solidFill>
                  <a:schemeClr val="tx1">
                    <a:lumMod val="75000"/>
                    <a:lumOff val="25000"/>
                  </a:schemeClr>
                </a:solidFill>
              </a:rPr>
              <a:t>. </a:t>
            </a:r>
            <a:r>
              <a:rPr lang="en-IE" dirty="0" err="1" smtClean="0">
                <a:solidFill>
                  <a:schemeClr val="tx1">
                    <a:lumMod val="75000"/>
                    <a:lumOff val="25000"/>
                  </a:schemeClr>
                </a:solidFill>
              </a:rPr>
              <a:t>Yüz</a:t>
            </a:r>
            <a:r>
              <a:rPr lang="en-IE" dirty="0" smtClean="0">
                <a:solidFill>
                  <a:schemeClr val="tx1">
                    <a:lumMod val="75000"/>
                    <a:lumOff val="25000"/>
                  </a:schemeClr>
                </a:solidFill>
              </a:rPr>
              <a:t> </a:t>
            </a:r>
            <a:r>
              <a:rPr lang="en-IE" dirty="0" err="1" smtClean="0">
                <a:solidFill>
                  <a:schemeClr val="tx1">
                    <a:lumMod val="75000"/>
                    <a:lumOff val="25000"/>
                  </a:schemeClr>
                </a:solidFill>
              </a:rPr>
              <a:t>Algılama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Tanıma</a:t>
            </a:r>
            <a:r>
              <a:rPr lang="en-IE" dirty="0" smtClean="0">
                <a:solidFill>
                  <a:schemeClr val="tx1">
                    <a:lumMod val="75000"/>
                    <a:lumOff val="25000"/>
                  </a:schemeClr>
                </a:solidFill>
              </a:rPr>
              <a:t>, </a:t>
            </a:r>
            <a:r>
              <a:rPr lang="en-IE" dirty="0" err="1" smtClean="0">
                <a:solidFill>
                  <a:schemeClr val="tx1">
                    <a:lumMod val="75000"/>
                    <a:lumOff val="25000"/>
                  </a:schemeClr>
                </a:solidFill>
              </a:rPr>
              <a:t>kişisel</a:t>
            </a:r>
            <a:r>
              <a:rPr lang="en-IE" dirty="0" smtClean="0">
                <a:solidFill>
                  <a:schemeClr val="tx1">
                    <a:lumMod val="75000"/>
                    <a:lumOff val="25000"/>
                  </a:schemeClr>
                </a:solidFill>
              </a:rPr>
              <a:t> </a:t>
            </a:r>
            <a:r>
              <a:rPr lang="en-IE" dirty="0" err="1" smtClean="0">
                <a:solidFill>
                  <a:schemeClr val="tx1">
                    <a:lumMod val="75000"/>
                    <a:lumOff val="25000"/>
                  </a:schemeClr>
                </a:solidFill>
              </a:rPr>
              <a:t>yüz</a:t>
            </a:r>
            <a:r>
              <a:rPr lang="en-IE" dirty="0" smtClean="0">
                <a:solidFill>
                  <a:schemeClr val="tx1">
                    <a:lumMod val="75000"/>
                    <a:lumOff val="25000"/>
                  </a:schemeClr>
                </a:solidFill>
              </a:rPr>
              <a:t> </a:t>
            </a:r>
            <a:r>
              <a:rPr lang="en-IE" dirty="0" err="1" smtClean="0">
                <a:solidFill>
                  <a:schemeClr val="tx1">
                    <a:lumMod val="75000"/>
                    <a:lumOff val="25000"/>
                  </a:schemeClr>
                </a:solidFill>
              </a:rPr>
              <a:t>özelliklerinizi</a:t>
            </a:r>
            <a:r>
              <a:rPr lang="en-IE" dirty="0" smtClean="0">
                <a:solidFill>
                  <a:schemeClr val="tx1">
                    <a:lumMod val="75000"/>
                    <a:lumOff val="25000"/>
                  </a:schemeClr>
                </a:solidFill>
              </a:rPr>
              <a:t> </a:t>
            </a:r>
            <a:r>
              <a:rPr lang="en-IE" dirty="0" err="1" smtClean="0">
                <a:solidFill>
                  <a:schemeClr val="tx1">
                    <a:lumMod val="75000"/>
                    <a:lumOff val="25000"/>
                  </a:schemeClr>
                </a:solidFill>
              </a:rPr>
              <a:t>tanımlayarak</a:t>
            </a:r>
            <a:r>
              <a:rPr lang="en-IE" dirty="0" smtClean="0">
                <a:solidFill>
                  <a:schemeClr val="tx1">
                    <a:lumMod val="75000"/>
                    <a:lumOff val="25000"/>
                  </a:schemeClr>
                </a:solidFill>
              </a:rPr>
              <a:t> </a:t>
            </a:r>
            <a:r>
              <a:rPr lang="en-IE" dirty="0" err="1" smtClean="0">
                <a:solidFill>
                  <a:schemeClr val="tx1">
                    <a:lumMod val="75000"/>
                    <a:lumOff val="25000"/>
                  </a:schemeClr>
                </a:solidFill>
              </a:rPr>
              <a:t>telefonunuzun</a:t>
            </a:r>
            <a:r>
              <a:rPr lang="en-IE" dirty="0" smtClean="0">
                <a:solidFill>
                  <a:schemeClr val="tx1">
                    <a:lumMod val="75000"/>
                    <a:lumOff val="25000"/>
                  </a:schemeClr>
                </a:solidFill>
              </a:rPr>
              <a:t> </a:t>
            </a:r>
            <a:r>
              <a:rPr lang="en-IE" dirty="0" err="1" smtClean="0">
                <a:solidFill>
                  <a:schemeClr val="tx1">
                    <a:lumMod val="75000"/>
                    <a:lumOff val="25000"/>
                  </a:schemeClr>
                </a:solidFill>
              </a:rPr>
              <a:t>kilidini</a:t>
            </a:r>
            <a:r>
              <a:rPr lang="en-IE" dirty="0" smtClean="0">
                <a:solidFill>
                  <a:schemeClr val="tx1">
                    <a:lumMod val="75000"/>
                    <a:lumOff val="25000"/>
                  </a:schemeClr>
                </a:solidFill>
              </a:rPr>
              <a:t> </a:t>
            </a:r>
            <a:r>
              <a:rPr lang="en-IE" dirty="0" err="1" smtClean="0">
                <a:solidFill>
                  <a:schemeClr val="tx1">
                    <a:lumMod val="75000"/>
                    <a:lumOff val="25000"/>
                  </a:schemeClr>
                </a:solidFill>
              </a:rPr>
              <a:t>açar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Medya</a:t>
            </a:r>
            <a:r>
              <a:rPr lang="en-IE" dirty="0" smtClean="0">
                <a:solidFill>
                  <a:schemeClr val="tx1">
                    <a:lumMod val="75000"/>
                    <a:lumOff val="25000"/>
                  </a:schemeClr>
                </a:solidFill>
              </a:rPr>
              <a:t> AI, </a:t>
            </a:r>
            <a:r>
              <a:rPr lang="en-IE" dirty="0" err="1" smtClean="0">
                <a:solidFill>
                  <a:schemeClr val="tx1">
                    <a:lumMod val="75000"/>
                    <a:lumOff val="25000"/>
                  </a:schemeClr>
                </a:solidFill>
              </a:rPr>
              <a:t>nefret</a:t>
            </a:r>
            <a:r>
              <a:rPr lang="en-IE" dirty="0" smtClean="0">
                <a:solidFill>
                  <a:schemeClr val="tx1">
                    <a:lumMod val="75000"/>
                    <a:lumOff val="25000"/>
                  </a:schemeClr>
                </a:solidFill>
              </a:rPr>
              <a:t> </a:t>
            </a:r>
            <a:r>
              <a:rPr lang="en-IE" dirty="0" err="1" smtClean="0">
                <a:solidFill>
                  <a:schemeClr val="tx1">
                    <a:lumMod val="75000"/>
                    <a:lumOff val="25000"/>
                  </a:schemeClr>
                </a:solidFill>
              </a:rPr>
              <a:t>söylemini</a:t>
            </a:r>
            <a:r>
              <a:rPr lang="en-IE" dirty="0" smtClean="0">
                <a:solidFill>
                  <a:schemeClr val="tx1">
                    <a:lumMod val="75000"/>
                    <a:lumOff val="25000"/>
                  </a:schemeClr>
                </a:solidFill>
              </a:rPr>
              <a:t>, </a:t>
            </a:r>
            <a:r>
              <a:rPr lang="en-IE" dirty="0" err="1" smtClean="0">
                <a:solidFill>
                  <a:schemeClr val="tx1">
                    <a:lumMod val="75000"/>
                    <a:lumOff val="25000"/>
                  </a:schemeClr>
                </a:solidFill>
              </a:rPr>
              <a:t>olumsuz</a:t>
            </a:r>
            <a:r>
              <a:rPr lang="en-IE" dirty="0" smtClean="0">
                <a:solidFill>
                  <a:schemeClr val="tx1">
                    <a:lumMod val="75000"/>
                    <a:lumOff val="25000"/>
                  </a:schemeClr>
                </a:solidFill>
              </a:rPr>
              <a:t> </a:t>
            </a:r>
            <a:r>
              <a:rPr lang="en-IE" dirty="0" err="1" smtClean="0">
                <a:solidFill>
                  <a:schemeClr val="tx1">
                    <a:lumMod val="75000"/>
                    <a:lumOff val="25000"/>
                  </a:schemeClr>
                </a:solidFill>
              </a:rPr>
              <a:t>gönderileri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siber</a:t>
            </a:r>
            <a:r>
              <a:rPr lang="en-IE" dirty="0" smtClean="0">
                <a:solidFill>
                  <a:schemeClr val="tx1">
                    <a:lumMod val="75000"/>
                    <a:lumOff val="25000"/>
                  </a:schemeClr>
                </a:solidFill>
              </a:rPr>
              <a:t> </a:t>
            </a:r>
            <a:r>
              <a:rPr lang="en-IE" dirty="0" err="1" smtClean="0">
                <a:solidFill>
                  <a:schemeClr val="tx1">
                    <a:lumMod val="75000"/>
                    <a:lumOff val="25000"/>
                  </a:schemeClr>
                </a:solidFill>
              </a:rPr>
              <a:t>zorbalığı</a:t>
            </a:r>
            <a:r>
              <a:rPr lang="en-IE" dirty="0" smtClean="0">
                <a:solidFill>
                  <a:schemeClr val="tx1">
                    <a:lumMod val="75000"/>
                    <a:lumOff val="25000"/>
                  </a:schemeClr>
                </a:solidFill>
              </a:rPr>
              <a:t> </a:t>
            </a:r>
            <a:r>
              <a:rPr lang="en-IE" dirty="0" err="1" smtClean="0">
                <a:solidFill>
                  <a:schemeClr val="tx1">
                    <a:lumMod val="75000"/>
                    <a:lumOff val="25000"/>
                  </a:schemeClr>
                </a:solidFill>
              </a:rPr>
              <a:t>tespit</a:t>
            </a:r>
            <a:r>
              <a:rPr lang="en-IE" dirty="0" smtClean="0">
                <a:solidFill>
                  <a:schemeClr val="tx1">
                    <a:lumMod val="75000"/>
                    <a:lumOff val="25000"/>
                  </a:schemeClr>
                </a:solidFill>
              </a:rPr>
              <a:t> </a:t>
            </a:r>
            <a:r>
              <a:rPr lang="en-IE" dirty="0" err="1" smtClean="0">
                <a:solidFill>
                  <a:schemeClr val="tx1">
                    <a:lumMod val="75000"/>
                    <a:lumOff val="25000"/>
                  </a:schemeClr>
                </a:solidFill>
              </a:rPr>
              <a:t>etmeye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tür</a:t>
            </a:r>
            <a:r>
              <a:rPr lang="en-IE" dirty="0" smtClean="0">
                <a:solidFill>
                  <a:schemeClr val="tx1">
                    <a:lumMod val="75000"/>
                    <a:lumOff val="25000"/>
                  </a:schemeClr>
                </a:solidFill>
              </a:rPr>
              <a:t> </a:t>
            </a:r>
            <a:r>
              <a:rPr lang="en-IE" dirty="0" err="1" smtClean="0">
                <a:solidFill>
                  <a:schemeClr val="tx1">
                    <a:lumMod val="75000"/>
                    <a:lumOff val="25000"/>
                  </a:schemeClr>
                </a:solidFill>
              </a:rPr>
              <a:t>konuşmaları</a:t>
            </a:r>
            <a:r>
              <a:rPr lang="en-IE" dirty="0" smtClean="0">
                <a:solidFill>
                  <a:schemeClr val="tx1">
                    <a:lumMod val="75000"/>
                    <a:lumOff val="25000"/>
                  </a:schemeClr>
                </a:solidFill>
              </a:rPr>
              <a:t> </a:t>
            </a:r>
            <a:r>
              <a:rPr lang="en-IE" dirty="0" err="1" smtClean="0">
                <a:solidFill>
                  <a:schemeClr val="tx1">
                    <a:lumMod val="75000"/>
                    <a:lumOff val="25000"/>
                  </a:schemeClr>
                </a:solidFill>
              </a:rPr>
              <a:t>ortadan</a:t>
            </a:r>
            <a:r>
              <a:rPr lang="en-IE" dirty="0" smtClean="0">
                <a:solidFill>
                  <a:schemeClr val="tx1">
                    <a:lumMod val="75000"/>
                    <a:lumOff val="25000"/>
                  </a:schemeClr>
                </a:solidFill>
              </a:rPr>
              <a:t> </a:t>
            </a:r>
            <a:r>
              <a:rPr lang="en-IE" dirty="0" err="1" smtClean="0">
                <a:solidFill>
                  <a:schemeClr val="tx1">
                    <a:lumMod val="75000"/>
                    <a:lumOff val="25000"/>
                  </a:schemeClr>
                </a:solidFill>
              </a:rPr>
              <a:t>kaldırır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339009" y="2373188"/>
            <a:ext cx="8443024" cy="697353"/>
          </a:xfrm>
        </p:spPr>
        <p:txBody>
          <a:bodyPr>
            <a:noAutofit/>
          </a:bodyPr>
          <a:lstStyle/>
          <a:p>
            <a:r>
              <a:rPr lang="tr-TR" b="1" dirty="0" smtClean="0"/>
              <a:t>YZ</a:t>
            </a:r>
            <a:r>
              <a:rPr lang="en-IE" b="1" dirty="0" smtClean="0"/>
              <a:t> (</a:t>
            </a:r>
            <a:r>
              <a:rPr lang="tr-TR" b="1" dirty="0" smtClean="0"/>
              <a:t>Yapay Zeka</a:t>
            </a:r>
            <a:r>
              <a:rPr lang="en-IE" b="1" dirty="0" smtClean="0"/>
              <a:t>)</a:t>
            </a:r>
            <a:endParaRPr lang="en-IE" b="1" dirty="0"/>
          </a:p>
        </p:txBody>
      </p:sp>
      <p:pic>
        <p:nvPicPr>
          <p:cNvPr id="12" name="Picture 11" descr="Graphical user interface, website&#10;&#10;Description automatically generated">
            <a:extLst>
              <a:ext uri="{FF2B5EF4-FFF2-40B4-BE49-F238E27FC236}">
                <a16:creationId xmlns:a16="http://schemas.microsoft.com/office/drawing/2014/main" xmlns="" id="{D71CE028-3CA3-40E2-9B5A-CE54023BA9D9}"/>
              </a:ext>
            </a:extLst>
          </p:cNvPr>
          <p:cNvPicPr>
            <a:picLocks noChangeAspect="1"/>
          </p:cNvPicPr>
          <p:nvPr/>
        </p:nvPicPr>
        <p:blipFill>
          <a:blip r:embed="rId2"/>
          <a:stretch>
            <a:fillRect/>
          </a:stretch>
        </p:blipFill>
        <p:spPr>
          <a:xfrm>
            <a:off x="6001305" y="0"/>
            <a:ext cx="6190695" cy="2901889"/>
          </a:xfrm>
          <a:prstGeom prst="wedgeRectCallout">
            <a:avLst/>
          </a:prstGeom>
        </p:spPr>
      </p:pic>
    </p:spTree>
    <p:extLst>
      <p:ext uri="{BB962C8B-B14F-4D97-AF65-F5344CB8AC3E}">
        <p14:creationId xmlns:p14="http://schemas.microsoft.com/office/powerpoint/2010/main" xmlns="" val="1636664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C177520-CC44-4207-9561-C461952DECDC}"/>
              </a:ext>
            </a:extLst>
          </p:cNvPr>
          <p:cNvSpPr>
            <a:spLocks noGrp="1"/>
          </p:cNvSpPr>
          <p:nvPr>
            <p:ph type="body" sz="quarter" idx="14"/>
          </p:nvPr>
        </p:nvSpPr>
        <p:spPr>
          <a:xfrm>
            <a:off x="806942" y="1389938"/>
            <a:ext cx="10985483" cy="2644774"/>
          </a:xfrm>
        </p:spPr>
        <p:txBody>
          <a:bodyPr/>
          <a:lstStyle/>
          <a:p>
            <a:endParaRPr lang="en-US" sz="2800" b="1" dirty="0">
              <a:latin typeface="Calibri" panose="020F0502020204030204" pitchFamily="34" charset="0"/>
              <a:ea typeface="Calibri" panose="020F0502020204030204" pitchFamily="34" charset="0"/>
              <a:cs typeface="Calibri" panose="020F0502020204030204" pitchFamily="34" charset="0"/>
            </a:endParaRPr>
          </a:p>
          <a:p>
            <a:r>
              <a:rPr lang="en-US" sz="2800"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Modül</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1, </a:t>
            </a:r>
            <a:r>
              <a:rPr lang="en-US" sz="2800" b="1" dirty="0" err="1" smtClean="0">
                <a:solidFill>
                  <a:srgbClr val="ED2A59"/>
                </a:solidFill>
                <a:latin typeface="Calibri" panose="020F0502020204030204" pitchFamily="34" charset="0"/>
                <a:ea typeface="Calibri" panose="020F0502020204030204" pitchFamily="34" charset="0"/>
                <a:cs typeface="Calibri" panose="020F0502020204030204" pitchFamily="34" charset="0"/>
              </a:rPr>
              <a:t>Konu</a:t>
            </a:r>
            <a:r>
              <a:rPr lang="en-US" sz="2800" b="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1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Yukarıdaki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Genç</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Dijital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İnovasyonun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her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birini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açıklar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tanımlar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örnekler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vaka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çalışmaları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çözümler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daha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ileri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araştırma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materyalleri</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sağlar</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daha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fazla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okuma</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için</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birçok</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dirty="0" err="1"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bağlantı</a:t>
            </a:r>
            <a:r>
              <a:rPr lang="en-US"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457200" indent="-457200"/>
            <a:endParaRPr lang="en-IE" sz="2400" dirty="0" smtClean="0">
              <a:solidFill>
                <a:schemeClr val="tx1">
                  <a:lumMod val="75000"/>
                  <a:lumOff val="25000"/>
                </a:schemeClr>
              </a:solidFill>
            </a:endParaRPr>
          </a:p>
          <a:p>
            <a:pPr marL="457200" indent="-457200">
              <a:buFont typeface="Wingdings" panose="05000000000000000000" pitchFamily="2" charset="2"/>
              <a:buChar char="ü"/>
            </a:pP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nedir</a:t>
            </a:r>
            <a:r>
              <a:rPr lang="en-IE" dirty="0" smtClean="0">
                <a:solidFill>
                  <a:schemeClr val="tx1">
                    <a:lumMod val="75000"/>
                    <a:lumOff val="25000"/>
                  </a:schemeClr>
                </a:solidFill>
              </a:rPr>
              <a:t>?</a:t>
            </a:r>
          </a:p>
          <a:p>
            <a:pPr marL="457200" indent="-457200">
              <a:buFont typeface="Wingdings" panose="05000000000000000000" pitchFamily="2" charset="2"/>
              <a:buChar char="ü"/>
            </a:pP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a:t>
            </a:r>
            <a:r>
              <a:rPr lang="en-IE" dirty="0" smtClean="0">
                <a:solidFill>
                  <a:schemeClr val="tx1">
                    <a:lumMod val="75000"/>
                    <a:lumOff val="25000"/>
                  </a:schemeClr>
                </a:solidFill>
              </a:rPr>
              <a:t> </a:t>
            </a:r>
            <a:r>
              <a:rPr lang="en-IE" dirty="0" err="1" smtClean="0">
                <a:solidFill>
                  <a:schemeClr val="tx1">
                    <a:lumMod val="75000"/>
                    <a:lumOff val="25000"/>
                  </a:schemeClr>
                </a:solidFill>
              </a:rPr>
              <a:t>nedir</a:t>
            </a:r>
            <a:r>
              <a:rPr lang="en-IE" dirty="0" smtClean="0">
                <a:solidFill>
                  <a:schemeClr val="tx1">
                    <a:lumMod val="75000"/>
                    <a:lumOff val="25000"/>
                  </a:schemeClr>
                </a:solidFill>
              </a:rPr>
              <a:t>?</a:t>
            </a:r>
          </a:p>
          <a:p>
            <a:pPr marL="457200" indent="-457200">
              <a:buFont typeface="Wingdings" panose="05000000000000000000" pitchFamily="2" charset="2"/>
              <a:buChar char="ü"/>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Neden</a:t>
            </a:r>
            <a:r>
              <a:rPr lang="en-IE" dirty="0" smtClean="0">
                <a:solidFill>
                  <a:schemeClr val="tx1">
                    <a:lumMod val="75000"/>
                    <a:lumOff val="25000"/>
                  </a:schemeClr>
                </a:solidFill>
              </a:rPr>
              <a:t> </a:t>
            </a:r>
            <a:r>
              <a:rPr lang="en-IE" dirty="0" err="1" smtClean="0">
                <a:solidFill>
                  <a:schemeClr val="tx1">
                    <a:lumMod val="75000"/>
                    <a:lumOff val="25000"/>
                  </a:schemeClr>
                </a:solidFill>
              </a:rPr>
              <a:t>Önemlidir</a:t>
            </a:r>
            <a:r>
              <a:rPr lang="en-IE" dirty="0" smtClean="0">
                <a:solidFill>
                  <a:schemeClr val="tx1">
                    <a:lumMod val="75000"/>
                    <a:lumOff val="25000"/>
                  </a:schemeClr>
                </a:solidFill>
              </a:rPr>
              <a:t>?</a:t>
            </a:r>
          </a:p>
          <a:p>
            <a:pPr marL="457200" indent="-457200">
              <a:buFont typeface="Wingdings" panose="05000000000000000000" pitchFamily="2" charset="2"/>
              <a:buChar char="ü"/>
            </a:pPr>
            <a:r>
              <a:rPr lang="en-IE" dirty="0" err="1" smtClean="0">
                <a:solidFill>
                  <a:schemeClr val="tx1">
                    <a:lumMod val="75000"/>
                    <a:lumOff val="25000"/>
                  </a:schemeClr>
                </a:solidFill>
              </a:rPr>
              <a:t>Dönüştürücü</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Değişim</a:t>
            </a:r>
            <a:r>
              <a:rPr lang="en-IE" dirty="0" smtClean="0">
                <a:solidFill>
                  <a:schemeClr val="tx1">
                    <a:lumMod val="75000"/>
                    <a:lumOff val="25000"/>
                  </a:schemeClr>
                </a:solidFill>
              </a:rPr>
              <a:t> </a:t>
            </a:r>
            <a:r>
              <a:rPr lang="en-IE" dirty="0" err="1" smtClean="0">
                <a:solidFill>
                  <a:schemeClr val="tx1">
                    <a:lumMod val="75000"/>
                    <a:lumOff val="25000"/>
                  </a:schemeClr>
                </a:solidFill>
              </a:rPr>
              <a:t>nedir</a:t>
            </a:r>
            <a:r>
              <a:rPr lang="en-IE" dirty="0" smtClean="0">
                <a:solidFill>
                  <a:schemeClr val="tx1">
                    <a:lumMod val="75000"/>
                    <a:lumOff val="25000"/>
                  </a:schemeClr>
                </a:solidFill>
              </a:rPr>
              <a:t>?</a:t>
            </a:r>
          </a:p>
          <a:p>
            <a:pPr marL="457200" indent="-457200">
              <a:buFont typeface="Wingdings" panose="05000000000000000000" pitchFamily="2" charset="2"/>
              <a:buChar char="ü"/>
            </a:pP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Simya</a:t>
            </a:r>
            <a:r>
              <a:rPr lang="en-IE" dirty="0" smtClean="0">
                <a:solidFill>
                  <a:schemeClr val="tx1">
                    <a:lumMod val="75000"/>
                    <a:lumOff val="25000"/>
                  </a:schemeClr>
                </a:solidFill>
              </a:rPr>
              <a:t> </a:t>
            </a:r>
            <a:r>
              <a:rPr lang="en-IE" dirty="0" err="1" smtClean="0">
                <a:solidFill>
                  <a:schemeClr val="tx1">
                    <a:lumMod val="75000"/>
                    <a:lumOff val="25000"/>
                  </a:schemeClr>
                </a:solidFill>
              </a:rPr>
              <a:t>nedir</a:t>
            </a:r>
            <a:r>
              <a:rPr lang="en-IE" dirty="0" smtClean="0">
                <a:solidFill>
                  <a:schemeClr val="tx1">
                    <a:lumMod val="75000"/>
                    <a:lumOff val="25000"/>
                  </a:schemeClr>
                </a:solidFill>
              </a:rPr>
              <a:t>?</a:t>
            </a:r>
          </a:p>
          <a:p>
            <a:pPr marL="457200" indent="-457200">
              <a:buFont typeface="Wingdings" panose="05000000000000000000" pitchFamily="2" charset="2"/>
              <a:buChar char="ü"/>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nedir</a:t>
            </a:r>
            <a:r>
              <a:rPr lang="en-IE" dirty="0" smtClean="0">
                <a:solidFill>
                  <a:schemeClr val="tx1">
                    <a:lumMod val="75000"/>
                    <a:lumOff val="25000"/>
                  </a:schemeClr>
                </a:solidFill>
              </a:rPr>
              <a:t>?</a:t>
            </a:r>
            <a:endParaRPr lang="en-IE" sz="2400" dirty="0">
              <a:solidFill>
                <a:schemeClr val="tx1">
                  <a:lumMod val="75000"/>
                  <a:lumOff val="25000"/>
                </a:schemeClr>
              </a:solidFill>
            </a:endParaRPr>
          </a:p>
          <a:p>
            <a:endParaRPr lang="en-IE" dirty="0">
              <a:solidFill>
                <a:schemeClr val="tx1">
                  <a:lumMod val="75000"/>
                  <a:lumOff val="25000"/>
                </a:schemeClr>
              </a:solidFill>
            </a:endParaRPr>
          </a:p>
        </p:txBody>
      </p:sp>
      <p:sp>
        <p:nvSpPr>
          <p:cNvPr id="6" name="Text Placeholder 6">
            <a:extLst>
              <a:ext uri="{FF2B5EF4-FFF2-40B4-BE49-F238E27FC236}">
                <a16:creationId xmlns:a16="http://schemas.microsoft.com/office/drawing/2014/main" xmlns="" id="{A1CBBB82-C54B-4F75-9625-A758588C431C}"/>
              </a:ext>
            </a:extLst>
          </p:cNvPr>
          <p:cNvSpPr txBox="1">
            <a:spLocks/>
          </p:cNvSpPr>
          <p:nvPr/>
        </p:nvSpPr>
        <p:spPr>
          <a:xfrm>
            <a:off x="806942" y="433231"/>
            <a:ext cx="10066710" cy="1120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6600" b="1" dirty="0" smtClean="0">
                <a:solidFill>
                  <a:schemeClr val="tx1">
                    <a:lumMod val="75000"/>
                    <a:lumOff val="25000"/>
                  </a:schemeClr>
                </a:solidFill>
              </a:rPr>
              <a:t>KONU </a:t>
            </a:r>
            <a:r>
              <a:rPr lang="en-IE" sz="6600" b="1" dirty="0">
                <a:solidFill>
                  <a:schemeClr val="tx1">
                    <a:lumMod val="75000"/>
                    <a:lumOff val="25000"/>
                  </a:schemeClr>
                </a:solidFill>
              </a:rPr>
              <a:t>1</a:t>
            </a:r>
          </a:p>
          <a:p>
            <a:pPr marL="457200" indent="-457200">
              <a:buFont typeface="Wingdings" panose="05000000000000000000" pitchFamily="2" charset="2"/>
              <a:buChar char="ü"/>
            </a:pPr>
            <a:endParaRPr lang="en-IE" sz="400" dirty="0">
              <a:solidFill>
                <a:schemeClr val="tx1">
                  <a:lumMod val="75000"/>
                  <a:lumOff val="25000"/>
                </a:schemeClr>
              </a:solidFill>
            </a:endParaRPr>
          </a:p>
          <a:p>
            <a:pPr algn="ctr"/>
            <a:endParaRPr lang="en-IE" sz="4000" b="1" dirty="0">
              <a:solidFill>
                <a:schemeClr val="tx1">
                  <a:lumMod val="75000"/>
                  <a:lumOff val="25000"/>
                </a:schemeClr>
              </a:solidFill>
            </a:endParaRPr>
          </a:p>
        </p:txBody>
      </p:sp>
    </p:spTree>
    <p:extLst>
      <p:ext uri="{BB962C8B-B14F-4D97-AF65-F5344CB8AC3E}">
        <p14:creationId xmlns:p14="http://schemas.microsoft.com/office/powerpoint/2010/main" xmlns="" val="74399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3263278" y="269342"/>
            <a:ext cx="8443024" cy="697353"/>
          </a:xfrm>
        </p:spPr>
        <p:txBody>
          <a:bodyPr>
            <a:noAutofit/>
          </a:bodyPr>
          <a:lstStyle/>
          <a:p>
            <a:r>
              <a:rPr lang="tr-TR" sz="5400" b="1" dirty="0" smtClean="0"/>
              <a:t>YZ</a:t>
            </a:r>
            <a:r>
              <a:rPr lang="en-IE" sz="5400" b="1" dirty="0" smtClean="0"/>
              <a:t> </a:t>
            </a:r>
            <a:r>
              <a:rPr lang="en-IE" sz="4800" dirty="0" smtClean="0"/>
              <a:t>(</a:t>
            </a:r>
            <a:r>
              <a:rPr lang="tr-TR" sz="4800" dirty="0" smtClean="0"/>
              <a:t>Yapay Zeka</a:t>
            </a:r>
            <a:r>
              <a:rPr lang="en-IE" sz="4800" dirty="0" smtClean="0"/>
              <a:t>)</a:t>
            </a:r>
            <a:endParaRPr lang="en-IE" sz="4800" dirty="0"/>
          </a:p>
        </p:txBody>
      </p:sp>
      <p:pic>
        <p:nvPicPr>
          <p:cNvPr id="5" name="Picture 4">
            <a:hlinkClick r:id="rId2"/>
            <a:extLst>
              <a:ext uri="{FF2B5EF4-FFF2-40B4-BE49-F238E27FC236}">
                <a16:creationId xmlns:a16="http://schemas.microsoft.com/office/drawing/2014/main" xmlns="" id="{7B375A53-276F-46D5-AA95-8142655B736A}"/>
              </a:ext>
            </a:extLst>
          </p:cNvPr>
          <p:cNvPicPr>
            <a:picLocks noChangeAspect="1"/>
          </p:cNvPicPr>
          <p:nvPr/>
        </p:nvPicPr>
        <p:blipFill>
          <a:blip r:embed="rId3"/>
          <a:stretch>
            <a:fillRect/>
          </a:stretch>
        </p:blipFill>
        <p:spPr>
          <a:xfrm>
            <a:off x="4923400" y="1695638"/>
            <a:ext cx="6627796" cy="3665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 Placeholder 1">
            <a:extLst>
              <a:ext uri="{FF2B5EF4-FFF2-40B4-BE49-F238E27FC236}">
                <a16:creationId xmlns:a16="http://schemas.microsoft.com/office/drawing/2014/main" xmlns="" id="{C82EB21C-0E6F-4885-BA9A-B6C5A3B26052}"/>
              </a:ext>
            </a:extLst>
          </p:cNvPr>
          <p:cNvSpPr txBox="1">
            <a:spLocks/>
          </p:cNvSpPr>
          <p:nvPr/>
        </p:nvSpPr>
        <p:spPr>
          <a:xfrm>
            <a:off x="269612" y="2270475"/>
            <a:ext cx="4311441" cy="1457471"/>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4000" b="1" dirty="0" err="1" smtClean="0"/>
              <a:t>Yapay</a:t>
            </a:r>
            <a:r>
              <a:rPr lang="en-IE" sz="4000" b="1" dirty="0" smtClean="0"/>
              <a:t> </a:t>
            </a:r>
            <a:r>
              <a:rPr lang="en-IE" sz="4000" b="1" dirty="0" err="1" smtClean="0"/>
              <a:t>Zekanın</a:t>
            </a:r>
            <a:r>
              <a:rPr lang="en-IE" sz="4000" b="1" dirty="0" smtClean="0"/>
              <a:t> ne </a:t>
            </a:r>
            <a:r>
              <a:rPr lang="en-IE" sz="4000" b="1" dirty="0" err="1" smtClean="0"/>
              <a:t>olduğunu</a:t>
            </a:r>
            <a:r>
              <a:rPr lang="en-IE" sz="4000" b="1" dirty="0" smtClean="0"/>
              <a:t> </a:t>
            </a:r>
            <a:r>
              <a:rPr lang="en-IE" sz="4000" b="1" dirty="0" err="1" smtClean="0"/>
              <a:t>görmek</a:t>
            </a:r>
            <a:r>
              <a:rPr lang="en-IE" sz="4000" b="1" dirty="0" smtClean="0"/>
              <a:t> </a:t>
            </a:r>
            <a:r>
              <a:rPr lang="en-IE" sz="4000" b="1" dirty="0" err="1" smtClean="0"/>
              <a:t>için</a:t>
            </a:r>
            <a:r>
              <a:rPr lang="en-IE" sz="4000" b="1" dirty="0" smtClean="0"/>
              <a:t> </a:t>
            </a:r>
            <a:r>
              <a:rPr lang="en-IE" sz="4000" b="1" dirty="0" err="1" smtClean="0"/>
              <a:t>bu</a:t>
            </a:r>
            <a:r>
              <a:rPr lang="en-IE" sz="4000" b="1" dirty="0" smtClean="0"/>
              <a:t> </a:t>
            </a:r>
            <a:r>
              <a:rPr lang="en-IE" sz="4000" b="1" dirty="0" err="1" smtClean="0"/>
              <a:t>videoyu</a:t>
            </a:r>
            <a:r>
              <a:rPr lang="en-IE" sz="4000" b="1" dirty="0" smtClean="0"/>
              <a:t> </a:t>
            </a:r>
            <a:r>
              <a:rPr lang="en-IE" sz="4000" b="1" dirty="0" err="1" smtClean="0"/>
              <a:t>izleyin</a:t>
            </a:r>
            <a:r>
              <a:rPr lang="en-IE" sz="4000" b="1" dirty="0" smtClean="0"/>
              <a:t>…</a:t>
            </a:r>
            <a:endParaRPr lang="en-IE" sz="4000" b="1" dirty="0"/>
          </a:p>
        </p:txBody>
      </p:sp>
    </p:spTree>
    <p:extLst>
      <p:ext uri="{BB962C8B-B14F-4D97-AF65-F5344CB8AC3E}">
        <p14:creationId xmlns:p14="http://schemas.microsoft.com/office/powerpoint/2010/main" xmlns="" val="18323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CA0BA59-D899-48C2-874D-CE95A4952ABB}"/>
              </a:ext>
            </a:extLst>
          </p:cNvPr>
          <p:cNvSpPr>
            <a:spLocks noGrp="1"/>
          </p:cNvSpPr>
          <p:nvPr>
            <p:ph type="body" sz="quarter" idx="14"/>
          </p:nvPr>
        </p:nvSpPr>
        <p:spPr>
          <a:xfrm>
            <a:off x="3661031" y="1465799"/>
            <a:ext cx="8343735" cy="5206518"/>
          </a:xfrm>
        </p:spPr>
        <p:txBody>
          <a:bodyPr/>
          <a:lstStyle/>
          <a:p>
            <a:pPr marL="342900" indent="-342900">
              <a:buFont typeface="Arial" panose="020B0604020202020204" pitchFamily="34" charset="0"/>
              <a:buChar char="•"/>
            </a:pPr>
            <a:r>
              <a:rPr lang="en-IE" dirty="0" err="1" smtClean="0">
                <a:solidFill>
                  <a:srgbClr val="A6377D"/>
                </a:solidFill>
                <a:latin typeface="Harding"/>
              </a:rPr>
              <a:t>Gençlerin</a:t>
            </a:r>
            <a:r>
              <a:rPr lang="en-IE" dirty="0" smtClean="0">
                <a:solidFill>
                  <a:srgbClr val="A6377D"/>
                </a:solidFill>
                <a:latin typeface="Harding"/>
              </a:rPr>
              <a:t> </a:t>
            </a:r>
            <a:r>
              <a:rPr lang="en-IE" dirty="0" err="1" smtClean="0">
                <a:solidFill>
                  <a:srgbClr val="A6377D"/>
                </a:solidFill>
                <a:latin typeface="Harding"/>
              </a:rPr>
              <a:t>zihinsel</a:t>
            </a:r>
            <a:r>
              <a:rPr lang="en-IE" dirty="0" smtClean="0">
                <a:solidFill>
                  <a:srgbClr val="A6377D"/>
                </a:solidFill>
                <a:latin typeface="Harding"/>
              </a:rPr>
              <a:t> </a:t>
            </a:r>
            <a:r>
              <a:rPr lang="en-IE" dirty="0" err="1" smtClean="0">
                <a:solidFill>
                  <a:srgbClr val="A6377D"/>
                </a:solidFill>
                <a:latin typeface="Harding"/>
              </a:rPr>
              <a:t>sağlık</a:t>
            </a:r>
            <a:r>
              <a:rPr lang="en-IE" dirty="0" smtClean="0">
                <a:solidFill>
                  <a:srgbClr val="A6377D"/>
                </a:solidFill>
                <a:latin typeface="Harding"/>
              </a:rPr>
              <a:t> </a:t>
            </a:r>
            <a:r>
              <a:rPr lang="en-IE" dirty="0" err="1" smtClean="0">
                <a:solidFill>
                  <a:srgbClr val="A6377D"/>
                </a:solidFill>
                <a:latin typeface="Harding"/>
              </a:rPr>
              <a:t>sorunlarını</a:t>
            </a:r>
            <a:r>
              <a:rPr lang="en-IE" dirty="0" smtClean="0">
                <a:solidFill>
                  <a:srgbClr val="A6377D"/>
                </a:solidFill>
                <a:latin typeface="Harding"/>
              </a:rPr>
              <a:t> </a:t>
            </a:r>
            <a:r>
              <a:rPr lang="en-IE" dirty="0" err="1" smtClean="0">
                <a:solidFill>
                  <a:srgbClr val="A6377D"/>
                </a:solidFill>
                <a:latin typeface="Harding"/>
              </a:rPr>
              <a:t>tartışmaları</a:t>
            </a:r>
            <a:r>
              <a:rPr lang="en-IE" dirty="0" smtClean="0">
                <a:solidFill>
                  <a:srgbClr val="A6377D"/>
                </a:solidFill>
                <a:latin typeface="Harding"/>
              </a:rPr>
              <a:t> </a:t>
            </a:r>
            <a:r>
              <a:rPr lang="en-IE" dirty="0" err="1" smtClean="0">
                <a:solidFill>
                  <a:schemeClr val="tx1">
                    <a:lumMod val="75000"/>
                    <a:lumOff val="25000"/>
                  </a:schemeClr>
                </a:solidFill>
                <a:latin typeface="Harding"/>
              </a:rPr>
              <a:t>için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yapay</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zeka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destekli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bir</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sohbet</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robotu</a:t>
            </a:r>
            <a:r>
              <a:rPr lang="en-IE" dirty="0" smtClean="0">
                <a:solidFill>
                  <a:schemeClr val="tx1">
                    <a:lumMod val="75000"/>
                    <a:lumOff val="25000"/>
                  </a:schemeClr>
                </a:solidFill>
                <a:latin typeface="Harding"/>
              </a:rPr>
              <a:t> </a:t>
            </a:r>
            <a:r>
              <a:rPr lang="en-IE" u="sng" dirty="0" err="1" smtClean="0">
                <a:solidFill>
                  <a:schemeClr val="accent1"/>
                </a:solidFill>
                <a:latin typeface="Harding"/>
              </a:rPr>
              <a:t>Allichat</a:t>
            </a:r>
            <a:r>
              <a:rPr lang="en-US" u="sng" dirty="0" smtClean="0">
                <a:solidFill>
                  <a:schemeClr val="accent1"/>
                </a:solidFill>
                <a:latin typeface="Harding"/>
              </a:rPr>
              <a:t>’t</a:t>
            </a:r>
            <a:r>
              <a:rPr lang="tr-TR" u="sng" dirty="0" err="1" smtClean="0">
                <a:solidFill>
                  <a:schemeClr val="accent1"/>
                </a:solidFill>
                <a:latin typeface="Harding"/>
              </a:rPr>
              <a:t>ır</a:t>
            </a:r>
            <a:r>
              <a:rPr lang="en-IE" u="sng" dirty="0" smtClean="0">
                <a:solidFill>
                  <a:schemeClr val="accent1"/>
                </a:solidFill>
                <a:latin typeface="Harding"/>
              </a:rPr>
              <a:t>. </a:t>
            </a:r>
            <a:r>
              <a:rPr lang="en-IE" dirty="0" err="1" smtClean="0">
                <a:solidFill>
                  <a:schemeClr val="tx1">
                    <a:lumMod val="75000"/>
                    <a:lumOff val="25000"/>
                  </a:schemeClr>
                </a:solidFill>
                <a:latin typeface="Harding"/>
              </a:rPr>
              <a:t>Teknoloji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şirketi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Voxsio</a:t>
            </a:r>
            <a:r>
              <a:rPr lang="en-IE" dirty="0" smtClean="0">
                <a:solidFill>
                  <a:schemeClr val="tx1">
                    <a:lumMod val="75000"/>
                    <a:lumOff val="25000"/>
                  </a:schemeClr>
                </a:solidFill>
                <a:latin typeface="Harding"/>
              </a:rPr>
              <a:t>, NHS Forth Valley </a:t>
            </a:r>
            <a:r>
              <a:rPr lang="en-IE" dirty="0" err="1" smtClean="0">
                <a:solidFill>
                  <a:schemeClr val="tx1">
                    <a:lumMod val="75000"/>
                    <a:lumOff val="25000"/>
                  </a:schemeClr>
                </a:solidFill>
                <a:latin typeface="Harding"/>
              </a:rPr>
              <a:t>ve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Stirlingshire'dan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genç</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grupları</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arasında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bir</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ortaklık</a:t>
            </a:r>
            <a:r>
              <a:rPr lang="en-IE" dirty="0" smtClean="0">
                <a:solidFill>
                  <a:schemeClr val="tx1">
                    <a:lumMod val="75000"/>
                    <a:lumOff val="25000"/>
                  </a:schemeClr>
                </a:solidFill>
                <a:latin typeface="Harding"/>
              </a:rPr>
              <a:t>.</a:t>
            </a:r>
          </a:p>
          <a:p>
            <a:pPr marL="342900" indent="-342900">
              <a:buFont typeface="Arial" panose="020B0604020202020204" pitchFamily="34" charset="0"/>
              <a:buChar char="•"/>
            </a:pPr>
            <a:r>
              <a:rPr lang="en-IE" dirty="0" err="1" smtClean="0">
                <a:solidFill>
                  <a:srgbClr val="A6377D"/>
                </a:solidFill>
                <a:latin typeface="Harding"/>
              </a:rPr>
              <a:t>İskoçya’nın</a:t>
            </a:r>
            <a:r>
              <a:rPr lang="en-IE" dirty="0" smtClean="0">
                <a:solidFill>
                  <a:srgbClr val="A6377D"/>
                </a:solidFill>
                <a:latin typeface="Harding"/>
              </a:rPr>
              <a:t> </a:t>
            </a:r>
            <a:r>
              <a:rPr lang="en-IE" dirty="0" err="1" smtClean="0">
                <a:solidFill>
                  <a:srgbClr val="A6377D"/>
                </a:solidFill>
                <a:latin typeface="Harding"/>
              </a:rPr>
              <a:t>doğal</a:t>
            </a:r>
            <a:r>
              <a:rPr lang="en-IE" dirty="0" smtClean="0">
                <a:solidFill>
                  <a:srgbClr val="A6377D"/>
                </a:solidFill>
                <a:latin typeface="Harding"/>
              </a:rPr>
              <a:t> </a:t>
            </a:r>
            <a:r>
              <a:rPr lang="en-IE" dirty="0" err="1" smtClean="0">
                <a:solidFill>
                  <a:srgbClr val="A6377D"/>
                </a:solidFill>
                <a:latin typeface="Harding"/>
              </a:rPr>
              <a:t>çevresini</a:t>
            </a:r>
            <a:r>
              <a:rPr lang="en-IE" dirty="0" smtClean="0">
                <a:solidFill>
                  <a:srgbClr val="A6377D"/>
                </a:solidFill>
                <a:latin typeface="Harding"/>
              </a:rPr>
              <a:t> restore </a:t>
            </a:r>
            <a:r>
              <a:rPr lang="en-IE" dirty="0" err="1" smtClean="0">
                <a:solidFill>
                  <a:srgbClr val="A6377D"/>
                </a:solidFill>
                <a:latin typeface="Harding"/>
              </a:rPr>
              <a:t>etmeye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bağlamaya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korumaya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yardımcı</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olmak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için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uydu</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verilerini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yorumlayın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vahşi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yaşam</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habitatının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haritasını</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çıkarın</a:t>
            </a:r>
            <a:r>
              <a:rPr lang="en-IE" dirty="0" smtClean="0">
                <a:solidFill>
                  <a:schemeClr val="tx1">
                    <a:lumMod val="75000"/>
                    <a:lumOff val="25000"/>
                  </a:schemeClr>
                </a:solidFill>
                <a:latin typeface="Harding"/>
              </a:rPr>
              <a:t>.</a:t>
            </a:r>
          </a:p>
          <a:p>
            <a:pPr marL="342900" indent="-342900">
              <a:buFont typeface="Arial" panose="020B0604020202020204" pitchFamily="34" charset="0"/>
              <a:buChar char="•"/>
            </a:pPr>
            <a:r>
              <a:rPr lang="en-IE" dirty="0" err="1" smtClean="0">
                <a:solidFill>
                  <a:srgbClr val="A6377D"/>
                </a:solidFill>
                <a:latin typeface="Harding"/>
              </a:rPr>
              <a:t>Yetişkinlere</a:t>
            </a:r>
            <a:r>
              <a:rPr lang="en-IE" dirty="0" smtClean="0">
                <a:solidFill>
                  <a:srgbClr val="A6377D"/>
                </a:solidFill>
                <a:latin typeface="Harding"/>
              </a:rPr>
              <a:t> </a:t>
            </a:r>
            <a:r>
              <a:rPr lang="en-IE" dirty="0" err="1" smtClean="0">
                <a:solidFill>
                  <a:srgbClr val="A6377D"/>
                </a:solidFill>
                <a:latin typeface="Harding"/>
              </a:rPr>
              <a:t>yönelik</a:t>
            </a:r>
            <a:r>
              <a:rPr lang="en-IE" dirty="0" smtClean="0">
                <a:solidFill>
                  <a:srgbClr val="A6377D"/>
                </a:solidFill>
                <a:latin typeface="Harding"/>
              </a:rPr>
              <a:t> </a:t>
            </a:r>
            <a:r>
              <a:rPr lang="en-IE" dirty="0" err="1" smtClean="0">
                <a:solidFill>
                  <a:srgbClr val="A6377D"/>
                </a:solidFill>
                <a:latin typeface="Harding"/>
              </a:rPr>
              <a:t>bir</a:t>
            </a:r>
            <a:r>
              <a:rPr lang="en-IE" dirty="0" smtClean="0">
                <a:solidFill>
                  <a:srgbClr val="A6377D"/>
                </a:solidFill>
                <a:latin typeface="Harding"/>
              </a:rPr>
              <a:t> </a:t>
            </a:r>
            <a:r>
              <a:rPr lang="en-IE" dirty="0" err="1" smtClean="0">
                <a:solidFill>
                  <a:srgbClr val="A6377D"/>
                </a:solidFill>
                <a:latin typeface="Harding"/>
              </a:rPr>
              <a:t>okuryazarlık</a:t>
            </a:r>
            <a:r>
              <a:rPr lang="en-IE" dirty="0" smtClean="0">
                <a:solidFill>
                  <a:srgbClr val="A6377D"/>
                </a:solidFill>
                <a:latin typeface="Harding"/>
              </a:rPr>
              <a:t> </a:t>
            </a:r>
            <a:r>
              <a:rPr lang="en-IE" dirty="0" err="1" smtClean="0">
                <a:solidFill>
                  <a:srgbClr val="A6377D"/>
                </a:solidFill>
                <a:latin typeface="Harding"/>
              </a:rPr>
              <a:t>ses</a:t>
            </a:r>
            <a:r>
              <a:rPr lang="en-IE" dirty="0" smtClean="0">
                <a:solidFill>
                  <a:srgbClr val="A6377D"/>
                </a:solidFill>
                <a:latin typeface="Harding"/>
              </a:rPr>
              <a:t> </a:t>
            </a:r>
            <a:r>
              <a:rPr lang="en-IE" dirty="0" err="1" smtClean="0">
                <a:solidFill>
                  <a:srgbClr val="A6377D"/>
                </a:solidFill>
                <a:latin typeface="Harding"/>
              </a:rPr>
              <a:t>tanıma</a:t>
            </a:r>
            <a:r>
              <a:rPr lang="en-IE" dirty="0" smtClean="0">
                <a:solidFill>
                  <a:srgbClr val="A6377D"/>
                </a:solidFill>
                <a:latin typeface="Harding"/>
              </a:rPr>
              <a:t> </a:t>
            </a:r>
            <a:r>
              <a:rPr lang="en-IE" dirty="0" err="1" smtClean="0">
                <a:solidFill>
                  <a:schemeClr val="tx1">
                    <a:lumMod val="75000"/>
                    <a:lumOff val="25000"/>
                  </a:schemeClr>
                </a:solidFill>
                <a:latin typeface="Harding"/>
              </a:rPr>
              <a:t>uygulaması</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kullanarak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yetişkin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öğrencileri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desteklemek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için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bölgesel</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İskoç</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aksanı</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için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konuşma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profilleri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oluşturun</a:t>
            </a:r>
            <a:r>
              <a:rPr lang="en-IE" dirty="0" smtClean="0">
                <a:solidFill>
                  <a:schemeClr val="tx1">
                    <a:lumMod val="75000"/>
                    <a:lumOff val="25000"/>
                  </a:schemeClr>
                </a:solidFill>
                <a:latin typeface="Harding"/>
              </a:rPr>
              <a:t>.</a:t>
            </a:r>
          </a:p>
          <a:p>
            <a:pPr marL="342900" indent="-342900">
              <a:buFont typeface="Arial" panose="020B0604020202020204" pitchFamily="34" charset="0"/>
              <a:buChar char="•"/>
            </a:pPr>
            <a:r>
              <a:rPr lang="en-IE" dirty="0" err="1" smtClean="0">
                <a:solidFill>
                  <a:srgbClr val="A6377D"/>
                </a:solidFill>
                <a:latin typeface="Harding"/>
              </a:rPr>
              <a:t>Kullanıcının</a:t>
            </a:r>
            <a:r>
              <a:rPr lang="en-IE" dirty="0" smtClean="0">
                <a:solidFill>
                  <a:srgbClr val="A6377D"/>
                </a:solidFill>
                <a:latin typeface="Harding"/>
              </a:rPr>
              <a:t> </a:t>
            </a:r>
            <a:r>
              <a:rPr lang="en-IE" dirty="0" err="1" smtClean="0">
                <a:solidFill>
                  <a:srgbClr val="A6377D"/>
                </a:solidFill>
                <a:latin typeface="Harding"/>
              </a:rPr>
              <a:t>uzuvlarını</a:t>
            </a:r>
            <a:r>
              <a:rPr lang="en-IE" dirty="0" smtClean="0">
                <a:solidFill>
                  <a:srgbClr val="A6377D"/>
                </a:solidFill>
                <a:latin typeface="Harding"/>
              </a:rPr>
              <a:t> </a:t>
            </a:r>
            <a:r>
              <a:rPr lang="en-IE" dirty="0" err="1" smtClean="0">
                <a:solidFill>
                  <a:srgbClr val="A6377D"/>
                </a:solidFill>
                <a:latin typeface="Harding"/>
              </a:rPr>
              <a:t>kontrol</a:t>
            </a:r>
            <a:r>
              <a:rPr lang="en-IE" dirty="0" smtClean="0">
                <a:solidFill>
                  <a:srgbClr val="A6377D"/>
                </a:solidFill>
                <a:latin typeface="Harding"/>
              </a:rPr>
              <a:t> </a:t>
            </a:r>
            <a:r>
              <a:rPr lang="en-IE" dirty="0" err="1" smtClean="0">
                <a:solidFill>
                  <a:srgbClr val="A6377D"/>
                </a:solidFill>
                <a:latin typeface="Harding"/>
              </a:rPr>
              <a:t>etme</a:t>
            </a:r>
            <a:r>
              <a:rPr lang="en-IE" dirty="0" smtClean="0">
                <a:solidFill>
                  <a:srgbClr val="A6377D"/>
                </a:solidFill>
                <a:latin typeface="Harding"/>
              </a:rPr>
              <a:t> </a:t>
            </a:r>
            <a:r>
              <a:rPr lang="en-IE" dirty="0" err="1" smtClean="0">
                <a:solidFill>
                  <a:srgbClr val="A6377D"/>
                </a:solidFill>
                <a:latin typeface="Harding"/>
              </a:rPr>
              <a:t>yeteneklerini</a:t>
            </a:r>
            <a:r>
              <a:rPr lang="en-IE" dirty="0" smtClean="0">
                <a:solidFill>
                  <a:srgbClr val="A6377D"/>
                </a:solidFill>
                <a:latin typeface="Harding"/>
              </a:rPr>
              <a:t> </a:t>
            </a:r>
            <a:r>
              <a:rPr lang="en-IE" dirty="0" err="1" smtClean="0">
                <a:solidFill>
                  <a:schemeClr val="tx1">
                    <a:lumMod val="75000"/>
                    <a:lumOff val="25000"/>
                  </a:schemeClr>
                </a:solidFill>
                <a:latin typeface="Harding"/>
              </a:rPr>
              <a:t>artıran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bir</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kalemi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tutmak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veya</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topu</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yakalamak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gibi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günlük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görevleri</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yerine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getirmek</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için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gereken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konsantrasyonu</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ve</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beyin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gücünü</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azaltan</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bir</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protez</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uzuv</a:t>
            </a:r>
            <a:r>
              <a:rPr lang="en-IE" dirty="0" smtClean="0">
                <a:solidFill>
                  <a:schemeClr val="tx1">
                    <a:lumMod val="75000"/>
                    <a:lumOff val="25000"/>
                  </a:schemeClr>
                </a:solidFill>
                <a:latin typeface="Harding"/>
              </a:rPr>
              <a:t> </a:t>
            </a:r>
            <a:r>
              <a:rPr lang="en-IE" dirty="0" err="1" smtClean="0">
                <a:solidFill>
                  <a:schemeClr val="tx1">
                    <a:lumMod val="75000"/>
                    <a:lumOff val="25000"/>
                  </a:schemeClr>
                </a:solidFill>
                <a:latin typeface="Harding"/>
              </a:rPr>
              <a:t>geliştirin</a:t>
            </a:r>
            <a:r>
              <a:rPr lang="en-IE" dirty="0" smtClean="0">
                <a:solidFill>
                  <a:schemeClr val="tx1">
                    <a:lumMod val="75000"/>
                    <a:lumOff val="25000"/>
                  </a:schemeClr>
                </a:solidFill>
                <a:latin typeface="Harding"/>
              </a:rPr>
              <a:t>.</a:t>
            </a:r>
            <a:endParaRPr lang="en-IE" dirty="0">
              <a:solidFill>
                <a:schemeClr val="tx1">
                  <a:lumMod val="75000"/>
                  <a:lumOff val="25000"/>
                </a:schemeClr>
              </a:solidFill>
              <a:latin typeface="Harding"/>
            </a:endParaRPr>
          </a:p>
        </p:txBody>
      </p:sp>
      <p:sp>
        <p:nvSpPr>
          <p:cNvPr id="6" name="Text Placeholder 5">
            <a:extLst>
              <a:ext uri="{FF2B5EF4-FFF2-40B4-BE49-F238E27FC236}">
                <a16:creationId xmlns:a16="http://schemas.microsoft.com/office/drawing/2014/main" xmlns="" id="{341EE6CD-74AC-4F57-9971-700015A9B074}"/>
              </a:ext>
            </a:extLst>
          </p:cNvPr>
          <p:cNvSpPr>
            <a:spLocks noGrp="1"/>
          </p:cNvSpPr>
          <p:nvPr>
            <p:ph type="body" sz="quarter" idx="15"/>
          </p:nvPr>
        </p:nvSpPr>
        <p:spPr/>
        <p:txBody>
          <a:bodyPr>
            <a:normAutofit/>
          </a:bodyPr>
          <a:lstStyle/>
          <a:p>
            <a:r>
              <a:rPr lang="tr-TR" sz="4000" b="1" dirty="0" smtClean="0"/>
              <a:t>Yapay Zeka</a:t>
            </a:r>
            <a:endParaRPr lang="en-IE" sz="4000" b="1" dirty="0"/>
          </a:p>
          <a:p>
            <a:endParaRPr lang="en-IE" b="1" dirty="0">
              <a:solidFill>
                <a:schemeClr val="tx1"/>
              </a:solidFill>
            </a:endParaRPr>
          </a:p>
          <a:p>
            <a:r>
              <a:rPr lang="en-IE" dirty="0" err="1" smtClean="0"/>
              <a:t>Gerçek</a:t>
            </a:r>
            <a:r>
              <a:rPr lang="en-IE" dirty="0" smtClean="0"/>
              <a:t> </a:t>
            </a:r>
            <a:r>
              <a:rPr lang="en-IE" dirty="0" err="1" smtClean="0"/>
              <a:t>Dünya</a:t>
            </a:r>
            <a:r>
              <a:rPr lang="en-IE" dirty="0" smtClean="0"/>
              <a:t> </a:t>
            </a:r>
            <a:r>
              <a:rPr lang="en-IE" dirty="0" err="1" smtClean="0"/>
              <a:t>Projeleri</a:t>
            </a:r>
            <a:r>
              <a:rPr lang="en-IE" dirty="0" smtClean="0"/>
              <a:t>, </a:t>
            </a:r>
            <a:r>
              <a:rPr lang="en-IE" dirty="0" err="1" smtClean="0"/>
              <a:t>İskoçya</a:t>
            </a:r>
            <a:endParaRPr lang="en-IE" sz="3600" dirty="0"/>
          </a:p>
          <a:p>
            <a:endParaRPr lang="en-IE" sz="1800" b="1" dirty="0"/>
          </a:p>
          <a:p>
            <a:endParaRPr lang="en-IE" sz="1800" b="1" dirty="0"/>
          </a:p>
          <a:p>
            <a:pPr marL="457200" lvl="1" indent="0">
              <a:buNone/>
            </a:pPr>
            <a:endParaRPr lang="en-IE" sz="1800" b="1" dirty="0">
              <a:solidFill>
                <a:schemeClr val="bg1"/>
              </a:solidFill>
              <a:hlinkClick r:id="rId2">
                <a:extLst>
                  <a:ext uri="{A12FA001-AC4F-418D-AE19-62706E023703}">
                    <ahyp:hlinkClr xmlns:ahyp="http://schemas.microsoft.com/office/drawing/2018/hyperlinkcolor" xmlns="" val="tx"/>
                  </a:ext>
                </a:extLst>
              </a:hlinkClick>
            </a:endParaRPr>
          </a:p>
          <a:p>
            <a:pPr marL="457200" lvl="1" indent="0">
              <a:buNone/>
            </a:pPr>
            <a:endParaRPr lang="en-IE" sz="2000" dirty="0">
              <a:solidFill>
                <a:schemeClr val="bg1"/>
              </a:solidFill>
              <a:hlinkClick r:id="rId2">
                <a:extLst>
                  <a:ext uri="{A12FA001-AC4F-418D-AE19-62706E023703}">
                    <ahyp:hlinkClr xmlns:ahyp="http://schemas.microsoft.com/office/drawing/2018/hyperlinkcolor" xmlns="" val="tx"/>
                  </a:ext>
                </a:extLst>
              </a:hlinkClick>
            </a:endParaRPr>
          </a:p>
          <a:p>
            <a:pPr marL="457200" lvl="1" indent="0">
              <a:buNone/>
            </a:pPr>
            <a:r>
              <a:rPr lang="en-IE" sz="2000" dirty="0">
                <a:solidFill>
                  <a:schemeClr val="bg1"/>
                </a:solidFill>
                <a:hlinkClick r:id="rId2">
                  <a:extLst>
                    <a:ext uri="{A12FA001-AC4F-418D-AE19-62706E023703}">
                      <ahyp:hlinkClr xmlns:ahyp="http://schemas.microsoft.com/office/drawing/2018/hyperlinkcolor" xmlns="" val="tx"/>
                    </a:ext>
                  </a:extLst>
                </a:hlinkClick>
              </a:rPr>
              <a:t>Spotlight on Scotland, UK</a:t>
            </a:r>
            <a:endParaRPr lang="en-IE" sz="2000" dirty="0">
              <a:solidFill>
                <a:schemeClr val="bg1"/>
              </a:solidFill>
            </a:endParaRPr>
          </a:p>
          <a:p>
            <a:endParaRPr lang="en-IE" dirty="0"/>
          </a:p>
        </p:txBody>
      </p:sp>
      <p:grpSp>
        <p:nvGrpSpPr>
          <p:cNvPr id="7" name="Google Shape;605;p39">
            <a:extLst>
              <a:ext uri="{FF2B5EF4-FFF2-40B4-BE49-F238E27FC236}">
                <a16:creationId xmlns:a16="http://schemas.microsoft.com/office/drawing/2014/main" xmlns="" id="{AB391D48-81E8-459F-9C9A-A5F434736041}"/>
              </a:ext>
            </a:extLst>
          </p:cNvPr>
          <p:cNvGrpSpPr/>
          <p:nvPr/>
        </p:nvGrpSpPr>
        <p:grpSpPr>
          <a:xfrm>
            <a:off x="400983" y="4977954"/>
            <a:ext cx="523448" cy="496908"/>
            <a:chOff x="2583100" y="2973775"/>
            <a:chExt cx="461550" cy="437200"/>
          </a:xfrm>
          <a:noFill/>
        </p:grpSpPr>
        <p:sp>
          <p:nvSpPr>
            <p:cNvPr id="8" name="Google Shape;606;p39">
              <a:extLst>
                <a:ext uri="{FF2B5EF4-FFF2-40B4-BE49-F238E27FC236}">
                  <a16:creationId xmlns:a16="http://schemas.microsoft.com/office/drawing/2014/main" xmlns="" id="{7CD7A08C-2E47-42D9-ACFC-F5219F979DEC}"/>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07;p39">
              <a:extLst>
                <a:ext uri="{FF2B5EF4-FFF2-40B4-BE49-F238E27FC236}">
                  <a16:creationId xmlns:a16="http://schemas.microsoft.com/office/drawing/2014/main" xmlns="" id="{15002E23-56EF-4DFE-A2B9-90BF428B8844}"/>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Text Placeholder 4">
            <a:extLst>
              <a:ext uri="{FF2B5EF4-FFF2-40B4-BE49-F238E27FC236}">
                <a16:creationId xmlns:a16="http://schemas.microsoft.com/office/drawing/2014/main" xmlns="" id="{24E7C850-F4A4-4A54-A8D7-60A5519BCC74}"/>
              </a:ext>
            </a:extLst>
          </p:cNvPr>
          <p:cNvSpPr txBox="1">
            <a:spLocks/>
          </p:cNvSpPr>
          <p:nvPr/>
        </p:nvSpPr>
        <p:spPr>
          <a:xfrm>
            <a:off x="5145909" y="148102"/>
            <a:ext cx="5276173" cy="1317697"/>
          </a:xfrm>
          <a:prstGeom prst="rect">
            <a:avLst/>
          </a:prstGeom>
          <a:solidFill>
            <a:srgbClr val="42B0C2"/>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t>Öne</a:t>
            </a:r>
            <a:r>
              <a:rPr lang="en-IE" b="1" dirty="0" smtClean="0"/>
              <a:t> </a:t>
            </a:r>
            <a:r>
              <a:rPr lang="en-IE" b="1" dirty="0" err="1" smtClean="0"/>
              <a:t>Çıkanlar</a:t>
            </a:r>
            <a:r>
              <a:rPr lang="en-IE" b="1" dirty="0" smtClean="0"/>
              <a:t> </a:t>
            </a:r>
            <a:r>
              <a:rPr lang="en-IE" b="1" dirty="0" err="1" smtClean="0"/>
              <a:t>İskoçya</a:t>
            </a:r>
            <a:r>
              <a:rPr lang="en-IE" b="1" dirty="0" smtClean="0"/>
              <a:t>, </a:t>
            </a:r>
            <a:r>
              <a:rPr lang="en-IE" b="1" dirty="0" err="1" smtClean="0"/>
              <a:t>İngiltere</a:t>
            </a:r>
            <a:endParaRPr lang="en-IE" b="1" dirty="0"/>
          </a:p>
        </p:txBody>
      </p:sp>
    </p:spTree>
    <p:extLst>
      <p:ext uri="{BB962C8B-B14F-4D97-AF65-F5344CB8AC3E}">
        <p14:creationId xmlns:p14="http://schemas.microsoft.com/office/powerpoint/2010/main" xmlns="" val="2759923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ivTech Challenge Children">
            <a:hlinkClick r:id="rId2"/>
            <a:extLst>
              <a:ext uri="{FF2B5EF4-FFF2-40B4-BE49-F238E27FC236}">
                <a16:creationId xmlns:a16="http://schemas.microsoft.com/office/drawing/2014/main" xmlns="" id="{641F4732-5FA1-4CBF-B117-40FF982AE0D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207" y="1270725"/>
            <a:ext cx="5166857" cy="4585052"/>
          </a:xfrm>
          <a:prstGeom prst="ellipse">
            <a:avLst/>
          </a:prstGeom>
          <a:noFill/>
          <a:extLst>
            <a:ext uri="{909E8E84-426E-40DD-AFC4-6F175D3DCCD1}">
              <a14:hiddenFill xmlns:a14="http://schemas.microsoft.com/office/drawing/2010/main" xmlns="">
                <a:solidFill>
                  <a:srgbClr val="FFFFFF"/>
                </a:solidFill>
              </a14:hiddenFill>
            </a:ext>
          </a:extLst>
        </p:spPr>
      </p:pic>
      <p:sp>
        <p:nvSpPr>
          <p:cNvPr id="6" name="Text Placeholder 5">
            <a:extLst>
              <a:ext uri="{FF2B5EF4-FFF2-40B4-BE49-F238E27FC236}">
                <a16:creationId xmlns:a16="http://schemas.microsoft.com/office/drawing/2014/main" xmlns="" id="{8EDB1AF6-9E71-4150-8448-110E15007B4A}"/>
              </a:ext>
            </a:extLst>
          </p:cNvPr>
          <p:cNvSpPr>
            <a:spLocks noGrp="1"/>
          </p:cNvSpPr>
          <p:nvPr>
            <p:ph type="body" sz="quarter" idx="14"/>
          </p:nvPr>
        </p:nvSpPr>
        <p:spPr>
          <a:xfrm>
            <a:off x="7070819" y="1325011"/>
            <a:ext cx="4866429" cy="5400310"/>
          </a:xfrm>
        </p:spPr>
        <p:txBody>
          <a:bodyPr/>
          <a:lstStyle/>
          <a:p>
            <a:r>
              <a:rPr lang="en-IE" b="1" i="1" dirty="0" err="1" smtClean="0">
                <a:solidFill>
                  <a:srgbClr val="389DAE"/>
                </a:solidFill>
                <a:latin typeface="futura-pt"/>
              </a:rPr>
              <a:t>Üzüntü</a:t>
            </a:r>
            <a:r>
              <a:rPr lang="en-IE" b="1" i="1" dirty="0" smtClean="0">
                <a:solidFill>
                  <a:srgbClr val="389DAE"/>
                </a:solidFill>
                <a:latin typeface="futura-pt"/>
              </a:rPr>
              <a:t>, </a:t>
            </a:r>
            <a:r>
              <a:rPr lang="en-IE" b="1" i="1" dirty="0" err="1" smtClean="0">
                <a:solidFill>
                  <a:srgbClr val="389DAE"/>
                </a:solidFill>
                <a:latin typeface="futura-pt"/>
              </a:rPr>
              <a:t>Sosyal</a:t>
            </a:r>
            <a:r>
              <a:rPr lang="en-IE" b="1" i="1" dirty="0" smtClean="0">
                <a:solidFill>
                  <a:srgbClr val="389DAE"/>
                </a:solidFill>
                <a:latin typeface="futura-pt"/>
              </a:rPr>
              <a:t> </a:t>
            </a:r>
            <a:r>
              <a:rPr lang="en-IE" b="1" i="1" dirty="0" err="1" smtClean="0">
                <a:solidFill>
                  <a:srgbClr val="389DAE"/>
                </a:solidFill>
                <a:latin typeface="futura-pt"/>
              </a:rPr>
              <a:t>Kaygı</a:t>
            </a:r>
            <a:r>
              <a:rPr lang="en-IE" b="1" i="1" dirty="0" smtClean="0">
                <a:solidFill>
                  <a:srgbClr val="389DAE"/>
                </a:solidFill>
                <a:latin typeface="futura-pt"/>
              </a:rPr>
              <a:t>, </a:t>
            </a:r>
            <a:r>
              <a:rPr lang="en-IE" b="1" i="1" dirty="0" err="1" smtClean="0">
                <a:solidFill>
                  <a:srgbClr val="389DAE"/>
                </a:solidFill>
                <a:latin typeface="futura-pt"/>
              </a:rPr>
              <a:t>Sınav</a:t>
            </a:r>
            <a:r>
              <a:rPr lang="en-IE" b="1" i="1" dirty="0" smtClean="0">
                <a:solidFill>
                  <a:srgbClr val="389DAE"/>
                </a:solidFill>
                <a:latin typeface="futura-pt"/>
              </a:rPr>
              <a:t> </a:t>
            </a:r>
            <a:r>
              <a:rPr lang="en-IE" b="1" i="1" dirty="0" err="1" smtClean="0">
                <a:solidFill>
                  <a:srgbClr val="389DAE"/>
                </a:solidFill>
                <a:latin typeface="futura-pt"/>
              </a:rPr>
              <a:t>Stresi</a:t>
            </a:r>
            <a:r>
              <a:rPr lang="en-IE" b="1" i="1" dirty="0" smtClean="0">
                <a:solidFill>
                  <a:srgbClr val="389DAE"/>
                </a:solidFill>
                <a:latin typeface="futura-pt"/>
              </a:rPr>
              <a:t>, </a:t>
            </a:r>
            <a:r>
              <a:rPr lang="en-IE" b="1" i="1" dirty="0" err="1" smtClean="0">
                <a:solidFill>
                  <a:srgbClr val="389DAE"/>
                </a:solidFill>
                <a:latin typeface="futura-pt"/>
              </a:rPr>
              <a:t>Uyku</a:t>
            </a:r>
            <a:endParaRPr lang="en-IE" b="1" i="1" dirty="0">
              <a:solidFill>
                <a:srgbClr val="389DAE"/>
              </a:solidFill>
              <a:effectLst/>
              <a:latin typeface="futura-pt"/>
            </a:endParaRPr>
          </a:p>
          <a:p>
            <a:r>
              <a:rPr lang="en-IE" sz="2000" u="sng" dirty="0" err="1" smtClean="0">
                <a:solidFill>
                  <a:schemeClr val="accent1"/>
                </a:solidFill>
                <a:latin typeface="futura-pt"/>
              </a:rPr>
              <a:t>Allichat</a:t>
            </a:r>
            <a:r>
              <a:rPr lang="en-IE" sz="2000" u="sng" dirty="0" smtClean="0">
                <a:solidFill>
                  <a:schemeClr val="accent1"/>
                </a:solidFill>
                <a:latin typeface="futura-pt"/>
              </a:rPr>
              <a:t>, </a:t>
            </a:r>
            <a:r>
              <a:rPr lang="en-IE" sz="2000" dirty="0" err="1" smtClean="0">
                <a:solidFill>
                  <a:schemeClr val="bg2">
                    <a:lumMod val="25000"/>
                  </a:schemeClr>
                </a:solidFill>
                <a:latin typeface="futura-pt"/>
              </a:rPr>
              <a:t>gençlerin</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zihinsel</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sağlıkları</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hakkında</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bir</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konuşma</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başlatmalarına</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yardımcı</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olur</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tavsiyeleri</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kişiselleştirebilir</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ve</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bireylerin</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kendi</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sorunlarını</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daha</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iyi</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anlamalarına</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yardımcı</a:t>
            </a:r>
            <a:r>
              <a:rPr lang="en-IE" sz="2000" dirty="0" smtClean="0">
                <a:solidFill>
                  <a:schemeClr val="bg2">
                    <a:lumMod val="25000"/>
                  </a:schemeClr>
                </a:solidFill>
                <a:latin typeface="futura-pt"/>
              </a:rPr>
              <a:t> </a:t>
            </a:r>
            <a:r>
              <a:rPr lang="en-IE" sz="2000" dirty="0" err="1" smtClean="0">
                <a:solidFill>
                  <a:schemeClr val="bg2">
                    <a:lumMod val="25000"/>
                  </a:schemeClr>
                </a:solidFill>
                <a:latin typeface="futura-pt"/>
              </a:rPr>
              <a:t>olabilir</a:t>
            </a:r>
            <a:r>
              <a:rPr lang="en-IE" sz="2000" dirty="0" smtClean="0">
                <a:solidFill>
                  <a:srgbClr val="000000"/>
                </a:solidFill>
                <a:latin typeface="futura-pt"/>
              </a:rPr>
              <a:t>.</a:t>
            </a:r>
            <a:r>
              <a:rPr lang="tr-TR" sz="2000" dirty="0" smtClean="0">
                <a:solidFill>
                  <a:srgbClr val="000000"/>
                </a:solidFill>
                <a:latin typeface="futura-pt"/>
              </a:rPr>
              <a:t> </a:t>
            </a:r>
            <a:endParaRPr lang="en-IE" sz="2000" dirty="0">
              <a:solidFill>
                <a:srgbClr val="000000"/>
              </a:solidFill>
              <a:latin typeface="futura-pt"/>
            </a:endParaRPr>
          </a:p>
          <a:p>
            <a:r>
              <a:rPr lang="en-IE" b="1" dirty="0" err="1" smtClean="0">
                <a:solidFill>
                  <a:srgbClr val="A6377D"/>
                </a:solidFill>
                <a:latin typeface="Averta"/>
              </a:rPr>
              <a:t>Konuşma</a:t>
            </a:r>
            <a:r>
              <a:rPr lang="en-IE" b="1" dirty="0" smtClean="0">
                <a:solidFill>
                  <a:srgbClr val="A6377D"/>
                </a:solidFill>
                <a:latin typeface="Averta"/>
              </a:rPr>
              <a:t> </a:t>
            </a:r>
            <a:r>
              <a:rPr lang="en-IE" b="1" dirty="0" err="1" smtClean="0">
                <a:solidFill>
                  <a:srgbClr val="A6377D"/>
                </a:solidFill>
                <a:latin typeface="Averta"/>
              </a:rPr>
              <a:t>ve</a:t>
            </a:r>
            <a:r>
              <a:rPr lang="en-IE" b="1" dirty="0" smtClean="0">
                <a:solidFill>
                  <a:srgbClr val="A6377D"/>
                </a:solidFill>
                <a:latin typeface="Averta"/>
              </a:rPr>
              <a:t> </a:t>
            </a:r>
            <a:r>
              <a:rPr lang="en-IE" b="1" dirty="0" err="1" smtClean="0">
                <a:solidFill>
                  <a:srgbClr val="A6377D"/>
                </a:solidFill>
                <a:latin typeface="Averta"/>
              </a:rPr>
              <a:t>dinleme</a:t>
            </a:r>
            <a:r>
              <a:rPr lang="en-IE" b="1" dirty="0" smtClean="0">
                <a:solidFill>
                  <a:srgbClr val="A6377D"/>
                </a:solidFill>
                <a:latin typeface="Averta"/>
              </a:rPr>
              <a:t>, </a:t>
            </a:r>
            <a:r>
              <a:rPr lang="en-IE" b="1" dirty="0" err="1" smtClean="0">
                <a:solidFill>
                  <a:srgbClr val="A6377D"/>
                </a:solidFill>
                <a:latin typeface="Averta"/>
              </a:rPr>
              <a:t>kafanızı</a:t>
            </a:r>
            <a:r>
              <a:rPr lang="en-IE" b="1" dirty="0" smtClean="0">
                <a:solidFill>
                  <a:srgbClr val="A6377D"/>
                </a:solidFill>
                <a:latin typeface="Averta"/>
              </a:rPr>
              <a:t> </a:t>
            </a:r>
            <a:r>
              <a:rPr lang="en-IE" b="1" dirty="0" err="1" smtClean="0">
                <a:solidFill>
                  <a:srgbClr val="A6377D"/>
                </a:solidFill>
                <a:latin typeface="Averta"/>
              </a:rPr>
              <a:t>dağınık</a:t>
            </a:r>
            <a:r>
              <a:rPr lang="en-IE" b="1" dirty="0" smtClean="0">
                <a:solidFill>
                  <a:srgbClr val="A6377D"/>
                </a:solidFill>
                <a:latin typeface="Averta"/>
              </a:rPr>
              <a:t> </a:t>
            </a:r>
            <a:r>
              <a:rPr lang="en-IE" b="1" dirty="0" err="1" smtClean="0">
                <a:solidFill>
                  <a:srgbClr val="A6377D"/>
                </a:solidFill>
                <a:latin typeface="Averta"/>
              </a:rPr>
              <a:t>düşüncelerden</a:t>
            </a:r>
            <a:r>
              <a:rPr lang="en-IE" b="1" dirty="0" smtClean="0">
                <a:solidFill>
                  <a:srgbClr val="A6377D"/>
                </a:solidFill>
                <a:latin typeface="Averta"/>
              </a:rPr>
              <a:t> </a:t>
            </a:r>
            <a:r>
              <a:rPr lang="en-IE" b="1" dirty="0" err="1" smtClean="0">
                <a:solidFill>
                  <a:srgbClr val="A6377D"/>
                </a:solidFill>
                <a:latin typeface="Averta"/>
              </a:rPr>
              <a:t>arındırmanıza</a:t>
            </a:r>
            <a:r>
              <a:rPr lang="en-IE" b="1" dirty="0" smtClean="0">
                <a:solidFill>
                  <a:srgbClr val="A6377D"/>
                </a:solidFill>
                <a:latin typeface="Averta"/>
              </a:rPr>
              <a:t>, </a:t>
            </a:r>
            <a:r>
              <a:rPr lang="en-IE" b="1" dirty="0" err="1" smtClean="0">
                <a:solidFill>
                  <a:srgbClr val="A6377D"/>
                </a:solidFill>
                <a:latin typeface="Averta"/>
              </a:rPr>
              <a:t>sağlığınızı</a:t>
            </a:r>
            <a:r>
              <a:rPr lang="en-IE" b="1" dirty="0" smtClean="0">
                <a:solidFill>
                  <a:srgbClr val="A6377D"/>
                </a:solidFill>
                <a:latin typeface="Averta"/>
              </a:rPr>
              <a:t> </a:t>
            </a:r>
            <a:r>
              <a:rPr lang="en-IE" b="1" dirty="0" err="1" smtClean="0">
                <a:solidFill>
                  <a:srgbClr val="A6377D"/>
                </a:solidFill>
                <a:latin typeface="Averta"/>
              </a:rPr>
              <a:t>ve</a:t>
            </a:r>
            <a:r>
              <a:rPr lang="en-IE" b="1" dirty="0" smtClean="0">
                <a:solidFill>
                  <a:srgbClr val="A6377D"/>
                </a:solidFill>
                <a:latin typeface="Averta"/>
              </a:rPr>
              <a:t> </a:t>
            </a:r>
            <a:r>
              <a:rPr lang="en-IE" b="1" dirty="0" err="1" smtClean="0">
                <a:solidFill>
                  <a:srgbClr val="A6377D"/>
                </a:solidFill>
                <a:latin typeface="Averta"/>
              </a:rPr>
              <a:t>direncinizi</a:t>
            </a:r>
            <a:r>
              <a:rPr lang="en-IE" b="1" dirty="0" smtClean="0">
                <a:solidFill>
                  <a:srgbClr val="A6377D"/>
                </a:solidFill>
                <a:latin typeface="Averta"/>
              </a:rPr>
              <a:t> </a:t>
            </a:r>
            <a:r>
              <a:rPr lang="en-IE" b="1" dirty="0" err="1" smtClean="0">
                <a:solidFill>
                  <a:srgbClr val="A6377D"/>
                </a:solidFill>
                <a:latin typeface="Averta"/>
              </a:rPr>
              <a:t>geliştirmenize</a:t>
            </a:r>
            <a:r>
              <a:rPr lang="en-IE" b="1" dirty="0" smtClean="0">
                <a:solidFill>
                  <a:srgbClr val="A6377D"/>
                </a:solidFill>
                <a:latin typeface="Averta"/>
              </a:rPr>
              <a:t> </a:t>
            </a:r>
            <a:r>
              <a:rPr lang="en-IE" b="1" dirty="0" err="1" smtClean="0">
                <a:solidFill>
                  <a:srgbClr val="A6377D"/>
                </a:solidFill>
                <a:latin typeface="Averta"/>
              </a:rPr>
              <a:t>yardımcı</a:t>
            </a:r>
            <a:r>
              <a:rPr lang="en-IE" b="1" dirty="0" smtClean="0">
                <a:solidFill>
                  <a:srgbClr val="A6377D"/>
                </a:solidFill>
                <a:latin typeface="Averta"/>
              </a:rPr>
              <a:t> </a:t>
            </a:r>
            <a:r>
              <a:rPr lang="en-IE" b="1" dirty="0" err="1" smtClean="0">
                <a:solidFill>
                  <a:srgbClr val="A6377D"/>
                </a:solidFill>
                <a:latin typeface="Averta"/>
              </a:rPr>
              <a:t>olmak</a:t>
            </a:r>
            <a:r>
              <a:rPr lang="en-IE" b="1" dirty="0" smtClean="0">
                <a:solidFill>
                  <a:srgbClr val="A6377D"/>
                </a:solidFill>
                <a:latin typeface="Averta"/>
              </a:rPr>
              <a:t> </a:t>
            </a:r>
            <a:r>
              <a:rPr lang="en-IE" b="1" dirty="0" err="1" smtClean="0">
                <a:solidFill>
                  <a:srgbClr val="A6377D"/>
                </a:solidFill>
                <a:latin typeface="Averta"/>
              </a:rPr>
              <a:t>için</a:t>
            </a:r>
            <a:r>
              <a:rPr lang="tr-TR" b="1" dirty="0" smtClean="0">
                <a:solidFill>
                  <a:srgbClr val="A6377D"/>
                </a:solidFill>
                <a:latin typeface="Averta"/>
              </a:rPr>
              <a:t>.</a:t>
            </a:r>
            <a:endParaRPr lang="en-IE" b="1" dirty="0">
              <a:solidFill>
                <a:srgbClr val="A6377D"/>
              </a:solidFill>
              <a:latin typeface="Averta"/>
            </a:endParaRPr>
          </a:p>
          <a:p>
            <a:r>
              <a:rPr lang="en-IE" sz="2100" u="sng" dirty="0" err="1" smtClean="0">
                <a:solidFill>
                  <a:schemeClr val="accent1"/>
                </a:solidFill>
                <a:latin typeface="futura-pt"/>
              </a:rPr>
              <a:t>Alli</a:t>
            </a:r>
            <a:r>
              <a:rPr lang="en-IE" sz="2100" u="sng" dirty="0" smtClean="0">
                <a:solidFill>
                  <a:schemeClr val="accent1"/>
                </a:solidFill>
                <a:latin typeface="futura-pt"/>
              </a:rPr>
              <a:t>-chat, </a:t>
            </a:r>
            <a:r>
              <a:rPr lang="en-IE" sz="2100" dirty="0" err="1" smtClean="0">
                <a:solidFill>
                  <a:schemeClr val="bg2">
                    <a:lumMod val="25000"/>
                  </a:schemeClr>
                </a:solidFill>
                <a:latin typeface="futura-pt"/>
              </a:rPr>
              <a:t>duygu</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ve</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duygularınızın</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sizi</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nasıl</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etkilediğini</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ve</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bunları</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yönetmek</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için</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neler</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yapabileceğinizi</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keşfetmenize</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yardımcı</a:t>
            </a:r>
            <a:r>
              <a:rPr lang="en-IE" sz="2100" dirty="0" smtClean="0">
                <a:solidFill>
                  <a:schemeClr val="bg2">
                    <a:lumMod val="25000"/>
                  </a:schemeClr>
                </a:solidFill>
                <a:latin typeface="futura-pt"/>
              </a:rPr>
              <a:t> </a:t>
            </a:r>
            <a:r>
              <a:rPr lang="en-IE" sz="2100" dirty="0" err="1" smtClean="0">
                <a:solidFill>
                  <a:schemeClr val="bg2">
                    <a:lumMod val="25000"/>
                  </a:schemeClr>
                </a:solidFill>
                <a:latin typeface="futura-pt"/>
              </a:rPr>
              <a:t>olur</a:t>
            </a:r>
            <a:r>
              <a:rPr lang="en-IE" sz="2100" dirty="0" smtClean="0">
                <a:solidFill>
                  <a:srgbClr val="000000"/>
                </a:solidFill>
                <a:latin typeface="futura-pt"/>
              </a:rPr>
              <a:t>.</a:t>
            </a:r>
            <a:r>
              <a:rPr lang="tr-TR" sz="2100" b="0" i="0" dirty="0" smtClean="0">
                <a:solidFill>
                  <a:srgbClr val="000000"/>
                </a:solidFill>
                <a:effectLst/>
                <a:latin typeface="futura-pt"/>
              </a:rPr>
              <a:t> </a:t>
            </a:r>
            <a:endParaRPr lang="en-IE" sz="2100" dirty="0"/>
          </a:p>
        </p:txBody>
      </p:sp>
      <p:sp>
        <p:nvSpPr>
          <p:cNvPr id="8" name="Text Placeholder 7">
            <a:extLst>
              <a:ext uri="{FF2B5EF4-FFF2-40B4-BE49-F238E27FC236}">
                <a16:creationId xmlns:a16="http://schemas.microsoft.com/office/drawing/2014/main" xmlns="" id="{94C29B6A-7A35-42D7-9D83-E4186FECBB07}"/>
              </a:ext>
            </a:extLst>
          </p:cNvPr>
          <p:cNvSpPr>
            <a:spLocks noGrp="1"/>
          </p:cNvSpPr>
          <p:nvPr>
            <p:ph type="body" sz="quarter" idx="13"/>
          </p:nvPr>
        </p:nvSpPr>
        <p:spPr>
          <a:xfrm>
            <a:off x="1" y="5648104"/>
            <a:ext cx="5869966" cy="1077217"/>
          </a:xfrm>
          <a:solidFill>
            <a:srgbClr val="42B0C2"/>
          </a:solidFill>
        </p:spPr>
        <p:txBody>
          <a:bodyPr anchor="ctr">
            <a:noAutofit/>
          </a:bodyPr>
          <a:lstStyle/>
          <a:p>
            <a:pPr algn="ctr"/>
            <a:r>
              <a:rPr lang="en-IE" b="1" dirty="0" err="1" smtClean="0">
                <a:solidFill>
                  <a:schemeClr val="bg1"/>
                </a:solidFill>
              </a:rPr>
              <a:t>Zihniniz</a:t>
            </a:r>
            <a:r>
              <a:rPr lang="en-IE" b="1" dirty="0" smtClean="0">
                <a:solidFill>
                  <a:schemeClr val="bg1"/>
                </a:solidFill>
              </a:rPr>
              <a:t> </a:t>
            </a:r>
            <a:r>
              <a:rPr lang="en-IE" b="1" dirty="0" err="1" smtClean="0">
                <a:solidFill>
                  <a:schemeClr val="bg1"/>
                </a:solidFill>
              </a:rPr>
              <a:t>Dağınık</a:t>
            </a:r>
            <a:r>
              <a:rPr lang="en-IE" b="1" dirty="0" smtClean="0">
                <a:solidFill>
                  <a:schemeClr val="bg1"/>
                </a:solidFill>
              </a:rPr>
              <a:t> </a:t>
            </a:r>
            <a:r>
              <a:rPr lang="en-IE" b="1" dirty="0" err="1" smtClean="0">
                <a:solidFill>
                  <a:schemeClr val="bg1"/>
                </a:solidFill>
              </a:rPr>
              <a:t>Hissettiğinde</a:t>
            </a:r>
            <a:endParaRPr lang="en-IE" b="1" dirty="0">
              <a:solidFill>
                <a:schemeClr val="bg1"/>
              </a:solidFill>
            </a:endParaRPr>
          </a:p>
        </p:txBody>
      </p:sp>
      <p:sp>
        <p:nvSpPr>
          <p:cNvPr id="7" name="Text Placeholder 5">
            <a:extLst>
              <a:ext uri="{FF2B5EF4-FFF2-40B4-BE49-F238E27FC236}">
                <a16:creationId xmlns:a16="http://schemas.microsoft.com/office/drawing/2014/main" xmlns="" id="{20581974-940A-47E5-B9C1-E3754467436D}"/>
              </a:ext>
            </a:extLst>
          </p:cNvPr>
          <p:cNvSpPr txBox="1">
            <a:spLocks/>
          </p:cNvSpPr>
          <p:nvPr/>
        </p:nvSpPr>
        <p:spPr>
          <a:xfrm>
            <a:off x="6224961" y="-52714"/>
            <a:ext cx="5967038" cy="1478397"/>
          </a:xfrm>
          <a:prstGeom prst="rect">
            <a:avLst/>
          </a:prstGeom>
          <a:solidFill>
            <a:srgbClr val="F07CAC"/>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b="1" dirty="0" smtClean="0">
                <a:solidFill>
                  <a:schemeClr val="bg1"/>
                </a:solidFill>
              </a:rPr>
              <a:t>Örnek Çalışma</a:t>
            </a:r>
            <a:r>
              <a:rPr lang="en-IE" sz="3600" b="1" dirty="0" smtClean="0">
                <a:solidFill>
                  <a:schemeClr val="bg1"/>
                </a:solidFill>
              </a:rPr>
              <a:t>: </a:t>
            </a:r>
            <a:r>
              <a:rPr lang="en-IE" sz="3600" b="1" dirty="0">
                <a:solidFill>
                  <a:schemeClr val="bg1"/>
                </a:solidFill>
              </a:rPr>
              <a:t>Allichat</a:t>
            </a:r>
          </a:p>
          <a:p>
            <a:pPr marL="0" indent="0" algn="ctr">
              <a:buNone/>
            </a:pPr>
            <a:r>
              <a:rPr lang="da-DK" sz="2400" i="1" u="sng" dirty="0" smtClean="0">
                <a:solidFill>
                  <a:schemeClr val="accent1"/>
                </a:solidFill>
              </a:rPr>
              <a:t>Stirling Gençlik Forumu</a:t>
            </a:r>
            <a:r>
              <a:rPr lang="da-DK" sz="2400" i="1" dirty="0" smtClean="0">
                <a:solidFill>
                  <a:schemeClr val="bg1"/>
                </a:solidFill>
              </a:rPr>
              <a:t>, Stirling, İngiltere</a:t>
            </a:r>
            <a:endParaRPr lang="en-IE" sz="2400" i="1" dirty="0">
              <a:solidFill>
                <a:schemeClr val="bg1"/>
              </a:solidFill>
            </a:endParaRPr>
          </a:p>
        </p:txBody>
      </p:sp>
      <p:sp>
        <p:nvSpPr>
          <p:cNvPr id="9" name="TextBox 8">
            <a:extLst>
              <a:ext uri="{FF2B5EF4-FFF2-40B4-BE49-F238E27FC236}">
                <a16:creationId xmlns:a16="http://schemas.microsoft.com/office/drawing/2014/main" xmlns="" id="{FBA8FFB8-6699-4D5D-BD60-41296C2290A3}"/>
              </a:ext>
            </a:extLst>
          </p:cNvPr>
          <p:cNvSpPr txBox="1"/>
          <p:nvPr/>
        </p:nvSpPr>
        <p:spPr>
          <a:xfrm>
            <a:off x="0" y="-52714"/>
            <a:ext cx="3797835" cy="1077218"/>
          </a:xfrm>
          <a:prstGeom prst="rect">
            <a:avLst/>
          </a:prstGeom>
          <a:solidFill>
            <a:schemeClr val="bg1"/>
          </a:solidFill>
        </p:spPr>
        <p:txBody>
          <a:bodyPr wrap="non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tr-TR" sz="2400" dirty="0" smtClean="0">
                <a:solidFill>
                  <a:srgbClr val="A6377D"/>
                </a:solidFill>
              </a:rPr>
              <a:t>Yapay Zeka</a:t>
            </a:r>
            <a:r>
              <a:rPr lang="en-IE" sz="2400" dirty="0" smtClean="0">
                <a:solidFill>
                  <a:srgbClr val="A6377D"/>
                </a:solidFill>
              </a:rPr>
              <a:t>(</a:t>
            </a:r>
            <a:r>
              <a:rPr lang="tr-TR" sz="2400" dirty="0" smtClean="0">
                <a:solidFill>
                  <a:srgbClr val="A6377D"/>
                </a:solidFill>
              </a:rPr>
              <a:t>YZ</a:t>
            </a:r>
            <a:r>
              <a:rPr lang="en-IE" sz="2400" dirty="0" smtClean="0">
                <a:solidFill>
                  <a:srgbClr val="A6377D"/>
                </a:solidFill>
              </a:rPr>
              <a:t>)</a:t>
            </a:r>
            <a:endParaRPr lang="en-IE" sz="24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xmlns="" val="3881346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D904A56-87CC-4AEB-8664-15F72715E923}"/>
              </a:ext>
            </a:extLst>
          </p:cNvPr>
          <p:cNvSpPr>
            <a:spLocks noGrp="1"/>
          </p:cNvSpPr>
          <p:nvPr>
            <p:ph type="body" sz="quarter" idx="15"/>
          </p:nvPr>
        </p:nvSpPr>
        <p:spPr>
          <a:xfrm>
            <a:off x="6889073" y="1869675"/>
            <a:ext cx="5162094" cy="2592420"/>
          </a:xfrm>
        </p:spPr>
        <p:txBody>
          <a:bodyPr/>
          <a:lstStyle/>
          <a:p>
            <a:r>
              <a:rPr lang="en-IE" dirty="0" err="1" smtClean="0"/>
              <a:t>Eyra</a:t>
            </a:r>
            <a:r>
              <a:rPr lang="en-IE" dirty="0" smtClean="0"/>
              <a:t>, </a:t>
            </a:r>
            <a:r>
              <a:rPr lang="en-IE" dirty="0" err="1" smtClean="0"/>
              <a:t>kör</a:t>
            </a:r>
            <a:r>
              <a:rPr lang="en-IE" dirty="0" smtClean="0"/>
              <a:t> </a:t>
            </a:r>
            <a:r>
              <a:rPr lang="en-IE" dirty="0" err="1" smtClean="0"/>
              <a:t>ve</a:t>
            </a:r>
            <a:r>
              <a:rPr lang="en-IE" dirty="0" smtClean="0"/>
              <a:t> </a:t>
            </a:r>
            <a:r>
              <a:rPr lang="en-IE" dirty="0" err="1" smtClean="0"/>
              <a:t>görme</a:t>
            </a:r>
            <a:r>
              <a:rPr lang="en-IE" dirty="0" smtClean="0"/>
              <a:t> </a:t>
            </a:r>
            <a:r>
              <a:rPr lang="en-IE" dirty="0" err="1" smtClean="0"/>
              <a:t>engelli</a:t>
            </a:r>
            <a:r>
              <a:rPr lang="en-IE" dirty="0" smtClean="0"/>
              <a:t> </a:t>
            </a:r>
            <a:r>
              <a:rPr lang="en-IE" dirty="0" err="1" smtClean="0"/>
              <a:t>kişiler</a:t>
            </a:r>
            <a:r>
              <a:rPr lang="en-IE" dirty="0" smtClean="0"/>
              <a:t> </a:t>
            </a:r>
            <a:r>
              <a:rPr lang="en-IE" dirty="0" err="1" smtClean="0"/>
              <a:t>için</a:t>
            </a:r>
            <a:r>
              <a:rPr lang="en-IE" dirty="0" smtClean="0"/>
              <a:t> </a:t>
            </a:r>
            <a:r>
              <a:rPr lang="en-IE" dirty="0" err="1" smtClean="0"/>
              <a:t>yenilikçi</a:t>
            </a:r>
            <a:r>
              <a:rPr lang="en-IE" dirty="0" smtClean="0"/>
              <a:t> </a:t>
            </a:r>
            <a:r>
              <a:rPr lang="en-IE" dirty="0" err="1" smtClean="0"/>
              <a:t>bir</a:t>
            </a:r>
            <a:r>
              <a:rPr lang="en-IE" dirty="0" smtClean="0"/>
              <a:t> </a:t>
            </a:r>
            <a:r>
              <a:rPr lang="en-IE" dirty="0" err="1" smtClean="0"/>
              <a:t>cihaz</a:t>
            </a:r>
            <a:r>
              <a:rPr lang="en-IE" dirty="0" smtClean="0"/>
              <a:t> </a:t>
            </a:r>
            <a:r>
              <a:rPr lang="en-IE" dirty="0" err="1" smtClean="0"/>
              <a:t>geliştiriyor</a:t>
            </a:r>
            <a:r>
              <a:rPr lang="en-IE" dirty="0" smtClean="0"/>
              <a:t>. </a:t>
            </a:r>
            <a:r>
              <a:rPr lang="en-IE" dirty="0" err="1" smtClean="0"/>
              <a:t>Kullanıcının</a:t>
            </a:r>
            <a:r>
              <a:rPr lang="en-IE" dirty="0" smtClean="0"/>
              <a:t> </a:t>
            </a:r>
            <a:r>
              <a:rPr lang="en-IE" dirty="0" err="1" smtClean="0"/>
              <a:t>kafasına</a:t>
            </a:r>
            <a:r>
              <a:rPr lang="en-IE" dirty="0" smtClean="0"/>
              <a:t> </a:t>
            </a:r>
            <a:r>
              <a:rPr lang="en-IE" dirty="0" err="1" smtClean="0"/>
              <a:t>bir</a:t>
            </a:r>
            <a:r>
              <a:rPr lang="en-IE" dirty="0" smtClean="0"/>
              <a:t> </a:t>
            </a:r>
            <a:r>
              <a:rPr lang="en-IE" dirty="0" err="1" smtClean="0"/>
              <a:t>çift</a:t>
            </a:r>
            <a:r>
              <a:rPr lang="en-IE" dirty="0" smtClean="0"/>
              <a:t> </a:t>
            </a:r>
            <a:r>
              <a:rPr lang="en-IE" dirty="0" err="1" smtClean="0"/>
              <a:t>spor</a:t>
            </a:r>
            <a:r>
              <a:rPr lang="en-IE" dirty="0" smtClean="0"/>
              <a:t> </a:t>
            </a:r>
            <a:r>
              <a:rPr lang="en-IE" dirty="0" err="1" smtClean="0"/>
              <a:t>kulaklık</a:t>
            </a:r>
            <a:r>
              <a:rPr lang="en-IE" dirty="0" smtClean="0"/>
              <a:t> </a:t>
            </a:r>
            <a:r>
              <a:rPr lang="en-IE" dirty="0" err="1" smtClean="0"/>
              <a:t>gibi</a:t>
            </a:r>
            <a:r>
              <a:rPr lang="en-IE" dirty="0" smtClean="0"/>
              <a:t> </a:t>
            </a:r>
            <a:r>
              <a:rPr lang="en-IE" dirty="0" err="1" smtClean="0"/>
              <a:t>takılır</a:t>
            </a:r>
            <a:r>
              <a:rPr lang="en-IE" dirty="0" smtClean="0"/>
              <a:t> </a:t>
            </a:r>
            <a:r>
              <a:rPr lang="en-IE" dirty="0" err="1" smtClean="0"/>
              <a:t>ve</a:t>
            </a:r>
            <a:r>
              <a:rPr lang="en-IE" dirty="0" smtClean="0"/>
              <a:t> </a:t>
            </a:r>
            <a:r>
              <a:rPr lang="en-IE" dirty="0" err="1" smtClean="0"/>
              <a:t>sensörleri</a:t>
            </a:r>
            <a:r>
              <a:rPr lang="en-IE" dirty="0" smtClean="0"/>
              <a:t> (</a:t>
            </a:r>
            <a:r>
              <a:rPr lang="en-IE" dirty="0" err="1" smtClean="0"/>
              <a:t>kameralar</a:t>
            </a:r>
            <a:r>
              <a:rPr lang="en-IE" dirty="0" smtClean="0"/>
              <a:t> </a:t>
            </a:r>
            <a:r>
              <a:rPr lang="en-IE" dirty="0" err="1" smtClean="0"/>
              <a:t>dahil</a:t>
            </a:r>
            <a:r>
              <a:rPr lang="en-IE" dirty="0" smtClean="0"/>
              <a:t>) </a:t>
            </a:r>
            <a:r>
              <a:rPr lang="en-IE" dirty="0" err="1" smtClean="0"/>
              <a:t>sayesinde</a:t>
            </a:r>
            <a:r>
              <a:rPr lang="en-IE" dirty="0" smtClean="0"/>
              <a:t> </a:t>
            </a:r>
            <a:r>
              <a:rPr lang="en-IE" dirty="0" err="1" smtClean="0"/>
              <a:t>çevreyi</a:t>
            </a:r>
            <a:r>
              <a:rPr lang="en-IE" dirty="0" smtClean="0"/>
              <a:t> </a:t>
            </a:r>
            <a:r>
              <a:rPr lang="en-IE" dirty="0" err="1" smtClean="0"/>
              <a:t>analiz</a:t>
            </a:r>
            <a:r>
              <a:rPr lang="en-IE" dirty="0" smtClean="0"/>
              <a:t> </a:t>
            </a:r>
            <a:r>
              <a:rPr lang="en-IE" dirty="0" err="1" smtClean="0"/>
              <a:t>edebilir</a:t>
            </a:r>
            <a:r>
              <a:rPr lang="en-IE" dirty="0" smtClean="0"/>
              <a:t>. </a:t>
            </a:r>
            <a:r>
              <a:rPr lang="en-IE" dirty="0" err="1" smtClean="0"/>
              <a:t>Metinleri</a:t>
            </a:r>
            <a:r>
              <a:rPr lang="en-IE" dirty="0" smtClean="0"/>
              <a:t> </a:t>
            </a:r>
            <a:r>
              <a:rPr lang="en-IE" dirty="0" err="1" smtClean="0"/>
              <a:t>okuyabilir</a:t>
            </a:r>
            <a:r>
              <a:rPr lang="en-IE" dirty="0" smtClean="0"/>
              <a:t>, </a:t>
            </a:r>
            <a:r>
              <a:rPr lang="en-IE" dirty="0" err="1" smtClean="0"/>
              <a:t>nesneleri</a:t>
            </a:r>
            <a:r>
              <a:rPr lang="en-IE" dirty="0" smtClean="0"/>
              <a:t> </a:t>
            </a:r>
            <a:r>
              <a:rPr lang="en-IE" dirty="0" err="1" smtClean="0"/>
              <a:t>ve</a:t>
            </a:r>
            <a:r>
              <a:rPr lang="en-IE" dirty="0" smtClean="0"/>
              <a:t> </a:t>
            </a:r>
            <a:r>
              <a:rPr lang="en-IE" dirty="0" err="1" smtClean="0"/>
              <a:t>yüzleri</a:t>
            </a:r>
            <a:r>
              <a:rPr lang="en-IE" dirty="0" smtClean="0"/>
              <a:t> </a:t>
            </a:r>
            <a:r>
              <a:rPr lang="en-IE" dirty="0" err="1" smtClean="0"/>
              <a:t>tanıyabilir</a:t>
            </a:r>
            <a:r>
              <a:rPr lang="en-IE" dirty="0" smtClean="0"/>
              <a:t>, </a:t>
            </a:r>
            <a:r>
              <a:rPr lang="en-IE" dirty="0" err="1" smtClean="0"/>
              <a:t>resimleri</a:t>
            </a:r>
            <a:r>
              <a:rPr lang="en-IE" dirty="0" smtClean="0"/>
              <a:t> </a:t>
            </a:r>
            <a:r>
              <a:rPr lang="en-IE" dirty="0" err="1" smtClean="0"/>
              <a:t>tanımlayabilir</a:t>
            </a:r>
            <a:r>
              <a:rPr lang="en-IE" dirty="0" smtClean="0"/>
              <a:t> </a:t>
            </a:r>
            <a:r>
              <a:rPr lang="en-IE" dirty="0" err="1" smtClean="0"/>
              <a:t>ve</a:t>
            </a:r>
            <a:r>
              <a:rPr lang="en-IE" dirty="0" smtClean="0"/>
              <a:t> </a:t>
            </a:r>
            <a:r>
              <a:rPr lang="en-IE" dirty="0" err="1" smtClean="0"/>
              <a:t>kullanıcının</a:t>
            </a:r>
            <a:r>
              <a:rPr lang="en-IE" dirty="0" smtClean="0"/>
              <a:t> </a:t>
            </a:r>
            <a:r>
              <a:rPr lang="en-IE" dirty="0" err="1" smtClean="0"/>
              <a:t>engellerden</a:t>
            </a:r>
            <a:r>
              <a:rPr lang="en-IE" dirty="0" smtClean="0"/>
              <a:t> </a:t>
            </a:r>
            <a:r>
              <a:rPr lang="en-IE" dirty="0" err="1" smtClean="0"/>
              <a:t>kaçınmasına</a:t>
            </a:r>
            <a:r>
              <a:rPr lang="en-IE" dirty="0" smtClean="0"/>
              <a:t> </a:t>
            </a:r>
            <a:r>
              <a:rPr lang="en-IE" dirty="0" err="1" smtClean="0"/>
              <a:t>yardımcı</a:t>
            </a:r>
            <a:r>
              <a:rPr lang="en-IE" dirty="0" smtClean="0"/>
              <a:t> </a:t>
            </a:r>
            <a:r>
              <a:rPr lang="en-IE" dirty="0" err="1" smtClean="0"/>
              <a:t>olabilir</a:t>
            </a:r>
            <a:r>
              <a:rPr lang="en-IE" dirty="0" smtClean="0"/>
              <a:t>. </a:t>
            </a:r>
            <a:r>
              <a:rPr lang="en-IE" dirty="0" err="1" smtClean="0"/>
              <a:t>Verimli</a:t>
            </a:r>
            <a:r>
              <a:rPr lang="en-IE" dirty="0" smtClean="0"/>
              <a:t> </a:t>
            </a:r>
            <a:r>
              <a:rPr lang="en-IE" dirty="0" err="1" smtClean="0"/>
              <a:t>bir</a:t>
            </a:r>
            <a:r>
              <a:rPr lang="en-IE" dirty="0" smtClean="0"/>
              <a:t> </a:t>
            </a:r>
            <a:r>
              <a:rPr lang="en-IE" dirty="0" err="1" smtClean="0"/>
              <a:t>işlemcinin</a:t>
            </a:r>
            <a:r>
              <a:rPr lang="en-IE" dirty="0" smtClean="0"/>
              <a:t> </a:t>
            </a:r>
            <a:r>
              <a:rPr lang="en-IE" dirty="0" err="1" smtClean="0"/>
              <a:t>kullanılması</a:t>
            </a:r>
            <a:r>
              <a:rPr lang="en-IE" dirty="0" smtClean="0"/>
              <a:t> </a:t>
            </a:r>
            <a:r>
              <a:rPr lang="en-IE" dirty="0" err="1" smtClean="0"/>
              <a:t>sayesinde</a:t>
            </a:r>
            <a:r>
              <a:rPr lang="en-IE" dirty="0" smtClean="0"/>
              <a:t> </a:t>
            </a:r>
            <a:r>
              <a:rPr lang="en-IE" dirty="0" err="1" smtClean="0"/>
              <a:t>tüm</a:t>
            </a:r>
            <a:r>
              <a:rPr lang="en-IE" dirty="0" smtClean="0"/>
              <a:t> </a:t>
            </a:r>
            <a:r>
              <a:rPr lang="en-IE" dirty="0" err="1" smtClean="0"/>
              <a:t>veriler</a:t>
            </a:r>
            <a:r>
              <a:rPr lang="en-IE" dirty="0" smtClean="0"/>
              <a:t> </a:t>
            </a:r>
            <a:r>
              <a:rPr lang="en-IE" dirty="0" err="1" smtClean="0"/>
              <a:t>yerel</a:t>
            </a:r>
            <a:r>
              <a:rPr lang="en-IE" dirty="0" smtClean="0"/>
              <a:t> </a:t>
            </a:r>
            <a:r>
              <a:rPr lang="en-IE" dirty="0" err="1" smtClean="0"/>
              <a:t>olarak</a:t>
            </a:r>
            <a:r>
              <a:rPr lang="en-IE" dirty="0" smtClean="0"/>
              <a:t> </a:t>
            </a:r>
            <a:r>
              <a:rPr lang="en-IE" dirty="0" err="1" smtClean="0"/>
              <a:t>işlenir</a:t>
            </a:r>
            <a:r>
              <a:rPr lang="en-IE" dirty="0" smtClean="0"/>
              <a:t> </a:t>
            </a:r>
            <a:r>
              <a:rPr lang="en-IE" dirty="0" err="1" smtClean="0"/>
              <a:t>ve</a:t>
            </a:r>
            <a:r>
              <a:rPr lang="en-IE" dirty="0" smtClean="0"/>
              <a:t> </a:t>
            </a:r>
            <a:r>
              <a:rPr lang="en-IE" dirty="0" err="1" smtClean="0"/>
              <a:t>sesli</a:t>
            </a:r>
            <a:r>
              <a:rPr lang="en-IE" dirty="0" smtClean="0"/>
              <a:t> </a:t>
            </a:r>
            <a:r>
              <a:rPr lang="en-IE" dirty="0" err="1" smtClean="0"/>
              <a:t>bilgiler</a:t>
            </a:r>
            <a:r>
              <a:rPr lang="en-IE" dirty="0" smtClean="0"/>
              <a:t> </a:t>
            </a:r>
            <a:r>
              <a:rPr lang="en-IE" dirty="0" err="1" smtClean="0"/>
              <a:t>daha</a:t>
            </a:r>
            <a:r>
              <a:rPr lang="en-IE" dirty="0" smtClean="0"/>
              <a:t> </a:t>
            </a:r>
            <a:r>
              <a:rPr lang="en-IE" dirty="0" err="1" smtClean="0"/>
              <a:t>sonra</a:t>
            </a:r>
            <a:r>
              <a:rPr lang="en-IE" dirty="0" smtClean="0"/>
              <a:t> </a:t>
            </a:r>
            <a:r>
              <a:rPr lang="en-IE" dirty="0" err="1" smtClean="0"/>
              <a:t>kemik</a:t>
            </a:r>
            <a:r>
              <a:rPr lang="en-IE" dirty="0" smtClean="0"/>
              <a:t> </a:t>
            </a:r>
            <a:r>
              <a:rPr lang="en-IE" dirty="0" err="1" smtClean="0"/>
              <a:t>iletimi</a:t>
            </a:r>
            <a:r>
              <a:rPr lang="en-IE" dirty="0" smtClean="0"/>
              <a:t> </a:t>
            </a:r>
            <a:r>
              <a:rPr lang="en-IE" dirty="0" err="1" smtClean="0"/>
              <a:t>yoluyla</a:t>
            </a:r>
            <a:r>
              <a:rPr lang="en-IE" dirty="0" smtClean="0"/>
              <a:t> </a:t>
            </a:r>
            <a:r>
              <a:rPr lang="en-IE" dirty="0" err="1" smtClean="0"/>
              <a:t>kullanıcıya</a:t>
            </a:r>
            <a:r>
              <a:rPr lang="en-IE" dirty="0" smtClean="0"/>
              <a:t> </a:t>
            </a:r>
            <a:r>
              <a:rPr lang="en-IE" dirty="0" err="1" smtClean="0"/>
              <a:t>iletilir</a:t>
            </a:r>
            <a:r>
              <a:rPr lang="en-IE" dirty="0" smtClean="0"/>
              <a:t>.</a:t>
            </a:r>
            <a:endParaRPr lang="en-IE" dirty="0"/>
          </a:p>
        </p:txBody>
      </p:sp>
      <p:sp>
        <p:nvSpPr>
          <p:cNvPr id="8" name="Text Placeholder 5">
            <a:extLst>
              <a:ext uri="{FF2B5EF4-FFF2-40B4-BE49-F238E27FC236}">
                <a16:creationId xmlns:a16="http://schemas.microsoft.com/office/drawing/2014/main" xmlns="" id="{ED8B64F3-4B09-4645-AD18-15FF086C4CBE}"/>
              </a:ext>
            </a:extLst>
          </p:cNvPr>
          <p:cNvSpPr txBox="1">
            <a:spLocks/>
          </p:cNvSpPr>
          <p:nvPr/>
        </p:nvSpPr>
        <p:spPr>
          <a:xfrm>
            <a:off x="6294267" y="1"/>
            <a:ext cx="5897733" cy="1351484"/>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smtClean="0">
                <a:solidFill>
                  <a:srgbClr val="56BE92"/>
                </a:solidFill>
              </a:rPr>
              <a:t>Örnek Çalışma</a:t>
            </a:r>
            <a:r>
              <a:rPr lang="en-IE" sz="3200" b="1" dirty="0" smtClean="0">
                <a:solidFill>
                  <a:srgbClr val="56BE92"/>
                </a:solidFill>
              </a:rPr>
              <a:t>: </a:t>
            </a:r>
            <a:r>
              <a:rPr lang="en-IE" sz="3200" b="1" dirty="0" err="1" smtClean="0">
                <a:solidFill>
                  <a:srgbClr val="56BE92"/>
                </a:solidFill>
                <a:hlinkClick r:id="rId2">
                  <a:extLst>
                    <a:ext uri="{A12FA001-AC4F-418D-AE19-62706E023703}">
                      <ahyp:hlinkClr xmlns:ahyp="http://schemas.microsoft.com/office/drawing/2018/hyperlinkcolor" xmlns="" val="tx"/>
                    </a:ext>
                  </a:extLst>
                </a:hlinkClick>
              </a:rPr>
              <a:t>Eyra</a:t>
            </a:r>
            <a:endParaRPr lang="en-IE" sz="3200" b="1" dirty="0" smtClean="0">
              <a:solidFill>
                <a:srgbClr val="56BE92"/>
              </a:solidFill>
            </a:endParaRPr>
          </a:p>
          <a:p>
            <a:r>
              <a:rPr lang="en-IE" i="1" dirty="0" err="1" smtClean="0">
                <a:solidFill>
                  <a:srgbClr val="56BE92"/>
                </a:solidFill>
                <a:effectLst/>
              </a:rPr>
              <a:t>Saverio</a:t>
            </a:r>
            <a:r>
              <a:rPr lang="en-IE" i="1" dirty="0" smtClean="0">
                <a:solidFill>
                  <a:srgbClr val="56BE92"/>
                </a:solidFill>
                <a:effectLst/>
              </a:rPr>
              <a:t> </a:t>
            </a:r>
            <a:r>
              <a:rPr lang="en-IE" i="1" dirty="0" err="1" smtClean="0">
                <a:solidFill>
                  <a:srgbClr val="56BE92"/>
                </a:solidFill>
                <a:effectLst/>
              </a:rPr>
              <a:t>Murgia</a:t>
            </a:r>
            <a:r>
              <a:rPr lang="en-IE" i="1" dirty="0" smtClean="0">
                <a:solidFill>
                  <a:srgbClr val="56BE92"/>
                </a:solidFill>
                <a:effectLst/>
              </a:rPr>
              <a:t> &amp; Luca </a:t>
            </a:r>
            <a:r>
              <a:rPr lang="en-IE" i="1" dirty="0" err="1" smtClean="0">
                <a:solidFill>
                  <a:srgbClr val="56BE92"/>
                </a:solidFill>
                <a:effectLst/>
              </a:rPr>
              <a:t>Nardelli</a:t>
            </a:r>
            <a:r>
              <a:rPr lang="en-IE" i="1" dirty="0" smtClean="0">
                <a:solidFill>
                  <a:srgbClr val="56BE92"/>
                </a:solidFill>
                <a:effectLst/>
              </a:rPr>
              <a:t>,</a:t>
            </a:r>
            <a:r>
              <a:rPr lang="tr-TR" i="1" dirty="0" smtClean="0">
                <a:solidFill>
                  <a:srgbClr val="56BE92"/>
                </a:solidFill>
              </a:rPr>
              <a:t> </a:t>
            </a:r>
          </a:p>
          <a:p>
            <a:r>
              <a:rPr lang="tr-TR" i="1" dirty="0" smtClean="0">
                <a:solidFill>
                  <a:srgbClr val="56BE92"/>
                </a:solidFill>
              </a:rPr>
              <a:t>İsviçre </a:t>
            </a:r>
            <a:r>
              <a:rPr lang="en-IE" i="1" dirty="0" smtClean="0">
                <a:solidFill>
                  <a:srgbClr val="56BE92"/>
                </a:solidFill>
                <a:effectLst/>
              </a:rPr>
              <a:t> </a:t>
            </a:r>
          </a:p>
          <a:p>
            <a:endParaRPr lang="en-IE" b="1" i="1" dirty="0">
              <a:solidFill>
                <a:srgbClr val="56BE92"/>
              </a:solidFill>
            </a:endParaRPr>
          </a:p>
        </p:txBody>
      </p:sp>
      <p:pic>
        <p:nvPicPr>
          <p:cNvPr id="11" name="Picture 10">
            <a:hlinkClick r:id="rId3"/>
            <a:extLst>
              <a:ext uri="{FF2B5EF4-FFF2-40B4-BE49-F238E27FC236}">
                <a16:creationId xmlns:a16="http://schemas.microsoft.com/office/drawing/2014/main" xmlns="" id="{063D0ED9-DA0A-4F44-91F2-F356737A58F5}"/>
              </a:ext>
            </a:extLst>
          </p:cNvPr>
          <p:cNvPicPr>
            <a:picLocks noChangeAspect="1"/>
          </p:cNvPicPr>
          <p:nvPr/>
        </p:nvPicPr>
        <p:blipFill rotWithShape="1">
          <a:blip r:embed="rId4"/>
          <a:srcRect l="5710" r="5563" b="5696"/>
          <a:stretch/>
        </p:blipFill>
        <p:spPr>
          <a:xfrm>
            <a:off x="1299216" y="2224868"/>
            <a:ext cx="5303197" cy="2879792"/>
          </a:xfrm>
          <a:prstGeom prst="rect">
            <a:avLst/>
          </a:prstGeom>
        </p:spPr>
      </p:pic>
      <p:pic>
        <p:nvPicPr>
          <p:cNvPr id="1028" name="Picture 4" descr="Dispositivo per non vedenti, Forbes inserisce il savonese Saverio Murgia  tra i migliori imprenditori under 30 - Savonanews.it">
            <a:extLst>
              <a:ext uri="{FF2B5EF4-FFF2-40B4-BE49-F238E27FC236}">
                <a16:creationId xmlns:a16="http://schemas.microsoft.com/office/drawing/2014/main" xmlns="" id="{108EEF08-E234-4C0F-80AC-8CF27BC85375}"/>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33796" t="2508" r="16312"/>
          <a:stretch/>
        </p:blipFill>
        <p:spPr bwMode="auto">
          <a:xfrm>
            <a:off x="10756805" y="1"/>
            <a:ext cx="1435195" cy="186967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EE63268F-8C7A-4637-917E-9123BABC1E41}"/>
              </a:ext>
            </a:extLst>
          </p:cNvPr>
          <p:cNvSpPr txBox="1"/>
          <p:nvPr/>
        </p:nvSpPr>
        <p:spPr>
          <a:xfrm>
            <a:off x="0" y="-52714"/>
            <a:ext cx="3797835" cy="1077218"/>
          </a:xfrm>
          <a:prstGeom prst="rect">
            <a:avLst/>
          </a:prstGeom>
          <a:solidFill>
            <a:schemeClr val="bg1"/>
          </a:solidFill>
        </p:spPr>
        <p:txBody>
          <a:bodyPr wrap="none" rtlCol="0">
            <a:spAutoFit/>
          </a:bodyPr>
          <a:lstStyle/>
          <a:p>
            <a:r>
              <a:rPr lang="tr-TR" sz="4000" dirty="0" smtClean="0">
                <a:solidFill>
                  <a:srgbClr val="A6377D"/>
                </a:solidFill>
                <a:latin typeface="Cooper Black" panose="0208090404030B020404" pitchFamily="18" charset="0"/>
              </a:rPr>
              <a:t>ÖRNEK </a:t>
            </a:r>
            <a:r>
              <a:rPr lang="en-IE" sz="4000" dirty="0" smtClean="0">
                <a:solidFill>
                  <a:srgbClr val="A6377D"/>
                </a:solidFill>
                <a:latin typeface="Cooper Black" panose="0208090404030B020404" pitchFamily="18" charset="0"/>
              </a:rPr>
              <a:t>YDSI </a:t>
            </a:r>
            <a:endParaRPr lang="en-IE" sz="4000" dirty="0">
              <a:solidFill>
                <a:srgbClr val="A6377D"/>
              </a:solidFill>
              <a:latin typeface="Cooper Black" panose="0208090404030B020404" pitchFamily="18" charset="0"/>
            </a:endParaRPr>
          </a:p>
          <a:p>
            <a:r>
              <a:rPr lang="tr-TR" sz="2400" dirty="0" smtClean="0">
                <a:solidFill>
                  <a:srgbClr val="A6377D"/>
                </a:solidFill>
              </a:rPr>
              <a:t>Yapay Zeka (YZ)</a:t>
            </a:r>
            <a:endParaRPr lang="en-IE" sz="24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xmlns="" val="2248743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ACFEBE19-E7CC-425C-B5C5-2A365335CC6A}"/>
              </a:ext>
            </a:extLst>
          </p:cNvPr>
          <p:cNvSpPr>
            <a:spLocks noGrp="1"/>
          </p:cNvSpPr>
          <p:nvPr>
            <p:ph type="body" sz="quarter" idx="13"/>
          </p:nvPr>
        </p:nvSpPr>
        <p:spPr>
          <a:xfrm>
            <a:off x="6926355" y="560348"/>
            <a:ext cx="4866430" cy="697353"/>
          </a:xfrm>
        </p:spPr>
        <p:txBody>
          <a:bodyPr>
            <a:normAutofit/>
          </a:bodyPr>
          <a:lstStyle/>
          <a:p>
            <a:r>
              <a:rPr lang="en-IE" sz="4000" b="1" dirty="0" err="1" smtClean="0">
                <a:solidFill>
                  <a:srgbClr val="56BE92"/>
                </a:solidFill>
              </a:rPr>
              <a:t>Büyük</a:t>
            </a:r>
            <a:r>
              <a:rPr lang="en-IE" sz="4000" b="1" dirty="0" smtClean="0">
                <a:solidFill>
                  <a:srgbClr val="56BE92"/>
                </a:solidFill>
              </a:rPr>
              <a:t> </a:t>
            </a:r>
            <a:r>
              <a:rPr lang="en-IE" sz="4000" b="1" dirty="0" err="1" smtClean="0">
                <a:solidFill>
                  <a:srgbClr val="56BE92"/>
                </a:solidFill>
              </a:rPr>
              <a:t>Veri</a:t>
            </a:r>
            <a:r>
              <a:rPr lang="en-IE" sz="4000" b="1" dirty="0" smtClean="0">
                <a:solidFill>
                  <a:srgbClr val="56BE92"/>
                </a:solidFill>
              </a:rPr>
              <a:t> </a:t>
            </a:r>
            <a:r>
              <a:rPr lang="en-IE" sz="4000" b="1" dirty="0" err="1" smtClean="0">
                <a:solidFill>
                  <a:srgbClr val="56BE92"/>
                </a:solidFill>
              </a:rPr>
              <a:t>Analitiği</a:t>
            </a:r>
            <a:endParaRPr lang="tr-TR" sz="4000" b="1" dirty="0" smtClean="0">
              <a:solidFill>
                <a:srgbClr val="56BE92"/>
              </a:solidFill>
            </a:endParaRPr>
          </a:p>
          <a:p>
            <a:endParaRPr lang="tr-TR" sz="4000" b="1" dirty="0" smtClean="0">
              <a:solidFill>
                <a:srgbClr val="56BE92"/>
              </a:solidFill>
            </a:endParaRPr>
          </a:p>
          <a:p>
            <a:endParaRPr lang="tr-TR" sz="4000" b="1" dirty="0" smtClean="0">
              <a:solidFill>
                <a:srgbClr val="56BE92"/>
              </a:solidFill>
            </a:endParaRPr>
          </a:p>
          <a:p>
            <a:endParaRPr lang="en-IE" sz="4000" b="1" dirty="0">
              <a:solidFill>
                <a:srgbClr val="56BE92"/>
              </a:solidFill>
            </a:endParaRPr>
          </a:p>
        </p:txBody>
      </p:sp>
      <p:sp>
        <p:nvSpPr>
          <p:cNvPr id="13" name="Text Placeholder 12">
            <a:extLst>
              <a:ext uri="{FF2B5EF4-FFF2-40B4-BE49-F238E27FC236}">
                <a16:creationId xmlns:a16="http://schemas.microsoft.com/office/drawing/2014/main" xmlns="" id="{18B11250-66A3-4BF7-8CA7-6A262C5658A7}"/>
              </a:ext>
            </a:extLst>
          </p:cNvPr>
          <p:cNvSpPr>
            <a:spLocks noGrp="1"/>
          </p:cNvSpPr>
          <p:nvPr>
            <p:ph type="body" sz="quarter" idx="14"/>
          </p:nvPr>
        </p:nvSpPr>
        <p:spPr>
          <a:xfrm>
            <a:off x="5939161" y="1296133"/>
            <a:ext cx="5933523" cy="2592420"/>
          </a:xfrm>
        </p:spPr>
        <p:txBody>
          <a:bodyPr/>
          <a:lstStyle/>
          <a:p>
            <a:r>
              <a:rPr lang="en-IE" b="0" i="0" dirty="0">
                <a:solidFill>
                  <a:srgbClr val="56BE92"/>
                </a:solidFill>
                <a:effectLst/>
              </a:rPr>
              <a:t> </a:t>
            </a:r>
            <a:r>
              <a:rPr lang="en-IE" b="1" dirty="0" err="1" smtClean="0">
                <a:solidFill>
                  <a:srgbClr val="56BE92"/>
                </a:solidFill>
              </a:rPr>
              <a:t>Büyük</a:t>
            </a:r>
            <a:r>
              <a:rPr lang="en-IE" b="1" dirty="0" smtClean="0">
                <a:solidFill>
                  <a:srgbClr val="56BE92"/>
                </a:solidFill>
              </a:rPr>
              <a:t> </a:t>
            </a:r>
            <a:r>
              <a:rPr lang="en-IE" b="1" dirty="0" err="1" smtClean="0">
                <a:solidFill>
                  <a:srgbClr val="56BE92"/>
                </a:solidFill>
              </a:rPr>
              <a:t>Veri</a:t>
            </a:r>
            <a:r>
              <a:rPr lang="en-IE" b="1" dirty="0" smtClean="0">
                <a:solidFill>
                  <a:srgbClr val="56BE92"/>
                </a:solidFill>
              </a:rPr>
              <a:t> </a:t>
            </a:r>
            <a:r>
              <a:rPr lang="en-IE" b="1" dirty="0" err="1" smtClean="0">
                <a:solidFill>
                  <a:srgbClr val="56BE92"/>
                </a:solidFill>
              </a:rPr>
              <a:t>Analitiği</a:t>
            </a:r>
            <a:r>
              <a:rPr lang="tr-TR" b="1" dirty="0" smtClean="0">
                <a:solidFill>
                  <a:srgbClr val="56BE92"/>
                </a:solidFill>
              </a:rPr>
              <a:t> </a:t>
            </a:r>
            <a:r>
              <a:rPr lang="en-IE" dirty="0" err="1" smtClean="0">
                <a:solidFill>
                  <a:schemeClr val="tx1">
                    <a:lumMod val="75000"/>
                    <a:lumOff val="25000"/>
                  </a:schemeClr>
                </a:solidFill>
              </a:rPr>
              <a:t>işletmelerin</a:t>
            </a:r>
            <a:r>
              <a:rPr lang="en-IE" dirty="0" smtClean="0">
                <a:solidFill>
                  <a:schemeClr val="tx1">
                    <a:lumMod val="75000"/>
                    <a:lumOff val="25000"/>
                  </a:schemeClr>
                </a:solidFill>
              </a:rPr>
              <a:t> </a:t>
            </a:r>
            <a:r>
              <a:rPr lang="en-IE" dirty="0" err="1" smtClean="0">
                <a:solidFill>
                  <a:schemeClr val="tx1">
                    <a:lumMod val="75000"/>
                    <a:lumOff val="25000"/>
                  </a:schemeClr>
                </a:solidFill>
              </a:rPr>
              <a:t>günümüzün</a:t>
            </a:r>
            <a:r>
              <a:rPr lang="en-IE" dirty="0" smtClean="0">
                <a:solidFill>
                  <a:schemeClr val="tx1">
                    <a:lumMod val="75000"/>
                    <a:lumOff val="25000"/>
                  </a:schemeClr>
                </a:solidFill>
              </a:rPr>
              <a:t> </a:t>
            </a:r>
            <a:r>
              <a:rPr lang="en-IE" dirty="0" err="1" smtClean="0">
                <a:solidFill>
                  <a:schemeClr val="tx1">
                    <a:lumMod val="75000"/>
                    <a:lumOff val="25000"/>
                  </a:schemeClr>
                </a:solidFill>
              </a:rPr>
              <a:t>devasa</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kaynaklarından</a:t>
            </a:r>
            <a:r>
              <a:rPr lang="en-IE" dirty="0" smtClean="0">
                <a:solidFill>
                  <a:schemeClr val="tx1">
                    <a:lumMod val="75000"/>
                    <a:lumOff val="25000"/>
                  </a:schemeClr>
                </a:solidFill>
              </a:rPr>
              <a:t> </a:t>
            </a:r>
            <a:r>
              <a:rPr lang="en-IE" dirty="0" err="1" smtClean="0">
                <a:solidFill>
                  <a:schemeClr val="tx1">
                    <a:lumMod val="75000"/>
                    <a:lumOff val="25000"/>
                  </a:schemeClr>
                </a:solidFill>
              </a:rPr>
              <a:t>içgörüler</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etmesine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kuruluşlar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makineler</a:t>
            </a:r>
            <a:r>
              <a:rPr lang="en-IE" dirty="0" smtClean="0">
                <a:solidFill>
                  <a:schemeClr val="tx1">
                    <a:lumMod val="75000"/>
                    <a:lumOff val="25000"/>
                  </a:schemeClr>
                </a:solidFill>
              </a:rPr>
              <a:t> </a:t>
            </a:r>
            <a:r>
              <a:rPr lang="en-IE" dirty="0" err="1" smtClean="0">
                <a:solidFill>
                  <a:schemeClr val="tx1">
                    <a:lumMod val="75000"/>
                    <a:lumOff val="25000"/>
                  </a:schemeClr>
                </a:solidFill>
              </a:rPr>
              <a:t>artık</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miktarda</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üretiyor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medya</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makine</a:t>
            </a:r>
            <a:r>
              <a:rPr lang="en-IE" dirty="0" smtClean="0">
                <a:solidFill>
                  <a:schemeClr val="tx1">
                    <a:lumMod val="75000"/>
                    <a:lumOff val="25000"/>
                  </a:schemeClr>
                </a:solidFill>
              </a:rPr>
              <a:t> </a:t>
            </a:r>
            <a:r>
              <a:rPr lang="en-IE" dirty="0" err="1" smtClean="0">
                <a:solidFill>
                  <a:schemeClr val="tx1">
                    <a:lumMod val="75000"/>
                    <a:lumOff val="25000"/>
                  </a:schemeClr>
                </a:solidFill>
              </a:rPr>
              <a:t>sensörü</a:t>
            </a:r>
            <a:r>
              <a:rPr lang="en-IE" dirty="0" smtClean="0">
                <a:solidFill>
                  <a:schemeClr val="tx1">
                    <a:lumMod val="75000"/>
                    <a:lumOff val="25000"/>
                  </a:schemeClr>
                </a:solidFill>
              </a:rPr>
              <a:t> </a:t>
            </a:r>
            <a:r>
              <a:rPr lang="en-IE" dirty="0" err="1" smtClean="0">
                <a:solidFill>
                  <a:schemeClr val="tx1">
                    <a:lumMod val="75000"/>
                    <a:lumOff val="25000"/>
                  </a:schemeClr>
                </a:solidFill>
              </a:rPr>
              <a:t>verileri</a:t>
            </a:r>
            <a:r>
              <a:rPr lang="en-IE" dirty="0" smtClean="0">
                <a:solidFill>
                  <a:schemeClr val="tx1">
                    <a:lumMod val="75000"/>
                    <a:lumOff val="25000"/>
                  </a:schemeClr>
                </a:solidFill>
              </a:rPr>
              <a:t> </a:t>
            </a:r>
            <a:r>
              <a:rPr lang="en-IE" dirty="0" err="1" smtClean="0">
                <a:solidFill>
                  <a:schemeClr val="tx1">
                    <a:lumMod val="75000"/>
                    <a:lumOff val="25000"/>
                  </a:schemeClr>
                </a:solidFill>
              </a:rPr>
              <a:t>sadece</a:t>
            </a:r>
            <a:r>
              <a:rPr lang="en-IE" dirty="0" smtClean="0">
                <a:solidFill>
                  <a:schemeClr val="tx1">
                    <a:lumMod val="75000"/>
                    <a:lumOff val="25000"/>
                  </a:schemeClr>
                </a:solidFill>
              </a:rPr>
              <a:t> </a:t>
            </a:r>
            <a:r>
              <a:rPr lang="en-IE" dirty="0" err="1" smtClean="0">
                <a:solidFill>
                  <a:schemeClr val="tx1">
                    <a:lumMod val="75000"/>
                    <a:lumOff val="25000"/>
                  </a:schemeClr>
                </a:solidFill>
              </a:rPr>
              <a:t>birkaç</a:t>
            </a:r>
            <a:r>
              <a:rPr lang="en-IE" dirty="0" smtClean="0">
                <a:solidFill>
                  <a:schemeClr val="tx1">
                    <a:lumMod val="75000"/>
                    <a:lumOff val="25000"/>
                  </a:schemeClr>
                </a:solidFill>
              </a:rPr>
              <a:t> </a:t>
            </a:r>
            <a:r>
              <a:rPr lang="en-IE" dirty="0" err="1" smtClean="0">
                <a:solidFill>
                  <a:schemeClr val="tx1">
                    <a:lumMod val="75000"/>
                    <a:lumOff val="25000"/>
                  </a:schemeClr>
                </a:solidFill>
              </a:rPr>
              <a:t>örnektir</a:t>
            </a:r>
            <a:r>
              <a:rPr lang="en-IE" dirty="0" smtClean="0">
                <a:solidFill>
                  <a:schemeClr val="tx1">
                    <a:lumMod val="75000"/>
                    <a:lumOff val="25000"/>
                  </a:schemeClr>
                </a:solidFill>
              </a:rPr>
              <a:t>. </a:t>
            </a:r>
            <a:endParaRPr lang="en-IE" i="0" dirty="0">
              <a:solidFill>
                <a:schemeClr val="tx1">
                  <a:lumMod val="75000"/>
                  <a:lumOff val="25000"/>
                </a:schemeClr>
              </a:solidFill>
              <a:effectLst/>
            </a:endParaRPr>
          </a:p>
          <a:p>
            <a:r>
              <a:rPr lang="en-IE" b="1" dirty="0" err="1" smtClean="0">
                <a:solidFill>
                  <a:srgbClr val="56BE92"/>
                </a:solidFill>
              </a:rPr>
              <a:t>Büyük</a:t>
            </a:r>
            <a:r>
              <a:rPr lang="en-IE" b="1" dirty="0" smtClean="0">
                <a:solidFill>
                  <a:srgbClr val="56BE92"/>
                </a:solidFill>
              </a:rPr>
              <a:t> </a:t>
            </a:r>
            <a:r>
              <a:rPr lang="en-IE" b="1" dirty="0" err="1" smtClean="0">
                <a:solidFill>
                  <a:srgbClr val="56BE92"/>
                </a:solidFill>
              </a:rPr>
              <a:t>Veri</a:t>
            </a:r>
            <a:r>
              <a:rPr lang="en-IE" b="1" dirty="0" smtClean="0">
                <a:solidFill>
                  <a:srgbClr val="56BE92"/>
                </a:solidFill>
              </a:rPr>
              <a:t> </a:t>
            </a:r>
            <a:r>
              <a:rPr lang="en-IE" b="1" dirty="0" err="1" smtClean="0">
                <a:solidFill>
                  <a:srgbClr val="56BE92"/>
                </a:solidFill>
              </a:rPr>
              <a:t>Analitiği</a:t>
            </a:r>
            <a:r>
              <a:rPr lang="en-IE" b="1" dirty="0" smtClean="0">
                <a:solidFill>
                  <a:srgbClr val="40A67A"/>
                </a:solidFill>
              </a:rPr>
              <a:t>, </a:t>
            </a:r>
            <a:r>
              <a:rPr lang="en-IE" dirty="0" err="1" smtClean="0">
                <a:solidFill>
                  <a:schemeClr val="tx1">
                    <a:lumMod val="65000"/>
                    <a:lumOff val="35000"/>
                  </a:schemeClr>
                </a:solidFill>
              </a:rPr>
              <a:t>alışveriş</a:t>
            </a:r>
            <a:r>
              <a:rPr lang="en-IE" dirty="0" smtClean="0">
                <a:solidFill>
                  <a:schemeClr val="tx1">
                    <a:lumMod val="65000"/>
                    <a:lumOff val="35000"/>
                  </a:schemeClr>
                </a:solidFill>
              </a:rPr>
              <a:t> </a:t>
            </a:r>
            <a:r>
              <a:rPr lang="en-IE" dirty="0" err="1" smtClean="0">
                <a:solidFill>
                  <a:schemeClr val="tx1">
                    <a:lumMod val="65000"/>
                    <a:lumOff val="35000"/>
                  </a:schemeClr>
                </a:solidFill>
              </a:rPr>
              <a:t>alışkanlıklarını</a:t>
            </a:r>
            <a:r>
              <a:rPr lang="en-IE" dirty="0" smtClean="0">
                <a:solidFill>
                  <a:schemeClr val="tx1">
                    <a:lumMod val="65000"/>
                    <a:lumOff val="35000"/>
                  </a:schemeClr>
                </a:solidFill>
              </a:rPr>
              <a:t> </a:t>
            </a:r>
            <a:r>
              <a:rPr lang="en-IE" dirty="0" err="1" smtClean="0">
                <a:solidFill>
                  <a:schemeClr val="tx1">
                    <a:lumMod val="65000"/>
                    <a:lumOff val="35000"/>
                  </a:schemeClr>
                </a:solidFill>
              </a:rPr>
              <a:t>keşfederek</a:t>
            </a:r>
            <a:r>
              <a:rPr lang="en-IE" dirty="0" smtClean="0">
                <a:solidFill>
                  <a:schemeClr val="tx1">
                    <a:lumMod val="65000"/>
                    <a:lumOff val="35000"/>
                  </a:schemeClr>
                </a:solidFill>
              </a:rPr>
              <a:t>, </a:t>
            </a:r>
            <a:r>
              <a:rPr lang="en-IE" dirty="0" err="1" smtClean="0">
                <a:solidFill>
                  <a:schemeClr val="tx1">
                    <a:lumMod val="65000"/>
                    <a:lumOff val="35000"/>
                  </a:schemeClr>
                </a:solidFill>
              </a:rPr>
              <a:t>pazarlamayı</a:t>
            </a:r>
            <a:r>
              <a:rPr lang="en-IE" dirty="0" smtClean="0">
                <a:solidFill>
                  <a:schemeClr val="tx1">
                    <a:lumMod val="65000"/>
                    <a:lumOff val="35000"/>
                  </a:schemeClr>
                </a:solidFill>
              </a:rPr>
              <a:t> </a:t>
            </a:r>
            <a:r>
              <a:rPr lang="en-IE" dirty="0" err="1" smtClean="0">
                <a:solidFill>
                  <a:schemeClr val="tx1">
                    <a:lumMod val="65000"/>
                    <a:lumOff val="35000"/>
                  </a:schemeClr>
                </a:solidFill>
              </a:rPr>
              <a:t>kişiselleştirerek</a:t>
            </a:r>
            <a:r>
              <a:rPr lang="en-IE" dirty="0" smtClean="0">
                <a:solidFill>
                  <a:schemeClr val="tx1">
                    <a:lumMod val="65000"/>
                    <a:lumOff val="35000"/>
                  </a:schemeClr>
                </a:solidFill>
              </a:rPr>
              <a:t>, </a:t>
            </a:r>
            <a:r>
              <a:rPr lang="en-IE" dirty="0" err="1" smtClean="0">
                <a:solidFill>
                  <a:schemeClr val="tx1">
                    <a:lumMod val="65000"/>
                    <a:lumOff val="35000"/>
                  </a:schemeClr>
                </a:solidFill>
              </a:rPr>
              <a:t>ulaşım</a:t>
            </a:r>
            <a:r>
              <a:rPr lang="en-IE" dirty="0" smtClean="0">
                <a:solidFill>
                  <a:schemeClr val="tx1">
                    <a:lumMod val="65000"/>
                    <a:lumOff val="35000"/>
                  </a:schemeClr>
                </a:solidFill>
              </a:rPr>
              <a:t> </a:t>
            </a:r>
            <a:r>
              <a:rPr lang="en-IE" dirty="0" err="1" smtClean="0">
                <a:solidFill>
                  <a:schemeClr val="tx1">
                    <a:lumMod val="65000"/>
                    <a:lumOff val="35000"/>
                  </a:schemeClr>
                </a:solidFill>
              </a:rPr>
              <a:t>endüstrisi</a:t>
            </a:r>
            <a:r>
              <a:rPr lang="en-IE" dirty="0" smtClean="0">
                <a:solidFill>
                  <a:schemeClr val="tx1">
                    <a:lumMod val="65000"/>
                    <a:lumOff val="35000"/>
                  </a:schemeClr>
                </a:solidFill>
              </a:rPr>
              <a:t> </a:t>
            </a:r>
            <a:r>
              <a:rPr lang="en-IE" dirty="0" err="1" smtClean="0">
                <a:solidFill>
                  <a:schemeClr val="tx1">
                    <a:lumMod val="65000"/>
                    <a:lumOff val="35000"/>
                  </a:schemeClr>
                </a:solidFill>
              </a:rPr>
              <a:t>için</a:t>
            </a:r>
            <a:r>
              <a:rPr lang="en-IE" dirty="0" smtClean="0">
                <a:solidFill>
                  <a:schemeClr val="tx1">
                    <a:lumMod val="65000"/>
                    <a:lumOff val="35000"/>
                  </a:schemeClr>
                </a:solidFill>
              </a:rPr>
              <a:t> </a:t>
            </a:r>
            <a:r>
              <a:rPr lang="en-IE" dirty="0" err="1" smtClean="0">
                <a:solidFill>
                  <a:schemeClr val="tx1">
                    <a:lumMod val="65000"/>
                    <a:lumOff val="35000"/>
                  </a:schemeClr>
                </a:solidFill>
              </a:rPr>
              <a:t>araçları</a:t>
            </a:r>
            <a:r>
              <a:rPr lang="en-IE" dirty="0" smtClean="0">
                <a:solidFill>
                  <a:schemeClr val="tx1">
                    <a:lumMod val="65000"/>
                    <a:lumOff val="35000"/>
                  </a:schemeClr>
                </a:solidFill>
              </a:rPr>
              <a:t> optimize </a:t>
            </a:r>
            <a:r>
              <a:rPr lang="en-IE" dirty="0" err="1" smtClean="0">
                <a:solidFill>
                  <a:schemeClr val="tx1">
                    <a:lumMod val="65000"/>
                    <a:lumOff val="35000"/>
                  </a:schemeClr>
                </a:solidFill>
              </a:rPr>
              <a:t>ederek</a:t>
            </a:r>
            <a:r>
              <a:rPr lang="en-IE" dirty="0" smtClean="0">
                <a:solidFill>
                  <a:schemeClr val="tx1">
                    <a:lumMod val="65000"/>
                    <a:lumOff val="35000"/>
                  </a:schemeClr>
                </a:solidFill>
              </a:rPr>
              <a:t>, </a:t>
            </a:r>
            <a:r>
              <a:rPr lang="en-IE" dirty="0" err="1" smtClean="0">
                <a:solidFill>
                  <a:schemeClr val="tx1">
                    <a:lumMod val="65000"/>
                    <a:lumOff val="35000"/>
                  </a:schemeClr>
                </a:solidFill>
              </a:rPr>
              <a:t>giyilebilir</a:t>
            </a:r>
            <a:r>
              <a:rPr lang="en-IE" dirty="0" smtClean="0">
                <a:solidFill>
                  <a:schemeClr val="tx1">
                    <a:lumMod val="65000"/>
                    <a:lumOff val="35000"/>
                  </a:schemeClr>
                </a:solidFill>
              </a:rPr>
              <a:t> </a:t>
            </a:r>
            <a:r>
              <a:rPr lang="en-IE" dirty="0" err="1" smtClean="0">
                <a:solidFill>
                  <a:schemeClr val="tx1">
                    <a:lumMod val="65000"/>
                    <a:lumOff val="35000"/>
                  </a:schemeClr>
                </a:solidFill>
              </a:rPr>
              <a:t>cihazlardan</a:t>
            </a:r>
            <a:r>
              <a:rPr lang="en-IE" dirty="0" smtClean="0">
                <a:solidFill>
                  <a:schemeClr val="tx1">
                    <a:lumMod val="65000"/>
                    <a:lumOff val="35000"/>
                  </a:schemeClr>
                </a:solidFill>
              </a:rPr>
              <a:t> </a:t>
            </a:r>
            <a:r>
              <a:rPr lang="en-IE" dirty="0" err="1" smtClean="0">
                <a:solidFill>
                  <a:schemeClr val="tx1">
                    <a:lumMod val="65000"/>
                    <a:lumOff val="35000"/>
                  </a:schemeClr>
                </a:solidFill>
              </a:rPr>
              <a:t>gelen</a:t>
            </a:r>
            <a:r>
              <a:rPr lang="en-IE" dirty="0" smtClean="0">
                <a:solidFill>
                  <a:schemeClr val="tx1">
                    <a:lumMod val="65000"/>
                    <a:lumOff val="35000"/>
                  </a:schemeClr>
                </a:solidFill>
              </a:rPr>
              <a:t> </a:t>
            </a:r>
            <a:r>
              <a:rPr lang="en-IE" dirty="0" err="1" smtClean="0">
                <a:solidFill>
                  <a:schemeClr val="tx1">
                    <a:lumMod val="65000"/>
                    <a:lumOff val="35000"/>
                  </a:schemeClr>
                </a:solidFill>
              </a:rPr>
              <a:t>verilerle</a:t>
            </a:r>
            <a:r>
              <a:rPr lang="en-IE" dirty="0" smtClean="0">
                <a:solidFill>
                  <a:schemeClr val="tx1">
                    <a:lumMod val="65000"/>
                    <a:lumOff val="35000"/>
                  </a:schemeClr>
                </a:solidFill>
              </a:rPr>
              <a:t> </a:t>
            </a:r>
            <a:r>
              <a:rPr lang="en-IE" dirty="0" err="1" smtClean="0">
                <a:solidFill>
                  <a:schemeClr val="tx1">
                    <a:lumMod val="65000"/>
                    <a:lumOff val="35000"/>
                  </a:schemeClr>
                </a:solidFill>
              </a:rPr>
              <a:t>sağlık</a:t>
            </a:r>
            <a:r>
              <a:rPr lang="en-IE" dirty="0" smtClean="0">
                <a:solidFill>
                  <a:schemeClr val="tx1">
                    <a:lumMod val="65000"/>
                    <a:lumOff val="35000"/>
                  </a:schemeClr>
                </a:solidFill>
              </a:rPr>
              <a:t> </a:t>
            </a:r>
            <a:r>
              <a:rPr lang="en-IE" dirty="0" err="1" smtClean="0">
                <a:solidFill>
                  <a:schemeClr val="tx1">
                    <a:lumMod val="65000"/>
                    <a:lumOff val="35000"/>
                  </a:schemeClr>
                </a:solidFill>
              </a:rPr>
              <a:t>koşullarını</a:t>
            </a:r>
            <a:r>
              <a:rPr lang="en-IE" dirty="0" smtClean="0">
                <a:solidFill>
                  <a:schemeClr val="tx1">
                    <a:lumMod val="65000"/>
                    <a:lumOff val="35000"/>
                  </a:schemeClr>
                </a:solidFill>
              </a:rPr>
              <a:t> </a:t>
            </a:r>
            <a:r>
              <a:rPr lang="en-IE" dirty="0" err="1" smtClean="0">
                <a:solidFill>
                  <a:schemeClr val="tx1">
                    <a:lumMod val="65000"/>
                    <a:lumOff val="35000"/>
                  </a:schemeClr>
                </a:solidFill>
              </a:rPr>
              <a:t>izleyerek</a:t>
            </a:r>
            <a:r>
              <a:rPr lang="en-IE" dirty="0" smtClean="0">
                <a:solidFill>
                  <a:schemeClr val="tx1">
                    <a:lumMod val="65000"/>
                    <a:lumOff val="35000"/>
                  </a:schemeClr>
                </a:solidFill>
              </a:rPr>
              <a:t>, </a:t>
            </a:r>
            <a:r>
              <a:rPr lang="en-IE" dirty="0" err="1" smtClean="0">
                <a:solidFill>
                  <a:schemeClr val="tx1">
                    <a:lumMod val="65000"/>
                    <a:lumOff val="35000"/>
                  </a:schemeClr>
                </a:solidFill>
              </a:rPr>
              <a:t>otonom</a:t>
            </a:r>
            <a:r>
              <a:rPr lang="en-IE" dirty="0" smtClean="0">
                <a:solidFill>
                  <a:schemeClr val="tx1">
                    <a:lumMod val="65000"/>
                    <a:lumOff val="35000"/>
                  </a:schemeClr>
                </a:solidFill>
              </a:rPr>
              <a:t> </a:t>
            </a:r>
            <a:r>
              <a:rPr lang="en-IE" dirty="0" err="1" smtClean="0">
                <a:solidFill>
                  <a:schemeClr val="tx1">
                    <a:lumMod val="65000"/>
                    <a:lumOff val="35000"/>
                  </a:schemeClr>
                </a:solidFill>
              </a:rPr>
              <a:t>araçlar</a:t>
            </a:r>
            <a:r>
              <a:rPr lang="en-IE" dirty="0" smtClean="0">
                <a:solidFill>
                  <a:schemeClr val="tx1">
                    <a:lumMod val="65000"/>
                    <a:lumOff val="35000"/>
                  </a:schemeClr>
                </a:solidFill>
              </a:rPr>
              <a:t> </a:t>
            </a:r>
            <a:r>
              <a:rPr lang="en-IE" dirty="0" err="1" smtClean="0">
                <a:solidFill>
                  <a:schemeClr val="tx1">
                    <a:lumMod val="65000"/>
                    <a:lumOff val="35000"/>
                  </a:schemeClr>
                </a:solidFill>
              </a:rPr>
              <a:t>için</a:t>
            </a:r>
            <a:r>
              <a:rPr lang="en-IE" dirty="0" smtClean="0">
                <a:solidFill>
                  <a:schemeClr val="tx1">
                    <a:lumMod val="65000"/>
                    <a:lumOff val="35000"/>
                  </a:schemeClr>
                </a:solidFill>
              </a:rPr>
              <a:t> </a:t>
            </a:r>
            <a:r>
              <a:rPr lang="en-IE" dirty="0" err="1" smtClean="0">
                <a:solidFill>
                  <a:schemeClr val="tx1">
                    <a:lumMod val="65000"/>
                    <a:lumOff val="35000"/>
                  </a:schemeClr>
                </a:solidFill>
              </a:rPr>
              <a:t>canlı</a:t>
            </a:r>
            <a:r>
              <a:rPr lang="en-IE" dirty="0" smtClean="0">
                <a:solidFill>
                  <a:schemeClr val="tx1">
                    <a:lumMod val="65000"/>
                    <a:lumOff val="35000"/>
                  </a:schemeClr>
                </a:solidFill>
              </a:rPr>
              <a:t> </a:t>
            </a:r>
            <a:r>
              <a:rPr lang="en-IE" dirty="0" err="1" smtClean="0">
                <a:solidFill>
                  <a:schemeClr val="tx1">
                    <a:lumMod val="65000"/>
                    <a:lumOff val="35000"/>
                  </a:schemeClr>
                </a:solidFill>
              </a:rPr>
              <a:t>yol</a:t>
            </a:r>
            <a:r>
              <a:rPr lang="en-IE" dirty="0" smtClean="0">
                <a:solidFill>
                  <a:schemeClr val="tx1">
                    <a:lumMod val="65000"/>
                    <a:lumOff val="35000"/>
                  </a:schemeClr>
                </a:solidFill>
              </a:rPr>
              <a:t> </a:t>
            </a:r>
            <a:r>
              <a:rPr lang="en-IE" dirty="0" err="1" smtClean="0">
                <a:solidFill>
                  <a:schemeClr val="tx1">
                    <a:lumMod val="65000"/>
                    <a:lumOff val="35000"/>
                  </a:schemeClr>
                </a:solidFill>
              </a:rPr>
              <a:t>haritası</a:t>
            </a:r>
            <a:r>
              <a:rPr lang="en-IE" dirty="0" smtClean="0">
                <a:solidFill>
                  <a:schemeClr val="tx1">
                    <a:lumMod val="65000"/>
                    <a:lumOff val="35000"/>
                  </a:schemeClr>
                </a:solidFill>
              </a:rPr>
              <a:t> </a:t>
            </a:r>
            <a:r>
              <a:rPr lang="en-IE" dirty="0" err="1" smtClean="0">
                <a:solidFill>
                  <a:schemeClr val="tx1">
                    <a:lumMod val="65000"/>
                    <a:lumOff val="35000"/>
                  </a:schemeClr>
                </a:solidFill>
              </a:rPr>
              <a:t>çıkararak</a:t>
            </a:r>
            <a:r>
              <a:rPr lang="en-IE" dirty="0" smtClean="0">
                <a:solidFill>
                  <a:schemeClr val="tx1">
                    <a:lumMod val="65000"/>
                    <a:lumOff val="35000"/>
                  </a:schemeClr>
                </a:solidFill>
              </a:rPr>
              <a:t>, </a:t>
            </a:r>
            <a:r>
              <a:rPr lang="en-IE" dirty="0" err="1" smtClean="0">
                <a:solidFill>
                  <a:schemeClr val="tx1">
                    <a:lumMod val="65000"/>
                    <a:lumOff val="35000"/>
                  </a:schemeClr>
                </a:solidFill>
              </a:rPr>
              <a:t>tahmine</a:t>
            </a:r>
            <a:r>
              <a:rPr lang="en-IE" dirty="0" smtClean="0">
                <a:solidFill>
                  <a:schemeClr val="tx1">
                    <a:lumMod val="65000"/>
                    <a:lumOff val="35000"/>
                  </a:schemeClr>
                </a:solidFill>
              </a:rPr>
              <a:t> </a:t>
            </a:r>
            <a:r>
              <a:rPr lang="en-IE" dirty="0" err="1" smtClean="0">
                <a:solidFill>
                  <a:schemeClr val="tx1">
                    <a:lumMod val="65000"/>
                    <a:lumOff val="35000"/>
                  </a:schemeClr>
                </a:solidFill>
              </a:rPr>
              <a:t>dayalı</a:t>
            </a:r>
            <a:r>
              <a:rPr lang="en-IE" dirty="0" smtClean="0">
                <a:solidFill>
                  <a:schemeClr val="tx1">
                    <a:lumMod val="65000"/>
                    <a:lumOff val="35000"/>
                  </a:schemeClr>
                </a:solidFill>
              </a:rPr>
              <a:t> </a:t>
            </a:r>
            <a:r>
              <a:rPr lang="en-IE" dirty="0" err="1" smtClean="0">
                <a:solidFill>
                  <a:schemeClr val="tx1">
                    <a:lumMod val="65000"/>
                    <a:lumOff val="35000"/>
                  </a:schemeClr>
                </a:solidFill>
              </a:rPr>
              <a:t>envanter</a:t>
            </a:r>
            <a:r>
              <a:rPr lang="en-IE" dirty="0" smtClean="0">
                <a:solidFill>
                  <a:schemeClr val="tx1">
                    <a:lumMod val="65000"/>
                    <a:lumOff val="35000"/>
                  </a:schemeClr>
                </a:solidFill>
              </a:rPr>
              <a:t> </a:t>
            </a:r>
            <a:r>
              <a:rPr lang="en-IE" dirty="0" err="1" smtClean="0">
                <a:solidFill>
                  <a:schemeClr val="tx1">
                    <a:lumMod val="65000"/>
                    <a:lumOff val="35000"/>
                  </a:schemeClr>
                </a:solidFill>
              </a:rPr>
              <a:t>siparişi</a:t>
            </a:r>
            <a:r>
              <a:rPr lang="en-IE" dirty="0" smtClean="0">
                <a:solidFill>
                  <a:schemeClr val="tx1">
                    <a:lumMod val="65000"/>
                    <a:lumOff val="35000"/>
                  </a:schemeClr>
                </a:solidFill>
              </a:rPr>
              <a:t> </a:t>
            </a:r>
            <a:r>
              <a:rPr lang="en-IE" dirty="0" err="1" smtClean="0">
                <a:solidFill>
                  <a:schemeClr val="tx1">
                    <a:lumMod val="65000"/>
                    <a:lumOff val="35000"/>
                  </a:schemeClr>
                </a:solidFill>
              </a:rPr>
              <a:t>vererek</a:t>
            </a:r>
            <a:r>
              <a:rPr lang="en-IE" dirty="0" smtClean="0">
                <a:solidFill>
                  <a:schemeClr val="tx1">
                    <a:lumMod val="65000"/>
                    <a:lumOff val="35000"/>
                  </a:schemeClr>
                </a:solidFill>
              </a:rPr>
              <a:t> </a:t>
            </a:r>
            <a:r>
              <a:rPr lang="en-IE" dirty="0" err="1" smtClean="0">
                <a:solidFill>
                  <a:schemeClr val="tx1">
                    <a:lumMod val="65000"/>
                    <a:lumOff val="35000"/>
                  </a:schemeClr>
                </a:solidFill>
              </a:rPr>
              <a:t>veri</a:t>
            </a:r>
            <a:r>
              <a:rPr lang="en-IE" dirty="0" smtClean="0">
                <a:solidFill>
                  <a:schemeClr val="tx1">
                    <a:lumMod val="65000"/>
                    <a:lumOff val="35000"/>
                  </a:schemeClr>
                </a:solidFill>
              </a:rPr>
              <a:t> </a:t>
            </a:r>
            <a:r>
              <a:rPr lang="en-IE" dirty="0" err="1" smtClean="0">
                <a:solidFill>
                  <a:schemeClr val="tx1">
                    <a:lumMod val="65000"/>
                    <a:lumOff val="35000"/>
                  </a:schemeClr>
                </a:solidFill>
              </a:rPr>
              <a:t>modellerini</a:t>
            </a:r>
            <a:r>
              <a:rPr lang="en-IE" dirty="0" smtClean="0">
                <a:solidFill>
                  <a:schemeClr val="tx1">
                    <a:lumMod val="65000"/>
                    <a:lumOff val="35000"/>
                  </a:schemeClr>
                </a:solidFill>
              </a:rPr>
              <a:t>, </a:t>
            </a:r>
            <a:r>
              <a:rPr lang="en-IE" dirty="0" err="1" smtClean="0">
                <a:solidFill>
                  <a:schemeClr val="tx1">
                    <a:lumMod val="65000"/>
                    <a:lumOff val="35000"/>
                  </a:schemeClr>
                </a:solidFill>
              </a:rPr>
              <a:t>içgörüleri</a:t>
            </a:r>
            <a:r>
              <a:rPr lang="en-IE" dirty="0" smtClean="0">
                <a:solidFill>
                  <a:schemeClr val="tx1">
                    <a:lumMod val="65000"/>
                    <a:lumOff val="35000"/>
                  </a:schemeClr>
                </a:solidFill>
              </a:rPr>
              <a:t>, </a:t>
            </a:r>
            <a:r>
              <a:rPr lang="en-IE" dirty="0" err="1" smtClean="0">
                <a:solidFill>
                  <a:schemeClr val="tx1">
                    <a:lumMod val="65000"/>
                    <a:lumOff val="35000"/>
                  </a:schemeClr>
                </a:solidFill>
              </a:rPr>
              <a:t>korelasyonları</a:t>
            </a:r>
            <a:r>
              <a:rPr lang="en-IE" dirty="0" smtClean="0">
                <a:solidFill>
                  <a:schemeClr val="tx1">
                    <a:lumMod val="65000"/>
                    <a:lumOff val="35000"/>
                  </a:schemeClr>
                </a:solidFill>
              </a:rPr>
              <a:t>, </a:t>
            </a:r>
            <a:r>
              <a:rPr lang="en-IE" dirty="0" err="1" smtClean="0">
                <a:solidFill>
                  <a:schemeClr val="tx1">
                    <a:lumMod val="65000"/>
                    <a:lumOff val="35000"/>
                  </a:schemeClr>
                </a:solidFill>
              </a:rPr>
              <a:t>tahminleri</a:t>
            </a:r>
            <a:r>
              <a:rPr lang="en-IE" dirty="0" smtClean="0">
                <a:solidFill>
                  <a:schemeClr val="tx1">
                    <a:lumMod val="65000"/>
                    <a:lumOff val="35000"/>
                  </a:schemeClr>
                </a:solidFill>
              </a:rPr>
              <a:t> </a:t>
            </a:r>
            <a:r>
              <a:rPr lang="en-IE" dirty="0" err="1" smtClean="0">
                <a:solidFill>
                  <a:schemeClr val="tx1">
                    <a:lumMod val="65000"/>
                    <a:lumOff val="35000"/>
                  </a:schemeClr>
                </a:solidFill>
              </a:rPr>
              <a:t>analiz</a:t>
            </a:r>
            <a:r>
              <a:rPr lang="en-IE" dirty="0" smtClean="0">
                <a:solidFill>
                  <a:schemeClr val="tx1">
                    <a:lumMod val="65000"/>
                    <a:lumOff val="35000"/>
                  </a:schemeClr>
                </a:solidFill>
              </a:rPr>
              <a:t> </a:t>
            </a:r>
            <a:r>
              <a:rPr lang="en-IE" dirty="0" err="1" smtClean="0">
                <a:solidFill>
                  <a:schemeClr val="tx1">
                    <a:lumMod val="65000"/>
                    <a:lumOff val="35000"/>
                  </a:schemeClr>
                </a:solidFill>
              </a:rPr>
              <a:t>edebilir</a:t>
            </a:r>
            <a:r>
              <a:rPr lang="en-IE" dirty="0" smtClean="0">
                <a:solidFill>
                  <a:schemeClr val="tx1">
                    <a:lumMod val="65000"/>
                    <a:lumOff val="35000"/>
                  </a:schemeClr>
                </a:solidFill>
              </a:rPr>
              <a:t> </a:t>
            </a:r>
            <a:r>
              <a:rPr lang="en-IE" dirty="0" err="1" smtClean="0">
                <a:solidFill>
                  <a:schemeClr val="tx1">
                    <a:lumMod val="65000"/>
                    <a:lumOff val="35000"/>
                  </a:schemeClr>
                </a:solidFill>
              </a:rPr>
              <a:t>ve</a:t>
            </a:r>
            <a:r>
              <a:rPr lang="en-IE" dirty="0" smtClean="0">
                <a:solidFill>
                  <a:schemeClr val="tx1">
                    <a:lumMod val="65000"/>
                    <a:lumOff val="35000"/>
                  </a:schemeClr>
                </a:solidFill>
              </a:rPr>
              <a:t> </a:t>
            </a:r>
            <a:r>
              <a:rPr lang="en-IE" dirty="0" err="1" smtClean="0">
                <a:solidFill>
                  <a:schemeClr val="tx1">
                    <a:lumMod val="65000"/>
                    <a:lumOff val="35000"/>
                  </a:schemeClr>
                </a:solidFill>
              </a:rPr>
              <a:t>karar</a:t>
            </a:r>
            <a:r>
              <a:rPr lang="en-IE" dirty="0" smtClean="0">
                <a:solidFill>
                  <a:schemeClr val="tx1">
                    <a:lumMod val="65000"/>
                    <a:lumOff val="35000"/>
                  </a:schemeClr>
                </a:solidFill>
              </a:rPr>
              <a:t> </a:t>
            </a:r>
            <a:r>
              <a:rPr lang="en-IE" dirty="0" err="1" smtClean="0">
                <a:solidFill>
                  <a:schemeClr val="tx1">
                    <a:lumMod val="65000"/>
                    <a:lumOff val="35000"/>
                  </a:schemeClr>
                </a:solidFill>
              </a:rPr>
              <a:t>vermeye</a:t>
            </a:r>
            <a:r>
              <a:rPr lang="en-IE" dirty="0" smtClean="0">
                <a:solidFill>
                  <a:schemeClr val="tx1">
                    <a:lumMod val="65000"/>
                    <a:lumOff val="35000"/>
                  </a:schemeClr>
                </a:solidFill>
              </a:rPr>
              <a:t> </a:t>
            </a:r>
            <a:r>
              <a:rPr lang="en-IE" dirty="0" err="1" smtClean="0">
                <a:solidFill>
                  <a:schemeClr val="tx1">
                    <a:lumMod val="65000"/>
                    <a:lumOff val="35000"/>
                  </a:schemeClr>
                </a:solidFill>
              </a:rPr>
              <a:t>yardımcı</a:t>
            </a:r>
            <a:r>
              <a:rPr lang="en-IE" dirty="0" smtClean="0">
                <a:solidFill>
                  <a:schemeClr val="tx1">
                    <a:lumMod val="65000"/>
                    <a:lumOff val="35000"/>
                  </a:schemeClr>
                </a:solidFill>
              </a:rPr>
              <a:t> </a:t>
            </a:r>
            <a:r>
              <a:rPr lang="en-IE" dirty="0" err="1" smtClean="0">
                <a:solidFill>
                  <a:schemeClr val="tx1">
                    <a:lumMod val="65000"/>
                    <a:lumOff val="35000"/>
                  </a:schemeClr>
                </a:solidFill>
              </a:rPr>
              <a:t>olabilir</a:t>
            </a:r>
            <a:r>
              <a:rPr lang="en-IE" dirty="0" smtClean="0">
                <a:solidFill>
                  <a:schemeClr val="tx1">
                    <a:lumMod val="65000"/>
                    <a:lumOff val="35000"/>
                  </a:schemeClr>
                </a:solidFill>
              </a:rPr>
              <a:t> ... </a:t>
            </a:r>
            <a:r>
              <a:rPr lang="en-IE" dirty="0" err="1" smtClean="0">
                <a:solidFill>
                  <a:schemeClr val="tx1">
                    <a:lumMod val="65000"/>
                    <a:lumOff val="35000"/>
                  </a:schemeClr>
                </a:solidFill>
              </a:rPr>
              <a:t>ve</a:t>
            </a:r>
            <a:r>
              <a:rPr lang="en-IE" dirty="0" smtClean="0">
                <a:solidFill>
                  <a:schemeClr val="tx1">
                    <a:lumMod val="65000"/>
                    <a:lumOff val="35000"/>
                  </a:schemeClr>
                </a:solidFill>
              </a:rPr>
              <a:t> </a:t>
            </a:r>
            <a:r>
              <a:rPr lang="en-IE" dirty="0" err="1" smtClean="0">
                <a:solidFill>
                  <a:schemeClr val="tx1">
                    <a:lumMod val="65000"/>
                    <a:lumOff val="35000"/>
                  </a:schemeClr>
                </a:solidFill>
              </a:rPr>
              <a:t>dahası</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pic>
        <p:nvPicPr>
          <p:cNvPr id="15" name="Picture Placeholder 14" descr="A picture containing text, person, indoor&#10;&#10;Description automatically generated">
            <a:extLst>
              <a:ext uri="{FF2B5EF4-FFF2-40B4-BE49-F238E27FC236}">
                <a16:creationId xmlns:a16="http://schemas.microsoft.com/office/drawing/2014/main" xmlns="" id="{BD3250F4-C385-4EA8-8F3F-8232638EBCD7}"/>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xmlns="" val="2368039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crophone&#10;&#10;Description automatically generated">
            <a:extLst>
              <a:ext uri="{FF2B5EF4-FFF2-40B4-BE49-F238E27FC236}">
                <a16:creationId xmlns:a16="http://schemas.microsoft.com/office/drawing/2014/main" xmlns="" id="{D586F418-1292-469A-A951-8AAEF493D631}"/>
              </a:ext>
            </a:extLst>
          </p:cNvPr>
          <p:cNvPicPr>
            <a:picLocks noChangeAspect="1"/>
          </p:cNvPicPr>
          <p:nvPr/>
        </p:nvPicPr>
        <p:blipFill>
          <a:blip r:embed="rId2"/>
          <a:stretch>
            <a:fillRect/>
          </a:stretch>
        </p:blipFill>
        <p:spPr>
          <a:xfrm>
            <a:off x="7288567" y="515709"/>
            <a:ext cx="4770268" cy="5583315"/>
          </a:xfrm>
          <a:prstGeom prst="cloudCallout">
            <a:avLst/>
          </a:prstGeom>
        </p:spPr>
      </p:pic>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573058" y="1447941"/>
            <a:ext cx="7052860" cy="3217666"/>
          </a:xfrm>
        </p:spPr>
        <p:txBody>
          <a:bodyPr/>
          <a:lstStyle/>
          <a:p>
            <a:r>
              <a:rPr lang="en-IE" sz="2800" b="1" i="0" dirty="0">
                <a:effectLst/>
              </a:rPr>
              <a:t>Cloud </a:t>
            </a:r>
            <a:r>
              <a:rPr lang="en-IE" sz="2800" b="1" i="0" dirty="0" smtClean="0">
                <a:effectLst/>
              </a:rPr>
              <a:t>Anal</a:t>
            </a:r>
            <a:r>
              <a:rPr lang="tr-TR" sz="2800" b="1" i="0" dirty="0" err="1" smtClean="0">
                <a:effectLst/>
              </a:rPr>
              <a:t>itik</a:t>
            </a:r>
            <a:r>
              <a:rPr lang="en-IE" sz="2800" b="0" i="0" dirty="0">
                <a:effectLst/>
              </a:rPr>
              <a:t> </a:t>
            </a:r>
            <a:r>
              <a:rPr lang="en-IE" dirty="0" smtClean="0">
                <a:solidFill>
                  <a:schemeClr val="tx1"/>
                </a:solidFill>
              </a:rPr>
              <a:t> </a:t>
            </a:r>
            <a:r>
              <a:rPr lang="en-IE" dirty="0" err="1" smtClean="0">
                <a:solidFill>
                  <a:schemeClr val="tx1"/>
                </a:solidFill>
              </a:rPr>
              <a:t>isteğe</a:t>
            </a:r>
            <a:r>
              <a:rPr lang="en-IE" dirty="0" smtClean="0">
                <a:solidFill>
                  <a:schemeClr val="tx1"/>
                </a:solidFill>
              </a:rPr>
              <a:t> </a:t>
            </a:r>
            <a:r>
              <a:rPr lang="en-IE" dirty="0" err="1" smtClean="0">
                <a:solidFill>
                  <a:schemeClr val="tx1"/>
                </a:solidFill>
              </a:rPr>
              <a:t>bağlı</a:t>
            </a:r>
            <a:r>
              <a:rPr lang="en-IE" dirty="0" smtClean="0">
                <a:solidFill>
                  <a:schemeClr val="tx1"/>
                </a:solidFill>
              </a:rPr>
              <a:t> </a:t>
            </a:r>
            <a:r>
              <a:rPr lang="en-IE" dirty="0" err="1" smtClean="0">
                <a:solidFill>
                  <a:schemeClr val="tx1"/>
                </a:solidFill>
              </a:rPr>
              <a:t>verileri</a:t>
            </a:r>
            <a:r>
              <a:rPr lang="en-IE" dirty="0" smtClean="0">
                <a:solidFill>
                  <a:schemeClr val="tx1"/>
                </a:solidFill>
              </a:rPr>
              <a:t> </a:t>
            </a:r>
            <a:r>
              <a:rPr lang="en-IE" dirty="0" err="1" smtClean="0">
                <a:solidFill>
                  <a:schemeClr val="tx1"/>
                </a:solidFill>
              </a:rPr>
              <a:t>analiz</a:t>
            </a:r>
            <a:r>
              <a:rPr lang="en-IE" dirty="0" smtClean="0">
                <a:solidFill>
                  <a:schemeClr val="tx1"/>
                </a:solidFill>
              </a:rPr>
              <a:t> </a:t>
            </a:r>
            <a:r>
              <a:rPr lang="en-IE" dirty="0" err="1" smtClean="0">
                <a:solidFill>
                  <a:schemeClr val="tx1"/>
                </a:solidFill>
              </a:rPr>
              <a:t>etmek</a:t>
            </a:r>
            <a:r>
              <a:rPr lang="en-IE" dirty="0" smtClean="0">
                <a:solidFill>
                  <a:schemeClr val="tx1"/>
                </a:solidFill>
              </a:rPr>
              <a:t> </a:t>
            </a:r>
            <a:r>
              <a:rPr lang="en-IE" dirty="0" err="1" smtClean="0">
                <a:solidFill>
                  <a:schemeClr val="tx1"/>
                </a:solidFill>
              </a:rPr>
              <a:t>için</a:t>
            </a:r>
            <a:r>
              <a:rPr lang="en-IE" dirty="0" smtClean="0">
                <a:solidFill>
                  <a:schemeClr val="tx1"/>
                </a:solidFill>
              </a:rPr>
              <a:t> </a:t>
            </a:r>
            <a:r>
              <a:rPr lang="en-IE" dirty="0" err="1" smtClean="0">
                <a:solidFill>
                  <a:schemeClr val="tx1"/>
                </a:solidFill>
              </a:rPr>
              <a:t>bulut</a:t>
            </a:r>
            <a:r>
              <a:rPr lang="en-IE" dirty="0" smtClean="0">
                <a:solidFill>
                  <a:schemeClr val="tx1"/>
                </a:solidFill>
              </a:rPr>
              <a:t> </a:t>
            </a:r>
            <a:r>
              <a:rPr lang="en-IE" dirty="0" err="1" smtClean="0">
                <a:solidFill>
                  <a:schemeClr val="tx1"/>
                </a:solidFill>
              </a:rPr>
              <a:t>olarak</a:t>
            </a:r>
            <a:r>
              <a:rPr lang="en-IE" dirty="0" smtClean="0">
                <a:solidFill>
                  <a:schemeClr val="tx1"/>
                </a:solidFill>
              </a:rPr>
              <a:t> </a:t>
            </a:r>
            <a:r>
              <a:rPr lang="en-IE" dirty="0" err="1" smtClean="0">
                <a:solidFill>
                  <a:schemeClr val="tx1"/>
                </a:solidFill>
              </a:rPr>
              <a:t>bilinen</a:t>
            </a:r>
            <a:r>
              <a:rPr lang="en-IE" dirty="0" smtClean="0">
                <a:solidFill>
                  <a:schemeClr val="tx1"/>
                </a:solidFill>
              </a:rPr>
              <a:t> </a:t>
            </a:r>
            <a:r>
              <a:rPr lang="en-IE" dirty="0" err="1" smtClean="0">
                <a:solidFill>
                  <a:schemeClr val="tx1"/>
                </a:solidFill>
              </a:rPr>
              <a:t>uzaktaki</a:t>
            </a:r>
            <a:r>
              <a:rPr lang="en-IE" dirty="0" smtClean="0">
                <a:solidFill>
                  <a:schemeClr val="tx1"/>
                </a:solidFill>
              </a:rPr>
              <a:t> </a:t>
            </a:r>
            <a:r>
              <a:rPr lang="en-IE" dirty="0" err="1" smtClean="0">
                <a:solidFill>
                  <a:schemeClr val="tx1"/>
                </a:solidFill>
              </a:rPr>
              <a:t>genel</a:t>
            </a:r>
            <a:r>
              <a:rPr lang="en-IE" dirty="0" smtClean="0">
                <a:solidFill>
                  <a:schemeClr val="tx1"/>
                </a:solidFill>
              </a:rPr>
              <a:t> </a:t>
            </a:r>
            <a:r>
              <a:rPr lang="en-IE" dirty="0" err="1" smtClean="0">
                <a:solidFill>
                  <a:schemeClr val="tx1"/>
                </a:solidFill>
              </a:rPr>
              <a:t>veya</a:t>
            </a:r>
            <a:r>
              <a:rPr lang="en-IE" dirty="0" smtClean="0">
                <a:solidFill>
                  <a:schemeClr val="tx1"/>
                </a:solidFill>
              </a:rPr>
              <a:t> </a:t>
            </a:r>
            <a:r>
              <a:rPr lang="en-IE" dirty="0" err="1" smtClean="0">
                <a:solidFill>
                  <a:schemeClr val="tx1"/>
                </a:solidFill>
              </a:rPr>
              <a:t>özel</a:t>
            </a:r>
            <a:r>
              <a:rPr lang="en-IE" dirty="0" smtClean="0">
                <a:solidFill>
                  <a:schemeClr val="tx1"/>
                </a:solidFill>
              </a:rPr>
              <a:t> </a:t>
            </a:r>
            <a:r>
              <a:rPr lang="en-IE" dirty="0" err="1" smtClean="0">
                <a:solidFill>
                  <a:schemeClr val="tx1"/>
                </a:solidFill>
              </a:rPr>
              <a:t>bilgi</a:t>
            </a:r>
            <a:r>
              <a:rPr lang="en-IE" dirty="0" smtClean="0">
                <a:solidFill>
                  <a:schemeClr val="tx1"/>
                </a:solidFill>
              </a:rPr>
              <a:t> </a:t>
            </a:r>
            <a:r>
              <a:rPr lang="en-IE" dirty="0" err="1" smtClean="0">
                <a:solidFill>
                  <a:schemeClr val="tx1"/>
                </a:solidFill>
              </a:rPr>
              <a:t>işlem</a:t>
            </a:r>
            <a:r>
              <a:rPr lang="en-IE" dirty="0" smtClean="0">
                <a:solidFill>
                  <a:schemeClr val="tx1"/>
                </a:solidFill>
              </a:rPr>
              <a:t> </a:t>
            </a:r>
            <a:r>
              <a:rPr lang="en-IE" dirty="0" err="1" smtClean="0">
                <a:solidFill>
                  <a:schemeClr val="tx1"/>
                </a:solidFill>
              </a:rPr>
              <a:t>kaynaklarının</a:t>
            </a:r>
            <a:r>
              <a:rPr lang="en-IE" dirty="0" smtClean="0">
                <a:solidFill>
                  <a:schemeClr val="tx1"/>
                </a:solidFill>
              </a:rPr>
              <a:t> </a:t>
            </a:r>
            <a:r>
              <a:rPr lang="en-IE" dirty="0" err="1" smtClean="0">
                <a:solidFill>
                  <a:schemeClr val="tx1"/>
                </a:solidFill>
              </a:rPr>
              <a:t>kullanılmasıdır</a:t>
            </a:r>
            <a:r>
              <a:rPr lang="en-IE" dirty="0" smtClean="0">
                <a:solidFill>
                  <a:schemeClr val="tx1"/>
                </a:solidFill>
              </a:rPr>
              <a:t>. </a:t>
            </a:r>
            <a:r>
              <a:rPr lang="en-IE" dirty="0" err="1" smtClean="0">
                <a:solidFill>
                  <a:schemeClr val="tx1"/>
                </a:solidFill>
              </a:rPr>
              <a:t>Bulut</a:t>
            </a:r>
            <a:r>
              <a:rPr lang="en-IE" dirty="0" smtClean="0">
                <a:solidFill>
                  <a:schemeClr val="tx1"/>
                </a:solidFill>
              </a:rPr>
              <a:t> </a:t>
            </a:r>
            <a:r>
              <a:rPr lang="en-IE" dirty="0" err="1" smtClean="0">
                <a:solidFill>
                  <a:schemeClr val="tx1"/>
                </a:solidFill>
              </a:rPr>
              <a:t>bilişim</a:t>
            </a:r>
            <a:r>
              <a:rPr lang="en-IE" dirty="0" smtClean="0">
                <a:solidFill>
                  <a:schemeClr val="tx1"/>
                </a:solidFill>
              </a:rPr>
              <a:t> </a:t>
            </a:r>
            <a:r>
              <a:rPr lang="en-IE" dirty="0" err="1" smtClean="0">
                <a:solidFill>
                  <a:schemeClr val="tx1"/>
                </a:solidFill>
              </a:rPr>
              <a:t>analitiği</a:t>
            </a:r>
            <a:r>
              <a:rPr lang="en-IE" dirty="0" smtClean="0">
                <a:solidFill>
                  <a:schemeClr val="tx1"/>
                </a:solidFill>
              </a:rPr>
              <a:t>, </a:t>
            </a:r>
            <a:r>
              <a:rPr lang="en-IE" dirty="0" err="1" smtClean="0">
                <a:solidFill>
                  <a:schemeClr val="tx1"/>
                </a:solidFill>
              </a:rPr>
              <a:t>işle</a:t>
            </a:r>
            <a:r>
              <a:rPr lang="en-IE" dirty="0" smtClean="0">
                <a:solidFill>
                  <a:schemeClr val="tx1"/>
                </a:solidFill>
              </a:rPr>
              <a:t> </a:t>
            </a:r>
            <a:r>
              <a:rPr lang="en-IE" dirty="0" err="1" smtClean="0">
                <a:solidFill>
                  <a:schemeClr val="tx1"/>
                </a:solidFill>
              </a:rPr>
              <a:t>ilgili</a:t>
            </a:r>
            <a:r>
              <a:rPr lang="en-IE" dirty="0" smtClean="0">
                <a:solidFill>
                  <a:schemeClr val="tx1"/>
                </a:solidFill>
              </a:rPr>
              <a:t> </a:t>
            </a:r>
            <a:r>
              <a:rPr lang="en-IE" dirty="0" err="1" smtClean="0">
                <a:solidFill>
                  <a:schemeClr val="tx1"/>
                </a:solidFill>
              </a:rPr>
              <a:t>karar</a:t>
            </a:r>
            <a:r>
              <a:rPr lang="en-IE" dirty="0" smtClean="0">
                <a:solidFill>
                  <a:schemeClr val="tx1"/>
                </a:solidFill>
              </a:rPr>
              <a:t> alma </a:t>
            </a:r>
            <a:r>
              <a:rPr lang="en-IE" dirty="0" err="1" smtClean="0">
                <a:solidFill>
                  <a:schemeClr val="tx1"/>
                </a:solidFill>
              </a:rPr>
              <a:t>sürecini</a:t>
            </a:r>
            <a:r>
              <a:rPr lang="en-IE" dirty="0" smtClean="0">
                <a:solidFill>
                  <a:schemeClr val="tx1"/>
                </a:solidFill>
              </a:rPr>
              <a:t> </a:t>
            </a:r>
            <a:r>
              <a:rPr lang="en-IE" dirty="0" err="1" smtClean="0">
                <a:solidFill>
                  <a:schemeClr val="tx1"/>
                </a:solidFill>
              </a:rPr>
              <a:t>geliştirmek</a:t>
            </a:r>
            <a:r>
              <a:rPr lang="en-IE" dirty="0" smtClean="0">
                <a:solidFill>
                  <a:schemeClr val="tx1"/>
                </a:solidFill>
              </a:rPr>
              <a:t> </a:t>
            </a:r>
            <a:r>
              <a:rPr lang="en-IE" dirty="0" err="1" smtClean="0">
                <a:solidFill>
                  <a:schemeClr val="tx1"/>
                </a:solidFill>
              </a:rPr>
              <a:t>için</a:t>
            </a:r>
            <a:r>
              <a:rPr lang="en-IE" dirty="0" smtClean="0">
                <a:solidFill>
                  <a:schemeClr val="tx1"/>
                </a:solidFill>
              </a:rPr>
              <a:t> </a:t>
            </a:r>
            <a:r>
              <a:rPr lang="en-IE" dirty="0" err="1" smtClean="0">
                <a:solidFill>
                  <a:schemeClr val="tx1"/>
                </a:solidFill>
              </a:rPr>
              <a:t>içgörü</a:t>
            </a:r>
            <a:r>
              <a:rPr lang="en-IE" dirty="0" smtClean="0">
                <a:solidFill>
                  <a:schemeClr val="tx1"/>
                </a:solidFill>
              </a:rPr>
              <a:t> </a:t>
            </a:r>
            <a:r>
              <a:rPr lang="en-IE" dirty="0" err="1" smtClean="0">
                <a:solidFill>
                  <a:schemeClr val="tx1"/>
                </a:solidFill>
              </a:rPr>
              <a:t>toplama</a:t>
            </a:r>
            <a:r>
              <a:rPr lang="en-IE" dirty="0" smtClean="0">
                <a:solidFill>
                  <a:schemeClr val="tx1"/>
                </a:solidFill>
              </a:rPr>
              <a:t>, </a:t>
            </a:r>
            <a:r>
              <a:rPr lang="en-IE" dirty="0" err="1" smtClean="0">
                <a:solidFill>
                  <a:schemeClr val="tx1"/>
                </a:solidFill>
              </a:rPr>
              <a:t>entegre</a:t>
            </a:r>
            <a:r>
              <a:rPr lang="en-IE" dirty="0" smtClean="0">
                <a:solidFill>
                  <a:schemeClr val="tx1"/>
                </a:solidFill>
              </a:rPr>
              <a:t> </a:t>
            </a:r>
            <a:r>
              <a:rPr lang="en-IE" dirty="0" err="1" smtClean="0">
                <a:solidFill>
                  <a:schemeClr val="tx1"/>
                </a:solidFill>
              </a:rPr>
              <a:t>etme</a:t>
            </a:r>
            <a:r>
              <a:rPr lang="en-IE" dirty="0" smtClean="0">
                <a:solidFill>
                  <a:schemeClr val="tx1"/>
                </a:solidFill>
              </a:rPr>
              <a:t>, </a:t>
            </a:r>
            <a:r>
              <a:rPr lang="en-IE" dirty="0" err="1" smtClean="0">
                <a:solidFill>
                  <a:schemeClr val="tx1"/>
                </a:solidFill>
              </a:rPr>
              <a:t>analiz</a:t>
            </a:r>
            <a:r>
              <a:rPr lang="en-IE" dirty="0" smtClean="0">
                <a:solidFill>
                  <a:schemeClr val="tx1"/>
                </a:solidFill>
              </a:rPr>
              <a:t> </a:t>
            </a:r>
            <a:r>
              <a:rPr lang="en-IE" dirty="0" err="1" smtClean="0">
                <a:solidFill>
                  <a:schemeClr val="tx1"/>
                </a:solidFill>
              </a:rPr>
              <a:t>etme</a:t>
            </a:r>
            <a:r>
              <a:rPr lang="en-IE" dirty="0" smtClean="0">
                <a:solidFill>
                  <a:schemeClr val="tx1"/>
                </a:solidFill>
              </a:rPr>
              <a:t> </a:t>
            </a:r>
            <a:r>
              <a:rPr lang="en-IE" dirty="0" err="1" smtClean="0">
                <a:solidFill>
                  <a:schemeClr val="tx1"/>
                </a:solidFill>
              </a:rPr>
              <a:t>ve</a:t>
            </a:r>
            <a:r>
              <a:rPr lang="en-IE" dirty="0" smtClean="0">
                <a:solidFill>
                  <a:schemeClr val="tx1"/>
                </a:solidFill>
              </a:rPr>
              <a:t> </a:t>
            </a:r>
            <a:r>
              <a:rPr lang="en-IE" dirty="0" err="1" smtClean="0">
                <a:solidFill>
                  <a:schemeClr val="tx1"/>
                </a:solidFill>
              </a:rPr>
              <a:t>sunma</a:t>
            </a:r>
            <a:r>
              <a:rPr lang="en-IE" dirty="0" smtClean="0">
                <a:solidFill>
                  <a:schemeClr val="tx1"/>
                </a:solidFill>
              </a:rPr>
              <a:t> </a:t>
            </a:r>
            <a:r>
              <a:rPr lang="en-IE" dirty="0" err="1" smtClean="0">
                <a:solidFill>
                  <a:schemeClr val="tx1"/>
                </a:solidFill>
              </a:rPr>
              <a:t>iş</a:t>
            </a:r>
            <a:r>
              <a:rPr lang="en-IE" dirty="0" smtClean="0">
                <a:solidFill>
                  <a:schemeClr val="tx1"/>
                </a:solidFill>
              </a:rPr>
              <a:t> </a:t>
            </a:r>
            <a:r>
              <a:rPr lang="en-IE" dirty="0" err="1" smtClean="0">
                <a:solidFill>
                  <a:schemeClr val="tx1"/>
                </a:solidFill>
              </a:rPr>
              <a:t>zekası</a:t>
            </a:r>
            <a:r>
              <a:rPr lang="en-IE" dirty="0" smtClean="0">
                <a:solidFill>
                  <a:schemeClr val="tx1"/>
                </a:solidFill>
              </a:rPr>
              <a:t> </a:t>
            </a:r>
            <a:r>
              <a:rPr lang="en-IE" dirty="0" err="1" smtClean="0">
                <a:solidFill>
                  <a:schemeClr val="tx1"/>
                </a:solidFill>
              </a:rPr>
              <a:t>sürecini</a:t>
            </a:r>
            <a:r>
              <a:rPr lang="en-IE" dirty="0" smtClean="0">
                <a:solidFill>
                  <a:schemeClr val="tx1"/>
                </a:solidFill>
              </a:rPr>
              <a:t> </a:t>
            </a:r>
            <a:r>
              <a:rPr lang="en-IE" dirty="0" err="1" smtClean="0">
                <a:solidFill>
                  <a:schemeClr val="tx1"/>
                </a:solidFill>
              </a:rPr>
              <a:t>kolaylaştırmaya</a:t>
            </a:r>
            <a:r>
              <a:rPr lang="en-IE" dirty="0" smtClean="0">
                <a:solidFill>
                  <a:schemeClr val="tx1"/>
                </a:solidFill>
              </a:rPr>
              <a:t> </a:t>
            </a:r>
            <a:r>
              <a:rPr lang="en-IE" dirty="0" err="1" smtClean="0">
                <a:solidFill>
                  <a:schemeClr val="tx1"/>
                </a:solidFill>
              </a:rPr>
              <a:t>yardımcı</a:t>
            </a:r>
            <a:r>
              <a:rPr lang="en-IE" dirty="0" smtClean="0">
                <a:solidFill>
                  <a:schemeClr val="tx1"/>
                </a:solidFill>
              </a:rPr>
              <a:t> </a:t>
            </a:r>
            <a:r>
              <a:rPr lang="en-IE" dirty="0" err="1" smtClean="0">
                <a:solidFill>
                  <a:schemeClr val="tx1"/>
                </a:solidFill>
              </a:rPr>
              <a:t>olur</a:t>
            </a:r>
            <a:r>
              <a:rPr lang="en-IE" dirty="0" smtClean="0">
                <a:solidFill>
                  <a:schemeClr val="tx1"/>
                </a:solidFill>
              </a:rPr>
              <a:t>. </a:t>
            </a:r>
            <a:r>
              <a:rPr lang="en-IE" dirty="0" smtClean="0">
                <a:solidFill>
                  <a:schemeClr val="accent1"/>
                </a:solidFill>
              </a:rPr>
              <a:t>(</a:t>
            </a:r>
            <a:r>
              <a:rPr lang="en-IE" dirty="0" err="1" smtClean="0">
                <a:solidFill>
                  <a:schemeClr val="accent1"/>
                </a:solidFill>
              </a:rPr>
              <a:t>referans</a:t>
            </a:r>
            <a:r>
              <a:rPr lang="en-IE" dirty="0" smtClean="0">
                <a:solidFill>
                  <a:schemeClr val="accent1"/>
                </a:solidFill>
              </a:rPr>
              <a:t> </a:t>
            </a:r>
            <a:r>
              <a:rPr lang="en-IE" dirty="0" err="1" smtClean="0">
                <a:solidFill>
                  <a:schemeClr val="accent1"/>
                </a:solidFill>
              </a:rPr>
              <a:t>bağlantısı</a:t>
            </a:r>
            <a:r>
              <a:rPr lang="en-IE" dirty="0" smtClean="0">
                <a:solidFill>
                  <a:schemeClr val="accent1"/>
                </a:solidFill>
              </a:rPr>
              <a:t>)</a:t>
            </a:r>
            <a:endParaRPr lang="en-IE" b="0" i="0" dirty="0">
              <a:solidFill>
                <a:schemeClr val="accent1"/>
              </a:solidFill>
              <a:effectLst/>
            </a:endParaRPr>
          </a:p>
          <a:p>
            <a:r>
              <a:rPr lang="en-IE" sz="2800" b="1" dirty="0"/>
              <a:t>Cloud </a:t>
            </a:r>
            <a:r>
              <a:rPr lang="tr-TR" sz="2800" b="1" dirty="0" smtClean="0"/>
              <a:t> Bilişim</a:t>
            </a:r>
            <a:r>
              <a:rPr lang="en-IE" sz="2800" b="1" dirty="0" smtClean="0"/>
              <a:t> </a:t>
            </a:r>
            <a:r>
              <a:rPr lang="en-IE" dirty="0" err="1" smtClean="0">
                <a:solidFill>
                  <a:schemeClr val="tx1"/>
                </a:solidFill>
              </a:rPr>
              <a:t>verileri</a:t>
            </a:r>
            <a:r>
              <a:rPr lang="en-IE" dirty="0" smtClean="0">
                <a:solidFill>
                  <a:schemeClr val="tx1"/>
                </a:solidFill>
              </a:rPr>
              <a:t> </a:t>
            </a:r>
            <a:r>
              <a:rPr lang="en-IE" dirty="0" err="1" smtClean="0">
                <a:solidFill>
                  <a:schemeClr val="tx1"/>
                </a:solidFill>
              </a:rPr>
              <a:t>uzak</a:t>
            </a:r>
            <a:r>
              <a:rPr lang="en-IE" dirty="0" smtClean="0">
                <a:solidFill>
                  <a:schemeClr val="tx1"/>
                </a:solidFill>
              </a:rPr>
              <a:t> </a:t>
            </a:r>
            <a:r>
              <a:rPr lang="en-IE" dirty="0" err="1" smtClean="0">
                <a:solidFill>
                  <a:schemeClr val="tx1"/>
                </a:solidFill>
              </a:rPr>
              <a:t>sunucularda</a:t>
            </a:r>
            <a:r>
              <a:rPr lang="en-IE" dirty="0" smtClean="0">
                <a:solidFill>
                  <a:schemeClr val="tx1"/>
                </a:solidFill>
              </a:rPr>
              <a:t> </a:t>
            </a:r>
            <a:r>
              <a:rPr lang="en-IE" dirty="0" err="1" smtClean="0">
                <a:solidFill>
                  <a:schemeClr val="tx1"/>
                </a:solidFill>
              </a:rPr>
              <a:t>depolamak</a:t>
            </a:r>
            <a:r>
              <a:rPr lang="en-IE" dirty="0" smtClean="0">
                <a:solidFill>
                  <a:schemeClr val="tx1"/>
                </a:solidFill>
              </a:rPr>
              <a:t> </a:t>
            </a:r>
            <a:r>
              <a:rPr lang="en-IE" dirty="0" err="1" smtClean="0">
                <a:solidFill>
                  <a:schemeClr val="tx1"/>
                </a:solidFill>
              </a:rPr>
              <a:t>ve</a:t>
            </a:r>
            <a:r>
              <a:rPr lang="en-IE" dirty="0" smtClean="0">
                <a:solidFill>
                  <a:schemeClr val="tx1"/>
                </a:solidFill>
              </a:rPr>
              <a:t> </a:t>
            </a:r>
            <a:r>
              <a:rPr lang="en-IE" dirty="0" err="1" smtClean="0">
                <a:solidFill>
                  <a:schemeClr val="tx1"/>
                </a:solidFill>
              </a:rPr>
              <a:t>yönetmek</a:t>
            </a:r>
            <a:r>
              <a:rPr lang="en-IE" dirty="0" smtClean="0">
                <a:solidFill>
                  <a:schemeClr val="tx1"/>
                </a:solidFill>
              </a:rPr>
              <a:t> </a:t>
            </a:r>
            <a:r>
              <a:rPr lang="en-IE" dirty="0" err="1" smtClean="0">
                <a:solidFill>
                  <a:schemeClr val="tx1"/>
                </a:solidFill>
              </a:rPr>
              <a:t>için</a:t>
            </a:r>
            <a:r>
              <a:rPr lang="en-IE" dirty="0" smtClean="0">
                <a:solidFill>
                  <a:schemeClr val="tx1"/>
                </a:solidFill>
              </a:rPr>
              <a:t> </a:t>
            </a:r>
            <a:r>
              <a:rPr lang="en-IE" dirty="0" err="1" smtClean="0">
                <a:solidFill>
                  <a:schemeClr val="tx1"/>
                </a:solidFill>
              </a:rPr>
              <a:t>interneti</a:t>
            </a:r>
            <a:r>
              <a:rPr lang="en-IE" dirty="0" smtClean="0">
                <a:solidFill>
                  <a:schemeClr val="tx1"/>
                </a:solidFill>
              </a:rPr>
              <a:t> </a:t>
            </a:r>
            <a:r>
              <a:rPr lang="en-IE" dirty="0" err="1" smtClean="0">
                <a:solidFill>
                  <a:schemeClr val="tx1"/>
                </a:solidFill>
              </a:rPr>
              <a:t>kullanan</a:t>
            </a:r>
            <a:r>
              <a:rPr lang="en-IE" dirty="0" smtClean="0">
                <a:solidFill>
                  <a:schemeClr val="tx1"/>
                </a:solidFill>
              </a:rPr>
              <a:t> </a:t>
            </a:r>
            <a:r>
              <a:rPr lang="en-IE" dirty="0" err="1" smtClean="0">
                <a:solidFill>
                  <a:schemeClr val="tx1"/>
                </a:solidFill>
              </a:rPr>
              <a:t>ve</a:t>
            </a:r>
            <a:r>
              <a:rPr lang="en-IE" dirty="0" smtClean="0">
                <a:solidFill>
                  <a:schemeClr val="tx1"/>
                </a:solidFill>
              </a:rPr>
              <a:t> </a:t>
            </a:r>
            <a:r>
              <a:rPr lang="en-IE" dirty="0" err="1" smtClean="0">
                <a:solidFill>
                  <a:schemeClr val="tx1"/>
                </a:solidFill>
              </a:rPr>
              <a:t>ardından</a:t>
            </a:r>
            <a:r>
              <a:rPr lang="en-IE" dirty="0" smtClean="0">
                <a:solidFill>
                  <a:schemeClr val="tx1"/>
                </a:solidFill>
              </a:rPr>
              <a:t> </a:t>
            </a:r>
            <a:r>
              <a:rPr lang="en-IE" dirty="0" err="1" smtClean="0">
                <a:solidFill>
                  <a:schemeClr val="tx1"/>
                </a:solidFill>
              </a:rPr>
              <a:t>verilere</a:t>
            </a:r>
            <a:r>
              <a:rPr lang="en-IE" dirty="0" smtClean="0">
                <a:solidFill>
                  <a:schemeClr val="tx1"/>
                </a:solidFill>
              </a:rPr>
              <a:t> internet </a:t>
            </a:r>
            <a:r>
              <a:rPr lang="en-IE" dirty="0" err="1" smtClean="0">
                <a:solidFill>
                  <a:schemeClr val="tx1"/>
                </a:solidFill>
              </a:rPr>
              <a:t>üzerinden</a:t>
            </a:r>
            <a:r>
              <a:rPr lang="en-IE" dirty="0" smtClean="0">
                <a:solidFill>
                  <a:schemeClr val="tx1"/>
                </a:solidFill>
              </a:rPr>
              <a:t> </a:t>
            </a:r>
            <a:r>
              <a:rPr lang="en-IE" dirty="0" err="1" smtClean="0">
                <a:solidFill>
                  <a:schemeClr val="tx1"/>
                </a:solidFill>
              </a:rPr>
              <a:t>erişen</a:t>
            </a:r>
            <a:r>
              <a:rPr lang="en-IE" dirty="0" smtClean="0">
                <a:solidFill>
                  <a:schemeClr val="tx1"/>
                </a:solidFill>
              </a:rPr>
              <a:t> </a:t>
            </a:r>
            <a:r>
              <a:rPr lang="en-IE" dirty="0" err="1" smtClean="0">
                <a:solidFill>
                  <a:schemeClr val="tx1"/>
                </a:solidFill>
              </a:rPr>
              <a:t>bir</a:t>
            </a:r>
            <a:r>
              <a:rPr lang="en-IE" dirty="0" smtClean="0">
                <a:solidFill>
                  <a:schemeClr val="tx1"/>
                </a:solidFill>
              </a:rPr>
              <a:t> </a:t>
            </a:r>
            <a:r>
              <a:rPr lang="en-IE" dirty="0" err="1" smtClean="0">
                <a:solidFill>
                  <a:schemeClr val="tx1"/>
                </a:solidFill>
              </a:rPr>
              <a:t>teknolojidir</a:t>
            </a:r>
            <a:r>
              <a:rPr lang="en-IE" dirty="0" smtClean="0">
                <a:solidFill>
                  <a:schemeClr val="tx1"/>
                </a:solidFill>
              </a:rPr>
              <a:t>. </a:t>
            </a:r>
            <a:r>
              <a:rPr lang="en-IE" dirty="0" err="1" smtClean="0">
                <a:solidFill>
                  <a:schemeClr val="tx1"/>
                </a:solidFill>
              </a:rPr>
              <a:t>Veriler</a:t>
            </a:r>
            <a:r>
              <a:rPr lang="en-IE" dirty="0" smtClean="0">
                <a:solidFill>
                  <a:schemeClr val="tx1"/>
                </a:solidFill>
              </a:rPr>
              <a:t> </a:t>
            </a:r>
            <a:r>
              <a:rPr lang="en-IE" dirty="0" err="1" smtClean="0">
                <a:solidFill>
                  <a:schemeClr val="tx1"/>
                </a:solidFill>
              </a:rPr>
              <a:t>üzerinde</a:t>
            </a:r>
            <a:r>
              <a:rPr lang="en-IE" dirty="0" smtClean="0">
                <a:solidFill>
                  <a:schemeClr val="tx1"/>
                </a:solidFill>
              </a:rPr>
              <a:t> </a:t>
            </a:r>
            <a:r>
              <a:rPr lang="en-IE" dirty="0" err="1" smtClean="0">
                <a:solidFill>
                  <a:schemeClr val="tx1"/>
                </a:solidFill>
              </a:rPr>
              <a:t>uzaktan</a:t>
            </a:r>
            <a:r>
              <a:rPr lang="en-IE" dirty="0" smtClean="0">
                <a:solidFill>
                  <a:schemeClr val="tx1"/>
                </a:solidFill>
              </a:rPr>
              <a:t> </a:t>
            </a:r>
            <a:r>
              <a:rPr lang="en-IE" dirty="0" err="1" smtClean="0">
                <a:solidFill>
                  <a:schemeClr val="tx1"/>
                </a:solidFill>
              </a:rPr>
              <a:t>çalışma</a:t>
            </a:r>
            <a:r>
              <a:rPr lang="en-IE" dirty="0" smtClean="0">
                <a:solidFill>
                  <a:schemeClr val="tx1"/>
                </a:solidFill>
              </a:rPr>
              <a:t> </a:t>
            </a:r>
            <a:r>
              <a:rPr lang="en-IE" dirty="0" err="1" smtClean="0">
                <a:solidFill>
                  <a:schemeClr val="tx1"/>
                </a:solidFill>
              </a:rPr>
              <a:t>ve</a:t>
            </a:r>
            <a:r>
              <a:rPr lang="en-IE" dirty="0" smtClean="0">
                <a:solidFill>
                  <a:schemeClr val="tx1"/>
                </a:solidFill>
              </a:rPr>
              <a:t> </a:t>
            </a:r>
            <a:r>
              <a:rPr lang="en-IE" dirty="0" err="1" smtClean="0">
                <a:solidFill>
                  <a:schemeClr val="tx1"/>
                </a:solidFill>
              </a:rPr>
              <a:t>verileri</a:t>
            </a:r>
            <a:r>
              <a:rPr lang="en-IE" dirty="0" smtClean="0">
                <a:solidFill>
                  <a:schemeClr val="tx1"/>
                </a:solidFill>
              </a:rPr>
              <a:t> </a:t>
            </a:r>
            <a:r>
              <a:rPr lang="en-IE" dirty="0" err="1" smtClean="0">
                <a:solidFill>
                  <a:schemeClr val="tx1"/>
                </a:solidFill>
              </a:rPr>
              <a:t>dönüştürme</a:t>
            </a:r>
            <a:r>
              <a:rPr lang="en-IE" dirty="0" smtClean="0">
                <a:solidFill>
                  <a:schemeClr val="tx1"/>
                </a:solidFill>
              </a:rPr>
              <a:t> </a:t>
            </a:r>
            <a:r>
              <a:rPr lang="en-IE" dirty="0" err="1" smtClean="0">
                <a:solidFill>
                  <a:schemeClr val="tx1"/>
                </a:solidFill>
              </a:rPr>
              <a:t>yeteneği</a:t>
            </a:r>
            <a:r>
              <a:rPr lang="en-IE" dirty="0" smtClean="0">
                <a:solidFill>
                  <a:schemeClr val="tx1"/>
                </a:solidFill>
              </a:rPr>
              <a:t> </a:t>
            </a:r>
            <a:r>
              <a:rPr lang="en-IE" dirty="0" err="1" smtClean="0">
                <a:solidFill>
                  <a:schemeClr val="tx1"/>
                </a:solidFill>
              </a:rPr>
              <a:t>sağlar</a:t>
            </a:r>
            <a:r>
              <a:rPr lang="en-IE" dirty="0" smtClean="0">
                <a:solidFill>
                  <a:schemeClr val="tx1"/>
                </a:solidFill>
              </a:rPr>
              <a:t>. </a:t>
            </a:r>
            <a:r>
              <a:rPr lang="en-IE" dirty="0" err="1" smtClean="0">
                <a:solidFill>
                  <a:schemeClr val="tx1"/>
                </a:solidFill>
              </a:rPr>
              <a:t>Örnekler</a:t>
            </a:r>
            <a:r>
              <a:rPr lang="en-IE" dirty="0" smtClean="0">
                <a:solidFill>
                  <a:schemeClr val="tx1"/>
                </a:solidFill>
              </a:rPr>
              <a:t> </a:t>
            </a:r>
            <a:r>
              <a:rPr lang="en-IE" dirty="0" err="1" smtClean="0">
                <a:solidFill>
                  <a:schemeClr val="tx1"/>
                </a:solidFill>
              </a:rPr>
              <a:t>Bulut</a:t>
            </a:r>
            <a:r>
              <a:rPr lang="en-IE" dirty="0" smtClean="0">
                <a:solidFill>
                  <a:schemeClr val="tx1"/>
                </a:solidFill>
              </a:rPr>
              <a:t> </a:t>
            </a:r>
            <a:r>
              <a:rPr lang="en-IE" dirty="0" err="1" smtClean="0">
                <a:solidFill>
                  <a:schemeClr val="tx1"/>
                </a:solidFill>
              </a:rPr>
              <a:t>Bilişim</a:t>
            </a:r>
            <a:r>
              <a:rPr lang="en-IE" dirty="0" smtClean="0">
                <a:solidFill>
                  <a:schemeClr val="tx1"/>
                </a:solidFill>
              </a:rPr>
              <a:t> </a:t>
            </a:r>
            <a:r>
              <a:rPr lang="en-IE" dirty="0" err="1" smtClean="0">
                <a:solidFill>
                  <a:schemeClr val="tx1"/>
                </a:solidFill>
              </a:rPr>
              <a:t>ve</a:t>
            </a:r>
            <a:r>
              <a:rPr lang="en-IE" dirty="0" smtClean="0">
                <a:solidFill>
                  <a:schemeClr val="tx1"/>
                </a:solidFill>
              </a:rPr>
              <a:t> </a:t>
            </a:r>
            <a:r>
              <a:rPr lang="en-IE" dirty="0" err="1" smtClean="0">
                <a:solidFill>
                  <a:schemeClr val="tx1"/>
                </a:solidFill>
              </a:rPr>
              <a:t>Uygulamalar</a:t>
            </a:r>
            <a:r>
              <a:rPr lang="en-IE" dirty="0" smtClean="0">
                <a:solidFill>
                  <a:schemeClr val="tx1"/>
                </a:solidFill>
              </a:rPr>
              <a:t> </a:t>
            </a:r>
            <a:r>
              <a:rPr lang="en-IE" dirty="0" err="1" smtClean="0">
                <a:solidFill>
                  <a:schemeClr val="tx1"/>
                </a:solidFill>
              </a:rPr>
              <a:t>Dropbox</a:t>
            </a:r>
            <a:r>
              <a:rPr lang="en-IE" dirty="0" smtClean="0">
                <a:solidFill>
                  <a:schemeClr val="tx1"/>
                </a:solidFill>
              </a:rPr>
              <a:t>, Gmail, </a:t>
            </a:r>
            <a:r>
              <a:rPr lang="en-IE" dirty="0" err="1" smtClean="0">
                <a:solidFill>
                  <a:schemeClr val="tx1"/>
                </a:solidFill>
              </a:rPr>
              <a:t>Facebook</a:t>
            </a:r>
            <a:r>
              <a:rPr lang="en-IE" dirty="0" smtClean="0">
                <a:solidFill>
                  <a:schemeClr val="tx1"/>
                </a:solidFill>
              </a:rPr>
              <a:t>, </a:t>
            </a:r>
            <a:r>
              <a:rPr lang="en-IE" dirty="0" err="1" smtClean="0">
                <a:solidFill>
                  <a:schemeClr val="tx1"/>
                </a:solidFill>
              </a:rPr>
              <a:t>HubSpot</a:t>
            </a:r>
            <a:r>
              <a:rPr lang="en-IE" dirty="0" smtClean="0">
                <a:solidFill>
                  <a:schemeClr val="tx1"/>
                </a:solidFill>
              </a:rPr>
              <a:t>, Amazon Web Services, Google, IBM Cloud, Microsoft (Azure), SAP</a:t>
            </a:r>
            <a:r>
              <a:rPr lang="tr-TR" dirty="0" smtClean="0">
                <a:solidFill>
                  <a:schemeClr val="tx1"/>
                </a:solidFill>
              </a:rPr>
              <a:t>.</a:t>
            </a:r>
            <a:endParaRPr lang="en-IE" dirty="0">
              <a:solidFill>
                <a:schemeClr val="tx1"/>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573058" y="758976"/>
            <a:ext cx="7923750" cy="697353"/>
          </a:xfrm>
        </p:spPr>
        <p:txBody>
          <a:bodyPr>
            <a:noAutofit/>
          </a:bodyPr>
          <a:lstStyle/>
          <a:p>
            <a:r>
              <a:rPr lang="en-IE" sz="4800" b="1" dirty="0" smtClean="0"/>
              <a:t>Cloud</a:t>
            </a:r>
            <a:r>
              <a:rPr lang="tr-TR" sz="4800" b="1" dirty="0" smtClean="0"/>
              <a:t> Analitik</a:t>
            </a:r>
            <a:endParaRPr lang="en-IE" sz="4800" b="1" dirty="0"/>
          </a:p>
        </p:txBody>
      </p:sp>
    </p:spTree>
    <p:extLst>
      <p:ext uri="{BB962C8B-B14F-4D97-AF65-F5344CB8AC3E}">
        <p14:creationId xmlns:p14="http://schemas.microsoft.com/office/powerpoint/2010/main" xmlns="" val="1538107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E40A34B-9EF7-43CC-A321-BFA27B4309E0}"/>
              </a:ext>
            </a:extLst>
          </p:cNvPr>
          <p:cNvSpPr>
            <a:spLocks noGrp="1"/>
          </p:cNvSpPr>
          <p:nvPr>
            <p:ph type="body" sz="quarter" idx="14"/>
          </p:nvPr>
        </p:nvSpPr>
        <p:spPr>
          <a:xfrm>
            <a:off x="3789274" y="462762"/>
            <a:ext cx="7918298" cy="5206518"/>
          </a:xfrm>
        </p:spPr>
        <p:txBody>
          <a:bodyPr/>
          <a:lstStyle/>
          <a:p>
            <a:pPr marL="342900" indent="-342900">
              <a:buFont typeface="Wingdings" panose="05000000000000000000" pitchFamily="2" charset="2"/>
              <a:buChar char="ü"/>
            </a:pPr>
            <a:r>
              <a:rPr lang="en-IE" dirty="0" err="1" smtClean="0">
                <a:solidFill>
                  <a:srgbClr val="A6377D"/>
                </a:solidFill>
              </a:rPr>
              <a:t>İletişim</a:t>
            </a:r>
            <a:r>
              <a:rPr lang="en-IE" dirty="0" smtClean="0">
                <a:solidFill>
                  <a:srgbClr val="A6377D"/>
                </a:solidFill>
              </a:rPr>
              <a:t>. </a:t>
            </a:r>
            <a:r>
              <a:rPr lang="en-IE" u="sng" dirty="0" err="1" smtClean="0">
                <a:solidFill>
                  <a:schemeClr val="accent1"/>
                </a:solidFill>
              </a:rPr>
              <a:t>Dropbox</a:t>
            </a:r>
            <a:r>
              <a:rPr lang="en-IE" u="sng" dirty="0" smtClean="0">
                <a:solidFill>
                  <a:schemeClr val="accent1"/>
                </a:solidFill>
              </a:rPr>
              <a:t> </a:t>
            </a:r>
            <a:r>
              <a:rPr lang="en-IE" dirty="0" err="1" smtClean="0">
                <a:solidFill>
                  <a:schemeClr val="tx1">
                    <a:lumMod val="75000"/>
                    <a:lumOff val="25000"/>
                  </a:schemeClr>
                </a:solidFill>
              </a:rPr>
              <a:t>kullanıcıları</a:t>
            </a:r>
            <a:r>
              <a:rPr lang="en-IE" dirty="0" smtClean="0">
                <a:solidFill>
                  <a:schemeClr val="tx1">
                    <a:lumMod val="75000"/>
                    <a:lumOff val="25000"/>
                  </a:schemeClr>
                </a:solidFill>
              </a:rPr>
              <a:t> </a:t>
            </a:r>
            <a:r>
              <a:rPr lang="en-IE" dirty="0" err="1" smtClean="0">
                <a:solidFill>
                  <a:schemeClr val="tx1">
                    <a:lumMod val="75000"/>
                    <a:lumOff val="25000"/>
                  </a:schemeClr>
                </a:solidFill>
              </a:rPr>
              <a:t>dosyalara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1 </a:t>
            </a:r>
            <a:r>
              <a:rPr lang="en-IE" dirty="0" err="1" smtClean="0">
                <a:solidFill>
                  <a:schemeClr val="tx1">
                    <a:lumMod val="75000"/>
                    <a:lumOff val="25000"/>
                  </a:schemeClr>
                </a:solidFill>
              </a:rPr>
              <a:t>terabayta</a:t>
            </a:r>
            <a:r>
              <a:rPr lang="en-IE" dirty="0" smtClean="0">
                <a:solidFill>
                  <a:schemeClr val="tx1">
                    <a:lumMod val="75000"/>
                    <a:lumOff val="25000"/>
                  </a:schemeClr>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ücretsiz</a:t>
            </a:r>
            <a:r>
              <a:rPr lang="en-IE" dirty="0" smtClean="0">
                <a:solidFill>
                  <a:schemeClr val="tx1">
                    <a:lumMod val="75000"/>
                    <a:lumOff val="25000"/>
                  </a:schemeClr>
                </a:solidFill>
              </a:rPr>
              <a:t> </a:t>
            </a:r>
            <a:r>
              <a:rPr lang="en-IE" dirty="0" err="1" smtClean="0">
                <a:solidFill>
                  <a:schemeClr val="tx1">
                    <a:lumMod val="75000"/>
                    <a:lumOff val="25000"/>
                  </a:schemeClr>
                </a:solidFill>
              </a:rPr>
              <a:t>depolama</a:t>
            </a:r>
            <a:r>
              <a:rPr lang="en-IE" dirty="0" smtClean="0">
                <a:solidFill>
                  <a:schemeClr val="tx1">
                    <a:lumMod val="75000"/>
                    <a:lumOff val="25000"/>
                  </a:schemeClr>
                </a:solidFill>
              </a:rPr>
              <a:t> </a:t>
            </a:r>
            <a:r>
              <a:rPr lang="en-IE" dirty="0" err="1" smtClean="0">
                <a:solidFill>
                  <a:schemeClr val="tx1">
                    <a:lumMod val="75000"/>
                    <a:lumOff val="25000"/>
                  </a:schemeClr>
                </a:solidFill>
              </a:rPr>
              <a:t>alanına</a:t>
            </a:r>
            <a:r>
              <a:rPr lang="en-IE" dirty="0" smtClean="0">
                <a:solidFill>
                  <a:schemeClr val="tx1">
                    <a:lumMod val="75000"/>
                    <a:lumOff val="25000"/>
                  </a:schemeClr>
                </a:solidFill>
              </a:rPr>
              <a:t> </a:t>
            </a:r>
            <a:r>
              <a:rPr lang="en-IE" dirty="0" err="1" smtClean="0">
                <a:solidFill>
                  <a:schemeClr val="tx1">
                    <a:lumMod val="75000"/>
                    <a:lumOff val="25000"/>
                  </a:schemeClr>
                </a:solidFill>
              </a:rPr>
              <a:t>erişir</a:t>
            </a:r>
            <a:r>
              <a:rPr lang="en-IE" dirty="0" smtClean="0">
                <a:solidFill>
                  <a:schemeClr val="tx1">
                    <a:lumMod val="75000"/>
                    <a:lumOff val="25000"/>
                  </a:schemeClr>
                </a:solidFill>
              </a:rPr>
              <a:t>.</a:t>
            </a:r>
          </a:p>
          <a:p>
            <a:pPr marL="342900" indent="-342900">
              <a:buFont typeface="Wingdings" panose="05000000000000000000" pitchFamily="2" charset="2"/>
              <a:buChar char="ü"/>
            </a:pPr>
            <a:r>
              <a:rPr lang="en-IE" dirty="0" err="1" smtClean="0">
                <a:solidFill>
                  <a:srgbClr val="A6377D"/>
                </a:solidFill>
              </a:rPr>
              <a:t>İletişim</a:t>
            </a:r>
            <a:r>
              <a:rPr lang="en-IE" dirty="0" smtClean="0">
                <a:solidFill>
                  <a:srgbClr val="A6377D"/>
                </a:solidFill>
              </a:rPr>
              <a:t>.</a:t>
            </a:r>
            <a:r>
              <a:rPr lang="en-IE" u="sng" dirty="0" smtClean="0">
                <a:solidFill>
                  <a:schemeClr val="accent1"/>
                </a:solidFill>
              </a:rPr>
              <a:t> </a:t>
            </a:r>
            <a:r>
              <a:rPr lang="en-IE" u="sng" dirty="0" err="1" smtClean="0">
                <a:solidFill>
                  <a:schemeClr val="accent1"/>
                </a:solidFill>
              </a:rPr>
              <a:t>Chatbot</a:t>
            </a:r>
            <a:r>
              <a:rPr lang="en-IE" u="sng" dirty="0" smtClean="0">
                <a:solidFill>
                  <a:schemeClr val="accent1"/>
                </a:solidFill>
              </a:rPr>
              <a:t> </a:t>
            </a:r>
            <a:r>
              <a:rPr lang="en-IE" dirty="0" err="1" smtClean="0">
                <a:solidFill>
                  <a:schemeClr val="tx1">
                    <a:lumMod val="75000"/>
                    <a:lumOff val="25000"/>
                  </a:schemeClr>
                </a:solidFill>
              </a:rPr>
              <a:t>Alexa</a:t>
            </a:r>
            <a:r>
              <a:rPr lang="en-IE" dirty="0" smtClean="0">
                <a:solidFill>
                  <a:schemeClr val="tx1">
                    <a:lumMod val="75000"/>
                    <a:lumOff val="25000"/>
                  </a:schemeClr>
                </a:solidFill>
              </a:rPr>
              <a:t>, Google Assistant, </a:t>
            </a:r>
            <a:r>
              <a:rPr lang="en-IE" dirty="0" err="1" smtClean="0">
                <a:solidFill>
                  <a:schemeClr val="tx1">
                    <a:lumMod val="75000"/>
                    <a:lumOff val="25000"/>
                  </a:schemeClr>
                </a:solidFill>
              </a:rPr>
              <a:t>tercihlere</a:t>
            </a:r>
            <a:r>
              <a:rPr lang="en-IE" dirty="0" smtClean="0">
                <a:solidFill>
                  <a:schemeClr val="tx1">
                    <a:lumMod val="75000"/>
                    <a:lumOff val="25000"/>
                  </a:schemeClr>
                </a:solidFill>
              </a:rPr>
              <a:t> </a:t>
            </a:r>
            <a:r>
              <a:rPr lang="en-IE" dirty="0" err="1" smtClean="0">
                <a:solidFill>
                  <a:schemeClr val="tx1">
                    <a:lumMod val="75000"/>
                    <a:lumOff val="25000"/>
                  </a:schemeClr>
                </a:solidFill>
              </a:rPr>
              <a:t>göre</a:t>
            </a:r>
            <a:r>
              <a:rPr lang="en-IE" dirty="0" smtClean="0">
                <a:solidFill>
                  <a:schemeClr val="tx1">
                    <a:lumMod val="75000"/>
                    <a:lumOff val="25000"/>
                  </a:schemeClr>
                </a:solidFill>
              </a:rPr>
              <a:t> </a:t>
            </a:r>
            <a:r>
              <a:rPr lang="en-IE" dirty="0" err="1" smtClean="0">
                <a:solidFill>
                  <a:schemeClr val="tx1">
                    <a:lumMod val="75000"/>
                    <a:lumOff val="25000"/>
                  </a:schemeClr>
                </a:solidFill>
              </a:rPr>
              <a:t>özelleştirilmiş</a:t>
            </a:r>
            <a:r>
              <a:rPr lang="en-IE" dirty="0" smtClean="0">
                <a:solidFill>
                  <a:schemeClr val="tx1">
                    <a:lumMod val="75000"/>
                    <a:lumOff val="25000"/>
                  </a:schemeClr>
                </a:solidFill>
              </a:rPr>
              <a:t> </a:t>
            </a:r>
            <a:r>
              <a:rPr lang="en-IE" dirty="0" err="1" smtClean="0">
                <a:solidFill>
                  <a:schemeClr val="tx1">
                    <a:lumMod val="75000"/>
                    <a:lumOff val="25000"/>
                  </a:schemeClr>
                </a:solidFill>
              </a:rPr>
              <a:t>müşteri</a:t>
            </a:r>
            <a:r>
              <a:rPr lang="en-IE" dirty="0" smtClean="0">
                <a:solidFill>
                  <a:schemeClr val="tx1">
                    <a:lumMod val="75000"/>
                    <a:lumOff val="25000"/>
                  </a:schemeClr>
                </a:solidFill>
              </a:rPr>
              <a:t> </a:t>
            </a:r>
            <a:r>
              <a:rPr lang="en-IE" dirty="0" err="1" smtClean="0">
                <a:solidFill>
                  <a:schemeClr val="tx1">
                    <a:lumMod val="75000"/>
                    <a:lumOff val="25000"/>
                  </a:schemeClr>
                </a:solidFill>
              </a:rPr>
              <a:t>deneyimleri</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dirty="0" err="1" smtClean="0">
                <a:solidFill>
                  <a:srgbClr val="A6377D"/>
                </a:solidFill>
              </a:rPr>
              <a:t>İletişim</a:t>
            </a:r>
            <a:r>
              <a:rPr lang="en-IE" dirty="0" smtClean="0">
                <a:solidFill>
                  <a:srgbClr val="A6377D"/>
                </a:solidFill>
              </a:rPr>
              <a:t>.</a:t>
            </a:r>
            <a:r>
              <a:rPr lang="en-IE" u="sng" dirty="0" smtClean="0">
                <a:solidFill>
                  <a:schemeClr val="accent1"/>
                </a:solidFill>
              </a:rPr>
              <a:t> </a:t>
            </a:r>
            <a:r>
              <a:rPr lang="en-IE" u="sng" dirty="0" err="1" smtClean="0">
                <a:solidFill>
                  <a:schemeClr val="accent1"/>
                </a:solidFill>
              </a:rPr>
              <a:t>WhatsApp</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tabanlı</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altyapı</a:t>
            </a:r>
            <a:r>
              <a:rPr lang="en-IE" dirty="0" smtClean="0">
                <a:solidFill>
                  <a:schemeClr val="tx1">
                    <a:lumMod val="75000"/>
                    <a:lumOff val="25000"/>
                  </a:schemeClr>
                </a:solidFill>
              </a:rPr>
              <a:t> </a:t>
            </a:r>
            <a:r>
              <a:rPr lang="en-IE" dirty="0" err="1" smtClean="0">
                <a:solidFill>
                  <a:schemeClr val="tx1">
                    <a:lumMod val="75000"/>
                    <a:lumOff val="25000"/>
                  </a:schemeClr>
                </a:solidFill>
              </a:rPr>
              <a:t>kullanır</a:t>
            </a:r>
            <a:r>
              <a:rPr lang="en-IE" dirty="0" smtClean="0">
                <a:solidFill>
                  <a:schemeClr val="tx1">
                    <a:lumMod val="75000"/>
                    <a:lumOff val="25000"/>
                  </a:schemeClr>
                </a:solidFill>
              </a:rPr>
              <a:t>. </a:t>
            </a:r>
            <a:r>
              <a:rPr lang="en-IE" dirty="0" err="1" smtClean="0">
                <a:solidFill>
                  <a:schemeClr val="tx1">
                    <a:lumMod val="75000"/>
                    <a:lumOff val="25000"/>
                  </a:schemeClr>
                </a:solidFill>
              </a:rPr>
              <a:t>Servis</a:t>
            </a:r>
            <a:r>
              <a:rPr lang="en-IE" dirty="0" smtClean="0">
                <a:solidFill>
                  <a:schemeClr val="tx1">
                    <a:lumMod val="75000"/>
                    <a:lumOff val="25000"/>
                  </a:schemeClr>
                </a:solidFill>
              </a:rPr>
              <a:t> </a:t>
            </a:r>
            <a:r>
              <a:rPr lang="en-IE" dirty="0" err="1" smtClean="0">
                <a:solidFill>
                  <a:schemeClr val="tx1">
                    <a:lumMod val="75000"/>
                    <a:lumOff val="25000"/>
                  </a:schemeClr>
                </a:solidFill>
              </a:rPr>
              <a:t>sağlayıcı</a:t>
            </a:r>
            <a:r>
              <a:rPr lang="en-IE" dirty="0" smtClean="0">
                <a:solidFill>
                  <a:schemeClr val="tx1">
                    <a:lumMod val="75000"/>
                    <a:lumOff val="25000"/>
                  </a:schemeClr>
                </a:solidFill>
              </a:rPr>
              <a:t> </a:t>
            </a:r>
            <a:r>
              <a:rPr lang="en-IE" dirty="0" err="1" smtClean="0">
                <a:solidFill>
                  <a:schemeClr val="tx1">
                    <a:lumMod val="75000"/>
                    <a:lumOff val="25000"/>
                  </a:schemeClr>
                </a:solidFill>
              </a:rPr>
              <a:t>donanımında</a:t>
            </a:r>
            <a:r>
              <a:rPr lang="en-IE" dirty="0" smtClean="0">
                <a:solidFill>
                  <a:schemeClr val="tx1">
                    <a:lumMod val="75000"/>
                    <a:lumOff val="25000"/>
                  </a:schemeClr>
                </a:solidFill>
              </a:rPr>
              <a:t> </a:t>
            </a:r>
            <a:r>
              <a:rPr lang="en-IE" dirty="0" err="1" smtClean="0">
                <a:solidFill>
                  <a:schemeClr val="tx1">
                    <a:lumMod val="75000"/>
                    <a:lumOff val="25000"/>
                  </a:schemeClr>
                </a:solidFill>
              </a:rPr>
              <a:t>depolanan</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mesajlar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bilgiler</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dirty="0" err="1" smtClean="0">
                <a:solidFill>
                  <a:srgbClr val="A6377D"/>
                </a:solidFill>
              </a:rPr>
              <a:t>Sosyal</a:t>
            </a:r>
            <a:r>
              <a:rPr lang="en-IE" dirty="0" smtClean="0">
                <a:solidFill>
                  <a:srgbClr val="A6377D"/>
                </a:solidFill>
              </a:rPr>
              <a:t> </a:t>
            </a:r>
            <a:r>
              <a:rPr lang="en-IE" dirty="0" err="1" smtClean="0">
                <a:solidFill>
                  <a:srgbClr val="A6377D"/>
                </a:solidFill>
              </a:rPr>
              <a:t>medya</a:t>
            </a:r>
            <a:r>
              <a:rPr lang="en-IE" dirty="0" smtClean="0">
                <a:solidFill>
                  <a:schemeClr val="tx1">
                    <a:lumMod val="75000"/>
                    <a:lumOff val="25000"/>
                  </a:schemeClr>
                </a:solidFill>
              </a:rPr>
              <a:t>. </a:t>
            </a:r>
            <a:r>
              <a:rPr lang="en-IE" u="sng" dirty="0" err="1" smtClean="0">
                <a:solidFill>
                  <a:schemeClr val="accent1"/>
                </a:solidFill>
              </a:rPr>
              <a:t>Facebook</a:t>
            </a:r>
            <a:r>
              <a:rPr lang="en-IE" dirty="0" smtClean="0">
                <a:solidFill>
                  <a:schemeClr val="tx1">
                    <a:lumMod val="75000"/>
                    <a:lumOff val="25000"/>
                  </a:schemeClr>
                </a:solidFill>
              </a:rPr>
              <a:t>, </a:t>
            </a:r>
            <a:r>
              <a:rPr lang="en-IE" dirty="0" err="1" smtClean="0">
                <a:solidFill>
                  <a:schemeClr val="tx1">
                    <a:lumMod val="75000"/>
                    <a:lumOff val="25000"/>
                  </a:schemeClr>
                </a:solidFill>
              </a:rPr>
              <a:t>verilerini</a:t>
            </a:r>
            <a:r>
              <a:rPr lang="en-IE" dirty="0" smtClean="0">
                <a:solidFill>
                  <a:schemeClr val="tx1">
                    <a:lumMod val="75000"/>
                    <a:lumOff val="25000"/>
                  </a:schemeClr>
                </a:solidFill>
              </a:rPr>
              <a:t> </a:t>
            </a:r>
            <a:r>
              <a:rPr lang="en-IE" dirty="0" err="1" smtClean="0">
                <a:solidFill>
                  <a:schemeClr val="tx1">
                    <a:lumMod val="75000"/>
                    <a:lumOff val="25000"/>
                  </a:schemeClr>
                </a:solidFill>
              </a:rPr>
              <a:t>gerçek</a:t>
            </a:r>
            <a:r>
              <a:rPr lang="en-IE" dirty="0" smtClean="0">
                <a:solidFill>
                  <a:schemeClr val="tx1">
                    <a:lumMod val="75000"/>
                    <a:lumOff val="25000"/>
                  </a:schemeClr>
                </a:solidFill>
              </a:rPr>
              <a:t> </a:t>
            </a:r>
            <a:r>
              <a:rPr lang="en-IE" dirty="0" err="1" smtClean="0">
                <a:solidFill>
                  <a:schemeClr val="tx1">
                    <a:lumMod val="75000"/>
                    <a:lumOff val="25000"/>
                  </a:schemeClr>
                </a:solidFill>
              </a:rPr>
              <a:t>zamanlı</a:t>
            </a:r>
            <a:r>
              <a:rPr lang="en-IE" dirty="0" smtClean="0">
                <a:solidFill>
                  <a:schemeClr val="tx1">
                    <a:lumMod val="75000"/>
                    <a:lumOff val="25000"/>
                  </a:schemeClr>
                </a:solidFill>
              </a:rPr>
              <a:t>, </a:t>
            </a:r>
            <a:r>
              <a:rPr lang="en-IE" dirty="0" err="1" smtClean="0">
                <a:solidFill>
                  <a:schemeClr val="tx1">
                    <a:lumMod val="75000"/>
                    <a:lumOff val="25000"/>
                  </a:schemeClr>
                </a:solidFill>
              </a:rPr>
              <a:t>tıkla-ara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anlık</a:t>
            </a:r>
            <a:r>
              <a:rPr lang="en-IE" dirty="0" smtClean="0">
                <a:solidFill>
                  <a:schemeClr val="tx1">
                    <a:lumMod val="75000"/>
                    <a:lumOff val="25000"/>
                  </a:schemeClr>
                </a:solidFill>
              </a:rPr>
              <a:t> </a:t>
            </a:r>
            <a:r>
              <a:rPr lang="en-IE" dirty="0" err="1" smtClean="0">
                <a:solidFill>
                  <a:schemeClr val="tx1">
                    <a:lumMod val="75000"/>
                    <a:lumOff val="25000"/>
                  </a:schemeClr>
                </a:solidFill>
              </a:rPr>
              <a:t>mesajlaşma</a:t>
            </a:r>
            <a:r>
              <a:rPr lang="en-IE" dirty="0" smtClean="0">
                <a:solidFill>
                  <a:schemeClr val="tx1">
                    <a:lumMod val="75000"/>
                    <a:lumOff val="25000"/>
                  </a:schemeClr>
                </a:solidFill>
              </a:rPr>
              <a:t>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yönetmek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depolamak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kullanıyor</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dirty="0" err="1" smtClean="0">
                <a:solidFill>
                  <a:srgbClr val="A6377D"/>
                </a:solidFill>
              </a:rPr>
              <a:t>Eğitim</a:t>
            </a:r>
            <a:r>
              <a:rPr lang="en-IE" dirty="0" smtClean="0">
                <a:solidFill>
                  <a:srgbClr val="A6377D"/>
                </a:solidFill>
              </a:rPr>
              <a:t>. </a:t>
            </a:r>
            <a:r>
              <a:rPr lang="en-IE" u="sng" dirty="0" smtClean="0">
                <a:solidFill>
                  <a:schemeClr val="accent1"/>
                </a:solidFill>
              </a:rPr>
              <a:t>Google App Education </a:t>
            </a:r>
            <a:r>
              <a:rPr lang="en-IE" dirty="0" smtClean="0">
                <a:solidFill>
                  <a:schemeClr val="tx1">
                    <a:lumMod val="75000"/>
                    <a:lumOff val="25000"/>
                  </a:schemeClr>
                </a:solidFill>
              </a:rPr>
              <a:t>(GAE) </a:t>
            </a:r>
            <a:r>
              <a:rPr lang="en-IE" dirty="0" err="1" smtClean="0">
                <a:solidFill>
                  <a:schemeClr val="tx1">
                    <a:lumMod val="75000"/>
                    <a:lumOff val="25000"/>
                  </a:schemeClr>
                </a:solidFill>
              </a:rPr>
              <a:t>verimliliği</a:t>
            </a:r>
            <a:r>
              <a:rPr lang="en-IE" dirty="0" smtClean="0">
                <a:solidFill>
                  <a:schemeClr val="tx1">
                    <a:lumMod val="75000"/>
                    <a:lumOff val="25000"/>
                  </a:schemeClr>
                </a:solidFill>
              </a:rPr>
              <a:t> </a:t>
            </a:r>
            <a:r>
              <a:rPr lang="en-IE" dirty="0" err="1" smtClean="0">
                <a:solidFill>
                  <a:schemeClr val="tx1">
                    <a:lumMod val="75000"/>
                    <a:lumOff val="25000"/>
                  </a:schemeClr>
                </a:solidFill>
              </a:rPr>
              <a:t>artırır</a:t>
            </a:r>
            <a:r>
              <a:rPr lang="en-IE" dirty="0" smtClean="0">
                <a:solidFill>
                  <a:schemeClr val="tx1">
                    <a:lumMod val="75000"/>
                    <a:lumOff val="25000"/>
                  </a:schemeClr>
                </a:solidFill>
              </a:rPr>
              <a:t>, </a:t>
            </a:r>
            <a:r>
              <a:rPr lang="en-IE" dirty="0" err="1" smtClean="0">
                <a:solidFill>
                  <a:schemeClr val="tx1">
                    <a:lumMod val="75000"/>
                    <a:lumOff val="25000"/>
                  </a:schemeClr>
                </a:solidFill>
              </a:rPr>
              <a:t>maliyetleri</a:t>
            </a:r>
            <a:r>
              <a:rPr lang="en-IE" dirty="0" smtClean="0">
                <a:solidFill>
                  <a:schemeClr val="tx1">
                    <a:lumMod val="75000"/>
                    <a:lumOff val="25000"/>
                  </a:schemeClr>
                </a:solidFill>
              </a:rPr>
              <a:t> </a:t>
            </a:r>
            <a:r>
              <a:rPr lang="en-IE" dirty="0" err="1" smtClean="0">
                <a:solidFill>
                  <a:schemeClr val="tx1">
                    <a:lumMod val="75000"/>
                    <a:lumOff val="25000"/>
                  </a:schemeClr>
                </a:solidFill>
              </a:rPr>
              <a:t>düşürür</a:t>
            </a:r>
            <a:r>
              <a:rPr lang="en-IE" dirty="0" smtClean="0">
                <a:solidFill>
                  <a:schemeClr val="tx1">
                    <a:lumMod val="75000"/>
                    <a:lumOff val="25000"/>
                  </a:schemeClr>
                </a:solidFill>
              </a:rPr>
              <a:t>, </a:t>
            </a:r>
            <a:r>
              <a:rPr lang="en-IE" dirty="0" err="1" smtClean="0">
                <a:solidFill>
                  <a:schemeClr val="tx1">
                    <a:lumMod val="75000"/>
                    <a:lumOff val="25000"/>
                  </a:schemeClr>
                </a:solidFill>
              </a:rPr>
              <a:t>kullanıcının</a:t>
            </a:r>
            <a:r>
              <a:rPr lang="en-IE" dirty="0" smtClean="0">
                <a:solidFill>
                  <a:schemeClr val="tx1">
                    <a:lumMod val="75000"/>
                    <a:lumOff val="25000"/>
                  </a:schemeClr>
                </a:solidFill>
              </a:rPr>
              <a:t> </a:t>
            </a:r>
            <a:r>
              <a:rPr lang="en-IE" dirty="0" err="1" smtClean="0">
                <a:solidFill>
                  <a:schemeClr val="tx1">
                    <a:lumMod val="75000"/>
                    <a:lumOff val="25000"/>
                  </a:schemeClr>
                </a:solidFill>
              </a:rPr>
              <a:t>kişisel</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alanını</a:t>
            </a:r>
            <a:r>
              <a:rPr lang="en-IE" dirty="0" smtClean="0">
                <a:solidFill>
                  <a:schemeClr val="tx1">
                    <a:lumMod val="75000"/>
                    <a:lumOff val="25000"/>
                  </a:schemeClr>
                </a:solidFill>
              </a:rPr>
              <a:t> </a:t>
            </a:r>
            <a:r>
              <a:rPr lang="en-IE" dirty="0" err="1" smtClean="0">
                <a:solidFill>
                  <a:schemeClr val="tx1">
                    <a:lumMod val="75000"/>
                    <a:lumOff val="25000"/>
                  </a:schemeClr>
                </a:solidFill>
              </a:rPr>
              <a:t>kullanmasına</a:t>
            </a:r>
            <a:r>
              <a:rPr lang="en-IE" dirty="0" smtClean="0">
                <a:solidFill>
                  <a:schemeClr val="tx1">
                    <a:lumMod val="75000"/>
                    <a:lumOff val="25000"/>
                  </a:schemeClr>
                </a:solidFill>
              </a:rPr>
              <a:t> </a:t>
            </a:r>
            <a:r>
              <a:rPr lang="en-IE" dirty="0" err="1" smtClean="0">
                <a:solidFill>
                  <a:schemeClr val="tx1">
                    <a:lumMod val="75000"/>
                    <a:lumOff val="25000"/>
                  </a:schemeClr>
                </a:solidFill>
              </a:rPr>
              <a:t>olanak</a:t>
            </a:r>
            <a:r>
              <a:rPr lang="en-IE" dirty="0" smtClean="0">
                <a:solidFill>
                  <a:schemeClr val="tx1">
                    <a:lumMod val="75000"/>
                    <a:lumOff val="25000"/>
                  </a:schemeClr>
                </a:solidFill>
              </a:rPr>
              <a:t> </a:t>
            </a:r>
            <a:r>
              <a:rPr lang="en-IE" dirty="0" err="1" smtClean="0">
                <a:solidFill>
                  <a:schemeClr val="tx1">
                    <a:lumMod val="75000"/>
                    <a:lumOff val="25000"/>
                  </a:schemeClr>
                </a:solidFill>
              </a:rPr>
              <a:t>tanır</a:t>
            </a:r>
            <a:r>
              <a:rPr lang="en-IE" dirty="0" smtClean="0">
                <a:solidFill>
                  <a:schemeClr val="tx1">
                    <a:lumMod val="75000"/>
                    <a:lumOff val="25000"/>
                  </a:schemeClr>
                </a:solidFill>
              </a:rPr>
              <a:t>, </a:t>
            </a:r>
            <a:r>
              <a:rPr lang="en-IE" dirty="0" err="1" smtClean="0">
                <a:solidFill>
                  <a:schemeClr val="tx1">
                    <a:lumMod val="75000"/>
                    <a:lumOff val="25000"/>
                  </a:schemeClr>
                </a:solidFill>
              </a:rPr>
              <a:t>öğretim</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etkileşimli</a:t>
            </a:r>
            <a:r>
              <a:rPr lang="en-IE" dirty="0" smtClean="0">
                <a:solidFill>
                  <a:schemeClr val="tx1">
                    <a:lumMod val="75000"/>
                    <a:lumOff val="25000"/>
                  </a:schemeClr>
                </a:solidFill>
              </a:rPr>
              <a:t> hale </a:t>
            </a:r>
            <a:r>
              <a:rPr lang="en-IE" dirty="0" err="1" smtClean="0">
                <a:solidFill>
                  <a:schemeClr val="tx1">
                    <a:lumMod val="75000"/>
                    <a:lumOff val="25000"/>
                  </a:schemeClr>
                </a:solidFill>
              </a:rPr>
              <a:t>gelir</a:t>
            </a:r>
            <a:r>
              <a:rPr lang="en-IE" dirty="0" smtClean="0">
                <a:solidFill>
                  <a:schemeClr val="tx1">
                    <a:lumMod val="75000"/>
                    <a:lumOff val="25000"/>
                  </a:schemeClr>
                </a:solidFill>
              </a:rPr>
              <a:t>.</a:t>
            </a:r>
          </a:p>
          <a:p>
            <a:pPr marL="342900" indent="-342900">
              <a:buFont typeface="Wingdings" panose="05000000000000000000" pitchFamily="2" charset="2"/>
              <a:buChar char="ü"/>
            </a:pPr>
            <a:r>
              <a:rPr lang="en-IE" dirty="0" err="1" smtClean="0">
                <a:solidFill>
                  <a:srgbClr val="A6377D"/>
                </a:solidFill>
              </a:rPr>
              <a:t>Devlet</a:t>
            </a:r>
            <a:r>
              <a:rPr lang="en-IE" dirty="0" smtClean="0">
                <a:solidFill>
                  <a:srgbClr val="A6377D"/>
                </a:solidFill>
              </a:rPr>
              <a:t> </a:t>
            </a:r>
            <a:r>
              <a:rPr lang="en-IE" u="sng" dirty="0" smtClean="0">
                <a:solidFill>
                  <a:schemeClr val="accent1"/>
                </a:solidFill>
              </a:rPr>
              <a:t>e-</a:t>
            </a:r>
            <a:r>
              <a:rPr lang="en-IE" u="sng" dirty="0" err="1" smtClean="0">
                <a:solidFill>
                  <a:schemeClr val="accent1"/>
                </a:solidFill>
              </a:rPr>
              <a:t>Yönetişimi</a:t>
            </a:r>
            <a:r>
              <a:rPr lang="en-IE" dirty="0" smtClean="0">
                <a:solidFill>
                  <a:srgbClr val="A6377D"/>
                </a:solidFill>
              </a:rPr>
              <a:t>, </a:t>
            </a:r>
            <a:r>
              <a:rPr lang="en-IE" dirty="0" err="1" smtClean="0">
                <a:solidFill>
                  <a:schemeClr val="tx1">
                    <a:lumMod val="75000"/>
                    <a:lumOff val="25000"/>
                  </a:schemeClr>
                </a:solidFill>
              </a:rPr>
              <a:t>vatandaşlara</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işlemleri</a:t>
            </a:r>
            <a:r>
              <a:rPr lang="en-IE" dirty="0" smtClean="0">
                <a:solidFill>
                  <a:schemeClr val="tx1">
                    <a:lumMod val="75000"/>
                    <a:lumOff val="25000"/>
                  </a:schemeClr>
                </a:solidFill>
              </a:rPr>
              <a:t> </a:t>
            </a:r>
            <a:r>
              <a:rPr lang="en-IE" dirty="0" err="1" smtClean="0">
                <a:solidFill>
                  <a:schemeClr val="tx1">
                    <a:lumMod val="75000"/>
                    <a:lumOff val="25000"/>
                  </a:schemeClr>
                </a:solidFill>
              </a:rPr>
              <a:t>gerçekleştirmek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BT </a:t>
            </a:r>
            <a:r>
              <a:rPr lang="en-IE" dirty="0" err="1" smtClean="0">
                <a:solidFill>
                  <a:schemeClr val="tx1">
                    <a:lumMod val="75000"/>
                    <a:lumOff val="25000"/>
                  </a:schemeClr>
                </a:solidFill>
              </a:rPr>
              <a:t>hizmetlerini</a:t>
            </a:r>
            <a:r>
              <a:rPr lang="en-IE" dirty="0" smtClean="0">
                <a:solidFill>
                  <a:schemeClr val="tx1">
                    <a:lumMod val="75000"/>
                    <a:lumOff val="25000"/>
                  </a:schemeClr>
                </a:solidFill>
              </a:rPr>
              <a:t> </a:t>
            </a:r>
            <a:r>
              <a:rPr lang="en-IE" dirty="0" err="1" smtClean="0">
                <a:solidFill>
                  <a:schemeClr val="tx1">
                    <a:lumMod val="75000"/>
                    <a:lumOff val="25000"/>
                  </a:schemeClr>
                </a:solidFill>
              </a:rPr>
              <a:t>kullanır</a:t>
            </a:r>
            <a:endParaRPr lang="en-IE" b="0" i="0" dirty="0">
              <a:solidFill>
                <a:schemeClr val="tx1">
                  <a:lumMod val="75000"/>
                  <a:lumOff val="25000"/>
                </a:schemeClr>
              </a:solidFill>
              <a:effectLst/>
            </a:endParaRPr>
          </a:p>
          <a:p>
            <a:pPr marL="342900" indent="-342900">
              <a:buFont typeface="Wingdings" panose="05000000000000000000" pitchFamily="2" charset="2"/>
              <a:buChar char="ü"/>
            </a:pPr>
            <a:endParaRPr lang="en-IE" b="1"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xmlns="" id="{7AAF9EE3-A48E-47D9-8098-66679F2E8E05}"/>
              </a:ext>
            </a:extLst>
          </p:cNvPr>
          <p:cNvSpPr>
            <a:spLocks noGrp="1"/>
          </p:cNvSpPr>
          <p:nvPr>
            <p:ph type="body" sz="quarter" idx="15"/>
          </p:nvPr>
        </p:nvSpPr>
        <p:spPr/>
        <p:txBody>
          <a:bodyPr/>
          <a:lstStyle/>
          <a:p>
            <a:r>
              <a:rPr lang="tr-TR" b="1" dirty="0" err="1" smtClean="0">
                <a:solidFill>
                  <a:schemeClr val="tx1">
                    <a:lumMod val="75000"/>
                    <a:lumOff val="25000"/>
                  </a:schemeClr>
                </a:solidFill>
              </a:rPr>
              <a:t>Cloud</a:t>
            </a:r>
            <a:r>
              <a:rPr lang="tr-TR" b="1" dirty="0" smtClean="0">
                <a:solidFill>
                  <a:schemeClr val="tx1">
                    <a:lumMod val="75000"/>
                    <a:lumOff val="25000"/>
                  </a:schemeClr>
                </a:solidFill>
              </a:rPr>
              <a:t> </a:t>
            </a:r>
            <a:r>
              <a:rPr lang="en-IE" b="1" dirty="0" err="1" smtClean="0">
                <a:solidFill>
                  <a:schemeClr val="tx1">
                    <a:lumMod val="75000"/>
                    <a:lumOff val="25000"/>
                  </a:schemeClr>
                </a:solidFill>
              </a:rPr>
              <a:t>Bilişim</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Uygulama</a:t>
            </a:r>
            <a:r>
              <a:rPr lang="en-IE" b="1" dirty="0" smtClean="0">
                <a:solidFill>
                  <a:schemeClr val="tx1">
                    <a:lumMod val="75000"/>
                    <a:lumOff val="25000"/>
                  </a:schemeClr>
                </a:solidFill>
              </a:rPr>
              <a:t> </a:t>
            </a:r>
            <a:r>
              <a:rPr lang="en-IE" b="1" dirty="0" err="1" smtClean="0">
                <a:solidFill>
                  <a:schemeClr val="tx1">
                    <a:lumMod val="75000"/>
                    <a:lumOff val="25000"/>
                  </a:schemeClr>
                </a:solidFill>
              </a:rPr>
              <a:t>Örnekleri</a:t>
            </a:r>
            <a:endParaRPr lang="tr-TR" b="1" dirty="0" smtClean="0">
              <a:solidFill>
                <a:schemeClr val="tx1">
                  <a:lumMod val="75000"/>
                  <a:lumOff val="25000"/>
                </a:schemeClr>
              </a:solidFill>
            </a:endParaRPr>
          </a:p>
          <a:p>
            <a:endParaRPr lang="en-IE" b="1" dirty="0">
              <a:solidFill>
                <a:schemeClr val="tx1">
                  <a:lumMod val="75000"/>
                  <a:lumOff val="25000"/>
                </a:schemeClr>
              </a:solidFill>
            </a:endParaRPr>
          </a:p>
          <a:p>
            <a:r>
              <a:rPr lang="tr-TR" sz="2800" b="1" i="1" dirty="0" smtClean="0">
                <a:solidFill>
                  <a:schemeClr val="tx1">
                    <a:lumMod val="75000"/>
                    <a:lumOff val="25000"/>
                  </a:schemeClr>
                </a:solidFill>
              </a:rPr>
              <a:t>İletişim, Sosyal Medya, Eğitim, Devlet</a:t>
            </a:r>
            <a:endParaRPr lang="en-IE" sz="2800" b="1" i="1" dirty="0">
              <a:solidFill>
                <a:schemeClr val="tx1">
                  <a:lumMod val="75000"/>
                  <a:lumOff val="25000"/>
                </a:schemeClr>
              </a:solidFill>
            </a:endParaRPr>
          </a:p>
        </p:txBody>
      </p:sp>
    </p:spTree>
    <p:extLst>
      <p:ext uri="{BB962C8B-B14F-4D97-AF65-F5344CB8AC3E}">
        <p14:creationId xmlns:p14="http://schemas.microsoft.com/office/powerpoint/2010/main" xmlns="" val="2030197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20410A6-DE7E-47F8-B416-9B93EF77B11E}"/>
              </a:ext>
            </a:extLst>
          </p:cNvPr>
          <p:cNvSpPr>
            <a:spLocks noGrp="1"/>
          </p:cNvSpPr>
          <p:nvPr>
            <p:ph type="body" sz="quarter" idx="14"/>
          </p:nvPr>
        </p:nvSpPr>
        <p:spPr>
          <a:xfrm>
            <a:off x="242219" y="1893253"/>
            <a:ext cx="5795371" cy="2644774"/>
          </a:xfrm>
        </p:spPr>
        <p:txBody>
          <a:bodyPr/>
          <a:lstStyle/>
          <a:p>
            <a:pPr>
              <a:lnSpc>
                <a:spcPct val="100000"/>
              </a:lnSpc>
              <a:spcBef>
                <a:spcPts val="0"/>
              </a:spcBef>
            </a:pPr>
            <a:r>
              <a:rPr lang="en-IE" u="sng" dirty="0" err="1" smtClean="0">
                <a:solidFill>
                  <a:schemeClr val="accent1"/>
                </a:solidFill>
              </a:rPr>
              <a:t>FoodCloud</a:t>
            </a:r>
            <a:r>
              <a:rPr lang="en-IE" u="sng" dirty="0" smtClean="0">
                <a:solidFill>
                  <a:schemeClr val="accent1"/>
                </a:solidFill>
              </a:rPr>
              <a:t>, </a:t>
            </a:r>
            <a:r>
              <a:rPr lang="en-IE" dirty="0" err="1" smtClean="0"/>
              <a:t>bağış</a:t>
            </a:r>
            <a:r>
              <a:rPr lang="en-IE" dirty="0" smtClean="0"/>
              <a:t> </a:t>
            </a:r>
            <a:r>
              <a:rPr lang="en-IE" dirty="0" err="1" smtClean="0"/>
              <a:t>yapan</a:t>
            </a:r>
            <a:r>
              <a:rPr lang="en-IE" dirty="0" smtClean="0"/>
              <a:t> </a:t>
            </a:r>
            <a:r>
              <a:rPr lang="en-IE" dirty="0" err="1" smtClean="0"/>
              <a:t>işletmelerle</a:t>
            </a:r>
            <a:r>
              <a:rPr lang="en-IE" dirty="0" smtClean="0"/>
              <a:t> </a:t>
            </a:r>
            <a:r>
              <a:rPr lang="en-IE" dirty="0" err="1" smtClean="0"/>
              <a:t>uyumlu</a:t>
            </a:r>
            <a:r>
              <a:rPr lang="en-IE" dirty="0" smtClean="0"/>
              <a:t> </a:t>
            </a:r>
            <a:r>
              <a:rPr lang="en-IE" dirty="0" err="1" smtClean="0"/>
              <a:t>bir</a:t>
            </a:r>
            <a:r>
              <a:rPr lang="en-IE" dirty="0" smtClean="0"/>
              <a:t> </a:t>
            </a:r>
            <a:r>
              <a:rPr lang="en-IE" dirty="0" err="1" smtClean="0"/>
              <a:t>hayır</a:t>
            </a:r>
            <a:r>
              <a:rPr lang="en-IE" dirty="0" smtClean="0"/>
              <a:t> </a:t>
            </a:r>
            <a:r>
              <a:rPr lang="en-IE" dirty="0" err="1" smtClean="0"/>
              <a:t>kurumları</a:t>
            </a:r>
            <a:r>
              <a:rPr lang="en-IE" dirty="0" smtClean="0"/>
              <a:t> </a:t>
            </a:r>
            <a:r>
              <a:rPr lang="en-IE" dirty="0" err="1" smtClean="0"/>
              <a:t>ağı</a:t>
            </a:r>
            <a:r>
              <a:rPr lang="en-IE" dirty="0" smtClean="0"/>
              <a:t> </a:t>
            </a:r>
            <a:r>
              <a:rPr lang="en-IE" dirty="0" err="1" smtClean="0"/>
              <a:t>oluşturarak</a:t>
            </a:r>
            <a:r>
              <a:rPr lang="en-IE" dirty="0" smtClean="0"/>
              <a:t> </a:t>
            </a:r>
            <a:r>
              <a:rPr lang="en-IE" dirty="0" err="1" smtClean="0"/>
              <a:t>gıda</a:t>
            </a:r>
            <a:r>
              <a:rPr lang="en-IE" dirty="0" smtClean="0"/>
              <a:t> </a:t>
            </a:r>
            <a:r>
              <a:rPr lang="en-IE" dirty="0" err="1" smtClean="0"/>
              <a:t>israfıyla</a:t>
            </a:r>
            <a:r>
              <a:rPr lang="en-IE" dirty="0" smtClean="0"/>
              <a:t> </a:t>
            </a:r>
            <a:r>
              <a:rPr lang="en-IE" dirty="0" err="1" smtClean="0"/>
              <a:t>mücadele</a:t>
            </a:r>
            <a:r>
              <a:rPr lang="en-IE" dirty="0" smtClean="0"/>
              <a:t> </a:t>
            </a:r>
            <a:r>
              <a:rPr lang="en-IE" dirty="0" err="1" smtClean="0"/>
              <a:t>ediyor</a:t>
            </a:r>
            <a:r>
              <a:rPr lang="en-IE" dirty="0" smtClean="0"/>
              <a:t>. </a:t>
            </a:r>
            <a:r>
              <a:rPr lang="en-IE" dirty="0" err="1" smtClean="0"/>
              <a:t>Daha</a:t>
            </a:r>
            <a:r>
              <a:rPr lang="en-IE" dirty="0" smtClean="0"/>
              <a:t> </a:t>
            </a:r>
            <a:r>
              <a:rPr lang="en-IE" dirty="0" err="1" smtClean="0"/>
              <a:t>sonra</a:t>
            </a:r>
            <a:r>
              <a:rPr lang="en-IE" dirty="0" smtClean="0"/>
              <a:t>, </a:t>
            </a:r>
            <a:r>
              <a:rPr lang="en-IE" dirty="0" err="1" smtClean="0"/>
              <a:t>bu</a:t>
            </a:r>
            <a:r>
              <a:rPr lang="en-IE" dirty="0" smtClean="0"/>
              <a:t> </a:t>
            </a:r>
            <a:r>
              <a:rPr lang="en-IE" dirty="0" err="1" smtClean="0"/>
              <a:t>işletmeler</a:t>
            </a:r>
            <a:r>
              <a:rPr lang="en-IE" dirty="0" smtClean="0"/>
              <a:t> </a:t>
            </a:r>
            <a:r>
              <a:rPr lang="en-IE" dirty="0" err="1" smtClean="0"/>
              <a:t>için</a:t>
            </a:r>
            <a:r>
              <a:rPr lang="en-IE" dirty="0" smtClean="0"/>
              <a:t> </a:t>
            </a:r>
            <a:r>
              <a:rPr lang="en-IE" dirty="0" err="1" smtClean="0"/>
              <a:t>İrlanda</a:t>
            </a:r>
            <a:r>
              <a:rPr lang="en-IE" dirty="0" smtClean="0"/>
              <a:t> </a:t>
            </a:r>
            <a:r>
              <a:rPr lang="en-IE" dirty="0" err="1" smtClean="0"/>
              <a:t>ve</a:t>
            </a:r>
            <a:r>
              <a:rPr lang="en-IE" dirty="0" smtClean="0"/>
              <a:t> </a:t>
            </a:r>
            <a:r>
              <a:rPr lang="en-IE" dirty="0" err="1" smtClean="0"/>
              <a:t>Birleşik</a:t>
            </a:r>
            <a:r>
              <a:rPr lang="en-IE" dirty="0" smtClean="0"/>
              <a:t> </a:t>
            </a:r>
            <a:r>
              <a:rPr lang="en-IE" dirty="0" err="1" smtClean="0"/>
              <a:t>Krallık'taki</a:t>
            </a:r>
            <a:r>
              <a:rPr lang="en-IE" dirty="0" smtClean="0"/>
              <a:t> 9.500'den </a:t>
            </a:r>
            <a:r>
              <a:rPr lang="en-IE" dirty="0" err="1" smtClean="0"/>
              <a:t>fazla</a:t>
            </a:r>
            <a:r>
              <a:rPr lang="en-IE" dirty="0" smtClean="0"/>
              <a:t> </a:t>
            </a:r>
            <a:r>
              <a:rPr lang="en-IE" dirty="0" err="1" smtClean="0"/>
              <a:t>hayır</a:t>
            </a:r>
            <a:r>
              <a:rPr lang="en-IE" dirty="0" smtClean="0"/>
              <a:t> </a:t>
            </a:r>
            <a:r>
              <a:rPr lang="en-IE" dirty="0" err="1" smtClean="0"/>
              <a:t>kurumunun</a:t>
            </a:r>
            <a:r>
              <a:rPr lang="en-IE" dirty="0" smtClean="0"/>
              <a:t> </a:t>
            </a:r>
            <a:r>
              <a:rPr lang="en-IE" dirty="0" err="1" smtClean="0"/>
              <a:t>ağına</a:t>
            </a:r>
            <a:r>
              <a:rPr lang="en-IE" dirty="0" smtClean="0"/>
              <a:t> </a:t>
            </a:r>
            <a:r>
              <a:rPr lang="en-IE" dirty="0" err="1" smtClean="0"/>
              <a:t>giden</a:t>
            </a:r>
            <a:r>
              <a:rPr lang="en-IE" dirty="0" smtClean="0"/>
              <a:t> </a:t>
            </a:r>
            <a:r>
              <a:rPr lang="en-IE" dirty="0" err="1" smtClean="0"/>
              <a:t>fazla</a:t>
            </a:r>
            <a:r>
              <a:rPr lang="en-IE" dirty="0" smtClean="0"/>
              <a:t> </a:t>
            </a:r>
            <a:r>
              <a:rPr lang="en-IE" dirty="0" err="1" smtClean="0"/>
              <a:t>gıda</a:t>
            </a:r>
            <a:r>
              <a:rPr lang="en-IE" dirty="0" smtClean="0"/>
              <a:t> </a:t>
            </a:r>
            <a:r>
              <a:rPr lang="en-IE" dirty="0" err="1" smtClean="0"/>
              <a:t>bağışlamak</a:t>
            </a:r>
            <a:r>
              <a:rPr lang="en-IE" dirty="0" smtClean="0"/>
              <a:t> </a:t>
            </a:r>
            <a:r>
              <a:rPr lang="en-IE" dirty="0" err="1" smtClean="0"/>
              <a:t>için</a:t>
            </a:r>
            <a:r>
              <a:rPr lang="en-IE" dirty="0" smtClean="0"/>
              <a:t> </a:t>
            </a:r>
            <a:r>
              <a:rPr lang="en-IE" dirty="0" err="1" smtClean="0"/>
              <a:t>hızlı</a:t>
            </a:r>
            <a:r>
              <a:rPr lang="en-IE" dirty="0" smtClean="0"/>
              <a:t> </a:t>
            </a:r>
            <a:r>
              <a:rPr lang="en-IE" dirty="0" err="1" smtClean="0"/>
              <a:t>ve</a:t>
            </a:r>
            <a:r>
              <a:rPr lang="en-IE" dirty="0" smtClean="0"/>
              <a:t> </a:t>
            </a:r>
            <a:r>
              <a:rPr lang="en-IE" dirty="0" err="1" smtClean="0"/>
              <a:t>verimli</a:t>
            </a:r>
            <a:r>
              <a:rPr lang="en-IE" dirty="0" smtClean="0"/>
              <a:t> </a:t>
            </a:r>
            <a:r>
              <a:rPr lang="en-IE" dirty="0" err="1" smtClean="0"/>
              <a:t>yollar</a:t>
            </a:r>
            <a:r>
              <a:rPr lang="en-IE" dirty="0" smtClean="0"/>
              <a:t> </a:t>
            </a:r>
            <a:r>
              <a:rPr lang="en-IE" dirty="0" err="1" smtClean="0"/>
              <a:t>sunar</a:t>
            </a:r>
            <a:r>
              <a:rPr lang="en-IE" dirty="0" smtClean="0"/>
              <a:t>.</a:t>
            </a:r>
          </a:p>
          <a:p>
            <a:pPr>
              <a:lnSpc>
                <a:spcPct val="100000"/>
              </a:lnSpc>
              <a:spcBef>
                <a:spcPts val="0"/>
              </a:spcBef>
            </a:pPr>
            <a:r>
              <a:rPr lang="en-IE" dirty="0" err="1" smtClean="0"/>
              <a:t>Birden</a:t>
            </a:r>
            <a:r>
              <a:rPr lang="en-IE" dirty="0" smtClean="0"/>
              <a:t> </a:t>
            </a:r>
            <a:r>
              <a:rPr lang="en-IE" dirty="0" err="1" smtClean="0"/>
              <a:t>fazla</a:t>
            </a:r>
            <a:r>
              <a:rPr lang="en-IE" dirty="0" smtClean="0"/>
              <a:t> </a:t>
            </a:r>
            <a:r>
              <a:rPr lang="en-IE" dirty="0" err="1" smtClean="0"/>
              <a:t>hayır</a:t>
            </a:r>
            <a:r>
              <a:rPr lang="en-IE" dirty="0" smtClean="0"/>
              <a:t> </a:t>
            </a:r>
            <a:r>
              <a:rPr lang="en-IE" dirty="0" err="1" smtClean="0"/>
              <a:t>kurumu</a:t>
            </a:r>
            <a:r>
              <a:rPr lang="en-IE" dirty="0" smtClean="0"/>
              <a:t> </a:t>
            </a:r>
            <a:r>
              <a:rPr lang="en-IE" dirty="0" err="1" smtClean="0"/>
              <a:t>dahildir</a:t>
            </a:r>
            <a:r>
              <a:rPr lang="en-IE" dirty="0" smtClean="0"/>
              <a:t>, </a:t>
            </a:r>
            <a:r>
              <a:rPr lang="en-IE" dirty="0" err="1" smtClean="0"/>
              <a:t>ör</a:t>
            </a:r>
            <a:r>
              <a:rPr lang="en-IE" dirty="0" smtClean="0"/>
              <a:t>. </a:t>
            </a:r>
            <a:r>
              <a:rPr lang="en-IE" dirty="0" err="1" smtClean="0"/>
              <a:t>gıda</a:t>
            </a:r>
            <a:r>
              <a:rPr lang="en-IE" dirty="0" smtClean="0"/>
              <a:t> </a:t>
            </a:r>
            <a:r>
              <a:rPr lang="en-IE" dirty="0" err="1" smtClean="0"/>
              <a:t>yoksulluğu</a:t>
            </a:r>
            <a:r>
              <a:rPr lang="en-IE" dirty="0" smtClean="0"/>
              <a:t> </a:t>
            </a:r>
            <a:r>
              <a:rPr lang="en-IE" dirty="0" err="1" smtClean="0"/>
              <a:t>riski</a:t>
            </a:r>
            <a:r>
              <a:rPr lang="en-IE" dirty="0" smtClean="0"/>
              <a:t> </a:t>
            </a:r>
            <a:r>
              <a:rPr lang="en-IE" dirty="0" err="1" smtClean="0"/>
              <a:t>altındaki</a:t>
            </a:r>
            <a:r>
              <a:rPr lang="en-IE" dirty="0" smtClean="0"/>
              <a:t> </a:t>
            </a:r>
            <a:r>
              <a:rPr lang="en-IE" dirty="0" err="1" smtClean="0"/>
              <a:t>çocuk</a:t>
            </a:r>
            <a:r>
              <a:rPr lang="en-IE" dirty="0" smtClean="0"/>
              <a:t> </a:t>
            </a:r>
            <a:r>
              <a:rPr lang="en-IE" dirty="0" err="1" smtClean="0"/>
              <a:t>ve</a:t>
            </a:r>
            <a:r>
              <a:rPr lang="en-IE" dirty="0" smtClean="0"/>
              <a:t> </a:t>
            </a:r>
            <a:r>
              <a:rPr lang="en-IE" dirty="0" err="1" smtClean="0"/>
              <a:t>gençleri</a:t>
            </a:r>
            <a:r>
              <a:rPr lang="en-IE" dirty="0" smtClean="0"/>
              <a:t> </a:t>
            </a:r>
            <a:r>
              <a:rPr lang="en-IE" dirty="0" err="1" smtClean="0"/>
              <a:t>destekleyenler</a:t>
            </a:r>
            <a:r>
              <a:rPr lang="en-IE" dirty="0" smtClean="0"/>
              <a:t>, </a:t>
            </a:r>
            <a:r>
              <a:rPr lang="en-IE" dirty="0" err="1" smtClean="0"/>
              <a:t>yaşlılar</a:t>
            </a:r>
            <a:r>
              <a:rPr lang="en-IE" dirty="0" smtClean="0"/>
              <a:t>, </a:t>
            </a:r>
            <a:r>
              <a:rPr lang="en-IE" dirty="0" err="1" smtClean="0"/>
              <a:t>evsizler</a:t>
            </a:r>
            <a:r>
              <a:rPr lang="en-IE" dirty="0" smtClean="0"/>
              <a:t>, </a:t>
            </a:r>
            <a:r>
              <a:rPr lang="en-IE" dirty="0" err="1" smtClean="0"/>
              <a:t>uyuşturucu</a:t>
            </a:r>
            <a:r>
              <a:rPr lang="en-IE" dirty="0" smtClean="0"/>
              <a:t> </a:t>
            </a:r>
            <a:r>
              <a:rPr lang="en-IE" dirty="0" err="1" smtClean="0"/>
              <a:t>ve</a:t>
            </a:r>
            <a:r>
              <a:rPr lang="en-IE" dirty="0" smtClean="0"/>
              <a:t> </a:t>
            </a:r>
            <a:r>
              <a:rPr lang="en-IE" dirty="0" err="1" smtClean="0"/>
              <a:t>alkol</a:t>
            </a:r>
            <a:r>
              <a:rPr lang="en-IE" dirty="0" smtClean="0"/>
              <a:t> </a:t>
            </a:r>
            <a:r>
              <a:rPr lang="en-IE" dirty="0" err="1" smtClean="0"/>
              <a:t>rehabilitasyonundan</a:t>
            </a:r>
            <a:r>
              <a:rPr lang="en-IE" dirty="0" smtClean="0"/>
              <a:t> </a:t>
            </a:r>
            <a:r>
              <a:rPr lang="en-IE" dirty="0" err="1" smtClean="0"/>
              <a:t>geçenler</a:t>
            </a:r>
            <a:r>
              <a:rPr lang="en-IE" dirty="0" smtClean="0"/>
              <a:t>, </a:t>
            </a:r>
            <a:r>
              <a:rPr lang="en-IE" dirty="0" err="1" smtClean="0"/>
              <a:t>aile</a:t>
            </a:r>
            <a:r>
              <a:rPr lang="en-IE" dirty="0" smtClean="0"/>
              <a:t> </a:t>
            </a:r>
            <a:r>
              <a:rPr lang="en-IE" dirty="0" err="1" smtClean="0"/>
              <a:t>içi</a:t>
            </a:r>
            <a:r>
              <a:rPr lang="en-IE" dirty="0" smtClean="0"/>
              <a:t> </a:t>
            </a:r>
            <a:r>
              <a:rPr lang="en-IE" dirty="0" err="1" smtClean="0"/>
              <a:t>şiddetten</a:t>
            </a:r>
            <a:r>
              <a:rPr lang="en-IE" dirty="0" smtClean="0"/>
              <a:t> </a:t>
            </a:r>
            <a:r>
              <a:rPr lang="en-IE" dirty="0" err="1" smtClean="0"/>
              <a:t>kaçanlar</a:t>
            </a:r>
            <a:r>
              <a:rPr lang="en-IE" dirty="0" smtClean="0"/>
              <a:t>….</a:t>
            </a:r>
            <a:endParaRPr lang="en-IE" dirty="0"/>
          </a:p>
          <a:p>
            <a:pPr>
              <a:lnSpc>
                <a:spcPct val="100000"/>
              </a:lnSpc>
              <a:spcBef>
                <a:spcPts val="0"/>
              </a:spcBef>
            </a:pPr>
            <a:endParaRPr lang="en-IE" dirty="0"/>
          </a:p>
        </p:txBody>
      </p:sp>
      <p:sp>
        <p:nvSpPr>
          <p:cNvPr id="6" name="Text Placeholder 5">
            <a:extLst>
              <a:ext uri="{FF2B5EF4-FFF2-40B4-BE49-F238E27FC236}">
                <a16:creationId xmlns:a16="http://schemas.microsoft.com/office/drawing/2014/main" xmlns="" id="{9663983F-DEF8-4694-B12F-65B95948631F}"/>
              </a:ext>
            </a:extLst>
          </p:cNvPr>
          <p:cNvSpPr>
            <a:spLocks noGrp="1"/>
          </p:cNvSpPr>
          <p:nvPr>
            <p:ph type="body" sz="quarter" idx="15"/>
          </p:nvPr>
        </p:nvSpPr>
        <p:spPr>
          <a:xfrm>
            <a:off x="6224960" y="249802"/>
            <a:ext cx="5967039" cy="970422"/>
          </a:xfrm>
          <a:solidFill>
            <a:schemeClr val="bg1"/>
          </a:solidFill>
        </p:spPr>
        <p:txBody>
          <a:bodyPr>
            <a:noAutofit/>
          </a:bodyPr>
          <a:lstStyle/>
          <a:p>
            <a:pPr>
              <a:spcBef>
                <a:spcPts val="0"/>
              </a:spcBef>
            </a:pPr>
            <a:r>
              <a:rPr lang="tr-TR" b="1" dirty="0" smtClean="0">
                <a:solidFill>
                  <a:srgbClr val="56BE92"/>
                </a:solidFill>
              </a:rPr>
              <a:t>Örnek Çalışma</a:t>
            </a:r>
            <a:r>
              <a:rPr lang="en-IE" b="1" dirty="0" smtClean="0">
                <a:solidFill>
                  <a:srgbClr val="56BE92"/>
                </a:solidFill>
              </a:rPr>
              <a:t>: </a:t>
            </a:r>
            <a:r>
              <a:rPr lang="en-IE" b="1" dirty="0">
                <a:solidFill>
                  <a:srgbClr val="56BE92"/>
                </a:solidFill>
              </a:rPr>
              <a:t>Food Cloud</a:t>
            </a:r>
          </a:p>
          <a:p>
            <a:pPr>
              <a:spcBef>
                <a:spcPts val="0"/>
              </a:spcBef>
            </a:pPr>
            <a:r>
              <a:rPr lang="en-IE" sz="2400" i="1" dirty="0">
                <a:solidFill>
                  <a:srgbClr val="56BE92"/>
                </a:solidFill>
              </a:rPr>
              <a:t>Aoibheann O’Brien</a:t>
            </a:r>
            <a:r>
              <a:rPr lang="en-GB" sz="2400" i="1" dirty="0">
                <a:solidFill>
                  <a:srgbClr val="56BE92"/>
                </a:solidFill>
              </a:rPr>
              <a:t> &amp; Iseult Ward, </a:t>
            </a:r>
            <a:r>
              <a:rPr lang="en-GB" sz="2400" i="1" dirty="0" err="1" smtClean="0">
                <a:solidFill>
                  <a:srgbClr val="56BE92"/>
                </a:solidFill>
              </a:rPr>
              <a:t>Irland</a:t>
            </a:r>
            <a:r>
              <a:rPr lang="tr-TR" sz="2400" i="1" dirty="0" smtClean="0">
                <a:solidFill>
                  <a:srgbClr val="56BE92"/>
                </a:solidFill>
              </a:rPr>
              <a:t>a</a:t>
            </a:r>
            <a:endParaRPr lang="en-IE" sz="2400" i="1" dirty="0">
              <a:solidFill>
                <a:srgbClr val="56BE92"/>
              </a:solidFill>
            </a:endParaRPr>
          </a:p>
        </p:txBody>
      </p:sp>
      <p:pic>
        <p:nvPicPr>
          <p:cNvPr id="8" name="Picture 7">
            <a:hlinkClick r:id="rId2"/>
            <a:extLst>
              <a:ext uri="{FF2B5EF4-FFF2-40B4-BE49-F238E27FC236}">
                <a16:creationId xmlns:a16="http://schemas.microsoft.com/office/drawing/2014/main" xmlns="" id="{E3E8E9FC-71A0-4393-8A39-8845A2B69D2B}"/>
              </a:ext>
            </a:extLst>
          </p:cNvPr>
          <p:cNvPicPr/>
          <p:nvPr/>
        </p:nvPicPr>
        <p:blipFill>
          <a:blip r:embed="rId3">
            <a:extLst>
              <a:ext uri="{28A0092B-C50C-407E-A947-70E740481C1C}">
                <a14:useLocalDpi xmlns:a14="http://schemas.microsoft.com/office/drawing/2010/main" xmlns="" val="0"/>
              </a:ext>
            </a:extLst>
          </a:blip>
          <a:stretch>
            <a:fillRect/>
          </a:stretch>
        </p:blipFill>
        <p:spPr>
          <a:xfrm>
            <a:off x="5959102" y="2308193"/>
            <a:ext cx="6096000" cy="3657600"/>
          </a:xfrm>
          <a:prstGeom prst="roundRect">
            <a:avLst/>
          </a:prstGeom>
        </p:spPr>
      </p:pic>
      <p:sp>
        <p:nvSpPr>
          <p:cNvPr id="11" name="TextBox 10">
            <a:extLst>
              <a:ext uri="{FF2B5EF4-FFF2-40B4-BE49-F238E27FC236}">
                <a16:creationId xmlns:a16="http://schemas.microsoft.com/office/drawing/2014/main" xmlns="" id="{600D56D7-F04E-44FF-AC0A-206FCE217CAB}"/>
              </a:ext>
            </a:extLst>
          </p:cNvPr>
          <p:cNvSpPr txBox="1"/>
          <p:nvPr/>
        </p:nvSpPr>
        <p:spPr>
          <a:xfrm>
            <a:off x="0" y="2559"/>
            <a:ext cx="6072303" cy="1077218"/>
          </a:xfrm>
          <a:prstGeom prst="rect">
            <a:avLst/>
          </a:prstGeom>
          <a:solidFill>
            <a:schemeClr val="bg1"/>
          </a:solidFill>
        </p:spPr>
        <p:txBody>
          <a:bodyPr wrap="non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tr-TR" sz="2400" dirty="0" err="1" smtClean="0">
                <a:solidFill>
                  <a:srgbClr val="A6377D"/>
                </a:solidFill>
              </a:rPr>
              <a:t>Cloud</a:t>
            </a:r>
            <a:r>
              <a:rPr lang="tr-TR" sz="2400" dirty="0" smtClean="0">
                <a:solidFill>
                  <a:srgbClr val="A6377D"/>
                </a:solidFill>
              </a:rPr>
              <a:t> </a:t>
            </a:r>
            <a:r>
              <a:rPr lang="en-IE" sz="2400" dirty="0" err="1" smtClean="0">
                <a:solidFill>
                  <a:srgbClr val="A6377D"/>
                </a:solidFill>
              </a:rPr>
              <a:t>Tabanlı</a:t>
            </a:r>
            <a:r>
              <a:rPr lang="en-IE" sz="2400" dirty="0" smtClean="0">
                <a:solidFill>
                  <a:srgbClr val="A6377D"/>
                </a:solidFill>
              </a:rPr>
              <a:t> </a:t>
            </a:r>
            <a:r>
              <a:rPr lang="en-IE" sz="2400" dirty="0" err="1" smtClean="0">
                <a:solidFill>
                  <a:srgbClr val="A6377D"/>
                </a:solidFill>
              </a:rPr>
              <a:t>API'ler</a:t>
            </a:r>
            <a:r>
              <a:rPr lang="en-IE" sz="2400" dirty="0" smtClean="0">
                <a:solidFill>
                  <a:srgbClr val="A6377D"/>
                </a:solidFill>
              </a:rPr>
              <a:t> </a:t>
            </a:r>
            <a:r>
              <a:rPr lang="en-IE" sz="2400" dirty="0" err="1" smtClean="0">
                <a:solidFill>
                  <a:srgbClr val="A6377D"/>
                </a:solidFill>
              </a:rPr>
              <a:t>ve</a:t>
            </a:r>
            <a:r>
              <a:rPr lang="en-IE" sz="2400" dirty="0" smtClean="0">
                <a:solidFill>
                  <a:srgbClr val="A6377D"/>
                </a:solidFill>
              </a:rPr>
              <a:t> </a:t>
            </a:r>
            <a:r>
              <a:rPr lang="tr-TR" sz="2400" dirty="0" err="1" smtClean="0">
                <a:solidFill>
                  <a:srgbClr val="A6377D"/>
                </a:solidFill>
              </a:rPr>
              <a:t>Cloud</a:t>
            </a:r>
            <a:r>
              <a:rPr lang="tr-TR" sz="2400" dirty="0" smtClean="0">
                <a:solidFill>
                  <a:srgbClr val="A6377D"/>
                </a:solidFill>
              </a:rPr>
              <a:t> </a:t>
            </a:r>
            <a:r>
              <a:rPr lang="en-IE" sz="2400" dirty="0" err="1" smtClean="0">
                <a:solidFill>
                  <a:srgbClr val="A6377D"/>
                </a:solidFill>
              </a:rPr>
              <a:t>Tabanlı</a:t>
            </a:r>
            <a:r>
              <a:rPr lang="en-IE" sz="2400" dirty="0" smtClean="0">
                <a:solidFill>
                  <a:srgbClr val="A6377D"/>
                </a:solidFill>
              </a:rPr>
              <a:t> </a:t>
            </a:r>
            <a:r>
              <a:rPr lang="en-IE" sz="2400" dirty="0" err="1" smtClean="0">
                <a:solidFill>
                  <a:srgbClr val="A6377D"/>
                </a:solidFill>
              </a:rPr>
              <a:t>Sistemler</a:t>
            </a:r>
            <a:endParaRPr lang="en-IE" sz="2400" dirty="0">
              <a:solidFill>
                <a:srgbClr val="A6377D"/>
              </a:solidFill>
            </a:endParaRPr>
          </a:p>
        </p:txBody>
      </p:sp>
    </p:spTree>
    <p:extLst>
      <p:ext uri="{BB962C8B-B14F-4D97-AF65-F5344CB8AC3E}">
        <p14:creationId xmlns:p14="http://schemas.microsoft.com/office/powerpoint/2010/main" xmlns="" val="1937491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20410A6-DE7E-47F8-B416-9B93EF77B11E}"/>
              </a:ext>
            </a:extLst>
          </p:cNvPr>
          <p:cNvSpPr>
            <a:spLocks noGrp="1"/>
          </p:cNvSpPr>
          <p:nvPr>
            <p:ph type="body" sz="quarter" idx="14"/>
          </p:nvPr>
        </p:nvSpPr>
        <p:spPr>
          <a:xfrm>
            <a:off x="242219" y="1465729"/>
            <a:ext cx="6646854" cy="2644774"/>
          </a:xfrm>
        </p:spPr>
        <p:txBody>
          <a:bodyPr/>
          <a:lstStyle/>
          <a:p>
            <a:pPr>
              <a:lnSpc>
                <a:spcPct val="100000"/>
              </a:lnSpc>
              <a:spcBef>
                <a:spcPts val="0"/>
              </a:spcBef>
            </a:pPr>
            <a:r>
              <a:rPr lang="en-GB" dirty="0" err="1" smtClean="0">
                <a:cs typeface="Calibri" panose="020F0502020204030204" pitchFamily="34" charset="0"/>
              </a:rPr>
              <a:t>FoodCloud</a:t>
            </a:r>
            <a:r>
              <a:rPr lang="en-GB" dirty="0" smtClean="0">
                <a:cs typeface="Calibri" panose="020F0502020204030204" pitchFamily="34" charset="0"/>
              </a:rPr>
              <a:t> </a:t>
            </a:r>
            <a:r>
              <a:rPr lang="en-GB" dirty="0" err="1" smtClean="0">
                <a:cs typeface="Calibri" panose="020F0502020204030204" pitchFamily="34" charset="0"/>
              </a:rPr>
              <a:t>Uygulamasını</a:t>
            </a:r>
            <a:r>
              <a:rPr lang="en-GB" dirty="0" smtClean="0">
                <a:cs typeface="Calibri" panose="020F0502020204030204" pitchFamily="34" charset="0"/>
              </a:rPr>
              <a:t> </a:t>
            </a:r>
            <a:r>
              <a:rPr lang="en-GB" dirty="0" err="1" smtClean="0">
                <a:cs typeface="Calibri" panose="020F0502020204030204" pitchFamily="34" charset="0"/>
              </a:rPr>
              <a:t>kullanarak</a:t>
            </a:r>
            <a:r>
              <a:rPr lang="en-GB" dirty="0" smtClean="0">
                <a:cs typeface="Calibri" panose="020F0502020204030204" pitchFamily="34" charset="0"/>
              </a:rPr>
              <a:t> </a:t>
            </a:r>
            <a:r>
              <a:rPr lang="en-GB" dirty="0" err="1" smtClean="0">
                <a:cs typeface="Calibri" panose="020F0502020204030204" pitchFamily="34" charset="0"/>
              </a:rPr>
              <a:t>bir</a:t>
            </a:r>
            <a:r>
              <a:rPr lang="en-GB" dirty="0" smtClean="0">
                <a:cs typeface="Calibri" panose="020F0502020204030204" pitchFamily="34" charset="0"/>
              </a:rPr>
              <a:t> </a:t>
            </a:r>
            <a:r>
              <a:rPr lang="en-GB" dirty="0" err="1" smtClean="0">
                <a:cs typeface="Calibri" panose="020F0502020204030204" pitchFamily="34" charset="0"/>
              </a:rPr>
              <a:t>işletme</a:t>
            </a:r>
            <a:r>
              <a:rPr lang="en-GB" dirty="0" smtClean="0">
                <a:cs typeface="Calibri" panose="020F0502020204030204" pitchFamily="34" charset="0"/>
              </a:rPr>
              <a:t>, </a:t>
            </a:r>
            <a:r>
              <a:rPr lang="en-GB" dirty="0" err="1" smtClean="0">
                <a:cs typeface="Calibri" panose="020F0502020204030204" pitchFamily="34" charset="0"/>
              </a:rPr>
              <a:t>fazla</a:t>
            </a:r>
            <a:r>
              <a:rPr lang="en-GB" dirty="0" smtClean="0">
                <a:cs typeface="Calibri" panose="020F0502020204030204" pitchFamily="34" charset="0"/>
              </a:rPr>
              <a:t> </a:t>
            </a:r>
            <a:r>
              <a:rPr lang="en-GB" dirty="0" err="1" smtClean="0">
                <a:cs typeface="Calibri" panose="020F0502020204030204" pitchFamily="34" charset="0"/>
              </a:rPr>
              <a:t>yiyeceklerinin</a:t>
            </a:r>
            <a:r>
              <a:rPr lang="en-GB" dirty="0" smtClean="0">
                <a:cs typeface="Calibri" panose="020F0502020204030204" pitchFamily="34" charset="0"/>
              </a:rPr>
              <a:t> </a:t>
            </a:r>
            <a:r>
              <a:rPr lang="en-GB" dirty="0" err="1" smtClean="0">
                <a:cs typeface="Calibri" panose="020F0502020204030204" pitchFamily="34" charset="0"/>
              </a:rPr>
              <a:t>ayrıntılarını</a:t>
            </a:r>
            <a:r>
              <a:rPr lang="en-GB" dirty="0" smtClean="0">
                <a:cs typeface="Calibri" panose="020F0502020204030204" pitchFamily="34" charset="0"/>
              </a:rPr>
              <a:t> </a:t>
            </a:r>
            <a:r>
              <a:rPr lang="en-GB" dirty="0" err="1" smtClean="0">
                <a:cs typeface="Calibri" panose="020F0502020204030204" pitchFamily="34" charset="0"/>
              </a:rPr>
              <a:t>ve</a:t>
            </a:r>
            <a:r>
              <a:rPr lang="en-GB" dirty="0" smtClean="0">
                <a:cs typeface="Calibri" panose="020F0502020204030204" pitchFamily="34" charset="0"/>
              </a:rPr>
              <a:t> </a:t>
            </a:r>
            <a:r>
              <a:rPr lang="en-GB" dirty="0" err="1" smtClean="0">
                <a:cs typeface="Calibri" panose="020F0502020204030204" pitchFamily="34" charset="0"/>
              </a:rPr>
              <a:t>gıdanın</a:t>
            </a:r>
            <a:r>
              <a:rPr lang="en-GB" dirty="0" smtClean="0">
                <a:cs typeface="Calibri" panose="020F0502020204030204" pitchFamily="34" charset="0"/>
              </a:rPr>
              <a:t> </a:t>
            </a:r>
            <a:r>
              <a:rPr lang="en-GB" dirty="0" err="1" smtClean="0">
                <a:cs typeface="Calibri" panose="020F0502020204030204" pitchFamily="34" charset="0"/>
              </a:rPr>
              <a:t>toplanabileceği</a:t>
            </a:r>
            <a:r>
              <a:rPr lang="en-GB" dirty="0" smtClean="0">
                <a:cs typeface="Calibri" panose="020F0502020204030204" pitchFamily="34" charset="0"/>
              </a:rPr>
              <a:t> </a:t>
            </a:r>
            <a:r>
              <a:rPr lang="en-GB" dirty="0" err="1" smtClean="0">
                <a:cs typeface="Calibri" panose="020F0502020204030204" pitchFamily="34" charset="0"/>
              </a:rPr>
              <a:t>zaman</a:t>
            </a:r>
            <a:r>
              <a:rPr lang="en-GB" dirty="0" smtClean="0">
                <a:cs typeface="Calibri" panose="020F0502020204030204" pitchFamily="34" charset="0"/>
              </a:rPr>
              <a:t> </a:t>
            </a:r>
            <a:r>
              <a:rPr lang="en-GB" dirty="0" err="1" smtClean="0">
                <a:cs typeface="Calibri" panose="020F0502020204030204" pitchFamily="34" charset="0"/>
              </a:rPr>
              <a:t>dilimini</a:t>
            </a:r>
            <a:r>
              <a:rPr lang="en-GB" dirty="0" smtClean="0">
                <a:cs typeface="Calibri" panose="020F0502020204030204" pitchFamily="34" charset="0"/>
              </a:rPr>
              <a:t> </a:t>
            </a:r>
            <a:r>
              <a:rPr lang="en-GB" dirty="0" err="1" smtClean="0">
                <a:cs typeface="Calibri" panose="020F0502020204030204" pitchFamily="34" charset="0"/>
              </a:rPr>
              <a:t>yükleyebilir</a:t>
            </a:r>
            <a:r>
              <a:rPr lang="en-GB" dirty="0" smtClean="0">
                <a:cs typeface="Calibri" panose="020F0502020204030204" pitchFamily="34" charset="0"/>
              </a:rPr>
              <a:t>. </a:t>
            </a:r>
            <a:r>
              <a:rPr lang="en-GB" dirty="0" err="1" smtClean="0">
                <a:cs typeface="Calibri" panose="020F0502020204030204" pitchFamily="34" charset="0"/>
              </a:rPr>
              <a:t>Topluluktaki</a:t>
            </a:r>
            <a:r>
              <a:rPr lang="en-GB" dirty="0" smtClean="0">
                <a:cs typeface="Calibri" panose="020F0502020204030204" pitchFamily="34" charset="0"/>
              </a:rPr>
              <a:t> </a:t>
            </a:r>
            <a:r>
              <a:rPr lang="en-GB" dirty="0" err="1" smtClean="0">
                <a:cs typeface="Calibri" panose="020F0502020204030204" pitchFamily="34" charset="0"/>
              </a:rPr>
              <a:t>hayır</a:t>
            </a:r>
            <a:r>
              <a:rPr lang="en-GB" dirty="0" smtClean="0">
                <a:cs typeface="Calibri" panose="020F0502020204030204" pitchFamily="34" charset="0"/>
              </a:rPr>
              <a:t> </a:t>
            </a:r>
            <a:r>
              <a:rPr lang="en-GB" dirty="0" err="1" smtClean="0">
                <a:cs typeface="Calibri" panose="020F0502020204030204" pitchFamily="34" charset="0"/>
              </a:rPr>
              <a:t>kurumlarına</a:t>
            </a:r>
            <a:r>
              <a:rPr lang="en-GB" dirty="0" smtClean="0">
                <a:cs typeface="Calibri" panose="020F0502020204030204" pitchFamily="34" charset="0"/>
              </a:rPr>
              <a:t> </a:t>
            </a:r>
            <a:r>
              <a:rPr lang="en-GB" dirty="0" err="1" smtClean="0">
                <a:cs typeface="Calibri" panose="020F0502020204030204" pitchFamily="34" charset="0"/>
              </a:rPr>
              <a:t>otomatik</a:t>
            </a:r>
            <a:r>
              <a:rPr lang="en-GB" dirty="0" smtClean="0">
                <a:cs typeface="Calibri" panose="020F0502020204030204" pitchFamily="34" charset="0"/>
              </a:rPr>
              <a:t> </a:t>
            </a:r>
            <a:r>
              <a:rPr lang="en-GB" dirty="0" err="1" smtClean="0">
                <a:cs typeface="Calibri" panose="020F0502020204030204" pitchFamily="34" charset="0"/>
              </a:rPr>
              <a:t>olarak</a:t>
            </a:r>
            <a:r>
              <a:rPr lang="en-GB" dirty="0" smtClean="0">
                <a:cs typeface="Calibri" panose="020F0502020204030204" pitchFamily="34" charset="0"/>
              </a:rPr>
              <a:t> </a:t>
            </a:r>
            <a:r>
              <a:rPr lang="en-GB" dirty="0" err="1" smtClean="0">
                <a:cs typeface="Calibri" panose="020F0502020204030204" pitchFamily="34" charset="0"/>
              </a:rPr>
              <a:t>bir</a:t>
            </a:r>
            <a:r>
              <a:rPr lang="en-GB" dirty="0" smtClean="0">
                <a:cs typeface="Calibri" panose="020F0502020204030204" pitchFamily="34" charset="0"/>
              </a:rPr>
              <a:t> </a:t>
            </a:r>
            <a:r>
              <a:rPr lang="en-GB" dirty="0" err="1" smtClean="0">
                <a:cs typeface="Calibri" panose="020F0502020204030204" pitchFamily="34" charset="0"/>
              </a:rPr>
              <a:t>metin</a:t>
            </a:r>
            <a:r>
              <a:rPr lang="en-GB" dirty="0" smtClean="0">
                <a:cs typeface="Calibri" panose="020F0502020204030204" pitchFamily="34" charset="0"/>
              </a:rPr>
              <a:t> </a:t>
            </a:r>
            <a:r>
              <a:rPr lang="en-GB" dirty="0" err="1" smtClean="0">
                <a:cs typeface="Calibri" panose="020F0502020204030204" pitchFamily="34" charset="0"/>
              </a:rPr>
              <a:t>mesajı</a:t>
            </a:r>
            <a:r>
              <a:rPr lang="en-GB" dirty="0" smtClean="0">
                <a:cs typeface="Calibri" panose="020F0502020204030204" pitchFamily="34" charset="0"/>
              </a:rPr>
              <a:t> </a:t>
            </a:r>
            <a:r>
              <a:rPr lang="en-GB" dirty="0" err="1" smtClean="0">
                <a:cs typeface="Calibri" panose="020F0502020204030204" pitchFamily="34" charset="0"/>
              </a:rPr>
              <a:t>gönderilir</a:t>
            </a:r>
            <a:r>
              <a:rPr lang="en-GB" dirty="0" smtClean="0">
                <a:cs typeface="Calibri" panose="020F0502020204030204" pitchFamily="34" charset="0"/>
              </a:rPr>
              <a:t> </a:t>
            </a:r>
            <a:r>
              <a:rPr lang="en-GB" dirty="0" err="1" smtClean="0">
                <a:cs typeface="Calibri" panose="020F0502020204030204" pitchFamily="34" charset="0"/>
              </a:rPr>
              <a:t>ve</a:t>
            </a:r>
            <a:r>
              <a:rPr lang="en-GB" dirty="0" smtClean="0">
                <a:cs typeface="Calibri" panose="020F0502020204030204" pitchFamily="34" charset="0"/>
              </a:rPr>
              <a:t> </a:t>
            </a:r>
            <a:r>
              <a:rPr lang="en-GB" dirty="0" err="1" smtClean="0">
                <a:cs typeface="Calibri" panose="020F0502020204030204" pitchFamily="34" charset="0"/>
              </a:rPr>
              <a:t>teklifi</a:t>
            </a:r>
            <a:r>
              <a:rPr lang="en-GB" dirty="0" smtClean="0">
                <a:cs typeface="Calibri" panose="020F0502020204030204" pitchFamily="34" charset="0"/>
              </a:rPr>
              <a:t> </a:t>
            </a:r>
            <a:r>
              <a:rPr lang="en-GB" dirty="0" err="1" smtClean="0">
                <a:cs typeface="Calibri" panose="020F0502020204030204" pitchFamily="34" charset="0"/>
              </a:rPr>
              <a:t>kabul</a:t>
            </a:r>
            <a:r>
              <a:rPr lang="en-GB" dirty="0" smtClean="0">
                <a:cs typeface="Calibri" panose="020F0502020204030204" pitchFamily="34" charset="0"/>
              </a:rPr>
              <a:t> </a:t>
            </a:r>
            <a:r>
              <a:rPr lang="en-GB" dirty="0" err="1" smtClean="0">
                <a:cs typeface="Calibri" panose="020F0502020204030204" pitchFamily="34" charset="0"/>
              </a:rPr>
              <a:t>eden</a:t>
            </a:r>
            <a:r>
              <a:rPr lang="en-GB" dirty="0" smtClean="0">
                <a:cs typeface="Calibri" panose="020F0502020204030204" pitchFamily="34" charset="0"/>
              </a:rPr>
              <a:t> ilk </a:t>
            </a:r>
            <a:r>
              <a:rPr lang="en-GB" dirty="0" err="1" smtClean="0">
                <a:cs typeface="Calibri" panose="020F0502020204030204" pitchFamily="34" charset="0"/>
              </a:rPr>
              <a:t>yardım</a:t>
            </a:r>
            <a:r>
              <a:rPr lang="en-GB" dirty="0" smtClean="0">
                <a:cs typeface="Calibri" panose="020F0502020204030204" pitchFamily="34" charset="0"/>
              </a:rPr>
              <a:t> </a:t>
            </a:r>
            <a:r>
              <a:rPr lang="en-GB" dirty="0" err="1" smtClean="0">
                <a:cs typeface="Calibri" panose="020F0502020204030204" pitchFamily="34" charset="0"/>
              </a:rPr>
              <a:t>kuruluşu</a:t>
            </a:r>
            <a:r>
              <a:rPr lang="en-GB" dirty="0" smtClean="0">
                <a:cs typeface="Calibri" panose="020F0502020204030204" pitchFamily="34" charset="0"/>
              </a:rPr>
              <a:t>, </a:t>
            </a:r>
            <a:r>
              <a:rPr lang="en-GB" dirty="0" err="1" smtClean="0">
                <a:cs typeface="Calibri" panose="020F0502020204030204" pitchFamily="34" charset="0"/>
              </a:rPr>
              <a:t>teklifi</a:t>
            </a:r>
            <a:r>
              <a:rPr lang="en-GB" dirty="0" smtClean="0">
                <a:cs typeface="Calibri" panose="020F0502020204030204" pitchFamily="34" charset="0"/>
              </a:rPr>
              <a:t> </a:t>
            </a:r>
            <a:r>
              <a:rPr lang="en-GB" dirty="0" err="1" smtClean="0">
                <a:cs typeface="Calibri" panose="020F0502020204030204" pitchFamily="34" charset="0"/>
              </a:rPr>
              <a:t>doğrudan</a:t>
            </a:r>
            <a:r>
              <a:rPr lang="en-GB" dirty="0" smtClean="0">
                <a:cs typeface="Calibri" panose="020F0502020204030204" pitchFamily="34" charset="0"/>
              </a:rPr>
              <a:t> </a:t>
            </a:r>
            <a:r>
              <a:rPr lang="en-GB" dirty="0" err="1" smtClean="0">
                <a:cs typeface="Calibri" panose="020F0502020204030204" pitchFamily="34" charset="0"/>
              </a:rPr>
              <a:t>işletmeden</a:t>
            </a:r>
            <a:r>
              <a:rPr lang="en-GB" dirty="0" smtClean="0">
                <a:cs typeface="Calibri" panose="020F0502020204030204" pitchFamily="34" charset="0"/>
              </a:rPr>
              <a:t> </a:t>
            </a:r>
            <a:r>
              <a:rPr lang="en-GB" dirty="0" err="1" smtClean="0">
                <a:cs typeface="Calibri" panose="020F0502020204030204" pitchFamily="34" charset="0"/>
              </a:rPr>
              <a:t>alır</a:t>
            </a:r>
            <a:r>
              <a:rPr lang="en-GB" dirty="0" smtClean="0">
                <a:cs typeface="Calibri" panose="020F0502020204030204" pitchFamily="34" charset="0"/>
              </a:rPr>
              <a:t>.</a:t>
            </a:r>
            <a:endParaRPr lang="en-GB" dirty="0">
              <a:cs typeface="Calibri" panose="020F0502020204030204" pitchFamily="34" charset="0"/>
            </a:endParaRPr>
          </a:p>
          <a:p>
            <a:pPr>
              <a:lnSpc>
                <a:spcPct val="100000"/>
              </a:lnSpc>
              <a:spcBef>
                <a:spcPts val="0"/>
              </a:spcBef>
            </a:pPr>
            <a:endParaRPr lang="en-GB" dirty="0">
              <a:cs typeface="Calibri" panose="020F0502020204030204" pitchFamily="34" charset="0"/>
            </a:endParaRPr>
          </a:p>
          <a:p>
            <a:pPr marL="342900" lvl="0" indent="-342900">
              <a:lnSpc>
                <a:spcPct val="100000"/>
              </a:lnSpc>
              <a:spcBef>
                <a:spcPts val="0"/>
              </a:spcBef>
              <a:buFont typeface="Symbol" panose="05050102010706020507" pitchFamily="18" charset="2"/>
              <a:buChar char=""/>
            </a:pPr>
            <a:r>
              <a:rPr lang="en-GB" dirty="0" smtClean="0">
                <a:cs typeface="Calibri" panose="020F0502020204030204" pitchFamily="34" charset="0"/>
              </a:rPr>
              <a:t> </a:t>
            </a:r>
            <a:r>
              <a:rPr lang="en-GB" dirty="0" err="1" smtClean="0">
                <a:cs typeface="Calibri" panose="020F0502020204030204" pitchFamily="34" charset="0"/>
              </a:rPr>
              <a:t>Fazla</a:t>
            </a:r>
            <a:r>
              <a:rPr lang="en-GB" dirty="0" smtClean="0">
                <a:cs typeface="Calibri" panose="020F0502020204030204" pitchFamily="34" charset="0"/>
              </a:rPr>
              <a:t> </a:t>
            </a:r>
            <a:r>
              <a:rPr lang="en-GB" dirty="0" err="1" smtClean="0">
                <a:cs typeface="Calibri" panose="020F0502020204030204" pitchFamily="34" charset="0"/>
              </a:rPr>
              <a:t>yiyeceği</a:t>
            </a:r>
            <a:r>
              <a:rPr lang="en-GB" dirty="0" smtClean="0">
                <a:cs typeface="Calibri" panose="020F0502020204030204" pitchFamily="34" charset="0"/>
              </a:rPr>
              <a:t> </a:t>
            </a:r>
            <a:r>
              <a:rPr lang="en-GB" dirty="0" err="1" smtClean="0">
                <a:cs typeface="Calibri" panose="020F0502020204030204" pitchFamily="34" charset="0"/>
              </a:rPr>
              <a:t>yeniden</a:t>
            </a:r>
            <a:r>
              <a:rPr lang="en-GB" dirty="0" smtClean="0">
                <a:cs typeface="Calibri" panose="020F0502020204030204" pitchFamily="34" charset="0"/>
              </a:rPr>
              <a:t> </a:t>
            </a:r>
            <a:r>
              <a:rPr lang="en-GB" dirty="0" err="1" smtClean="0">
                <a:cs typeface="Calibri" panose="020F0502020204030204" pitchFamily="34" charset="0"/>
              </a:rPr>
              <a:t>dağıtır</a:t>
            </a:r>
            <a:r>
              <a:rPr lang="en-GB" dirty="0" smtClean="0">
                <a:cs typeface="Calibri" panose="020F0502020204030204" pitchFamily="34" charset="0"/>
              </a:rPr>
              <a:t> </a:t>
            </a:r>
            <a:r>
              <a:rPr lang="en-GB" dirty="0" err="1" smtClean="0">
                <a:cs typeface="Calibri" panose="020F0502020204030204" pitchFamily="34" charset="0"/>
              </a:rPr>
              <a:t>ve</a:t>
            </a:r>
            <a:r>
              <a:rPr lang="en-GB" dirty="0" smtClean="0">
                <a:cs typeface="Calibri" panose="020F0502020204030204" pitchFamily="34" charset="0"/>
              </a:rPr>
              <a:t> </a:t>
            </a:r>
            <a:r>
              <a:rPr lang="en-GB" dirty="0" err="1" smtClean="0">
                <a:cs typeface="Calibri" panose="020F0502020204030204" pitchFamily="34" charset="0"/>
              </a:rPr>
              <a:t>yiyecek</a:t>
            </a:r>
            <a:r>
              <a:rPr lang="en-GB" dirty="0" smtClean="0">
                <a:cs typeface="Calibri" panose="020F0502020204030204" pitchFamily="34" charset="0"/>
              </a:rPr>
              <a:t> </a:t>
            </a:r>
            <a:r>
              <a:rPr lang="en-GB" dirty="0" err="1" smtClean="0">
                <a:cs typeface="Calibri" panose="020F0502020204030204" pitchFamily="34" charset="0"/>
              </a:rPr>
              <a:t>israfını</a:t>
            </a:r>
            <a:r>
              <a:rPr lang="en-GB" dirty="0" smtClean="0">
                <a:cs typeface="Calibri" panose="020F0502020204030204" pitchFamily="34" charset="0"/>
              </a:rPr>
              <a:t> </a:t>
            </a:r>
            <a:r>
              <a:rPr lang="en-GB" dirty="0" err="1" smtClean="0">
                <a:cs typeface="Calibri" panose="020F0502020204030204" pitchFamily="34" charset="0"/>
              </a:rPr>
              <a:t>azaltır</a:t>
            </a:r>
            <a:endParaRPr lang="en-GB" dirty="0" smtClean="0">
              <a:cs typeface="Calibri" panose="020F0502020204030204" pitchFamily="34" charset="0"/>
            </a:endParaRPr>
          </a:p>
          <a:p>
            <a:pPr marL="342900" lvl="0" indent="-342900">
              <a:lnSpc>
                <a:spcPct val="100000"/>
              </a:lnSpc>
              <a:spcBef>
                <a:spcPts val="0"/>
              </a:spcBef>
              <a:buFont typeface="Symbol" panose="05050102010706020507" pitchFamily="18" charset="2"/>
              <a:buChar char=""/>
            </a:pPr>
            <a:r>
              <a:rPr lang="en-GB" dirty="0" err="1" smtClean="0">
                <a:cs typeface="Calibri" panose="020F0502020204030204" pitchFamily="34" charset="0"/>
              </a:rPr>
              <a:t>Yeniden</a:t>
            </a:r>
            <a:r>
              <a:rPr lang="en-GB" dirty="0" smtClean="0">
                <a:cs typeface="Calibri" panose="020F0502020204030204" pitchFamily="34" charset="0"/>
              </a:rPr>
              <a:t> </a:t>
            </a:r>
            <a:r>
              <a:rPr lang="en-GB" dirty="0" err="1" smtClean="0">
                <a:cs typeface="Calibri" panose="020F0502020204030204" pitchFamily="34" charset="0"/>
              </a:rPr>
              <a:t>dağıtılan</a:t>
            </a:r>
            <a:r>
              <a:rPr lang="en-GB" dirty="0" smtClean="0">
                <a:cs typeface="Calibri" panose="020F0502020204030204" pitchFamily="34" charset="0"/>
              </a:rPr>
              <a:t> </a:t>
            </a:r>
            <a:r>
              <a:rPr lang="en-GB" dirty="0" err="1" smtClean="0">
                <a:cs typeface="Calibri" panose="020F0502020204030204" pitchFamily="34" charset="0"/>
              </a:rPr>
              <a:t>bu</a:t>
            </a:r>
            <a:r>
              <a:rPr lang="en-GB" dirty="0" smtClean="0">
                <a:cs typeface="Calibri" panose="020F0502020204030204" pitchFamily="34" charset="0"/>
              </a:rPr>
              <a:t> </a:t>
            </a:r>
            <a:r>
              <a:rPr lang="en-GB" dirty="0" err="1" smtClean="0">
                <a:cs typeface="Calibri" panose="020F0502020204030204" pitchFamily="34" charset="0"/>
              </a:rPr>
              <a:t>gıda</a:t>
            </a:r>
            <a:r>
              <a:rPr lang="en-GB" dirty="0" smtClean="0">
                <a:cs typeface="Calibri" panose="020F0502020204030204" pitchFamily="34" charset="0"/>
              </a:rPr>
              <a:t> </a:t>
            </a:r>
            <a:r>
              <a:rPr lang="en-GB" dirty="0" err="1" smtClean="0">
                <a:cs typeface="Calibri" panose="020F0502020204030204" pitchFamily="34" charset="0"/>
              </a:rPr>
              <a:t>aracılığıyla</a:t>
            </a:r>
            <a:r>
              <a:rPr lang="en-GB" dirty="0" smtClean="0">
                <a:cs typeface="Calibri" panose="020F0502020204030204" pitchFamily="34" charset="0"/>
              </a:rPr>
              <a:t> </a:t>
            </a:r>
            <a:r>
              <a:rPr lang="en-GB" dirty="0" err="1" smtClean="0">
                <a:cs typeface="Calibri" panose="020F0502020204030204" pitchFamily="34" charset="0"/>
              </a:rPr>
              <a:t>sosyal</a:t>
            </a:r>
            <a:r>
              <a:rPr lang="en-GB" dirty="0" smtClean="0">
                <a:cs typeface="Calibri" panose="020F0502020204030204" pitchFamily="34" charset="0"/>
              </a:rPr>
              <a:t> </a:t>
            </a:r>
            <a:r>
              <a:rPr lang="en-GB" dirty="0" err="1" smtClean="0">
                <a:cs typeface="Calibri" panose="020F0502020204030204" pitchFamily="34" charset="0"/>
              </a:rPr>
              <a:t>içerme</a:t>
            </a:r>
            <a:r>
              <a:rPr lang="en-GB" dirty="0" smtClean="0">
                <a:cs typeface="Calibri" panose="020F0502020204030204" pitchFamily="34" charset="0"/>
              </a:rPr>
              <a:t> </a:t>
            </a:r>
            <a:r>
              <a:rPr lang="en-GB" dirty="0" err="1" smtClean="0">
                <a:cs typeface="Calibri" panose="020F0502020204030204" pitchFamily="34" charset="0"/>
              </a:rPr>
              <a:t>fırsatları</a:t>
            </a:r>
            <a:r>
              <a:rPr lang="en-GB" dirty="0" smtClean="0">
                <a:cs typeface="Calibri" panose="020F0502020204030204" pitchFamily="34" charset="0"/>
              </a:rPr>
              <a:t> </a:t>
            </a:r>
            <a:r>
              <a:rPr lang="en-GB" dirty="0" err="1" smtClean="0">
                <a:cs typeface="Calibri" panose="020F0502020204030204" pitchFamily="34" charset="0"/>
              </a:rPr>
              <a:t>yaratır</a:t>
            </a:r>
            <a:endParaRPr lang="en-GB" dirty="0" smtClean="0">
              <a:cs typeface="Calibri" panose="020F0502020204030204" pitchFamily="34" charset="0"/>
            </a:endParaRPr>
          </a:p>
          <a:p>
            <a:pPr marL="342900" lvl="0" indent="-342900">
              <a:lnSpc>
                <a:spcPct val="100000"/>
              </a:lnSpc>
              <a:spcBef>
                <a:spcPts val="0"/>
              </a:spcBef>
              <a:buFont typeface="Symbol" panose="05050102010706020507" pitchFamily="18" charset="2"/>
              <a:buChar char=""/>
            </a:pPr>
            <a:r>
              <a:rPr lang="en-GB" dirty="0" err="1" smtClean="0">
                <a:cs typeface="Calibri" panose="020F0502020204030204" pitchFamily="34" charset="0"/>
              </a:rPr>
              <a:t>Topluluklara</a:t>
            </a:r>
            <a:r>
              <a:rPr lang="en-GB" dirty="0" smtClean="0">
                <a:cs typeface="Calibri" panose="020F0502020204030204" pitchFamily="34" charset="0"/>
              </a:rPr>
              <a:t>, </a:t>
            </a:r>
            <a:r>
              <a:rPr lang="en-GB" dirty="0" err="1" smtClean="0">
                <a:cs typeface="Calibri" panose="020F0502020204030204" pitchFamily="34" charset="0"/>
              </a:rPr>
              <a:t>dalgalanma</a:t>
            </a:r>
            <a:r>
              <a:rPr lang="en-GB" dirty="0" smtClean="0">
                <a:cs typeface="Calibri" panose="020F0502020204030204" pitchFamily="34" charset="0"/>
              </a:rPr>
              <a:t> </a:t>
            </a:r>
            <a:r>
              <a:rPr lang="en-GB" dirty="0" err="1" smtClean="0">
                <a:cs typeface="Calibri" panose="020F0502020204030204" pitchFamily="34" charset="0"/>
              </a:rPr>
              <a:t>etkisi</a:t>
            </a:r>
            <a:r>
              <a:rPr lang="en-GB" dirty="0" smtClean="0">
                <a:cs typeface="Calibri" panose="020F0502020204030204" pitchFamily="34" charset="0"/>
              </a:rPr>
              <a:t> </a:t>
            </a:r>
            <a:r>
              <a:rPr lang="en-GB" dirty="0" err="1" smtClean="0">
                <a:cs typeface="Calibri" panose="020F0502020204030204" pitchFamily="34" charset="0"/>
              </a:rPr>
              <a:t>küresel</a:t>
            </a:r>
            <a:r>
              <a:rPr lang="en-GB" dirty="0" smtClean="0">
                <a:cs typeface="Calibri" panose="020F0502020204030204" pitchFamily="34" charset="0"/>
              </a:rPr>
              <a:t> </a:t>
            </a:r>
            <a:r>
              <a:rPr lang="en-GB" dirty="0" err="1" smtClean="0">
                <a:cs typeface="Calibri" panose="020F0502020204030204" pitchFamily="34" charset="0"/>
              </a:rPr>
              <a:t>değişiklikle</a:t>
            </a:r>
            <a:r>
              <a:rPr lang="en-GB" dirty="0" smtClean="0">
                <a:cs typeface="Calibri" panose="020F0502020204030204" pitchFamily="34" charset="0"/>
              </a:rPr>
              <a:t> </a:t>
            </a:r>
            <a:r>
              <a:rPr lang="en-GB" dirty="0" err="1" smtClean="0">
                <a:cs typeface="Calibri" panose="020F0502020204030204" pitchFamily="34" charset="0"/>
              </a:rPr>
              <a:t>sonuçlanacak</a:t>
            </a:r>
            <a:r>
              <a:rPr lang="en-GB" dirty="0" smtClean="0">
                <a:cs typeface="Calibri" panose="020F0502020204030204" pitchFamily="34" charset="0"/>
              </a:rPr>
              <a:t> </a:t>
            </a:r>
            <a:r>
              <a:rPr lang="en-GB" dirty="0" err="1" smtClean="0">
                <a:cs typeface="Calibri" panose="020F0502020204030204" pitchFamily="34" charset="0"/>
              </a:rPr>
              <a:t>yerel</a:t>
            </a:r>
            <a:r>
              <a:rPr lang="en-GB" dirty="0" smtClean="0">
                <a:cs typeface="Calibri" panose="020F0502020204030204" pitchFamily="34" charset="0"/>
              </a:rPr>
              <a:t> </a:t>
            </a:r>
            <a:r>
              <a:rPr lang="en-GB" dirty="0" err="1" smtClean="0">
                <a:cs typeface="Calibri" panose="020F0502020204030204" pitchFamily="34" charset="0"/>
              </a:rPr>
              <a:t>eylemde</a:t>
            </a:r>
            <a:r>
              <a:rPr lang="en-GB" dirty="0" smtClean="0">
                <a:cs typeface="Calibri" panose="020F0502020204030204" pitchFamily="34" charset="0"/>
              </a:rPr>
              <a:t> </a:t>
            </a:r>
            <a:r>
              <a:rPr lang="en-GB" dirty="0" err="1" smtClean="0">
                <a:cs typeface="Calibri" panose="020F0502020204030204" pitchFamily="34" charset="0"/>
              </a:rPr>
              <a:t>bulunmaları</a:t>
            </a:r>
            <a:r>
              <a:rPr lang="en-GB" dirty="0" smtClean="0">
                <a:cs typeface="Calibri" panose="020F0502020204030204" pitchFamily="34" charset="0"/>
              </a:rPr>
              <a:t> </a:t>
            </a:r>
            <a:r>
              <a:rPr lang="en-GB" dirty="0" err="1" smtClean="0">
                <a:cs typeface="Calibri" panose="020F0502020204030204" pitchFamily="34" charset="0"/>
              </a:rPr>
              <a:t>için</a:t>
            </a:r>
            <a:r>
              <a:rPr lang="en-GB" dirty="0" smtClean="0">
                <a:cs typeface="Calibri" panose="020F0502020204030204" pitchFamily="34" charset="0"/>
              </a:rPr>
              <a:t> </a:t>
            </a:r>
            <a:r>
              <a:rPr lang="en-GB" dirty="0" err="1" smtClean="0">
                <a:cs typeface="Calibri" panose="020F0502020204030204" pitchFamily="34" charset="0"/>
              </a:rPr>
              <a:t>ilham</a:t>
            </a:r>
            <a:r>
              <a:rPr lang="en-GB" dirty="0" smtClean="0">
                <a:cs typeface="Calibri" panose="020F0502020204030204" pitchFamily="34" charset="0"/>
              </a:rPr>
              <a:t> </a:t>
            </a:r>
            <a:r>
              <a:rPr lang="en-GB" dirty="0" err="1" smtClean="0">
                <a:cs typeface="Calibri" panose="020F0502020204030204" pitchFamily="34" charset="0"/>
              </a:rPr>
              <a:t>verir</a:t>
            </a:r>
            <a:r>
              <a:rPr lang="en-GB" dirty="0" smtClean="0">
                <a:cs typeface="Calibri" panose="020F0502020204030204" pitchFamily="34" charset="0"/>
              </a:rPr>
              <a:t>!</a:t>
            </a:r>
            <a:endParaRPr lang="en-IE" dirty="0">
              <a:cs typeface="Calibri" panose="020F0502020204030204" pitchFamily="34" charset="0"/>
            </a:endParaRPr>
          </a:p>
          <a:p>
            <a:pPr>
              <a:lnSpc>
                <a:spcPct val="100000"/>
              </a:lnSpc>
              <a:spcBef>
                <a:spcPts val="0"/>
              </a:spcBef>
            </a:pPr>
            <a:endParaRPr lang="en-GB" dirty="0">
              <a:cs typeface="Calibri" panose="020F0502020204030204" pitchFamily="34" charset="0"/>
            </a:endParaRPr>
          </a:p>
          <a:p>
            <a:pPr>
              <a:lnSpc>
                <a:spcPct val="100000"/>
              </a:lnSpc>
              <a:spcBef>
                <a:spcPts val="0"/>
              </a:spcBef>
            </a:pPr>
            <a:endParaRPr lang="en-IE" dirty="0">
              <a:effectLst/>
              <a:ea typeface="Calibri" panose="020F0502020204030204" pitchFamily="34" charset="0"/>
              <a:cs typeface="Times New Roman" panose="02020603050405020304" pitchFamily="18" charset="0"/>
            </a:endParaRPr>
          </a:p>
          <a:p>
            <a:pPr>
              <a:lnSpc>
                <a:spcPct val="100000"/>
              </a:lnSpc>
              <a:spcBef>
                <a:spcPts val="0"/>
              </a:spcBef>
            </a:pPr>
            <a:endParaRPr lang="en-IE" dirty="0"/>
          </a:p>
          <a:p>
            <a:pPr>
              <a:lnSpc>
                <a:spcPct val="100000"/>
              </a:lnSpc>
              <a:spcBef>
                <a:spcPts val="0"/>
              </a:spcBef>
            </a:pPr>
            <a:endParaRPr lang="en-IE" dirty="0"/>
          </a:p>
          <a:p>
            <a:pPr>
              <a:lnSpc>
                <a:spcPct val="100000"/>
              </a:lnSpc>
              <a:spcBef>
                <a:spcPts val="0"/>
              </a:spcBef>
            </a:pPr>
            <a:endParaRPr lang="en-IE" dirty="0"/>
          </a:p>
        </p:txBody>
      </p:sp>
      <p:pic>
        <p:nvPicPr>
          <p:cNvPr id="4100" name="Picture 4" descr="FoodCloud's €110,000 investment boost">
            <a:extLst>
              <a:ext uri="{FF2B5EF4-FFF2-40B4-BE49-F238E27FC236}">
                <a16:creationId xmlns:a16="http://schemas.microsoft.com/office/drawing/2014/main" xmlns="" id="{2F29FB9D-FA60-4BB8-A0B4-4EB5EB87D87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30282" y="508901"/>
            <a:ext cx="3234800" cy="18199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53D2A954-9F71-473C-BB6B-7166D953BE58}"/>
              </a:ext>
            </a:extLst>
          </p:cNvPr>
          <p:cNvPicPr/>
          <p:nvPr/>
        </p:nvPicPr>
        <p:blipFill rotWithShape="1">
          <a:blip r:embed="rId3" cstate="print">
            <a:extLst>
              <a:ext uri="{28A0092B-C50C-407E-A947-70E740481C1C}">
                <a14:useLocalDpi xmlns:a14="http://schemas.microsoft.com/office/drawing/2010/main" xmlns="" val="0"/>
              </a:ext>
            </a:extLst>
          </a:blip>
          <a:srcRect t="8573" b="13087"/>
          <a:stretch/>
        </p:blipFill>
        <p:spPr bwMode="auto">
          <a:xfrm>
            <a:off x="6844381" y="2328823"/>
            <a:ext cx="5347619" cy="2901303"/>
          </a:xfrm>
          <a:prstGeom prst="rect">
            <a:avLst/>
          </a:prstGeom>
          <a:noFill/>
          <a:ln>
            <a:noFill/>
          </a:ln>
          <a:extLst>
            <a:ext uri="{53640926-AAD7-44D8-BBD7-CCE9431645EC}">
              <a14:shadowObscured xmlns:a14="http://schemas.microsoft.com/office/drawing/2010/main" xmlns=""/>
            </a:ext>
          </a:extLst>
        </p:spPr>
      </p:pic>
      <p:sp>
        <p:nvSpPr>
          <p:cNvPr id="2" name="TextBox 1">
            <a:extLst>
              <a:ext uri="{FF2B5EF4-FFF2-40B4-BE49-F238E27FC236}">
                <a16:creationId xmlns:a16="http://schemas.microsoft.com/office/drawing/2014/main" xmlns="" id="{F0D9D230-8DD7-4BF0-B7DD-75BF95E9DC42}"/>
              </a:ext>
            </a:extLst>
          </p:cNvPr>
          <p:cNvSpPr txBox="1"/>
          <p:nvPr/>
        </p:nvSpPr>
        <p:spPr>
          <a:xfrm>
            <a:off x="7812350" y="5530788"/>
            <a:ext cx="3870664" cy="923330"/>
          </a:xfrm>
          <a:prstGeom prst="rect">
            <a:avLst/>
          </a:prstGeom>
          <a:noFill/>
          <a:ln w="38100">
            <a:solidFill>
              <a:schemeClr val="bg1"/>
            </a:solidFill>
          </a:ln>
        </p:spPr>
        <p:txBody>
          <a:bodyPr wrap="square" rtlCol="0">
            <a:spAutoFit/>
          </a:bodyPr>
          <a:lstStyle/>
          <a:p>
            <a:pPr algn="ctr"/>
            <a:r>
              <a:rPr lang="en-GB" dirty="0" err="1" smtClean="0">
                <a:solidFill>
                  <a:schemeClr val="bg1"/>
                </a:solidFill>
                <a:cs typeface="Calibri" panose="020F0502020204030204" pitchFamily="34" charset="0"/>
              </a:rPr>
              <a:t>Nasıl</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çalıştığına</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dair</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YDSI’yle</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röportaj</a:t>
            </a:r>
            <a:r>
              <a:rPr lang="en-GB" dirty="0" smtClean="0">
                <a:solidFill>
                  <a:schemeClr val="bg1"/>
                </a:solidFill>
                <a:cs typeface="Calibri" panose="020F0502020204030204" pitchFamily="34" charset="0"/>
              </a:rPr>
              <a:t> </a:t>
            </a:r>
            <a:r>
              <a:rPr lang="en-GB" dirty="0" err="1" smtClean="0">
                <a:solidFill>
                  <a:schemeClr val="accent1"/>
                </a:solidFill>
                <a:cs typeface="Calibri" panose="020F0502020204030204" pitchFamily="34" charset="0"/>
              </a:rPr>
              <a:t>burayı</a:t>
            </a:r>
            <a:r>
              <a:rPr lang="en-GB" dirty="0" smtClean="0">
                <a:solidFill>
                  <a:schemeClr val="accent1"/>
                </a:solidFill>
                <a:cs typeface="Calibri" panose="020F0502020204030204" pitchFamily="34" charset="0"/>
              </a:rPr>
              <a:t> </a:t>
            </a:r>
            <a:r>
              <a:rPr lang="en-GB" dirty="0" err="1" smtClean="0">
                <a:solidFill>
                  <a:schemeClr val="bg1"/>
                </a:solidFill>
                <a:cs typeface="Calibri" panose="020F0502020204030204" pitchFamily="34" charset="0"/>
              </a:rPr>
              <a:t>tıklayın</a:t>
            </a:r>
            <a:endParaRPr lang="en-IE" dirty="0" smtClean="0">
              <a:solidFill>
                <a:schemeClr val="bg1"/>
              </a:solidFill>
              <a:cs typeface="Calibri" panose="020F0502020204030204" pitchFamily="34" charset="0"/>
            </a:endParaRPr>
          </a:p>
          <a:p>
            <a:endParaRPr lang="en-IE" dirty="0">
              <a:solidFill>
                <a:schemeClr val="bg1"/>
              </a:solidFill>
            </a:endParaRPr>
          </a:p>
        </p:txBody>
      </p:sp>
      <p:sp>
        <p:nvSpPr>
          <p:cNvPr id="8" name="TextBox 7">
            <a:extLst>
              <a:ext uri="{FF2B5EF4-FFF2-40B4-BE49-F238E27FC236}">
                <a16:creationId xmlns:a16="http://schemas.microsoft.com/office/drawing/2014/main" xmlns="" id="{24890254-7A5C-4562-B42E-B0903A8B645E}"/>
              </a:ext>
            </a:extLst>
          </p:cNvPr>
          <p:cNvSpPr txBox="1"/>
          <p:nvPr/>
        </p:nvSpPr>
        <p:spPr>
          <a:xfrm>
            <a:off x="0" y="2559"/>
            <a:ext cx="6141233" cy="1077218"/>
          </a:xfrm>
          <a:prstGeom prst="rect">
            <a:avLst/>
          </a:prstGeom>
          <a:solidFill>
            <a:schemeClr val="bg1"/>
          </a:solidFill>
        </p:spPr>
        <p:txBody>
          <a:bodyPr wrap="non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tr-TR" sz="2400" dirty="0" err="1" smtClean="0">
                <a:solidFill>
                  <a:srgbClr val="A6377D"/>
                </a:solidFill>
              </a:rPr>
              <a:t>Cloud</a:t>
            </a:r>
            <a:r>
              <a:rPr lang="tr-TR" sz="2400" dirty="0" smtClean="0">
                <a:solidFill>
                  <a:srgbClr val="A6377D"/>
                </a:solidFill>
              </a:rPr>
              <a:t> </a:t>
            </a:r>
            <a:r>
              <a:rPr lang="en-IE" sz="2400" dirty="0" err="1" smtClean="0">
                <a:solidFill>
                  <a:srgbClr val="A6377D"/>
                </a:solidFill>
              </a:rPr>
              <a:t>Tabanlı</a:t>
            </a:r>
            <a:r>
              <a:rPr lang="en-IE" sz="2400" dirty="0" smtClean="0">
                <a:solidFill>
                  <a:srgbClr val="A6377D"/>
                </a:solidFill>
              </a:rPr>
              <a:t> </a:t>
            </a:r>
            <a:r>
              <a:rPr lang="en-IE" sz="2400" dirty="0" err="1" smtClean="0">
                <a:solidFill>
                  <a:srgbClr val="A6377D"/>
                </a:solidFill>
              </a:rPr>
              <a:t>API'ler</a:t>
            </a:r>
            <a:r>
              <a:rPr lang="en-IE" sz="2400" dirty="0" smtClean="0">
                <a:solidFill>
                  <a:srgbClr val="A6377D"/>
                </a:solidFill>
              </a:rPr>
              <a:t> </a:t>
            </a:r>
            <a:r>
              <a:rPr lang="en-IE" sz="2400" dirty="0" err="1" smtClean="0">
                <a:solidFill>
                  <a:srgbClr val="A6377D"/>
                </a:solidFill>
              </a:rPr>
              <a:t>ve</a:t>
            </a:r>
            <a:r>
              <a:rPr lang="en-IE" sz="2400" dirty="0" smtClean="0">
                <a:solidFill>
                  <a:srgbClr val="A6377D"/>
                </a:solidFill>
              </a:rPr>
              <a:t> </a:t>
            </a:r>
            <a:r>
              <a:rPr lang="tr-TR" sz="2400" dirty="0" err="1" smtClean="0">
                <a:solidFill>
                  <a:srgbClr val="A6377D"/>
                </a:solidFill>
              </a:rPr>
              <a:t>Cloud</a:t>
            </a:r>
            <a:r>
              <a:rPr lang="tr-TR" sz="2400" dirty="0" smtClean="0">
                <a:solidFill>
                  <a:srgbClr val="A6377D"/>
                </a:solidFill>
              </a:rPr>
              <a:t> </a:t>
            </a:r>
            <a:r>
              <a:rPr lang="en-IE" sz="2400" dirty="0" err="1" smtClean="0">
                <a:solidFill>
                  <a:srgbClr val="A6377D"/>
                </a:solidFill>
              </a:rPr>
              <a:t>Tabanlı</a:t>
            </a:r>
            <a:r>
              <a:rPr lang="en-IE" sz="2400" dirty="0" smtClean="0">
                <a:solidFill>
                  <a:srgbClr val="A6377D"/>
                </a:solidFill>
              </a:rPr>
              <a:t> </a:t>
            </a:r>
            <a:r>
              <a:rPr lang="en-IE" sz="2400" dirty="0" err="1" smtClean="0">
                <a:solidFill>
                  <a:srgbClr val="A6377D"/>
                </a:solidFill>
              </a:rPr>
              <a:t>Sistemler</a:t>
            </a:r>
            <a:r>
              <a:rPr lang="en-IE" sz="2400" dirty="0" smtClean="0">
                <a:solidFill>
                  <a:srgbClr val="A6377D"/>
                </a:solidFill>
              </a:rPr>
              <a:t> </a:t>
            </a:r>
            <a:endParaRPr lang="en-IE" sz="2400" dirty="0">
              <a:solidFill>
                <a:srgbClr val="A6377D"/>
              </a:solidFill>
            </a:endParaRPr>
          </a:p>
        </p:txBody>
      </p:sp>
    </p:spTree>
    <p:extLst>
      <p:ext uri="{BB962C8B-B14F-4D97-AF65-F5344CB8AC3E}">
        <p14:creationId xmlns:p14="http://schemas.microsoft.com/office/powerpoint/2010/main" xmlns="" val="114884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536670" y="1678964"/>
            <a:ext cx="7923750" cy="3202098"/>
          </a:xfrm>
        </p:spPr>
        <p:txBody>
          <a:bodyPr/>
          <a:lstStyle/>
          <a:p>
            <a:r>
              <a:rPr lang="en-IE" dirty="0" err="1" smtClean="0">
                <a:solidFill>
                  <a:schemeClr val="tx1">
                    <a:lumMod val="75000"/>
                    <a:lumOff val="25000"/>
                  </a:schemeClr>
                </a:solidFill>
              </a:rPr>
              <a:t>Esasen</a:t>
            </a:r>
            <a:r>
              <a:rPr lang="en-IE" dirty="0" smtClean="0">
                <a:solidFill>
                  <a:schemeClr val="tx1">
                    <a:lumMod val="75000"/>
                    <a:lumOff val="25000"/>
                  </a:schemeClr>
                </a:solidFill>
              </a:rPr>
              <a:t> IOT </a:t>
            </a:r>
            <a:r>
              <a:rPr lang="en-IE" dirty="0" err="1" smtClean="0">
                <a:solidFill>
                  <a:schemeClr val="tx1">
                    <a:lumMod val="75000"/>
                    <a:lumOff val="25000"/>
                  </a:schemeClr>
                </a:solidFill>
              </a:rPr>
              <a:t>fikri</a:t>
            </a:r>
            <a:r>
              <a:rPr lang="en-IE" dirty="0" smtClean="0">
                <a:solidFill>
                  <a:schemeClr val="tx1">
                    <a:lumMod val="75000"/>
                    <a:lumOff val="25000"/>
                  </a:schemeClr>
                </a:solidFill>
              </a:rPr>
              <a:t>, </a:t>
            </a:r>
            <a:r>
              <a:rPr lang="en-IE" dirty="0" err="1" smtClean="0">
                <a:solidFill>
                  <a:schemeClr val="tx1">
                    <a:lumMod val="75000"/>
                    <a:lumOff val="25000"/>
                  </a:schemeClr>
                </a:solidFill>
              </a:rPr>
              <a:t>bağlantıda</a:t>
            </a:r>
            <a:r>
              <a:rPr lang="en-IE" dirty="0" smtClean="0">
                <a:solidFill>
                  <a:schemeClr val="tx1">
                    <a:lumMod val="75000"/>
                    <a:lumOff val="25000"/>
                  </a:schemeClr>
                </a:solidFill>
              </a:rPr>
              <a:t> </a:t>
            </a:r>
            <a:r>
              <a:rPr lang="en-IE" dirty="0" err="1" smtClean="0">
                <a:solidFill>
                  <a:schemeClr val="tx1">
                    <a:lumMod val="75000"/>
                    <a:lumOff val="25000"/>
                  </a:schemeClr>
                </a:solidFill>
              </a:rPr>
              <a:t>devrim</a:t>
            </a:r>
            <a:r>
              <a:rPr lang="en-IE" dirty="0" smtClean="0">
                <a:solidFill>
                  <a:schemeClr val="tx1">
                    <a:lumMod val="75000"/>
                    <a:lumOff val="25000"/>
                  </a:schemeClr>
                </a:solidFill>
              </a:rPr>
              <a:t> </a:t>
            </a:r>
            <a:r>
              <a:rPr lang="en-IE" dirty="0" err="1" smtClean="0">
                <a:solidFill>
                  <a:schemeClr val="tx1">
                    <a:lumMod val="75000"/>
                    <a:lumOff val="25000"/>
                  </a:schemeClr>
                </a:solidFill>
              </a:rPr>
              <a:t>yaratmasıdır</a:t>
            </a:r>
            <a:r>
              <a:rPr lang="en-IE" dirty="0" smtClean="0">
                <a:solidFill>
                  <a:schemeClr val="tx1">
                    <a:lumMod val="75000"/>
                    <a:lumOff val="25000"/>
                  </a:schemeClr>
                </a:solidFill>
              </a:rPr>
              <a:t>. IOT, </a:t>
            </a:r>
            <a:r>
              <a:rPr lang="en-IE" dirty="0" err="1" smtClean="0">
                <a:solidFill>
                  <a:schemeClr val="tx1">
                    <a:lumMod val="75000"/>
                    <a:lumOff val="25000"/>
                  </a:schemeClr>
                </a:solidFill>
              </a:rPr>
              <a:t>nesneleri</a:t>
            </a:r>
            <a:r>
              <a:rPr lang="en-IE" dirty="0" smtClean="0">
                <a:solidFill>
                  <a:schemeClr val="tx1">
                    <a:lumMod val="75000"/>
                    <a:lumOff val="25000"/>
                  </a:schemeClr>
                </a:solidFill>
              </a:rPr>
              <a:t> </a:t>
            </a:r>
            <a:r>
              <a:rPr lang="en-IE" dirty="0" err="1" smtClean="0">
                <a:solidFill>
                  <a:schemeClr val="tx1">
                    <a:lumMod val="75000"/>
                    <a:lumOff val="25000"/>
                  </a:schemeClr>
                </a:solidFill>
              </a:rPr>
              <a:t>internete</a:t>
            </a:r>
            <a:r>
              <a:rPr lang="en-IE" dirty="0" smtClean="0">
                <a:solidFill>
                  <a:schemeClr val="tx1">
                    <a:lumMod val="75000"/>
                    <a:lumOff val="25000"/>
                  </a:schemeClr>
                </a:solidFill>
              </a:rPr>
              <a:t> </a:t>
            </a:r>
            <a:r>
              <a:rPr lang="en-IE" dirty="0" err="1" smtClean="0">
                <a:solidFill>
                  <a:schemeClr val="tx1">
                    <a:lumMod val="75000"/>
                    <a:lumOff val="25000"/>
                  </a:schemeClr>
                </a:solidFill>
              </a:rPr>
              <a:t>bağlayarak</a:t>
            </a:r>
            <a:r>
              <a:rPr lang="en-IE" dirty="0" smtClean="0">
                <a:solidFill>
                  <a:schemeClr val="tx1">
                    <a:lumMod val="75000"/>
                    <a:lumOff val="25000"/>
                  </a:schemeClr>
                </a:solidFill>
              </a:rPr>
              <a:t>, </a:t>
            </a:r>
            <a:r>
              <a:rPr lang="en-IE" dirty="0" err="1" smtClean="0">
                <a:solidFill>
                  <a:schemeClr val="tx1">
                    <a:lumMod val="75000"/>
                    <a:lumOff val="25000"/>
                  </a:schemeClr>
                </a:solidFill>
              </a:rPr>
              <a:t>cihazlarımıza</a:t>
            </a:r>
            <a:r>
              <a:rPr lang="en-IE" dirty="0" smtClean="0">
                <a:solidFill>
                  <a:schemeClr val="tx1">
                    <a:lumMod val="75000"/>
                    <a:lumOff val="25000"/>
                  </a:schemeClr>
                </a:solidFill>
              </a:rPr>
              <a:t> </a:t>
            </a:r>
            <a:r>
              <a:rPr lang="en-IE" dirty="0" err="1" smtClean="0">
                <a:solidFill>
                  <a:schemeClr val="tx1">
                    <a:lumMod val="75000"/>
                    <a:lumOff val="25000"/>
                  </a:schemeClr>
                </a:solidFill>
              </a:rPr>
              <a:t>sensörler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aktüatörler</a:t>
            </a:r>
            <a:r>
              <a:rPr lang="en-IE" dirty="0" smtClean="0">
                <a:solidFill>
                  <a:schemeClr val="tx1">
                    <a:lumMod val="75000"/>
                    <a:lumOff val="25000"/>
                  </a:schemeClr>
                </a:solidFill>
              </a:rPr>
              <a:t> </a:t>
            </a:r>
            <a:r>
              <a:rPr lang="en-IE" dirty="0" err="1" smtClean="0">
                <a:solidFill>
                  <a:schemeClr val="tx1">
                    <a:lumMod val="75000"/>
                    <a:lumOff val="25000"/>
                  </a:schemeClr>
                </a:solidFill>
              </a:rPr>
              <a:t>ekleyerek</a:t>
            </a:r>
            <a:r>
              <a:rPr lang="en-IE" dirty="0" smtClean="0">
                <a:solidFill>
                  <a:schemeClr val="tx1">
                    <a:lumMod val="75000"/>
                    <a:lumOff val="25000"/>
                  </a:schemeClr>
                </a:solidFill>
              </a:rPr>
              <a:t> </a:t>
            </a:r>
            <a:r>
              <a:rPr lang="en-IE" dirty="0" err="1" smtClean="0">
                <a:solidFill>
                  <a:schemeClr val="tx1">
                    <a:lumMod val="75000"/>
                    <a:lumOff val="25000"/>
                  </a:schemeClr>
                </a:solidFill>
              </a:rPr>
              <a:t>onları</a:t>
            </a:r>
            <a:r>
              <a:rPr lang="en-IE" dirty="0" smtClean="0">
                <a:solidFill>
                  <a:schemeClr val="tx1">
                    <a:lumMod val="75000"/>
                    <a:lumOff val="25000"/>
                  </a:schemeClr>
                </a:solidFill>
              </a:rPr>
              <a:t> </a:t>
            </a:r>
            <a:r>
              <a:rPr lang="en-IE" dirty="0" err="1" smtClean="0">
                <a:solidFill>
                  <a:schemeClr val="accent1"/>
                </a:solidFill>
              </a:rPr>
              <a:t>akıllı</a:t>
            </a:r>
            <a:r>
              <a:rPr lang="en-IE" dirty="0" smtClean="0">
                <a:solidFill>
                  <a:schemeClr val="accent1"/>
                </a:solidFill>
              </a:rPr>
              <a:t> </a:t>
            </a:r>
            <a:r>
              <a:rPr lang="en-IE" dirty="0" err="1" smtClean="0">
                <a:solidFill>
                  <a:schemeClr val="accent1"/>
                </a:solidFill>
              </a:rPr>
              <a:t>nesneler</a:t>
            </a:r>
            <a:r>
              <a:rPr lang="en-IE" dirty="0" smtClean="0">
                <a:solidFill>
                  <a:schemeClr val="accent1"/>
                </a:solidFill>
              </a:rPr>
              <a:t> </a:t>
            </a:r>
            <a:r>
              <a:rPr lang="en-IE" dirty="0" err="1" smtClean="0">
                <a:solidFill>
                  <a:schemeClr val="accent1"/>
                </a:solidFill>
              </a:rPr>
              <a:t>haline</a:t>
            </a:r>
            <a:r>
              <a:rPr lang="en-IE" dirty="0" smtClean="0">
                <a:solidFill>
                  <a:schemeClr val="accent1"/>
                </a:solidFill>
              </a:rPr>
              <a:t> </a:t>
            </a:r>
            <a:r>
              <a:rPr lang="en-IE" dirty="0" err="1" smtClean="0">
                <a:solidFill>
                  <a:schemeClr val="accent1"/>
                </a:solidFill>
              </a:rPr>
              <a:t>getiriyor</a:t>
            </a:r>
            <a:r>
              <a:rPr lang="en-IE" dirty="0" smtClean="0">
                <a:solidFill>
                  <a:schemeClr val="tx1">
                    <a:lumMod val="75000"/>
                    <a:lumOff val="25000"/>
                  </a:schemeClr>
                </a:solidFill>
              </a:rPr>
              <a:t>. Bu </a:t>
            </a:r>
            <a:r>
              <a:rPr lang="en-IE" dirty="0" err="1" smtClean="0">
                <a:solidFill>
                  <a:schemeClr val="tx1">
                    <a:lumMod val="75000"/>
                    <a:lumOff val="25000"/>
                  </a:schemeClr>
                </a:solidFill>
              </a:rPr>
              <a:t>akıllı</a:t>
            </a:r>
            <a:r>
              <a:rPr lang="en-IE" dirty="0" smtClean="0">
                <a:solidFill>
                  <a:schemeClr val="tx1">
                    <a:lumMod val="75000"/>
                    <a:lumOff val="25000"/>
                  </a:schemeClr>
                </a:solidFill>
              </a:rPr>
              <a:t> </a:t>
            </a:r>
            <a:r>
              <a:rPr lang="en-IE" dirty="0" err="1" smtClean="0">
                <a:solidFill>
                  <a:schemeClr val="tx1">
                    <a:lumMod val="75000"/>
                    <a:lumOff val="25000"/>
                  </a:schemeClr>
                </a:solidFill>
              </a:rPr>
              <a:t>nesnelerin</a:t>
            </a:r>
            <a:r>
              <a:rPr lang="en-IE" dirty="0" smtClean="0">
                <a:solidFill>
                  <a:schemeClr val="tx1">
                    <a:lumMod val="75000"/>
                    <a:lumOff val="25000"/>
                  </a:schemeClr>
                </a:solidFill>
              </a:rPr>
              <a:t> internet </a:t>
            </a:r>
            <a:r>
              <a:rPr lang="en-IE" dirty="0" err="1" smtClean="0">
                <a:solidFill>
                  <a:schemeClr val="tx1">
                    <a:lumMod val="75000"/>
                    <a:lumOff val="25000"/>
                  </a:schemeClr>
                </a:solidFill>
              </a:rPr>
              <a:t>üzerinden</a:t>
            </a:r>
            <a:r>
              <a:rPr lang="en-IE" dirty="0" smtClean="0">
                <a:solidFill>
                  <a:schemeClr val="tx1">
                    <a:lumMod val="75000"/>
                    <a:lumOff val="25000"/>
                  </a:schemeClr>
                </a:solidFill>
              </a:rPr>
              <a:t> </a:t>
            </a:r>
            <a:r>
              <a:rPr lang="en-IE" dirty="0" err="1" smtClean="0">
                <a:solidFill>
                  <a:schemeClr val="tx1">
                    <a:lumMod val="75000"/>
                    <a:lumOff val="25000"/>
                  </a:schemeClr>
                </a:solidFill>
              </a:rPr>
              <a:t>insanlarla</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etkileşimi</a:t>
            </a:r>
            <a:r>
              <a:rPr lang="en-IE" dirty="0" smtClean="0">
                <a:solidFill>
                  <a:schemeClr val="tx1">
                    <a:lumMod val="75000"/>
                    <a:lumOff val="25000"/>
                  </a:schemeClr>
                </a:solidFill>
              </a:rPr>
              <a:t> </a:t>
            </a:r>
            <a:r>
              <a:rPr lang="en-IE" dirty="0" err="1" smtClean="0">
                <a:solidFill>
                  <a:schemeClr val="tx1">
                    <a:lumMod val="75000"/>
                    <a:lumOff val="25000"/>
                  </a:schemeClr>
                </a:solidFill>
              </a:rPr>
              <a:t>Nesnelerin</a:t>
            </a:r>
            <a:r>
              <a:rPr lang="en-IE" dirty="0" smtClean="0">
                <a:solidFill>
                  <a:schemeClr val="tx1">
                    <a:lumMod val="75000"/>
                    <a:lumOff val="25000"/>
                  </a:schemeClr>
                </a:solidFill>
              </a:rPr>
              <a:t> </a:t>
            </a:r>
            <a:r>
              <a:rPr lang="en-IE" dirty="0" err="1" smtClean="0">
                <a:solidFill>
                  <a:schemeClr val="tx1">
                    <a:lumMod val="75000"/>
                    <a:lumOff val="25000"/>
                  </a:schemeClr>
                </a:solidFill>
              </a:rPr>
              <a:t>İnterneti</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adlandırılır</a:t>
            </a:r>
            <a:r>
              <a:rPr lang="en-IE" dirty="0" smtClean="0">
                <a:solidFill>
                  <a:schemeClr val="tx1">
                    <a:lumMod val="75000"/>
                    <a:lumOff val="25000"/>
                  </a:schemeClr>
                </a:solidFill>
              </a:rPr>
              <a:t>. </a:t>
            </a:r>
            <a:r>
              <a:rPr lang="en-IE" dirty="0" err="1" smtClean="0">
                <a:solidFill>
                  <a:schemeClr val="tx1">
                    <a:lumMod val="75000"/>
                    <a:lumOff val="25000"/>
                  </a:schemeClr>
                </a:solidFill>
              </a:rPr>
              <a:t>Tıpkı</a:t>
            </a:r>
            <a:r>
              <a:rPr lang="en-IE" dirty="0" smtClean="0">
                <a:solidFill>
                  <a:schemeClr val="tx1">
                    <a:lumMod val="75000"/>
                    <a:lumOff val="25000"/>
                  </a:schemeClr>
                </a:solidFill>
              </a:rPr>
              <a:t> </a:t>
            </a:r>
            <a:r>
              <a:rPr lang="en-IE" dirty="0" err="1" smtClean="0">
                <a:solidFill>
                  <a:schemeClr val="tx1">
                    <a:lumMod val="75000"/>
                    <a:lumOff val="25000"/>
                  </a:schemeClr>
                </a:solidFill>
              </a:rPr>
              <a:t>bilgisayarınızın</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telefonunuzun</a:t>
            </a:r>
            <a:r>
              <a:rPr lang="en-IE" dirty="0" smtClean="0">
                <a:solidFill>
                  <a:schemeClr val="tx1">
                    <a:lumMod val="75000"/>
                    <a:lumOff val="25000"/>
                  </a:schemeClr>
                </a:solidFill>
              </a:rPr>
              <a:t> </a:t>
            </a:r>
            <a:r>
              <a:rPr lang="en-IE" dirty="0" err="1" smtClean="0">
                <a:solidFill>
                  <a:schemeClr val="tx1">
                    <a:lumMod val="75000"/>
                    <a:lumOff val="25000"/>
                  </a:schemeClr>
                </a:solidFill>
              </a:rPr>
              <a:t>şu</a:t>
            </a:r>
            <a:r>
              <a:rPr lang="en-IE" dirty="0" smtClean="0">
                <a:solidFill>
                  <a:schemeClr val="tx1">
                    <a:lumMod val="75000"/>
                    <a:lumOff val="25000"/>
                  </a:schemeClr>
                </a:solidFill>
              </a:rPr>
              <a:t> </a:t>
            </a:r>
            <a:r>
              <a:rPr lang="en-IE" dirty="0" err="1" smtClean="0">
                <a:solidFill>
                  <a:schemeClr val="tx1">
                    <a:lumMod val="75000"/>
                    <a:lumOff val="25000"/>
                  </a:schemeClr>
                </a:solidFill>
              </a:rPr>
              <a:t>anda</a:t>
            </a:r>
            <a:r>
              <a:rPr lang="en-IE" dirty="0" smtClean="0">
                <a:solidFill>
                  <a:schemeClr val="tx1">
                    <a:lumMod val="75000"/>
                    <a:lumOff val="25000"/>
                  </a:schemeClr>
                </a:solidFill>
              </a:rPr>
              <a:t> </a:t>
            </a:r>
            <a:r>
              <a:rPr lang="en-IE" dirty="0" err="1" smtClean="0">
                <a:solidFill>
                  <a:schemeClr val="tx1">
                    <a:lumMod val="75000"/>
                    <a:lumOff val="25000"/>
                  </a:schemeClr>
                </a:solidFill>
              </a:rPr>
              <a:t>internete</a:t>
            </a:r>
            <a:r>
              <a:rPr lang="en-IE" dirty="0" smtClean="0">
                <a:solidFill>
                  <a:schemeClr val="tx1">
                    <a:lumMod val="75000"/>
                    <a:lumOff val="25000"/>
                  </a:schemeClr>
                </a:solidFill>
              </a:rPr>
              <a:t> </a:t>
            </a:r>
            <a:r>
              <a:rPr lang="en-IE" dirty="0" err="1" smtClean="0">
                <a:solidFill>
                  <a:schemeClr val="tx1">
                    <a:lumMod val="75000"/>
                    <a:lumOff val="25000"/>
                  </a:schemeClr>
                </a:solidFill>
              </a:rPr>
              <a:t>bağlı</a:t>
            </a:r>
            <a:r>
              <a:rPr lang="en-IE" dirty="0" smtClean="0">
                <a:solidFill>
                  <a:schemeClr val="tx1">
                    <a:lumMod val="75000"/>
                    <a:lumOff val="25000"/>
                  </a:schemeClr>
                </a:solidFill>
              </a:rPr>
              <a:t> </a:t>
            </a:r>
            <a:r>
              <a:rPr lang="en-IE" dirty="0" err="1" smtClean="0">
                <a:solidFill>
                  <a:schemeClr val="tx1">
                    <a:lumMod val="75000"/>
                    <a:lumOff val="25000"/>
                  </a:schemeClr>
                </a:solidFill>
              </a:rPr>
              <a:t>olması</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dirty="0" err="1" smtClean="0">
                <a:solidFill>
                  <a:schemeClr val="tx1">
                    <a:lumMod val="75000"/>
                    <a:lumOff val="25000"/>
                  </a:schemeClr>
                </a:solidFill>
              </a:rPr>
              <a:t>uzak</a:t>
            </a:r>
            <a:r>
              <a:rPr lang="en-IE" dirty="0" smtClean="0">
                <a:solidFill>
                  <a:schemeClr val="tx1">
                    <a:lumMod val="75000"/>
                    <a:lumOff val="25000"/>
                  </a:schemeClr>
                </a:solidFill>
              </a:rPr>
              <a:t> </a:t>
            </a:r>
            <a:r>
              <a:rPr lang="en-IE" dirty="0" err="1" smtClean="0">
                <a:solidFill>
                  <a:schemeClr val="tx1">
                    <a:lumMod val="75000"/>
                    <a:lumOff val="25000"/>
                  </a:schemeClr>
                </a:solidFill>
              </a:rPr>
              <a:t>olmayan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gelecekte</a:t>
            </a:r>
            <a:r>
              <a:rPr lang="en-IE" dirty="0" smtClean="0">
                <a:solidFill>
                  <a:schemeClr val="tx1">
                    <a:lumMod val="75000"/>
                    <a:lumOff val="25000"/>
                  </a:schemeClr>
                </a:solidFill>
              </a:rPr>
              <a:t>, </a:t>
            </a:r>
            <a:r>
              <a:rPr lang="en-IE" dirty="0" err="1" smtClean="0">
                <a:solidFill>
                  <a:schemeClr val="tx1">
                    <a:lumMod val="75000"/>
                    <a:lumOff val="25000"/>
                  </a:schemeClr>
                </a:solidFill>
              </a:rPr>
              <a:t>arabanız</a:t>
            </a:r>
            <a:r>
              <a:rPr lang="en-IE" dirty="0" smtClean="0">
                <a:solidFill>
                  <a:schemeClr val="tx1">
                    <a:lumMod val="75000"/>
                    <a:lumOff val="25000"/>
                  </a:schemeClr>
                </a:solidFill>
              </a:rPr>
              <a:t>, </a:t>
            </a:r>
            <a:r>
              <a:rPr lang="en-IE" dirty="0" err="1" smtClean="0">
                <a:solidFill>
                  <a:schemeClr val="tx1">
                    <a:lumMod val="75000"/>
                    <a:lumOff val="25000"/>
                  </a:schemeClr>
                </a:solidFill>
              </a:rPr>
              <a:t>eviniz</a:t>
            </a:r>
            <a:r>
              <a:rPr lang="en-IE" dirty="0" smtClean="0">
                <a:solidFill>
                  <a:schemeClr val="tx1">
                    <a:lumMod val="75000"/>
                    <a:lumOff val="25000"/>
                  </a:schemeClr>
                </a:solidFill>
              </a:rPr>
              <a:t>, </a:t>
            </a:r>
            <a:r>
              <a:rPr lang="en-IE" dirty="0" err="1" smtClean="0">
                <a:solidFill>
                  <a:schemeClr val="tx1">
                    <a:lumMod val="75000"/>
                    <a:lumOff val="25000"/>
                  </a:schemeClr>
                </a:solidFill>
              </a:rPr>
              <a:t>buzdolabınız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hayal</a:t>
            </a:r>
            <a:r>
              <a:rPr lang="en-IE" dirty="0" smtClean="0">
                <a:solidFill>
                  <a:schemeClr val="tx1">
                    <a:lumMod val="75000"/>
                    <a:lumOff val="25000"/>
                  </a:schemeClr>
                </a:solidFill>
              </a:rPr>
              <a:t> </a:t>
            </a:r>
            <a:r>
              <a:rPr lang="en-IE" dirty="0" err="1" smtClean="0">
                <a:solidFill>
                  <a:schemeClr val="tx1">
                    <a:lumMod val="75000"/>
                    <a:lumOff val="25000"/>
                  </a:schemeClr>
                </a:solidFill>
              </a:rPr>
              <a:t>edebileceğiniz</a:t>
            </a:r>
            <a:r>
              <a:rPr lang="en-IE" dirty="0" smtClean="0">
                <a:solidFill>
                  <a:schemeClr val="tx1">
                    <a:lumMod val="75000"/>
                    <a:lumOff val="25000"/>
                  </a:schemeClr>
                </a:solidFill>
              </a:rPr>
              <a:t> </a:t>
            </a:r>
            <a:r>
              <a:rPr lang="en-IE" dirty="0" err="1" smtClean="0">
                <a:solidFill>
                  <a:schemeClr val="tx1">
                    <a:lumMod val="75000"/>
                    <a:lumOff val="25000"/>
                  </a:schemeClr>
                </a:solidFill>
              </a:rPr>
              <a:t>hemen</a:t>
            </a:r>
            <a:r>
              <a:rPr lang="en-IE" dirty="0" smtClean="0">
                <a:solidFill>
                  <a:schemeClr val="tx1">
                    <a:lumMod val="75000"/>
                    <a:lumOff val="25000"/>
                  </a:schemeClr>
                </a:solidFill>
              </a:rPr>
              <a:t> </a:t>
            </a:r>
            <a:r>
              <a:rPr lang="en-IE" dirty="0" err="1" smtClean="0">
                <a:solidFill>
                  <a:schemeClr val="tx1">
                    <a:lumMod val="75000"/>
                    <a:lumOff val="25000"/>
                  </a:schemeClr>
                </a:solidFill>
              </a:rPr>
              <a:t>hemen</a:t>
            </a:r>
            <a:r>
              <a:rPr lang="en-IE" dirty="0" smtClean="0">
                <a:solidFill>
                  <a:schemeClr val="tx1">
                    <a:lumMod val="75000"/>
                    <a:lumOff val="25000"/>
                  </a:schemeClr>
                </a:solidFill>
              </a:rPr>
              <a:t> her </a:t>
            </a:r>
            <a:r>
              <a:rPr lang="en-IE" dirty="0" err="1" smtClean="0">
                <a:solidFill>
                  <a:schemeClr val="tx1">
                    <a:lumMod val="75000"/>
                    <a:lumOff val="25000"/>
                  </a:schemeClr>
                </a:solidFill>
              </a:rPr>
              <a:t>şey</a:t>
            </a:r>
            <a:r>
              <a:rPr lang="en-IE" dirty="0" smtClean="0">
                <a:solidFill>
                  <a:schemeClr val="tx1">
                    <a:lumMod val="75000"/>
                    <a:lumOff val="25000"/>
                  </a:schemeClr>
                </a:solidFill>
              </a:rPr>
              <a:t> de </a:t>
            </a:r>
            <a:r>
              <a:rPr lang="en-IE" dirty="0" err="1" smtClean="0">
                <a:solidFill>
                  <a:schemeClr val="tx1">
                    <a:lumMod val="75000"/>
                    <a:lumOff val="25000"/>
                  </a:schemeClr>
                </a:solidFill>
              </a:rPr>
              <a:t>olacaktır</a:t>
            </a:r>
            <a:r>
              <a:rPr lang="en-IE" dirty="0" smtClean="0">
                <a:solidFill>
                  <a:schemeClr val="tx1">
                    <a:lumMod val="75000"/>
                    <a:lumOff val="25000"/>
                  </a:schemeClr>
                </a:solidFill>
              </a:rPr>
              <a:t>. Bu </a:t>
            </a:r>
            <a:r>
              <a:rPr lang="en-IE" dirty="0" err="1" smtClean="0">
                <a:solidFill>
                  <a:schemeClr val="tx1">
                    <a:lumMod val="75000"/>
                    <a:lumOff val="25000"/>
                  </a:schemeClr>
                </a:solidFill>
              </a:rPr>
              <a:t>onların</a:t>
            </a:r>
            <a:r>
              <a:rPr lang="en-IE" dirty="0" smtClean="0">
                <a:solidFill>
                  <a:schemeClr val="tx1">
                    <a:lumMod val="75000"/>
                    <a:lumOff val="25000"/>
                  </a:schemeClr>
                </a:solidFill>
              </a:rPr>
              <a:t> </a:t>
            </a:r>
            <a:r>
              <a:rPr lang="en-IE" dirty="0" err="1" smtClean="0">
                <a:solidFill>
                  <a:schemeClr val="tx1">
                    <a:lumMod val="75000"/>
                    <a:lumOff val="25000"/>
                  </a:schemeClr>
                </a:solidFill>
              </a:rPr>
              <a:t>uzaktan</a:t>
            </a:r>
            <a:r>
              <a:rPr lang="en-IE" dirty="0" smtClean="0">
                <a:solidFill>
                  <a:schemeClr val="tx1">
                    <a:lumMod val="75000"/>
                    <a:lumOff val="25000"/>
                  </a:schemeClr>
                </a:solidFill>
              </a:rPr>
              <a:t> </a:t>
            </a:r>
            <a:r>
              <a:rPr lang="en-IE" dirty="0" err="1" smtClean="0">
                <a:solidFill>
                  <a:schemeClr val="tx1">
                    <a:lumMod val="75000"/>
                    <a:lumOff val="25000"/>
                  </a:schemeClr>
                </a:solidFill>
              </a:rPr>
              <a:t>kontrol</a:t>
            </a:r>
            <a:r>
              <a:rPr lang="en-IE" dirty="0" smtClean="0">
                <a:solidFill>
                  <a:schemeClr val="tx1">
                    <a:lumMod val="75000"/>
                    <a:lumOff val="25000"/>
                  </a:schemeClr>
                </a:solidFill>
              </a:rPr>
              <a:t> </a:t>
            </a:r>
            <a:r>
              <a:rPr lang="en-IE" dirty="0" err="1" smtClean="0">
                <a:solidFill>
                  <a:schemeClr val="tx1">
                    <a:lumMod val="75000"/>
                    <a:lumOff val="25000"/>
                  </a:schemeClr>
                </a:solidFill>
              </a:rPr>
              <a:t>edilmelerine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birbirleriyle</a:t>
            </a:r>
            <a:r>
              <a:rPr lang="en-IE" dirty="0" smtClean="0">
                <a:solidFill>
                  <a:schemeClr val="tx1">
                    <a:lumMod val="75000"/>
                    <a:lumOff val="25000"/>
                  </a:schemeClr>
                </a:solidFill>
              </a:rPr>
              <a:t> </a:t>
            </a:r>
            <a:r>
              <a:rPr lang="en-IE" dirty="0" err="1" smtClean="0">
                <a:solidFill>
                  <a:schemeClr val="tx1">
                    <a:lumMod val="75000"/>
                    <a:lumOff val="25000"/>
                  </a:schemeClr>
                </a:solidFill>
              </a:rPr>
              <a:t>konuşmalarına</a:t>
            </a:r>
            <a:r>
              <a:rPr lang="en-IE" dirty="0" smtClean="0">
                <a:solidFill>
                  <a:schemeClr val="tx1">
                    <a:lumMod val="75000"/>
                    <a:lumOff val="25000"/>
                  </a:schemeClr>
                </a:solidFill>
              </a:rPr>
              <a:t> </a:t>
            </a:r>
            <a:r>
              <a:rPr lang="en-IE" dirty="0" err="1" smtClean="0">
                <a:solidFill>
                  <a:schemeClr val="tx1">
                    <a:lumMod val="75000"/>
                    <a:lumOff val="25000"/>
                  </a:schemeClr>
                </a:solidFill>
              </a:rPr>
              <a:t>izin</a:t>
            </a:r>
            <a:r>
              <a:rPr lang="en-IE" dirty="0" smtClean="0">
                <a:solidFill>
                  <a:schemeClr val="tx1">
                    <a:lumMod val="75000"/>
                    <a:lumOff val="25000"/>
                  </a:schemeClr>
                </a:solidFill>
              </a:rPr>
              <a:t> </a:t>
            </a:r>
            <a:r>
              <a:rPr lang="en-IE" dirty="0" err="1" smtClean="0">
                <a:solidFill>
                  <a:schemeClr val="tx1">
                    <a:lumMod val="75000"/>
                    <a:lumOff val="25000"/>
                  </a:schemeClr>
                </a:solidFill>
              </a:rPr>
              <a:t>verir</a:t>
            </a:r>
            <a:r>
              <a:rPr lang="en-IE" dirty="0" smtClean="0">
                <a:solidFill>
                  <a:schemeClr val="tx1">
                    <a:lumMod val="75000"/>
                    <a:lumOff val="25000"/>
                  </a:schemeClr>
                </a:solidFill>
              </a:rPr>
              <a:t>.</a:t>
            </a:r>
          </a:p>
          <a:p>
            <a:r>
              <a:rPr lang="en-IE" dirty="0" err="1" smtClean="0">
                <a:solidFill>
                  <a:schemeClr val="tx1">
                    <a:lumMod val="75000"/>
                    <a:lumOff val="25000"/>
                  </a:schemeClr>
                </a:solidFill>
              </a:rPr>
              <a:t>Nesnelerin</a:t>
            </a:r>
            <a:r>
              <a:rPr lang="en-IE" dirty="0" smtClean="0">
                <a:solidFill>
                  <a:schemeClr val="tx1">
                    <a:lumMod val="75000"/>
                    <a:lumOff val="25000"/>
                  </a:schemeClr>
                </a:solidFill>
              </a:rPr>
              <a:t> </a:t>
            </a:r>
            <a:r>
              <a:rPr lang="en-IE" dirty="0" err="1" smtClean="0">
                <a:solidFill>
                  <a:schemeClr val="tx1">
                    <a:lumMod val="75000"/>
                    <a:lumOff val="25000"/>
                  </a:schemeClr>
                </a:solidFill>
              </a:rPr>
              <a:t>İnterneti'ni</a:t>
            </a:r>
            <a:r>
              <a:rPr lang="en-IE" dirty="0" smtClean="0">
                <a:solidFill>
                  <a:schemeClr val="tx1">
                    <a:lumMod val="75000"/>
                    <a:lumOff val="25000"/>
                  </a:schemeClr>
                </a:solidFill>
              </a:rPr>
              <a:t> </a:t>
            </a:r>
            <a:r>
              <a:rPr lang="en-IE" dirty="0" err="1" smtClean="0">
                <a:solidFill>
                  <a:schemeClr val="tx1">
                    <a:lumMod val="75000"/>
                    <a:lumOff val="25000"/>
                  </a:schemeClr>
                </a:solidFill>
              </a:rPr>
              <a:t>anında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zahmetsiz</a:t>
            </a:r>
            <a:r>
              <a:rPr lang="en-IE" dirty="0" smtClean="0">
                <a:solidFill>
                  <a:schemeClr val="tx1">
                    <a:lumMod val="75000"/>
                    <a:lumOff val="25000"/>
                  </a:schemeClr>
                </a:solidFill>
              </a:rPr>
              <a:t> hale </a:t>
            </a:r>
            <a:r>
              <a:rPr lang="en-IE" dirty="0" err="1" smtClean="0">
                <a:solidFill>
                  <a:schemeClr val="tx1">
                    <a:lumMod val="75000"/>
                    <a:lumOff val="25000"/>
                  </a:schemeClr>
                </a:solidFill>
              </a:rPr>
              <a:t>getiren</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az</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müdahalesi</a:t>
            </a:r>
            <a:r>
              <a:rPr lang="en-IE" dirty="0" smtClean="0">
                <a:solidFill>
                  <a:schemeClr val="tx1">
                    <a:lumMod val="75000"/>
                    <a:lumOff val="25000"/>
                  </a:schemeClr>
                </a:solidFill>
              </a:rPr>
              <a:t> </a:t>
            </a:r>
            <a:r>
              <a:rPr lang="en-IE" dirty="0" err="1" smtClean="0">
                <a:solidFill>
                  <a:schemeClr val="tx1">
                    <a:lumMod val="75000"/>
                    <a:lumOff val="25000"/>
                  </a:schemeClr>
                </a:solidFill>
              </a:rPr>
              <a:t>gerektiren</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hiç</a:t>
            </a:r>
            <a:r>
              <a:rPr lang="en-IE" dirty="0" smtClean="0">
                <a:solidFill>
                  <a:schemeClr val="tx1">
                    <a:lumMod val="75000"/>
                    <a:lumOff val="25000"/>
                  </a:schemeClr>
                </a:solidFill>
              </a:rPr>
              <a:t> </a:t>
            </a:r>
            <a:r>
              <a:rPr lang="en-IE" dirty="0" err="1" smtClean="0">
                <a:solidFill>
                  <a:schemeClr val="tx1">
                    <a:lumMod val="75000"/>
                    <a:lumOff val="25000"/>
                  </a:schemeClr>
                </a:solidFill>
              </a:rPr>
              <a:t>gerektirmeyen</a:t>
            </a:r>
            <a:r>
              <a:rPr lang="en-IE" dirty="0" smtClean="0">
                <a:solidFill>
                  <a:schemeClr val="tx1">
                    <a:lumMod val="75000"/>
                    <a:lumOff val="25000"/>
                  </a:schemeClr>
                </a:solidFill>
              </a:rPr>
              <a:t> </a:t>
            </a:r>
            <a:r>
              <a:rPr lang="en-IE" dirty="0" err="1" smtClean="0">
                <a:solidFill>
                  <a:schemeClr val="tx1">
                    <a:lumMod val="75000"/>
                    <a:lumOff val="25000"/>
                  </a:schemeClr>
                </a:solidFill>
              </a:rPr>
              <a:t>doğru</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eyleme</a:t>
            </a:r>
            <a:r>
              <a:rPr lang="en-IE" dirty="0" smtClean="0">
                <a:solidFill>
                  <a:schemeClr val="tx1">
                    <a:lumMod val="75000"/>
                    <a:lumOff val="25000"/>
                  </a:schemeClr>
                </a:solidFill>
              </a:rPr>
              <a:t> </a:t>
            </a:r>
            <a:r>
              <a:rPr lang="en-IE" dirty="0" err="1" smtClean="0">
                <a:solidFill>
                  <a:schemeClr val="tx1">
                    <a:lumMod val="75000"/>
                    <a:lumOff val="25000"/>
                  </a:schemeClr>
                </a:solidFill>
              </a:rPr>
              <a:t>geçirilebilir</a:t>
            </a:r>
            <a:r>
              <a:rPr lang="en-IE" dirty="0" smtClean="0">
                <a:solidFill>
                  <a:schemeClr val="tx1">
                    <a:lumMod val="75000"/>
                    <a:lumOff val="25000"/>
                  </a:schemeClr>
                </a:solidFill>
              </a:rPr>
              <a:t> </a:t>
            </a:r>
            <a:r>
              <a:rPr lang="en-IE" dirty="0" err="1" smtClean="0">
                <a:solidFill>
                  <a:schemeClr val="tx1">
                    <a:lumMod val="75000"/>
                    <a:lumOff val="25000"/>
                  </a:schemeClr>
                </a:solidFill>
              </a:rPr>
              <a:t>bilgiler</a:t>
            </a:r>
            <a:r>
              <a:rPr lang="en-IE" dirty="0" smtClean="0">
                <a:solidFill>
                  <a:schemeClr val="tx1">
                    <a:lumMod val="75000"/>
                    <a:lumOff val="25000"/>
                  </a:schemeClr>
                </a:solidFill>
              </a:rPr>
              <a:t> </a:t>
            </a:r>
            <a:r>
              <a:rPr lang="en-IE" dirty="0" err="1" smtClean="0">
                <a:solidFill>
                  <a:schemeClr val="tx1">
                    <a:lumMod val="75000"/>
                    <a:lumOff val="25000"/>
                  </a:schemeClr>
                </a:solidFill>
              </a:rPr>
              <a:t>sağlayan</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gerçek</a:t>
            </a:r>
            <a:r>
              <a:rPr lang="en-IE" dirty="0" smtClean="0">
                <a:solidFill>
                  <a:schemeClr val="tx1">
                    <a:lumMod val="75000"/>
                    <a:lumOff val="25000"/>
                  </a:schemeClr>
                </a:solidFill>
              </a:rPr>
              <a:t> </a:t>
            </a:r>
            <a:r>
              <a:rPr lang="en-IE" dirty="0" err="1" smtClean="0">
                <a:solidFill>
                  <a:schemeClr val="tx1">
                    <a:lumMod val="75000"/>
                    <a:lumOff val="25000"/>
                  </a:schemeClr>
                </a:solidFill>
              </a:rPr>
              <a:t>zamanlı</a:t>
            </a:r>
            <a:r>
              <a:rPr lang="en-IE" dirty="0" smtClean="0">
                <a:solidFill>
                  <a:schemeClr val="tx1">
                    <a:lumMod val="75000"/>
                    <a:lumOff val="25000"/>
                  </a:schemeClr>
                </a:solidFill>
              </a:rPr>
              <a:t> </a:t>
            </a:r>
            <a:r>
              <a:rPr lang="en-IE" dirty="0" err="1" smtClean="0">
                <a:solidFill>
                  <a:schemeClr val="tx1">
                    <a:lumMod val="75000"/>
                    <a:lumOff val="25000"/>
                  </a:schemeClr>
                </a:solidFill>
              </a:rPr>
              <a:t>otomatik</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aktarımıdır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3348540" y="660595"/>
            <a:ext cx="5111880" cy="697353"/>
          </a:xfrm>
          <a:solidFill>
            <a:srgbClr val="A6377D"/>
          </a:solidFill>
        </p:spPr>
        <p:txBody>
          <a:bodyPr>
            <a:noAutofit/>
          </a:bodyPr>
          <a:lstStyle/>
          <a:p>
            <a:r>
              <a:rPr lang="en-IE" b="1" dirty="0">
                <a:solidFill>
                  <a:schemeClr val="bg1"/>
                </a:solidFill>
              </a:rPr>
              <a:t>IOT </a:t>
            </a:r>
            <a:r>
              <a:rPr lang="en-IE" b="1" dirty="0" smtClean="0">
                <a:solidFill>
                  <a:schemeClr val="bg1"/>
                </a:solidFill>
              </a:rPr>
              <a:t>(</a:t>
            </a:r>
            <a:r>
              <a:rPr lang="tr-TR" b="1" dirty="0" smtClean="0">
                <a:solidFill>
                  <a:schemeClr val="bg1"/>
                </a:solidFill>
              </a:rPr>
              <a:t>Nesnelerin İnterneti</a:t>
            </a:r>
            <a:r>
              <a:rPr lang="en-IE" b="1" dirty="0" smtClean="0">
                <a:solidFill>
                  <a:schemeClr val="bg1"/>
                </a:solidFill>
              </a:rPr>
              <a:t>) </a:t>
            </a:r>
            <a:endParaRPr lang="en-IE" b="1" dirty="0">
              <a:solidFill>
                <a:schemeClr val="bg1"/>
              </a:solidFill>
            </a:endParaRPr>
          </a:p>
        </p:txBody>
      </p:sp>
      <p:pic>
        <p:nvPicPr>
          <p:cNvPr id="5" name="Picture 4" descr="A picture containing person, person&#10;&#10;Description automatically generated">
            <a:extLst>
              <a:ext uri="{FF2B5EF4-FFF2-40B4-BE49-F238E27FC236}">
                <a16:creationId xmlns:a16="http://schemas.microsoft.com/office/drawing/2014/main" xmlns="" id="{311763E5-B826-4C8D-87A6-3279DE2EE5E1}"/>
              </a:ext>
            </a:extLst>
          </p:cNvPr>
          <p:cNvPicPr>
            <a:picLocks noChangeAspect="1"/>
          </p:cNvPicPr>
          <p:nvPr/>
        </p:nvPicPr>
        <p:blipFill>
          <a:blip r:embed="rId2"/>
          <a:stretch>
            <a:fillRect/>
          </a:stretch>
        </p:blipFill>
        <p:spPr>
          <a:xfrm rot="1166936">
            <a:off x="9111327" y="206756"/>
            <a:ext cx="4097677" cy="6146515"/>
          </a:xfrm>
          <a:prstGeom prst="chord">
            <a:avLst/>
          </a:prstGeom>
        </p:spPr>
      </p:pic>
    </p:spTree>
    <p:extLst>
      <p:ext uri="{BB962C8B-B14F-4D97-AF65-F5344CB8AC3E}">
        <p14:creationId xmlns:p14="http://schemas.microsoft.com/office/powerpoint/2010/main" xmlns="" val="190559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xmlns="" id="{84145DF5-E58A-4A36-8353-973BE2E6577B}"/>
              </a:ext>
            </a:extLst>
          </p:cNvPr>
          <p:cNvSpPr>
            <a:spLocks noGrp="1"/>
          </p:cNvSpPr>
          <p:nvPr>
            <p:ph type="body" sz="quarter" idx="14"/>
          </p:nvPr>
        </p:nvSpPr>
        <p:spPr>
          <a:xfrm>
            <a:off x="577273" y="1590565"/>
            <a:ext cx="11200416" cy="2644774"/>
          </a:xfrm>
        </p:spPr>
        <p:txBody>
          <a:bodyPr>
            <a:no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2400" b="1" dirty="0" smtClean="0">
                <a:latin typeface="Calibri" panose="020F0502020204030204" pitchFamily="34" charset="0"/>
                <a:ea typeface="Calibri" panose="020F0502020204030204" pitchFamily="34" charset="0"/>
                <a:cs typeface="Calibri" panose="020F0502020204030204" pitchFamily="34" charset="0"/>
              </a:rPr>
              <a:t>SOSYAL İNOVASYON, </a:t>
            </a:r>
            <a:r>
              <a:rPr lang="en-US" sz="2400" b="1" dirty="0" err="1" smtClean="0">
                <a:latin typeface="Calibri" panose="020F0502020204030204" pitchFamily="34" charset="0"/>
                <a:ea typeface="Calibri" panose="020F0502020204030204" pitchFamily="34" charset="0"/>
                <a:cs typeface="Calibri" panose="020F0502020204030204" pitchFamily="34" charset="0"/>
              </a:rPr>
              <a:t>değişim</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için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fikirler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yaratmak</a:t>
            </a:r>
            <a:r>
              <a:rPr lang="en-US" sz="2400" b="1" dirty="0" smtClean="0">
                <a:latin typeface="Calibri" panose="020F0502020204030204" pitchFamily="34" charset="0"/>
                <a:ea typeface="Calibri" panose="020F0502020204030204" pitchFamily="34" charset="0"/>
                <a:cs typeface="Calibri" panose="020F0502020204030204" pitchFamily="34" charset="0"/>
              </a:rPr>
              <a:t> (Social </a:t>
            </a:r>
            <a:r>
              <a:rPr lang="en-US" sz="2400" b="1" dirty="0" err="1" smtClean="0">
                <a:latin typeface="Calibri" panose="020F0502020204030204" pitchFamily="34" charset="0"/>
                <a:ea typeface="Calibri" panose="020F0502020204030204" pitchFamily="34" charset="0"/>
                <a:cs typeface="Calibri" panose="020F0502020204030204" pitchFamily="34" charset="0"/>
              </a:rPr>
              <a:t>TrendSpotter</a:t>
            </a:r>
            <a:r>
              <a:rPr lang="en-US" sz="2400" b="1" dirty="0" smtClean="0">
                <a:latin typeface="Calibri" panose="020F0502020204030204" pitchFamily="34" charset="0"/>
                <a:ea typeface="Calibri" panose="020F0502020204030204" pitchFamily="34" charset="0"/>
                <a:cs typeface="Calibri" panose="020F0502020204030204" pitchFamily="34" charset="0"/>
              </a:rPr>
              <a:t> 2018)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insanların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toplumun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refahını</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iyileştirmek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için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çözümler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geliştirmekle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ilgilidir</a:t>
            </a:r>
            <a:r>
              <a:rPr lang="en-US" sz="2400" b="1" dirty="0" smtClean="0">
                <a:latin typeface="Calibri" panose="020F0502020204030204" pitchFamily="34" charset="0"/>
                <a:ea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endParaRPr lang="en-US" sz="2400" b="1"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2400" b="1" dirty="0" smtClean="0">
                <a:latin typeface="Calibri" panose="020F0502020204030204" pitchFamily="34" charset="0"/>
                <a:ea typeface="Calibri" panose="020F0502020204030204" pitchFamily="34" charset="0"/>
                <a:cs typeface="Calibri" panose="020F0502020204030204" pitchFamily="34" charset="0"/>
              </a:rPr>
              <a:t>DİJİTAL SOSYAL İNOVASYON, </a:t>
            </a:r>
            <a:r>
              <a:rPr lang="en-US" sz="2400" b="1" dirty="0" err="1" smtClean="0">
                <a:latin typeface="Calibri" panose="020F0502020204030204" pitchFamily="34" charset="0"/>
                <a:ea typeface="Calibri" panose="020F0502020204030204" pitchFamily="34" charset="0"/>
                <a:cs typeface="Calibri" panose="020F0502020204030204" pitchFamily="34" charset="0"/>
              </a:rPr>
              <a:t>fikir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oluşturmak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değişim</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için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sosyal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çözümler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geliştirmek</a:t>
            </a:r>
            <a:r>
              <a:rPr lang="en-US" sz="2400" b="1" dirty="0" smtClean="0">
                <a:latin typeface="Calibri" panose="020F0502020204030204" pitchFamily="34" charset="0"/>
                <a:ea typeface="Calibri" panose="020F0502020204030204" pitchFamily="34" charset="0"/>
                <a:cs typeface="Calibri" panose="020F0502020204030204" pitchFamily="34" charset="0"/>
              </a:rPr>
              <a:t> / </a:t>
            </a:r>
            <a:r>
              <a:rPr lang="en-US" sz="2400" b="1" dirty="0" err="1" smtClean="0">
                <a:latin typeface="Calibri" panose="020F0502020204030204" pitchFamily="34" charset="0"/>
                <a:ea typeface="Calibri" panose="020F0502020204030204" pitchFamily="34" charset="0"/>
                <a:cs typeface="Calibri" panose="020F0502020204030204" pitchFamily="34" charset="0"/>
              </a:rPr>
              <a:t>uygulamak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için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dijital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teknolojinin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gücünü</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potansiyelini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kullanan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akıllı</a:t>
            </a:r>
            <a:r>
              <a:rPr lang="en-US" sz="2400" b="1" dirty="0" smtClean="0">
                <a:latin typeface="Calibri" panose="020F0502020204030204" pitchFamily="34" charset="0"/>
                <a:ea typeface="Calibri" panose="020F0502020204030204" pitchFamily="34" charset="0"/>
                <a:cs typeface="Calibri" panose="020F0502020204030204" pitchFamily="34" charset="0"/>
              </a:rPr>
              <a:t> / </a:t>
            </a:r>
            <a:r>
              <a:rPr lang="en-US" sz="2400" b="1" dirty="0" err="1" smtClean="0">
                <a:latin typeface="Calibri" panose="020F0502020204030204" pitchFamily="34" charset="0"/>
                <a:ea typeface="Calibri" panose="020F0502020204030204" pitchFamily="34" charset="0"/>
                <a:cs typeface="Calibri" panose="020F0502020204030204" pitchFamily="34" charset="0"/>
              </a:rPr>
              <a:t>teknoloji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odaklı</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sosyal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inovasyon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biçimidir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Sosyal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İnovasyon</a:t>
            </a:r>
            <a:r>
              <a:rPr lang="en-US" sz="2400" b="1" dirty="0" smtClean="0">
                <a:latin typeface="Calibri" panose="020F0502020204030204" pitchFamily="34" charset="0"/>
                <a:ea typeface="Calibri" panose="020F0502020204030204" pitchFamily="34" charset="0"/>
                <a:cs typeface="Calibri" panose="020F0502020204030204" pitchFamily="34" charset="0"/>
              </a:rPr>
              <a:t> 4.0).</a:t>
            </a:r>
          </a:p>
          <a:p>
            <a:pPr marL="342900" indent="-342900">
              <a:buFont typeface="Wingdings" panose="05000000000000000000" pitchFamily="2" charset="2"/>
              <a:buChar char="ü"/>
            </a:pPr>
            <a:endParaRPr lang="en-US" sz="2400" b="1"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2400" b="1" dirty="0" err="1" smtClean="0">
                <a:latin typeface="Calibri" panose="020F0502020204030204" pitchFamily="34" charset="0"/>
                <a:ea typeface="Calibri" panose="020F0502020204030204" pitchFamily="34" charset="0"/>
                <a:cs typeface="Calibri" panose="020F0502020204030204" pitchFamily="34" charset="0"/>
              </a:rPr>
              <a:t>Blo</a:t>
            </a:r>
            <a:r>
              <a:rPr lang="tr-TR" sz="2400" b="1" dirty="0" smtClean="0">
                <a:latin typeface="Calibri" panose="020F0502020204030204" pitchFamily="34" charset="0"/>
                <a:ea typeface="Calibri" panose="020F0502020204030204" pitchFamily="34" charset="0"/>
                <a:cs typeface="Calibri" panose="020F0502020204030204" pitchFamily="34" charset="0"/>
              </a:rPr>
              <a:t>k Zinciri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tasarım</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odaklı</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düşünme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sanal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gerçeklik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robotik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yapay</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zeka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tr-TR" sz="2400" b="1" dirty="0" err="1" smtClean="0">
                <a:latin typeface="Calibri" panose="020F0502020204030204" pitchFamily="34" charset="0"/>
                <a:ea typeface="Calibri" panose="020F0502020204030204" pitchFamily="34" charset="0"/>
                <a:cs typeface="Calibri" panose="020F0502020204030204" pitchFamily="34" charset="0"/>
              </a:rPr>
              <a:t>cloud</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analitiği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gibi</a:t>
            </a:r>
            <a:r>
              <a:rPr lang="en-US" sz="2400" b="1" dirty="0" smtClean="0">
                <a:latin typeface="Calibri" panose="020F0502020204030204" pitchFamily="34" charset="0"/>
                <a:ea typeface="Calibri" panose="020F0502020204030204" pitchFamily="34" charset="0"/>
                <a:cs typeface="Calibri" panose="020F0502020204030204" pitchFamily="34" charset="0"/>
              </a:rPr>
              <a:t> GELİŞMİŞ </a:t>
            </a:r>
            <a:r>
              <a:rPr lang="en-US" sz="2400" b="1" dirty="0" err="1" smtClean="0">
                <a:latin typeface="Calibri" panose="020F0502020204030204" pitchFamily="34" charset="0"/>
                <a:ea typeface="Calibri" panose="020F0502020204030204" pitchFamily="34" charset="0"/>
                <a:cs typeface="Calibri" panose="020F0502020204030204" pitchFamily="34" charset="0"/>
              </a:rPr>
              <a:t>TEKNOLOJİLER'in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tümü</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muazzam</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sosyal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inovasyon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gücüne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sahiptir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ancak</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daha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basit</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çevrimiçi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platformlar</a:t>
            </a:r>
            <a:r>
              <a:rPr lang="en-US" sz="2400" b="1" dirty="0" smtClean="0">
                <a:latin typeface="Calibri" panose="020F0502020204030204" pitchFamily="34" charset="0"/>
                <a:ea typeface="Calibri" panose="020F0502020204030204" pitchFamily="34" charset="0"/>
                <a:cs typeface="Calibri" panose="020F0502020204030204" pitchFamily="34" charset="0"/>
              </a:rPr>
              <a:t>, web </a:t>
            </a:r>
            <a:r>
              <a:rPr lang="en-US" sz="2400" b="1" dirty="0" err="1" smtClean="0">
                <a:latin typeface="Calibri" panose="020F0502020204030204" pitchFamily="34" charset="0"/>
                <a:ea typeface="Calibri" panose="020F0502020204030204" pitchFamily="34" charset="0"/>
                <a:cs typeface="Calibri" panose="020F0502020204030204" pitchFamily="34" charset="0"/>
              </a:rPr>
              <a:t>siteleri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ve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mobil</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uygulama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bu</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modülde</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daha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sonra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öğreneceğimiz</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gibi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harika</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bir</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etki</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için</a:t>
            </a:r>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en-US" sz="2400" b="1" dirty="0" err="1" smtClean="0">
                <a:latin typeface="Calibri" panose="020F0502020204030204" pitchFamily="34" charset="0"/>
                <a:ea typeface="Calibri" panose="020F0502020204030204" pitchFamily="34" charset="0"/>
                <a:cs typeface="Calibri" panose="020F0502020204030204" pitchFamily="34" charset="0"/>
              </a:rPr>
              <a:t>kullanılabilir</a:t>
            </a:r>
            <a:r>
              <a:rPr lang="tr-TR" sz="2400" b="1" dirty="0" smtClean="0">
                <a:latin typeface="Calibri" panose="020F0502020204030204" pitchFamily="34" charset="0"/>
                <a:ea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6">
            <a:extLst>
              <a:ext uri="{FF2B5EF4-FFF2-40B4-BE49-F238E27FC236}">
                <a16:creationId xmlns:a16="http://schemas.microsoft.com/office/drawing/2014/main" xmlns="" id="{2A7E2CFD-2FBE-4D9A-B18B-84CD6C1EB4F7}"/>
              </a:ext>
            </a:extLst>
          </p:cNvPr>
          <p:cNvSpPr>
            <a:spLocks noGrp="1"/>
          </p:cNvSpPr>
          <p:nvPr>
            <p:ph type="body" sz="quarter" idx="15"/>
          </p:nvPr>
        </p:nvSpPr>
        <p:spPr>
          <a:xfrm>
            <a:off x="1660173" y="747765"/>
            <a:ext cx="8328445" cy="1120935"/>
          </a:xfrm>
        </p:spPr>
        <p:txBody>
          <a:bodyPr>
            <a:noAutofit/>
          </a:bodyPr>
          <a:lstStyle/>
          <a:p>
            <a:pPr algn="ctr"/>
            <a:r>
              <a:rPr lang="en-IE" sz="3600" b="1" dirty="0" err="1" smtClean="0"/>
              <a:t>Sosyal</a:t>
            </a:r>
            <a:r>
              <a:rPr lang="en-IE" sz="3600" b="1" dirty="0" smtClean="0"/>
              <a:t> </a:t>
            </a:r>
            <a:r>
              <a:rPr lang="en-IE" sz="3600" b="1" dirty="0" err="1" smtClean="0"/>
              <a:t>İnovasyona</a:t>
            </a:r>
            <a:r>
              <a:rPr lang="en-IE" sz="3600" b="1" dirty="0" smtClean="0"/>
              <a:t> </a:t>
            </a:r>
            <a:r>
              <a:rPr lang="en-IE" sz="3600" b="1" dirty="0" err="1" smtClean="0"/>
              <a:t>ve</a:t>
            </a:r>
            <a:r>
              <a:rPr lang="en-IE" sz="3600" b="1" dirty="0" smtClean="0"/>
              <a:t> </a:t>
            </a:r>
            <a:r>
              <a:rPr lang="en-IE" sz="3600" b="1" dirty="0" err="1" smtClean="0"/>
              <a:t>Dijital</a:t>
            </a:r>
            <a:r>
              <a:rPr lang="en-IE" sz="3600" b="1" dirty="0" smtClean="0"/>
              <a:t> </a:t>
            </a:r>
            <a:r>
              <a:rPr lang="en-IE" sz="3600" b="1" dirty="0" err="1" smtClean="0"/>
              <a:t>Sosyal</a:t>
            </a:r>
            <a:r>
              <a:rPr lang="en-IE" sz="3600" b="1" dirty="0" smtClean="0"/>
              <a:t> </a:t>
            </a:r>
            <a:r>
              <a:rPr lang="en-IE" sz="3600" b="1" dirty="0" err="1" smtClean="0"/>
              <a:t>İnovasyona</a:t>
            </a:r>
            <a:r>
              <a:rPr lang="en-IE" sz="3600" b="1" dirty="0" smtClean="0"/>
              <a:t> </a:t>
            </a:r>
            <a:r>
              <a:rPr lang="en-IE" sz="3600" b="1" dirty="0" err="1" smtClean="0"/>
              <a:t>Giriş</a:t>
            </a:r>
            <a:endParaRPr lang="en-IE" sz="3600" b="1" dirty="0"/>
          </a:p>
        </p:txBody>
      </p:sp>
    </p:spTree>
    <p:extLst>
      <p:ext uri="{BB962C8B-B14F-4D97-AF65-F5344CB8AC3E}">
        <p14:creationId xmlns:p14="http://schemas.microsoft.com/office/powerpoint/2010/main" xmlns="" val="4152710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3348540" y="660595"/>
            <a:ext cx="5111880" cy="697353"/>
          </a:xfrm>
          <a:solidFill>
            <a:srgbClr val="A6377D"/>
          </a:solidFill>
        </p:spPr>
        <p:txBody>
          <a:bodyPr>
            <a:noAutofit/>
          </a:bodyPr>
          <a:lstStyle/>
          <a:p>
            <a:r>
              <a:rPr lang="en-IE" b="1" dirty="0" smtClean="0">
                <a:solidFill>
                  <a:schemeClr val="bg1"/>
                </a:solidFill>
              </a:rPr>
              <a:t>IOT (</a:t>
            </a:r>
            <a:r>
              <a:rPr lang="en-IE" b="1" dirty="0" err="1" smtClean="0">
                <a:solidFill>
                  <a:schemeClr val="bg1"/>
                </a:solidFill>
              </a:rPr>
              <a:t>Nesnelerin</a:t>
            </a:r>
            <a:r>
              <a:rPr lang="en-IE" b="1" dirty="0" smtClean="0">
                <a:solidFill>
                  <a:schemeClr val="bg1"/>
                </a:solidFill>
              </a:rPr>
              <a:t> </a:t>
            </a:r>
            <a:r>
              <a:rPr lang="en-IE" b="1" dirty="0" err="1" smtClean="0">
                <a:solidFill>
                  <a:schemeClr val="bg1"/>
                </a:solidFill>
              </a:rPr>
              <a:t>interneti</a:t>
            </a:r>
            <a:r>
              <a:rPr lang="en-IE" b="1" dirty="0" smtClean="0">
                <a:solidFill>
                  <a:schemeClr val="bg1"/>
                </a:solidFill>
              </a:rPr>
              <a:t>) </a:t>
            </a:r>
            <a:endParaRPr lang="en-IE" b="1" dirty="0">
              <a:solidFill>
                <a:schemeClr val="bg1"/>
              </a:solidFill>
            </a:endParaRPr>
          </a:p>
        </p:txBody>
      </p:sp>
      <p:pic>
        <p:nvPicPr>
          <p:cNvPr id="6" name="Picture 5">
            <a:hlinkClick r:id="rId2"/>
            <a:extLst>
              <a:ext uri="{FF2B5EF4-FFF2-40B4-BE49-F238E27FC236}">
                <a16:creationId xmlns:a16="http://schemas.microsoft.com/office/drawing/2014/main" xmlns="" id="{4CB30DE9-EB9D-437D-B844-1CF72699D687}"/>
              </a:ext>
            </a:extLst>
          </p:cNvPr>
          <p:cNvPicPr>
            <a:picLocks noChangeAspect="1"/>
          </p:cNvPicPr>
          <p:nvPr/>
        </p:nvPicPr>
        <p:blipFill>
          <a:blip r:embed="rId3"/>
          <a:stretch>
            <a:fillRect/>
          </a:stretch>
        </p:blipFill>
        <p:spPr>
          <a:xfrm>
            <a:off x="4854968" y="1837853"/>
            <a:ext cx="6863779" cy="41221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 Placeholder 1">
            <a:extLst>
              <a:ext uri="{FF2B5EF4-FFF2-40B4-BE49-F238E27FC236}">
                <a16:creationId xmlns:a16="http://schemas.microsoft.com/office/drawing/2014/main" xmlns="" id="{1DF8742B-949E-4CA3-89DD-F1E89AC14F82}"/>
              </a:ext>
            </a:extLst>
          </p:cNvPr>
          <p:cNvSpPr txBox="1">
            <a:spLocks/>
          </p:cNvSpPr>
          <p:nvPr/>
        </p:nvSpPr>
        <p:spPr>
          <a:xfrm>
            <a:off x="313638" y="2560186"/>
            <a:ext cx="4311441" cy="2428273"/>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4000" b="1" dirty="0" err="1" smtClean="0"/>
              <a:t>Nesnelerin</a:t>
            </a:r>
            <a:r>
              <a:rPr lang="en-IE" sz="4000" b="1" dirty="0" smtClean="0"/>
              <a:t> </a:t>
            </a:r>
            <a:r>
              <a:rPr lang="en-IE" sz="4000" b="1" dirty="0" err="1" smtClean="0"/>
              <a:t>İnternetine</a:t>
            </a:r>
            <a:r>
              <a:rPr lang="en-IE" sz="4000" b="1" dirty="0" smtClean="0"/>
              <a:t> </a:t>
            </a:r>
            <a:r>
              <a:rPr lang="en-IE" sz="4000" b="1" dirty="0" err="1" smtClean="0"/>
              <a:t>giriş</a:t>
            </a:r>
            <a:r>
              <a:rPr lang="en-IE" sz="4000" b="1" dirty="0" smtClean="0"/>
              <a:t> </a:t>
            </a:r>
            <a:r>
              <a:rPr lang="en-IE" sz="4000" b="1" dirty="0" err="1" smtClean="0"/>
              <a:t>için</a:t>
            </a:r>
            <a:r>
              <a:rPr lang="en-IE" sz="4000" b="1" dirty="0" smtClean="0"/>
              <a:t> </a:t>
            </a:r>
            <a:r>
              <a:rPr lang="en-IE" sz="4000" b="1" dirty="0" err="1" smtClean="0"/>
              <a:t>bu</a:t>
            </a:r>
            <a:r>
              <a:rPr lang="en-IE" sz="4000" b="1" dirty="0" smtClean="0"/>
              <a:t> </a:t>
            </a:r>
            <a:r>
              <a:rPr lang="en-IE" sz="4000" b="1" dirty="0" err="1" smtClean="0"/>
              <a:t>videoyu</a:t>
            </a:r>
            <a:r>
              <a:rPr lang="en-IE" sz="4000" b="1" dirty="0" smtClean="0"/>
              <a:t> </a:t>
            </a:r>
            <a:r>
              <a:rPr lang="en-IE" sz="4000" b="1" dirty="0" err="1" smtClean="0"/>
              <a:t>izleyin</a:t>
            </a:r>
            <a:r>
              <a:rPr lang="en-IE" sz="4000" b="1" dirty="0" smtClean="0"/>
              <a:t>!</a:t>
            </a:r>
            <a:endParaRPr lang="en-IE" sz="4000" b="1" dirty="0"/>
          </a:p>
        </p:txBody>
      </p:sp>
    </p:spTree>
    <p:extLst>
      <p:ext uri="{BB962C8B-B14F-4D97-AF65-F5344CB8AC3E}">
        <p14:creationId xmlns:p14="http://schemas.microsoft.com/office/powerpoint/2010/main" xmlns="" val="1885835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250233" y="1062480"/>
            <a:ext cx="8689580" cy="3202098"/>
          </a:xfrm>
        </p:spPr>
        <p:txBody>
          <a:bodyPr/>
          <a:lstStyle/>
          <a:p>
            <a:pPr algn="ctr">
              <a:spcBef>
                <a:spcPts val="0"/>
              </a:spcBef>
            </a:pPr>
            <a:r>
              <a:rPr lang="tr-TR" sz="2800" b="1" dirty="0" smtClean="0">
                <a:solidFill>
                  <a:srgbClr val="A6377D"/>
                </a:solidFill>
              </a:rPr>
              <a:t>Sosyal </a:t>
            </a:r>
            <a:r>
              <a:rPr lang="tr-TR" sz="2800" b="1" dirty="0" err="1" smtClean="0">
                <a:solidFill>
                  <a:srgbClr val="A6377D"/>
                </a:solidFill>
              </a:rPr>
              <a:t>İnovasyon</a:t>
            </a:r>
            <a:r>
              <a:rPr lang="tr-TR" sz="2800" b="1" dirty="0" smtClean="0">
                <a:solidFill>
                  <a:srgbClr val="A6377D"/>
                </a:solidFill>
              </a:rPr>
              <a:t> Örnekleri</a:t>
            </a:r>
            <a:endParaRPr lang="en-IE" sz="2800" b="1" dirty="0">
              <a:solidFill>
                <a:srgbClr val="A6377D"/>
              </a:solidFill>
            </a:endParaRPr>
          </a:p>
          <a:p>
            <a:pPr algn="ctr">
              <a:spcBef>
                <a:spcPts val="0"/>
              </a:spcBef>
            </a:pPr>
            <a:endParaRPr lang="en-IE" sz="1400" b="1" dirty="0">
              <a:solidFill>
                <a:srgbClr val="A6377D"/>
              </a:solidFill>
            </a:endParaRPr>
          </a:p>
          <a:p>
            <a:pPr>
              <a:spcBef>
                <a:spcPts val="0"/>
              </a:spcBef>
            </a:pP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zamanlar</a:t>
            </a:r>
            <a:r>
              <a:rPr lang="en-IE" dirty="0" smtClean="0">
                <a:solidFill>
                  <a:schemeClr val="tx1">
                    <a:lumMod val="75000"/>
                    <a:lumOff val="25000"/>
                  </a:schemeClr>
                </a:solidFill>
              </a:rPr>
              <a:t> </a:t>
            </a:r>
            <a:r>
              <a:rPr lang="en-IE" dirty="0" err="1" smtClean="0">
                <a:solidFill>
                  <a:schemeClr val="tx1">
                    <a:lumMod val="75000"/>
                    <a:lumOff val="25000"/>
                  </a:schemeClr>
                </a:solidFill>
              </a:rPr>
              <a:t>birbirinden</a:t>
            </a:r>
            <a:r>
              <a:rPr lang="en-IE" dirty="0" smtClean="0">
                <a:solidFill>
                  <a:schemeClr val="tx1">
                    <a:lumMod val="75000"/>
                    <a:lumOff val="25000"/>
                  </a:schemeClr>
                </a:solidFill>
              </a:rPr>
              <a:t> </a:t>
            </a:r>
            <a:r>
              <a:rPr lang="en-IE" dirty="0" err="1" smtClean="0">
                <a:solidFill>
                  <a:schemeClr val="tx1">
                    <a:lumMod val="75000"/>
                    <a:lumOff val="25000"/>
                  </a:schemeClr>
                </a:solidFill>
              </a:rPr>
              <a:t>ayrı</a:t>
            </a:r>
            <a:r>
              <a:rPr lang="en-IE" dirty="0" smtClean="0">
                <a:solidFill>
                  <a:schemeClr val="tx1">
                    <a:lumMod val="75000"/>
                    <a:lumOff val="25000"/>
                  </a:schemeClr>
                </a:solidFill>
              </a:rPr>
              <a:t> </a:t>
            </a:r>
            <a:r>
              <a:rPr lang="en-IE" dirty="0" err="1" smtClean="0">
                <a:solidFill>
                  <a:schemeClr val="tx1">
                    <a:lumMod val="75000"/>
                    <a:lumOff val="25000"/>
                  </a:schemeClr>
                </a:solidFill>
              </a:rPr>
              <a:t>nesneler</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rgbClr val="A6377D"/>
                </a:solidFill>
              </a:rPr>
              <a:t>kalp</a:t>
            </a:r>
            <a:r>
              <a:rPr lang="en-IE" dirty="0" smtClean="0">
                <a:solidFill>
                  <a:srgbClr val="A6377D"/>
                </a:solidFill>
              </a:rPr>
              <a:t> </a:t>
            </a:r>
            <a:r>
              <a:rPr lang="en-IE" dirty="0" err="1" smtClean="0">
                <a:solidFill>
                  <a:srgbClr val="A6377D"/>
                </a:solidFill>
              </a:rPr>
              <a:t>monitörleri</a:t>
            </a:r>
            <a:r>
              <a:rPr lang="en-IE" dirty="0" smtClean="0">
                <a:solidFill>
                  <a:srgbClr val="A6377D"/>
                </a:solidFill>
              </a:rPr>
              <a:t>, </a:t>
            </a:r>
            <a:r>
              <a:rPr lang="en-IE" dirty="0" err="1" smtClean="0">
                <a:solidFill>
                  <a:srgbClr val="A6377D"/>
                </a:solidFill>
              </a:rPr>
              <a:t>elektrikli</a:t>
            </a:r>
            <a:r>
              <a:rPr lang="en-IE" dirty="0" smtClean="0">
                <a:solidFill>
                  <a:srgbClr val="A6377D"/>
                </a:solidFill>
              </a:rPr>
              <a:t> </a:t>
            </a:r>
            <a:r>
              <a:rPr lang="en-IE" dirty="0" err="1" smtClean="0">
                <a:solidFill>
                  <a:srgbClr val="A6377D"/>
                </a:solidFill>
              </a:rPr>
              <a:t>aletler</a:t>
            </a:r>
            <a:r>
              <a:rPr lang="en-IE" dirty="0" smtClean="0">
                <a:solidFill>
                  <a:srgbClr val="A6377D"/>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arabalar</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nesneler</a:t>
            </a:r>
            <a:r>
              <a:rPr lang="en-IE" dirty="0" smtClean="0">
                <a:solidFill>
                  <a:schemeClr val="tx1">
                    <a:lumMod val="75000"/>
                    <a:lumOff val="25000"/>
                  </a:schemeClr>
                </a:solidFill>
              </a:rPr>
              <a:t> </a:t>
            </a:r>
            <a:r>
              <a:rPr lang="en-IE" dirty="0" err="1" smtClean="0">
                <a:solidFill>
                  <a:schemeClr val="tx1">
                    <a:lumMod val="75000"/>
                    <a:lumOff val="25000"/>
                  </a:schemeClr>
                </a:solidFill>
              </a:rPr>
              <a:t>artık</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ağa</a:t>
            </a:r>
            <a:r>
              <a:rPr lang="en-IE" dirty="0" smtClean="0">
                <a:solidFill>
                  <a:schemeClr val="tx1">
                    <a:lumMod val="75000"/>
                    <a:lumOff val="25000"/>
                  </a:schemeClr>
                </a:solidFill>
              </a:rPr>
              <a:t> </a:t>
            </a:r>
            <a:r>
              <a:rPr lang="en-IE" dirty="0" err="1" smtClean="0">
                <a:solidFill>
                  <a:schemeClr val="tx1">
                    <a:lumMod val="75000"/>
                    <a:lumOff val="25000"/>
                  </a:schemeClr>
                </a:solidFill>
              </a:rPr>
              <a:t>bağlı</a:t>
            </a:r>
            <a:r>
              <a:rPr lang="en-IE" dirty="0" smtClean="0">
                <a:solidFill>
                  <a:schemeClr val="tx1">
                    <a:lumMod val="75000"/>
                    <a:lumOff val="25000"/>
                  </a:schemeClr>
                </a:solidFill>
              </a:rPr>
              <a:t>.</a:t>
            </a:r>
            <a:endParaRPr lang="en-IE" b="0" i="0" dirty="0" smtClean="0">
              <a:solidFill>
                <a:schemeClr val="tx1">
                  <a:lumMod val="75000"/>
                  <a:lumOff val="25000"/>
                </a:schemeClr>
              </a:solidFill>
              <a:effectLst/>
            </a:endParaRPr>
          </a:p>
          <a:p>
            <a:pPr marL="342900" indent="-342900">
              <a:spcBef>
                <a:spcPts val="0"/>
              </a:spcBef>
            </a:pPr>
            <a:endParaRPr lang="tr-TR" b="1" i="0" dirty="0" smtClean="0">
              <a:solidFill>
                <a:srgbClr val="A6377D"/>
              </a:solidFill>
              <a:effectLst/>
            </a:endParaRPr>
          </a:p>
          <a:p>
            <a:pPr marL="342900" indent="-342900">
              <a:spcBef>
                <a:spcPts val="0"/>
              </a:spcBef>
              <a:buFont typeface="Wingdings" panose="05000000000000000000" pitchFamily="2" charset="2"/>
              <a:buChar char="ü"/>
            </a:pPr>
            <a:r>
              <a:rPr lang="en-IE" b="1" dirty="0" err="1" smtClean="0">
                <a:solidFill>
                  <a:srgbClr val="A6377D"/>
                </a:solidFill>
              </a:rPr>
              <a:t>Sağlık</a:t>
            </a:r>
            <a:r>
              <a:rPr lang="en-IE" b="1" dirty="0" smtClean="0">
                <a:solidFill>
                  <a:schemeClr val="bg2">
                    <a:lumMod val="25000"/>
                  </a:schemeClr>
                </a:solidFill>
              </a:rPr>
              <a:t>. </a:t>
            </a:r>
            <a:r>
              <a:rPr lang="en-IE" dirty="0" err="1" smtClean="0">
                <a:solidFill>
                  <a:schemeClr val="bg2">
                    <a:lumMod val="25000"/>
                  </a:schemeClr>
                </a:solidFill>
              </a:rPr>
              <a:t>Doktorlar</a:t>
            </a:r>
            <a:r>
              <a:rPr lang="en-IE" dirty="0" smtClean="0">
                <a:solidFill>
                  <a:schemeClr val="bg2">
                    <a:lumMod val="25000"/>
                  </a:schemeClr>
                </a:solidFill>
              </a:rPr>
              <a:t>, </a:t>
            </a:r>
            <a:r>
              <a:rPr lang="en-IE" dirty="0" err="1" smtClean="0">
                <a:solidFill>
                  <a:schemeClr val="bg2">
                    <a:lumMod val="25000"/>
                  </a:schemeClr>
                </a:solidFill>
              </a:rPr>
              <a:t>hastaların</a:t>
            </a:r>
            <a:r>
              <a:rPr lang="en-IE" dirty="0" smtClean="0">
                <a:solidFill>
                  <a:schemeClr val="bg2">
                    <a:lumMod val="25000"/>
                  </a:schemeClr>
                </a:solidFill>
              </a:rPr>
              <a:t> </a:t>
            </a:r>
            <a:r>
              <a:rPr lang="en-IE" dirty="0" err="1" smtClean="0">
                <a:solidFill>
                  <a:schemeClr val="bg2">
                    <a:lumMod val="25000"/>
                  </a:schemeClr>
                </a:solidFill>
              </a:rPr>
              <a:t>kalp</a:t>
            </a:r>
            <a:r>
              <a:rPr lang="en-IE" dirty="0" smtClean="0">
                <a:solidFill>
                  <a:schemeClr val="bg2">
                    <a:lumMod val="25000"/>
                  </a:schemeClr>
                </a:solidFill>
              </a:rPr>
              <a:t> </a:t>
            </a:r>
            <a:r>
              <a:rPr lang="en-IE" dirty="0" err="1" smtClean="0">
                <a:solidFill>
                  <a:schemeClr val="bg2">
                    <a:lumMod val="25000"/>
                  </a:schemeClr>
                </a:solidFill>
              </a:rPr>
              <a:t>atış</a:t>
            </a:r>
            <a:r>
              <a:rPr lang="en-IE" dirty="0" smtClean="0">
                <a:solidFill>
                  <a:schemeClr val="bg2">
                    <a:lumMod val="25000"/>
                  </a:schemeClr>
                </a:solidFill>
              </a:rPr>
              <a:t> </a:t>
            </a:r>
            <a:r>
              <a:rPr lang="en-IE" dirty="0" err="1" smtClean="0">
                <a:solidFill>
                  <a:schemeClr val="bg2">
                    <a:lumMod val="25000"/>
                  </a:schemeClr>
                </a:solidFill>
              </a:rPr>
              <a:t>hızlarını</a:t>
            </a:r>
            <a:r>
              <a:rPr lang="en-IE" dirty="0" smtClean="0">
                <a:solidFill>
                  <a:schemeClr val="bg2">
                    <a:lumMod val="25000"/>
                  </a:schemeClr>
                </a:solidFill>
              </a:rPr>
              <a:t> </a:t>
            </a:r>
            <a:r>
              <a:rPr lang="en-IE" dirty="0" err="1" smtClean="0">
                <a:solidFill>
                  <a:schemeClr val="bg2">
                    <a:lumMod val="25000"/>
                  </a:schemeClr>
                </a:solidFill>
              </a:rPr>
              <a:t>kalp</a:t>
            </a:r>
            <a:r>
              <a:rPr lang="en-IE" dirty="0" smtClean="0">
                <a:solidFill>
                  <a:schemeClr val="bg2">
                    <a:lumMod val="25000"/>
                  </a:schemeClr>
                </a:solidFill>
              </a:rPr>
              <a:t> </a:t>
            </a:r>
            <a:r>
              <a:rPr lang="en-IE" dirty="0" err="1" smtClean="0">
                <a:solidFill>
                  <a:schemeClr val="bg2">
                    <a:lumMod val="25000"/>
                  </a:schemeClr>
                </a:solidFill>
              </a:rPr>
              <a:t>monitörleri</a:t>
            </a:r>
            <a:r>
              <a:rPr lang="en-IE" dirty="0" smtClean="0">
                <a:solidFill>
                  <a:schemeClr val="bg2">
                    <a:lumMod val="25000"/>
                  </a:schemeClr>
                </a:solidFill>
              </a:rPr>
              <a:t> </a:t>
            </a:r>
            <a:r>
              <a:rPr lang="en-IE" dirty="0" err="1" smtClean="0">
                <a:solidFill>
                  <a:schemeClr val="bg2">
                    <a:lumMod val="25000"/>
                  </a:schemeClr>
                </a:solidFill>
              </a:rPr>
              <a:t>aracılığıyla</a:t>
            </a:r>
            <a:r>
              <a:rPr lang="en-IE" dirty="0" smtClean="0">
                <a:solidFill>
                  <a:schemeClr val="bg2">
                    <a:lumMod val="25000"/>
                  </a:schemeClr>
                </a:solidFill>
              </a:rPr>
              <a:t> </a:t>
            </a:r>
            <a:r>
              <a:rPr lang="en-IE" dirty="0" err="1" smtClean="0">
                <a:solidFill>
                  <a:schemeClr val="bg2">
                    <a:lumMod val="25000"/>
                  </a:schemeClr>
                </a:solidFill>
              </a:rPr>
              <a:t>düzenli</a:t>
            </a:r>
            <a:r>
              <a:rPr lang="en-IE" dirty="0" smtClean="0">
                <a:solidFill>
                  <a:schemeClr val="bg2">
                    <a:lumMod val="25000"/>
                  </a:schemeClr>
                </a:solidFill>
              </a:rPr>
              <a:t> </a:t>
            </a:r>
            <a:r>
              <a:rPr lang="en-IE" dirty="0" err="1" smtClean="0">
                <a:solidFill>
                  <a:schemeClr val="bg2">
                    <a:lumMod val="25000"/>
                  </a:schemeClr>
                </a:solidFill>
              </a:rPr>
              <a:t>olarak</a:t>
            </a:r>
            <a:r>
              <a:rPr lang="en-IE" dirty="0" smtClean="0">
                <a:solidFill>
                  <a:schemeClr val="bg2">
                    <a:lumMod val="25000"/>
                  </a:schemeClr>
                </a:solidFill>
              </a:rPr>
              <a:t> </a:t>
            </a:r>
            <a:r>
              <a:rPr lang="en-IE" dirty="0" err="1" smtClean="0">
                <a:solidFill>
                  <a:schemeClr val="bg2">
                    <a:lumMod val="25000"/>
                  </a:schemeClr>
                </a:solidFill>
              </a:rPr>
              <a:t>takip</a:t>
            </a:r>
            <a:r>
              <a:rPr lang="en-IE" dirty="0" smtClean="0">
                <a:solidFill>
                  <a:schemeClr val="bg2">
                    <a:lumMod val="25000"/>
                  </a:schemeClr>
                </a:solidFill>
              </a:rPr>
              <a:t> </a:t>
            </a:r>
            <a:r>
              <a:rPr lang="en-IE" dirty="0" err="1" smtClean="0">
                <a:solidFill>
                  <a:schemeClr val="bg2">
                    <a:lumMod val="25000"/>
                  </a:schemeClr>
                </a:solidFill>
              </a:rPr>
              <a:t>edebilmekten</a:t>
            </a:r>
            <a:r>
              <a:rPr lang="en-IE" dirty="0" smtClean="0">
                <a:solidFill>
                  <a:schemeClr val="bg2">
                    <a:lumMod val="25000"/>
                  </a:schemeClr>
                </a:solidFill>
              </a:rPr>
              <a:t> </a:t>
            </a:r>
            <a:r>
              <a:rPr lang="en-IE" dirty="0" err="1" smtClean="0">
                <a:solidFill>
                  <a:schemeClr val="bg2">
                    <a:lumMod val="25000"/>
                  </a:schemeClr>
                </a:solidFill>
              </a:rPr>
              <a:t>fayda</a:t>
            </a:r>
            <a:r>
              <a:rPr lang="en-IE" dirty="0" smtClean="0">
                <a:solidFill>
                  <a:schemeClr val="bg2">
                    <a:lumMod val="25000"/>
                  </a:schemeClr>
                </a:solidFill>
              </a:rPr>
              <a:t> </a:t>
            </a:r>
            <a:r>
              <a:rPr lang="en-IE" dirty="0" err="1" smtClean="0">
                <a:solidFill>
                  <a:schemeClr val="bg2">
                    <a:lumMod val="25000"/>
                  </a:schemeClr>
                </a:solidFill>
              </a:rPr>
              <a:t>sağlar</a:t>
            </a:r>
            <a:r>
              <a:rPr lang="en-IE" dirty="0" smtClean="0">
                <a:solidFill>
                  <a:schemeClr val="bg2">
                    <a:lumMod val="25000"/>
                  </a:schemeClr>
                </a:solidFill>
              </a:rPr>
              <a:t>. </a:t>
            </a:r>
            <a:r>
              <a:rPr lang="en-IE" dirty="0" err="1" smtClean="0">
                <a:solidFill>
                  <a:schemeClr val="bg2">
                    <a:lumMod val="25000"/>
                  </a:schemeClr>
                </a:solidFill>
              </a:rPr>
              <a:t>Hastalar</a:t>
            </a:r>
            <a:r>
              <a:rPr lang="en-IE" dirty="0" smtClean="0">
                <a:solidFill>
                  <a:schemeClr val="bg2">
                    <a:lumMod val="25000"/>
                  </a:schemeClr>
                </a:solidFill>
              </a:rPr>
              <a:t>, </a:t>
            </a:r>
            <a:r>
              <a:rPr lang="en-IE" dirty="0" err="1" smtClean="0">
                <a:solidFill>
                  <a:schemeClr val="bg2">
                    <a:lumMod val="25000"/>
                  </a:schemeClr>
                </a:solidFill>
              </a:rPr>
              <a:t>sık</a:t>
            </a:r>
            <a:r>
              <a:rPr lang="en-IE" dirty="0" smtClean="0">
                <a:solidFill>
                  <a:schemeClr val="bg2">
                    <a:lumMod val="25000"/>
                  </a:schemeClr>
                </a:solidFill>
              </a:rPr>
              <a:t> </a:t>
            </a:r>
            <a:r>
              <a:rPr lang="en-IE" dirty="0" err="1" smtClean="0">
                <a:solidFill>
                  <a:schemeClr val="bg2">
                    <a:lumMod val="25000"/>
                  </a:schemeClr>
                </a:solidFill>
              </a:rPr>
              <a:t>sık</a:t>
            </a:r>
            <a:r>
              <a:rPr lang="en-IE" dirty="0" smtClean="0">
                <a:solidFill>
                  <a:schemeClr val="bg2">
                    <a:lumMod val="25000"/>
                  </a:schemeClr>
                </a:solidFill>
              </a:rPr>
              <a:t> </a:t>
            </a:r>
            <a:r>
              <a:rPr lang="en-IE" dirty="0" err="1" smtClean="0">
                <a:solidFill>
                  <a:schemeClr val="bg2">
                    <a:lumMod val="25000"/>
                  </a:schemeClr>
                </a:solidFill>
              </a:rPr>
              <a:t>muayenehane</a:t>
            </a:r>
            <a:r>
              <a:rPr lang="en-IE" dirty="0" smtClean="0">
                <a:solidFill>
                  <a:schemeClr val="bg2">
                    <a:lumMod val="25000"/>
                  </a:schemeClr>
                </a:solidFill>
              </a:rPr>
              <a:t> </a:t>
            </a:r>
            <a:r>
              <a:rPr lang="en-IE" dirty="0" err="1" smtClean="0">
                <a:solidFill>
                  <a:schemeClr val="bg2">
                    <a:lumMod val="25000"/>
                  </a:schemeClr>
                </a:solidFill>
              </a:rPr>
              <a:t>ziyaretleri</a:t>
            </a:r>
            <a:r>
              <a:rPr lang="en-IE" dirty="0" smtClean="0">
                <a:solidFill>
                  <a:schemeClr val="bg2">
                    <a:lumMod val="25000"/>
                  </a:schemeClr>
                </a:solidFill>
              </a:rPr>
              <a:t> </a:t>
            </a:r>
            <a:r>
              <a:rPr lang="en-IE" dirty="0" err="1" smtClean="0">
                <a:solidFill>
                  <a:schemeClr val="bg2">
                    <a:lumMod val="25000"/>
                  </a:schemeClr>
                </a:solidFill>
              </a:rPr>
              <a:t>olmaksızın</a:t>
            </a:r>
            <a:r>
              <a:rPr lang="en-IE" dirty="0" smtClean="0">
                <a:solidFill>
                  <a:schemeClr val="bg2">
                    <a:lumMod val="25000"/>
                  </a:schemeClr>
                </a:solidFill>
              </a:rPr>
              <a:t> </a:t>
            </a:r>
            <a:r>
              <a:rPr lang="en-IE" dirty="0" err="1" smtClean="0">
                <a:solidFill>
                  <a:schemeClr val="bg2">
                    <a:lumMod val="25000"/>
                  </a:schemeClr>
                </a:solidFill>
              </a:rPr>
              <a:t>düzenli</a:t>
            </a:r>
            <a:r>
              <a:rPr lang="en-IE" dirty="0" smtClean="0">
                <a:solidFill>
                  <a:schemeClr val="bg2">
                    <a:lumMod val="25000"/>
                  </a:schemeClr>
                </a:solidFill>
              </a:rPr>
              <a:t> </a:t>
            </a:r>
            <a:r>
              <a:rPr lang="en-IE" dirty="0" err="1" smtClean="0">
                <a:solidFill>
                  <a:schemeClr val="bg2">
                    <a:lumMod val="25000"/>
                  </a:schemeClr>
                </a:solidFill>
              </a:rPr>
              <a:t>gözetim</a:t>
            </a:r>
            <a:r>
              <a:rPr lang="en-IE" dirty="0" smtClean="0">
                <a:solidFill>
                  <a:schemeClr val="bg2">
                    <a:lumMod val="25000"/>
                  </a:schemeClr>
                </a:solidFill>
              </a:rPr>
              <a:t> </a:t>
            </a:r>
            <a:r>
              <a:rPr lang="en-IE" dirty="0" err="1" smtClean="0">
                <a:solidFill>
                  <a:schemeClr val="bg2">
                    <a:lumMod val="25000"/>
                  </a:schemeClr>
                </a:solidFill>
              </a:rPr>
              <a:t>ve</a:t>
            </a:r>
            <a:r>
              <a:rPr lang="en-IE" dirty="0" smtClean="0">
                <a:solidFill>
                  <a:schemeClr val="bg2">
                    <a:lumMod val="25000"/>
                  </a:schemeClr>
                </a:solidFill>
              </a:rPr>
              <a:t> </a:t>
            </a:r>
            <a:r>
              <a:rPr lang="en-IE" dirty="0" err="1" smtClean="0">
                <a:solidFill>
                  <a:schemeClr val="bg2">
                    <a:lumMod val="25000"/>
                  </a:schemeClr>
                </a:solidFill>
              </a:rPr>
              <a:t>izlemeden</a:t>
            </a:r>
            <a:r>
              <a:rPr lang="en-IE" dirty="0" smtClean="0">
                <a:solidFill>
                  <a:schemeClr val="bg2">
                    <a:lumMod val="25000"/>
                  </a:schemeClr>
                </a:solidFill>
              </a:rPr>
              <a:t> </a:t>
            </a:r>
            <a:r>
              <a:rPr lang="en-IE" dirty="0" err="1" smtClean="0">
                <a:solidFill>
                  <a:schemeClr val="bg2">
                    <a:lumMod val="25000"/>
                  </a:schemeClr>
                </a:solidFill>
              </a:rPr>
              <a:t>yararlanır.Safety</a:t>
            </a:r>
            <a:r>
              <a:rPr lang="en-IE" dirty="0" smtClean="0">
                <a:solidFill>
                  <a:schemeClr val="bg2">
                    <a:lumMod val="25000"/>
                  </a:schemeClr>
                </a:solidFill>
              </a:rPr>
              <a:t> </a:t>
            </a:r>
            <a:r>
              <a:rPr lang="en-IE" i="0" dirty="0">
                <a:solidFill>
                  <a:schemeClr val="bg2">
                    <a:lumMod val="25000"/>
                  </a:schemeClr>
                </a:solidFill>
                <a:effectLst/>
              </a:rPr>
              <a:t>&amp; Transportation. </a:t>
            </a:r>
            <a:endParaRPr lang="tr-TR" i="0" dirty="0" smtClean="0">
              <a:solidFill>
                <a:schemeClr val="bg2">
                  <a:lumMod val="25000"/>
                </a:schemeClr>
              </a:solidFill>
              <a:effectLst/>
            </a:endParaRPr>
          </a:p>
          <a:p>
            <a:pPr marL="342900" indent="-342900">
              <a:spcBef>
                <a:spcPts val="0"/>
              </a:spcBef>
              <a:buFont typeface="Wingdings" panose="05000000000000000000" pitchFamily="2" charset="2"/>
              <a:buChar char="ü"/>
            </a:pPr>
            <a:r>
              <a:rPr lang="en-IE" b="1" dirty="0" err="1" smtClean="0">
                <a:solidFill>
                  <a:srgbClr val="A6377D"/>
                </a:solidFill>
              </a:rPr>
              <a:t>Arabalar</a:t>
            </a:r>
            <a:r>
              <a:rPr lang="en-IE" b="1" dirty="0" smtClean="0">
                <a:solidFill>
                  <a:srgbClr val="A6377D"/>
                </a:solidFill>
              </a:rPr>
              <a:t>, </a:t>
            </a:r>
            <a:r>
              <a:rPr lang="en-IE" dirty="0" err="1" smtClean="0">
                <a:solidFill>
                  <a:schemeClr val="tx1">
                    <a:lumMod val="75000"/>
                    <a:lumOff val="25000"/>
                  </a:schemeClr>
                </a:solidFill>
              </a:rPr>
              <a:t>tüketiciler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değerli</a:t>
            </a:r>
            <a:r>
              <a:rPr lang="en-IE" dirty="0" smtClean="0">
                <a:solidFill>
                  <a:schemeClr val="tx1">
                    <a:lumMod val="75000"/>
                    <a:lumOff val="25000"/>
                  </a:schemeClr>
                </a:solidFill>
              </a:rPr>
              <a:t> </a:t>
            </a:r>
            <a:r>
              <a:rPr lang="en-IE" dirty="0" err="1" smtClean="0">
                <a:solidFill>
                  <a:schemeClr val="tx1">
                    <a:lumMod val="75000"/>
                    <a:lumOff val="25000"/>
                  </a:schemeClr>
                </a:solidFill>
              </a:rPr>
              <a:t>bilgiler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koruma</a:t>
            </a:r>
            <a:r>
              <a:rPr lang="en-IE" dirty="0" smtClean="0">
                <a:solidFill>
                  <a:schemeClr val="tx1">
                    <a:lumMod val="75000"/>
                    <a:lumOff val="25000"/>
                  </a:schemeClr>
                </a:solidFill>
              </a:rPr>
              <a:t> </a:t>
            </a:r>
            <a:r>
              <a:rPr lang="en-IE" dirty="0" err="1" smtClean="0">
                <a:solidFill>
                  <a:schemeClr val="tx1">
                    <a:lumMod val="75000"/>
                    <a:lumOff val="25000"/>
                  </a:schemeClr>
                </a:solidFill>
              </a:rPr>
              <a:t>sağlayan</a:t>
            </a:r>
            <a:r>
              <a:rPr lang="en-IE" dirty="0" smtClean="0">
                <a:solidFill>
                  <a:schemeClr val="tx1">
                    <a:lumMod val="75000"/>
                    <a:lumOff val="25000"/>
                  </a:schemeClr>
                </a:solidFill>
              </a:rPr>
              <a:t> GPS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hırsızlık</a:t>
            </a:r>
            <a:r>
              <a:rPr lang="en-IE" dirty="0" smtClean="0">
                <a:solidFill>
                  <a:schemeClr val="tx1">
                    <a:lumMod val="75000"/>
                    <a:lumOff val="25000"/>
                  </a:schemeClr>
                </a:solidFill>
              </a:rPr>
              <a:t> </a:t>
            </a:r>
            <a:r>
              <a:rPr lang="en-IE" dirty="0" err="1" smtClean="0">
                <a:solidFill>
                  <a:schemeClr val="tx1">
                    <a:lumMod val="75000"/>
                    <a:lumOff val="25000"/>
                  </a:schemeClr>
                </a:solidFill>
              </a:rPr>
              <a:t>önleme</a:t>
            </a:r>
            <a:r>
              <a:rPr lang="en-IE" dirty="0" smtClean="0">
                <a:solidFill>
                  <a:schemeClr val="tx1">
                    <a:lumMod val="75000"/>
                    <a:lumOff val="25000"/>
                  </a:schemeClr>
                </a:solidFill>
              </a:rPr>
              <a:t> </a:t>
            </a:r>
            <a:r>
              <a:rPr lang="en-IE" dirty="0" err="1" smtClean="0">
                <a:solidFill>
                  <a:schemeClr val="tx1">
                    <a:lumMod val="75000"/>
                    <a:lumOff val="25000"/>
                  </a:schemeClr>
                </a:solidFill>
              </a:rPr>
              <a:t>sistemlerine</a:t>
            </a:r>
            <a:r>
              <a:rPr lang="en-IE" dirty="0" smtClean="0">
                <a:solidFill>
                  <a:schemeClr val="tx1">
                    <a:lumMod val="75000"/>
                    <a:lumOff val="25000"/>
                  </a:schemeClr>
                </a:solidFill>
              </a:rPr>
              <a:t> </a:t>
            </a:r>
            <a:r>
              <a:rPr lang="en-IE" dirty="0" err="1" smtClean="0">
                <a:solidFill>
                  <a:schemeClr val="tx1">
                    <a:lumMod val="75000"/>
                    <a:lumOff val="25000"/>
                  </a:schemeClr>
                </a:solidFill>
              </a:rPr>
              <a:t>bağlanır</a:t>
            </a:r>
            <a:r>
              <a:rPr lang="en-IE" dirty="0" smtClean="0">
                <a:solidFill>
                  <a:schemeClr val="tx1">
                    <a:lumMod val="75000"/>
                    <a:lumOff val="25000"/>
                  </a:schemeClr>
                </a:solidFill>
              </a:rPr>
              <a:t>. </a:t>
            </a:r>
            <a:r>
              <a:rPr lang="en-IE" dirty="0" err="1" smtClean="0">
                <a:solidFill>
                  <a:schemeClr val="tx1">
                    <a:lumMod val="75000"/>
                    <a:lumOff val="25000"/>
                  </a:schemeClr>
                </a:solidFill>
              </a:rPr>
              <a:t>Arabalar</a:t>
            </a:r>
            <a:r>
              <a:rPr lang="en-IE" dirty="0" smtClean="0">
                <a:solidFill>
                  <a:schemeClr val="tx1">
                    <a:lumMod val="75000"/>
                    <a:lumOff val="25000"/>
                  </a:schemeClr>
                </a:solidFill>
              </a:rPr>
              <a:t> </a:t>
            </a:r>
            <a:r>
              <a:rPr lang="en-IE" dirty="0" err="1" smtClean="0">
                <a:solidFill>
                  <a:schemeClr val="tx1">
                    <a:lumMod val="75000"/>
                    <a:lumOff val="25000"/>
                  </a:schemeClr>
                </a:solidFill>
              </a:rPr>
              <a:t>pazarlık</a:t>
            </a:r>
            <a:r>
              <a:rPr lang="en-IE" dirty="0" smtClean="0">
                <a:solidFill>
                  <a:schemeClr val="tx1">
                    <a:lumMod val="75000"/>
                    <a:lumOff val="25000"/>
                  </a:schemeClr>
                </a:solidFill>
              </a:rPr>
              <a:t> </a:t>
            </a:r>
            <a:r>
              <a:rPr lang="en-IE" dirty="0" err="1" smtClean="0">
                <a:solidFill>
                  <a:schemeClr val="tx1">
                    <a:lumMod val="75000"/>
                    <a:lumOff val="25000"/>
                  </a:schemeClr>
                </a:solidFill>
              </a:rPr>
              <a:t>yapacak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yol</a:t>
            </a:r>
            <a:r>
              <a:rPr lang="en-IE" dirty="0" smtClean="0">
                <a:solidFill>
                  <a:schemeClr val="tx1">
                    <a:lumMod val="75000"/>
                    <a:lumOff val="25000"/>
                  </a:schemeClr>
                </a:solidFill>
              </a:rPr>
              <a:t> </a:t>
            </a:r>
            <a:r>
              <a:rPr lang="en-IE" dirty="0" err="1" smtClean="0">
                <a:solidFill>
                  <a:schemeClr val="tx1">
                    <a:lumMod val="75000"/>
                    <a:lumOff val="25000"/>
                  </a:schemeClr>
                </a:solidFill>
              </a:rPr>
              <a:t>alanı</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birbirlerine</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ödeyecek</a:t>
            </a:r>
            <a:r>
              <a:rPr lang="en-IE" dirty="0" smtClean="0">
                <a:solidFill>
                  <a:schemeClr val="tx1">
                    <a:lumMod val="75000"/>
                    <a:lumOff val="25000"/>
                  </a:schemeClr>
                </a:solidFill>
              </a:rPr>
              <a:t>. </a:t>
            </a:r>
            <a:r>
              <a:rPr lang="en-IE" dirty="0" err="1" smtClean="0">
                <a:solidFill>
                  <a:schemeClr val="tx1">
                    <a:lumMod val="75000"/>
                    <a:lumOff val="25000"/>
                  </a:schemeClr>
                </a:solidFill>
              </a:rPr>
              <a:t>Köprüler</a:t>
            </a:r>
            <a:r>
              <a:rPr lang="en-IE" dirty="0" smtClean="0">
                <a:solidFill>
                  <a:schemeClr val="tx1">
                    <a:lumMod val="75000"/>
                    <a:lumOff val="25000"/>
                  </a:schemeClr>
                </a:solidFill>
              </a:rPr>
              <a:t> </a:t>
            </a:r>
            <a:r>
              <a:rPr lang="en-IE" dirty="0" err="1" smtClean="0">
                <a:solidFill>
                  <a:schemeClr val="tx1">
                    <a:lumMod val="75000"/>
                    <a:lumOff val="25000"/>
                  </a:schemeClr>
                </a:solidFill>
              </a:rPr>
              <a:t>araçlara</a:t>
            </a:r>
            <a:r>
              <a:rPr lang="en-IE" dirty="0" smtClean="0">
                <a:solidFill>
                  <a:schemeClr val="tx1">
                    <a:lumMod val="75000"/>
                    <a:lumOff val="25000"/>
                  </a:schemeClr>
                </a:solidFill>
              </a:rPr>
              <a:t> </a:t>
            </a:r>
            <a:r>
              <a:rPr lang="en-IE" dirty="0" err="1" smtClean="0">
                <a:solidFill>
                  <a:schemeClr val="tx1">
                    <a:lumMod val="75000"/>
                    <a:lumOff val="25000"/>
                  </a:schemeClr>
                </a:solidFill>
              </a:rPr>
              <a:t>üzerinde</a:t>
            </a:r>
            <a:r>
              <a:rPr lang="en-IE" dirty="0" smtClean="0">
                <a:solidFill>
                  <a:schemeClr val="tx1">
                    <a:lumMod val="75000"/>
                    <a:lumOff val="25000"/>
                  </a:schemeClr>
                </a:solidFill>
              </a:rPr>
              <a:t> </a:t>
            </a:r>
            <a:r>
              <a:rPr lang="en-IE" dirty="0" err="1" smtClean="0">
                <a:solidFill>
                  <a:schemeClr val="tx1">
                    <a:lumMod val="75000"/>
                    <a:lumOff val="25000"/>
                  </a:schemeClr>
                </a:solidFill>
              </a:rPr>
              <a:t>buz</a:t>
            </a:r>
            <a:r>
              <a:rPr lang="en-IE" dirty="0" smtClean="0">
                <a:solidFill>
                  <a:schemeClr val="tx1">
                    <a:lumMod val="75000"/>
                    <a:lumOff val="25000"/>
                  </a:schemeClr>
                </a:solidFill>
              </a:rPr>
              <a:t> </a:t>
            </a:r>
            <a:r>
              <a:rPr lang="en-IE" dirty="0" err="1" smtClean="0">
                <a:solidFill>
                  <a:schemeClr val="tx1">
                    <a:lumMod val="75000"/>
                    <a:lumOff val="25000"/>
                  </a:schemeClr>
                </a:solidFill>
              </a:rPr>
              <a:t>olduğu</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yavaşlamalarını</a:t>
            </a:r>
            <a:r>
              <a:rPr lang="en-IE" dirty="0" smtClean="0">
                <a:solidFill>
                  <a:schemeClr val="tx1">
                    <a:lumMod val="75000"/>
                    <a:lumOff val="25000"/>
                  </a:schemeClr>
                </a:solidFill>
              </a:rPr>
              <a:t> </a:t>
            </a:r>
            <a:r>
              <a:rPr lang="en-IE" dirty="0" err="1" smtClean="0">
                <a:solidFill>
                  <a:schemeClr val="tx1">
                    <a:lumMod val="75000"/>
                    <a:lumOff val="25000"/>
                  </a:schemeClr>
                </a:solidFill>
              </a:rPr>
              <a:t>söyleyecek</a:t>
            </a:r>
            <a:r>
              <a:rPr lang="tr-TR" dirty="0" smtClean="0">
                <a:solidFill>
                  <a:schemeClr val="tx1">
                    <a:lumMod val="75000"/>
                    <a:lumOff val="25000"/>
                  </a:schemeClr>
                </a:solidFill>
              </a:rPr>
              <a:t>.</a:t>
            </a:r>
          </a:p>
          <a:p>
            <a:pPr marL="342900" indent="-342900">
              <a:spcBef>
                <a:spcPts val="0"/>
              </a:spcBef>
              <a:buFont typeface="Wingdings" panose="05000000000000000000" pitchFamily="2" charset="2"/>
              <a:buChar char="ü"/>
            </a:pPr>
            <a:r>
              <a:rPr lang="en-IE" b="1" dirty="0" err="1" smtClean="0">
                <a:solidFill>
                  <a:srgbClr val="A6377D"/>
                </a:solidFill>
              </a:rPr>
              <a:t>Tüketim</a:t>
            </a:r>
            <a:r>
              <a:rPr lang="en-IE" dirty="0" smtClean="0">
                <a:solidFill>
                  <a:srgbClr val="A6377D"/>
                </a:solidFill>
              </a:rPr>
              <a:t>. </a:t>
            </a:r>
            <a:r>
              <a:rPr lang="en-IE" dirty="0" err="1" smtClean="0">
                <a:solidFill>
                  <a:schemeClr val="tx1">
                    <a:lumMod val="75000"/>
                    <a:lumOff val="25000"/>
                  </a:schemeClr>
                </a:solidFill>
              </a:rPr>
              <a:t>Elektrikli</a:t>
            </a:r>
            <a:r>
              <a:rPr lang="en-IE" dirty="0" smtClean="0">
                <a:solidFill>
                  <a:schemeClr val="tx1">
                    <a:lumMod val="75000"/>
                    <a:lumOff val="25000"/>
                  </a:schemeClr>
                </a:solidFill>
              </a:rPr>
              <a:t> </a:t>
            </a:r>
            <a:r>
              <a:rPr lang="en-IE" dirty="0" err="1" smtClean="0">
                <a:solidFill>
                  <a:schemeClr val="tx1">
                    <a:lumMod val="75000"/>
                    <a:lumOff val="25000"/>
                  </a:schemeClr>
                </a:solidFill>
              </a:rPr>
              <a:t>Ev</a:t>
            </a:r>
            <a:r>
              <a:rPr lang="en-IE" dirty="0" smtClean="0">
                <a:solidFill>
                  <a:schemeClr val="tx1">
                    <a:lumMod val="75000"/>
                    <a:lumOff val="25000"/>
                  </a:schemeClr>
                </a:solidFill>
              </a:rPr>
              <a:t> </a:t>
            </a:r>
            <a:r>
              <a:rPr lang="en-IE" dirty="0" err="1" smtClean="0">
                <a:solidFill>
                  <a:schemeClr val="tx1">
                    <a:lumMod val="75000"/>
                    <a:lumOff val="25000"/>
                  </a:schemeClr>
                </a:solidFill>
              </a:rPr>
              <a:t>Aletleri</a:t>
            </a:r>
            <a:r>
              <a:rPr lang="en-IE" dirty="0" smtClean="0">
                <a:solidFill>
                  <a:schemeClr val="tx1">
                    <a:lumMod val="75000"/>
                    <a:lumOff val="25000"/>
                  </a:schemeClr>
                </a:solidFill>
              </a:rPr>
              <a:t> </a:t>
            </a:r>
            <a:r>
              <a:rPr lang="en-IE" dirty="0" err="1" smtClean="0">
                <a:solidFill>
                  <a:schemeClr val="tx1">
                    <a:lumMod val="75000"/>
                    <a:lumOff val="25000"/>
                  </a:schemeClr>
                </a:solidFill>
              </a:rPr>
              <a:t>artık</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verimli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çevre</a:t>
            </a:r>
            <a:r>
              <a:rPr lang="en-IE" dirty="0" smtClean="0">
                <a:solidFill>
                  <a:schemeClr val="tx1">
                    <a:lumMod val="75000"/>
                    <a:lumOff val="25000"/>
                  </a:schemeClr>
                </a:solidFill>
              </a:rPr>
              <a:t> </a:t>
            </a:r>
            <a:r>
              <a:rPr lang="en-IE" dirty="0" err="1" smtClean="0">
                <a:solidFill>
                  <a:schemeClr val="tx1">
                    <a:lumMod val="75000"/>
                    <a:lumOff val="25000"/>
                  </a:schemeClr>
                </a:solidFill>
              </a:rPr>
              <a:t>dostudur</a:t>
            </a:r>
            <a:r>
              <a:rPr lang="en-IE" dirty="0" smtClean="0">
                <a:solidFill>
                  <a:schemeClr val="tx1">
                    <a:lumMod val="75000"/>
                    <a:lumOff val="25000"/>
                  </a:schemeClr>
                </a:solidFill>
              </a:rPr>
              <a:t>. En </a:t>
            </a:r>
            <a:r>
              <a:rPr lang="en-IE" dirty="0" err="1" smtClean="0">
                <a:solidFill>
                  <a:schemeClr val="tx1">
                    <a:lumMod val="75000"/>
                    <a:lumOff val="25000"/>
                  </a:schemeClr>
                </a:solidFill>
              </a:rPr>
              <a:t>yoğun</a:t>
            </a:r>
            <a:r>
              <a:rPr lang="en-IE" dirty="0" smtClean="0">
                <a:solidFill>
                  <a:schemeClr val="tx1">
                    <a:lumMod val="75000"/>
                    <a:lumOff val="25000"/>
                  </a:schemeClr>
                </a:solidFill>
              </a:rPr>
              <a:t> </a:t>
            </a:r>
            <a:r>
              <a:rPr lang="en-IE" dirty="0" err="1" smtClean="0">
                <a:solidFill>
                  <a:schemeClr val="tx1">
                    <a:lumMod val="75000"/>
                    <a:lumOff val="25000"/>
                  </a:schemeClr>
                </a:solidFill>
              </a:rPr>
              <a:t>zamanlarda</a:t>
            </a:r>
            <a:r>
              <a:rPr lang="en-IE" dirty="0" smtClean="0">
                <a:solidFill>
                  <a:schemeClr val="tx1">
                    <a:lumMod val="75000"/>
                    <a:lumOff val="25000"/>
                  </a:schemeClr>
                </a:solidFill>
              </a:rPr>
              <a:t> </a:t>
            </a:r>
            <a:r>
              <a:rPr lang="en-IE" dirty="0" err="1" smtClean="0">
                <a:solidFill>
                  <a:schemeClr val="tx1">
                    <a:lumMod val="75000"/>
                    <a:lumOff val="25000"/>
                  </a:schemeClr>
                </a:solidFill>
              </a:rPr>
              <a:t>elektrik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birbirleriyle</a:t>
            </a:r>
            <a:r>
              <a:rPr lang="en-IE" dirty="0" smtClean="0">
                <a:solidFill>
                  <a:schemeClr val="tx1">
                    <a:lumMod val="75000"/>
                    <a:lumOff val="25000"/>
                  </a:schemeClr>
                </a:solidFill>
              </a:rPr>
              <a:t> </a:t>
            </a:r>
            <a:r>
              <a:rPr lang="en-IE" dirty="0" err="1" smtClean="0">
                <a:solidFill>
                  <a:schemeClr val="tx1">
                    <a:lumMod val="75000"/>
                    <a:lumOff val="25000"/>
                  </a:schemeClr>
                </a:solidFill>
              </a:rPr>
              <a:t>takas</a:t>
            </a:r>
            <a:r>
              <a:rPr lang="en-IE" dirty="0" smtClean="0">
                <a:solidFill>
                  <a:schemeClr val="tx1">
                    <a:lumMod val="75000"/>
                    <a:lumOff val="25000"/>
                  </a:schemeClr>
                </a:solidFill>
              </a:rPr>
              <a:t> </a:t>
            </a:r>
            <a:r>
              <a:rPr lang="en-IE" dirty="0" err="1" smtClean="0">
                <a:solidFill>
                  <a:schemeClr val="tx1">
                    <a:lumMod val="75000"/>
                    <a:lumOff val="25000"/>
                  </a:schemeClr>
                </a:solidFill>
              </a:rPr>
              <a:t>yapabilirler</a:t>
            </a:r>
            <a:r>
              <a:rPr lang="en-IE" dirty="0" smtClean="0">
                <a:solidFill>
                  <a:schemeClr val="tx1">
                    <a:lumMod val="75000"/>
                    <a:lumOff val="25000"/>
                  </a:schemeClr>
                </a:solidFill>
              </a:rPr>
              <a:t>.</a:t>
            </a:r>
            <a:endParaRPr lang="en-IE" dirty="0">
              <a:solidFill>
                <a:schemeClr val="tx1">
                  <a:lumMod val="75000"/>
                  <a:lumOff val="25000"/>
                </a:schemeClr>
              </a:solidFill>
            </a:endParaRPr>
          </a:p>
          <a:p>
            <a:pPr>
              <a:spcBef>
                <a:spcPts val="0"/>
              </a:spcBef>
            </a:pPr>
            <a:endParaRPr lang="en-IE"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2540673" y="365127"/>
            <a:ext cx="5111880" cy="697353"/>
          </a:xfrm>
          <a:solidFill>
            <a:srgbClr val="A6377D"/>
          </a:solidFill>
        </p:spPr>
        <p:txBody>
          <a:bodyPr>
            <a:noAutofit/>
          </a:bodyPr>
          <a:lstStyle/>
          <a:p>
            <a:r>
              <a:rPr lang="en-IE" b="1" dirty="0">
                <a:solidFill>
                  <a:schemeClr val="bg1"/>
                </a:solidFill>
              </a:rPr>
              <a:t>IOT </a:t>
            </a:r>
            <a:r>
              <a:rPr lang="en-IE" b="1" dirty="0" smtClean="0">
                <a:solidFill>
                  <a:schemeClr val="bg1"/>
                </a:solidFill>
              </a:rPr>
              <a:t>(</a:t>
            </a:r>
            <a:r>
              <a:rPr lang="en-IE" b="1" dirty="0" err="1" smtClean="0">
                <a:solidFill>
                  <a:schemeClr val="bg1"/>
                </a:solidFill>
              </a:rPr>
              <a:t>Nesnelerin</a:t>
            </a:r>
            <a:r>
              <a:rPr lang="en-IE" b="1" dirty="0" smtClean="0">
                <a:solidFill>
                  <a:schemeClr val="bg1"/>
                </a:solidFill>
              </a:rPr>
              <a:t> </a:t>
            </a:r>
            <a:r>
              <a:rPr lang="en-IE" b="1" dirty="0" err="1" smtClean="0">
                <a:solidFill>
                  <a:schemeClr val="bg1"/>
                </a:solidFill>
              </a:rPr>
              <a:t>interneti</a:t>
            </a:r>
            <a:r>
              <a:rPr lang="en-IE" b="1" dirty="0" smtClean="0">
                <a:solidFill>
                  <a:schemeClr val="bg1"/>
                </a:solidFill>
              </a:rPr>
              <a:t>) </a:t>
            </a:r>
            <a:endParaRPr lang="en-IE" b="1" dirty="0">
              <a:solidFill>
                <a:schemeClr val="bg1"/>
              </a:solidFill>
            </a:endParaRPr>
          </a:p>
        </p:txBody>
      </p:sp>
      <p:pic>
        <p:nvPicPr>
          <p:cNvPr id="7" name="Picture 6" descr="A picture containing person, person&#10;&#10;Description automatically generated">
            <a:extLst>
              <a:ext uri="{FF2B5EF4-FFF2-40B4-BE49-F238E27FC236}">
                <a16:creationId xmlns:a16="http://schemas.microsoft.com/office/drawing/2014/main" xmlns="" id="{30092CAD-3F7F-4FF2-A970-D86E4ED2CC10}"/>
              </a:ext>
            </a:extLst>
          </p:cNvPr>
          <p:cNvPicPr>
            <a:picLocks noChangeAspect="1"/>
          </p:cNvPicPr>
          <p:nvPr/>
        </p:nvPicPr>
        <p:blipFill>
          <a:blip r:embed="rId2"/>
          <a:stretch>
            <a:fillRect/>
          </a:stretch>
        </p:blipFill>
        <p:spPr>
          <a:xfrm rot="1166936">
            <a:off x="9111327" y="206756"/>
            <a:ext cx="4097677" cy="6146515"/>
          </a:xfrm>
          <a:prstGeom prst="chord">
            <a:avLst/>
          </a:prstGeom>
        </p:spPr>
      </p:pic>
    </p:spTree>
    <p:extLst>
      <p:ext uri="{BB962C8B-B14F-4D97-AF65-F5344CB8AC3E}">
        <p14:creationId xmlns:p14="http://schemas.microsoft.com/office/powerpoint/2010/main" xmlns="" val="4023892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20410A6-DE7E-47F8-B416-9B93EF77B11E}"/>
              </a:ext>
            </a:extLst>
          </p:cNvPr>
          <p:cNvSpPr>
            <a:spLocks noGrp="1"/>
          </p:cNvSpPr>
          <p:nvPr>
            <p:ph type="body" sz="quarter" idx="14"/>
          </p:nvPr>
        </p:nvSpPr>
        <p:spPr>
          <a:xfrm>
            <a:off x="630315" y="1806829"/>
            <a:ext cx="5795371" cy="2644774"/>
          </a:xfrm>
        </p:spPr>
        <p:txBody>
          <a:bodyPr/>
          <a:lstStyle/>
          <a:p>
            <a:pPr algn="just"/>
            <a:r>
              <a:rPr lang="en-IE" dirty="0" err="1" smtClean="0"/>
              <a:t>Toplulukları</a:t>
            </a:r>
            <a:r>
              <a:rPr lang="en-IE" dirty="0" smtClean="0"/>
              <a:t>, </a:t>
            </a:r>
            <a:r>
              <a:rPr lang="en-IE" dirty="0" err="1" smtClean="0"/>
              <a:t>çevrelerini</a:t>
            </a:r>
            <a:r>
              <a:rPr lang="en-IE" dirty="0" smtClean="0"/>
              <a:t> </a:t>
            </a:r>
            <a:r>
              <a:rPr lang="en-IE" dirty="0" err="1" smtClean="0"/>
              <a:t>daha</a:t>
            </a:r>
            <a:r>
              <a:rPr lang="en-IE" dirty="0" smtClean="0"/>
              <a:t> </a:t>
            </a:r>
            <a:r>
              <a:rPr lang="en-IE" dirty="0" err="1" smtClean="0"/>
              <a:t>iyi</a:t>
            </a:r>
            <a:r>
              <a:rPr lang="en-IE" dirty="0" smtClean="0"/>
              <a:t> </a:t>
            </a:r>
            <a:r>
              <a:rPr lang="en-IE" dirty="0" err="1" smtClean="0"/>
              <a:t>anlamaları</a:t>
            </a:r>
            <a:r>
              <a:rPr lang="en-IE" dirty="0" smtClean="0"/>
              <a:t> </a:t>
            </a:r>
            <a:r>
              <a:rPr lang="en-IE" dirty="0" err="1" smtClean="0"/>
              <a:t>için</a:t>
            </a:r>
            <a:r>
              <a:rPr lang="en-IE" dirty="0" smtClean="0"/>
              <a:t> </a:t>
            </a:r>
            <a:r>
              <a:rPr lang="en-IE" dirty="0" err="1" smtClean="0"/>
              <a:t>güçlendirir</a:t>
            </a:r>
            <a:r>
              <a:rPr lang="en-IE" dirty="0" smtClean="0"/>
              <a:t>. Smart Citizen, </a:t>
            </a:r>
            <a:r>
              <a:rPr lang="en-IE" dirty="0" err="1" smtClean="0"/>
              <a:t>vatandaşların</a:t>
            </a:r>
            <a:r>
              <a:rPr lang="en-IE" dirty="0" smtClean="0"/>
              <a:t> </a:t>
            </a:r>
            <a:r>
              <a:rPr lang="en-IE" dirty="0" err="1" smtClean="0"/>
              <a:t>analiz</a:t>
            </a:r>
            <a:r>
              <a:rPr lang="en-IE" dirty="0" smtClean="0"/>
              <a:t> </a:t>
            </a:r>
            <a:r>
              <a:rPr lang="en-IE" dirty="0" err="1" smtClean="0"/>
              <a:t>için</a:t>
            </a:r>
            <a:r>
              <a:rPr lang="en-IE" dirty="0" smtClean="0"/>
              <a:t> </a:t>
            </a:r>
            <a:r>
              <a:rPr lang="en-IE" dirty="0" err="1" smtClean="0"/>
              <a:t>gerçek</a:t>
            </a:r>
            <a:r>
              <a:rPr lang="en-IE" dirty="0" smtClean="0"/>
              <a:t> </a:t>
            </a:r>
            <a:r>
              <a:rPr lang="en-IE" dirty="0" err="1" smtClean="0"/>
              <a:t>zamanlı</a:t>
            </a:r>
            <a:r>
              <a:rPr lang="en-IE" dirty="0" smtClean="0"/>
              <a:t> </a:t>
            </a:r>
            <a:r>
              <a:rPr lang="en-IE" dirty="0" err="1" smtClean="0"/>
              <a:t>verileri</a:t>
            </a:r>
            <a:r>
              <a:rPr lang="en-IE" dirty="0" smtClean="0"/>
              <a:t> </a:t>
            </a:r>
            <a:r>
              <a:rPr lang="en-IE" dirty="0" err="1" smtClean="0"/>
              <a:t>yakalaması</a:t>
            </a:r>
            <a:r>
              <a:rPr lang="en-IE" dirty="0" smtClean="0"/>
              <a:t> </a:t>
            </a:r>
            <a:r>
              <a:rPr lang="en-IE" dirty="0" err="1" smtClean="0"/>
              <a:t>için</a:t>
            </a:r>
            <a:r>
              <a:rPr lang="en-IE" dirty="0" smtClean="0"/>
              <a:t> </a:t>
            </a:r>
            <a:r>
              <a:rPr lang="en-IE" dirty="0" err="1" smtClean="0"/>
              <a:t>araçlar</a:t>
            </a:r>
            <a:r>
              <a:rPr lang="en-IE" dirty="0" smtClean="0"/>
              <a:t>, </a:t>
            </a:r>
            <a:r>
              <a:rPr lang="en-IE" dirty="0" err="1" smtClean="0"/>
              <a:t>açık</a:t>
            </a:r>
            <a:r>
              <a:rPr lang="en-IE" dirty="0" smtClean="0"/>
              <a:t> </a:t>
            </a:r>
            <a:r>
              <a:rPr lang="en-IE" dirty="0" err="1" smtClean="0"/>
              <a:t>kaynaklı</a:t>
            </a:r>
            <a:r>
              <a:rPr lang="en-IE" dirty="0" smtClean="0"/>
              <a:t> </a:t>
            </a:r>
            <a:r>
              <a:rPr lang="en-IE" dirty="0" err="1" smtClean="0"/>
              <a:t>teknolojiler</a:t>
            </a:r>
            <a:r>
              <a:rPr lang="en-IE" dirty="0" smtClean="0"/>
              <a:t> </a:t>
            </a:r>
            <a:r>
              <a:rPr lang="en-IE" dirty="0" err="1" smtClean="0"/>
              <a:t>ve</a:t>
            </a:r>
            <a:r>
              <a:rPr lang="en-IE" dirty="0" smtClean="0"/>
              <a:t> </a:t>
            </a:r>
            <a:r>
              <a:rPr lang="en-IE" dirty="0" err="1" smtClean="0"/>
              <a:t>sensörler</a:t>
            </a:r>
            <a:r>
              <a:rPr lang="en-IE" dirty="0" smtClean="0"/>
              <a:t> </a:t>
            </a:r>
            <a:r>
              <a:rPr lang="en-IE" dirty="0" err="1" smtClean="0"/>
              <a:t>geliştirir</a:t>
            </a:r>
            <a:r>
              <a:rPr lang="en-IE" dirty="0" smtClean="0"/>
              <a:t>. </a:t>
            </a:r>
            <a:r>
              <a:rPr lang="en-IE" dirty="0" err="1" smtClean="0"/>
              <a:t>Vatandaşlar</a:t>
            </a:r>
            <a:r>
              <a:rPr lang="en-IE" dirty="0" smtClean="0"/>
              <a:t> </a:t>
            </a:r>
            <a:r>
              <a:rPr lang="en-IE" dirty="0" err="1" smtClean="0"/>
              <a:t>artık</a:t>
            </a:r>
            <a:r>
              <a:rPr lang="en-IE" dirty="0" smtClean="0"/>
              <a:t> </a:t>
            </a:r>
            <a:r>
              <a:rPr lang="en-IE" dirty="0" err="1" smtClean="0"/>
              <a:t>hava</a:t>
            </a:r>
            <a:r>
              <a:rPr lang="en-IE" dirty="0" smtClean="0"/>
              <a:t> </a:t>
            </a:r>
            <a:r>
              <a:rPr lang="en-IE" dirty="0" err="1" smtClean="0"/>
              <a:t>kalitesi</a:t>
            </a:r>
            <a:r>
              <a:rPr lang="en-IE" dirty="0" smtClean="0"/>
              <a:t>, </a:t>
            </a:r>
            <a:r>
              <a:rPr lang="en-IE" dirty="0" err="1" smtClean="0"/>
              <a:t>gürültü</a:t>
            </a:r>
            <a:r>
              <a:rPr lang="en-IE" dirty="0" smtClean="0"/>
              <a:t> </a:t>
            </a:r>
            <a:r>
              <a:rPr lang="en-IE" dirty="0" err="1" smtClean="0"/>
              <a:t>kirliliği</a:t>
            </a:r>
            <a:r>
              <a:rPr lang="en-IE" dirty="0" smtClean="0"/>
              <a:t> </a:t>
            </a:r>
            <a:r>
              <a:rPr lang="en-IE" dirty="0" err="1" smtClean="0"/>
              <a:t>ve</a:t>
            </a:r>
            <a:r>
              <a:rPr lang="en-IE" dirty="0" smtClean="0"/>
              <a:t> </a:t>
            </a:r>
            <a:r>
              <a:rPr lang="en-IE" dirty="0" err="1" smtClean="0"/>
              <a:t>gama</a:t>
            </a:r>
            <a:r>
              <a:rPr lang="en-IE" dirty="0" smtClean="0"/>
              <a:t> </a:t>
            </a:r>
            <a:r>
              <a:rPr lang="en-IE" dirty="0" err="1" smtClean="0"/>
              <a:t>radyasyonu</a:t>
            </a:r>
            <a:r>
              <a:rPr lang="en-IE" dirty="0" smtClean="0"/>
              <a:t> </a:t>
            </a:r>
            <a:r>
              <a:rPr lang="en-IE" dirty="0" err="1" smtClean="0"/>
              <a:t>gibi</a:t>
            </a:r>
            <a:r>
              <a:rPr lang="en-IE" dirty="0" smtClean="0"/>
              <a:t> </a:t>
            </a:r>
            <a:r>
              <a:rPr lang="en-IE" dirty="0" err="1" smtClean="0"/>
              <a:t>acil</a:t>
            </a:r>
            <a:r>
              <a:rPr lang="en-IE" dirty="0" smtClean="0"/>
              <a:t> </a:t>
            </a:r>
            <a:r>
              <a:rPr lang="en-IE" dirty="0" err="1" smtClean="0"/>
              <a:t>sorunların</a:t>
            </a:r>
            <a:r>
              <a:rPr lang="en-IE" dirty="0" smtClean="0"/>
              <a:t> </a:t>
            </a:r>
            <a:r>
              <a:rPr lang="en-IE" dirty="0" err="1" smtClean="0"/>
              <a:t>ele</a:t>
            </a:r>
            <a:r>
              <a:rPr lang="en-IE" dirty="0" smtClean="0"/>
              <a:t> </a:t>
            </a:r>
            <a:r>
              <a:rPr lang="en-IE" dirty="0" err="1" smtClean="0"/>
              <a:t>alınmasında</a:t>
            </a:r>
            <a:r>
              <a:rPr lang="en-IE" dirty="0" smtClean="0"/>
              <a:t> </a:t>
            </a:r>
            <a:r>
              <a:rPr lang="en-IE" dirty="0" err="1" smtClean="0"/>
              <a:t>topluluk</a:t>
            </a:r>
            <a:r>
              <a:rPr lang="en-IE" dirty="0" smtClean="0"/>
              <a:t> </a:t>
            </a:r>
            <a:r>
              <a:rPr lang="en-IE" dirty="0" err="1" smtClean="0"/>
              <a:t>katılımına</a:t>
            </a:r>
            <a:r>
              <a:rPr lang="en-IE" dirty="0" smtClean="0"/>
              <a:t> </a:t>
            </a:r>
            <a:r>
              <a:rPr lang="en-IE" dirty="0" err="1" smtClean="0"/>
              <a:t>ve</a:t>
            </a:r>
            <a:r>
              <a:rPr lang="en-IE" dirty="0" smtClean="0"/>
              <a:t> </a:t>
            </a:r>
            <a:r>
              <a:rPr lang="en-IE" dirty="0" err="1" smtClean="0"/>
              <a:t>birlikte</a:t>
            </a:r>
            <a:r>
              <a:rPr lang="en-IE" dirty="0" smtClean="0"/>
              <a:t> </a:t>
            </a:r>
            <a:r>
              <a:rPr lang="en-IE" dirty="0" err="1" smtClean="0"/>
              <a:t>oluşturmaya</a:t>
            </a:r>
            <a:r>
              <a:rPr lang="en-IE" dirty="0" smtClean="0"/>
              <a:t> </a:t>
            </a:r>
            <a:r>
              <a:rPr lang="en-IE" dirty="0" err="1" smtClean="0"/>
              <a:t>katkıda</a:t>
            </a:r>
            <a:r>
              <a:rPr lang="en-IE" dirty="0" smtClean="0"/>
              <a:t> </a:t>
            </a:r>
            <a:r>
              <a:rPr lang="en-IE" dirty="0" err="1" smtClean="0"/>
              <a:t>bulunabilir</a:t>
            </a:r>
            <a:r>
              <a:rPr lang="en-IE" dirty="0" smtClean="0"/>
              <a:t>. </a:t>
            </a:r>
            <a:r>
              <a:rPr lang="en-IE" dirty="0" err="1" smtClean="0"/>
              <a:t>Misal</a:t>
            </a:r>
            <a:r>
              <a:rPr lang="en-IE" dirty="0" smtClean="0"/>
              <a:t>; </a:t>
            </a:r>
            <a:r>
              <a:rPr lang="en-IE" dirty="0" err="1" smtClean="0"/>
              <a:t>İnsanlar</a:t>
            </a:r>
            <a:r>
              <a:rPr lang="en-IE" dirty="0" smtClean="0"/>
              <a:t> </a:t>
            </a:r>
            <a:r>
              <a:rPr lang="en-IE" dirty="0" err="1" smtClean="0"/>
              <a:t>artık</a:t>
            </a:r>
            <a:r>
              <a:rPr lang="en-IE" dirty="0" smtClean="0"/>
              <a:t> </a:t>
            </a:r>
            <a:r>
              <a:rPr lang="en-IE" dirty="0" err="1" smtClean="0"/>
              <a:t>sağlıklı</a:t>
            </a:r>
            <a:r>
              <a:rPr lang="en-IE" dirty="0" smtClean="0"/>
              <a:t> </a:t>
            </a:r>
            <a:r>
              <a:rPr lang="en-IE" dirty="0" err="1" smtClean="0"/>
              <a:t>bir</a:t>
            </a:r>
            <a:r>
              <a:rPr lang="en-IE" dirty="0" smtClean="0"/>
              <a:t> </a:t>
            </a:r>
            <a:r>
              <a:rPr lang="en-IE" dirty="0" err="1" smtClean="0"/>
              <a:t>çevreye</a:t>
            </a:r>
            <a:r>
              <a:rPr lang="en-IE" dirty="0" smtClean="0"/>
              <a:t> </a:t>
            </a:r>
            <a:r>
              <a:rPr lang="en-IE" dirty="0" err="1" smtClean="0"/>
              <a:t>sahip</a:t>
            </a:r>
            <a:r>
              <a:rPr lang="en-IE" dirty="0" smtClean="0"/>
              <a:t> </a:t>
            </a:r>
            <a:r>
              <a:rPr lang="en-IE" dirty="0" err="1" smtClean="0"/>
              <a:t>olma</a:t>
            </a:r>
            <a:r>
              <a:rPr lang="en-IE" dirty="0" smtClean="0"/>
              <a:t> </a:t>
            </a:r>
            <a:r>
              <a:rPr lang="en-IE" dirty="0" err="1" smtClean="0"/>
              <a:t>haklarını</a:t>
            </a:r>
            <a:r>
              <a:rPr lang="en-IE" dirty="0" smtClean="0"/>
              <a:t> </a:t>
            </a:r>
            <a:r>
              <a:rPr lang="en-IE" dirty="0" err="1" smtClean="0"/>
              <a:t>talep</a:t>
            </a:r>
            <a:r>
              <a:rPr lang="en-IE" dirty="0" smtClean="0"/>
              <a:t> </a:t>
            </a:r>
            <a:r>
              <a:rPr lang="en-IE" dirty="0" err="1" smtClean="0"/>
              <a:t>edebilirler</a:t>
            </a:r>
            <a:r>
              <a:rPr lang="en-IE" dirty="0" smtClean="0"/>
              <a:t>. </a:t>
            </a:r>
            <a:r>
              <a:rPr lang="en-IE" dirty="0" err="1" smtClean="0"/>
              <a:t>Bir</a:t>
            </a:r>
            <a:r>
              <a:rPr lang="en-IE" dirty="0" smtClean="0"/>
              <a:t> </a:t>
            </a:r>
            <a:r>
              <a:rPr lang="en-IE" dirty="0" err="1" smtClean="0"/>
              <a:t>havalimanının</a:t>
            </a:r>
            <a:r>
              <a:rPr lang="en-IE" dirty="0" smtClean="0"/>
              <a:t> </a:t>
            </a:r>
            <a:r>
              <a:rPr lang="en-IE" dirty="0" err="1" smtClean="0"/>
              <a:t>yakınında</a:t>
            </a:r>
            <a:r>
              <a:rPr lang="en-IE" dirty="0" smtClean="0"/>
              <a:t> </a:t>
            </a:r>
            <a:r>
              <a:rPr lang="en-IE" dirty="0" err="1" smtClean="0"/>
              <a:t>yaşayan</a:t>
            </a:r>
            <a:r>
              <a:rPr lang="en-IE" dirty="0" smtClean="0"/>
              <a:t> </a:t>
            </a:r>
            <a:r>
              <a:rPr lang="en-IE" dirty="0" err="1" smtClean="0"/>
              <a:t>vatandaşlar</a:t>
            </a:r>
            <a:r>
              <a:rPr lang="en-IE" dirty="0" smtClean="0"/>
              <a:t> </a:t>
            </a:r>
            <a:r>
              <a:rPr lang="en-IE" dirty="0" err="1" smtClean="0"/>
              <a:t>artık</a:t>
            </a:r>
            <a:r>
              <a:rPr lang="en-IE" dirty="0" smtClean="0"/>
              <a:t> </a:t>
            </a:r>
            <a:r>
              <a:rPr lang="en-IE" dirty="0" err="1" smtClean="0"/>
              <a:t>gürültü</a:t>
            </a:r>
            <a:r>
              <a:rPr lang="en-IE" dirty="0" smtClean="0"/>
              <a:t> </a:t>
            </a:r>
            <a:r>
              <a:rPr lang="en-IE" dirty="0" err="1" smtClean="0"/>
              <a:t>ve</a:t>
            </a:r>
            <a:r>
              <a:rPr lang="en-IE" dirty="0" smtClean="0"/>
              <a:t> </a:t>
            </a:r>
            <a:r>
              <a:rPr lang="en-IE" dirty="0" err="1" smtClean="0"/>
              <a:t>hava</a:t>
            </a:r>
            <a:r>
              <a:rPr lang="en-IE" dirty="0" smtClean="0"/>
              <a:t> </a:t>
            </a:r>
            <a:r>
              <a:rPr lang="en-IE" dirty="0" err="1" smtClean="0"/>
              <a:t>kalitesinin</a:t>
            </a:r>
            <a:r>
              <a:rPr lang="en-IE" dirty="0" smtClean="0"/>
              <a:t> AB </a:t>
            </a:r>
            <a:r>
              <a:rPr lang="en-IE" dirty="0" err="1" smtClean="0"/>
              <a:t>yönetmeliklerinin</a:t>
            </a:r>
            <a:r>
              <a:rPr lang="en-IE" dirty="0" smtClean="0"/>
              <a:t> </a:t>
            </a:r>
            <a:r>
              <a:rPr lang="en-IE" dirty="0" err="1" smtClean="0"/>
              <a:t>sınırlarının</a:t>
            </a:r>
            <a:r>
              <a:rPr lang="en-IE" dirty="0" smtClean="0"/>
              <a:t> </a:t>
            </a:r>
            <a:r>
              <a:rPr lang="en-IE" dirty="0" err="1" smtClean="0"/>
              <a:t>üzerinde</a:t>
            </a:r>
            <a:r>
              <a:rPr lang="en-IE" dirty="0" smtClean="0"/>
              <a:t> </a:t>
            </a:r>
            <a:r>
              <a:rPr lang="en-IE" dirty="0" err="1" smtClean="0"/>
              <a:t>olup</a:t>
            </a:r>
            <a:r>
              <a:rPr lang="en-IE" dirty="0" smtClean="0"/>
              <a:t> </a:t>
            </a:r>
            <a:r>
              <a:rPr lang="en-IE" dirty="0" err="1" smtClean="0"/>
              <a:t>olmadığını</a:t>
            </a:r>
            <a:r>
              <a:rPr lang="en-IE" dirty="0" smtClean="0"/>
              <a:t> </a:t>
            </a:r>
            <a:r>
              <a:rPr lang="en-IE" dirty="0" err="1" smtClean="0"/>
              <a:t>tespit</a:t>
            </a:r>
            <a:r>
              <a:rPr lang="en-IE" dirty="0" smtClean="0"/>
              <a:t> </a:t>
            </a:r>
            <a:r>
              <a:rPr lang="en-IE" dirty="0" err="1" smtClean="0"/>
              <a:t>edebiliyor</a:t>
            </a:r>
            <a:r>
              <a:rPr lang="en-IE" dirty="0" smtClean="0"/>
              <a:t>. </a:t>
            </a:r>
            <a:r>
              <a:rPr lang="en-IE" dirty="0" err="1" smtClean="0"/>
              <a:t>Daha</a:t>
            </a:r>
            <a:r>
              <a:rPr lang="en-IE" dirty="0" smtClean="0"/>
              <a:t> </a:t>
            </a:r>
            <a:r>
              <a:rPr lang="en-IE" dirty="0" err="1" smtClean="0"/>
              <a:t>fazla</a:t>
            </a:r>
            <a:r>
              <a:rPr lang="en-IE" dirty="0" smtClean="0"/>
              <a:t> </a:t>
            </a:r>
            <a:r>
              <a:rPr lang="en-IE" dirty="0" err="1" smtClean="0"/>
              <a:t>bilgi</a:t>
            </a:r>
            <a:r>
              <a:rPr lang="en-IE" dirty="0" smtClean="0"/>
              <a:t> </a:t>
            </a:r>
            <a:r>
              <a:rPr lang="en-IE" b="1" u="sng" dirty="0" err="1" smtClean="0">
                <a:solidFill>
                  <a:schemeClr val="accent1"/>
                </a:solidFill>
              </a:rPr>
              <a:t>burada</a:t>
            </a:r>
            <a:endParaRPr lang="en-IE" b="1" u="sng" dirty="0">
              <a:solidFill>
                <a:schemeClr val="accent1"/>
              </a:solidFill>
            </a:endParaRPr>
          </a:p>
          <a:p>
            <a:endParaRPr lang="en-IE" dirty="0"/>
          </a:p>
        </p:txBody>
      </p:sp>
      <p:pic>
        <p:nvPicPr>
          <p:cNvPr id="2052" name="Picture 4" descr="The Smart Citizen kit, mobile app and data visualization platform. |  Download Scientific Diagram">
            <a:extLst>
              <a:ext uri="{FF2B5EF4-FFF2-40B4-BE49-F238E27FC236}">
                <a16:creationId xmlns:a16="http://schemas.microsoft.com/office/drawing/2014/main" xmlns="" id="{3AECE36C-2475-4C6E-A9E1-AFF60648B15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66886" y="1530648"/>
            <a:ext cx="4787148" cy="1898352"/>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2054" name="Picture 6" descr="How to work sustainably with smart citizens? | Waag">
            <a:extLst>
              <a:ext uri="{FF2B5EF4-FFF2-40B4-BE49-F238E27FC236}">
                <a16:creationId xmlns:a16="http://schemas.microsoft.com/office/drawing/2014/main" xmlns="" id="{A00B61D4-2DBF-4534-82B1-81EF162148C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79459" y="3643576"/>
            <a:ext cx="4052055" cy="3039042"/>
          </a:xfrm>
          <a:prstGeom prst="roundRect">
            <a:avLst/>
          </a:prstGeom>
          <a:noFill/>
          <a:extLst>
            <a:ext uri="{909E8E84-426E-40DD-AFC4-6F175D3DCCD1}">
              <a14:hiddenFill xmlns:a14="http://schemas.microsoft.com/office/drawing/2010/main" xmlns="">
                <a:solidFill>
                  <a:srgbClr val="FFFFFF"/>
                </a:solidFill>
              </a14:hiddenFill>
            </a:ext>
          </a:extLst>
        </p:spPr>
      </p:pic>
      <p:sp>
        <p:nvSpPr>
          <p:cNvPr id="6" name="Text Placeholder 5">
            <a:extLst>
              <a:ext uri="{FF2B5EF4-FFF2-40B4-BE49-F238E27FC236}">
                <a16:creationId xmlns:a16="http://schemas.microsoft.com/office/drawing/2014/main" xmlns="" id="{9663983F-DEF8-4694-B12F-65B95948631F}"/>
              </a:ext>
            </a:extLst>
          </p:cNvPr>
          <p:cNvSpPr>
            <a:spLocks noGrp="1"/>
          </p:cNvSpPr>
          <p:nvPr>
            <p:ph type="body" sz="quarter" idx="15"/>
          </p:nvPr>
        </p:nvSpPr>
        <p:spPr>
          <a:xfrm>
            <a:off x="6589382" y="226366"/>
            <a:ext cx="5602618" cy="970422"/>
          </a:xfrm>
          <a:solidFill>
            <a:schemeClr val="bg1"/>
          </a:solidFill>
        </p:spPr>
        <p:txBody>
          <a:bodyPr>
            <a:noAutofit/>
          </a:bodyPr>
          <a:lstStyle/>
          <a:p>
            <a:pPr>
              <a:spcBef>
                <a:spcPts val="0"/>
              </a:spcBef>
            </a:pPr>
            <a:r>
              <a:rPr lang="tr-TR" b="1" dirty="0" smtClean="0">
                <a:solidFill>
                  <a:srgbClr val="56BE92"/>
                </a:solidFill>
              </a:rPr>
              <a:t>Örnek Çalışma</a:t>
            </a:r>
            <a:r>
              <a:rPr lang="en-IE" b="1" dirty="0" smtClean="0">
                <a:solidFill>
                  <a:srgbClr val="56BE92"/>
                </a:solidFill>
              </a:rPr>
              <a:t>: </a:t>
            </a:r>
            <a:r>
              <a:rPr lang="en-IE" b="1" dirty="0">
                <a:solidFill>
                  <a:srgbClr val="56BE92"/>
                </a:solidFill>
              </a:rPr>
              <a:t>Smart Citizen</a:t>
            </a:r>
          </a:p>
          <a:p>
            <a:pPr>
              <a:spcBef>
                <a:spcPts val="0"/>
              </a:spcBef>
            </a:pPr>
            <a:r>
              <a:rPr lang="en-IE" sz="2400" b="0" i="1" dirty="0">
                <a:solidFill>
                  <a:srgbClr val="56BE92"/>
                </a:solidFill>
                <a:effectLst/>
              </a:rPr>
              <a:t>Tomas Diez and Alex Posada, Spain</a:t>
            </a:r>
            <a:endParaRPr lang="en-IE" sz="2400" b="1" i="1" dirty="0">
              <a:solidFill>
                <a:srgbClr val="56BE92"/>
              </a:solidFill>
            </a:endParaRPr>
          </a:p>
        </p:txBody>
      </p:sp>
      <p:sp>
        <p:nvSpPr>
          <p:cNvPr id="7" name="TextBox 6">
            <a:extLst>
              <a:ext uri="{FF2B5EF4-FFF2-40B4-BE49-F238E27FC236}">
                <a16:creationId xmlns:a16="http://schemas.microsoft.com/office/drawing/2014/main" xmlns="" id="{5D528BE8-7DE8-4BC6-82BD-2E2E45924F37}"/>
              </a:ext>
            </a:extLst>
          </p:cNvPr>
          <p:cNvSpPr txBox="1"/>
          <p:nvPr/>
        </p:nvSpPr>
        <p:spPr>
          <a:xfrm>
            <a:off x="0" y="-9049"/>
            <a:ext cx="6425686" cy="1815882"/>
          </a:xfrm>
          <a:prstGeom prst="rect">
            <a:avLst/>
          </a:prstGeom>
          <a:solidFill>
            <a:schemeClr val="bg1"/>
          </a:solidFill>
        </p:spPr>
        <p:txBody>
          <a:bodyPr wrap="squar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YDSI </a:t>
            </a:r>
          </a:p>
          <a:p>
            <a:r>
              <a:rPr lang="tr-TR" sz="2400" dirty="0" smtClean="0">
                <a:solidFill>
                  <a:srgbClr val="A6377D"/>
                </a:solidFill>
              </a:rPr>
              <a:t>Bulut Tabanlı API, </a:t>
            </a:r>
            <a:r>
              <a:rPr lang="tr-TR" sz="2400" dirty="0" err="1" smtClean="0">
                <a:solidFill>
                  <a:srgbClr val="A6377D"/>
                </a:solidFill>
              </a:rPr>
              <a:t>Arduino</a:t>
            </a:r>
            <a:r>
              <a:rPr lang="tr-TR" sz="2400" dirty="0" smtClean="0">
                <a:solidFill>
                  <a:srgbClr val="A6377D"/>
                </a:solidFill>
              </a:rPr>
              <a:t> Açık Kaynak Elektronik, Veri Platformu ve Tartışmalar için </a:t>
            </a:r>
            <a:r>
              <a:rPr lang="tr-TR" sz="2400" dirty="0" err="1" smtClean="0">
                <a:solidFill>
                  <a:srgbClr val="A6377D"/>
                </a:solidFill>
              </a:rPr>
              <a:t>GitHub</a:t>
            </a:r>
            <a:r>
              <a:rPr lang="tr-TR" sz="2400" dirty="0" smtClean="0">
                <a:solidFill>
                  <a:srgbClr val="A6377D"/>
                </a:solidFill>
              </a:rPr>
              <a:t> Veri Havuzu</a:t>
            </a:r>
            <a:endParaRPr lang="en-IE" sz="1400" b="1" dirty="0">
              <a:solidFill>
                <a:srgbClr val="A6377D"/>
              </a:solidFill>
            </a:endParaRPr>
          </a:p>
        </p:txBody>
      </p:sp>
    </p:spTree>
    <p:extLst>
      <p:ext uri="{BB962C8B-B14F-4D97-AF65-F5344CB8AC3E}">
        <p14:creationId xmlns:p14="http://schemas.microsoft.com/office/powerpoint/2010/main" xmlns="" val="2219015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FA443F3-8DC0-4987-AE2E-DA7D0A741774}"/>
              </a:ext>
            </a:extLst>
          </p:cNvPr>
          <p:cNvSpPr>
            <a:spLocks noGrp="1"/>
          </p:cNvSpPr>
          <p:nvPr>
            <p:ph type="body" sz="quarter" idx="14"/>
          </p:nvPr>
        </p:nvSpPr>
        <p:spPr>
          <a:xfrm>
            <a:off x="7154776" y="998922"/>
            <a:ext cx="4576746" cy="697353"/>
          </a:xfrm>
        </p:spPr>
        <p:txBody>
          <a:bodyPr>
            <a:normAutofit fontScale="77500" lnSpcReduction="20000"/>
          </a:bodyPr>
          <a:lstStyle/>
          <a:p>
            <a:r>
              <a:rPr lang="en-IE" b="1" dirty="0" err="1" smtClean="0"/>
              <a:t>İnovasyona</a:t>
            </a:r>
            <a:r>
              <a:rPr lang="en-IE" b="1" dirty="0" smtClean="0"/>
              <a:t> </a:t>
            </a:r>
            <a:r>
              <a:rPr lang="en-IE" b="1" dirty="0" err="1" smtClean="0"/>
              <a:t>Öncü</a:t>
            </a:r>
            <a:r>
              <a:rPr lang="en-IE" b="1" dirty="0" smtClean="0"/>
              <a:t> </a:t>
            </a:r>
            <a:r>
              <a:rPr lang="en-IE" b="1" dirty="0" err="1" smtClean="0"/>
              <a:t>Vatandaşlar</a:t>
            </a:r>
            <a:endParaRPr lang="en-IE" b="1" dirty="0"/>
          </a:p>
        </p:txBody>
      </p:sp>
      <p:sp>
        <p:nvSpPr>
          <p:cNvPr id="5" name="Text Placeholder 4">
            <a:extLst>
              <a:ext uri="{FF2B5EF4-FFF2-40B4-BE49-F238E27FC236}">
                <a16:creationId xmlns:a16="http://schemas.microsoft.com/office/drawing/2014/main" xmlns="" id="{59A63919-FA3B-459B-8B98-D3D0DD882759}"/>
              </a:ext>
            </a:extLst>
          </p:cNvPr>
          <p:cNvSpPr>
            <a:spLocks noGrp="1"/>
          </p:cNvSpPr>
          <p:nvPr>
            <p:ph type="body" sz="quarter" idx="15"/>
          </p:nvPr>
        </p:nvSpPr>
        <p:spPr>
          <a:xfrm>
            <a:off x="6691872" y="1466939"/>
            <a:ext cx="5039650" cy="2592420"/>
          </a:xfrm>
        </p:spPr>
        <p:txBody>
          <a:bodyPr/>
          <a:lstStyle/>
          <a:p>
            <a:pPr algn="ctr"/>
            <a:r>
              <a:rPr lang="en-IE" i="1" dirty="0" smtClean="0"/>
              <a:t>"</a:t>
            </a:r>
            <a:r>
              <a:rPr lang="en-IE" i="1" dirty="0" err="1" smtClean="0"/>
              <a:t>İnsanların</a:t>
            </a:r>
            <a:r>
              <a:rPr lang="en-IE" i="1" dirty="0" smtClean="0"/>
              <a:t> </a:t>
            </a:r>
            <a:r>
              <a:rPr lang="en-IE" i="1" dirty="0" err="1" smtClean="0"/>
              <a:t>Birbirleriyle</a:t>
            </a:r>
            <a:r>
              <a:rPr lang="en-IE" i="1" dirty="0" smtClean="0"/>
              <a:t> </a:t>
            </a:r>
            <a:r>
              <a:rPr lang="en-IE" i="1" dirty="0" err="1" smtClean="0"/>
              <a:t>Tamamen</a:t>
            </a:r>
            <a:r>
              <a:rPr lang="en-IE" i="1" dirty="0" smtClean="0"/>
              <a:t> </a:t>
            </a:r>
            <a:r>
              <a:rPr lang="en-IE" i="1" dirty="0" err="1" smtClean="0"/>
              <a:t>Yeni</a:t>
            </a:r>
            <a:r>
              <a:rPr lang="en-IE" i="1" dirty="0" smtClean="0"/>
              <a:t> </a:t>
            </a:r>
            <a:r>
              <a:rPr lang="en-IE" dirty="0" err="1" smtClean="0"/>
              <a:t>Bir</a:t>
            </a:r>
            <a:r>
              <a:rPr lang="en-IE" dirty="0" smtClean="0"/>
              <a:t> </a:t>
            </a:r>
            <a:r>
              <a:rPr lang="en-IE" dirty="0" err="1" smtClean="0"/>
              <a:t>Şekilde</a:t>
            </a:r>
            <a:r>
              <a:rPr lang="en-IE" dirty="0" smtClean="0"/>
              <a:t> </a:t>
            </a:r>
            <a:r>
              <a:rPr lang="en-IE" dirty="0" err="1" smtClean="0"/>
              <a:t>Nasıl</a:t>
            </a:r>
            <a:r>
              <a:rPr lang="en-IE" dirty="0" smtClean="0"/>
              <a:t> </a:t>
            </a:r>
            <a:r>
              <a:rPr lang="en-IE" dirty="0" err="1" smtClean="0"/>
              <a:t>İlişki</a:t>
            </a:r>
            <a:r>
              <a:rPr lang="en-IE" dirty="0" smtClean="0"/>
              <a:t> </a:t>
            </a:r>
            <a:r>
              <a:rPr lang="en-IE" dirty="0" err="1" smtClean="0"/>
              <a:t>Kurabileceğine</a:t>
            </a:r>
            <a:r>
              <a:rPr lang="en-IE" dirty="0" smtClean="0"/>
              <a:t> </a:t>
            </a:r>
            <a:r>
              <a:rPr lang="en-IE" dirty="0" err="1" smtClean="0"/>
              <a:t>Dair</a:t>
            </a:r>
            <a:r>
              <a:rPr lang="en-IE" dirty="0" smtClean="0"/>
              <a:t> </a:t>
            </a:r>
            <a:r>
              <a:rPr lang="en-IE" dirty="0" err="1" smtClean="0"/>
              <a:t>Sosyal</a:t>
            </a:r>
            <a:r>
              <a:rPr lang="en-IE" dirty="0" smtClean="0"/>
              <a:t> </a:t>
            </a:r>
            <a:r>
              <a:rPr lang="en-IE" dirty="0" err="1" smtClean="0"/>
              <a:t>Çıkarımlar</a:t>
            </a:r>
            <a:r>
              <a:rPr lang="en-IE" dirty="0" smtClean="0"/>
              <a:t> </a:t>
            </a:r>
            <a:r>
              <a:rPr lang="en-IE" dirty="0" err="1" smtClean="0"/>
              <a:t>ve</a:t>
            </a:r>
            <a:r>
              <a:rPr lang="en-IE" dirty="0" smtClean="0"/>
              <a:t> </a:t>
            </a:r>
            <a:r>
              <a:rPr lang="en-IE" dirty="0" err="1" smtClean="0"/>
              <a:t>Yenilik</a:t>
            </a:r>
            <a:r>
              <a:rPr lang="en-IE" dirty="0" smtClean="0"/>
              <a:t>"</a:t>
            </a:r>
          </a:p>
          <a:p>
            <a:pPr algn="ctr"/>
            <a:endParaRPr lang="en-IE" dirty="0" smtClean="0"/>
          </a:p>
          <a:p>
            <a:pPr algn="ctr"/>
            <a:r>
              <a:rPr lang="en-IE" dirty="0" err="1" smtClean="0"/>
              <a:t>Çevresel</a:t>
            </a:r>
            <a:r>
              <a:rPr lang="en-IE" dirty="0" smtClean="0"/>
              <a:t> </a:t>
            </a:r>
            <a:r>
              <a:rPr lang="en-IE" dirty="0" err="1" smtClean="0"/>
              <a:t>izleme</a:t>
            </a:r>
            <a:r>
              <a:rPr lang="en-IE" dirty="0" smtClean="0"/>
              <a:t> </a:t>
            </a:r>
            <a:r>
              <a:rPr lang="en-IE" dirty="0" err="1" smtClean="0"/>
              <a:t>ve</a:t>
            </a:r>
            <a:r>
              <a:rPr lang="en-IE" dirty="0" smtClean="0"/>
              <a:t> </a:t>
            </a:r>
            <a:r>
              <a:rPr lang="en-IE" dirty="0" err="1" smtClean="0"/>
              <a:t>toplum</a:t>
            </a:r>
            <a:r>
              <a:rPr lang="en-IE" dirty="0" smtClean="0"/>
              <a:t> </a:t>
            </a:r>
            <a:r>
              <a:rPr lang="en-IE" dirty="0" err="1" smtClean="0"/>
              <a:t>katılımı</a:t>
            </a:r>
            <a:r>
              <a:rPr lang="en-IE" dirty="0" smtClean="0"/>
              <a:t> </a:t>
            </a:r>
            <a:r>
              <a:rPr lang="en-IE" dirty="0" err="1" smtClean="0"/>
              <a:t>ve</a:t>
            </a:r>
            <a:r>
              <a:rPr lang="en-IE" dirty="0" smtClean="0"/>
              <a:t> </a:t>
            </a:r>
            <a:r>
              <a:rPr lang="en-IE" dirty="0" err="1" smtClean="0"/>
              <a:t>birlikte</a:t>
            </a:r>
            <a:r>
              <a:rPr lang="en-IE" dirty="0" smtClean="0"/>
              <a:t> </a:t>
            </a:r>
            <a:r>
              <a:rPr lang="en-IE" dirty="0" err="1" smtClean="0"/>
              <a:t>yaratma</a:t>
            </a:r>
            <a:r>
              <a:rPr lang="en-IE" dirty="0" smtClean="0"/>
              <a:t> </a:t>
            </a:r>
            <a:r>
              <a:rPr lang="en-IE" dirty="0" err="1" smtClean="0"/>
              <a:t>metodolojilerinde</a:t>
            </a:r>
            <a:r>
              <a:rPr lang="en-IE" dirty="0" smtClean="0"/>
              <a:t> </a:t>
            </a:r>
            <a:r>
              <a:rPr lang="en-IE" dirty="0" err="1" smtClean="0"/>
              <a:t>vatandaş</a:t>
            </a:r>
            <a:r>
              <a:rPr lang="en-IE" dirty="0" smtClean="0"/>
              <a:t> </a:t>
            </a:r>
            <a:r>
              <a:rPr lang="en-IE" dirty="0" err="1" smtClean="0"/>
              <a:t>eylemi</a:t>
            </a:r>
            <a:r>
              <a:rPr lang="en-IE" dirty="0" smtClean="0"/>
              <a:t>.</a:t>
            </a:r>
            <a:endParaRPr lang="en-IE" dirty="0"/>
          </a:p>
          <a:p>
            <a:endParaRPr lang="en-IE" dirty="0"/>
          </a:p>
        </p:txBody>
      </p:sp>
      <p:sp>
        <p:nvSpPr>
          <p:cNvPr id="6" name="Picture Placeholder 5">
            <a:extLst>
              <a:ext uri="{FF2B5EF4-FFF2-40B4-BE49-F238E27FC236}">
                <a16:creationId xmlns:a16="http://schemas.microsoft.com/office/drawing/2014/main" xmlns="" id="{11FAFF19-AD34-4636-9AA6-EE4E1215868B}"/>
              </a:ext>
            </a:extLst>
          </p:cNvPr>
          <p:cNvSpPr>
            <a:spLocks noGrp="1"/>
          </p:cNvSpPr>
          <p:nvPr>
            <p:ph type="pic" sz="quarter" idx="16"/>
          </p:nvPr>
        </p:nvSpPr>
        <p:spPr/>
      </p:sp>
      <p:pic>
        <p:nvPicPr>
          <p:cNvPr id="10" name="Picture 9">
            <a:hlinkClick r:id="rId2"/>
            <a:extLst>
              <a:ext uri="{FF2B5EF4-FFF2-40B4-BE49-F238E27FC236}">
                <a16:creationId xmlns:a16="http://schemas.microsoft.com/office/drawing/2014/main" xmlns="" id="{EFCE9AF6-7BBA-4BAF-A1F5-2050DD06E1FB}"/>
              </a:ext>
            </a:extLst>
          </p:cNvPr>
          <p:cNvPicPr>
            <a:picLocks noChangeAspect="1"/>
          </p:cNvPicPr>
          <p:nvPr/>
        </p:nvPicPr>
        <p:blipFill>
          <a:blip r:embed="rId3"/>
          <a:stretch>
            <a:fillRect/>
          </a:stretch>
        </p:blipFill>
        <p:spPr>
          <a:xfrm>
            <a:off x="1334636" y="2093903"/>
            <a:ext cx="5124887" cy="3194068"/>
          </a:xfrm>
          <a:prstGeom prst="rect">
            <a:avLst/>
          </a:prstGeom>
        </p:spPr>
      </p:pic>
      <p:sp>
        <p:nvSpPr>
          <p:cNvPr id="11" name="Text Placeholder 3">
            <a:extLst>
              <a:ext uri="{FF2B5EF4-FFF2-40B4-BE49-F238E27FC236}">
                <a16:creationId xmlns:a16="http://schemas.microsoft.com/office/drawing/2014/main" xmlns="" id="{A658A27E-9FB5-40F9-A87B-C99BE01D23B2}"/>
              </a:ext>
            </a:extLst>
          </p:cNvPr>
          <p:cNvSpPr txBox="1">
            <a:spLocks/>
          </p:cNvSpPr>
          <p:nvPr/>
        </p:nvSpPr>
        <p:spPr>
          <a:xfrm>
            <a:off x="6416903" y="209159"/>
            <a:ext cx="5589587" cy="697353"/>
          </a:xfrm>
          <a:prstGeom prst="rect">
            <a:avLst/>
          </a:prstGeom>
          <a:solidFill>
            <a:schemeClr val="bg1"/>
          </a:solidFill>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solidFill>
                  <a:srgbClr val="56BE92"/>
                </a:solidFill>
              </a:rPr>
              <a:t>Örnek Çalışma: </a:t>
            </a:r>
            <a:r>
              <a:rPr lang="tr-TR" b="1" dirty="0" err="1" smtClean="0">
                <a:solidFill>
                  <a:srgbClr val="56BE92"/>
                </a:solidFill>
              </a:rPr>
              <a:t>Smart</a:t>
            </a:r>
            <a:r>
              <a:rPr lang="tr-TR" b="1" dirty="0" smtClean="0">
                <a:solidFill>
                  <a:srgbClr val="56BE92"/>
                </a:solidFill>
              </a:rPr>
              <a:t> </a:t>
            </a:r>
            <a:r>
              <a:rPr lang="tr-TR" b="1" dirty="0" err="1" smtClean="0">
                <a:solidFill>
                  <a:srgbClr val="56BE92"/>
                </a:solidFill>
              </a:rPr>
              <a:t>Citizen</a:t>
            </a:r>
            <a:endParaRPr lang="en-IE" dirty="0">
              <a:solidFill>
                <a:srgbClr val="56BE92"/>
              </a:solidFill>
            </a:endParaRPr>
          </a:p>
        </p:txBody>
      </p:sp>
      <p:sp>
        <p:nvSpPr>
          <p:cNvPr id="12" name="Text Placeholder 2">
            <a:extLst>
              <a:ext uri="{FF2B5EF4-FFF2-40B4-BE49-F238E27FC236}">
                <a16:creationId xmlns:a16="http://schemas.microsoft.com/office/drawing/2014/main" xmlns="" id="{377E4D34-AA2B-4B8E-BFA1-904D724E3A91}"/>
              </a:ext>
            </a:extLst>
          </p:cNvPr>
          <p:cNvSpPr txBox="1">
            <a:spLocks/>
          </p:cNvSpPr>
          <p:nvPr/>
        </p:nvSpPr>
        <p:spPr>
          <a:xfrm>
            <a:off x="6980527" y="3868490"/>
            <a:ext cx="4799282" cy="34969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pPr>
            <a:endParaRPr lang="en-IE" sz="2800" dirty="0"/>
          </a:p>
          <a:p>
            <a:pPr algn="ctr">
              <a:lnSpc>
                <a:spcPct val="110000"/>
              </a:lnSpc>
              <a:spcBef>
                <a:spcPts val="0"/>
              </a:spcBef>
            </a:pPr>
            <a:endParaRPr lang="en-IE" sz="1400" dirty="0"/>
          </a:p>
          <a:p>
            <a:pPr algn="ctr">
              <a:lnSpc>
                <a:spcPct val="100000"/>
              </a:lnSpc>
              <a:spcBef>
                <a:spcPts val="0"/>
              </a:spcBef>
            </a:pPr>
            <a:endParaRPr lang="tr-TR" sz="2600" dirty="0" smtClean="0"/>
          </a:p>
          <a:p>
            <a:pPr algn="ctr">
              <a:lnSpc>
                <a:spcPct val="100000"/>
              </a:lnSpc>
              <a:spcBef>
                <a:spcPts val="0"/>
              </a:spcBef>
            </a:pPr>
            <a:endParaRPr lang="en-IE" sz="2600" dirty="0" smtClean="0"/>
          </a:p>
          <a:p>
            <a:pPr algn="ctr">
              <a:lnSpc>
                <a:spcPct val="110000"/>
              </a:lnSpc>
              <a:spcBef>
                <a:spcPts val="0"/>
              </a:spcBef>
            </a:pPr>
            <a:endParaRPr lang="en-IE" sz="2800" i="1" dirty="0"/>
          </a:p>
          <a:p>
            <a:pPr algn="ctr">
              <a:lnSpc>
                <a:spcPct val="110000"/>
              </a:lnSpc>
              <a:spcBef>
                <a:spcPts val="0"/>
              </a:spcBef>
            </a:pPr>
            <a:endParaRPr lang="en-IE" dirty="0"/>
          </a:p>
        </p:txBody>
      </p:sp>
      <p:sp>
        <p:nvSpPr>
          <p:cNvPr id="13" name="Text Placeholder 3">
            <a:extLst>
              <a:ext uri="{FF2B5EF4-FFF2-40B4-BE49-F238E27FC236}">
                <a16:creationId xmlns:a16="http://schemas.microsoft.com/office/drawing/2014/main" xmlns="" id="{C09DE3D1-21AD-4B8E-BDBB-F1978B7642EC}"/>
              </a:ext>
            </a:extLst>
          </p:cNvPr>
          <p:cNvSpPr txBox="1">
            <a:spLocks/>
          </p:cNvSpPr>
          <p:nvPr/>
        </p:nvSpPr>
        <p:spPr>
          <a:xfrm>
            <a:off x="1102285" y="5904607"/>
            <a:ext cx="5589587" cy="697353"/>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56BE92"/>
                </a:solidFill>
                <a:hlinkClick r:id="rId4">
                  <a:extLst>
                    <a:ext uri="{A12FA001-AC4F-418D-AE19-62706E023703}">
                      <ahyp:hlinkClr xmlns:ahyp="http://schemas.microsoft.com/office/drawing/2018/hyperlinkcolor" xmlns="" val="tx"/>
                    </a:ext>
                  </a:extLst>
                </a:hlinkClick>
              </a:rPr>
              <a:t>Website</a:t>
            </a:r>
            <a:r>
              <a:rPr lang="en-IE" sz="1400" b="1" dirty="0">
                <a:solidFill>
                  <a:srgbClr val="0563C1"/>
                </a:solidFill>
                <a:hlinkClick r:id="rId4">
                  <a:extLst>
                    <a:ext uri="{A12FA001-AC4F-418D-AE19-62706E023703}">
                      <ahyp:hlinkClr xmlns:ahyp="http://schemas.microsoft.com/office/drawing/2018/hyperlinkcolor" xmlns="" val="tx"/>
                    </a:ext>
                  </a:extLst>
                </a:hlinkClick>
              </a:rPr>
              <a:t> https://smartcitizen.me/</a:t>
            </a:r>
            <a:r>
              <a:rPr lang="en-IE" sz="1400" b="1" dirty="0">
                <a:solidFill>
                  <a:srgbClr val="56BE92"/>
                </a:solidFill>
              </a:rPr>
              <a:t> </a:t>
            </a:r>
            <a:endParaRPr lang="en-IE" sz="1400" dirty="0">
              <a:solidFill>
                <a:srgbClr val="56BE92"/>
              </a:solidFill>
            </a:endParaRPr>
          </a:p>
        </p:txBody>
      </p:sp>
      <p:pic>
        <p:nvPicPr>
          <p:cNvPr id="15" name="Picture 10" descr="Smart Citizen Kit">
            <a:extLst>
              <a:ext uri="{FF2B5EF4-FFF2-40B4-BE49-F238E27FC236}">
                <a16:creationId xmlns:a16="http://schemas.microsoft.com/office/drawing/2014/main" xmlns="" id="{FBA5B0D9-BC74-488C-9A6A-31FA79D45C3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634" y="5775104"/>
            <a:ext cx="1120041" cy="112004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xmlns="" id="{2EE4C797-96DF-4B15-AECE-000040E483DD}"/>
              </a:ext>
            </a:extLst>
          </p:cNvPr>
          <p:cNvSpPr txBox="1"/>
          <p:nvPr/>
        </p:nvSpPr>
        <p:spPr>
          <a:xfrm>
            <a:off x="0" y="-9053"/>
            <a:ext cx="6425686" cy="1815882"/>
          </a:xfrm>
          <a:prstGeom prst="rect">
            <a:avLst/>
          </a:prstGeom>
          <a:solidFill>
            <a:schemeClr val="bg1"/>
          </a:solidFill>
        </p:spPr>
        <p:txBody>
          <a:bodyPr wrap="square" rtlCol="0">
            <a:spAutoFit/>
          </a:bodyPr>
          <a:lstStyle/>
          <a:p>
            <a:r>
              <a:rPr lang="tr-TR" sz="4000" dirty="0" smtClean="0">
                <a:solidFill>
                  <a:srgbClr val="A6377D"/>
                </a:solidFill>
                <a:latin typeface="Cooper Black" panose="0208090404030B020404" pitchFamily="18" charset="0"/>
              </a:rPr>
              <a:t>ÖRNEK</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en-IE" sz="2400" dirty="0" err="1" smtClean="0">
                <a:solidFill>
                  <a:srgbClr val="A6377D"/>
                </a:solidFill>
              </a:rPr>
              <a:t>Bulut</a:t>
            </a:r>
            <a:r>
              <a:rPr lang="en-IE" sz="2400" dirty="0" smtClean="0">
                <a:solidFill>
                  <a:srgbClr val="A6377D"/>
                </a:solidFill>
              </a:rPr>
              <a:t> </a:t>
            </a:r>
            <a:r>
              <a:rPr lang="en-IE" sz="2400" dirty="0" err="1" smtClean="0">
                <a:solidFill>
                  <a:srgbClr val="A6377D"/>
                </a:solidFill>
              </a:rPr>
              <a:t>Tabanlı</a:t>
            </a:r>
            <a:r>
              <a:rPr lang="en-IE" sz="2400" dirty="0" smtClean="0">
                <a:solidFill>
                  <a:srgbClr val="A6377D"/>
                </a:solidFill>
              </a:rPr>
              <a:t> </a:t>
            </a:r>
            <a:r>
              <a:rPr lang="en-IE" sz="2400" u="sng" dirty="0" smtClean="0">
                <a:solidFill>
                  <a:schemeClr val="accent1"/>
                </a:solidFill>
              </a:rPr>
              <a:t>API</a:t>
            </a:r>
            <a:r>
              <a:rPr lang="en-IE" sz="2400" dirty="0" smtClean="0">
                <a:solidFill>
                  <a:srgbClr val="A6377D"/>
                </a:solidFill>
              </a:rPr>
              <a:t>, </a:t>
            </a:r>
            <a:r>
              <a:rPr lang="en-IE" sz="2400" u="sng" dirty="0" err="1" smtClean="0">
                <a:solidFill>
                  <a:schemeClr val="accent1"/>
                </a:solidFill>
              </a:rPr>
              <a:t>Arduino</a:t>
            </a:r>
            <a:r>
              <a:rPr lang="en-IE" sz="2400" dirty="0" smtClean="0">
                <a:solidFill>
                  <a:srgbClr val="A6377D"/>
                </a:solidFill>
              </a:rPr>
              <a:t> </a:t>
            </a:r>
            <a:r>
              <a:rPr lang="en-IE" sz="2400" dirty="0" err="1" smtClean="0">
                <a:solidFill>
                  <a:srgbClr val="A6377D"/>
                </a:solidFill>
              </a:rPr>
              <a:t>Açık</a:t>
            </a:r>
            <a:r>
              <a:rPr lang="en-IE" sz="2400" dirty="0" smtClean="0">
                <a:solidFill>
                  <a:srgbClr val="A6377D"/>
                </a:solidFill>
              </a:rPr>
              <a:t> </a:t>
            </a:r>
            <a:r>
              <a:rPr lang="en-IE" sz="2400" dirty="0" err="1" smtClean="0">
                <a:solidFill>
                  <a:srgbClr val="A6377D"/>
                </a:solidFill>
              </a:rPr>
              <a:t>Kaynak</a:t>
            </a:r>
            <a:r>
              <a:rPr lang="en-IE" sz="2400" dirty="0" smtClean="0">
                <a:solidFill>
                  <a:srgbClr val="A6377D"/>
                </a:solidFill>
              </a:rPr>
              <a:t> </a:t>
            </a:r>
            <a:r>
              <a:rPr lang="en-IE" sz="2400" dirty="0" err="1" smtClean="0">
                <a:solidFill>
                  <a:srgbClr val="A6377D"/>
                </a:solidFill>
              </a:rPr>
              <a:t>Elektronik</a:t>
            </a:r>
            <a:r>
              <a:rPr lang="en-IE" sz="2400" dirty="0" smtClean="0">
                <a:solidFill>
                  <a:srgbClr val="A6377D"/>
                </a:solidFill>
              </a:rPr>
              <a:t>, </a:t>
            </a:r>
            <a:r>
              <a:rPr lang="en-IE" sz="2400" dirty="0" err="1" smtClean="0">
                <a:solidFill>
                  <a:srgbClr val="A6377D"/>
                </a:solidFill>
              </a:rPr>
              <a:t>Veri</a:t>
            </a:r>
            <a:r>
              <a:rPr lang="en-IE" sz="2400" dirty="0" smtClean="0">
                <a:solidFill>
                  <a:srgbClr val="A6377D"/>
                </a:solidFill>
              </a:rPr>
              <a:t> </a:t>
            </a:r>
            <a:r>
              <a:rPr lang="en-IE" sz="2400" dirty="0" err="1" smtClean="0">
                <a:solidFill>
                  <a:srgbClr val="A6377D"/>
                </a:solidFill>
              </a:rPr>
              <a:t>Platformu</a:t>
            </a:r>
            <a:r>
              <a:rPr lang="en-IE" sz="2400" dirty="0" smtClean="0">
                <a:solidFill>
                  <a:srgbClr val="A6377D"/>
                </a:solidFill>
              </a:rPr>
              <a:t> </a:t>
            </a:r>
            <a:r>
              <a:rPr lang="en-IE" sz="2400" dirty="0" err="1" smtClean="0">
                <a:solidFill>
                  <a:srgbClr val="A6377D"/>
                </a:solidFill>
              </a:rPr>
              <a:t>ve</a:t>
            </a:r>
            <a:r>
              <a:rPr lang="en-IE" sz="2400" dirty="0" smtClean="0">
                <a:solidFill>
                  <a:srgbClr val="A6377D"/>
                </a:solidFill>
              </a:rPr>
              <a:t> </a:t>
            </a:r>
            <a:r>
              <a:rPr lang="en-IE" sz="2400" dirty="0" err="1" smtClean="0">
                <a:solidFill>
                  <a:srgbClr val="A6377D"/>
                </a:solidFill>
              </a:rPr>
              <a:t>Tartışmalar</a:t>
            </a:r>
            <a:r>
              <a:rPr lang="en-IE" sz="2400" dirty="0" smtClean="0">
                <a:solidFill>
                  <a:srgbClr val="A6377D"/>
                </a:solidFill>
              </a:rPr>
              <a:t> </a:t>
            </a:r>
            <a:r>
              <a:rPr lang="en-IE" sz="2400" dirty="0" err="1" smtClean="0">
                <a:solidFill>
                  <a:srgbClr val="A6377D"/>
                </a:solidFill>
              </a:rPr>
              <a:t>için</a:t>
            </a:r>
            <a:r>
              <a:rPr lang="en-IE" sz="2400" dirty="0" smtClean="0">
                <a:solidFill>
                  <a:srgbClr val="A6377D"/>
                </a:solidFill>
              </a:rPr>
              <a:t> </a:t>
            </a:r>
            <a:r>
              <a:rPr lang="en-IE" sz="2400" dirty="0" err="1" smtClean="0">
                <a:solidFill>
                  <a:srgbClr val="A6377D"/>
                </a:solidFill>
              </a:rPr>
              <a:t>GitHub</a:t>
            </a:r>
            <a:r>
              <a:rPr lang="en-IE" sz="2400" dirty="0" smtClean="0">
                <a:solidFill>
                  <a:srgbClr val="A6377D"/>
                </a:solidFill>
              </a:rPr>
              <a:t> </a:t>
            </a:r>
            <a:r>
              <a:rPr lang="en-IE" sz="2400" dirty="0" err="1" smtClean="0">
                <a:solidFill>
                  <a:srgbClr val="A6377D"/>
                </a:solidFill>
              </a:rPr>
              <a:t>Veri</a:t>
            </a:r>
            <a:r>
              <a:rPr lang="en-IE" sz="2400" dirty="0" smtClean="0">
                <a:solidFill>
                  <a:srgbClr val="A6377D"/>
                </a:solidFill>
              </a:rPr>
              <a:t> </a:t>
            </a:r>
            <a:r>
              <a:rPr lang="en-IE" sz="2400" dirty="0" err="1" smtClean="0">
                <a:solidFill>
                  <a:srgbClr val="A6377D"/>
                </a:solidFill>
              </a:rPr>
              <a:t>Havuzu</a:t>
            </a:r>
            <a:endParaRPr lang="en-IE" sz="2400" dirty="0">
              <a:solidFill>
                <a:srgbClr val="A6377D"/>
              </a:solidFill>
            </a:endParaRPr>
          </a:p>
        </p:txBody>
      </p:sp>
      <p:sp>
        <p:nvSpPr>
          <p:cNvPr id="20" name="19 Dikdörtgen"/>
          <p:cNvSpPr/>
          <p:nvPr/>
        </p:nvSpPr>
        <p:spPr>
          <a:xfrm>
            <a:off x="6980527" y="4641640"/>
            <a:ext cx="5025963" cy="1569660"/>
          </a:xfrm>
          <a:prstGeom prst="rect">
            <a:avLst/>
          </a:prstGeom>
        </p:spPr>
        <p:txBody>
          <a:bodyPr wrap="square">
            <a:spAutoFit/>
          </a:bodyPr>
          <a:lstStyle/>
          <a:p>
            <a:pPr algn="ctr"/>
            <a:r>
              <a:rPr lang="tr-TR" sz="2400" dirty="0" smtClean="0">
                <a:solidFill>
                  <a:schemeClr val="bg1"/>
                </a:solidFill>
              </a:rPr>
              <a:t>Çevrenizle ilgili bilgilerinizi paylaşmanın hem sizin hem de bir başkasının sağlığı ve yaşam kalitesi için nasıl bir değeri olabilir?</a:t>
            </a:r>
            <a:endParaRPr lang="tr-TR" sz="2400" dirty="0">
              <a:solidFill>
                <a:schemeClr val="bg1"/>
              </a:solidFill>
            </a:endParaRPr>
          </a:p>
        </p:txBody>
      </p:sp>
    </p:spTree>
    <p:extLst>
      <p:ext uri="{BB962C8B-B14F-4D97-AF65-F5344CB8AC3E}">
        <p14:creationId xmlns:p14="http://schemas.microsoft.com/office/powerpoint/2010/main" xmlns="" val="3436290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A6DF60-BD40-4E28-8AC8-4EC834B565ED}"/>
              </a:ext>
            </a:extLst>
          </p:cNvPr>
          <p:cNvSpPr>
            <a:spLocks noGrp="1"/>
          </p:cNvSpPr>
          <p:nvPr>
            <p:ph type="body" sz="quarter" idx="14"/>
          </p:nvPr>
        </p:nvSpPr>
        <p:spPr>
          <a:xfrm>
            <a:off x="573058" y="893296"/>
            <a:ext cx="7283680" cy="3399351"/>
          </a:xfrm>
        </p:spPr>
        <p:txBody>
          <a:bodyPr/>
          <a:lstStyle/>
          <a:p>
            <a:pPr algn="just"/>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tarafından</a:t>
            </a:r>
            <a:r>
              <a:rPr lang="en-IE" dirty="0" smtClean="0">
                <a:solidFill>
                  <a:schemeClr val="tx1">
                    <a:lumMod val="75000"/>
                    <a:lumOff val="25000"/>
                  </a:schemeClr>
                </a:solidFill>
              </a:rPr>
              <a:t> </a:t>
            </a:r>
            <a:r>
              <a:rPr lang="en-IE" dirty="0" err="1" smtClean="0">
                <a:solidFill>
                  <a:schemeClr val="tx1">
                    <a:lumMod val="75000"/>
                    <a:lumOff val="25000"/>
                  </a:schemeClr>
                </a:solidFill>
              </a:rPr>
              <a:t>geleneksel</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yapılan</a:t>
            </a:r>
            <a:r>
              <a:rPr lang="en-IE" dirty="0" smtClean="0">
                <a:solidFill>
                  <a:schemeClr val="tx1">
                    <a:lumMod val="75000"/>
                    <a:lumOff val="25000"/>
                  </a:schemeClr>
                </a:solidFill>
              </a:rPr>
              <a:t> </a:t>
            </a:r>
            <a:r>
              <a:rPr lang="en-IE" dirty="0" err="1" smtClean="0">
                <a:solidFill>
                  <a:schemeClr val="tx1">
                    <a:lumMod val="75000"/>
                    <a:lumOff val="25000"/>
                  </a:schemeClr>
                </a:solidFill>
              </a:rPr>
              <a:t>görevleri</a:t>
            </a:r>
            <a:r>
              <a:rPr lang="en-IE" dirty="0" smtClean="0">
                <a:solidFill>
                  <a:schemeClr val="tx1">
                    <a:lumMod val="75000"/>
                    <a:lumOff val="25000"/>
                  </a:schemeClr>
                </a:solidFill>
              </a:rPr>
              <a:t> </a:t>
            </a:r>
            <a:r>
              <a:rPr lang="en-IE" dirty="0" err="1" smtClean="0">
                <a:solidFill>
                  <a:schemeClr val="tx1">
                    <a:lumMod val="75000"/>
                    <a:lumOff val="25000"/>
                  </a:schemeClr>
                </a:solidFill>
              </a:rPr>
              <a:t>gerçekleştirmek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tasarım</a:t>
            </a:r>
            <a:r>
              <a:rPr lang="en-IE" dirty="0" smtClean="0">
                <a:solidFill>
                  <a:schemeClr val="tx1">
                    <a:lumMod val="75000"/>
                    <a:lumOff val="25000"/>
                  </a:schemeClr>
                </a:solidFill>
              </a:rPr>
              <a:t>, </a:t>
            </a:r>
            <a:r>
              <a:rPr lang="en-IE" dirty="0" err="1" smtClean="0">
                <a:solidFill>
                  <a:schemeClr val="tx1">
                    <a:lumMod val="75000"/>
                    <a:lumOff val="25000"/>
                  </a:schemeClr>
                </a:solidFill>
              </a:rPr>
              <a:t>inşaat</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makinelerin</a:t>
            </a:r>
            <a:r>
              <a:rPr lang="en-IE" dirty="0" smtClean="0">
                <a:solidFill>
                  <a:schemeClr val="tx1">
                    <a:lumMod val="75000"/>
                    <a:lumOff val="25000"/>
                  </a:schemeClr>
                </a:solidFill>
              </a:rPr>
              <a:t> (</a:t>
            </a:r>
            <a:r>
              <a:rPr lang="en-IE" dirty="0" err="1" smtClean="0">
                <a:solidFill>
                  <a:schemeClr val="tx1">
                    <a:lumMod val="75000"/>
                    <a:lumOff val="25000"/>
                  </a:schemeClr>
                </a:solidFill>
              </a:rPr>
              <a:t>robotların</a:t>
            </a:r>
            <a:r>
              <a:rPr lang="en-IE" dirty="0" smtClean="0">
                <a:solidFill>
                  <a:schemeClr val="tx1">
                    <a:lumMod val="75000"/>
                    <a:lumOff val="25000"/>
                  </a:schemeClr>
                </a:solidFill>
              </a:rPr>
              <a:t>) </a:t>
            </a:r>
            <a:r>
              <a:rPr lang="en-IE" dirty="0" err="1" smtClean="0">
                <a:solidFill>
                  <a:schemeClr val="tx1">
                    <a:lumMod val="75000"/>
                    <a:lumOff val="25000"/>
                  </a:schemeClr>
                </a:solidFill>
              </a:rPr>
              <a:t>kullanımı</a:t>
            </a:r>
            <a:r>
              <a:rPr lang="en-IE" dirty="0" smtClean="0">
                <a:solidFill>
                  <a:schemeClr val="tx1">
                    <a:lumMod val="75000"/>
                    <a:lumOff val="25000"/>
                  </a:schemeClr>
                </a:solidFill>
              </a:rPr>
              <a:t>. </a:t>
            </a:r>
            <a:r>
              <a:rPr lang="en-IE" dirty="0" err="1" smtClean="0">
                <a:solidFill>
                  <a:schemeClr val="tx1">
                    <a:lumMod val="75000"/>
                    <a:lumOff val="25000"/>
                  </a:schemeClr>
                </a:solidFill>
              </a:rPr>
              <a:t>Robotlar</a:t>
            </a:r>
            <a:r>
              <a:rPr lang="en-IE" dirty="0" smtClean="0">
                <a:solidFill>
                  <a:schemeClr val="tx1">
                    <a:lumMod val="75000"/>
                    <a:lumOff val="25000"/>
                  </a:schemeClr>
                </a:solidFill>
              </a:rPr>
              <a:t> </a:t>
            </a:r>
            <a:r>
              <a:rPr lang="en-IE" dirty="0" err="1" smtClean="0">
                <a:solidFill>
                  <a:schemeClr val="tx1">
                    <a:lumMod val="75000"/>
                    <a:lumOff val="25000"/>
                  </a:schemeClr>
                </a:solidFill>
              </a:rPr>
              <a:t>tipik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hareketli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fiziksel</a:t>
            </a:r>
            <a:r>
              <a:rPr lang="en-IE" dirty="0" smtClean="0">
                <a:solidFill>
                  <a:schemeClr val="tx1">
                    <a:lumMod val="75000"/>
                    <a:lumOff val="25000"/>
                  </a:schemeClr>
                </a:solidFill>
              </a:rPr>
              <a:t> </a:t>
            </a:r>
            <a:r>
              <a:rPr lang="en-IE" dirty="0" err="1" smtClean="0">
                <a:solidFill>
                  <a:schemeClr val="tx1">
                    <a:lumMod val="75000"/>
                    <a:lumOff val="25000"/>
                  </a:schemeClr>
                </a:solidFill>
              </a:rPr>
              <a:t>yapı</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motor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çeşit</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sensör</a:t>
            </a:r>
            <a:r>
              <a:rPr lang="en-IE" dirty="0" smtClean="0">
                <a:solidFill>
                  <a:schemeClr val="tx1">
                    <a:lumMod val="75000"/>
                    <a:lumOff val="25000"/>
                  </a:schemeClr>
                </a:solidFill>
              </a:rPr>
              <a:t> </a:t>
            </a:r>
            <a:r>
              <a:rPr lang="en-IE" dirty="0" err="1" smtClean="0">
                <a:solidFill>
                  <a:schemeClr val="tx1">
                    <a:lumMod val="75000"/>
                    <a:lumOff val="25000"/>
                  </a:schemeClr>
                </a:solidFill>
              </a:rPr>
              <a:t>sistemi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güç</a:t>
            </a:r>
            <a:r>
              <a:rPr lang="en-IE" dirty="0" smtClean="0">
                <a:solidFill>
                  <a:schemeClr val="tx1">
                    <a:lumMod val="75000"/>
                    <a:lumOff val="25000"/>
                  </a:schemeClr>
                </a:solidFill>
              </a:rPr>
              <a:t> </a:t>
            </a:r>
            <a:r>
              <a:rPr lang="en-IE" dirty="0" err="1" smtClean="0">
                <a:solidFill>
                  <a:schemeClr val="tx1">
                    <a:lumMod val="75000"/>
                    <a:lumOff val="25000"/>
                  </a:schemeClr>
                </a:solidFill>
              </a:rPr>
              <a:t>kaynağı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unsurları</a:t>
            </a:r>
            <a:r>
              <a:rPr lang="en-IE" dirty="0" smtClean="0">
                <a:solidFill>
                  <a:schemeClr val="tx1">
                    <a:lumMod val="75000"/>
                    <a:lumOff val="25000"/>
                  </a:schemeClr>
                </a:solidFill>
              </a:rPr>
              <a:t> </a:t>
            </a:r>
            <a:r>
              <a:rPr lang="en-IE" dirty="0" err="1" smtClean="0">
                <a:solidFill>
                  <a:schemeClr val="tx1">
                    <a:lumMod val="75000"/>
                    <a:lumOff val="25000"/>
                  </a:schemeClr>
                </a:solidFill>
              </a:rPr>
              <a:t>kontrol</a:t>
            </a:r>
            <a:r>
              <a:rPr lang="en-IE" dirty="0" smtClean="0">
                <a:solidFill>
                  <a:schemeClr val="tx1">
                    <a:lumMod val="75000"/>
                    <a:lumOff val="25000"/>
                  </a:schemeClr>
                </a:solidFill>
              </a:rPr>
              <a:t> </a:t>
            </a:r>
            <a:r>
              <a:rPr lang="en-IE" dirty="0" err="1" smtClean="0">
                <a:solidFill>
                  <a:schemeClr val="tx1">
                    <a:lumMod val="75000"/>
                    <a:lumOff val="25000"/>
                  </a:schemeClr>
                </a:solidFill>
              </a:rPr>
              <a:t>eden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bilgisayar</a:t>
            </a:r>
            <a:r>
              <a:rPr lang="en-IE" dirty="0" smtClean="0">
                <a:solidFill>
                  <a:schemeClr val="tx1">
                    <a:lumMod val="75000"/>
                    <a:lumOff val="25000"/>
                  </a:schemeClr>
                </a:solidFill>
              </a:rPr>
              <a:t> "</a:t>
            </a:r>
            <a:r>
              <a:rPr lang="en-IE" dirty="0" err="1" smtClean="0">
                <a:solidFill>
                  <a:schemeClr val="tx1">
                    <a:lumMod val="75000"/>
                    <a:lumOff val="25000"/>
                  </a:schemeClr>
                </a:solidFill>
              </a:rPr>
              <a:t>beyni</a:t>
            </a:r>
            <a:r>
              <a:rPr lang="en-IE" dirty="0" smtClean="0">
                <a:solidFill>
                  <a:schemeClr val="tx1">
                    <a:lumMod val="75000"/>
                    <a:lumOff val="25000"/>
                  </a:schemeClr>
                </a:solidFill>
              </a:rPr>
              <a:t>" </a:t>
            </a:r>
            <a:r>
              <a:rPr lang="en-IE" dirty="0" err="1" smtClean="0">
                <a:solidFill>
                  <a:schemeClr val="tx1">
                    <a:lumMod val="75000"/>
                    <a:lumOff val="25000"/>
                  </a:schemeClr>
                </a:solidFill>
              </a:rPr>
              <a:t>içerir</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otomobil</a:t>
            </a:r>
            <a:r>
              <a:rPr lang="en-IE" dirty="0" smtClean="0">
                <a:solidFill>
                  <a:schemeClr val="tx1">
                    <a:lumMod val="75000"/>
                    <a:lumOff val="25000"/>
                  </a:schemeClr>
                </a:solidFill>
              </a:rPr>
              <a:t> </a:t>
            </a:r>
            <a:r>
              <a:rPr lang="en-IE" dirty="0" err="1" smtClean="0">
                <a:solidFill>
                  <a:schemeClr val="tx1">
                    <a:lumMod val="75000"/>
                    <a:lumOff val="25000"/>
                  </a:schemeClr>
                </a:solidFill>
              </a:rPr>
              <a:t>üretimi</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endüstrilerde</a:t>
            </a:r>
            <a:r>
              <a:rPr lang="en-IE" dirty="0" smtClean="0">
                <a:solidFill>
                  <a:schemeClr val="tx1">
                    <a:lumMod val="75000"/>
                    <a:lumOff val="25000"/>
                  </a:schemeClr>
                </a:solidFill>
              </a:rPr>
              <a:t> </a:t>
            </a:r>
            <a:r>
              <a:rPr lang="en-IE" dirty="0" err="1" smtClean="0">
                <a:solidFill>
                  <a:schemeClr val="tx1">
                    <a:lumMod val="75000"/>
                    <a:lumOff val="25000"/>
                  </a:schemeClr>
                </a:solidFill>
              </a:rPr>
              <a:t>basit</a:t>
            </a:r>
            <a:r>
              <a:rPr lang="en-IE" dirty="0" smtClean="0">
                <a:solidFill>
                  <a:schemeClr val="tx1">
                    <a:lumMod val="75000"/>
                    <a:lumOff val="25000"/>
                  </a:schemeClr>
                </a:solidFill>
              </a:rPr>
              <a:t> </a:t>
            </a:r>
            <a:r>
              <a:rPr lang="en-IE" dirty="0" err="1" smtClean="0">
                <a:solidFill>
                  <a:schemeClr val="tx1">
                    <a:lumMod val="75000"/>
                    <a:lumOff val="25000"/>
                  </a:schemeClr>
                </a:solidFill>
              </a:rPr>
              <a:t>tekrarlayan</a:t>
            </a:r>
            <a:r>
              <a:rPr lang="en-IE" dirty="0" smtClean="0">
                <a:solidFill>
                  <a:schemeClr val="tx1">
                    <a:lumMod val="75000"/>
                    <a:lumOff val="25000"/>
                  </a:schemeClr>
                </a:solidFill>
              </a:rPr>
              <a:t> </a:t>
            </a:r>
            <a:r>
              <a:rPr lang="en-IE" dirty="0" err="1" smtClean="0">
                <a:solidFill>
                  <a:schemeClr val="tx1">
                    <a:lumMod val="75000"/>
                    <a:lumOff val="25000"/>
                  </a:schemeClr>
                </a:solidFill>
              </a:rPr>
              <a:t>görevleri</a:t>
            </a:r>
            <a:r>
              <a:rPr lang="en-IE" dirty="0" smtClean="0">
                <a:solidFill>
                  <a:schemeClr val="tx1">
                    <a:lumMod val="75000"/>
                    <a:lumOff val="25000"/>
                  </a:schemeClr>
                </a:solidFill>
              </a:rPr>
              <a:t> </a:t>
            </a:r>
            <a:r>
              <a:rPr lang="en-IE" dirty="0" err="1" smtClean="0">
                <a:solidFill>
                  <a:schemeClr val="tx1">
                    <a:lumMod val="75000"/>
                    <a:lumOff val="25000"/>
                  </a:schemeClr>
                </a:solidFill>
              </a:rPr>
              <a:t>yerine</a:t>
            </a:r>
            <a:r>
              <a:rPr lang="en-IE" dirty="0" smtClean="0">
                <a:solidFill>
                  <a:schemeClr val="tx1">
                    <a:lumMod val="75000"/>
                    <a:lumOff val="25000"/>
                  </a:schemeClr>
                </a:solidFill>
              </a:rPr>
              <a:t> </a:t>
            </a:r>
            <a:r>
              <a:rPr lang="en-IE" dirty="0" err="1" smtClean="0">
                <a:solidFill>
                  <a:schemeClr val="tx1">
                    <a:lumMod val="75000"/>
                    <a:lumOff val="25000"/>
                  </a:schemeClr>
                </a:solidFill>
              </a:rPr>
              <a:t>getirmek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işin</a:t>
            </a:r>
            <a:r>
              <a:rPr lang="en-IE" dirty="0" smtClean="0">
                <a:solidFill>
                  <a:schemeClr val="tx1">
                    <a:lumMod val="75000"/>
                    <a:lumOff val="25000"/>
                  </a:schemeClr>
                </a:solidFill>
              </a:rPr>
              <a:t> </a:t>
            </a:r>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tehlikeli</a:t>
            </a:r>
            <a:r>
              <a:rPr lang="en-IE" dirty="0" smtClean="0">
                <a:solidFill>
                  <a:schemeClr val="tx1">
                    <a:lumMod val="75000"/>
                    <a:lumOff val="25000"/>
                  </a:schemeClr>
                </a:solidFill>
              </a:rPr>
              <a:t> </a:t>
            </a:r>
            <a:r>
              <a:rPr lang="en-IE" dirty="0" err="1" smtClean="0">
                <a:solidFill>
                  <a:schemeClr val="tx1">
                    <a:lumMod val="75000"/>
                    <a:lumOff val="25000"/>
                  </a:schemeClr>
                </a:solidFill>
              </a:rPr>
              <a:t>ortamlarda</a:t>
            </a:r>
            <a:r>
              <a:rPr lang="en-IE" dirty="0" smtClean="0">
                <a:solidFill>
                  <a:schemeClr val="tx1">
                    <a:lumMod val="75000"/>
                    <a:lumOff val="25000"/>
                  </a:schemeClr>
                </a:solidFill>
              </a:rPr>
              <a:t> </a:t>
            </a:r>
            <a:r>
              <a:rPr lang="en-IE" dirty="0" err="1" smtClean="0">
                <a:solidFill>
                  <a:schemeClr val="tx1">
                    <a:lumMod val="75000"/>
                    <a:lumOff val="25000"/>
                  </a:schemeClr>
                </a:solidFill>
              </a:rPr>
              <a:t>yapılması</a:t>
            </a:r>
            <a:r>
              <a:rPr lang="en-IE" dirty="0" smtClean="0">
                <a:solidFill>
                  <a:schemeClr val="tx1">
                    <a:lumMod val="75000"/>
                    <a:lumOff val="25000"/>
                  </a:schemeClr>
                </a:solidFill>
              </a:rPr>
              <a:t> </a:t>
            </a:r>
            <a:r>
              <a:rPr lang="en-IE" dirty="0" err="1" smtClean="0">
                <a:solidFill>
                  <a:schemeClr val="tx1">
                    <a:lumMod val="75000"/>
                    <a:lumOff val="25000"/>
                  </a:schemeClr>
                </a:solidFill>
              </a:rPr>
              <a:t>gereken</a:t>
            </a:r>
            <a:r>
              <a:rPr lang="en-IE" dirty="0" smtClean="0">
                <a:solidFill>
                  <a:schemeClr val="tx1">
                    <a:lumMod val="75000"/>
                    <a:lumOff val="25000"/>
                  </a:schemeClr>
                </a:solidFill>
              </a:rPr>
              <a:t> </a:t>
            </a:r>
            <a:r>
              <a:rPr lang="en-IE" dirty="0" err="1" smtClean="0">
                <a:solidFill>
                  <a:schemeClr val="tx1">
                    <a:lumMod val="75000"/>
                    <a:lumOff val="25000"/>
                  </a:schemeClr>
                </a:solidFill>
              </a:rPr>
              <a:t>endüstrilerde</a:t>
            </a:r>
            <a:r>
              <a:rPr lang="en-IE" dirty="0" smtClean="0">
                <a:solidFill>
                  <a:schemeClr val="tx1">
                    <a:lumMod val="75000"/>
                    <a:lumOff val="25000"/>
                  </a:schemeClr>
                </a:solidFill>
              </a:rPr>
              <a:t> </a:t>
            </a:r>
            <a:r>
              <a:rPr lang="en-IE" dirty="0" err="1" smtClean="0">
                <a:solidFill>
                  <a:schemeClr val="tx1">
                    <a:lumMod val="75000"/>
                    <a:lumOff val="25000"/>
                  </a:schemeClr>
                </a:solidFill>
              </a:rPr>
              <a:t>yaygın</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kullanılmaktadır</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yaşamları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uygulamalarını</a:t>
            </a:r>
            <a:r>
              <a:rPr lang="en-IE" dirty="0" smtClean="0">
                <a:solidFill>
                  <a:schemeClr val="tx1">
                    <a:lumMod val="75000"/>
                    <a:lumOff val="25000"/>
                  </a:schemeClr>
                </a:solidFill>
              </a:rPr>
              <a:t> </a:t>
            </a:r>
            <a:r>
              <a:rPr lang="en-IE" dirty="0" err="1" smtClean="0">
                <a:solidFill>
                  <a:schemeClr val="tx1">
                    <a:lumMod val="75000"/>
                    <a:lumOff val="25000"/>
                  </a:schemeClr>
                </a:solidFill>
              </a:rPr>
              <a:t>olumlu</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dönüştürme</a:t>
            </a:r>
            <a:r>
              <a:rPr lang="en-IE" dirty="0" smtClean="0">
                <a:solidFill>
                  <a:schemeClr val="tx1">
                    <a:lumMod val="75000"/>
                    <a:lumOff val="25000"/>
                  </a:schemeClr>
                </a:solidFill>
              </a:rPr>
              <a:t>, </a:t>
            </a:r>
            <a:r>
              <a:rPr lang="en-IE" dirty="0" err="1" smtClean="0">
                <a:solidFill>
                  <a:schemeClr val="tx1">
                    <a:lumMod val="75000"/>
                    <a:lumOff val="25000"/>
                  </a:schemeClr>
                </a:solidFill>
              </a:rPr>
              <a:t>verimlilik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güvenlik</a:t>
            </a:r>
            <a:r>
              <a:rPr lang="en-IE" dirty="0" smtClean="0">
                <a:solidFill>
                  <a:schemeClr val="tx1">
                    <a:lumMod val="75000"/>
                    <a:lumOff val="25000"/>
                  </a:schemeClr>
                </a:solidFill>
              </a:rPr>
              <a:t> </a:t>
            </a:r>
            <a:r>
              <a:rPr lang="en-IE" dirty="0" err="1" smtClean="0">
                <a:solidFill>
                  <a:schemeClr val="tx1">
                    <a:lumMod val="75000"/>
                    <a:lumOff val="25000"/>
                  </a:schemeClr>
                </a:solidFill>
              </a:rPr>
              <a:t>seviyelerini</a:t>
            </a:r>
            <a:r>
              <a:rPr lang="en-IE" dirty="0" smtClean="0">
                <a:solidFill>
                  <a:schemeClr val="tx1">
                    <a:lumMod val="75000"/>
                    <a:lumOff val="25000"/>
                  </a:schemeClr>
                </a:solidFill>
              </a:rPr>
              <a:t> </a:t>
            </a:r>
            <a:r>
              <a:rPr lang="en-IE" dirty="0" err="1" smtClean="0">
                <a:solidFill>
                  <a:schemeClr val="tx1">
                    <a:lumMod val="75000"/>
                    <a:lumOff val="25000"/>
                  </a:schemeClr>
                </a:solidFill>
              </a:rPr>
              <a:t>yükseltme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gelişmiş</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seviyeleri</a:t>
            </a:r>
            <a:r>
              <a:rPr lang="en-IE" dirty="0" smtClean="0">
                <a:solidFill>
                  <a:schemeClr val="tx1">
                    <a:lumMod val="75000"/>
                    <a:lumOff val="25000"/>
                  </a:schemeClr>
                </a:solidFill>
              </a:rPr>
              <a:t> </a:t>
            </a:r>
            <a:r>
              <a:rPr lang="en-IE" dirty="0" err="1" smtClean="0">
                <a:solidFill>
                  <a:schemeClr val="tx1">
                    <a:lumMod val="75000"/>
                    <a:lumOff val="25000"/>
                  </a:schemeClr>
                </a:solidFill>
              </a:rPr>
              <a:t>sağlama</a:t>
            </a:r>
            <a:r>
              <a:rPr lang="en-IE" dirty="0" smtClean="0">
                <a:solidFill>
                  <a:schemeClr val="tx1">
                    <a:lumMod val="75000"/>
                    <a:lumOff val="25000"/>
                  </a:schemeClr>
                </a:solidFill>
              </a:rPr>
              <a:t> </a:t>
            </a:r>
            <a:r>
              <a:rPr lang="en-IE" dirty="0" err="1" smtClean="0">
                <a:solidFill>
                  <a:schemeClr val="tx1">
                    <a:lumMod val="75000"/>
                    <a:lumOff val="25000"/>
                  </a:schemeClr>
                </a:solidFill>
              </a:rPr>
              <a:t>potansiyeline</a:t>
            </a:r>
            <a:r>
              <a:rPr lang="en-IE" dirty="0" smtClean="0">
                <a:solidFill>
                  <a:schemeClr val="tx1">
                    <a:lumMod val="75000"/>
                    <a:lumOff val="25000"/>
                  </a:schemeClr>
                </a:solidFill>
              </a:rPr>
              <a:t> </a:t>
            </a:r>
            <a:r>
              <a:rPr lang="en-IE" dirty="0" err="1" smtClean="0">
                <a:solidFill>
                  <a:schemeClr val="tx1">
                    <a:lumMod val="75000"/>
                    <a:lumOff val="25000"/>
                  </a:schemeClr>
                </a:solidFill>
              </a:rPr>
              <a:t>sahiptir</a:t>
            </a:r>
            <a:r>
              <a:rPr lang="en-IE" dirty="0" smtClean="0">
                <a:solidFill>
                  <a:schemeClr val="tx1">
                    <a:lumMod val="75000"/>
                    <a:lumOff val="25000"/>
                  </a:schemeClr>
                </a:solidFill>
              </a:rPr>
              <a:t> (</a:t>
            </a:r>
            <a:r>
              <a:rPr lang="tr-TR" u="sng" dirty="0" smtClean="0">
                <a:solidFill>
                  <a:schemeClr val="accent1"/>
                </a:solidFill>
              </a:rPr>
              <a:t>Nasıl Çalışır</a:t>
            </a:r>
            <a:r>
              <a:rPr lang="en-IE" dirty="0" smtClean="0">
                <a:solidFill>
                  <a:schemeClr val="tx1">
                    <a:lumMod val="75000"/>
                    <a:lumOff val="25000"/>
                  </a:schemeClr>
                </a:solidFill>
              </a:rPr>
              <a:t>)</a:t>
            </a:r>
          </a:p>
          <a:p>
            <a:pPr algn="just"/>
            <a:r>
              <a:rPr lang="en-IE" dirty="0" err="1" smtClean="0">
                <a:solidFill>
                  <a:schemeClr val="tx1">
                    <a:lumMod val="75000"/>
                    <a:lumOff val="25000"/>
                  </a:schemeClr>
                </a:solidFill>
              </a:rPr>
              <a:t>Örnekler</a:t>
            </a:r>
            <a:r>
              <a:rPr lang="en-IE" dirty="0" smtClean="0">
                <a:solidFill>
                  <a:schemeClr val="tx1">
                    <a:lumMod val="75000"/>
                    <a:lumOff val="25000"/>
                  </a:schemeClr>
                </a:solidFill>
              </a:rPr>
              <a:t>; </a:t>
            </a:r>
            <a:r>
              <a:rPr lang="en-IE" u="sng" dirty="0" err="1" smtClean="0">
                <a:solidFill>
                  <a:schemeClr val="accent1"/>
                </a:solidFill>
              </a:rPr>
              <a:t>Roomba</a:t>
            </a:r>
            <a:r>
              <a:rPr lang="en-IE" u="sng" dirty="0" smtClean="0">
                <a:solidFill>
                  <a:schemeClr val="accent1"/>
                </a:solidFill>
              </a:rPr>
              <a:t> </a:t>
            </a:r>
            <a:r>
              <a:rPr lang="en-IE" u="sng" dirty="0" err="1" smtClean="0">
                <a:solidFill>
                  <a:schemeClr val="accent1"/>
                </a:solidFill>
              </a:rPr>
              <a:t>Vakum</a:t>
            </a:r>
            <a:r>
              <a:rPr lang="en-IE" u="sng" dirty="0" smtClean="0">
                <a:solidFill>
                  <a:schemeClr val="accent1"/>
                </a:solidFill>
              </a:rPr>
              <a:t>, </a:t>
            </a:r>
            <a:r>
              <a:rPr lang="en-IE" dirty="0" smtClean="0">
                <a:solidFill>
                  <a:schemeClr val="tx1">
                    <a:lumMod val="75000"/>
                    <a:lumOff val="25000"/>
                  </a:schemeClr>
                </a:solidFill>
              </a:rPr>
              <a:t>Robot </a:t>
            </a:r>
            <a:r>
              <a:rPr lang="en-IE" dirty="0" err="1" smtClean="0">
                <a:solidFill>
                  <a:schemeClr val="tx1">
                    <a:lumMod val="75000"/>
                    <a:lumOff val="25000"/>
                  </a:schemeClr>
                </a:solidFill>
              </a:rPr>
              <a:t>Köpek</a:t>
            </a:r>
            <a:r>
              <a:rPr lang="en-IE" dirty="0" smtClean="0">
                <a:solidFill>
                  <a:schemeClr val="tx1">
                    <a:lumMod val="75000"/>
                    <a:lumOff val="25000"/>
                  </a:schemeClr>
                </a:solidFill>
              </a:rPr>
              <a:t> </a:t>
            </a:r>
            <a:r>
              <a:rPr lang="en-IE" dirty="0" err="1" smtClean="0">
                <a:solidFill>
                  <a:schemeClr val="tx1">
                    <a:lumMod val="75000"/>
                    <a:lumOff val="25000"/>
                  </a:schemeClr>
                </a:solidFill>
              </a:rPr>
              <a:t>Aibo</a:t>
            </a:r>
            <a:r>
              <a:rPr lang="en-IE" dirty="0" smtClean="0">
                <a:solidFill>
                  <a:schemeClr val="tx1">
                    <a:lumMod val="75000"/>
                    <a:lumOff val="25000"/>
                  </a:schemeClr>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kendine</a:t>
            </a:r>
            <a:r>
              <a:rPr lang="en-IE" dirty="0" smtClean="0">
                <a:solidFill>
                  <a:schemeClr val="tx1">
                    <a:lumMod val="75000"/>
                    <a:lumOff val="25000"/>
                  </a:schemeClr>
                </a:solidFill>
              </a:rPr>
              <a:t> </a:t>
            </a:r>
            <a:r>
              <a:rPr lang="en-IE" dirty="0" err="1" smtClean="0">
                <a:solidFill>
                  <a:schemeClr val="tx1">
                    <a:lumMod val="75000"/>
                    <a:lumOff val="25000"/>
                  </a:schemeClr>
                </a:solidFill>
              </a:rPr>
              <a:t>giden</a:t>
            </a:r>
            <a:r>
              <a:rPr lang="en-IE" dirty="0" smtClean="0">
                <a:solidFill>
                  <a:schemeClr val="tx1">
                    <a:lumMod val="75000"/>
                    <a:lumOff val="25000"/>
                  </a:schemeClr>
                </a:solidFill>
              </a:rPr>
              <a:t> </a:t>
            </a:r>
            <a:r>
              <a:rPr lang="en-IE" dirty="0" err="1" smtClean="0">
                <a:solidFill>
                  <a:schemeClr val="tx1">
                    <a:lumMod val="75000"/>
                    <a:lumOff val="25000"/>
                  </a:schemeClr>
                </a:solidFill>
              </a:rPr>
              <a:t>arabalar</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oyuncaklar</a:t>
            </a:r>
            <a:r>
              <a:rPr lang="en-IE" dirty="0" smtClean="0">
                <a:solidFill>
                  <a:schemeClr val="tx1">
                    <a:lumMod val="75000"/>
                    <a:lumOff val="25000"/>
                  </a:schemeClr>
                </a:solidFill>
              </a:rPr>
              <a:t>, </a:t>
            </a:r>
            <a:r>
              <a:rPr lang="en-IE" dirty="0" err="1" smtClean="0">
                <a:solidFill>
                  <a:schemeClr val="tx1">
                    <a:lumMod val="75000"/>
                    <a:lumOff val="25000"/>
                  </a:schemeClr>
                </a:solidFill>
              </a:rPr>
              <a:t>dronlar</a:t>
            </a:r>
            <a:r>
              <a:rPr lang="en-IE" dirty="0" smtClean="0">
                <a:solidFill>
                  <a:schemeClr val="tx1">
                    <a:lumMod val="75000"/>
                    <a:lumOff val="25000"/>
                  </a:schemeClr>
                </a:solidFill>
              </a:rPr>
              <a:t>, 3D </a:t>
            </a:r>
            <a:r>
              <a:rPr lang="en-IE" dirty="0" err="1" smtClean="0">
                <a:solidFill>
                  <a:schemeClr val="tx1">
                    <a:lumMod val="75000"/>
                    <a:lumOff val="25000"/>
                  </a:schemeClr>
                </a:solidFill>
              </a:rPr>
              <a:t>Yazıcılar</a:t>
            </a:r>
            <a:r>
              <a:rPr lang="en-IE" dirty="0" smtClean="0">
                <a:solidFill>
                  <a:schemeClr val="tx1">
                    <a:lumMod val="75000"/>
                    <a:lumOff val="25000"/>
                  </a:schemeClr>
                </a:solidFill>
              </a:rPr>
              <a:t>, </a:t>
            </a:r>
            <a:r>
              <a:rPr lang="en-IE" u="sng" dirty="0" smtClean="0">
                <a:solidFill>
                  <a:schemeClr val="accent1"/>
                </a:solidFill>
              </a:rPr>
              <a:t>(</a:t>
            </a:r>
            <a:r>
              <a:rPr lang="en-IE" u="sng" dirty="0" err="1" smtClean="0">
                <a:solidFill>
                  <a:schemeClr val="accent1"/>
                </a:solidFill>
              </a:rPr>
              <a:t>Robotik</a:t>
            </a:r>
            <a:r>
              <a:rPr lang="en-IE" u="sng" dirty="0" smtClean="0">
                <a:solidFill>
                  <a:schemeClr val="accent1"/>
                </a:solidFill>
              </a:rPr>
              <a:t> </a:t>
            </a:r>
            <a:r>
              <a:rPr lang="en-IE" u="sng" dirty="0" err="1" smtClean="0">
                <a:solidFill>
                  <a:schemeClr val="accent1"/>
                </a:solidFill>
              </a:rPr>
              <a:t>Türleri</a:t>
            </a:r>
            <a:r>
              <a:rPr lang="en-IE" u="sng" dirty="0" smtClean="0">
                <a:solidFill>
                  <a:schemeClr val="accent1"/>
                </a:solidFill>
              </a:rPr>
              <a:t>)</a:t>
            </a:r>
            <a:endParaRPr lang="en-IE" u="sng" dirty="0">
              <a:solidFill>
                <a:schemeClr val="accent1"/>
              </a:solidFill>
            </a:endParaRPr>
          </a:p>
        </p:txBody>
      </p:sp>
      <p:sp>
        <p:nvSpPr>
          <p:cNvPr id="3" name="Text Placeholder 2">
            <a:extLst>
              <a:ext uri="{FF2B5EF4-FFF2-40B4-BE49-F238E27FC236}">
                <a16:creationId xmlns:a16="http://schemas.microsoft.com/office/drawing/2014/main" xmlns="" id="{E7E38F28-F989-46B8-82EE-C0F78691C0DB}"/>
              </a:ext>
            </a:extLst>
          </p:cNvPr>
          <p:cNvSpPr>
            <a:spLocks noGrp="1"/>
          </p:cNvSpPr>
          <p:nvPr>
            <p:ph type="body" sz="quarter" idx="15"/>
          </p:nvPr>
        </p:nvSpPr>
        <p:spPr>
          <a:xfrm>
            <a:off x="644079" y="195943"/>
            <a:ext cx="7923750" cy="697353"/>
          </a:xfrm>
        </p:spPr>
        <p:txBody>
          <a:bodyPr>
            <a:noAutofit/>
          </a:bodyPr>
          <a:lstStyle/>
          <a:p>
            <a:r>
              <a:rPr lang="en-IE" sz="4800" b="1" dirty="0"/>
              <a:t>Robotics</a:t>
            </a:r>
          </a:p>
        </p:txBody>
      </p:sp>
      <p:pic>
        <p:nvPicPr>
          <p:cNvPr id="15" name="Picture 14" descr="A picture containing dryer&#10;&#10;Description automatically generated">
            <a:extLst>
              <a:ext uri="{FF2B5EF4-FFF2-40B4-BE49-F238E27FC236}">
                <a16:creationId xmlns:a16="http://schemas.microsoft.com/office/drawing/2014/main" xmlns="" id="{562F4A63-B962-42C9-9233-30389647EB77}"/>
              </a:ext>
            </a:extLst>
          </p:cNvPr>
          <p:cNvPicPr>
            <a:picLocks noChangeAspect="1"/>
          </p:cNvPicPr>
          <p:nvPr/>
        </p:nvPicPr>
        <p:blipFill>
          <a:blip r:embed="rId2"/>
          <a:stretch>
            <a:fillRect/>
          </a:stretch>
        </p:blipFill>
        <p:spPr>
          <a:xfrm>
            <a:off x="6941812" y="1952385"/>
            <a:ext cx="5250187" cy="2953230"/>
          </a:xfrm>
          <a:prstGeom prst="rect">
            <a:avLst/>
          </a:prstGeom>
        </p:spPr>
      </p:pic>
    </p:spTree>
    <p:extLst>
      <p:ext uri="{BB962C8B-B14F-4D97-AF65-F5344CB8AC3E}">
        <p14:creationId xmlns:p14="http://schemas.microsoft.com/office/powerpoint/2010/main" xmlns="" val="30360293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95273625-44B4-4380-89A6-3BFC0F67FFEE}"/>
              </a:ext>
            </a:extLst>
          </p:cNvPr>
          <p:cNvSpPr>
            <a:spLocks noGrp="1"/>
          </p:cNvSpPr>
          <p:nvPr>
            <p:ph type="body" sz="quarter" idx="15"/>
          </p:nvPr>
        </p:nvSpPr>
        <p:spPr>
          <a:xfrm>
            <a:off x="6626652" y="3511890"/>
            <a:ext cx="5115776" cy="2592420"/>
          </a:xfrm>
        </p:spPr>
        <p:txBody>
          <a:bodyPr/>
          <a:lstStyle/>
          <a:p>
            <a:r>
              <a:rPr lang="en-IE" sz="2800" b="1" dirty="0" err="1" smtClean="0">
                <a:solidFill>
                  <a:schemeClr val="accent1"/>
                </a:solidFill>
              </a:rPr>
              <a:t>Robotlar</a:t>
            </a:r>
            <a:r>
              <a:rPr lang="en-IE" sz="2800" b="1" dirty="0" smtClean="0">
                <a:solidFill>
                  <a:schemeClr val="accent1"/>
                </a:solidFill>
              </a:rPr>
              <a:t>, </a:t>
            </a:r>
            <a:r>
              <a:rPr lang="en-IE" sz="2800" dirty="0" err="1" smtClean="0"/>
              <a:t>insanlara</a:t>
            </a:r>
            <a:r>
              <a:rPr lang="en-IE" sz="2800" dirty="0" smtClean="0"/>
              <a:t> </a:t>
            </a:r>
            <a:r>
              <a:rPr lang="en-IE" sz="2800" dirty="0" err="1" smtClean="0"/>
              <a:t>felaketten</a:t>
            </a:r>
            <a:r>
              <a:rPr lang="en-IE" sz="2800" dirty="0" smtClean="0"/>
              <a:t> </a:t>
            </a:r>
            <a:r>
              <a:rPr lang="en-IE" sz="2800" dirty="0" err="1" smtClean="0"/>
              <a:t>kurtarma</a:t>
            </a:r>
            <a:r>
              <a:rPr lang="en-IE" sz="2800" dirty="0" smtClean="0"/>
              <a:t> </a:t>
            </a:r>
            <a:r>
              <a:rPr lang="en-IE" sz="2800" dirty="0" err="1" smtClean="0"/>
              <a:t>konusunda</a:t>
            </a:r>
            <a:r>
              <a:rPr lang="en-IE" sz="2800" dirty="0" smtClean="0"/>
              <a:t> </a:t>
            </a:r>
            <a:r>
              <a:rPr lang="en-IE" sz="2800" dirty="0" err="1" smtClean="0"/>
              <a:t>yardımcı</a:t>
            </a:r>
            <a:r>
              <a:rPr lang="en-IE" sz="2800" dirty="0" smtClean="0"/>
              <a:t> </a:t>
            </a:r>
            <a:r>
              <a:rPr lang="en-IE" sz="2800" dirty="0" err="1" smtClean="0"/>
              <a:t>olmak</a:t>
            </a:r>
            <a:r>
              <a:rPr lang="en-IE" sz="2800" dirty="0" smtClean="0"/>
              <a:t>, </a:t>
            </a:r>
            <a:r>
              <a:rPr lang="en-IE" sz="2800" dirty="0" err="1" smtClean="0"/>
              <a:t>tehlikeli</a:t>
            </a:r>
            <a:r>
              <a:rPr lang="en-IE" sz="2800" dirty="0" smtClean="0"/>
              <a:t> </a:t>
            </a:r>
            <a:r>
              <a:rPr lang="en-IE" sz="2800" dirty="0" err="1" smtClean="0"/>
              <a:t>koşullarda</a:t>
            </a:r>
            <a:r>
              <a:rPr lang="en-IE" sz="2800" dirty="0" smtClean="0"/>
              <a:t> </a:t>
            </a:r>
            <a:r>
              <a:rPr lang="en-IE" sz="2800" dirty="0" err="1" smtClean="0"/>
              <a:t>kurtarma</a:t>
            </a:r>
            <a:r>
              <a:rPr lang="en-IE" sz="2800" dirty="0" smtClean="0"/>
              <a:t> </a:t>
            </a:r>
            <a:r>
              <a:rPr lang="en-IE" sz="2800" dirty="0" err="1" smtClean="0"/>
              <a:t>görevlerini</a:t>
            </a:r>
            <a:r>
              <a:rPr lang="en-IE" sz="2800" dirty="0" smtClean="0"/>
              <a:t> </a:t>
            </a:r>
            <a:r>
              <a:rPr lang="en-IE" sz="2800" dirty="0" err="1" smtClean="0"/>
              <a:t>gerçekleştirmek</a:t>
            </a:r>
            <a:r>
              <a:rPr lang="en-IE" sz="2800" dirty="0" smtClean="0"/>
              <a:t> </a:t>
            </a:r>
            <a:r>
              <a:rPr lang="en-IE" sz="2800" dirty="0" err="1" smtClean="0"/>
              <a:t>veya</a:t>
            </a:r>
            <a:r>
              <a:rPr lang="en-IE" sz="2800" dirty="0" smtClean="0"/>
              <a:t> </a:t>
            </a:r>
            <a:r>
              <a:rPr lang="en-IE" sz="2800" dirty="0" err="1" smtClean="0"/>
              <a:t>sadece</a:t>
            </a:r>
            <a:r>
              <a:rPr lang="en-IE" sz="2800" dirty="0" smtClean="0"/>
              <a:t> </a:t>
            </a:r>
            <a:r>
              <a:rPr lang="en-IE" sz="2800" dirty="0" err="1" smtClean="0"/>
              <a:t>insanların</a:t>
            </a:r>
            <a:r>
              <a:rPr lang="en-IE" sz="2800" dirty="0" smtClean="0"/>
              <a:t> </a:t>
            </a:r>
            <a:r>
              <a:rPr lang="en-IE" sz="2800" dirty="0" err="1" smtClean="0"/>
              <a:t>gidemeyeceği</a:t>
            </a:r>
            <a:r>
              <a:rPr lang="en-IE" sz="2800" dirty="0" smtClean="0"/>
              <a:t> </a:t>
            </a:r>
            <a:r>
              <a:rPr lang="en-IE" sz="2800" dirty="0" err="1" smtClean="0"/>
              <a:t>yerlere</a:t>
            </a:r>
            <a:r>
              <a:rPr lang="en-IE" sz="2800" dirty="0" smtClean="0"/>
              <a:t> </a:t>
            </a:r>
            <a:r>
              <a:rPr lang="en-IE" sz="2800" dirty="0" err="1" smtClean="0"/>
              <a:t>gitmek</a:t>
            </a:r>
            <a:r>
              <a:rPr lang="en-IE" sz="2800" dirty="0" smtClean="0"/>
              <a:t> </a:t>
            </a:r>
            <a:r>
              <a:rPr lang="en-IE" sz="2800" dirty="0" err="1" smtClean="0"/>
              <a:t>için</a:t>
            </a:r>
            <a:r>
              <a:rPr lang="en-IE" sz="2800" dirty="0" smtClean="0"/>
              <a:t> </a:t>
            </a:r>
            <a:r>
              <a:rPr lang="en-IE" sz="2800" dirty="0" err="1" smtClean="0"/>
              <a:t>eğitilebilir</a:t>
            </a:r>
            <a:r>
              <a:rPr lang="en-IE" sz="2800" dirty="0" smtClean="0"/>
              <a:t>. </a:t>
            </a:r>
            <a:r>
              <a:rPr lang="en-IE" sz="2800" dirty="0" err="1" smtClean="0"/>
              <a:t>İyi</a:t>
            </a:r>
            <a:r>
              <a:rPr lang="en-IE" sz="2800" dirty="0" smtClean="0"/>
              <a:t> </a:t>
            </a:r>
            <a:r>
              <a:rPr lang="en-IE" sz="2800" dirty="0" err="1" smtClean="0"/>
              <a:t>bilinen</a:t>
            </a:r>
            <a:r>
              <a:rPr lang="en-IE" sz="2800" dirty="0" smtClean="0"/>
              <a:t> </a:t>
            </a:r>
            <a:r>
              <a:rPr lang="en-IE" sz="2800" dirty="0" err="1" smtClean="0"/>
              <a:t>bir</a:t>
            </a:r>
            <a:r>
              <a:rPr lang="en-IE" sz="2800" dirty="0" smtClean="0"/>
              <a:t> </a:t>
            </a:r>
            <a:r>
              <a:rPr lang="en-IE" sz="2800" dirty="0" err="1" smtClean="0"/>
              <a:t>örnek</a:t>
            </a:r>
            <a:r>
              <a:rPr lang="en-IE" sz="2800" dirty="0" smtClean="0"/>
              <a:t>, </a:t>
            </a:r>
            <a:r>
              <a:rPr lang="en-IE" sz="2800" b="1" dirty="0" smtClean="0">
                <a:solidFill>
                  <a:schemeClr val="accent1"/>
                </a:solidFill>
              </a:rPr>
              <a:t>Mars </a:t>
            </a:r>
            <a:r>
              <a:rPr lang="en-IE" sz="2800" b="1" dirty="0" err="1" smtClean="0">
                <a:solidFill>
                  <a:schemeClr val="accent1"/>
                </a:solidFill>
              </a:rPr>
              <a:t>Rover'dır</a:t>
            </a:r>
            <a:r>
              <a:rPr lang="en-IE" sz="2800" b="1" dirty="0" smtClean="0">
                <a:solidFill>
                  <a:schemeClr val="accent1"/>
                </a:solidFill>
              </a:rPr>
              <a:t>.</a:t>
            </a:r>
            <a:endParaRPr lang="en-IE" sz="2800" b="1" dirty="0">
              <a:solidFill>
                <a:schemeClr val="accent1"/>
              </a:solidFill>
            </a:endParaRPr>
          </a:p>
        </p:txBody>
      </p:sp>
      <p:sp>
        <p:nvSpPr>
          <p:cNvPr id="8" name="Text Placeholder 7">
            <a:extLst>
              <a:ext uri="{FF2B5EF4-FFF2-40B4-BE49-F238E27FC236}">
                <a16:creationId xmlns:a16="http://schemas.microsoft.com/office/drawing/2014/main" xmlns="" id="{34EF6F16-F2CD-41DA-A978-BAB9C9962B13}"/>
              </a:ext>
            </a:extLst>
          </p:cNvPr>
          <p:cNvSpPr>
            <a:spLocks noGrp="1"/>
          </p:cNvSpPr>
          <p:nvPr>
            <p:ph type="body" sz="quarter" idx="16"/>
          </p:nvPr>
        </p:nvSpPr>
        <p:spPr>
          <a:xfrm>
            <a:off x="4780023" y="390445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540B0406-3177-4E13-8CB4-AE0B13A7C322}"/>
              </a:ext>
            </a:extLst>
          </p:cNvPr>
          <p:cNvSpPr>
            <a:spLocks noGrp="1"/>
          </p:cNvSpPr>
          <p:nvPr>
            <p:ph type="body" sz="quarter" idx="13"/>
          </p:nvPr>
        </p:nvSpPr>
        <p:spPr>
          <a:xfrm>
            <a:off x="1195959" y="889751"/>
            <a:ext cx="4369392" cy="4493975"/>
          </a:xfrm>
        </p:spPr>
        <p:txBody>
          <a:bodyPr>
            <a:normAutofit/>
          </a:bodyPr>
          <a:lstStyle/>
          <a:p>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herhangi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kültüre</a:t>
            </a:r>
            <a:r>
              <a:rPr lang="en-IE" dirty="0" smtClean="0">
                <a:solidFill>
                  <a:schemeClr val="tx1">
                    <a:lumMod val="75000"/>
                    <a:lumOff val="25000"/>
                  </a:schemeClr>
                </a:solidFill>
              </a:rPr>
              <a:t> </a:t>
            </a:r>
            <a:r>
              <a:rPr lang="en-IE" dirty="0" err="1" smtClean="0">
                <a:solidFill>
                  <a:schemeClr val="tx1">
                    <a:lumMod val="75000"/>
                    <a:lumOff val="25000"/>
                  </a:schemeClr>
                </a:solidFill>
              </a:rPr>
              <a:t>uyum</a:t>
            </a:r>
            <a:r>
              <a:rPr lang="en-IE" dirty="0" smtClean="0">
                <a:solidFill>
                  <a:schemeClr val="tx1">
                    <a:lumMod val="75000"/>
                    <a:lumOff val="25000"/>
                  </a:schemeClr>
                </a:solidFill>
              </a:rPr>
              <a:t> </a:t>
            </a:r>
            <a:r>
              <a:rPr lang="en-IE" dirty="0" err="1" smtClean="0">
                <a:solidFill>
                  <a:schemeClr val="tx1">
                    <a:lumMod val="75000"/>
                    <a:lumOff val="25000"/>
                  </a:schemeClr>
                </a:solidFill>
              </a:rPr>
              <a:t>sağlayın</a:t>
            </a:r>
            <a:r>
              <a:rPr lang="en-IE" dirty="0" smtClean="0">
                <a:solidFill>
                  <a:schemeClr val="tx1">
                    <a:lumMod val="75000"/>
                    <a:lumOff val="25000"/>
                  </a:schemeClr>
                </a:solidFill>
              </a:rPr>
              <a:t>, </a:t>
            </a:r>
            <a:r>
              <a:rPr lang="en-IE" dirty="0" err="1" smtClean="0">
                <a:solidFill>
                  <a:schemeClr val="tx1">
                    <a:lumMod val="75000"/>
                    <a:lumOff val="25000"/>
                  </a:schemeClr>
                </a:solidFill>
              </a:rPr>
              <a:t>herhangi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dili</a:t>
            </a:r>
            <a:r>
              <a:rPr lang="en-IE" dirty="0" smtClean="0">
                <a:solidFill>
                  <a:schemeClr val="tx1">
                    <a:lumMod val="75000"/>
                    <a:lumOff val="25000"/>
                  </a:schemeClr>
                </a:solidFill>
              </a:rPr>
              <a:t> </a:t>
            </a:r>
            <a:r>
              <a:rPr lang="en-IE" dirty="0" err="1" smtClean="0">
                <a:solidFill>
                  <a:schemeClr val="tx1">
                    <a:lumMod val="75000"/>
                    <a:lumOff val="25000"/>
                  </a:schemeClr>
                </a:solidFill>
              </a:rPr>
              <a:t>öğrenin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pratik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her </a:t>
            </a:r>
            <a:r>
              <a:rPr lang="en-IE" dirty="0" err="1" smtClean="0">
                <a:solidFill>
                  <a:schemeClr val="tx1">
                    <a:lumMod val="75000"/>
                    <a:lumOff val="25000"/>
                  </a:schemeClr>
                </a:solidFill>
              </a:rPr>
              <a:t>şeyin</a:t>
            </a:r>
            <a:r>
              <a:rPr lang="en-IE" dirty="0" smtClean="0">
                <a:solidFill>
                  <a:schemeClr val="tx1">
                    <a:lumMod val="75000"/>
                    <a:lumOff val="25000"/>
                  </a:schemeClr>
                </a:solidFill>
              </a:rPr>
              <a:t> </a:t>
            </a:r>
            <a:r>
              <a:rPr lang="en-IE" dirty="0" err="1" smtClean="0">
                <a:solidFill>
                  <a:schemeClr val="tx1">
                    <a:lumMod val="75000"/>
                    <a:lumOff val="25000"/>
                  </a:schemeClr>
                </a:solidFill>
              </a:rPr>
              <a:t>yapımcısı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kurucusu</a:t>
            </a:r>
            <a:r>
              <a:rPr lang="en-IE" dirty="0" smtClean="0">
                <a:solidFill>
                  <a:schemeClr val="tx1">
                    <a:lumMod val="75000"/>
                    <a:lumOff val="25000"/>
                  </a:schemeClr>
                </a:solidFill>
              </a:rPr>
              <a:t> </a:t>
            </a:r>
            <a:r>
              <a:rPr lang="en-IE" dirty="0" err="1" smtClean="0">
                <a:solidFill>
                  <a:schemeClr val="tx1">
                    <a:lumMod val="75000"/>
                    <a:lumOff val="25000"/>
                  </a:schemeClr>
                </a:solidFill>
              </a:rPr>
              <a:t>olun</a:t>
            </a:r>
            <a:endParaRPr lang="tr-TR" dirty="0" smtClean="0">
              <a:solidFill>
                <a:schemeClr val="tx1">
                  <a:lumMod val="75000"/>
                  <a:lumOff val="25000"/>
                </a:schemeClr>
              </a:solidFill>
            </a:endParaRPr>
          </a:p>
          <a:p>
            <a:endParaRPr lang="tr-TR" dirty="0" smtClean="0">
              <a:solidFill>
                <a:schemeClr val="tx1">
                  <a:lumMod val="75000"/>
                  <a:lumOff val="25000"/>
                </a:schemeClr>
              </a:solidFill>
            </a:endParaRPr>
          </a:p>
          <a:p>
            <a:r>
              <a:rPr lang="en-IE" dirty="0" smtClean="0">
                <a:solidFill>
                  <a:schemeClr val="tx1">
                    <a:lumMod val="75000"/>
                    <a:lumOff val="25000"/>
                  </a:schemeClr>
                </a:solidFill>
              </a:rPr>
              <a:t> </a:t>
            </a:r>
            <a:r>
              <a:rPr lang="en-IE" i="0" u="sng" dirty="0" smtClean="0">
                <a:solidFill>
                  <a:schemeClr val="accent1"/>
                </a:solidFill>
              </a:rPr>
              <a:t>'APS </a:t>
            </a:r>
            <a:r>
              <a:rPr lang="en-IE" i="0" u="sng" dirty="0" err="1" smtClean="0">
                <a:solidFill>
                  <a:schemeClr val="accent1"/>
                </a:solidFill>
              </a:rPr>
              <a:t>Üyesi</a:t>
            </a:r>
            <a:r>
              <a:rPr lang="en-IE" i="0" u="sng" dirty="0" smtClean="0">
                <a:solidFill>
                  <a:schemeClr val="accent1"/>
                </a:solidFill>
              </a:rPr>
              <a:t> Linda B. Smith</a:t>
            </a:r>
          </a:p>
        </p:txBody>
      </p:sp>
      <p:sp>
        <p:nvSpPr>
          <p:cNvPr id="9" name="Text Placeholder 8">
            <a:extLst>
              <a:ext uri="{FF2B5EF4-FFF2-40B4-BE49-F238E27FC236}">
                <a16:creationId xmlns:a16="http://schemas.microsoft.com/office/drawing/2014/main" xmlns="" id="{C016A9D6-8C71-4D46-8783-042F974CA9FD}"/>
              </a:ext>
            </a:extLst>
          </p:cNvPr>
          <p:cNvSpPr>
            <a:spLocks noGrp="1"/>
          </p:cNvSpPr>
          <p:nvPr>
            <p:ph type="body" sz="quarter" idx="17"/>
          </p:nvPr>
        </p:nvSpPr>
        <p:spPr/>
        <p:txBody>
          <a:bodyPr>
            <a:normAutofit fontScale="92500" lnSpcReduction="10000"/>
          </a:bodyPr>
          <a:lstStyle/>
          <a:p>
            <a:endParaRPr lang="en-IE" dirty="0"/>
          </a:p>
        </p:txBody>
      </p:sp>
      <p:pic>
        <p:nvPicPr>
          <p:cNvPr id="1028" name="Picture 4" descr="NASA's Perseverance Mars Rover Using PIXL">
            <a:extLst>
              <a:ext uri="{FF2B5EF4-FFF2-40B4-BE49-F238E27FC236}">
                <a16:creationId xmlns:a16="http://schemas.microsoft.com/office/drawing/2014/main" xmlns="" id="{AB9D488B-56FE-4B61-B05A-E45B098DB43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16820" y="294962"/>
            <a:ext cx="5189826" cy="2918860"/>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3330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EE14B3B-F8E0-4940-A777-1BE2C3F75D06}"/>
              </a:ext>
            </a:extLst>
          </p:cNvPr>
          <p:cNvSpPr>
            <a:spLocks noGrp="1"/>
          </p:cNvSpPr>
          <p:nvPr>
            <p:ph type="body" sz="quarter" idx="14"/>
          </p:nvPr>
        </p:nvSpPr>
        <p:spPr>
          <a:xfrm>
            <a:off x="3867098" y="326571"/>
            <a:ext cx="7840474" cy="5206518"/>
          </a:xfrm>
        </p:spPr>
        <p:txBody>
          <a:bodyPr/>
          <a:lstStyle/>
          <a:p>
            <a:pPr algn="just"/>
            <a:r>
              <a:rPr lang="en-IE" dirty="0" err="1" smtClean="0">
                <a:solidFill>
                  <a:schemeClr val="accent2"/>
                </a:solidFill>
              </a:rPr>
              <a:t>Acil</a:t>
            </a:r>
            <a:r>
              <a:rPr lang="en-IE" dirty="0" smtClean="0">
                <a:solidFill>
                  <a:schemeClr val="accent2"/>
                </a:solidFill>
              </a:rPr>
              <a:t> Durum </a:t>
            </a:r>
            <a:r>
              <a:rPr lang="en-IE" dirty="0" err="1" smtClean="0">
                <a:solidFill>
                  <a:schemeClr val="accent2"/>
                </a:solidFill>
              </a:rPr>
              <a:t>Yardımı</a:t>
            </a:r>
            <a:r>
              <a:rPr lang="en-IE" dirty="0" smtClean="0">
                <a:solidFill>
                  <a:schemeClr val="accent2"/>
                </a:solidFill>
              </a:rPr>
              <a:t> </a:t>
            </a:r>
            <a:r>
              <a:rPr lang="en-IE" dirty="0" err="1" smtClean="0">
                <a:solidFill>
                  <a:schemeClr val="accent2"/>
                </a:solidFill>
              </a:rPr>
              <a:t>ve</a:t>
            </a:r>
            <a:r>
              <a:rPr lang="en-IE" dirty="0" smtClean="0">
                <a:solidFill>
                  <a:schemeClr val="accent2"/>
                </a:solidFill>
              </a:rPr>
              <a:t> </a:t>
            </a:r>
            <a:r>
              <a:rPr lang="en-IE" dirty="0" err="1" smtClean="0">
                <a:solidFill>
                  <a:schemeClr val="accent2"/>
                </a:solidFill>
              </a:rPr>
              <a:t>Afet</a:t>
            </a:r>
            <a:r>
              <a:rPr lang="en-IE" dirty="0" smtClean="0">
                <a:solidFill>
                  <a:schemeClr val="accent2"/>
                </a:solidFill>
              </a:rPr>
              <a:t> </a:t>
            </a:r>
            <a:r>
              <a:rPr lang="en-IE" dirty="0" err="1" smtClean="0">
                <a:solidFill>
                  <a:schemeClr val="accent2"/>
                </a:solidFill>
              </a:rPr>
              <a:t>Müdahale</a:t>
            </a:r>
            <a:r>
              <a:rPr lang="en-IE" dirty="0" smtClean="0">
                <a:solidFill>
                  <a:schemeClr val="accent2"/>
                </a:solidFill>
              </a:rPr>
              <a:t> </a:t>
            </a:r>
            <a:r>
              <a:rPr lang="en-IE" dirty="0" err="1" smtClean="0">
                <a:solidFill>
                  <a:schemeClr val="accent2"/>
                </a:solidFill>
              </a:rPr>
              <a:t>Robotları</a:t>
            </a:r>
            <a:r>
              <a:rPr lang="en-IE" dirty="0" smtClean="0">
                <a:solidFill>
                  <a:schemeClr val="tx1">
                    <a:lumMod val="75000"/>
                    <a:lumOff val="25000"/>
                  </a:schemeClr>
                </a:solidFill>
              </a:rPr>
              <a:t>, </a:t>
            </a:r>
            <a:r>
              <a:rPr lang="en-IE" dirty="0" err="1" smtClean="0">
                <a:solidFill>
                  <a:schemeClr val="tx1">
                    <a:lumMod val="75000"/>
                    <a:lumOff val="25000"/>
                  </a:schemeClr>
                </a:solidFill>
              </a:rPr>
              <a:t>acil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durum </a:t>
            </a:r>
            <a:r>
              <a:rPr lang="en-IE" dirty="0" err="1" smtClean="0">
                <a:solidFill>
                  <a:schemeClr val="tx1">
                    <a:lumMod val="75000"/>
                    <a:lumOff val="25000"/>
                  </a:schemeClr>
                </a:solidFill>
              </a:rPr>
              <a:t>sonrasında</a:t>
            </a:r>
            <a:r>
              <a:rPr lang="en-IE" dirty="0" smtClean="0">
                <a:solidFill>
                  <a:schemeClr val="tx1">
                    <a:lumMod val="75000"/>
                    <a:lumOff val="25000"/>
                  </a:schemeClr>
                </a:solidFill>
              </a:rPr>
              <a:t> </a:t>
            </a:r>
            <a:r>
              <a:rPr lang="en-IE" dirty="0" err="1" smtClean="0">
                <a:solidFill>
                  <a:schemeClr val="tx1">
                    <a:lumMod val="75000"/>
                    <a:lumOff val="25000"/>
                  </a:schemeClr>
                </a:solidFill>
              </a:rPr>
              <a:t>hayatta</a:t>
            </a:r>
            <a:r>
              <a:rPr lang="en-IE" dirty="0" smtClean="0">
                <a:solidFill>
                  <a:schemeClr val="tx1">
                    <a:lumMod val="75000"/>
                    <a:lumOff val="25000"/>
                  </a:schemeClr>
                </a:solidFill>
              </a:rPr>
              <a:t> </a:t>
            </a:r>
            <a:r>
              <a:rPr lang="en-IE" dirty="0" err="1" smtClean="0">
                <a:solidFill>
                  <a:schemeClr val="tx1">
                    <a:lumMod val="75000"/>
                    <a:lumOff val="25000"/>
                  </a:schemeClr>
                </a:solidFill>
              </a:rPr>
              <a:t>kalanları</a:t>
            </a:r>
            <a:r>
              <a:rPr lang="en-IE" dirty="0" smtClean="0">
                <a:solidFill>
                  <a:schemeClr val="tx1">
                    <a:lumMod val="75000"/>
                    <a:lumOff val="25000"/>
                  </a:schemeClr>
                </a:solidFill>
              </a:rPr>
              <a:t> </a:t>
            </a:r>
            <a:r>
              <a:rPr lang="en-IE" dirty="0" err="1" smtClean="0">
                <a:solidFill>
                  <a:schemeClr val="tx1">
                    <a:lumMod val="75000"/>
                    <a:lumOff val="25000"/>
                  </a:schemeClr>
                </a:solidFill>
              </a:rPr>
              <a:t>aramak</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tehlikeli</a:t>
            </a:r>
            <a:r>
              <a:rPr lang="en-IE" dirty="0" smtClean="0">
                <a:solidFill>
                  <a:schemeClr val="tx1">
                    <a:lumMod val="75000"/>
                    <a:lumOff val="25000"/>
                  </a:schemeClr>
                </a:solidFill>
              </a:rPr>
              <a:t> </a:t>
            </a:r>
            <a:r>
              <a:rPr lang="en-IE" dirty="0" err="1" smtClean="0">
                <a:solidFill>
                  <a:schemeClr val="tx1">
                    <a:lumMod val="75000"/>
                    <a:lumOff val="25000"/>
                  </a:schemeClr>
                </a:solidFill>
              </a:rPr>
              <a:t>işler</a:t>
            </a:r>
            <a:r>
              <a:rPr lang="en-IE" dirty="0" smtClean="0">
                <a:solidFill>
                  <a:schemeClr val="tx1">
                    <a:lumMod val="75000"/>
                    <a:lumOff val="25000"/>
                  </a:schemeClr>
                </a:solidFill>
              </a:rPr>
              <a:t> </a:t>
            </a:r>
            <a:r>
              <a:rPr lang="en-IE" dirty="0" err="1" smtClean="0">
                <a:solidFill>
                  <a:schemeClr val="tx1">
                    <a:lumMod val="75000"/>
                    <a:lumOff val="25000"/>
                  </a:schemeClr>
                </a:solidFill>
              </a:rPr>
              <a:t>yapar</a:t>
            </a:r>
            <a:r>
              <a:rPr lang="en-IE" dirty="0" smtClean="0">
                <a:solidFill>
                  <a:schemeClr val="tx1">
                    <a:lumMod val="75000"/>
                    <a:lumOff val="25000"/>
                  </a:schemeClr>
                </a:solidFill>
              </a:rPr>
              <a:t>. 2011 </a:t>
            </a:r>
            <a:r>
              <a:rPr lang="en-IE" dirty="0" err="1" smtClean="0">
                <a:solidFill>
                  <a:schemeClr val="tx1">
                    <a:lumMod val="75000"/>
                    <a:lumOff val="25000"/>
                  </a:schemeClr>
                </a:solidFill>
              </a:rPr>
              <a:t>Japon</a:t>
            </a:r>
            <a:r>
              <a:rPr lang="en-IE" dirty="0" smtClean="0">
                <a:solidFill>
                  <a:schemeClr val="tx1">
                    <a:lumMod val="75000"/>
                    <a:lumOff val="25000"/>
                  </a:schemeClr>
                </a:solidFill>
              </a:rPr>
              <a:t> </a:t>
            </a:r>
            <a:r>
              <a:rPr lang="en-IE" dirty="0" err="1" smtClean="0">
                <a:solidFill>
                  <a:schemeClr val="tx1">
                    <a:lumMod val="75000"/>
                    <a:lumOff val="25000"/>
                  </a:schemeClr>
                </a:solidFill>
              </a:rPr>
              <a:t>tsunamisinden</a:t>
            </a:r>
            <a:r>
              <a:rPr lang="en-IE" dirty="0" smtClean="0">
                <a:solidFill>
                  <a:schemeClr val="tx1">
                    <a:lumMod val="75000"/>
                    <a:lumOff val="25000"/>
                  </a:schemeClr>
                </a:solidFill>
              </a:rPr>
              <a:t> </a:t>
            </a:r>
            <a:r>
              <a:rPr lang="en-IE" dirty="0" err="1" smtClean="0">
                <a:solidFill>
                  <a:schemeClr val="tx1">
                    <a:lumMod val="75000"/>
                    <a:lumOff val="25000"/>
                  </a:schemeClr>
                </a:solidFill>
              </a:rPr>
              <a:t>sonra</a:t>
            </a:r>
            <a:r>
              <a:rPr lang="en-IE" dirty="0" smtClean="0">
                <a:solidFill>
                  <a:schemeClr val="tx1">
                    <a:lumMod val="75000"/>
                    <a:lumOff val="25000"/>
                  </a:schemeClr>
                </a:solidFill>
              </a:rPr>
              <a:t> </a:t>
            </a:r>
            <a:r>
              <a:rPr lang="en-IE" u="sng" dirty="0" err="1" smtClean="0">
                <a:solidFill>
                  <a:schemeClr val="accent1"/>
                </a:solidFill>
              </a:rPr>
              <a:t>Packbots</a:t>
            </a:r>
            <a:r>
              <a:rPr lang="en-IE" dirty="0" smtClean="0">
                <a:solidFill>
                  <a:schemeClr val="tx1">
                    <a:lumMod val="75000"/>
                    <a:lumOff val="25000"/>
                  </a:schemeClr>
                </a:solidFill>
              </a:rPr>
              <a:t>, Daiichi </a:t>
            </a:r>
            <a:r>
              <a:rPr lang="en-IE" dirty="0" err="1" smtClean="0">
                <a:solidFill>
                  <a:schemeClr val="tx1">
                    <a:lumMod val="75000"/>
                    <a:lumOff val="25000"/>
                  </a:schemeClr>
                </a:solidFill>
              </a:rPr>
              <a:t>nükleer</a:t>
            </a:r>
            <a:r>
              <a:rPr lang="en-IE" dirty="0" smtClean="0">
                <a:solidFill>
                  <a:schemeClr val="tx1">
                    <a:lumMod val="75000"/>
                    <a:lumOff val="25000"/>
                  </a:schemeClr>
                </a:solidFill>
              </a:rPr>
              <a:t> </a:t>
            </a:r>
            <a:r>
              <a:rPr lang="en-IE" dirty="0" err="1" smtClean="0">
                <a:solidFill>
                  <a:schemeClr val="tx1">
                    <a:lumMod val="75000"/>
                    <a:lumOff val="25000"/>
                  </a:schemeClr>
                </a:solidFill>
              </a:rPr>
              <a:t>güç</a:t>
            </a:r>
            <a:r>
              <a:rPr lang="en-IE" dirty="0" smtClean="0">
                <a:solidFill>
                  <a:schemeClr val="tx1">
                    <a:lumMod val="75000"/>
                    <a:lumOff val="25000"/>
                  </a:schemeClr>
                </a:solidFill>
              </a:rPr>
              <a:t> </a:t>
            </a:r>
            <a:r>
              <a:rPr lang="en-IE" dirty="0" err="1" smtClean="0">
                <a:solidFill>
                  <a:schemeClr val="tx1">
                    <a:lumMod val="75000"/>
                    <a:lumOff val="25000"/>
                  </a:schemeClr>
                </a:solidFill>
              </a:rPr>
              <a:t>istasyonundaki</a:t>
            </a:r>
            <a:r>
              <a:rPr lang="en-IE" dirty="0" smtClean="0">
                <a:solidFill>
                  <a:schemeClr val="tx1">
                    <a:lumMod val="75000"/>
                    <a:lumOff val="25000"/>
                  </a:schemeClr>
                </a:solidFill>
              </a:rPr>
              <a:t> </a:t>
            </a:r>
            <a:r>
              <a:rPr lang="en-IE" dirty="0" err="1" smtClean="0">
                <a:solidFill>
                  <a:schemeClr val="tx1">
                    <a:lumMod val="75000"/>
                    <a:lumOff val="25000"/>
                  </a:schemeClr>
                </a:solidFill>
              </a:rPr>
              <a:t>hasarı</a:t>
            </a:r>
            <a:r>
              <a:rPr lang="en-IE" dirty="0" smtClean="0">
                <a:solidFill>
                  <a:schemeClr val="tx1">
                    <a:lumMod val="75000"/>
                    <a:lumOff val="25000"/>
                  </a:schemeClr>
                </a:solidFill>
              </a:rPr>
              <a:t> </a:t>
            </a:r>
            <a:r>
              <a:rPr lang="en-IE" dirty="0" err="1" smtClean="0">
                <a:solidFill>
                  <a:schemeClr val="tx1">
                    <a:lumMod val="75000"/>
                    <a:lumOff val="25000"/>
                  </a:schemeClr>
                </a:solidFill>
              </a:rPr>
              <a:t>inceledi</a:t>
            </a:r>
            <a:r>
              <a:rPr lang="en-IE" dirty="0" smtClean="0">
                <a:solidFill>
                  <a:schemeClr val="tx1">
                    <a:lumMod val="75000"/>
                    <a:lumOff val="25000"/>
                  </a:schemeClr>
                </a:solidFill>
              </a:rPr>
              <a:t>.</a:t>
            </a:r>
          </a:p>
          <a:p>
            <a:pPr algn="just"/>
            <a:r>
              <a:rPr lang="en-IE" dirty="0" err="1" smtClean="0">
                <a:solidFill>
                  <a:schemeClr val="accent2"/>
                </a:solidFill>
              </a:rPr>
              <a:t>Ev</a:t>
            </a:r>
            <a:r>
              <a:rPr lang="en-IE" dirty="0" smtClean="0">
                <a:solidFill>
                  <a:schemeClr val="accent2"/>
                </a:solidFill>
              </a:rPr>
              <a:t> </a:t>
            </a:r>
            <a:r>
              <a:rPr lang="en-IE" dirty="0" err="1" smtClean="0">
                <a:solidFill>
                  <a:schemeClr val="accent2"/>
                </a:solidFill>
              </a:rPr>
              <a:t>Robotları</a:t>
            </a:r>
            <a:r>
              <a:rPr lang="en-IE" dirty="0" smtClean="0">
                <a:solidFill>
                  <a:schemeClr val="accent2"/>
                </a:solidFill>
              </a:rPr>
              <a:t> MIT Media Lab</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-robot </a:t>
            </a:r>
            <a:r>
              <a:rPr lang="en-IE" dirty="0" err="1" smtClean="0">
                <a:solidFill>
                  <a:schemeClr val="tx1">
                    <a:lumMod val="75000"/>
                    <a:lumOff val="25000"/>
                  </a:schemeClr>
                </a:solidFill>
              </a:rPr>
              <a:t>etkileşiminde</a:t>
            </a:r>
            <a:r>
              <a:rPr lang="en-IE" dirty="0" smtClean="0">
                <a:solidFill>
                  <a:schemeClr val="tx1">
                    <a:lumMod val="75000"/>
                    <a:lumOff val="25000"/>
                  </a:schemeClr>
                </a:solidFill>
              </a:rPr>
              <a:t> </a:t>
            </a:r>
            <a:r>
              <a:rPr lang="en-IE" dirty="0" err="1" smtClean="0">
                <a:solidFill>
                  <a:schemeClr val="tx1">
                    <a:lumMod val="75000"/>
                    <a:lumOff val="25000"/>
                  </a:schemeClr>
                </a:solidFill>
              </a:rPr>
              <a:t>uzmanlaşmış</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Kişisel</a:t>
            </a:r>
            <a:r>
              <a:rPr lang="en-IE" dirty="0" smtClean="0">
                <a:solidFill>
                  <a:schemeClr val="tx1">
                    <a:lumMod val="75000"/>
                    <a:lumOff val="25000"/>
                  </a:schemeClr>
                </a:solidFill>
              </a:rPr>
              <a:t> </a:t>
            </a:r>
            <a:r>
              <a:rPr lang="en-IE" dirty="0" err="1" smtClean="0">
                <a:solidFill>
                  <a:schemeClr val="tx1">
                    <a:lumMod val="75000"/>
                    <a:lumOff val="25000"/>
                  </a:schemeClr>
                </a:solidFill>
              </a:rPr>
              <a:t>Robotlar</a:t>
            </a:r>
            <a:r>
              <a:rPr lang="en-IE" dirty="0" smtClean="0">
                <a:solidFill>
                  <a:schemeClr val="tx1">
                    <a:lumMod val="75000"/>
                    <a:lumOff val="25000"/>
                  </a:schemeClr>
                </a:solidFill>
              </a:rPr>
              <a:t> </a:t>
            </a:r>
            <a:r>
              <a:rPr lang="en-IE" dirty="0" err="1" smtClean="0">
                <a:solidFill>
                  <a:schemeClr val="tx1">
                    <a:lumMod val="75000"/>
                    <a:lumOff val="25000"/>
                  </a:schemeClr>
                </a:solidFill>
              </a:rPr>
              <a:t>Grubuna</a:t>
            </a:r>
            <a:r>
              <a:rPr lang="en-IE" dirty="0" smtClean="0">
                <a:solidFill>
                  <a:schemeClr val="tx1">
                    <a:lumMod val="75000"/>
                    <a:lumOff val="25000"/>
                  </a:schemeClr>
                </a:solidFill>
              </a:rPr>
              <a:t> </a:t>
            </a:r>
            <a:r>
              <a:rPr lang="en-IE" dirty="0" err="1" smtClean="0">
                <a:solidFill>
                  <a:schemeClr val="tx1">
                    <a:lumMod val="75000"/>
                    <a:lumOff val="25000"/>
                  </a:schemeClr>
                </a:solidFill>
              </a:rPr>
              <a:t>sahiptir</a:t>
            </a:r>
            <a:r>
              <a:rPr lang="en-IE" dirty="0" smtClean="0">
                <a:solidFill>
                  <a:schemeClr val="tx1">
                    <a:lumMod val="75000"/>
                    <a:lumOff val="25000"/>
                  </a:schemeClr>
                </a:solidFill>
              </a:rPr>
              <a:t>. </a:t>
            </a:r>
            <a:r>
              <a:rPr lang="en-IE" dirty="0" err="1" smtClean="0">
                <a:solidFill>
                  <a:schemeClr val="tx1">
                    <a:lumMod val="75000"/>
                    <a:lumOff val="25000"/>
                  </a:schemeClr>
                </a:solidFill>
              </a:rPr>
              <a:t>Hedeflerinden</a:t>
            </a:r>
            <a:r>
              <a:rPr lang="en-IE" dirty="0" smtClean="0">
                <a:solidFill>
                  <a:schemeClr val="tx1">
                    <a:lumMod val="75000"/>
                    <a:lumOff val="25000"/>
                  </a:schemeClr>
                </a:solidFill>
              </a:rPr>
              <a:t> </a:t>
            </a:r>
            <a:r>
              <a:rPr lang="en-IE" dirty="0" err="1" smtClean="0">
                <a:solidFill>
                  <a:schemeClr val="tx1">
                    <a:lumMod val="75000"/>
                    <a:lumOff val="25000"/>
                  </a:schemeClr>
                </a:solidFill>
              </a:rPr>
              <a:t>biri</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çocukların</a:t>
            </a:r>
            <a:r>
              <a:rPr lang="en-IE" dirty="0" smtClean="0">
                <a:solidFill>
                  <a:schemeClr val="tx1">
                    <a:lumMod val="75000"/>
                    <a:lumOff val="25000"/>
                  </a:schemeClr>
                </a:solidFill>
              </a:rPr>
              <a:t> </a:t>
            </a:r>
            <a:r>
              <a:rPr lang="en-IE" dirty="0" err="1" smtClean="0">
                <a:solidFill>
                  <a:schemeClr val="tx1">
                    <a:lumMod val="75000"/>
                    <a:lumOff val="25000"/>
                  </a:schemeClr>
                </a:solidFill>
              </a:rPr>
              <a:t>öğrenmesine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olmak</a:t>
            </a:r>
            <a:r>
              <a:rPr lang="en-IE" dirty="0" smtClean="0">
                <a:solidFill>
                  <a:schemeClr val="tx1">
                    <a:lumMod val="75000"/>
                    <a:lumOff val="25000"/>
                  </a:schemeClr>
                </a:solidFill>
              </a:rPr>
              <a:t>, </a:t>
            </a:r>
            <a:r>
              <a:rPr lang="en-IE" dirty="0" err="1" smtClean="0">
                <a:solidFill>
                  <a:schemeClr val="tx1">
                    <a:lumMod val="75000"/>
                    <a:lumOff val="25000"/>
                  </a:schemeClr>
                </a:solidFill>
              </a:rPr>
              <a:t>hastanelerde</a:t>
            </a:r>
            <a:r>
              <a:rPr lang="en-IE" dirty="0" smtClean="0">
                <a:solidFill>
                  <a:schemeClr val="tx1">
                    <a:lumMod val="75000"/>
                    <a:lumOff val="25000"/>
                  </a:schemeClr>
                </a:solidFill>
              </a:rPr>
              <a:t> </a:t>
            </a:r>
            <a:r>
              <a:rPr lang="en-IE" dirty="0" err="1" smtClean="0">
                <a:solidFill>
                  <a:schemeClr val="tx1">
                    <a:lumMod val="75000"/>
                    <a:lumOff val="25000"/>
                  </a:schemeClr>
                </a:solidFill>
              </a:rPr>
              <a:t>çocuklara</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ebeveyn-çocuk</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etkileşimini</a:t>
            </a:r>
            <a:r>
              <a:rPr lang="en-IE" dirty="0" smtClean="0">
                <a:solidFill>
                  <a:schemeClr val="tx1">
                    <a:lumMod val="75000"/>
                    <a:lumOff val="25000"/>
                  </a:schemeClr>
                </a:solidFill>
              </a:rPr>
              <a:t> </a:t>
            </a:r>
            <a:r>
              <a:rPr lang="en-IE" dirty="0" err="1" smtClean="0">
                <a:solidFill>
                  <a:schemeClr val="tx1">
                    <a:lumMod val="75000"/>
                    <a:lumOff val="25000"/>
                  </a:schemeClr>
                </a:solidFill>
              </a:rPr>
              <a:t>kolaylaştırmak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robotlar</a:t>
            </a:r>
            <a:r>
              <a:rPr lang="en-IE" dirty="0" smtClean="0">
                <a:solidFill>
                  <a:schemeClr val="tx1">
                    <a:lumMod val="75000"/>
                    <a:lumOff val="25000"/>
                  </a:schemeClr>
                </a:solidFill>
              </a:rPr>
              <a:t> </a:t>
            </a:r>
            <a:r>
              <a:rPr lang="en-IE" dirty="0" err="1" smtClean="0">
                <a:solidFill>
                  <a:schemeClr val="tx1">
                    <a:lumMod val="75000"/>
                    <a:lumOff val="25000"/>
                  </a:schemeClr>
                </a:solidFill>
              </a:rPr>
              <a:t>yaratmaktır</a:t>
            </a:r>
            <a:r>
              <a:rPr lang="en-IE" dirty="0" smtClean="0">
                <a:solidFill>
                  <a:schemeClr val="tx1">
                    <a:lumMod val="75000"/>
                    <a:lumOff val="25000"/>
                  </a:schemeClr>
                </a:solidFill>
              </a:rPr>
              <a:t>.</a:t>
            </a:r>
          </a:p>
          <a:p>
            <a:pPr algn="just"/>
            <a:r>
              <a:rPr lang="en-IE" dirty="0" err="1" smtClean="0">
                <a:solidFill>
                  <a:schemeClr val="accent2"/>
                </a:solidFill>
              </a:rPr>
              <a:t>Medikal</a:t>
            </a:r>
            <a:r>
              <a:rPr lang="en-IE" dirty="0" smtClean="0">
                <a:solidFill>
                  <a:schemeClr val="accent2"/>
                </a:solidFill>
              </a:rPr>
              <a:t> </a:t>
            </a:r>
            <a:r>
              <a:rPr lang="en-IE" dirty="0" err="1" smtClean="0">
                <a:solidFill>
                  <a:schemeClr val="accent2"/>
                </a:solidFill>
              </a:rPr>
              <a:t>ve</a:t>
            </a:r>
            <a:r>
              <a:rPr lang="en-IE" dirty="0" smtClean="0">
                <a:solidFill>
                  <a:schemeClr val="accent2"/>
                </a:solidFill>
              </a:rPr>
              <a:t> </a:t>
            </a:r>
            <a:r>
              <a:rPr lang="en-IE" dirty="0" err="1" smtClean="0">
                <a:solidFill>
                  <a:schemeClr val="accent2"/>
                </a:solidFill>
              </a:rPr>
              <a:t>Sağlık</a:t>
            </a:r>
            <a:r>
              <a:rPr lang="en-IE" dirty="0" smtClean="0">
                <a:solidFill>
                  <a:schemeClr val="accent2"/>
                </a:solidFill>
              </a:rPr>
              <a:t> </a:t>
            </a:r>
            <a:r>
              <a:rPr lang="en-IE" dirty="0" err="1" smtClean="0">
                <a:solidFill>
                  <a:schemeClr val="accent2"/>
                </a:solidFill>
              </a:rPr>
              <a:t>Robotları</a:t>
            </a:r>
            <a:r>
              <a:rPr lang="en-IE" dirty="0" smtClean="0">
                <a:solidFill>
                  <a:schemeClr val="accent2"/>
                </a:solidFill>
              </a:rPr>
              <a:t> </a:t>
            </a:r>
            <a:r>
              <a:rPr lang="en-IE" dirty="0" err="1" smtClean="0">
                <a:solidFill>
                  <a:schemeClr val="tx1">
                    <a:lumMod val="75000"/>
                    <a:lumOff val="25000"/>
                  </a:schemeClr>
                </a:solidFill>
              </a:rPr>
              <a:t>arasında</a:t>
            </a:r>
            <a:r>
              <a:rPr lang="en-IE" dirty="0" smtClean="0">
                <a:solidFill>
                  <a:schemeClr val="tx1">
                    <a:lumMod val="75000"/>
                    <a:lumOff val="25000"/>
                  </a:schemeClr>
                </a:solidFill>
              </a:rPr>
              <a:t>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u="sng" dirty="0" smtClean="0">
                <a:solidFill>
                  <a:schemeClr val="accent1"/>
                </a:solidFill>
              </a:rPr>
              <a:t>Vinci </a:t>
            </a:r>
            <a:r>
              <a:rPr lang="en-IE" u="sng" dirty="0" err="1" smtClean="0">
                <a:solidFill>
                  <a:schemeClr val="accent1"/>
                </a:solidFill>
              </a:rPr>
              <a:t>cerrahi</a:t>
            </a:r>
            <a:r>
              <a:rPr lang="en-IE" u="sng" dirty="0" smtClean="0">
                <a:solidFill>
                  <a:schemeClr val="accent1"/>
                </a:solidFill>
              </a:rPr>
              <a:t> </a:t>
            </a:r>
            <a:r>
              <a:rPr lang="en-IE" u="sng" dirty="0" err="1" smtClean="0">
                <a:solidFill>
                  <a:schemeClr val="accent1"/>
                </a:solidFill>
              </a:rPr>
              <a:t>robotu</a:t>
            </a:r>
            <a:r>
              <a:rPr lang="en-IE" dirty="0" smtClean="0">
                <a:solidFill>
                  <a:schemeClr val="tx1">
                    <a:lumMod val="75000"/>
                    <a:lumOff val="25000"/>
                  </a:schemeClr>
                </a:solidFill>
              </a:rPr>
              <a:t>, </a:t>
            </a:r>
            <a:r>
              <a:rPr lang="en-IE" dirty="0" err="1" smtClean="0">
                <a:solidFill>
                  <a:schemeClr val="tx1">
                    <a:lumMod val="75000"/>
                    <a:lumOff val="25000"/>
                  </a:schemeClr>
                </a:solidFill>
              </a:rPr>
              <a:t>biyonik</a:t>
            </a:r>
            <a:r>
              <a:rPr lang="en-IE" dirty="0" smtClean="0">
                <a:solidFill>
                  <a:schemeClr val="tx1">
                    <a:lumMod val="75000"/>
                    <a:lumOff val="25000"/>
                  </a:schemeClr>
                </a:solidFill>
              </a:rPr>
              <a:t> </a:t>
            </a:r>
            <a:r>
              <a:rPr lang="en-IE" dirty="0" err="1" smtClean="0">
                <a:solidFill>
                  <a:schemeClr val="tx1">
                    <a:lumMod val="75000"/>
                    <a:lumOff val="25000"/>
                  </a:schemeClr>
                </a:solidFill>
              </a:rPr>
              <a:t>protez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dış</a:t>
            </a:r>
            <a:r>
              <a:rPr lang="en-IE" dirty="0" smtClean="0">
                <a:solidFill>
                  <a:schemeClr val="tx1">
                    <a:lumMod val="75000"/>
                    <a:lumOff val="25000"/>
                  </a:schemeClr>
                </a:solidFill>
              </a:rPr>
              <a:t> </a:t>
            </a:r>
            <a:r>
              <a:rPr lang="en-IE" dirty="0" err="1" smtClean="0">
                <a:solidFill>
                  <a:schemeClr val="tx1">
                    <a:lumMod val="75000"/>
                    <a:lumOff val="25000"/>
                  </a:schemeClr>
                </a:solidFill>
              </a:rPr>
              <a:t>iskeletler</a:t>
            </a:r>
            <a:r>
              <a:rPr lang="en-IE" dirty="0" smtClean="0">
                <a:solidFill>
                  <a:schemeClr val="tx1">
                    <a:lumMod val="75000"/>
                    <a:lumOff val="25000"/>
                  </a:schemeClr>
                </a:solidFill>
              </a:rPr>
              <a:t> </a:t>
            </a:r>
            <a:r>
              <a:rPr lang="en-IE" dirty="0" err="1" smtClean="0">
                <a:solidFill>
                  <a:schemeClr val="tx1">
                    <a:lumMod val="75000"/>
                    <a:lumOff val="25000"/>
                  </a:schemeClr>
                </a:solidFill>
              </a:rPr>
              <a:t>bulunur</a:t>
            </a:r>
            <a:r>
              <a:rPr lang="en-IE" dirty="0" smtClean="0">
                <a:solidFill>
                  <a:schemeClr val="tx1">
                    <a:lumMod val="75000"/>
                    <a:lumOff val="25000"/>
                  </a:schemeClr>
                </a:solidFill>
              </a:rPr>
              <a:t>.</a:t>
            </a:r>
          </a:p>
          <a:p>
            <a:pPr algn="just"/>
            <a:r>
              <a:rPr lang="en-IE" u="sng" dirty="0" err="1" smtClean="0">
                <a:solidFill>
                  <a:schemeClr val="accent1"/>
                </a:solidFill>
              </a:rPr>
              <a:t>Sürdürülebilir</a:t>
            </a:r>
            <a:r>
              <a:rPr lang="en-IE" u="sng" dirty="0" smtClean="0">
                <a:solidFill>
                  <a:schemeClr val="accent1"/>
                </a:solidFill>
              </a:rPr>
              <a:t> </a:t>
            </a:r>
            <a:r>
              <a:rPr lang="en-IE" u="sng" dirty="0" err="1" smtClean="0">
                <a:solidFill>
                  <a:schemeClr val="accent1"/>
                </a:solidFill>
              </a:rPr>
              <a:t>Tarım</a:t>
            </a:r>
            <a:r>
              <a:rPr lang="en-IE" dirty="0" smtClean="0">
                <a:solidFill>
                  <a:schemeClr val="tx1">
                    <a:lumMod val="75000"/>
                    <a:lumOff val="25000"/>
                  </a:schemeClr>
                </a:solidFill>
              </a:rPr>
              <a:t>, </a:t>
            </a:r>
            <a:r>
              <a:rPr lang="en-IE" dirty="0" err="1" smtClean="0">
                <a:solidFill>
                  <a:schemeClr val="tx1">
                    <a:lumMod val="75000"/>
                    <a:lumOff val="25000"/>
                  </a:schemeClr>
                </a:solidFill>
              </a:rPr>
              <a:t>robotik</a:t>
            </a:r>
            <a:r>
              <a:rPr lang="en-IE" dirty="0" smtClean="0">
                <a:solidFill>
                  <a:schemeClr val="tx1">
                    <a:lumMod val="75000"/>
                    <a:lumOff val="25000"/>
                  </a:schemeClr>
                </a:solidFill>
              </a:rPr>
              <a:t>, </a:t>
            </a:r>
            <a:r>
              <a:rPr lang="en-IE" dirty="0" err="1" smtClean="0">
                <a:solidFill>
                  <a:schemeClr val="tx1">
                    <a:lumMod val="75000"/>
                    <a:lumOff val="25000"/>
                  </a:schemeClr>
                </a:solidFill>
              </a:rPr>
              <a:t>yapay</a:t>
            </a:r>
            <a:r>
              <a:rPr lang="en-IE" dirty="0" smtClean="0">
                <a:solidFill>
                  <a:schemeClr val="tx1">
                    <a:lumMod val="75000"/>
                    <a:lumOff val="25000"/>
                  </a:schemeClr>
                </a:solidFill>
              </a:rPr>
              <a:t> </a:t>
            </a:r>
            <a:r>
              <a:rPr lang="en-IE" dirty="0" err="1" smtClean="0">
                <a:solidFill>
                  <a:schemeClr val="tx1">
                    <a:lumMod val="75000"/>
                    <a:lumOff val="25000"/>
                  </a:schemeClr>
                </a:solidFill>
              </a:rPr>
              <a:t>zeka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verideki</a:t>
            </a:r>
            <a:r>
              <a:rPr lang="en-IE" dirty="0" smtClean="0">
                <a:solidFill>
                  <a:schemeClr val="tx1">
                    <a:lumMod val="75000"/>
                    <a:lumOff val="25000"/>
                  </a:schemeClr>
                </a:solidFill>
              </a:rPr>
              <a:t> </a:t>
            </a:r>
            <a:r>
              <a:rPr lang="en-IE" dirty="0" err="1" smtClean="0">
                <a:solidFill>
                  <a:schemeClr val="tx1">
                    <a:lumMod val="75000"/>
                    <a:lumOff val="25000"/>
                  </a:schemeClr>
                </a:solidFill>
              </a:rPr>
              <a:t>gelişmelerle</a:t>
            </a:r>
            <a:r>
              <a:rPr lang="en-IE" dirty="0" smtClean="0">
                <a:solidFill>
                  <a:schemeClr val="tx1">
                    <a:lumMod val="75000"/>
                    <a:lumOff val="25000"/>
                  </a:schemeClr>
                </a:solidFill>
              </a:rPr>
              <a:t> </a:t>
            </a:r>
            <a:r>
              <a:rPr lang="en-IE" dirty="0" err="1" smtClean="0">
                <a:solidFill>
                  <a:schemeClr val="tx1">
                    <a:lumMod val="75000"/>
                    <a:lumOff val="25000"/>
                  </a:schemeClr>
                </a:solidFill>
              </a:rPr>
              <a:t>desteklenen</a:t>
            </a:r>
            <a:r>
              <a:rPr lang="en-IE" dirty="0" smtClean="0">
                <a:solidFill>
                  <a:schemeClr val="tx1">
                    <a:lumMod val="75000"/>
                    <a:lumOff val="25000"/>
                  </a:schemeClr>
                </a:solidFill>
              </a:rPr>
              <a:t> </a:t>
            </a:r>
            <a:r>
              <a:rPr lang="en-IE" dirty="0" err="1" smtClean="0">
                <a:solidFill>
                  <a:schemeClr val="tx1">
                    <a:lumMod val="75000"/>
                    <a:lumOff val="25000"/>
                  </a:schemeClr>
                </a:solidFill>
              </a:rPr>
              <a:t>tarımı</a:t>
            </a:r>
            <a:r>
              <a:rPr lang="en-IE" dirty="0" smtClean="0">
                <a:solidFill>
                  <a:schemeClr val="tx1">
                    <a:lumMod val="75000"/>
                    <a:lumOff val="25000"/>
                  </a:schemeClr>
                </a:solidFill>
              </a:rPr>
              <a:t> </a:t>
            </a:r>
            <a:r>
              <a:rPr lang="en-IE" dirty="0" err="1" smtClean="0">
                <a:solidFill>
                  <a:schemeClr val="tx1">
                    <a:lumMod val="75000"/>
                    <a:lumOff val="25000"/>
                  </a:schemeClr>
                </a:solidFill>
              </a:rPr>
              <a:t>dönüştürüyor</a:t>
            </a:r>
            <a:r>
              <a:rPr lang="en-IE" dirty="0" smtClean="0">
                <a:solidFill>
                  <a:schemeClr val="tx1">
                    <a:lumMod val="75000"/>
                    <a:lumOff val="25000"/>
                  </a:schemeClr>
                </a:solidFill>
              </a:rPr>
              <a:t>. </a:t>
            </a:r>
            <a:r>
              <a:rPr lang="en-IE" u="sng" dirty="0" smtClean="0">
                <a:solidFill>
                  <a:schemeClr val="accent1"/>
                </a:solidFill>
              </a:rPr>
              <a:t>ROMI Robot</a:t>
            </a:r>
            <a:r>
              <a:rPr lang="en-IE" dirty="0" smtClean="0">
                <a:solidFill>
                  <a:schemeClr val="tx1">
                    <a:lumMod val="75000"/>
                    <a:lumOff val="25000"/>
                  </a:schemeClr>
                </a:solidFill>
              </a:rPr>
              <a:t>, </a:t>
            </a:r>
            <a:r>
              <a:rPr lang="en-IE" dirty="0" err="1" smtClean="0">
                <a:solidFill>
                  <a:schemeClr val="tx1">
                    <a:lumMod val="75000"/>
                    <a:lumOff val="25000"/>
                  </a:schemeClr>
                </a:solidFill>
              </a:rPr>
              <a:t>ot</a:t>
            </a:r>
            <a:r>
              <a:rPr lang="en-IE" dirty="0" smtClean="0">
                <a:solidFill>
                  <a:schemeClr val="tx1">
                    <a:lumMod val="75000"/>
                    <a:lumOff val="25000"/>
                  </a:schemeClr>
                </a:solidFill>
              </a:rPr>
              <a:t> </a:t>
            </a:r>
            <a:r>
              <a:rPr lang="en-IE" dirty="0" err="1" smtClean="0">
                <a:solidFill>
                  <a:schemeClr val="tx1">
                    <a:lumMod val="75000"/>
                    <a:lumOff val="25000"/>
                  </a:schemeClr>
                </a:solidFill>
              </a:rPr>
              <a:t>azaltma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mahsul</a:t>
            </a:r>
            <a:r>
              <a:rPr lang="en-IE" dirty="0" smtClean="0">
                <a:solidFill>
                  <a:schemeClr val="tx1">
                    <a:lumMod val="75000"/>
                    <a:lumOff val="25000"/>
                  </a:schemeClr>
                </a:solidFill>
              </a:rPr>
              <a:t> </a:t>
            </a:r>
            <a:r>
              <a:rPr lang="en-IE" dirty="0" err="1" smtClean="0">
                <a:solidFill>
                  <a:schemeClr val="tx1">
                    <a:lumMod val="75000"/>
                    <a:lumOff val="25000"/>
                  </a:schemeClr>
                </a:solidFill>
              </a:rPr>
              <a:t>izlemede</a:t>
            </a:r>
            <a:r>
              <a:rPr lang="en-IE" dirty="0" smtClean="0">
                <a:solidFill>
                  <a:schemeClr val="tx1">
                    <a:lumMod val="75000"/>
                    <a:lumOff val="25000"/>
                  </a:schemeClr>
                </a:solidFill>
              </a:rPr>
              <a:t> </a:t>
            </a:r>
            <a:r>
              <a:rPr lang="en-IE" dirty="0" err="1" smtClean="0">
                <a:solidFill>
                  <a:schemeClr val="tx1">
                    <a:lumMod val="75000"/>
                    <a:lumOff val="25000"/>
                  </a:schemeClr>
                </a:solidFill>
              </a:rPr>
              <a:t>çiftliklere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a:t>
            </a:r>
          </a:p>
          <a:p>
            <a:pPr algn="just"/>
            <a:r>
              <a:rPr lang="en-IE" u="sng" dirty="0" err="1" smtClean="0">
                <a:solidFill>
                  <a:schemeClr val="accent1"/>
                </a:solidFill>
              </a:rPr>
              <a:t>Araştırma</a:t>
            </a:r>
            <a:r>
              <a:rPr lang="en-IE" u="sng" dirty="0" smtClean="0">
                <a:solidFill>
                  <a:schemeClr val="accent1"/>
                </a:solidFill>
              </a:rPr>
              <a:t> </a:t>
            </a:r>
            <a:r>
              <a:rPr lang="en-IE" u="sng" dirty="0" err="1" smtClean="0">
                <a:solidFill>
                  <a:schemeClr val="accent1"/>
                </a:solidFill>
              </a:rPr>
              <a:t>Robotları</a:t>
            </a:r>
            <a:r>
              <a:rPr lang="en-IE" dirty="0" smtClean="0">
                <a:solidFill>
                  <a:schemeClr val="tx1">
                    <a:lumMod val="75000"/>
                    <a:lumOff val="25000"/>
                  </a:schemeClr>
                </a:solidFill>
              </a:rPr>
              <a:t>, </a:t>
            </a:r>
            <a:r>
              <a:rPr lang="en-IE" dirty="0" err="1" smtClean="0">
                <a:solidFill>
                  <a:schemeClr val="tx1">
                    <a:lumMod val="75000"/>
                    <a:lumOff val="25000"/>
                  </a:schemeClr>
                </a:solidFill>
              </a:rPr>
              <a:t>saflaştırma</a:t>
            </a:r>
            <a:r>
              <a:rPr lang="en-IE" dirty="0" smtClean="0">
                <a:solidFill>
                  <a:schemeClr val="tx1">
                    <a:lumMod val="75000"/>
                    <a:lumOff val="25000"/>
                  </a:schemeClr>
                </a:solidFill>
              </a:rPr>
              <a:t>, </a:t>
            </a:r>
            <a:r>
              <a:rPr lang="en-IE" dirty="0" err="1" smtClean="0">
                <a:solidFill>
                  <a:schemeClr val="tx1">
                    <a:lumMod val="75000"/>
                    <a:lumOff val="25000"/>
                  </a:schemeClr>
                </a:solidFill>
              </a:rPr>
              <a:t>koloni</a:t>
            </a:r>
            <a:r>
              <a:rPr lang="en-IE" dirty="0" smtClean="0">
                <a:solidFill>
                  <a:schemeClr val="tx1">
                    <a:lumMod val="75000"/>
                    <a:lumOff val="25000"/>
                  </a:schemeClr>
                </a:solidFill>
              </a:rPr>
              <a:t> </a:t>
            </a:r>
            <a:r>
              <a:rPr lang="en-IE" dirty="0" err="1" smtClean="0">
                <a:solidFill>
                  <a:schemeClr val="tx1">
                    <a:lumMod val="75000"/>
                    <a:lumOff val="25000"/>
                  </a:schemeClr>
                </a:solidFill>
              </a:rPr>
              <a:t>toplama</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hücre</a:t>
            </a:r>
            <a:r>
              <a:rPr lang="en-IE" dirty="0" smtClean="0">
                <a:solidFill>
                  <a:schemeClr val="tx1">
                    <a:lumMod val="75000"/>
                    <a:lumOff val="25000"/>
                  </a:schemeClr>
                </a:solidFill>
              </a:rPr>
              <a:t> </a:t>
            </a:r>
            <a:r>
              <a:rPr lang="en-IE" dirty="0" err="1" smtClean="0">
                <a:solidFill>
                  <a:schemeClr val="tx1">
                    <a:lumMod val="75000"/>
                    <a:lumOff val="25000"/>
                  </a:schemeClr>
                </a:solidFill>
              </a:rPr>
              <a:t>kültürü</a:t>
            </a:r>
            <a:r>
              <a:rPr lang="en-IE" dirty="0" smtClean="0">
                <a:solidFill>
                  <a:schemeClr val="tx1">
                    <a:lumMod val="75000"/>
                    <a:lumOff val="25000"/>
                  </a:schemeClr>
                </a:solidFill>
              </a:rPr>
              <a:t> </a:t>
            </a:r>
            <a:r>
              <a:rPr lang="en-IE" dirty="0" err="1" smtClean="0">
                <a:solidFill>
                  <a:schemeClr val="tx1">
                    <a:lumMod val="75000"/>
                    <a:lumOff val="25000"/>
                  </a:schemeClr>
                </a:solidFill>
              </a:rPr>
              <a:t>geliştirme</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belirli</a:t>
            </a:r>
            <a:r>
              <a:rPr lang="en-IE" dirty="0" smtClean="0">
                <a:solidFill>
                  <a:schemeClr val="tx1">
                    <a:lumMod val="75000"/>
                    <a:lumOff val="25000"/>
                  </a:schemeClr>
                </a:solidFill>
              </a:rPr>
              <a:t> </a:t>
            </a:r>
            <a:r>
              <a:rPr lang="en-IE" dirty="0" err="1" smtClean="0">
                <a:solidFill>
                  <a:schemeClr val="tx1">
                    <a:lumMod val="75000"/>
                    <a:lumOff val="25000"/>
                  </a:schemeClr>
                </a:solidFill>
              </a:rPr>
              <a:t>moleküler</a:t>
            </a:r>
            <a:r>
              <a:rPr lang="en-IE" dirty="0" smtClean="0">
                <a:solidFill>
                  <a:schemeClr val="tx1">
                    <a:lumMod val="75000"/>
                    <a:lumOff val="25000"/>
                  </a:schemeClr>
                </a:solidFill>
              </a:rPr>
              <a:t> </a:t>
            </a:r>
            <a:r>
              <a:rPr lang="en-IE" dirty="0" err="1" smtClean="0">
                <a:solidFill>
                  <a:schemeClr val="tx1">
                    <a:lumMod val="75000"/>
                    <a:lumOff val="25000"/>
                  </a:schemeClr>
                </a:solidFill>
              </a:rPr>
              <a:t>biyoloji</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uygulamalarında</a:t>
            </a:r>
            <a:r>
              <a:rPr lang="en-IE" dirty="0" smtClean="0">
                <a:solidFill>
                  <a:schemeClr val="tx1">
                    <a:lumMod val="75000"/>
                    <a:lumOff val="25000"/>
                  </a:schemeClr>
                </a:solidFill>
              </a:rPr>
              <a:t> </a:t>
            </a:r>
            <a:r>
              <a:rPr lang="en-IE" dirty="0" err="1" smtClean="0">
                <a:solidFill>
                  <a:schemeClr val="tx1">
                    <a:lumMod val="75000"/>
                    <a:lumOff val="25000"/>
                  </a:schemeClr>
                </a:solidFill>
              </a:rPr>
              <a:t>biyolojik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biyokimyasal</a:t>
            </a:r>
            <a:r>
              <a:rPr lang="en-IE" dirty="0" smtClean="0">
                <a:solidFill>
                  <a:schemeClr val="tx1">
                    <a:lumMod val="75000"/>
                    <a:lumOff val="25000"/>
                  </a:schemeClr>
                </a:solidFill>
              </a:rPr>
              <a:t> </a:t>
            </a:r>
            <a:r>
              <a:rPr lang="en-IE" dirty="0" err="1" smtClean="0">
                <a:solidFill>
                  <a:schemeClr val="tx1">
                    <a:lumMod val="75000"/>
                    <a:lumOff val="25000"/>
                  </a:schemeClr>
                </a:solidFill>
              </a:rPr>
              <a:t>araştırmalar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otomatik</a:t>
            </a:r>
            <a:r>
              <a:rPr lang="en-IE" dirty="0" smtClean="0">
                <a:solidFill>
                  <a:schemeClr val="tx1">
                    <a:lumMod val="75000"/>
                    <a:lumOff val="25000"/>
                  </a:schemeClr>
                </a:solidFill>
              </a:rPr>
              <a:t> </a:t>
            </a:r>
            <a:r>
              <a:rPr lang="en-IE" dirty="0" err="1" smtClean="0">
                <a:solidFill>
                  <a:schemeClr val="tx1">
                    <a:lumMod val="75000"/>
                    <a:lumOff val="25000"/>
                  </a:schemeClr>
                </a:solidFill>
              </a:rPr>
              <a:t>işleme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okuma</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7DB5F335-BD39-4811-BF42-C32114A3BF23}"/>
              </a:ext>
            </a:extLst>
          </p:cNvPr>
          <p:cNvSpPr>
            <a:spLocks noGrp="1"/>
          </p:cNvSpPr>
          <p:nvPr>
            <p:ph type="body" sz="quarter" idx="15"/>
          </p:nvPr>
        </p:nvSpPr>
        <p:spPr/>
        <p:txBody>
          <a:bodyPr>
            <a:normAutofit/>
          </a:bodyPr>
          <a:lstStyle/>
          <a:p>
            <a:r>
              <a:rPr lang="en-IE" b="1" dirty="0" err="1" smtClean="0">
                <a:solidFill>
                  <a:schemeClr val="tx1">
                    <a:lumMod val="75000"/>
                    <a:lumOff val="25000"/>
                  </a:schemeClr>
                </a:solidFill>
              </a:rPr>
              <a:t>Dijital</a:t>
            </a:r>
            <a:r>
              <a:rPr lang="en-IE" b="1" dirty="0" smtClean="0">
                <a:solidFill>
                  <a:schemeClr val="tx1">
                    <a:lumMod val="75000"/>
                    <a:lumOff val="25000"/>
                  </a:schemeClr>
                </a:solidFill>
              </a:rPr>
              <a:t> </a:t>
            </a:r>
            <a:r>
              <a:rPr lang="en-IE" b="1" dirty="0" err="1" smtClean="0">
                <a:solidFill>
                  <a:schemeClr val="tx1">
                    <a:lumMod val="75000"/>
                    <a:lumOff val="25000"/>
                  </a:schemeClr>
                </a:solidFill>
              </a:rPr>
              <a:t>Sosyal</a:t>
            </a:r>
            <a:r>
              <a:rPr lang="en-IE" b="1" dirty="0" smtClean="0">
                <a:solidFill>
                  <a:schemeClr val="tx1">
                    <a:lumMod val="75000"/>
                    <a:lumOff val="25000"/>
                  </a:schemeClr>
                </a:solidFill>
              </a:rPr>
              <a:t> </a:t>
            </a:r>
            <a:r>
              <a:rPr lang="en-IE" b="1" dirty="0" err="1" smtClean="0">
                <a:solidFill>
                  <a:schemeClr val="tx1">
                    <a:lumMod val="75000"/>
                    <a:lumOff val="25000"/>
                  </a:schemeClr>
                </a:solidFill>
              </a:rPr>
              <a:t>İnovasyonda</a:t>
            </a:r>
            <a:r>
              <a:rPr lang="en-IE" b="1" dirty="0" smtClean="0">
                <a:solidFill>
                  <a:schemeClr val="tx1">
                    <a:lumMod val="75000"/>
                    <a:lumOff val="25000"/>
                  </a:schemeClr>
                </a:solidFill>
              </a:rPr>
              <a:t> </a:t>
            </a:r>
            <a:r>
              <a:rPr lang="en-IE" b="1" dirty="0" err="1" smtClean="0">
                <a:solidFill>
                  <a:schemeClr val="tx1">
                    <a:lumMod val="75000"/>
                    <a:lumOff val="25000"/>
                  </a:schemeClr>
                </a:solidFill>
              </a:rPr>
              <a:t>Robotik</a:t>
            </a:r>
            <a:endParaRPr lang="en-IE" b="1" dirty="0">
              <a:solidFill>
                <a:schemeClr val="tx1">
                  <a:lumMod val="75000"/>
                  <a:lumOff val="25000"/>
                </a:schemeClr>
              </a:solidFill>
            </a:endParaRPr>
          </a:p>
          <a:p>
            <a:endParaRPr lang="en-IE" dirty="0">
              <a:solidFill>
                <a:schemeClr val="tx1">
                  <a:lumMod val="75000"/>
                  <a:lumOff val="25000"/>
                </a:schemeClr>
              </a:solidFill>
            </a:endParaRPr>
          </a:p>
          <a:p>
            <a:r>
              <a:rPr lang="en-IE" sz="2400" i="1" dirty="0" err="1" smtClean="0">
                <a:solidFill>
                  <a:schemeClr val="tx1">
                    <a:lumMod val="75000"/>
                    <a:lumOff val="25000"/>
                  </a:schemeClr>
                </a:solidFill>
              </a:rPr>
              <a:t>Sağlık</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Güvenlik</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Araştırma</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Ev</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Acil</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Durumlar</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ve</a:t>
            </a:r>
            <a:r>
              <a:rPr lang="en-IE" sz="2400" i="1" dirty="0" smtClean="0">
                <a:solidFill>
                  <a:schemeClr val="tx1">
                    <a:lumMod val="75000"/>
                    <a:lumOff val="25000"/>
                  </a:schemeClr>
                </a:solidFill>
              </a:rPr>
              <a:t> </a:t>
            </a:r>
            <a:r>
              <a:rPr lang="en-IE" sz="2400" i="1" dirty="0" err="1" smtClean="0">
                <a:solidFill>
                  <a:schemeClr val="tx1">
                    <a:lumMod val="75000"/>
                    <a:lumOff val="25000"/>
                  </a:schemeClr>
                </a:solidFill>
              </a:rPr>
              <a:t>Afetler</a:t>
            </a:r>
            <a:endParaRPr lang="en-IE" sz="2400" i="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xmlns="" val="110064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9663983F-DEF8-4694-B12F-65B95948631F}"/>
              </a:ext>
            </a:extLst>
          </p:cNvPr>
          <p:cNvSpPr>
            <a:spLocks noGrp="1"/>
          </p:cNvSpPr>
          <p:nvPr>
            <p:ph type="body" sz="quarter" idx="15"/>
          </p:nvPr>
        </p:nvSpPr>
        <p:spPr>
          <a:xfrm>
            <a:off x="6604178" y="86556"/>
            <a:ext cx="5602618" cy="970422"/>
          </a:xfrm>
          <a:solidFill>
            <a:schemeClr val="bg1"/>
          </a:solidFill>
        </p:spPr>
        <p:txBody>
          <a:bodyPr>
            <a:noAutofit/>
          </a:bodyPr>
          <a:lstStyle/>
          <a:p>
            <a:pPr>
              <a:spcBef>
                <a:spcPts val="0"/>
              </a:spcBef>
            </a:pPr>
            <a:r>
              <a:rPr lang="tr-TR" b="1" dirty="0" smtClean="0">
                <a:solidFill>
                  <a:srgbClr val="56BE92"/>
                </a:solidFill>
              </a:rPr>
              <a:t>Örnek Çalışma</a:t>
            </a:r>
            <a:r>
              <a:rPr lang="en-IE" b="1" dirty="0" smtClean="0">
                <a:solidFill>
                  <a:srgbClr val="56BE92"/>
                </a:solidFill>
              </a:rPr>
              <a:t>: </a:t>
            </a:r>
            <a:r>
              <a:rPr lang="en-IE" b="1" dirty="0" err="1" smtClean="0">
                <a:solidFill>
                  <a:srgbClr val="56BE92"/>
                </a:solidFill>
              </a:rPr>
              <a:t>Dronamics</a:t>
            </a:r>
            <a:endParaRPr lang="en-IE" b="1" dirty="0" smtClean="0">
              <a:solidFill>
                <a:srgbClr val="56BE92"/>
              </a:solidFill>
            </a:endParaRPr>
          </a:p>
          <a:p>
            <a:pPr>
              <a:spcBef>
                <a:spcPts val="0"/>
              </a:spcBef>
            </a:pPr>
            <a:r>
              <a:rPr lang="en-IE" sz="2400" b="1" i="1" dirty="0" smtClean="0">
                <a:solidFill>
                  <a:srgbClr val="56BE92"/>
                </a:solidFill>
              </a:rPr>
              <a:t>Konstantin </a:t>
            </a:r>
            <a:r>
              <a:rPr lang="en-IE" sz="2400" b="1" i="1" dirty="0" err="1" smtClean="0">
                <a:solidFill>
                  <a:srgbClr val="56BE92"/>
                </a:solidFill>
              </a:rPr>
              <a:t>Rangelov</a:t>
            </a:r>
            <a:r>
              <a:rPr lang="en-IE" sz="2400" b="1" i="1" dirty="0" smtClean="0">
                <a:solidFill>
                  <a:srgbClr val="56BE92"/>
                </a:solidFill>
              </a:rPr>
              <a:t>, </a:t>
            </a:r>
            <a:r>
              <a:rPr lang="en-IE" sz="2400" b="1" i="1" dirty="0" err="1" smtClean="0">
                <a:solidFill>
                  <a:srgbClr val="56BE92"/>
                </a:solidFill>
              </a:rPr>
              <a:t>Bulgaristan</a:t>
            </a:r>
            <a:endParaRPr lang="tr-TR" sz="2400" b="1" i="1" dirty="0" smtClean="0">
              <a:solidFill>
                <a:srgbClr val="56BE92"/>
              </a:solidFill>
            </a:endParaRPr>
          </a:p>
          <a:p>
            <a:pPr>
              <a:spcBef>
                <a:spcPts val="0"/>
              </a:spcBef>
            </a:pPr>
            <a:endParaRPr lang="en-IE" sz="2400" b="1" i="1" dirty="0">
              <a:solidFill>
                <a:srgbClr val="56BE92"/>
              </a:solidFill>
            </a:endParaRPr>
          </a:p>
        </p:txBody>
      </p:sp>
      <p:sp>
        <p:nvSpPr>
          <p:cNvPr id="3" name="Text Placeholder 2">
            <a:extLst>
              <a:ext uri="{FF2B5EF4-FFF2-40B4-BE49-F238E27FC236}">
                <a16:creationId xmlns:a16="http://schemas.microsoft.com/office/drawing/2014/main" xmlns="" id="{F9DDD429-C97C-4870-89ED-F5FC04518EBC}"/>
              </a:ext>
            </a:extLst>
          </p:cNvPr>
          <p:cNvSpPr>
            <a:spLocks noGrp="1"/>
          </p:cNvSpPr>
          <p:nvPr>
            <p:ph type="body" sz="quarter" idx="14"/>
          </p:nvPr>
        </p:nvSpPr>
        <p:spPr>
          <a:xfrm>
            <a:off x="166746" y="1278274"/>
            <a:ext cx="6869167" cy="5404393"/>
          </a:xfrm>
        </p:spPr>
        <p:txBody>
          <a:bodyPr/>
          <a:lstStyle/>
          <a:p>
            <a:pPr algn="just"/>
            <a:r>
              <a:rPr lang="en-IE" dirty="0" err="1" smtClean="0"/>
              <a:t>Rangelov</a:t>
            </a:r>
            <a:r>
              <a:rPr lang="en-IE" dirty="0" smtClean="0"/>
              <a:t>, </a:t>
            </a:r>
            <a:r>
              <a:rPr lang="en-IE" dirty="0" err="1" smtClean="0"/>
              <a:t>uzun</a:t>
            </a:r>
            <a:r>
              <a:rPr lang="en-IE" dirty="0" smtClean="0"/>
              <a:t> </a:t>
            </a:r>
            <a:r>
              <a:rPr lang="en-IE" dirty="0" err="1" smtClean="0"/>
              <a:t>mesafelerde</a:t>
            </a:r>
            <a:r>
              <a:rPr lang="en-IE" dirty="0" smtClean="0"/>
              <a:t> </a:t>
            </a:r>
            <a:r>
              <a:rPr lang="en-IE" dirty="0" err="1" smtClean="0"/>
              <a:t>ağır</a:t>
            </a:r>
            <a:r>
              <a:rPr lang="en-IE" dirty="0" smtClean="0"/>
              <a:t> </a:t>
            </a:r>
            <a:r>
              <a:rPr lang="en-IE" dirty="0" err="1" smtClean="0"/>
              <a:t>yükleri</a:t>
            </a:r>
            <a:r>
              <a:rPr lang="en-IE" dirty="0" smtClean="0"/>
              <a:t> </a:t>
            </a:r>
            <a:r>
              <a:rPr lang="en-IE" dirty="0" err="1" smtClean="0"/>
              <a:t>taşıyabilecek</a:t>
            </a:r>
            <a:r>
              <a:rPr lang="en-IE" dirty="0" smtClean="0"/>
              <a:t> </a:t>
            </a:r>
            <a:r>
              <a:rPr lang="en-IE" dirty="0" err="1" smtClean="0"/>
              <a:t>gelişmiş</a:t>
            </a:r>
            <a:r>
              <a:rPr lang="en-IE" dirty="0" smtClean="0"/>
              <a:t> </a:t>
            </a:r>
            <a:r>
              <a:rPr lang="en-IE" dirty="0" err="1" smtClean="0"/>
              <a:t>bir</a:t>
            </a:r>
            <a:r>
              <a:rPr lang="en-IE" dirty="0" smtClean="0"/>
              <a:t> </a:t>
            </a:r>
            <a:r>
              <a:rPr lang="en-IE" dirty="0" err="1" smtClean="0"/>
              <a:t>insansız</a:t>
            </a:r>
            <a:r>
              <a:rPr lang="en-IE" dirty="0" smtClean="0"/>
              <a:t> </a:t>
            </a:r>
            <a:r>
              <a:rPr lang="en-IE" dirty="0" err="1" smtClean="0"/>
              <a:t>hava</a:t>
            </a:r>
            <a:r>
              <a:rPr lang="en-IE" dirty="0" smtClean="0"/>
              <a:t> </a:t>
            </a:r>
            <a:r>
              <a:rPr lang="en-IE" dirty="0" err="1" smtClean="0"/>
              <a:t>sistemi</a:t>
            </a:r>
            <a:r>
              <a:rPr lang="en-IE" dirty="0" smtClean="0"/>
              <a:t> </a:t>
            </a:r>
            <a:r>
              <a:rPr lang="en-IE" dirty="0" err="1" smtClean="0"/>
              <a:t>geliştiren</a:t>
            </a:r>
            <a:r>
              <a:rPr lang="en-IE" dirty="0" smtClean="0"/>
              <a:t> </a:t>
            </a:r>
            <a:r>
              <a:rPr lang="en-IE" dirty="0" err="1" smtClean="0"/>
              <a:t>bir</a:t>
            </a:r>
            <a:r>
              <a:rPr lang="en-IE" dirty="0" smtClean="0"/>
              <a:t> </a:t>
            </a:r>
            <a:r>
              <a:rPr lang="en-IE" dirty="0" err="1" smtClean="0"/>
              <a:t>şirket</a:t>
            </a:r>
            <a:r>
              <a:rPr lang="en-IE" dirty="0" smtClean="0"/>
              <a:t> </a:t>
            </a:r>
            <a:r>
              <a:rPr lang="en-IE" dirty="0" err="1" smtClean="0"/>
              <a:t>olan</a:t>
            </a:r>
            <a:r>
              <a:rPr lang="en-IE" dirty="0" smtClean="0"/>
              <a:t> </a:t>
            </a:r>
            <a:r>
              <a:rPr lang="en-IE" dirty="0" err="1" smtClean="0"/>
              <a:t>Dronamics'in</a:t>
            </a:r>
            <a:r>
              <a:rPr lang="en-IE" dirty="0" smtClean="0"/>
              <a:t> </a:t>
            </a:r>
            <a:r>
              <a:rPr lang="en-IE" dirty="0" err="1" smtClean="0"/>
              <a:t>kurucu</a:t>
            </a:r>
            <a:r>
              <a:rPr lang="en-IE" dirty="0" smtClean="0"/>
              <a:t> </a:t>
            </a:r>
            <a:r>
              <a:rPr lang="en-IE" dirty="0" err="1" smtClean="0"/>
              <a:t>ortağı</a:t>
            </a:r>
            <a:r>
              <a:rPr lang="en-IE" dirty="0" smtClean="0"/>
              <a:t> </a:t>
            </a:r>
            <a:r>
              <a:rPr lang="en-IE" dirty="0" err="1" smtClean="0"/>
              <a:t>ve</a:t>
            </a:r>
            <a:r>
              <a:rPr lang="en-IE" dirty="0" smtClean="0"/>
              <a:t> </a:t>
            </a:r>
            <a:r>
              <a:rPr lang="en-IE" dirty="0" err="1" smtClean="0"/>
              <a:t>CTO'sudur</a:t>
            </a:r>
            <a:r>
              <a:rPr lang="en-IE" dirty="0" smtClean="0"/>
              <a:t>. </a:t>
            </a:r>
            <a:r>
              <a:rPr lang="en-IE" dirty="0" err="1" smtClean="0"/>
              <a:t>Kargo</a:t>
            </a:r>
            <a:r>
              <a:rPr lang="en-IE" dirty="0" smtClean="0"/>
              <a:t> </a:t>
            </a:r>
            <a:r>
              <a:rPr lang="en-IE" dirty="0" err="1" smtClean="0"/>
              <a:t>uçağının</a:t>
            </a:r>
            <a:r>
              <a:rPr lang="en-IE" dirty="0" smtClean="0"/>
              <a:t> </a:t>
            </a:r>
            <a:r>
              <a:rPr lang="en-IE" dirty="0" err="1" smtClean="0"/>
              <a:t>üretilmesi</a:t>
            </a:r>
            <a:r>
              <a:rPr lang="en-IE" dirty="0" smtClean="0"/>
              <a:t> </a:t>
            </a:r>
            <a:r>
              <a:rPr lang="en-IE" dirty="0" err="1" smtClean="0"/>
              <a:t>ve</a:t>
            </a:r>
            <a:r>
              <a:rPr lang="en-IE" dirty="0" smtClean="0"/>
              <a:t> </a:t>
            </a:r>
            <a:r>
              <a:rPr lang="en-IE" dirty="0" err="1" smtClean="0"/>
              <a:t>çalıştırılması</a:t>
            </a:r>
            <a:r>
              <a:rPr lang="en-IE" dirty="0" smtClean="0"/>
              <a:t>, </a:t>
            </a:r>
            <a:r>
              <a:rPr lang="en-IE" dirty="0" err="1" smtClean="0"/>
              <a:t>var</a:t>
            </a:r>
            <a:r>
              <a:rPr lang="en-IE" dirty="0" smtClean="0"/>
              <a:t> </a:t>
            </a:r>
            <a:r>
              <a:rPr lang="en-IE" dirty="0" err="1" smtClean="0"/>
              <a:t>olan</a:t>
            </a:r>
            <a:r>
              <a:rPr lang="en-IE" dirty="0" smtClean="0"/>
              <a:t> </a:t>
            </a:r>
            <a:r>
              <a:rPr lang="en-IE" dirty="0" err="1" smtClean="0"/>
              <a:t>herhangi</a:t>
            </a:r>
            <a:r>
              <a:rPr lang="en-IE" dirty="0" smtClean="0"/>
              <a:t> </a:t>
            </a:r>
            <a:r>
              <a:rPr lang="en-IE" dirty="0" err="1" smtClean="0"/>
              <a:t>bir</a:t>
            </a:r>
            <a:r>
              <a:rPr lang="en-IE" dirty="0" smtClean="0"/>
              <a:t> </a:t>
            </a:r>
            <a:r>
              <a:rPr lang="en-IE" dirty="0" err="1" smtClean="0"/>
              <a:t>uçaktan</a:t>
            </a:r>
            <a:r>
              <a:rPr lang="en-IE" dirty="0" smtClean="0"/>
              <a:t> </a:t>
            </a:r>
            <a:r>
              <a:rPr lang="en-IE" dirty="0" err="1" smtClean="0"/>
              <a:t>daha</a:t>
            </a:r>
            <a:r>
              <a:rPr lang="en-IE" dirty="0" smtClean="0"/>
              <a:t> </a:t>
            </a:r>
            <a:r>
              <a:rPr lang="en-IE" dirty="0" err="1" smtClean="0"/>
              <a:t>ucuz</a:t>
            </a:r>
            <a:r>
              <a:rPr lang="en-IE" dirty="0" smtClean="0"/>
              <a:t> </a:t>
            </a:r>
            <a:r>
              <a:rPr lang="en-IE" dirty="0" err="1" smtClean="0"/>
              <a:t>olacak</a:t>
            </a:r>
            <a:r>
              <a:rPr lang="en-IE" dirty="0" smtClean="0"/>
              <a:t>, </a:t>
            </a:r>
            <a:r>
              <a:rPr lang="en-IE" dirty="0" err="1" smtClean="0"/>
              <a:t>bu</a:t>
            </a:r>
            <a:r>
              <a:rPr lang="en-IE" dirty="0" smtClean="0"/>
              <a:t> </a:t>
            </a:r>
            <a:r>
              <a:rPr lang="en-IE" dirty="0" err="1" smtClean="0"/>
              <a:t>nedenle</a:t>
            </a:r>
            <a:r>
              <a:rPr lang="en-IE" dirty="0" smtClean="0"/>
              <a:t> </a:t>
            </a:r>
            <a:r>
              <a:rPr lang="en-IE" dirty="0" err="1" smtClean="0"/>
              <a:t>yeni</a:t>
            </a:r>
            <a:r>
              <a:rPr lang="en-IE" dirty="0" smtClean="0"/>
              <a:t> </a:t>
            </a:r>
            <a:r>
              <a:rPr lang="en-IE" dirty="0" err="1" smtClean="0"/>
              <a:t>ticaret</a:t>
            </a:r>
            <a:r>
              <a:rPr lang="en-IE" dirty="0" smtClean="0"/>
              <a:t> </a:t>
            </a:r>
            <a:r>
              <a:rPr lang="en-IE" dirty="0" err="1" smtClean="0"/>
              <a:t>yolları</a:t>
            </a:r>
            <a:r>
              <a:rPr lang="en-IE" dirty="0" smtClean="0"/>
              <a:t> </a:t>
            </a:r>
            <a:r>
              <a:rPr lang="en-IE" dirty="0" err="1" smtClean="0"/>
              <a:t>açılacak</a:t>
            </a:r>
            <a:r>
              <a:rPr lang="en-IE" dirty="0" smtClean="0"/>
              <a:t> </a:t>
            </a:r>
            <a:r>
              <a:rPr lang="en-IE" dirty="0" err="1" smtClean="0"/>
              <a:t>ve</a:t>
            </a:r>
            <a:r>
              <a:rPr lang="en-IE" dirty="0" smtClean="0"/>
              <a:t> </a:t>
            </a:r>
            <a:r>
              <a:rPr lang="en-IE" dirty="0" err="1" smtClean="0"/>
              <a:t>aynı</a:t>
            </a:r>
            <a:r>
              <a:rPr lang="en-IE" dirty="0" smtClean="0"/>
              <a:t> </a:t>
            </a:r>
            <a:r>
              <a:rPr lang="en-IE" dirty="0" err="1" smtClean="0"/>
              <a:t>gün</a:t>
            </a:r>
            <a:r>
              <a:rPr lang="en-IE" dirty="0" smtClean="0"/>
              <a:t> </a:t>
            </a:r>
            <a:r>
              <a:rPr lang="en-IE" dirty="0" err="1" smtClean="0"/>
              <a:t>uluslararası</a:t>
            </a:r>
            <a:r>
              <a:rPr lang="en-IE" dirty="0" smtClean="0"/>
              <a:t> </a:t>
            </a:r>
            <a:r>
              <a:rPr lang="en-IE" dirty="0" err="1" smtClean="0"/>
              <a:t>teslimatı</a:t>
            </a:r>
            <a:r>
              <a:rPr lang="en-IE" dirty="0" smtClean="0"/>
              <a:t> </a:t>
            </a:r>
            <a:r>
              <a:rPr lang="en-IE" dirty="0" err="1" smtClean="0"/>
              <a:t>uygun</a:t>
            </a:r>
            <a:r>
              <a:rPr lang="en-IE" dirty="0" smtClean="0"/>
              <a:t> </a:t>
            </a:r>
            <a:r>
              <a:rPr lang="en-IE" dirty="0" err="1" smtClean="0"/>
              <a:t>ve</a:t>
            </a:r>
            <a:r>
              <a:rPr lang="en-IE" dirty="0" smtClean="0"/>
              <a:t> </a:t>
            </a:r>
            <a:r>
              <a:rPr lang="en-IE" dirty="0" err="1" smtClean="0"/>
              <a:t>uygun</a:t>
            </a:r>
            <a:r>
              <a:rPr lang="en-IE" dirty="0" smtClean="0"/>
              <a:t> </a:t>
            </a:r>
            <a:r>
              <a:rPr lang="en-IE" dirty="0" err="1" smtClean="0"/>
              <a:t>maliyetli</a:t>
            </a:r>
            <a:r>
              <a:rPr lang="en-IE" dirty="0" smtClean="0"/>
              <a:t> hale </a:t>
            </a:r>
            <a:r>
              <a:rPr lang="en-IE" dirty="0" err="1" smtClean="0"/>
              <a:t>getirecek</a:t>
            </a:r>
            <a:r>
              <a:rPr lang="en-IE" dirty="0" smtClean="0"/>
              <a:t>. </a:t>
            </a:r>
            <a:r>
              <a:rPr lang="en-IE" dirty="0" err="1" smtClean="0"/>
              <a:t>Dronamics'in</a:t>
            </a:r>
            <a:r>
              <a:rPr lang="en-IE" dirty="0" smtClean="0"/>
              <a:t> </a:t>
            </a:r>
            <a:r>
              <a:rPr lang="en-IE" dirty="0" err="1" smtClean="0"/>
              <a:t>nihai</a:t>
            </a:r>
            <a:r>
              <a:rPr lang="en-IE" dirty="0" smtClean="0"/>
              <a:t> </a:t>
            </a:r>
            <a:r>
              <a:rPr lang="en-IE" dirty="0" err="1" smtClean="0"/>
              <a:t>hedefi</a:t>
            </a:r>
            <a:r>
              <a:rPr lang="en-IE" dirty="0" smtClean="0"/>
              <a:t>, </a:t>
            </a:r>
            <a:r>
              <a:rPr lang="en-IE" dirty="0" err="1" smtClean="0"/>
              <a:t>ticaret</a:t>
            </a:r>
            <a:r>
              <a:rPr lang="en-IE" dirty="0" smtClean="0"/>
              <a:t> </a:t>
            </a:r>
            <a:r>
              <a:rPr lang="en-IE" dirty="0" err="1" smtClean="0"/>
              <a:t>bölgelerinin</a:t>
            </a:r>
            <a:r>
              <a:rPr lang="en-IE" dirty="0" smtClean="0"/>
              <a:t> </a:t>
            </a:r>
            <a:r>
              <a:rPr lang="en-IE" dirty="0" err="1" smtClean="0"/>
              <a:t>dışındaki</a:t>
            </a:r>
            <a:r>
              <a:rPr lang="en-IE" dirty="0" smtClean="0"/>
              <a:t> </a:t>
            </a:r>
            <a:r>
              <a:rPr lang="en-IE" dirty="0" err="1" smtClean="0"/>
              <a:t>bölgelerde</a:t>
            </a:r>
            <a:r>
              <a:rPr lang="en-IE" dirty="0" smtClean="0"/>
              <a:t>, </a:t>
            </a:r>
            <a:r>
              <a:rPr lang="en-IE" dirty="0" err="1" smtClean="0"/>
              <a:t>özellikle</a:t>
            </a:r>
            <a:r>
              <a:rPr lang="en-IE" dirty="0" smtClean="0"/>
              <a:t> </a:t>
            </a:r>
            <a:r>
              <a:rPr lang="en-IE" dirty="0" err="1" smtClean="0"/>
              <a:t>uzak</a:t>
            </a:r>
            <a:r>
              <a:rPr lang="en-IE" dirty="0" smtClean="0"/>
              <a:t> </a:t>
            </a:r>
            <a:r>
              <a:rPr lang="en-IE" dirty="0" err="1" smtClean="0"/>
              <a:t>konumlarda</a:t>
            </a:r>
            <a:r>
              <a:rPr lang="en-IE" dirty="0" smtClean="0"/>
              <a:t> </a:t>
            </a:r>
            <a:r>
              <a:rPr lang="en-IE" dirty="0" err="1" smtClean="0"/>
              <a:t>yaşayan</a:t>
            </a:r>
            <a:r>
              <a:rPr lang="en-IE" dirty="0" smtClean="0"/>
              <a:t> </a:t>
            </a:r>
            <a:r>
              <a:rPr lang="en-IE" dirty="0" err="1" smtClean="0"/>
              <a:t>milyarlarca</a:t>
            </a:r>
            <a:r>
              <a:rPr lang="en-IE" dirty="0" smtClean="0"/>
              <a:t> </a:t>
            </a:r>
            <a:r>
              <a:rPr lang="en-IE" dirty="0" err="1" smtClean="0"/>
              <a:t>insana</a:t>
            </a:r>
            <a:r>
              <a:rPr lang="en-IE" dirty="0" smtClean="0"/>
              <a:t> </a:t>
            </a:r>
            <a:r>
              <a:rPr lang="en-IE" dirty="0" err="1" smtClean="0"/>
              <a:t>hizmet</a:t>
            </a:r>
            <a:r>
              <a:rPr lang="en-IE" dirty="0" smtClean="0"/>
              <a:t> </a:t>
            </a:r>
            <a:r>
              <a:rPr lang="en-IE" dirty="0" err="1" smtClean="0"/>
              <a:t>vermek</a:t>
            </a:r>
            <a:r>
              <a:rPr lang="en-IE" dirty="0" smtClean="0"/>
              <a:t> </a:t>
            </a:r>
            <a:r>
              <a:rPr lang="en-IE" dirty="0" err="1" smtClean="0"/>
              <a:t>ve</a:t>
            </a:r>
            <a:r>
              <a:rPr lang="en-IE" dirty="0" smtClean="0"/>
              <a:t> her </a:t>
            </a:r>
            <a:r>
              <a:rPr lang="en-IE" dirty="0" err="1" smtClean="0"/>
              <a:t>yere</a:t>
            </a:r>
            <a:r>
              <a:rPr lang="en-IE" dirty="0" smtClean="0"/>
              <a:t> </a:t>
            </a:r>
            <a:r>
              <a:rPr lang="en-IE" dirty="0" err="1" smtClean="0"/>
              <a:t>nakliye</a:t>
            </a:r>
            <a:r>
              <a:rPr lang="en-IE" dirty="0" smtClean="0"/>
              <a:t> </a:t>
            </a:r>
            <a:r>
              <a:rPr lang="en-IE" dirty="0" err="1" smtClean="0"/>
              <a:t>maliyetini</a:t>
            </a:r>
            <a:r>
              <a:rPr lang="en-IE" dirty="0" smtClean="0"/>
              <a:t> </a:t>
            </a:r>
            <a:r>
              <a:rPr lang="en-IE" dirty="0" err="1" smtClean="0"/>
              <a:t>düşürmektir</a:t>
            </a:r>
            <a:r>
              <a:rPr lang="en-IE" dirty="0" smtClean="0"/>
              <a:t>.</a:t>
            </a:r>
            <a:r>
              <a:rPr lang="tr-TR" dirty="0" smtClean="0"/>
              <a:t> </a:t>
            </a:r>
            <a:r>
              <a:rPr lang="en-IE" dirty="0" err="1" smtClean="0"/>
              <a:t>Küçük</a:t>
            </a:r>
            <a:r>
              <a:rPr lang="tr-TR" dirty="0" smtClean="0"/>
              <a:t> </a:t>
            </a:r>
            <a:r>
              <a:rPr lang="en-IE" dirty="0" err="1" smtClean="0"/>
              <a:t>uzak</a:t>
            </a:r>
            <a:r>
              <a:rPr lang="en-IE" dirty="0" smtClean="0"/>
              <a:t> </a:t>
            </a:r>
            <a:r>
              <a:rPr lang="en-IE" dirty="0" err="1" smtClean="0"/>
              <a:t>dağlık</a:t>
            </a:r>
            <a:r>
              <a:rPr lang="en-IE" dirty="0" smtClean="0"/>
              <a:t> </a:t>
            </a:r>
            <a:r>
              <a:rPr lang="en-IE" dirty="0" err="1" smtClean="0"/>
              <a:t>veya</a:t>
            </a:r>
            <a:r>
              <a:rPr lang="en-IE" dirty="0" smtClean="0"/>
              <a:t> </a:t>
            </a:r>
            <a:r>
              <a:rPr lang="en-IE" dirty="0" err="1" smtClean="0"/>
              <a:t>ada</a:t>
            </a:r>
            <a:r>
              <a:rPr lang="tr-TR" dirty="0" smtClean="0"/>
              <a:t> </a:t>
            </a:r>
            <a:r>
              <a:rPr lang="en-IE" dirty="0" err="1" smtClean="0"/>
              <a:t>topluluklarının</a:t>
            </a:r>
            <a:r>
              <a:rPr lang="en-IE" dirty="0" smtClean="0"/>
              <a:t> </a:t>
            </a:r>
            <a:r>
              <a:rPr lang="en-IE" dirty="0" err="1" smtClean="0"/>
              <a:t>içine</a:t>
            </a:r>
            <a:r>
              <a:rPr lang="en-IE" dirty="0" smtClean="0"/>
              <a:t> </a:t>
            </a:r>
            <a:r>
              <a:rPr lang="en-IE" dirty="0" err="1" smtClean="0"/>
              <a:t>ve</a:t>
            </a:r>
            <a:r>
              <a:rPr lang="en-IE" dirty="0" smtClean="0"/>
              <a:t> </a:t>
            </a:r>
            <a:r>
              <a:rPr lang="en-IE" dirty="0" err="1" smtClean="0"/>
              <a:t>dışına</a:t>
            </a:r>
            <a:r>
              <a:rPr lang="en-IE" dirty="0" smtClean="0"/>
              <a:t> </a:t>
            </a:r>
            <a:r>
              <a:rPr lang="en-IE" dirty="0" err="1" smtClean="0"/>
              <a:t>değerli</a:t>
            </a:r>
            <a:r>
              <a:rPr lang="en-IE" dirty="0" smtClean="0"/>
              <a:t> </a:t>
            </a:r>
            <a:r>
              <a:rPr lang="en-IE" dirty="0" err="1" smtClean="0"/>
              <a:t>cankurtaran</a:t>
            </a:r>
            <a:r>
              <a:rPr lang="en-IE" dirty="0" smtClean="0"/>
              <a:t> </a:t>
            </a:r>
            <a:r>
              <a:rPr lang="en-IE" dirty="0" err="1" smtClean="0"/>
              <a:t>mallarını</a:t>
            </a:r>
            <a:r>
              <a:rPr lang="en-IE" dirty="0" smtClean="0"/>
              <a:t> (</a:t>
            </a:r>
            <a:r>
              <a:rPr lang="en-IE" dirty="0" err="1" smtClean="0"/>
              <a:t>gıda</a:t>
            </a:r>
            <a:r>
              <a:rPr lang="en-IE" dirty="0" smtClean="0"/>
              <a:t>, </a:t>
            </a:r>
            <a:r>
              <a:rPr lang="en-IE" dirty="0" err="1" smtClean="0"/>
              <a:t>sağlık</a:t>
            </a:r>
            <a:r>
              <a:rPr lang="en-IE" dirty="0" smtClean="0"/>
              <a:t> </a:t>
            </a:r>
            <a:r>
              <a:rPr lang="en-IE" dirty="0" err="1" smtClean="0"/>
              <a:t>hizmetleri</a:t>
            </a:r>
            <a:r>
              <a:rPr lang="en-IE" dirty="0" smtClean="0"/>
              <a:t>, </a:t>
            </a:r>
            <a:r>
              <a:rPr lang="en-IE" dirty="0" err="1" smtClean="0"/>
              <a:t>telekom</a:t>
            </a:r>
            <a:r>
              <a:rPr lang="en-IE" dirty="0" smtClean="0"/>
              <a:t> </a:t>
            </a:r>
            <a:r>
              <a:rPr lang="en-IE" dirty="0" err="1" smtClean="0"/>
              <a:t>ürünleri</a:t>
            </a:r>
            <a:r>
              <a:rPr lang="en-IE" dirty="0" smtClean="0"/>
              <a:t>) </a:t>
            </a:r>
            <a:r>
              <a:rPr lang="en-IE" dirty="0" err="1" smtClean="0"/>
              <a:t>taşımak</a:t>
            </a:r>
            <a:r>
              <a:rPr lang="en-IE" dirty="0" smtClean="0"/>
              <a:t> </a:t>
            </a:r>
            <a:r>
              <a:rPr lang="en-IE" dirty="0" err="1" smtClean="0"/>
              <a:t>gibi</a:t>
            </a:r>
            <a:r>
              <a:rPr lang="en-IE" dirty="0" smtClean="0"/>
              <a:t>. </a:t>
            </a:r>
            <a:r>
              <a:rPr lang="en-IE" dirty="0" err="1" smtClean="0"/>
              <a:t>Dronamik</a:t>
            </a:r>
            <a:endParaRPr lang="en-IE" dirty="0" smtClean="0"/>
          </a:p>
          <a:p>
            <a:r>
              <a:rPr lang="en-IE" dirty="0" smtClean="0"/>
              <a:t>30 </a:t>
            </a:r>
            <a:r>
              <a:rPr lang="en-IE" dirty="0" err="1" smtClean="0"/>
              <a:t>yaşın</a:t>
            </a:r>
            <a:r>
              <a:rPr lang="en-IE" dirty="0" smtClean="0"/>
              <a:t> </a:t>
            </a:r>
            <a:r>
              <a:rPr lang="en-IE" dirty="0" err="1" smtClean="0"/>
              <a:t>altındaki</a:t>
            </a:r>
            <a:r>
              <a:rPr lang="en-IE" dirty="0" smtClean="0"/>
              <a:t> </a:t>
            </a:r>
            <a:r>
              <a:rPr lang="en-IE" dirty="0" err="1" smtClean="0"/>
              <a:t>Avrupa'nın</a:t>
            </a:r>
            <a:r>
              <a:rPr lang="en-IE" dirty="0" smtClean="0"/>
              <a:t> en </a:t>
            </a:r>
            <a:r>
              <a:rPr lang="en-IE" dirty="0" err="1" smtClean="0"/>
              <a:t>başarılı</a:t>
            </a:r>
            <a:r>
              <a:rPr lang="en-IE" dirty="0" smtClean="0"/>
              <a:t> 20 </a:t>
            </a:r>
            <a:r>
              <a:rPr lang="en-IE" dirty="0" err="1" smtClean="0"/>
              <a:t>girişimcisini</a:t>
            </a:r>
            <a:r>
              <a:rPr lang="en-IE" dirty="0" smtClean="0"/>
              <a:t> </a:t>
            </a:r>
            <a:r>
              <a:rPr lang="en-IE" u="sng" dirty="0" err="1" smtClean="0"/>
              <a:t>okuyun</a:t>
            </a:r>
            <a:endParaRPr lang="en-IE" u="sng" dirty="0"/>
          </a:p>
        </p:txBody>
      </p:sp>
      <p:pic>
        <p:nvPicPr>
          <p:cNvPr id="8196" name="Picture 4" descr="20 of Europe's most successful entrepreneurs under 30 | EU-Startups">
            <a:extLst>
              <a:ext uri="{FF2B5EF4-FFF2-40B4-BE49-F238E27FC236}">
                <a16:creationId xmlns:a16="http://schemas.microsoft.com/office/drawing/2014/main" xmlns="" id="{A18B4645-35C9-41E6-8CCB-ACA7016B2A1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92963" y="1646068"/>
            <a:ext cx="3962400" cy="3962400"/>
          </a:xfrm>
          <a:prstGeom prst="teardrop">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852D8C18-9934-48D9-95BB-6C27527D4C20}"/>
              </a:ext>
            </a:extLst>
          </p:cNvPr>
          <p:cNvPicPr>
            <a:picLocks noChangeAspect="1"/>
          </p:cNvPicPr>
          <p:nvPr/>
        </p:nvPicPr>
        <p:blipFill>
          <a:blip r:embed="rId3"/>
          <a:stretch>
            <a:fillRect/>
          </a:stretch>
        </p:blipFill>
        <p:spPr>
          <a:xfrm>
            <a:off x="8590671" y="5768267"/>
            <a:ext cx="2219325" cy="914400"/>
          </a:xfrm>
          <a:prstGeom prst="rect">
            <a:avLst/>
          </a:prstGeom>
        </p:spPr>
      </p:pic>
      <p:sp>
        <p:nvSpPr>
          <p:cNvPr id="8" name="TextBox 7">
            <a:extLst>
              <a:ext uri="{FF2B5EF4-FFF2-40B4-BE49-F238E27FC236}">
                <a16:creationId xmlns:a16="http://schemas.microsoft.com/office/drawing/2014/main" xmlns="" id="{88BF2DB8-BCD4-4FE6-880A-D8FB1FDA05A5}"/>
              </a:ext>
            </a:extLst>
          </p:cNvPr>
          <p:cNvSpPr txBox="1"/>
          <p:nvPr/>
        </p:nvSpPr>
        <p:spPr>
          <a:xfrm>
            <a:off x="0" y="-20240"/>
            <a:ext cx="6425686" cy="1077218"/>
          </a:xfrm>
          <a:prstGeom prst="rect">
            <a:avLst/>
          </a:prstGeom>
          <a:solidFill>
            <a:schemeClr val="bg1"/>
          </a:solidFill>
        </p:spPr>
        <p:txBody>
          <a:bodyPr wrap="square" rtlCol="0">
            <a:spAutoFit/>
          </a:bodyPr>
          <a:lstStyle/>
          <a:p>
            <a:r>
              <a:rPr lang="tr-TR" sz="4000" dirty="0" smtClean="0">
                <a:solidFill>
                  <a:srgbClr val="A6377D"/>
                </a:solidFill>
                <a:latin typeface="Cooper Black" pitchFamily="18" charset="0"/>
              </a:rPr>
              <a:t>ÖRNEK </a:t>
            </a:r>
            <a:r>
              <a:rPr lang="en-IE" sz="4000" dirty="0" smtClean="0">
                <a:solidFill>
                  <a:srgbClr val="A6377D"/>
                </a:solidFill>
                <a:latin typeface="Cooper Black" panose="0208090404030B020404" pitchFamily="18" charset="0"/>
              </a:rPr>
              <a:t> </a:t>
            </a:r>
            <a:r>
              <a:rPr lang="en-IE" sz="4000" dirty="0">
                <a:solidFill>
                  <a:srgbClr val="A6377D"/>
                </a:solidFill>
                <a:latin typeface="Cooper Black" panose="0208090404030B020404" pitchFamily="18" charset="0"/>
              </a:rPr>
              <a:t>YDSI </a:t>
            </a:r>
          </a:p>
          <a:p>
            <a:r>
              <a:rPr lang="tr-TR" sz="2400" dirty="0" err="1" smtClean="0">
                <a:solidFill>
                  <a:srgbClr val="A6377D"/>
                </a:solidFill>
              </a:rPr>
              <a:t>Dronları</a:t>
            </a:r>
            <a:r>
              <a:rPr lang="tr-TR" sz="2400" dirty="0" smtClean="0">
                <a:solidFill>
                  <a:srgbClr val="A6377D"/>
                </a:solidFill>
              </a:rPr>
              <a:t> Kullanan Robotik</a:t>
            </a:r>
            <a:endParaRPr lang="en-IE" sz="1400" b="1" dirty="0">
              <a:solidFill>
                <a:srgbClr val="A6377D"/>
              </a:solidFill>
            </a:endParaRPr>
          </a:p>
        </p:txBody>
      </p:sp>
    </p:spTree>
    <p:extLst>
      <p:ext uri="{BB962C8B-B14F-4D97-AF65-F5344CB8AC3E}">
        <p14:creationId xmlns:p14="http://schemas.microsoft.com/office/powerpoint/2010/main" xmlns="" val="2880133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CD5BE0B8-93A2-4FBD-BF54-8E8F0C298A3B}"/>
              </a:ext>
            </a:extLst>
          </p:cNvPr>
          <p:cNvSpPr>
            <a:spLocks noGrp="1"/>
          </p:cNvSpPr>
          <p:nvPr>
            <p:ph type="body" sz="quarter" idx="13"/>
          </p:nvPr>
        </p:nvSpPr>
        <p:spPr>
          <a:xfrm>
            <a:off x="5464681" y="122810"/>
            <a:ext cx="6243009" cy="697353"/>
          </a:xfrm>
        </p:spPr>
        <p:txBody>
          <a:bodyPr>
            <a:noAutofit/>
          </a:bodyPr>
          <a:lstStyle/>
          <a:p>
            <a:pPr>
              <a:spcBef>
                <a:spcPts val="0"/>
              </a:spcBef>
            </a:pPr>
            <a:r>
              <a:rPr lang="tr-TR" sz="4400" b="1" dirty="0" smtClean="0">
                <a:solidFill>
                  <a:srgbClr val="40A67A"/>
                </a:solidFill>
              </a:rPr>
              <a:t>Düşünme Zamanı</a:t>
            </a:r>
            <a:r>
              <a:rPr lang="en-IE" sz="4400" b="1" dirty="0" smtClean="0">
                <a:solidFill>
                  <a:srgbClr val="40A67A"/>
                </a:solidFill>
              </a:rPr>
              <a:t>! </a:t>
            </a:r>
          </a:p>
          <a:p>
            <a:pPr>
              <a:spcBef>
                <a:spcPts val="0"/>
              </a:spcBef>
            </a:pPr>
            <a:r>
              <a:rPr lang="en-IE" b="1" dirty="0" smtClean="0">
                <a:solidFill>
                  <a:srgbClr val="ED2A59"/>
                </a:solidFill>
              </a:rPr>
              <a:t>YDSI </a:t>
            </a:r>
            <a:r>
              <a:rPr lang="en-IE" b="1" dirty="0" err="1" smtClean="0">
                <a:solidFill>
                  <a:srgbClr val="ED2A59"/>
                </a:solidFill>
              </a:rPr>
              <a:t>Yolculuğunuza</a:t>
            </a:r>
            <a:r>
              <a:rPr lang="en-IE" b="1" dirty="0" smtClean="0">
                <a:solidFill>
                  <a:srgbClr val="ED2A59"/>
                </a:solidFill>
              </a:rPr>
              <a:t> </a:t>
            </a:r>
            <a:r>
              <a:rPr lang="en-IE" b="1" dirty="0" err="1" smtClean="0">
                <a:solidFill>
                  <a:srgbClr val="ED2A59"/>
                </a:solidFill>
              </a:rPr>
              <a:t>Bugün</a:t>
            </a:r>
            <a:r>
              <a:rPr lang="en-IE" b="1" dirty="0" smtClean="0">
                <a:solidFill>
                  <a:srgbClr val="ED2A59"/>
                </a:solidFill>
              </a:rPr>
              <a:t> </a:t>
            </a:r>
            <a:r>
              <a:rPr lang="en-IE" b="1" dirty="0" err="1" smtClean="0">
                <a:solidFill>
                  <a:srgbClr val="ED2A59"/>
                </a:solidFill>
              </a:rPr>
              <a:t>Başlayın</a:t>
            </a:r>
            <a:r>
              <a:rPr lang="en-IE" b="1" dirty="0" smtClean="0">
                <a:solidFill>
                  <a:srgbClr val="ED2A59"/>
                </a:solidFill>
              </a:rPr>
              <a:t> </a:t>
            </a:r>
            <a:endParaRPr lang="en-IE" b="1" dirty="0">
              <a:solidFill>
                <a:srgbClr val="ED2A59"/>
              </a:solidFill>
            </a:endParaRPr>
          </a:p>
        </p:txBody>
      </p:sp>
      <p:sp>
        <p:nvSpPr>
          <p:cNvPr id="7" name="Text Placeholder 6">
            <a:extLst>
              <a:ext uri="{FF2B5EF4-FFF2-40B4-BE49-F238E27FC236}">
                <a16:creationId xmlns:a16="http://schemas.microsoft.com/office/drawing/2014/main" xmlns="" id="{0D039ACA-412E-4AF1-89F5-14D5E2D9D5D4}"/>
              </a:ext>
            </a:extLst>
          </p:cNvPr>
          <p:cNvSpPr>
            <a:spLocks noGrp="1"/>
          </p:cNvSpPr>
          <p:nvPr>
            <p:ph type="body" sz="quarter" idx="14"/>
          </p:nvPr>
        </p:nvSpPr>
        <p:spPr>
          <a:xfrm>
            <a:off x="5323438" y="1566886"/>
            <a:ext cx="6384252" cy="2592420"/>
          </a:xfrm>
        </p:spPr>
        <p:txBody>
          <a:bodyPr/>
          <a:lstStyle/>
          <a:p>
            <a:pPr>
              <a:lnSpc>
                <a:spcPct val="100000"/>
              </a:lnSpc>
              <a:spcBef>
                <a:spcPts val="0"/>
              </a:spcBef>
            </a:pPr>
            <a:r>
              <a:rPr lang="en-IE" dirty="0" err="1" smtClean="0">
                <a:solidFill>
                  <a:schemeClr val="tx1">
                    <a:lumMod val="75000"/>
                    <a:lumOff val="25000"/>
                  </a:schemeClr>
                </a:solidFill>
              </a:rPr>
              <a:t>Şu</a:t>
            </a:r>
            <a:r>
              <a:rPr lang="en-IE" dirty="0" smtClean="0">
                <a:solidFill>
                  <a:schemeClr val="tx1">
                    <a:lumMod val="75000"/>
                    <a:lumOff val="25000"/>
                  </a:schemeClr>
                </a:solidFill>
              </a:rPr>
              <a:t> </a:t>
            </a:r>
            <a:r>
              <a:rPr lang="en-IE" dirty="0" err="1" smtClean="0">
                <a:solidFill>
                  <a:schemeClr val="tx1">
                    <a:lumMod val="75000"/>
                    <a:lumOff val="25000"/>
                  </a:schemeClr>
                </a:solidFill>
              </a:rPr>
              <a:t>anda</a:t>
            </a:r>
            <a:r>
              <a:rPr lang="en-IE" dirty="0" smtClean="0">
                <a:solidFill>
                  <a:schemeClr val="tx1">
                    <a:lumMod val="75000"/>
                    <a:lumOff val="25000"/>
                  </a:schemeClr>
                </a:solidFill>
              </a:rPr>
              <a:t> </a:t>
            </a:r>
            <a:r>
              <a:rPr lang="en-IE" dirty="0" err="1" smtClean="0">
                <a:solidFill>
                  <a:schemeClr val="tx1">
                    <a:lumMod val="75000"/>
                    <a:lumOff val="25000"/>
                  </a:schemeClr>
                </a:solidFill>
              </a:rPr>
              <a:t>topluluğunuzla</a:t>
            </a:r>
            <a:r>
              <a:rPr lang="en-IE" dirty="0" smtClean="0">
                <a:solidFill>
                  <a:schemeClr val="tx1">
                    <a:lumMod val="75000"/>
                    <a:lumOff val="25000"/>
                  </a:schemeClr>
                </a:solidFill>
              </a:rPr>
              <a:t> </a:t>
            </a:r>
            <a:r>
              <a:rPr lang="en-IE" dirty="0" err="1" smtClean="0">
                <a:solidFill>
                  <a:schemeClr val="tx1">
                    <a:lumMod val="75000"/>
                    <a:lumOff val="25000"/>
                  </a:schemeClr>
                </a:solidFill>
              </a:rPr>
              <a:t>karşı</a:t>
            </a:r>
            <a:r>
              <a:rPr lang="en-IE" dirty="0" smtClean="0">
                <a:solidFill>
                  <a:schemeClr val="tx1">
                    <a:lumMod val="75000"/>
                    <a:lumOff val="25000"/>
                  </a:schemeClr>
                </a:solidFill>
              </a:rPr>
              <a:t> </a:t>
            </a:r>
            <a:r>
              <a:rPr lang="en-IE" dirty="0" err="1" smtClean="0">
                <a:solidFill>
                  <a:schemeClr val="tx1">
                    <a:lumMod val="75000"/>
                    <a:lumOff val="25000"/>
                  </a:schemeClr>
                </a:solidFill>
              </a:rPr>
              <a:t>karşıya</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bariz</a:t>
            </a:r>
            <a:r>
              <a:rPr lang="en-IE" dirty="0" smtClean="0">
                <a:solidFill>
                  <a:schemeClr val="tx1">
                    <a:lumMod val="75000"/>
                    <a:lumOff val="25000"/>
                  </a:schemeClr>
                </a:solidFill>
              </a:rPr>
              <a:t> </a:t>
            </a:r>
            <a:r>
              <a:rPr lang="en-IE" dirty="0" err="1" smtClean="0">
                <a:solidFill>
                  <a:schemeClr val="tx1">
                    <a:lumMod val="75000"/>
                    <a:lumOff val="25000"/>
                  </a:schemeClr>
                </a:solidFill>
              </a:rPr>
              <a:t>toplumsal</a:t>
            </a:r>
            <a:r>
              <a:rPr lang="en-IE" dirty="0" smtClean="0">
                <a:solidFill>
                  <a:schemeClr val="tx1">
                    <a:lumMod val="75000"/>
                    <a:lumOff val="25000"/>
                  </a:schemeClr>
                </a:solidFill>
              </a:rPr>
              <a:t>, </a:t>
            </a:r>
            <a:r>
              <a:rPr lang="en-IE" dirty="0" err="1" smtClean="0">
                <a:solidFill>
                  <a:schemeClr val="tx1">
                    <a:lumMod val="75000"/>
                    <a:lumOff val="25000"/>
                  </a:schemeClr>
                </a:solidFill>
              </a:rPr>
              <a:t>çevresel</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ekonomik</a:t>
            </a:r>
            <a:r>
              <a:rPr lang="en-IE" dirty="0" smtClean="0">
                <a:solidFill>
                  <a:schemeClr val="tx1">
                    <a:lumMod val="75000"/>
                    <a:lumOff val="25000"/>
                  </a:schemeClr>
                </a:solidFill>
              </a:rPr>
              <a:t> </a:t>
            </a:r>
            <a:r>
              <a:rPr lang="en-IE" dirty="0" err="1" smtClean="0">
                <a:solidFill>
                  <a:schemeClr val="tx1">
                    <a:lumMod val="75000"/>
                    <a:lumOff val="25000"/>
                  </a:schemeClr>
                </a:solidFill>
              </a:rPr>
              <a:t>zorluklar</a:t>
            </a:r>
            <a:r>
              <a:rPr lang="en-IE" dirty="0" smtClean="0">
                <a:solidFill>
                  <a:schemeClr val="tx1">
                    <a:lumMod val="75000"/>
                    <a:lumOff val="25000"/>
                  </a:schemeClr>
                </a:solidFill>
              </a:rPr>
              <a:t> </a:t>
            </a:r>
            <a:r>
              <a:rPr lang="en-IE" dirty="0" err="1" smtClean="0">
                <a:solidFill>
                  <a:schemeClr val="tx1">
                    <a:lumMod val="75000"/>
                    <a:lumOff val="25000"/>
                  </a:schemeClr>
                </a:solidFill>
              </a:rPr>
              <a:t>nelerdir</a:t>
            </a:r>
            <a:r>
              <a:rPr lang="en-IE" dirty="0" smtClean="0">
                <a:solidFill>
                  <a:schemeClr val="tx1">
                    <a:lumMod val="75000"/>
                    <a:lumOff val="25000"/>
                  </a:schemeClr>
                </a:solidFill>
              </a:rPr>
              <a:t>?</a:t>
            </a:r>
          </a:p>
          <a:p>
            <a:pPr>
              <a:lnSpc>
                <a:spcPct val="100000"/>
              </a:lnSpc>
              <a:spcBef>
                <a:spcPts val="0"/>
              </a:spcBef>
            </a:pPr>
            <a:r>
              <a:rPr lang="en-IE" dirty="0" err="1" smtClean="0">
                <a:solidFill>
                  <a:schemeClr val="tx1">
                    <a:lumMod val="75000"/>
                    <a:lumOff val="25000"/>
                  </a:schemeClr>
                </a:solidFill>
              </a:rPr>
              <a:t>Hangi</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a:t>
            </a:r>
            <a:r>
              <a:rPr lang="en-IE" dirty="0" smtClean="0">
                <a:solidFill>
                  <a:schemeClr val="tx1">
                    <a:lumMod val="75000"/>
                    <a:lumOff val="25000"/>
                  </a:schemeClr>
                </a:solidFill>
              </a:rPr>
              <a:t> </a:t>
            </a:r>
            <a:r>
              <a:rPr lang="en-IE" dirty="0" err="1" smtClean="0">
                <a:solidFill>
                  <a:schemeClr val="tx1">
                    <a:lumMod val="75000"/>
                    <a:lumOff val="25000"/>
                  </a:schemeClr>
                </a:solidFill>
              </a:rPr>
              <a:t>bulabilirsiniz</a:t>
            </a:r>
            <a:r>
              <a:rPr lang="en-IE" dirty="0" smtClean="0">
                <a:solidFill>
                  <a:schemeClr val="tx1">
                    <a:lumMod val="75000"/>
                    <a:lumOff val="25000"/>
                  </a:schemeClr>
                </a:solidFill>
              </a:rPr>
              <a:t>?</a:t>
            </a:r>
          </a:p>
          <a:p>
            <a:pPr>
              <a:lnSpc>
                <a:spcPct val="100000"/>
              </a:lnSpc>
              <a:spcBef>
                <a:spcPts val="0"/>
              </a:spcBef>
            </a:pP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fikrinizi</a:t>
            </a:r>
            <a:r>
              <a:rPr lang="en-IE" dirty="0" smtClean="0">
                <a:solidFill>
                  <a:schemeClr val="tx1">
                    <a:lumMod val="75000"/>
                    <a:lumOff val="25000"/>
                  </a:schemeClr>
                </a:solidFill>
              </a:rPr>
              <a:t> </a:t>
            </a:r>
            <a:r>
              <a:rPr lang="en-IE" dirty="0" err="1" smtClean="0">
                <a:solidFill>
                  <a:schemeClr val="tx1">
                    <a:lumMod val="75000"/>
                    <a:lumOff val="25000"/>
                  </a:schemeClr>
                </a:solidFill>
              </a:rPr>
              <a:t>oluşturmanıza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yenilemenize</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olabilecek</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destek</a:t>
            </a:r>
            <a:r>
              <a:rPr lang="en-IE" dirty="0" smtClean="0">
                <a:solidFill>
                  <a:schemeClr val="tx1">
                    <a:lumMod val="75000"/>
                    <a:lumOff val="25000"/>
                  </a:schemeClr>
                </a:solidFill>
              </a:rPr>
              <a:t> </a:t>
            </a:r>
            <a:r>
              <a:rPr lang="en-IE" dirty="0" err="1" smtClean="0">
                <a:solidFill>
                  <a:schemeClr val="tx1">
                    <a:lumMod val="75000"/>
                    <a:lumOff val="25000"/>
                  </a:schemeClr>
                </a:solidFill>
              </a:rPr>
              <a:t>grubu</a:t>
            </a:r>
            <a:r>
              <a:rPr lang="en-IE" dirty="0" smtClean="0">
                <a:solidFill>
                  <a:schemeClr val="tx1">
                    <a:lumMod val="75000"/>
                    <a:lumOff val="25000"/>
                  </a:schemeClr>
                </a:solidFill>
              </a:rPr>
              <a:t>, </a:t>
            </a:r>
            <a:r>
              <a:rPr lang="en-IE" dirty="0" err="1" smtClean="0">
                <a:solidFill>
                  <a:schemeClr val="tx1">
                    <a:lumMod val="75000"/>
                    <a:lumOff val="25000"/>
                  </a:schemeClr>
                </a:solidFill>
              </a:rPr>
              <a:t>proje</a:t>
            </a:r>
            <a:r>
              <a:rPr lang="en-IE" dirty="0" smtClean="0">
                <a:solidFill>
                  <a:schemeClr val="tx1">
                    <a:lumMod val="75000"/>
                    <a:lumOff val="25000"/>
                  </a:schemeClr>
                </a:solidFill>
              </a:rPr>
              <a:t>, </a:t>
            </a:r>
            <a:r>
              <a:rPr lang="en-IE" dirty="0" err="1" smtClean="0">
                <a:solidFill>
                  <a:schemeClr val="tx1">
                    <a:lumMod val="75000"/>
                    <a:lumOff val="25000"/>
                  </a:schemeClr>
                </a:solidFill>
              </a:rPr>
              <a:t>ağ</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arkadaş</a:t>
            </a:r>
            <a:r>
              <a:rPr lang="en-IE" dirty="0" smtClean="0">
                <a:solidFill>
                  <a:schemeClr val="tx1">
                    <a:lumMod val="75000"/>
                    <a:lumOff val="25000"/>
                  </a:schemeClr>
                </a:solidFill>
              </a:rPr>
              <a:t> </a:t>
            </a:r>
            <a:r>
              <a:rPr lang="en-IE" dirty="0" err="1" smtClean="0">
                <a:solidFill>
                  <a:schemeClr val="tx1">
                    <a:lumMod val="75000"/>
                    <a:lumOff val="25000"/>
                  </a:schemeClr>
                </a:solidFill>
              </a:rPr>
              <a:t>grubu</a:t>
            </a:r>
            <a:r>
              <a:rPr lang="en-IE" dirty="0" smtClean="0">
                <a:solidFill>
                  <a:schemeClr val="tx1">
                    <a:lumMod val="75000"/>
                    <a:lumOff val="25000"/>
                  </a:schemeClr>
                </a:solidFill>
              </a:rPr>
              <a:t> </a:t>
            </a:r>
            <a:r>
              <a:rPr lang="en-IE" dirty="0" err="1" smtClean="0">
                <a:solidFill>
                  <a:schemeClr val="tx1">
                    <a:lumMod val="75000"/>
                    <a:lumOff val="25000"/>
                  </a:schemeClr>
                </a:solidFill>
              </a:rPr>
              <a:t>var</a:t>
            </a:r>
            <a:r>
              <a:rPr lang="en-IE" dirty="0" smtClean="0">
                <a:solidFill>
                  <a:schemeClr val="tx1">
                    <a:lumMod val="75000"/>
                    <a:lumOff val="25000"/>
                  </a:schemeClr>
                </a:solidFill>
              </a:rPr>
              <a:t> </a:t>
            </a:r>
            <a:r>
              <a:rPr lang="en-IE" dirty="0" err="1" smtClean="0">
                <a:solidFill>
                  <a:schemeClr val="tx1">
                    <a:lumMod val="75000"/>
                    <a:lumOff val="25000"/>
                  </a:schemeClr>
                </a:solidFill>
              </a:rPr>
              <a:t>mı</a:t>
            </a:r>
            <a:r>
              <a:rPr lang="en-IE" dirty="0" smtClean="0">
                <a:solidFill>
                  <a:schemeClr val="tx1">
                    <a:lumMod val="75000"/>
                    <a:lumOff val="25000"/>
                  </a:schemeClr>
                </a:solidFill>
              </a:rPr>
              <a:t>?</a:t>
            </a:r>
          </a:p>
          <a:p>
            <a:pPr algn="ctr"/>
            <a:r>
              <a:rPr lang="tr-TR" b="1" dirty="0" smtClean="0">
                <a:solidFill>
                  <a:srgbClr val="389DAE"/>
                </a:solidFill>
              </a:rPr>
              <a:t> Sonraki Modüllerde daha derine inmek ve YDSI fikirlerinizi hayata geçirmek için birçok alıştırma olacak!</a:t>
            </a:r>
            <a:endParaRPr lang="en-IE" b="1" dirty="0">
              <a:solidFill>
                <a:srgbClr val="389DAE"/>
              </a:solidFill>
            </a:endParaRPr>
          </a:p>
          <a:p>
            <a:r>
              <a:rPr lang="en-IE" sz="3200" b="1" dirty="0" smtClean="0">
                <a:solidFill>
                  <a:srgbClr val="ED2A59"/>
                </a:solidFill>
              </a:rPr>
              <a:t>Ne </a:t>
            </a:r>
            <a:r>
              <a:rPr lang="en-IE" sz="3200" b="1" dirty="0" err="1" smtClean="0">
                <a:solidFill>
                  <a:srgbClr val="ED2A59"/>
                </a:solidFill>
              </a:rPr>
              <a:t>Değişikliği</a:t>
            </a:r>
            <a:r>
              <a:rPr lang="en-IE" sz="3200" b="1" dirty="0" smtClean="0">
                <a:solidFill>
                  <a:srgbClr val="ED2A59"/>
                </a:solidFill>
              </a:rPr>
              <a:t> </a:t>
            </a:r>
            <a:r>
              <a:rPr lang="en-IE" sz="3200" b="1" dirty="0" err="1" smtClean="0">
                <a:solidFill>
                  <a:srgbClr val="ED2A59"/>
                </a:solidFill>
              </a:rPr>
              <a:t>Yapacaksınız</a:t>
            </a:r>
            <a:r>
              <a:rPr lang="en-IE" sz="3200" b="1" dirty="0" smtClean="0">
                <a:solidFill>
                  <a:srgbClr val="ED2A59"/>
                </a:solidFill>
              </a:rPr>
              <a:t>?</a:t>
            </a:r>
          </a:p>
          <a:p>
            <a:r>
              <a:rPr lang="en-IE" sz="3200" b="1" dirty="0" err="1" smtClean="0">
                <a:solidFill>
                  <a:srgbClr val="ED2A59"/>
                </a:solidFill>
              </a:rPr>
              <a:t>İnanın</a:t>
            </a:r>
            <a:r>
              <a:rPr lang="en-IE" sz="3200" b="1" dirty="0" smtClean="0">
                <a:solidFill>
                  <a:srgbClr val="ED2A59"/>
                </a:solidFill>
              </a:rPr>
              <a:t>, </a:t>
            </a:r>
            <a:r>
              <a:rPr lang="en-IE" sz="3200" b="1" dirty="0" err="1" smtClean="0">
                <a:solidFill>
                  <a:srgbClr val="ED2A59"/>
                </a:solidFill>
              </a:rPr>
              <a:t>Bugün</a:t>
            </a:r>
            <a:r>
              <a:rPr lang="en-IE" sz="3200" b="1" dirty="0" smtClean="0">
                <a:solidFill>
                  <a:srgbClr val="ED2A59"/>
                </a:solidFill>
              </a:rPr>
              <a:t> </a:t>
            </a:r>
            <a:r>
              <a:rPr lang="en-IE" sz="3200" b="1" dirty="0" err="1" smtClean="0">
                <a:solidFill>
                  <a:srgbClr val="ED2A59"/>
                </a:solidFill>
              </a:rPr>
              <a:t>Harekete</a:t>
            </a:r>
            <a:r>
              <a:rPr lang="en-IE" sz="3200" b="1" dirty="0" smtClean="0">
                <a:solidFill>
                  <a:srgbClr val="ED2A59"/>
                </a:solidFill>
              </a:rPr>
              <a:t> </a:t>
            </a:r>
            <a:r>
              <a:rPr lang="en-IE" sz="3200" b="1" dirty="0" err="1" smtClean="0">
                <a:solidFill>
                  <a:srgbClr val="ED2A59"/>
                </a:solidFill>
              </a:rPr>
              <a:t>Geçin</a:t>
            </a:r>
            <a:r>
              <a:rPr lang="en-IE" sz="3200" b="1" dirty="0" smtClean="0">
                <a:solidFill>
                  <a:srgbClr val="ED2A59"/>
                </a:solidFill>
              </a:rPr>
              <a:t>! </a:t>
            </a:r>
            <a:endParaRPr lang="en-IE" sz="3200" b="1" dirty="0">
              <a:solidFill>
                <a:srgbClr val="ED2A59"/>
              </a:solidFill>
            </a:endParaRPr>
          </a:p>
        </p:txBody>
      </p:sp>
      <p:pic>
        <p:nvPicPr>
          <p:cNvPr id="9" name="Picture Placeholder 8" descr="A picture containing person, outdoor&#10;&#10;Description automatically generated">
            <a:extLst>
              <a:ext uri="{FF2B5EF4-FFF2-40B4-BE49-F238E27FC236}">
                <a16:creationId xmlns:a16="http://schemas.microsoft.com/office/drawing/2014/main" xmlns="" id="{4524A887-139B-4F98-8F76-50A90700F936}"/>
              </a:ext>
            </a:extLst>
          </p:cNvPr>
          <p:cNvPicPr>
            <a:picLocks noGrp="1" noChangeAspect="1"/>
          </p:cNvPicPr>
          <p:nvPr>
            <p:ph type="pic" sz="quarter" idx="10"/>
          </p:nvPr>
        </p:nvPicPr>
        <p:blipFill>
          <a:blip r:embed="rId2"/>
          <a:srcRect t="810" b="810"/>
          <a:stretch>
            <a:fillRect/>
          </a:stretch>
        </p:blipFill>
        <p:spPr>
          <a:xfrm>
            <a:off x="1251704" y="471486"/>
            <a:ext cx="3876931" cy="5721208"/>
          </a:xfrm>
        </p:spPr>
      </p:pic>
    </p:spTree>
    <p:extLst>
      <p:ext uri="{BB962C8B-B14F-4D97-AF65-F5344CB8AC3E}">
        <p14:creationId xmlns:p14="http://schemas.microsoft.com/office/powerpoint/2010/main" xmlns="" val="3909467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731520" y="1146169"/>
            <a:ext cx="6531429" cy="1311087"/>
          </a:xfrm>
        </p:spPr>
        <p:txBody>
          <a:bodyPr/>
          <a:lstStyle/>
          <a:p>
            <a:r>
              <a:rPr lang="en-US" dirty="0" err="1" smtClean="0">
                <a:solidFill>
                  <a:srgbClr val="ED2A59"/>
                </a:solidFill>
              </a:rPr>
              <a:t>Sonraki</a:t>
            </a:r>
            <a:r>
              <a:rPr lang="en-US" dirty="0" smtClean="0">
                <a:solidFill>
                  <a:srgbClr val="ED2A59"/>
                </a:solidFill>
              </a:rPr>
              <a:t> </a:t>
            </a:r>
            <a:r>
              <a:rPr lang="en-US" dirty="0" err="1" smtClean="0">
                <a:solidFill>
                  <a:srgbClr val="ED2A59"/>
                </a:solidFill>
              </a:rPr>
              <a:t>Modül</a:t>
            </a:r>
            <a:r>
              <a:rPr lang="en-US" dirty="0" smtClean="0">
                <a:solidFill>
                  <a:srgbClr val="ED2A59"/>
                </a:solidFill>
              </a:rPr>
              <a:t> 2</a:t>
            </a:r>
            <a:endParaRPr lang="en-US" dirty="0">
              <a:solidFill>
                <a:srgbClr val="ED2A59"/>
              </a:solidFill>
            </a:endParaRP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665637"/>
            <a:ext cx="7846104" cy="1311087"/>
          </a:xfrm>
        </p:spPr>
        <p:txBody>
          <a:bodyPr/>
          <a:lstStyle/>
          <a:p>
            <a:r>
              <a:rPr lang="en-US" sz="2800" i="0" dirty="0" err="1" smtClean="0">
                <a:solidFill>
                  <a:schemeClr val="tx1">
                    <a:lumMod val="75000"/>
                    <a:lumOff val="25000"/>
                  </a:schemeClr>
                </a:solidFill>
              </a:rPr>
              <a:t>Gençler</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için</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sosyal</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konularda</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fırsatları</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ve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Sağlık</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Demokrasi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Tüketim</a:t>
            </a:r>
            <a:r>
              <a:rPr lang="en-US" sz="2800" i="0" dirty="0" smtClean="0">
                <a:solidFill>
                  <a:schemeClr val="tx1">
                    <a:lumMod val="75000"/>
                    <a:lumOff val="25000"/>
                  </a:schemeClr>
                </a:solidFill>
              </a:rPr>
              <a:t>, Para, </a:t>
            </a:r>
            <a:r>
              <a:rPr lang="en-US" sz="2800" i="0" dirty="0" err="1" smtClean="0">
                <a:solidFill>
                  <a:schemeClr val="tx1">
                    <a:lumMod val="75000"/>
                    <a:lumOff val="25000"/>
                  </a:schemeClr>
                </a:solidFill>
              </a:rPr>
              <a:t>Şeffaflık</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ve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Eğitim</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alanlarında</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sağlayabilecekleri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çözümleri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araştırıyor</a:t>
            </a:r>
            <a:r>
              <a:rPr lang="en-US" sz="2800" i="0" dirty="0" smtClean="0">
                <a:solidFill>
                  <a:schemeClr val="tx1">
                    <a:lumMod val="75000"/>
                    <a:lumOff val="25000"/>
                  </a:schemeClr>
                </a:solidFill>
              </a:rPr>
              <a:t>!</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xmlns="" val="141606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7F09911-3624-484F-B31B-D6D3A816170D}"/>
              </a:ext>
            </a:extLst>
          </p:cNvPr>
          <p:cNvSpPr>
            <a:spLocks noGrp="1"/>
          </p:cNvSpPr>
          <p:nvPr>
            <p:ph type="body" sz="quarter" idx="14"/>
          </p:nvPr>
        </p:nvSpPr>
        <p:spPr>
          <a:xfrm>
            <a:off x="4418092" y="1271725"/>
            <a:ext cx="7193624" cy="2592420"/>
          </a:xfrm>
        </p:spPr>
        <p:txBody>
          <a:bodyPr/>
          <a:lstStyle/>
          <a:p>
            <a:pPr algn="ctr"/>
            <a:endParaRPr lang="en-IE" dirty="0">
              <a:solidFill>
                <a:schemeClr val="tx1">
                  <a:lumMod val="75000"/>
                  <a:lumOff val="25000"/>
                </a:schemeClr>
              </a:solidFill>
            </a:endParaRPr>
          </a:p>
          <a:p>
            <a:pPr algn="ctr"/>
            <a:r>
              <a:rPr lang="en-IE" dirty="0" smtClean="0">
                <a:solidFill>
                  <a:schemeClr val="tx1">
                    <a:lumMod val="75000"/>
                    <a:lumOff val="25000"/>
                  </a:schemeClr>
                </a:solidFill>
                <a:latin typeface="Abadi"/>
              </a:rPr>
              <a:t>'</a:t>
            </a:r>
            <a:r>
              <a:rPr lang="en-IE" dirty="0" err="1" smtClean="0">
                <a:solidFill>
                  <a:schemeClr val="tx1">
                    <a:lumMod val="75000"/>
                    <a:lumOff val="25000"/>
                  </a:schemeClr>
                </a:solidFill>
                <a:latin typeface="Abadi"/>
              </a:rPr>
              <a:t>Sosyal</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yenilikler</a:t>
            </a:r>
            <a:r>
              <a:rPr lang="en-IE" dirty="0" smtClean="0">
                <a:solidFill>
                  <a:schemeClr val="tx1">
                    <a:lumMod val="75000"/>
                    <a:lumOff val="25000"/>
                  </a:schemeClr>
                </a:solidFill>
                <a:latin typeface="Abadi"/>
              </a:rPr>
              <a:t>, </a:t>
            </a:r>
            <a:r>
              <a:rPr lang="en-IE" dirty="0" err="1" smtClean="0">
                <a:solidFill>
                  <a:schemeClr val="accent2"/>
                </a:solidFill>
                <a:latin typeface="Abadi"/>
              </a:rPr>
              <a:t>sosyal</a:t>
            </a:r>
            <a:r>
              <a:rPr lang="en-IE" dirty="0" smtClean="0">
                <a:solidFill>
                  <a:schemeClr val="accent2"/>
                </a:solidFill>
                <a:latin typeface="Abadi"/>
              </a:rPr>
              <a:t> </a:t>
            </a:r>
            <a:r>
              <a:rPr lang="en-IE" dirty="0" err="1" smtClean="0">
                <a:solidFill>
                  <a:schemeClr val="accent2"/>
                </a:solidFill>
                <a:latin typeface="Abadi"/>
              </a:rPr>
              <a:t>ihtiyaçları</a:t>
            </a:r>
            <a:r>
              <a:rPr lang="en-IE" dirty="0" smtClean="0">
                <a:solidFill>
                  <a:schemeClr val="accent2"/>
                </a:solidFill>
                <a:latin typeface="Abadi"/>
              </a:rPr>
              <a:t> </a:t>
            </a:r>
            <a:r>
              <a:rPr lang="en-IE" dirty="0" err="1" smtClean="0">
                <a:solidFill>
                  <a:schemeClr val="accent2"/>
                </a:solidFill>
                <a:latin typeface="Abadi"/>
              </a:rPr>
              <a:t>karşılayan</a:t>
            </a:r>
            <a:r>
              <a:rPr lang="en-IE" dirty="0" smtClean="0">
                <a:solidFill>
                  <a:schemeClr val="accent2"/>
                </a:solidFill>
                <a:latin typeface="Abadi"/>
              </a:rPr>
              <a:t>, </a:t>
            </a:r>
            <a:r>
              <a:rPr lang="en-IE" dirty="0" err="1" smtClean="0">
                <a:solidFill>
                  <a:schemeClr val="accent2"/>
                </a:solidFill>
                <a:latin typeface="Abadi"/>
              </a:rPr>
              <a:t>sosyal</a:t>
            </a:r>
            <a:r>
              <a:rPr lang="en-IE" dirty="0" smtClean="0">
                <a:solidFill>
                  <a:schemeClr val="accent2"/>
                </a:solidFill>
                <a:latin typeface="Abadi"/>
              </a:rPr>
              <a:t> </a:t>
            </a:r>
            <a:r>
              <a:rPr lang="en-IE" dirty="0" err="1" smtClean="0">
                <a:solidFill>
                  <a:schemeClr val="accent2"/>
                </a:solidFill>
                <a:latin typeface="Abadi"/>
              </a:rPr>
              <a:t>ilişkiler</a:t>
            </a:r>
            <a:r>
              <a:rPr lang="en-IE" dirty="0" smtClean="0">
                <a:solidFill>
                  <a:schemeClr val="accent2"/>
                </a:solidFill>
                <a:latin typeface="Abadi"/>
              </a:rPr>
              <a:t> </a:t>
            </a:r>
            <a:r>
              <a:rPr lang="en-IE" dirty="0" err="1" smtClean="0">
                <a:solidFill>
                  <a:schemeClr val="accent2"/>
                </a:solidFill>
                <a:latin typeface="Abadi"/>
              </a:rPr>
              <a:t>oluşturan</a:t>
            </a:r>
            <a:r>
              <a:rPr lang="en-IE" dirty="0" smtClean="0">
                <a:solidFill>
                  <a:schemeClr val="accent2"/>
                </a:solidFill>
                <a:latin typeface="Abadi"/>
              </a:rPr>
              <a:t> </a:t>
            </a:r>
            <a:r>
              <a:rPr lang="en-IE" dirty="0" err="1" smtClean="0">
                <a:solidFill>
                  <a:schemeClr val="accent2"/>
                </a:solidFill>
                <a:latin typeface="Abadi"/>
              </a:rPr>
              <a:t>ve</a:t>
            </a:r>
            <a:r>
              <a:rPr lang="en-IE" dirty="0" smtClean="0">
                <a:solidFill>
                  <a:schemeClr val="accent2"/>
                </a:solidFill>
                <a:latin typeface="Abadi"/>
              </a:rPr>
              <a:t> </a:t>
            </a:r>
            <a:r>
              <a:rPr lang="en-IE" dirty="0" err="1" smtClean="0">
                <a:solidFill>
                  <a:schemeClr val="accent2"/>
                </a:solidFill>
                <a:latin typeface="Abadi"/>
              </a:rPr>
              <a:t>yeni</a:t>
            </a:r>
            <a:r>
              <a:rPr lang="en-IE" dirty="0" smtClean="0">
                <a:solidFill>
                  <a:schemeClr val="accent2"/>
                </a:solidFill>
                <a:latin typeface="Abadi"/>
              </a:rPr>
              <a:t> </a:t>
            </a:r>
            <a:r>
              <a:rPr lang="en-IE" dirty="0" err="1" smtClean="0">
                <a:solidFill>
                  <a:schemeClr val="accent2"/>
                </a:solidFill>
                <a:latin typeface="Abadi"/>
              </a:rPr>
              <a:t>işbirlikleri</a:t>
            </a:r>
            <a:r>
              <a:rPr lang="en-IE" dirty="0" smtClean="0">
                <a:solidFill>
                  <a:schemeClr val="accent2"/>
                </a:solidFill>
                <a:latin typeface="Abadi"/>
              </a:rPr>
              <a:t> </a:t>
            </a:r>
            <a:r>
              <a:rPr lang="en-IE" dirty="0" err="1" smtClean="0">
                <a:solidFill>
                  <a:schemeClr val="accent2"/>
                </a:solidFill>
                <a:latin typeface="Abadi"/>
              </a:rPr>
              <a:t>oluşturan</a:t>
            </a:r>
            <a:r>
              <a:rPr lang="en-IE" dirty="0" smtClean="0">
                <a:solidFill>
                  <a:schemeClr val="accent2"/>
                </a:solidFill>
                <a:latin typeface="Abadi"/>
              </a:rPr>
              <a:t> </a:t>
            </a:r>
            <a:r>
              <a:rPr lang="en-IE" dirty="0" err="1" smtClean="0">
                <a:solidFill>
                  <a:schemeClr val="tx1">
                    <a:lumMod val="75000"/>
                    <a:lumOff val="25000"/>
                  </a:schemeClr>
                </a:solidFill>
                <a:latin typeface="Abadi"/>
              </a:rPr>
              <a:t>yeni</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fikirlerdir</a:t>
            </a:r>
            <a:r>
              <a:rPr lang="en-IE" dirty="0" smtClean="0">
                <a:solidFill>
                  <a:schemeClr val="tx1">
                    <a:lumMod val="75000"/>
                    <a:lumOff val="25000"/>
                  </a:schemeClr>
                </a:solidFill>
                <a:latin typeface="Abadi"/>
              </a:rPr>
              <a:t>. Bu </a:t>
            </a:r>
            <a:r>
              <a:rPr lang="en-IE" dirty="0" err="1" smtClean="0">
                <a:solidFill>
                  <a:schemeClr val="tx1">
                    <a:lumMod val="75000"/>
                    <a:lumOff val="25000"/>
                  </a:schemeClr>
                </a:solidFill>
                <a:latin typeface="Abadi"/>
              </a:rPr>
              <a:t>yenilikler</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karşılanmamış</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ihtiyaçları</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daha</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etkin</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bir</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şekilde</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ele</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alan</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ürünler</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hizmetler</a:t>
            </a:r>
            <a:r>
              <a:rPr lang="en-IE" dirty="0" smtClean="0">
                <a:solidFill>
                  <a:schemeClr val="tx1">
                    <a:lumMod val="75000"/>
                    <a:lumOff val="25000"/>
                  </a:schemeClr>
                </a:solidFill>
                <a:latin typeface="Abadi"/>
              </a:rPr>
              <a:t> </a:t>
            </a:r>
            <a:r>
              <a:rPr lang="en-IE" dirty="0" err="1" smtClean="0">
                <a:solidFill>
                  <a:schemeClr val="tx1">
                    <a:lumMod val="75000"/>
                    <a:lumOff val="25000"/>
                  </a:schemeClr>
                </a:solidFill>
                <a:latin typeface="Abadi"/>
              </a:rPr>
              <a:t>veya</a:t>
            </a:r>
            <a:r>
              <a:rPr lang="en-IE" dirty="0" smtClean="0">
                <a:solidFill>
                  <a:schemeClr val="tx1">
                    <a:lumMod val="75000"/>
                    <a:lumOff val="25000"/>
                  </a:schemeClr>
                </a:solidFill>
                <a:latin typeface="Abadi"/>
              </a:rPr>
              <a:t> modeller </a:t>
            </a:r>
            <a:r>
              <a:rPr lang="en-IE" dirty="0" err="1" smtClean="0">
                <a:solidFill>
                  <a:schemeClr val="tx1">
                    <a:lumMod val="75000"/>
                    <a:lumOff val="25000"/>
                  </a:schemeClr>
                </a:solidFill>
                <a:latin typeface="Abadi"/>
              </a:rPr>
              <a:t>olabilir</a:t>
            </a:r>
            <a:r>
              <a:rPr lang="en-IE" dirty="0" smtClean="0">
                <a:solidFill>
                  <a:schemeClr val="tx1">
                    <a:lumMod val="75000"/>
                    <a:lumOff val="25000"/>
                  </a:schemeClr>
                </a:solidFill>
                <a:latin typeface="Abadi"/>
              </a:rPr>
              <a:t>. </a:t>
            </a:r>
          </a:p>
          <a:p>
            <a:pPr algn="ctr"/>
            <a:r>
              <a:rPr lang="en-IE" sz="1800" u="sng" dirty="0" smtClean="0">
                <a:solidFill>
                  <a:srgbClr val="0070C0"/>
                </a:solidFill>
              </a:rPr>
              <a:t>europa.eu</a:t>
            </a:r>
            <a:endParaRPr lang="en-IE" sz="1800" i="1" u="sng" dirty="0" smtClean="0">
              <a:solidFill>
                <a:srgbClr val="0070C0"/>
              </a:solidFill>
            </a:endParaRPr>
          </a:p>
          <a:p>
            <a:endParaRPr lang="en-IE" dirty="0"/>
          </a:p>
          <a:p>
            <a:pPr algn="ctr"/>
            <a:r>
              <a:rPr lang="en-IE" dirty="0" smtClean="0">
                <a:solidFill>
                  <a:schemeClr val="tx1">
                    <a:lumMod val="75000"/>
                    <a:lumOff val="25000"/>
                  </a:schemeClr>
                </a:solidFill>
                <a:latin typeface="Abadi" panose="020B0604020104020204" pitchFamily="34" charset="0"/>
              </a:rPr>
              <a:t>"</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bir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ihtiyacı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karşılama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hedefi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ile</a:t>
            </a:r>
            <a:r>
              <a:rPr lang="en-IE" dirty="0" smtClean="0">
                <a:solidFill>
                  <a:schemeClr val="tx1">
                    <a:lumMod val="75000"/>
                    <a:lumOff val="25000"/>
                  </a:schemeClr>
                </a:solidFill>
                <a:latin typeface="Abadi" panose="020B0604020104020204" pitchFamily="34" charset="0"/>
              </a:rPr>
              <a:t> motive </a:t>
            </a:r>
            <a:r>
              <a:rPr lang="en-IE" dirty="0" err="1" smtClean="0">
                <a:solidFill>
                  <a:schemeClr val="tx1">
                    <a:lumMod val="75000"/>
                    <a:lumOff val="25000"/>
                  </a:schemeClr>
                </a:solidFill>
                <a:latin typeface="Abadi" panose="020B0604020104020204" pitchFamily="34" charset="0"/>
              </a:rPr>
              <a:t>edilen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ağırlıklı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olarak</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birincil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amaçları</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olan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kuruluşlar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aracılığıyla</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geliştirilen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yaygınlaştırılan</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sosyal</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yenilikçi</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faaliyetler</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ve</a:t>
            </a:r>
            <a:r>
              <a:rPr lang="en-IE" dirty="0" smtClean="0">
                <a:solidFill>
                  <a:schemeClr val="tx1">
                    <a:lumMod val="75000"/>
                    <a:lumOff val="25000"/>
                  </a:schemeClr>
                </a:solidFill>
                <a:latin typeface="Abadi" panose="020B0604020104020204" pitchFamily="34" charset="0"/>
              </a:rPr>
              <a:t> </a:t>
            </a:r>
            <a:r>
              <a:rPr lang="en-IE" dirty="0" err="1" smtClean="0">
                <a:solidFill>
                  <a:schemeClr val="tx1">
                    <a:lumMod val="75000"/>
                    <a:lumOff val="25000"/>
                  </a:schemeClr>
                </a:solidFill>
                <a:latin typeface="Abadi" panose="020B0604020104020204" pitchFamily="34" charset="0"/>
              </a:rPr>
              <a:t>hizmetler</a:t>
            </a:r>
            <a:r>
              <a:rPr lang="en-IE" dirty="0" smtClean="0">
                <a:solidFill>
                  <a:schemeClr val="tx1">
                    <a:lumMod val="75000"/>
                    <a:lumOff val="25000"/>
                  </a:schemeClr>
                </a:solidFill>
                <a:latin typeface="Abadi" panose="020B0604020104020204" pitchFamily="34" charset="0"/>
              </a:rPr>
              <a:t>." </a:t>
            </a:r>
          </a:p>
          <a:p>
            <a:pPr algn="ctr"/>
            <a:r>
              <a:rPr lang="en-IE" sz="1600" u="sng" dirty="0" smtClean="0">
                <a:solidFill>
                  <a:srgbClr val="0070C0"/>
                </a:solidFill>
              </a:rPr>
              <a:t>Sciencedirect.com</a:t>
            </a:r>
            <a:endParaRPr lang="en-IE" sz="1600" i="1" u="sng" dirty="0" smtClean="0">
              <a:solidFill>
                <a:srgbClr val="0070C0"/>
              </a:solidFill>
            </a:endParaRPr>
          </a:p>
          <a:p>
            <a:pPr algn="ctr"/>
            <a:endParaRPr lang="en-IE" sz="2000" i="1" dirty="0">
              <a:solidFill>
                <a:srgbClr val="A6377D"/>
              </a:solidFill>
            </a:endParaRPr>
          </a:p>
        </p:txBody>
      </p:sp>
      <p:pic>
        <p:nvPicPr>
          <p:cNvPr id="10" name="Picture Placeholder 9" descr="A close up of a colorful peacock&#10;&#10;Description automatically generated with low confidence">
            <a:extLst>
              <a:ext uri="{FF2B5EF4-FFF2-40B4-BE49-F238E27FC236}">
                <a16:creationId xmlns:a16="http://schemas.microsoft.com/office/drawing/2014/main" xmlns="" id="{4297BDBF-892B-4A3F-AA95-B85013EAE8DC}"/>
              </a:ext>
            </a:extLst>
          </p:cNvPr>
          <p:cNvPicPr>
            <a:picLocks noGrp="1" noChangeAspect="1"/>
          </p:cNvPicPr>
          <p:nvPr>
            <p:ph type="pic" sz="quarter" idx="10"/>
          </p:nvPr>
        </p:nvPicPr>
        <p:blipFill>
          <a:blip r:embed="rId2"/>
          <a:srcRect l="31029" r="31029"/>
          <a:stretch>
            <a:fillRect/>
          </a:stretch>
        </p:blipFill>
        <p:spPr>
          <a:xfrm>
            <a:off x="1631950" y="407988"/>
            <a:ext cx="2705100" cy="4752975"/>
          </a:xfrm>
        </p:spPr>
      </p:pic>
      <p:sp>
        <p:nvSpPr>
          <p:cNvPr id="8" name="Text Placeholder 6">
            <a:extLst>
              <a:ext uri="{FF2B5EF4-FFF2-40B4-BE49-F238E27FC236}">
                <a16:creationId xmlns:a16="http://schemas.microsoft.com/office/drawing/2014/main" xmlns="" id="{9DC2199C-9149-49C7-B63D-59C5127FBA8F}"/>
              </a:ext>
            </a:extLst>
          </p:cNvPr>
          <p:cNvSpPr txBox="1">
            <a:spLocks/>
          </p:cNvSpPr>
          <p:nvPr/>
        </p:nvSpPr>
        <p:spPr>
          <a:xfrm>
            <a:off x="5094123" y="363159"/>
            <a:ext cx="5841561" cy="908566"/>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solidFill>
                  <a:schemeClr val="bg1"/>
                </a:solidFill>
              </a:rPr>
              <a:t>Sosyal</a:t>
            </a:r>
            <a:r>
              <a:rPr lang="en-IE" b="1" dirty="0" smtClean="0">
                <a:solidFill>
                  <a:schemeClr val="bg1"/>
                </a:solidFill>
              </a:rPr>
              <a:t> </a:t>
            </a:r>
            <a:r>
              <a:rPr lang="en-IE" b="1" dirty="0" err="1" smtClean="0">
                <a:solidFill>
                  <a:schemeClr val="bg1"/>
                </a:solidFill>
              </a:rPr>
              <a:t>İnovasyon</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xmlns="" val="940314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7F09911-3624-484F-B31B-D6D3A816170D}"/>
              </a:ext>
            </a:extLst>
          </p:cNvPr>
          <p:cNvSpPr>
            <a:spLocks noGrp="1"/>
          </p:cNvSpPr>
          <p:nvPr>
            <p:ph type="body" sz="quarter" idx="14"/>
          </p:nvPr>
        </p:nvSpPr>
        <p:spPr>
          <a:xfrm>
            <a:off x="4418092" y="1392136"/>
            <a:ext cx="7193624" cy="2592420"/>
          </a:xfrm>
        </p:spPr>
        <p:txBody>
          <a:bodyPr/>
          <a:lstStyle/>
          <a:p>
            <a:pPr algn="ctr"/>
            <a:r>
              <a:rPr lang="tr-TR" i="1" dirty="0" smtClean="0"/>
              <a:t>Bu tanım biraz uzun sürse de çok önemli bir mesaj taşıyor ...</a:t>
            </a:r>
            <a:endParaRPr lang="en-IE" i="1" dirty="0"/>
          </a:p>
          <a:p>
            <a:pPr algn="ctr"/>
            <a:r>
              <a:rPr lang="tr-TR" sz="3600" b="1" dirty="0" smtClean="0">
                <a:solidFill>
                  <a:srgbClr val="ED2A59"/>
                </a:solidFill>
              </a:rPr>
              <a:t>"İşe yarayan yeni fikirler"</a:t>
            </a:r>
            <a:endParaRPr lang="en-IE" sz="3600" b="1" dirty="0">
              <a:solidFill>
                <a:srgbClr val="ED2A59"/>
              </a:solidFill>
            </a:endParaRPr>
          </a:p>
          <a:p>
            <a:pPr algn="ctr"/>
            <a:r>
              <a:rPr lang="tr-TR" dirty="0" smtClean="0">
                <a:solidFill>
                  <a:schemeClr val="tx1">
                    <a:lumMod val="75000"/>
                    <a:lumOff val="25000"/>
                  </a:schemeClr>
                </a:solidFill>
              </a:rPr>
              <a:t> Bu, yeniliği iyileştirmeden ayırır, bu da yalnızca kademeli değişimi ifade eder; ve </a:t>
            </a:r>
            <a:r>
              <a:rPr lang="tr-TR" dirty="0" err="1" smtClean="0">
                <a:solidFill>
                  <a:schemeClr val="tx1">
                    <a:lumMod val="75000"/>
                    <a:lumOff val="25000"/>
                  </a:schemeClr>
                </a:solidFill>
              </a:rPr>
              <a:t>inovasyon</a:t>
            </a:r>
            <a:r>
              <a:rPr lang="tr-TR" dirty="0" smtClean="0">
                <a:solidFill>
                  <a:schemeClr val="tx1">
                    <a:lumMod val="75000"/>
                    <a:lumOff val="25000"/>
                  </a:schemeClr>
                </a:solidFill>
              </a:rPr>
              <a:t> için hayati önem taşıyan, ancak gelecek vaat eden fikirleri yararlı kılan uygulama ve yayılmanın zorluğunu atlayan yaratıcılık ve buluştan. Sosyal </a:t>
            </a:r>
            <a:r>
              <a:rPr lang="tr-TR" dirty="0" err="1" smtClean="0">
                <a:solidFill>
                  <a:schemeClr val="tx1">
                    <a:lumMod val="75000"/>
                    <a:lumOff val="25000"/>
                  </a:schemeClr>
                </a:solidFill>
              </a:rPr>
              <a:t>inovasyon</a:t>
            </a:r>
            <a:r>
              <a:rPr lang="tr-TR" dirty="0" smtClean="0">
                <a:solidFill>
                  <a:schemeClr val="tx1">
                    <a:lumMod val="75000"/>
                    <a:lumOff val="25000"/>
                  </a:schemeClr>
                </a:solidFill>
              </a:rPr>
              <a:t>, sosyal hedeflere ulaşmada işe yarayan yeni fikirleri ifade eder. Bu şekilde tanımlandığında, terim potansiyel olarak çok geniş sınırlara sahiptir - yeni yaşam tarzlarından yeni ürün ve hizmetlere kadar.</a:t>
            </a:r>
            <a:endParaRPr lang="en-IE" dirty="0">
              <a:solidFill>
                <a:schemeClr val="tx1">
                  <a:lumMod val="75000"/>
                  <a:lumOff val="25000"/>
                </a:schemeClr>
              </a:solidFill>
            </a:endParaRPr>
          </a:p>
          <a:p>
            <a:pPr algn="ctr"/>
            <a:r>
              <a:rPr lang="en-IE" dirty="0">
                <a:solidFill>
                  <a:schemeClr val="tx1">
                    <a:lumMod val="75000"/>
                    <a:lumOff val="25000"/>
                  </a:schemeClr>
                </a:solidFill>
              </a:rPr>
              <a:t> </a:t>
            </a:r>
            <a:r>
              <a:rPr lang="en-IE" sz="2400" i="1" dirty="0">
                <a:solidFill>
                  <a:srgbClr val="A6377D"/>
                </a:solidFill>
                <a:hlinkClick r:id="rId2">
                  <a:extLst>
                    <a:ext uri="{A12FA001-AC4F-418D-AE19-62706E023703}">
                      <ahyp:hlinkClr xmlns:ahyp="http://schemas.microsoft.com/office/drawing/2018/hyperlinkcolor" xmlns="" val="tx"/>
                    </a:ext>
                  </a:extLst>
                </a:hlinkClick>
              </a:rPr>
              <a:t>Oxford Business School</a:t>
            </a:r>
            <a:endParaRPr lang="en-IE" sz="2400" i="1" dirty="0">
              <a:solidFill>
                <a:srgbClr val="A6377D"/>
              </a:solidFill>
            </a:endParaRPr>
          </a:p>
          <a:p>
            <a:endParaRPr lang="en-IE" dirty="0"/>
          </a:p>
        </p:txBody>
      </p:sp>
      <p:pic>
        <p:nvPicPr>
          <p:cNvPr id="10" name="Picture Placeholder 9" descr="A close up of a colorful peacock&#10;&#10;Description automatically generated with low confidence">
            <a:extLst>
              <a:ext uri="{FF2B5EF4-FFF2-40B4-BE49-F238E27FC236}">
                <a16:creationId xmlns:a16="http://schemas.microsoft.com/office/drawing/2014/main" xmlns="" id="{4297BDBF-892B-4A3F-AA95-B85013EAE8DC}"/>
              </a:ext>
            </a:extLst>
          </p:cNvPr>
          <p:cNvPicPr>
            <a:picLocks noGrp="1" noChangeAspect="1"/>
          </p:cNvPicPr>
          <p:nvPr>
            <p:ph type="pic" sz="quarter" idx="10"/>
          </p:nvPr>
        </p:nvPicPr>
        <p:blipFill>
          <a:blip r:embed="rId3"/>
          <a:srcRect l="31029" r="31029"/>
          <a:stretch>
            <a:fillRect/>
          </a:stretch>
        </p:blipFill>
        <p:spPr>
          <a:xfrm>
            <a:off x="1631950" y="407988"/>
            <a:ext cx="2705100" cy="4752975"/>
          </a:xfrm>
        </p:spPr>
      </p:pic>
      <p:sp>
        <p:nvSpPr>
          <p:cNvPr id="8" name="Text Placeholder 6">
            <a:extLst>
              <a:ext uri="{FF2B5EF4-FFF2-40B4-BE49-F238E27FC236}">
                <a16:creationId xmlns:a16="http://schemas.microsoft.com/office/drawing/2014/main" xmlns="" id="{9DC2199C-9149-49C7-B63D-59C5127FBA8F}"/>
              </a:ext>
            </a:extLst>
          </p:cNvPr>
          <p:cNvSpPr txBox="1">
            <a:spLocks/>
          </p:cNvSpPr>
          <p:nvPr/>
        </p:nvSpPr>
        <p:spPr>
          <a:xfrm>
            <a:off x="5094123" y="172016"/>
            <a:ext cx="5841561" cy="908566"/>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solidFill>
                  <a:schemeClr val="bg1"/>
                </a:solidFill>
              </a:rPr>
              <a:t>Sosyal </a:t>
            </a:r>
            <a:r>
              <a:rPr lang="tr-TR" b="1" dirty="0" err="1" smtClean="0">
                <a:solidFill>
                  <a:schemeClr val="bg1"/>
                </a:solidFill>
              </a:rPr>
              <a:t>İnovasyon</a:t>
            </a:r>
            <a:r>
              <a:rPr lang="en-IE" b="1" dirty="0" smtClean="0">
                <a:solidFill>
                  <a:schemeClr val="bg1"/>
                </a:solidFill>
              </a:rPr>
              <a:t> </a:t>
            </a:r>
            <a:endParaRPr lang="en-IE" b="1" dirty="0">
              <a:solidFill>
                <a:schemeClr val="bg1"/>
              </a:solidFill>
            </a:endParaRPr>
          </a:p>
        </p:txBody>
      </p:sp>
    </p:spTree>
    <p:extLst>
      <p:ext uri="{BB962C8B-B14F-4D97-AF65-F5344CB8AC3E}">
        <p14:creationId xmlns:p14="http://schemas.microsoft.com/office/powerpoint/2010/main" xmlns="" val="380192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9904</TotalTime>
  <Words>6906</Words>
  <Application>Microsoft Office PowerPoint</Application>
  <PresentationFormat>Özel</PresentationFormat>
  <Paragraphs>636</Paragraphs>
  <Slides>79</Slides>
  <Notes>0</Notes>
  <HiddenSlides>0</HiddenSlides>
  <MMClips>0</MMClips>
  <ScaleCrop>false</ScaleCrop>
  <HeadingPairs>
    <vt:vector size="4" baseType="variant">
      <vt:variant>
        <vt:lpstr>Tema</vt:lpstr>
      </vt:variant>
      <vt:variant>
        <vt:i4>1</vt:i4>
      </vt:variant>
      <vt:variant>
        <vt:lpstr>Slayt Başlıkları</vt:lpstr>
      </vt:variant>
      <vt:variant>
        <vt:i4>79</vt:i4>
      </vt:variant>
    </vt:vector>
  </HeadingPairs>
  <TitlesOfParts>
    <vt:vector size="80" baseType="lpstr">
      <vt:lpstr>Office Theme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User</cp:lastModifiedBy>
  <cp:revision>525</cp:revision>
  <cp:lastPrinted>2021-01-20T10:03:38Z</cp:lastPrinted>
  <dcterms:created xsi:type="dcterms:W3CDTF">2020-04-01T16:37:27Z</dcterms:created>
  <dcterms:modified xsi:type="dcterms:W3CDTF">2021-06-06T18:58:50Z</dcterms:modified>
</cp:coreProperties>
</file>