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Layouts/slideLayout39.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38.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Default Extension="svg" ContentType="image/svg+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commentAuthors.xml" ContentType="application/vnd.openxmlformats-officedocument.presentationml.comme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948" r:id="rId3"/>
    <p:sldId id="315" r:id="rId4"/>
    <p:sldId id="385" r:id="rId5"/>
    <p:sldId id="1100" r:id="rId6"/>
    <p:sldId id="383" r:id="rId7"/>
    <p:sldId id="950" r:id="rId8"/>
    <p:sldId id="953" r:id="rId9"/>
    <p:sldId id="1003" r:id="rId10"/>
    <p:sldId id="1065" r:id="rId11"/>
    <p:sldId id="968" r:id="rId12"/>
    <p:sldId id="1027" r:id="rId13"/>
    <p:sldId id="1028" r:id="rId14"/>
    <p:sldId id="1079" r:id="rId15"/>
    <p:sldId id="1093" r:id="rId16"/>
    <p:sldId id="1101" r:id="rId17"/>
    <p:sldId id="1087" r:id="rId18"/>
    <p:sldId id="1089" r:id="rId19"/>
    <p:sldId id="1088" r:id="rId20"/>
    <p:sldId id="1092" r:id="rId21"/>
    <p:sldId id="1090" r:id="rId22"/>
    <p:sldId id="1106" r:id="rId23"/>
    <p:sldId id="1105" r:id="rId24"/>
    <p:sldId id="1104" r:id="rId25"/>
    <p:sldId id="1066" r:id="rId26"/>
    <p:sldId id="991" r:id="rId27"/>
    <p:sldId id="1000" r:id="rId28"/>
    <p:sldId id="1051" r:id="rId29"/>
    <p:sldId id="996" r:id="rId30"/>
    <p:sldId id="995" r:id="rId31"/>
    <p:sldId id="1001" r:id="rId32"/>
    <p:sldId id="1039" r:id="rId33"/>
    <p:sldId id="1078" r:id="rId34"/>
    <p:sldId id="987" r:id="rId35"/>
    <p:sldId id="989" r:id="rId36"/>
    <p:sldId id="1067" r:id="rId37"/>
    <p:sldId id="1006" r:id="rId38"/>
    <p:sldId id="1073" r:id="rId39"/>
    <p:sldId id="1076" r:id="rId40"/>
    <p:sldId id="1075" r:id="rId41"/>
    <p:sldId id="1021" r:id="rId42"/>
    <p:sldId id="1017" r:id="rId43"/>
    <p:sldId id="1009" r:id="rId44"/>
    <p:sldId id="1010" r:id="rId45"/>
    <p:sldId id="1008" r:id="rId46"/>
    <p:sldId id="1013" r:id="rId47"/>
    <p:sldId id="1068" r:id="rId48"/>
    <p:sldId id="1053" r:id="rId49"/>
    <p:sldId id="1077" r:id="rId50"/>
    <p:sldId id="1019" r:id="rId51"/>
    <p:sldId id="870" r:id="rId52"/>
    <p:sldId id="872" r:id="rId53"/>
    <p:sldId id="1069" r:id="rId54"/>
    <p:sldId id="1054" r:id="rId55"/>
    <p:sldId id="1072" r:id="rId56"/>
    <p:sldId id="1071" r:id="rId57"/>
    <p:sldId id="1004" r:id="rId58"/>
    <p:sldId id="1062" r:id="rId59"/>
    <p:sldId id="1082" r:id="rId60"/>
    <p:sldId id="1098" r:id="rId61"/>
    <p:sldId id="1060" r:id="rId62"/>
    <p:sldId id="1059" r:id="rId63"/>
    <p:sldId id="1084" r:id="rId64"/>
    <p:sldId id="1005" r:id="rId65"/>
    <p:sldId id="1083" r:id="rId66"/>
    <p:sldId id="1064" r:id="rId67"/>
    <p:sldId id="976" r:id="rId68"/>
    <p:sldId id="1095" r:id="rId69"/>
    <p:sldId id="974" r:id="rId70"/>
    <p:sldId id="1085" r:id="rId71"/>
    <p:sldId id="934" r:id="rId72"/>
    <p:sldId id="1102" r:id="rId73"/>
    <p:sldId id="994" r:id="rId74"/>
    <p:sldId id="1103" r:id="rId75"/>
    <p:sldId id="290" r:id="rId76"/>
  </p:sldIdLst>
  <p:sldSz cx="12192000" cy="6858000"/>
  <p:notesSz cx="6888163" cy="10020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ura Magan" initials="LM" lastIdx="1" clrIdx="0">
    <p:extLst>
      <p:ext uri="{19B8F6BF-5375-455C-9EA6-DF929625EA0E}">
        <p15:presenceInfo xmlns:p15="http://schemas.microsoft.com/office/powerpoint/2012/main" xmlns="" userId="20ffe8ebb2a540d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ED2A59"/>
    <a:srgbClr val="40A67A"/>
    <a:srgbClr val="009FD8"/>
    <a:srgbClr val="FBC412"/>
    <a:srgbClr val="EF619A"/>
    <a:srgbClr val="A6377D"/>
    <a:srgbClr val="76C6D3"/>
    <a:srgbClr val="E48E02"/>
    <a:srgbClr val="F89D2A"/>
    <a:srgbClr val="FDA81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37095" autoAdjust="0"/>
    <p:restoredTop sz="94659"/>
  </p:normalViewPr>
  <p:slideViewPr>
    <p:cSldViewPr snapToGrid="0" snapToObjects="1">
      <p:cViewPr varScale="1">
        <p:scale>
          <a:sx n="73" d="100"/>
          <a:sy n="73" d="100"/>
        </p:scale>
        <p:origin x="-126" y="-102"/>
      </p:cViewPr>
      <p:guideLst>
        <p:guide orient="horz" pos="2160"/>
        <p:guide pos="3840"/>
      </p:guideLst>
    </p:cSldViewPr>
  </p:slideViewPr>
  <p:notesTextViewPr>
    <p:cViewPr>
      <p:scale>
        <a:sx n="1" d="1"/>
        <a:sy n="1" d="1"/>
      </p:scale>
      <p:origin x="0" y="0"/>
    </p:cViewPr>
  </p:notesTextViewPr>
  <p:sorterViewPr>
    <p:cViewPr>
      <p:scale>
        <a:sx n="58" d="100"/>
        <a:sy n="58" d="100"/>
      </p:scale>
      <p:origin x="0" y="-634"/>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8.svg"/><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face &amp; Size">
    <p:spTree>
      <p:nvGrpSpPr>
        <p:cNvPr id="1" name=""/>
        <p:cNvGrpSpPr/>
        <p:nvPr/>
      </p:nvGrpSpPr>
      <p:grpSpPr>
        <a:xfrm>
          <a:off x="0" y="0"/>
          <a:ext cx="0" cy="0"/>
          <a:chOff x="0" y="0"/>
          <a:chExt cx="0" cy="0"/>
        </a:xfrm>
      </p:grpSpPr>
      <p:sp>
        <p:nvSpPr>
          <p:cNvPr id="6" name="Rectangle 5"/>
          <p:cNvSpPr/>
          <p:nvPr userDrawn="1"/>
        </p:nvSpPr>
        <p:spPr>
          <a:xfrm>
            <a:off x="0" y="-2"/>
            <a:ext cx="12192000" cy="6858001"/>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424669" y="528535"/>
            <a:ext cx="6498645" cy="1446550"/>
          </a:xfrm>
          <a:prstGeom prst="rect">
            <a:avLst/>
          </a:prstGeom>
        </p:spPr>
        <p:txBody>
          <a:bodyPr wrap="square">
            <a:spAutoFit/>
          </a:bodyPr>
          <a:lstStyle/>
          <a:p>
            <a:pPr fontAlgn="base"/>
            <a:r>
              <a:rPr lang="en-IE" sz="4400" b="1" i="0" u="none" strike="noStrike" kern="1200" baseline="0" dirty="0">
                <a:solidFill>
                  <a:schemeClr val="bg1"/>
                </a:solidFill>
                <a:effectLst/>
                <a:latin typeface="+mn-lt"/>
                <a:ea typeface="+mn-ea"/>
                <a:cs typeface="+mn-cs"/>
                <a:sym typeface="Quattrocento Sans"/>
              </a:rPr>
              <a:t>YDSI</a:t>
            </a:r>
          </a:p>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883583"/>
            <a:ext cx="5489434" cy="2123658"/>
          </a:xfrm>
          <a:prstGeom prst="rect">
            <a:avLst/>
          </a:prstGeom>
        </p:spPr>
        <p:txBody>
          <a:bodyPr wrap="square">
            <a:spAutoFit/>
          </a:bodyPr>
          <a:lstStyle/>
          <a:p>
            <a:pPr fontAlgn="base"/>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YDSI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209252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with photo - Blue">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xmlns="" id="{DFD371AD-0429-474B-8B37-7238FDC79DB1}"/>
              </a:ext>
            </a:extLst>
          </p:cNvPr>
          <p:cNvSpPr/>
          <p:nvPr userDrawn="1"/>
        </p:nvSpPr>
        <p:spPr>
          <a:xfrm>
            <a:off x="0" y="269"/>
            <a:ext cx="12192000" cy="6857731"/>
          </a:xfrm>
          <a:prstGeom prst="rect">
            <a:avLst/>
          </a:pr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X</a:t>
            </a:r>
          </a:p>
        </p:txBody>
      </p:sp>
      <p:sp>
        <p:nvSpPr>
          <p:cNvPr id="27" name="Picture Placeholder 26">
            <a:extLst>
              <a:ext uri="{FF2B5EF4-FFF2-40B4-BE49-F238E27FC236}">
                <a16:creationId xmlns:a16="http://schemas.microsoft.com/office/drawing/2014/main" xmlns="" id="{7B4A0CA0-1536-5D4E-A862-5E57308FBB69}"/>
              </a:ext>
            </a:extLst>
          </p:cNvPr>
          <p:cNvSpPr>
            <a:spLocks noGrp="1"/>
          </p:cNvSpPr>
          <p:nvPr>
            <p:ph type="pic" sz="quarter" idx="10"/>
          </p:nvPr>
        </p:nvSpPr>
        <p:spPr>
          <a:xfrm>
            <a:off x="7821613" y="760413"/>
            <a:ext cx="3333750" cy="5359400"/>
          </a:xfrm>
          <a:custGeom>
            <a:avLst/>
            <a:gdLst>
              <a:gd name="connsiteX0" fmla="*/ 0 w 3333750"/>
              <a:gd name="connsiteY0" fmla="*/ 0 h 5359400"/>
              <a:gd name="connsiteX1" fmla="*/ 3247721 w 3333750"/>
              <a:gd name="connsiteY1" fmla="*/ 0 h 5359400"/>
              <a:gd name="connsiteX2" fmla="*/ 3145047 w 3333750"/>
              <a:gd name="connsiteY2" fmla="*/ 282090 h 5359400"/>
              <a:gd name="connsiteX3" fmla="*/ 2269451 w 3333750"/>
              <a:gd name="connsiteY3" fmla="*/ 1440186 h 5359400"/>
              <a:gd name="connsiteX4" fmla="*/ 2222718 w 3333750"/>
              <a:gd name="connsiteY4" fmla="*/ 1473907 h 5359400"/>
              <a:gd name="connsiteX5" fmla="*/ 2222718 w 3333750"/>
              <a:gd name="connsiteY5" fmla="*/ 3110774 h 5359400"/>
              <a:gd name="connsiteX6" fmla="*/ 2277796 w 3333750"/>
              <a:gd name="connsiteY6" fmla="*/ 3087818 h 5359400"/>
              <a:gd name="connsiteX7" fmla="*/ 3186582 w 3333750"/>
              <a:gd name="connsiteY7" fmla="*/ 2520689 h 5359400"/>
              <a:gd name="connsiteX8" fmla="*/ 3333750 w 3333750"/>
              <a:gd name="connsiteY8" fmla="*/ 2390121 h 5359400"/>
              <a:gd name="connsiteX9" fmla="*/ 3333750 w 3333750"/>
              <a:gd name="connsiteY9" fmla="*/ 5359400 h 5359400"/>
              <a:gd name="connsiteX10" fmla="*/ 0 w 3333750"/>
              <a:gd name="connsiteY10" fmla="*/ 5359400 h 5359400"/>
              <a:gd name="connsiteX11" fmla="*/ 0 w 3333750"/>
              <a:gd name="connsiteY11" fmla="*/ 3419149 h 5359400"/>
              <a:gd name="connsiteX12" fmla="*/ 21 w 3333750"/>
              <a:gd name="connsiteY12" fmla="*/ 3419151 h 5359400"/>
              <a:gd name="connsiteX13" fmla="*/ 21 w 3333750"/>
              <a:gd name="connsiteY13" fmla="*/ 1970994 h 5359400"/>
              <a:gd name="connsiteX14" fmla="*/ 0 w 3333750"/>
              <a:gd name="connsiteY14" fmla="*/ 1970989 h 535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33750" h="5359400">
                <a:moveTo>
                  <a:pt x="0" y="0"/>
                </a:moveTo>
                <a:lnTo>
                  <a:pt x="3247721" y="0"/>
                </a:lnTo>
                <a:lnTo>
                  <a:pt x="3145047" y="282090"/>
                </a:lnTo>
                <a:cubicBezTo>
                  <a:pt x="2950967" y="742098"/>
                  <a:pt x="2647607" y="1140172"/>
                  <a:pt x="2269451" y="1440186"/>
                </a:cubicBezTo>
                <a:lnTo>
                  <a:pt x="2222718" y="1473907"/>
                </a:lnTo>
                <a:lnTo>
                  <a:pt x="2222718" y="3110774"/>
                </a:lnTo>
                <a:lnTo>
                  <a:pt x="2277796" y="3087818"/>
                </a:lnTo>
                <a:cubicBezTo>
                  <a:pt x="2604105" y="2938255"/>
                  <a:pt x="2909071" y="2747077"/>
                  <a:pt x="3186582" y="2520689"/>
                </a:cubicBezTo>
                <a:lnTo>
                  <a:pt x="3333750" y="2390121"/>
                </a:lnTo>
                <a:lnTo>
                  <a:pt x="3333750" y="5359400"/>
                </a:lnTo>
                <a:lnTo>
                  <a:pt x="0" y="5359400"/>
                </a:lnTo>
                <a:lnTo>
                  <a:pt x="0" y="3419149"/>
                </a:lnTo>
                <a:lnTo>
                  <a:pt x="21" y="3419151"/>
                </a:lnTo>
                <a:lnTo>
                  <a:pt x="21" y="1970994"/>
                </a:lnTo>
                <a:lnTo>
                  <a:pt x="0" y="1970989"/>
                </a:lnTo>
                <a:close/>
              </a:path>
            </a:pathLst>
          </a:custGeom>
        </p:spPr>
        <p:txBody>
          <a:bodyPr wrap="square">
            <a:noAutofit/>
          </a:bodyPr>
          <a:lstStyle/>
          <a:p>
            <a:endParaRPr lang="en-US" dirty="0"/>
          </a:p>
        </p:txBody>
      </p:sp>
      <p:sp>
        <p:nvSpPr>
          <p:cNvPr id="24" name="Freeform 23">
            <a:extLst>
              <a:ext uri="{FF2B5EF4-FFF2-40B4-BE49-F238E27FC236}">
                <a16:creationId xmlns:a16="http://schemas.microsoft.com/office/drawing/2014/main" xmlns="" id="{227E6A14-15BA-9048-A996-15BCE5388C8D}"/>
              </a:ext>
            </a:extLst>
          </p:cNvPr>
          <p:cNvSpPr/>
          <p:nvPr userDrawn="1"/>
        </p:nvSpPr>
        <p:spPr>
          <a:xfrm rot="16200000">
            <a:off x="6079980" y="-1932455"/>
            <a:ext cx="4179567" cy="8044473"/>
          </a:xfrm>
          <a:custGeom>
            <a:avLst/>
            <a:gdLst>
              <a:gd name="connsiteX0" fmla="*/ 4179567 w 4179567"/>
              <a:gd name="connsiteY0" fmla="*/ 7050499 h 8044473"/>
              <a:gd name="connsiteX1" fmla="*/ 4179567 w 4179567"/>
              <a:gd name="connsiteY1" fmla="*/ 8044473 h 8044473"/>
              <a:gd name="connsiteX2" fmla="*/ 2410204 w 4179567"/>
              <a:gd name="connsiteY2" fmla="*/ 8044473 h 8044473"/>
              <a:gd name="connsiteX3" fmla="*/ 2294162 w 4179567"/>
              <a:gd name="connsiteY3" fmla="*/ 7991119 h 8044473"/>
              <a:gd name="connsiteX4" fmla="*/ 331333 w 4179567"/>
              <a:gd name="connsiteY4" fmla="*/ 5951883 h 8044473"/>
              <a:gd name="connsiteX5" fmla="*/ 308377 w 4179567"/>
              <a:gd name="connsiteY5" fmla="*/ 5896805 h 8044473"/>
              <a:gd name="connsiteX6" fmla="*/ 1945244 w 4179567"/>
              <a:gd name="connsiteY6" fmla="*/ 5896805 h 8044473"/>
              <a:gd name="connsiteX7" fmla="*/ 1978965 w 4179567"/>
              <a:gd name="connsiteY7" fmla="*/ 5943538 h 8044473"/>
              <a:gd name="connsiteX8" fmla="*/ 4024157 w 4179567"/>
              <a:gd name="connsiteY8" fmla="*/ 7043009 h 8044473"/>
              <a:gd name="connsiteX9" fmla="*/ 4179567 w 4179567"/>
              <a:gd name="connsiteY9" fmla="*/ 0 h 8044473"/>
              <a:gd name="connsiteX10" fmla="*/ 4179567 w 4179567"/>
              <a:gd name="connsiteY10" fmla="*/ 1450935 h 8044473"/>
              <a:gd name="connsiteX11" fmla="*/ 4024157 w 4179567"/>
              <a:gd name="connsiteY11" fmla="*/ 1458426 h 8044473"/>
              <a:gd name="connsiteX12" fmla="*/ 1500690 w 4179567"/>
              <a:gd name="connsiteY12" fmla="*/ 3465696 h 8044473"/>
              <a:gd name="connsiteX13" fmla="*/ 1448157 w 4179567"/>
              <a:gd name="connsiteY13" fmla="*/ 3674108 h 8044473"/>
              <a:gd name="connsiteX14" fmla="*/ 0 w 4179567"/>
              <a:gd name="connsiteY14" fmla="*/ 3674108 h 8044473"/>
              <a:gd name="connsiteX15" fmla="*/ 4514 w 4179567"/>
              <a:gd name="connsiteY15" fmla="*/ 3637928 h 8044473"/>
              <a:gd name="connsiteX16" fmla="*/ 3964626 w 4179567"/>
              <a:gd name="connsiteY16" fmla="*/ 10360 h 804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79567" h="8044473">
                <a:moveTo>
                  <a:pt x="4179567" y="7050499"/>
                </a:moveTo>
                <a:lnTo>
                  <a:pt x="4179567" y="8044473"/>
                </a:lnTo>
                <a:lnTo>
                  <a:pt x="2410204" y="8044473"/>
                </a:lnTo>
                <a:lnTo>
                  <a:pt x="2294162" y="7991119"/>
                </a:lnTo>
                <a:cubicBezTo>
                  <a:pt x="1424931" y="7540428"/>
                  <a:pt x="730169" y="6822040"/>
                  <a:pt x="331333" y="5951883"/>
                </a:cubicBezTo>
                <a:lnTo>
                  <a:pt x="308377" y="5896805"/>
                </a:lnTo>
                <a:lnTo>
                  <a:pt x="1945244" y="5896805"/>
                </a:lnTo>
                <a:lnTo>
                  <a:pt x="1978965" y="5943538"/>
                </a:lnTo>
                <a:cubicBezTo>
                  <a:pt x="2458987" y="6548587"/>
                  <a:pt x="3190045" y="6962159"/>
                  <a:pt x="4024157" y="7043009"/>
                </a:cubicBezTo>
                <a:close/>
                <a:moveTo>
                  <a:pt x="4179567" y="0"/>
                </a:moveTo>
                <a:lnTo>
                  <a:pt x="4179567" y="1450935"/>
                </a:lnTo>
                <a:lnTo>
                  <a:pt x="4024157" y="1458426"/>
                </a:lnTo>
                <a:cubicBezTo>
                  <a:pt x="2819329" y="1575211"/>
                  <a:pt x="1829514" y="2386190"/>
                  <a:pt x="1500690" y="3465696"/>
                </a:cubicBezTo>
                <a:lnTo>
                  <a:pt x="1448157" y="3674108"/>
                </a:lnTo>
                <a:lnTo>
                  <a:pt x="0" y="3674108"/>
                </a:lnTo>
                <a:lnTo>
                  <a:pt x="4514" y="3637928"/>
                </a:lnTo>
                <a:cubicBezTo>
                  <a:pt x="292783" y="1715890"/>
                  <a:pt x="1925788" y="207986"/>
                  <a:pt x="3964626" y="10360"/>
                </a:cubicBez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 Placeholder 25">
            <a:extLst>
              <a:ext uri="{FF2B5EF4-FFF2-40B4-BE49-F238E27FC236}">
                <a16:creationId xmlns:a16="http://schemas.microsoft.com/office/drawing/2014/main" xmlns="" id="{796ED2AE-55E8-A748-83FD-046FABC45112}"/>
              </a:ext>
            </a:extLst>
          </p:cNvPr>
          <p:cNvSpPr>
            <a:spLocks noGrp="1"/>
          </p:cNvSpPr>
          <p:nvPr>
            <p:ph type="body" sz="quarter" idx="14" hasCustomPrompt="1"/>
          </p:nvPr>
        </p:nvSpPr>
        <p:spPr>
          <a:xfrm>
            <a:off x="508178" y="1915207"/>
            <a:ext cx="4461735" cy="4158567"/>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4" name="Text Placeholder 23">
            <a:extLst>
              <a:ext uri="{FF2B5EF4-FFF2-40B4-BE49-F238E27FC236}">
                <a16:creationId xmlns:a16="http://schemas.microsoft.com/office/drawing/2014/main" xmlns="" id="{2C3F08C3-55B5-0342-866C-6805C1F35775}"/>
              </a:ext>
            </a:extLst>
          </p:cNvPr>
          <p:cNvSpPr>
            <a:spLocks noGrp="1"/>
          </p:cNvSpPr>
          <p:nvPr>
            <p:ph type="body" sz="quarter" idx="15" hasCustomPrompt="1"/>
          </p:nvPr>
        </p:nvSpPr>
        <p:spPr>
          <a:xfrm>
            <a:off x="508178" y="867256"/>
            <a:ext cx="4461735"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35" name="Rectangle 34">
            <a:extLst>
              <a:ext uri="{FF2B5EF4-FFF2-40B4-BE49-F238E27FC236}">
                <a16:creationId xmlns:a16="http://schemas.microsoft.com/office/drawing/2014/main" xmlns="" id="{DCEBED4C-3231-5D43-8DA8-572E2177A80F}"/>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36" name="Straight Connector 35">
            <a:extLst>
              <a:ext uri="{FF2B5EF4-FFF2-40B4-BE49-F238E27FC236}">
                <a16:creationId xmlns:a16="http://schemas.microsoft.com/office/drawing/2014/main" xmlns="" id="{37E7D619-E3A6-DB47-AF46-AD106A3FE123}"/>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588363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with photo - White 2">
    <p:spTree>
      <p:nvGrpSpPr>
        <p:cNvPr id="1" name=""/>
        <p:cNvGrpSpPr/>
        <p:nvPr/>
      </p:nvGrpSpPr>
      <p:grpSpPr>
        <a:xfrm>
          <a:off x="0" y="0"/>
          <a:ext cx="0" cy="0"/>
          <a:chOff x="0" y="0"/>
          <a:chExt cx="0" cy="0"/>
        </a:xfrm>
      </p:grpSpPr>
      <p:sp>
        <p:nvSpPr>
          <p:cNvPr id="27" name="Picture Placeholder 26">
            <a:extLst>
              <a:ext uri="{FF2B5EF4-FFF2-40B4-BE49-F238E27FC236}">
                <a16:creationId xmlns:a16="http://schemas.microsoft.com/office/drawing/2014/main" xmlns="" id="{7B4A0CA0-1536-5D4E-A862-5E57308FBB69}"/>
              </a:ext>
            </a:extLst>
          </p:cNvPr>
          <p:cNvSpPr>
            <a:spLocks noGrp="1"/>
          </p:cNvSpPr>
          <p:nvPr>
            <p:ph type="pic" sz="quarter" idx="10"/>
          </p:nvPr>
        </p:nvSpPr>
        <p:spPr>
          <a:xfrm>
            <a:off x="7821613" y="760413"/>
            <a:ext cx="3333750" cy="5359400"/>
          </a:xfrm>
          <a:custGeom>
            <a:avLst/>
            <a:gdLst>
              <a:gd name="connsiteX0" fmla="*/ 0 w 3333750"/>
              <a:gd name="connsiteY0" fmla="*/ 0 h 5359400"/>
              <a:gd name="connsiteX1" fmla="*/ 3247721 w 3333750"/>
              <a:gd name="connsiteY1" fmla="*/ 0 h 5359400"/>
              <a:gd name="connsiteX2" fmla="*/ 3145047 w 3333750"/>
              <a:gd name="connsiteY2" fmla="*/ 282090 h 5359400"/>
              <a:gd name="connsiteX3" fmla="*/ 2269451 w 3333750"/>
              <a:gd name="connsiteY3" fmla="*/ 1440186 h 5359400"/>
              <a:gd name="connsiteX4" fmla="*/ 2222718 w 3333750"/>
              <a:gd name="connsiteY4" fmla="*/ 1473907 h 5359400"/>
              <a:gd name="connsiteX5" fmla="*/ 2222718 w 3333750"/>
              <a:gd name="connsiteY5" fmla="*/ 3110774 h 5359400"/>
              <a:gd name="connsiteX6" fmla="*/ 2277796 w 3333750"/>
              <a:gd name="connsiteY6" fmla="*/ 3087818 h 5359400"/>
              <a:gd name="connsiteX7" fmla="*/ 3186582 w 3333750"/>
              <a:gd name="connsiteY7" fmla="*/ 2520689 h 5359400"/>
              <a:gd name="connsiteX8" fmla="*/ 3333750 w 3333750"/>
              <a:gd name="connsiteY8" fmla="*/ 2390121 h 5359400"/>
              <a:gd name="connsiteX9" fmla="*/ 3333750 w 3333750"/>
              <a:gd name="connsiteY9" fmla="*/ 5359400 h 5359400"/>
              <a:gd name="connsiteX10" fmla="*/ 0 w 3333750"/>
              <a:gd name="connsiteY10" fmla="*/ 5359400 h 5359400"/>
              <a:gd name="connsiteX11" fmla="*/ 0 w 3333750"/>
              <a:gd name="connsiteY11" fmla="*/ 3419149 h 5359400"/>
              <a:gd name="connsiteX12" fmla="*/ 21 w 3333750"/>
              <a:gd name="connsiteY12" fmla="*/ 3419151 h 5359400"/>
              <a:gd name="connsiteX13" fmla="*/ 21 w 3333750"/>
              <a:gd name="connsiteY13" fmla="*/ 1970994 h 5359400"/>
              <a:gd name="connsiteX14" fmla="*/ 0 w 3333750"/>
              <a:gd name="connsiteY14" fmla="*/ 1970989 h 535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33750" h="5359400">
                <a:moveTo>
                  <a:pt x="0" y="0"/>
                </a:moveTo>
                <a:lnTo>
                  <a:pt x="3247721" y="0"/>
                </a:lnTo>
                <a:lnTo>
                  <a:pt x="3145047" y="282090"/>
                </a:lnTo>
                <a:cubicBezTo>
                  <a:pt x="2950967" y="742098"/>
                  <a:pt x="2647607" y="1140172"/>
                  <a:pt x="2269451" y="1440186"/>
                </a:cubicBezTo>
                <a:lnTo>
                  <a:pt x="2222718" y="1473907"/>
                </a:lnTo>
                <a:lnTo>
                  <a:pt x="2222718" y="3110774"/>
                </a:lnTo>
                <a:lnTo>
                  <a:pt x="2277796" y="3087818"/>
                </a:lnTo>
                <a:cubicBezTo>
                  <a:pt x="2604105" y="2938255"/>
                  <a:pt x="2909071" y="2747077"/>
                  <a:pt x="3186582" y="2520689"/>
                </a:cubicBezTo>
                <a:lnTo>
                  <a:pt x="3333750" y="2390121"/>
                </a:lnTo>
                <a:lnTo>
                  <a:pt x="3333750" y="5359400"/>
                </a:lnTo>
                <a:lnTo>
                  <a:pt x="0" y="5359400"/>
                </a:lnTo>
                <a:lnTo>
                  <a:pt x="0" y="3419149"/>
                </a:lnTo>
                <a:lnTo>
                  <a:pt x="21" y="3419151"/>
                </a:lnTo>
                <a:lnTo>
                  <a:pt x="21" y="1970994"/>
                </a:lnTo>
                <a:lnTo>
                  <a:pt x="0" y="1970989"/>
                </a:lnTo>
                <a:close/>
              </a:path>
            </a:pathLst>
          </a:custGeom>
        </p:spPr>
        <p:txBody>
          <a:bodyPr wrap="square">
            <a:noAutofit/>
          </a:bodyPr>
          <a:lstStyle/>
          <a:p>
            <a:endParaRPr lang="en-US" dirty="0"/>
          </a:p>
        </p:txBody>
      </p:sp>
      <p:sp>
        <p:nvSpPr>
          <p:cNvPr id="24" name="Freeform 23">
            <a:extLst>
              <a:ext uri="{FF2B5EF4-FFF2-40B4-BE49-F238E27FC236}">
                <a16:creationId xmlns:a16="http://schemas.microsoft.com/office/drawing/2014/main" xmlns="" id="{227E6A14-15BA-9048-A996-15BCE5388C8D}"/>
              </a:ext>
            </a:extLst>
          </p:cNvPr>
          <p:cNvSpPr/>
          <p:nvPr userDrawn="1"/>
        </p:nvSpPr>
        <p:spPr>
          <a:xfrm rot="16200000">
            <a:off x="6079980" y="-1932455"/>
            <a:ext cx="4179567" cy="8044473"/>
          </a:xfrm>
          <a:custGeom>
            <a:avLst/>
            <a:gdLst>
              <a:gd name="connsiteX0" fmla="*/ 4179567 w 4179567"/>
              <a:gd name="connsiteY0" fmla="*/ 7050499 h 8044473"/>
              <a:gd name="connsiteX1" fmla="*/ 4179567 w 4179567"/>
              <a:gd name="connsiteY1" fmla="*/ 8044473 h 8044473"/>
              <a:gd name="connsiteX2" fmla="*/ 2410204 w 4179567"/>
              <a:gd name="connsiteY2" fmla="*/ 8044473 h 8044473"/>
              <a:gd name="connsiteX3" fmla="*/ 2294162 w 4179567"/>
              <a:gd name="connsiteY3" fmla="*/ 7991119 h 8044473"/>
              <a:gd name="connsiteX4" fmla="*/ 331333 w 4179567"/>
              <a:gd name="connsiteY4" fmla="*/ 5951883 h 8044473"/>
              <a:gd name="connsiteX5" fmla="*/ 308377 w 4179567"/>
              <a:gd name="connsiteY5" fmla="*/ 5896805 h 8044473"/>
              <a:gd name="connsiteX6" fmla="*/ 1945244 w 4179567"/>
              <a:gd name="connsiteY6" fmla="*/ 5896805 h 8044473"/>
              <a:gd name="connsiteX7" fmla="*/ 1978965 w 4179567"/>
              <a:gd name="connsiteY7" fmla="*/ 5943538 h 8044473"/>
              <a:gd name="connsiteX8" fmla="*/ 4024157 w 4179567"/>
              <a:gd name="connsiteY8" fmla="*/ 7043009 h 8044473"/>
              <a:gd name="connsiteX9" fmla="*/ 4179567 w 4179567"/>
              <a:gd name="connsiteY9" fmla="*/ 0 h 8044473"/>
              <a:gd name="connsiteX10" fmla="*/ 4179567 w 4179567"/>
              <a:gd name="connsiteY10" fmla="*/ 1450935 h 8044473"/>
              <a:gd name="connsiteX11" fmla="*/ 4024157 w 4179567"/>
              <a:gd name="connsiteY11" fmla="*/ 1458426 h 8044473"/>
              <a:gd name="connsiteX12" fmla="*/ 1500690 w 4179567"/>
              <a:gd name="connsiteY12" fmla="*/ 3465696 h 8044473"/>
              <a:gd name="connsiteX13" fmla="*/ 1448157 w 4179567"/>
              <a:gd name="connsiteY13" fmla="*/ 3674108 h 8044473"/>
              <a:gd name="connsiteX14" fmla="*/ 0 w 4179567"/>
              <a:gd name="connsiteY14" fmla="*/ 3674108 h 8044473"/>
              <a:gd name="connsiteX15" fmla="*/ 4514 w 4179567"/>
              <a:gd name="connsiteY15" fmla="*/ 3637928 h 8044473"/>
              <a:gd name="connsiteX16" fmla="*/ 3964626 w 4179567"/>
              <a:gd name="connsiteY16" fmla="*/ 10360 h 804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79567" h="8044473">
                <a:moveTo>
                  <a:pt x="4179567" y="7050499"/>
                </a:moveTo>
                <a:lnTo>
                  <a:pt x="4179567" y="8044473"/>
                </a:lnTo>
                <a:lnTo>
                  <a:pt x="2410204" y="8044473"/>
                </a:lnTo>
                <a:lnTo>
                  <a:pt x="2294162" y="7991119"/>
                </a:lnTo>
                <a:cubicBezTo>
                  <a:pt x="1424931" y="7540428"/>
                  <a:pt x="730169" y="6822040"/>
                  <a:pt x="331333" y="5951883"/>
                </a:cubicBezTo>
                <a:lnTo>
                  <a:pt x="308377" y="5896805"/>
                </a:lnTo>
                <a:lnTo>
                  <a:pt x="1945244" y="5896805"/>
                </a:lnTo>
                <a:lnTo>
                  <a:pt x="1978965" y="5943538"/>
                </a:lnTo>
                <a:cubicBezTo>
                  <a:pt x="2458987" y="6548587"/>
                  <a:pt x="3190045" y="6962159"/>
                  <a:pt x="4024157" y="7043009"/>
                </a:cubicBezTo>
                <a:close/>
                <a:moveTo>
                  <a:pt x="4179567" y="0"/>
                </a:moveTo>
                <a:lnTo>
                  <a:pt x="4179567" y="1450935"/>
                </a:lnTo>
                <a:lnTo>
                  <a:pt x="4024157" y="1458426"/>
                </a:lnTo>
                <a:cubicBezTo>
                  <a:pt x="2819329" y="1575211"/>
                  <a:pt x="1829514" y="2386190"/>
                  <a:pt x="1500690" y="3465696"/>
                </a:cubicBezTo>
                <a:lnTo>
                  <a:pt x="1448157" y="3674108"/>
                </a:lnTo>
                <a:lnTo>
                  <a:pt x="0" y="3674108"/>
                </a:lnTo>
                <a:lnTo>
                  <a:pt x="4514" y="3637928"/>
                </a:lnTo>
                <a:cubicBezTo>
                  <a:pt x="292783" y="1715890"/>
                  <a:pt x="1925788" y="207986"/>
                  <a:pt x="3964626" y="10360"/>
                </a:cubicBez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 Placeholder 25">
            <a:extLst>
              <a:ext uri="{FF2B5EF4-FFF2-40B4-BE49-F238E27FC236}">
                <a16:creationId xmlns:a16="http://schemas.microsoft.com/office/drawing/2014/main" xmlns="" id="{796ED2AE-55E8-A748-83FD-046FABC45112}"/>
              </a:ext>
            </a:extLst>
          </p:cNvPr>
          <p:cNvSpPr>
            <a:spLocks noGrp="1"/>
          </p:cNvSpPr>
          <p:nvPr>
            <p:ph type="body" sz="quarter" idx="14" hasCustomPrompt="1"/>
          </p:nvPr>
        </p:nvSpPr>
        <p:spPr>
          <a:xfrm>
            <a:off x="508178" y="1915207"/>
            <a:ext cx="4461735" cy="4158567"/>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4" name="Text Placeholder 23">
            <a:extLst>
              <a:ext uri="{FF2B5EF4-FFF2-40B4-BE49-F238E27FC236}">
                <a16:creationId xmlns:a16="http://schemas.microsoft.com/office/drawing/2014/main" xmlns="" id="{2C3F08C3-55B5-0342-866C-6805C1F35775}"/>
              </a:ext>
            </a:extLst>
          </p:cNvPr>
          <p:cNvSpPr>
            <a:spLocks noGrp="1"/>
          </p:cNvSpPr>
          <p:nvPr>
            <p:ph type="body" sz="quarter" idx="15" hasCustomPrompt="1"/>
          </p:nvPr>
        </p:nvSpPr>
        <p:spPr>
          <a:xfrm>
            <a:off x="508178" y="867256"/>
            <a:ext cx="4461735" cy="697353"/>
          </a:xfrm>
        </p:spPr>
        <p:txBody>
          <a:bodyPr>
            <a:normAutofit/>
          </a:bodyPr>
          <a:lstStyle>
            <a:lvl1pPr marL="0" indent="0" algn="l">
              <a:buNone/>
              <a:defRPr sz="3600">
                <a:solidFill>
                  <a:schemeClr val="tx1"/>
                </a:solidFill>
                <a:latin typeface="+mn-lt"/>
              </a:defRPr>
            </a:lvl1pPr>
          </a:lstStyle>
          <a:p>
            <a:pPr lvl="0"/>
            <a:r>
              <a:rPr lang="en-US" dirty="0"/>
              <a:t>TITLE</a:t>
            </a:r>
          </a:p>
        </p:txBody>
      </p:sp>
      <p:sp>
        <p:nvSpPr>
          <p:cNvPr id="35" name="Rectangle 34">
            <a:extLst>
              <a:ext uri="{FF2B5EF4-FFF2-40B4-BE49-F238E27FC236}">
                <a16:creationId xmlns:a16="http://schemas.microsoft.com/office/drawing/2014/main" xmlns="" id="{DCEBED4C-3231-5D43-8DA8-572E2177A80F}"/>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36" name="Straight Connector 35">
            <a:extLst>
              <a:ext uri="{FF2B5EF4-FFF2-40B4-BE49-F238E27FC236}">
                <a16:creationId xmlns:a16="http://schemas.microsoft.com/office/drawing/2014/main" xmlns="" id="{37E7D619-E3A6-DB47-AF46-AD106A3FE123}"/>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4208555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with sub headings - Pink">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xmlns="" id="{4F400A3D-9332-3E45-9F40-FBDCD97CCAB9}"/>
              </a:ext>
            </a:extLst>
          </p:cNvPr>
          <p:cNvSpPr/>
          <p:nvPr userDrawn="1"/>
        </p:nvSpPr>
        <p:spPr>
          <a:xfrm>
            <a:off x="0" y="0"/>
            <a:ext cx="12192000" cy="6879688"/>
          </a:xfrm>
          <a:prstGeom prst="rect">
            <a:avLst/>
          </a:prstGeom>
          <a:solidFill>
            <a:srgbClr val="ED2A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12">
            <a:extLst>
              <a:ext uri="{FF2B5EF4-FFF2-40B4-BE49-F238E27FC236}">
                <a16:creationId xmlns:a16="http://schemas.microsoft.com/office/drawing/2014/main" xmlns="" id="{BAA04AD4-F289-3B4A-BC1C-DA0DFE14C4B8}"/>
              </a:ext>
            </a:extLst>
          </p:cNvPr>
          <p:cNvSpPr>
            <a:spLocks noGrp="1"/>
          </p:cNvSpPr>
          <p:nvPr>
            <p:ph type="pic" sz="quarter" idx="10"/>
          </p:nvPr>
        </p:nvSpPr>
        <p:spPr>
          <a:xfrm>
            <a:off x="5967664" y="401638"/>
            <a:ext cx="3288632" cy="6191250"/>
          </a:xfrm>
          <a:custGeom>
            <a:avLst/>
            <a:gdLst>
              <a:gd name="connsiteX0" fmla="*/ 0 w 3288632"/>
              <a:gd name="connsiteY0" fmla="*/ 0 h 6191250"/>
              <a:gd name="connsiteX1" fmla="*/ 3288632 w 3288632"/>
              <a:gd name="connsiteY1" fmla="*/ 0 h 6191250"/>
              <a:gd name="connsiteX2" fmla="*/ 3288632 w 3288632"/>
              <a:gd name="connsiteY2" fmla="*/ 4282657 h 6191250"/>
              <a:gd name="connsiteX3" fmla="*/ 2051986 w 3288632"/>
              <a:gd name="connsiteY3" fmla="*/ 4282657 h 6191250"/>
              <a:gd name="connsiteX4" fmla="*/ 2051986 w 3288632"/>
              <a:gd name="connsiteY4" fmla="*/ 5854783 h 6191250"/>
              <a:gd name="connsiteX5" fmla="*/ 3288632 w 3288632"/>
              <a:gd name="connsiteY5" fmla="*/ 5854783 h 6191250"/>
              <a:gd name="connsiteX6" fmla="*/ 3288632 w 3288632"/>
              <a:gd name="connsiteY6" fmla="*/ 6191250 h 6191250"/>
              <a:gd name="connsiteX7" fmla="*/ 0 w 3288632"/>
              <a:gd name="connsiteY7" fmla="*/ 6191250 h 6191250"/>
              <a:gd name="connsiteX8" fmla="*/ 0 w 3288632"/>
              <a:gd name="connsiteY8" fmla="*/ 5068720 h 6191250"/>
              <a:gd name="connsiteX9" fmla="*/ 1604210 w 3288632"/>
              <a:gd name="connsiteY9" fmla="*/ 5068720 h 6191250"/>
              <a:gd name="connsiteX10" fmla="*/ 1604210 w 3288632"/>
              <a:gd name="connsiteY10" fmla="*/ 3496594 h 6191250"/>
              <a:gd name="connsiteX11" fmla="*/ 0 w 3288632"/>
              <a:gd name="connsiteY11" fmla="*/ 3496594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88632" h="6191250">
                <a:moveTo>
                  <a:pt x="0" y="0"/>
                </a:moveTo>
                <a:lnTo>
                  <a:pt x="3288632" y="0"/>
                </a:lnTo>
                <a:lnTo>
                  <a:pt x="3288632" y="4282657"/>
                </a:lnTo>
                <a:lnTo>
                  <a:pt x="2051986" y="4282657"/>
                </a:lnTo>
                <a:lnTo>
                  <a:pt x="2051986" y="5854783"/>
                </a:lnTo>
                <a:lnTo>
                  <a:pt x="3288632" y="5854783"/>
                </a:lnTo>
                <a:lnTo>
                  <a:pt x="3288632" y="6191250"/>
                </a:lnTo>
                <a:lnTo>
                  <a:pt x="0" y="6191250"/>
                </a:lnTo>
                <a:lnTo>
                  <a:pt x="0" y="5068720"/>
                </a:lnTo>
                <a:lnTo>
                  <a:pt x="1604210" y="5068720"/>
                </a:lnTo>
                <a:lnTo>
                  <a:pt x="1604210" y="3496594"/>
                </a:lnTo>
                <a:lnTo>
                  <a:pt x="0" y="3496594"/>
                </a:lnTo>
                <a:close/>
              </a:path>
            </a:pathLst>
          </a:custGeom>
        </p:spPr>
        <p:txBody>
          <a:bodyPr wrap="square">
            <a:noAutofit/>
          </a:bodyPr>
          <a:lstStyle/>
          <a:p>
            <a:endParaRPr lang="en-US" dirty="0"/>
          </a:p>
        </p:txBody>
      </p:sp>
      <p:sp>
        <p:nvSpPr>
          <p:cNvPr id="14" name="Rectangle 13">
            <a:extLst>
              <a:ext uri="{FF2B5EF4-FFF2-40B4-BE49-F238E27FC236}">
                <a16:creationId xmlns:a16="http://schemas.microsoft.com/office/drawing/2014/main" xmlns="" id="{C865D165-B559-3741-B01C-4CC4E4403943}"/>
              </a:ext>
            </a:extLst>
          </p:cNvPr>
          <p:cNvSpPr/>
          <p:nvPr userDrawn="1"/>
        </p:nvSpPr>
        <p:spPr>
          <a:xfrm>
            <a:off x="4058653" y="3898232"/>
            <a:ext cx="3513221" cy="1572126"/>
          </a:xfrm>
          <a:prstGeom prst="rect">
            <a:avLst/>
          </a:prstGeom>
          <a:solidFill>
            <a:srgbClr val="F07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xmlns="" id="{ED3CCBA2-CFEA-3B4F-B02E-C33DBB8A3A5C}"/>
              </a:ext>
            </a:extLst>
          </p:cNvPr>
          <p:cNvSpPr/>
          <p:nvPr userDrawn="1"/>
        </p:nvSpPr>
        <p:spPr>
          <a:xfrm>
            <a:off x="8019650" y="4684295"/>
            <a:ext cx="3513221" cy="1572126"/>
          </a:xfrm>
          <a:prstGeom prst="rect">
            <a:avLst/>
          </a:prstGeom>
          <a:solidFill>
            <a:srgbClr val="56B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 Placeholder 23">
            <a:extLst>
              <a:ext uri="{FF2B5EF4-FFF2-40B4-BE49-F238E27FC236}">
                <a16:creationId xmlns:a16="http://schemas.microsoft.com/office/drawing/2014/main" xmlns="" id="{726AABC1-EBBC-BF49-B0C1-DEE8DC0E8725}"/>
              </a:ext>
            </a:extLst>
          </p:cNvPr>
          <p:cNvSpPr>
            <a:spLocks noGrp="1"/>
          </p:cNvSpPr>
          <p:nvPr>
            <p:ph type="body" sz="quarter" idx="14" hasCustomPrompt="1"/>
          </p:nvPr>
        </p:nvSpPr>
        <p:spPr>
          <a:xfrm>
            <a:off x="507331" y="739853"/>
            <a:ext cx="4953000" cy="731119"/>
          </a:xfrm>
        </p:spPr>
        <p:txBody>
          <a:bodyPr>
            <a:normAutofit/>
          </a:bodyPr>
          <a:lstStyle>
            <a:lvl1pPr marL="0" indent="0" algn="l">
              <a:buNone/>
              <a:defRPr sz="3600">
                <a:solidFill>
                  <a:schemeClr val="bg1"/>
                </a:solidFill>
                <a:latin typeface="+mn-lt"/>
              </a:defRPr>
            </a:lvl1pPr>
          </a:lstStyle>
          <a:p>
            <a:pPr lvl="0"/>
            <a:r>
              <a:rPr lang="en-US" dirty="0"/>
              <a:t>Heading</a:t>
            </a:r>
          </a:p>
        </p:txBody>
      </p:sp>
      <p:sp>
        <p:nvSpPr>
          <p:cNvPr id="19" name="Text Placeholder 25">
            <a:extLst>
              <a:ext uri="{FF2B5EF4-FFF2-40B4-BE49-F238E27FC236}">
                <a16:creationId xmlns:a16="http://schemas.microsoft.com/office/drawing/2014/main" xmlns="" id="{77A1A42E-F960-2B4A-9BAE-A0748A148977}"/>
              </a:ext>
            </a:extLst>
          </p:cNvPr>
          <p:cNvSpPr>
            <a:spLocks noGrp="1"/>
          </p:cNvSpPr>
          <p:nvPr>
            <p:ph type="body" sz="quarter" idx="15" hasCustomPrompt="1"/>
          </p:nvPr>
        </p:nvSpPr>
        <p:spPr>
          <a:xfrm>
            <a:off x="507333" y="1940205"/>
            <a:ext cx="4953000" cy="1488795"/>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3" name="Text Placeholder 25">
            <a:extLst>
              <a:ext uri="{FF2B5EF4-FFF2-40B4-BE49-F238E27FC236}">
                <a16:creationId xmlns:a16="http://schemas.microsoft.com/office/drawing/2014/main" xmlns="" id="{BA6A6B33-B15E-2248-9053-0CE666ABC095}"/>
              </a:ext>
            </a:extLst>
          </p:cNvPr>
          <p:cNvSpPr>
            <a:spLocks noGrp="1"/>
          </p:cNvSpPr>
          <p:nvPr>
            <p:ph type="body" sz="quarter" idx="17" hasCustomPrompt="1"/>
          </p:nvPr>
        </p:nvSpPr>
        <p:spPr>
          <a:xfrm>
            <a:off x="4058653" y="3898233"/>
            <a:ext cx="3494748" cy="1572126"/>
          </a:xfrm>
        </p:spPr>
        <p:txBody>
          <a:bodyPr anchor="ct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 HERE</a:t>
            </a:r>
          </a:p>
        </p:txBody>
      </p:sp>
      <p:sp>
        <p:nvSpPr>
          <p:cNvPr id="24" name="Text Placeholder 25">
            <a:extLst>
              <a:ext uri="{FF2B5EF4-FFF2-40B4-BE49-F238E27FC236}">
                <a16:creationId xmlns:a16="http://schemas.microsoft.com/office/drawing/2014/main" xmlns="" id="{584974E4-2204-384D-A9D1-311D9CAEC5C8}"/>
              </a:ext>
            </a:extLst>
          </p:cNvPr>
          <p:cNvSpPr>
            <a:spLocks noGrp="1"/>
          </p:cNvSpPr>
          <p:nvPr>
            <p:ph type="body" sz="quarter" idx="18" hasCustomPrompt="1"/>
          </p:nvPr>
        </p:nvSpPr>
        <p:spPr>
          <a:xfrm>
            <a:off x="8019650" y="4692317"/>
            <a:ext cx="3494748" cy="1572126"/>
          </a:xfrm>
        </p:spPr>
        <p:txBody>
          <a:bodyPr anchor="ct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 HERE</a:t>
            </a:r>
          </a:p>
        </p:txBody>
      </p:sp>
      <p:sp>
        <p:nvSpPr>
          <p:cNvPr id="25" name="Rectangle 24">
            <a:extLst>
              <a:ext uri="{FF2B5EF4-FFF2-40B4-BE49-F238E27FC236}">
                <a16:creationId xmlns:a16="http://schemas.microsoft.com/office/drawing/2014/main" xmlns="" id="{1738ECB6-89E3-C64A-A035-65A756641985}"/>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26" name="Straight Connector 25">
            <a:extLst>
              <a:ext uri="{FF2B5EF4-FFF2-40B4-BE49-F238E27FC236}">
                <a16:creationId xmlns:a16="http://schemas.microsoft.com/office/drawing/2014/main" xmlns="" id="{1744A515-4491-7845-BE06-382846733B54}"/>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41484799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xmlns="" id="{BAA04AD4-F289-3B4A-BC1C-DA0DFE14C4B8}"/>
              </a:ext>
            </a:extLst>
          </p:cNvPr>
          <p:cNvSpPr>
            <a:spLocks noGrp="1"/>
          </p:cNvSpPr>
          <p:nvPr>
            <p:ph type="pic" sz="quarter" idx="10"/>
          </p:nvPr>
        </p:nvSpPr>
        <p:spPr>
          <a:xfrm>
            <a:off x="5967664" y="401638"/>
            <a:ext cx="3288632" cy="6191250"/>
          </a:xfrm>
          <a:custGeom>
            <a:avLst/>
            <a:gdLst>
              <a:gd name="connsiteX0" fmla="*/ 0 w 3288632"/>
              <a:gd name="connsiteY0" fmla="*/ 0 h 6191250"/>
              <a:gd name="connsiteX1" fmla="*/ 3288632 w 3288632"/>
              <a:gd name="connsiteY1" fmla="*/ 0 h 6191250"/>
              <a:gd name="connsiteX2" fmla="*/ 3288632 w 3288632"/>
              <a:gd name="connsiteY2" fmla="*/ 4282657 h 6191250"/>
              <a:gd name="connsiteX3" fmla="*/ 2051986 w 3288632"/>
              <a:gd name="connsiteY3" fmla="*/ 4282657 h 6191250"/>
              <a:gd name="connsiteX4" fmla="*/ 2051986 w 3288632"/>
              <a:gd name="connsiteY4" fmla="*/ 5854783 h 6191250"/>
              <a:gd name="connsiteX5" fmla="*/ 3288632 w 3288632"/>
              <a:gd name="connsiteY5" fmla="*/ 5854783 h 6191250"/>
              <a:gd name="connsiteX6" fmla="*/ 3288632 w 3288632"/>
              <a:gd name="connsiteY6" fmla="*/ 6191250 h 6191250"/>
              <a:gd name="connsiteX7" fmla="*/ 0 w 3288632"/>
              <a:gd name="connsiteY7" fmla="*/ 6191250 h 6191250"/>
              <a:gd name="connsiteX8" fmla="*/ 0 w 3288632"/>
              <a:gd name="connsiteY8" fmla="*/ 5068720 h 6191250"/>
              <a:gd name="connsiteX9" fmla="*/ 1604210 w 3288632"/>
              <a:gd name="connsiteY9" fmla="*/ 5068720 h 6191250"/>
              <a:gd name="connsiteX10" fmla="*/ 1604210 w 3288632"/>
              <a:gd name="connsiteY10" fmla="*/ 3496594 h 6191250"/>
              <a:gd name="connsiteX11" fmla="*/ 0 w 3288632"/>
              <a:gd name="connsiteY11" fmla="*/ 3496594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88632" h="6191250">
                <a:moveTo>
                  <a:pt x="0" y="0"/>
                </a:moveTo>
                <a:lnTo>
                  <a:pt x="3288632" y="0"/>
                </a:lnTo>
                <a:lnTo>
                  <a:pt x="3288632" y="4282657"/>
                </a:lnTo>
                <a:lnTo>
                  <a:pt x="2051986" y="4282657"/>
                </a:lnTo>
                <a:lnTo>
                  <a:pt x="2051986" y="5854783"/>
                </a:lnTo>
                <a:lnTo>
                  <a:pt x="3288632" y="5854783"/>
                </a:lnTo>
                <a:lnTo>
                  <a:pt x="3288632" y="6191250"/>
                </a:lnTo>
                <a:lnTo>
                  <a:pt x="0" y="6191250"/>
                </a:lnTo>
                <a:lnTo>
                  <a:pt x="0" y="5068720"/>
                </a:lnTo>
                <a:lnTo>
                  <a:pt x="1604210" y="5068720"/>
                </a:lnTo>
                <a:lnTo>
                  <a:pt x="1604210" y="3496594"/>
                </a:lnTo>
                <a:lnTo>
                  <a:pt x="0" y="3496594"/>
                </a:lnTo>
                <a:close/>
              </a:path>
            </a:pathLst>
          </a:custGeom>
        </p:spPr>
        <p:txBody>
          <a:bodyPr wrap="square">
            <a:noAutofit/>
          </a:bodyPr>
          <a:lstStyle/>
          <a:p>
            <a:endParaRPr lang="en-US" dirty="0"/>
          </a:p>
        </p:txBody>
      </p:sp>
      <p:sp>
        <p:nvSpPr>
          <p:cNvPr id="14" name="Rectangle 13">
            <a:extLst>
              <a:ext uri="{FF2B5EF4-FFF2-40B4-BE49-F238E27FC236}">
                <a16:creationId xmlns:a16="http://schemas.microsoft.com/office/drawing/2014/main" xmlns="" id="{C865D165-B559-3741-B01C-4CC4E4403943}"/>
              </a:ext>
            </a:extLst>
          </p:cNvPr>
          <p:cNvSpPr/>
          <p:nvPr userDrawn="1"/>
        </p:nvSpPr>
        <p:spPr>
          <a:xfrm>
            <a:off x="4058653" y="3898232"/>
            <a:ext cx="3513221" cy="1572126"/>
          </a:xfrm>
          <a:prstGeom prst="rect">
            <a:avLst/>
          </a:prstGeom>
          <a:solidFill>
            <a:srgbClr val="F07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xmlns="" id="{ED3CCBA2-CFEA-3B4F-B02E-C33DBB8A3A5C}"/>
              </a:ext>
            </a:extLst>
          </p:cNvPr>
          <p:cNvSpPr/>
          <p:nvPr userDrawn="1"/>
        </p:nvSpPr>
        <p:spPr>
          <a:xfrm>
            <a:off x="8019650" y="4684295"/>
            <a:ext cx="3513221" cy="1572126"/>
          </a:xfrm>
          <a:prstGeom prst="rect">
            <a:avLst/>
          </a:prstGeom>
          <a:solidFill>
            <a:srgbClr val="56B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 Placeholder 23">
            <a:extLst>
              <a:ext uri="{FF2B5EF4-FFF2-40B4-BE49-F238E27FC236}">
                <a16:creationId xmlns:a16="http://schemas.microsoft.com/office/drawing/2014/main" xmlns="" id="{726AABC1-EBBC-BF49-B0C1-DEE8DC0E8725}"/>
              </a:ext>
            </a:extLst>
          </p:cNvPr>
          <p:cNvSpPr>
            <a:spLocks noGrp="1"/>
          </p:cNvSpPr>
          <p:nvPr>
            <p:ph type="body" sz="quarter" idx="14" hasCustomPrompt="1"/>
          </p:nvPr>
        </p:nvSpPr>
        <p:spPr>
          <a:xfrm>
            <a:off x="507331" y="739853"/>
            <a:ext cx="4953000" cy="731119"/>
          </a:xfrm>
        </p:spPr>
        <p:txBody>
          <a:bodyPr>
            <a:normAutofit/>
          </a:bodyPr>
          <a:lstStyle>
            <a:lvl1pPr marL="0" indent="0" algn="l">
              <a:buNone/>
              <a:defRPr sz="3600">
                <a:solidFill>
                  <a:schemeClr val="tx1"/>
                </a:solidFill>
                <a:latin typeface="+mn-lt"/>
              </a:defRPr>
            </a:lvl1pPr>
          </a:lstStyle>
          <a:p>
            <a:pPr lvl="0"/>
            <a:r>
              <a:rPr lang="en-US" dirty="0"/>
              <a:t>Heading</a:t>
            </a:r>
          </a:p>
        </p:txBody>
      </p:sp>
      <p:sp>
        <p:nvSpPr>
          <p:cNvPr id="19" name="Text Placeholder 25">
            <a:extLst>
              <a:ext uri="{FF2B5EF4-FFF2-40B4-BE49-F238E27FC236}">
                <a16:creationId xmlns:a16="http://schemas.microsoft.com/office/drawing/2014/main" xmlns="" id="{77A1A42E-F960-2B4A-9BAE-A0748A148977}"/>
              </a:ext>
            </a:extLst>
          </p:cNvPr>
          <p:cNvSpPr>
            <a:spLocks noGrp="1"/>
          </p:cNvSpPr>
          <p:nvPr>
            <p:ph type="body" sz="quarter" idx="15" hasCustomPrompt="1"/>
          </p:nvPr>
        </p:nvSpPr>
        <p:spPr>
          <a:xfrm>
            <a:off x="507333" y="1940205"/>
            <a:ext cx="4953000" cy="1488795"/>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3" name="Text Placeholder 25">
            <a:extLst>
              <a:ext uri="{FF2B5EF4-FFF2-40B4-BE49-F238E27FC236}">
                <a16:creationId xmlns:a16="http://schemas.microsoft.com/office/drawing/2014/main" xmlns="" id="{BA6A6B33-B15E-2248-9053-0CE666ABC095}"/>
              </a:ext>
            </a:extLst>
          </p:cNvPr>
          <p:cNvSpPr>
            <a:spLocks noGrp="1"/>
          </p:cNvSpPr>
          <p:nvPr>
            <p:ph type="body" sz="quarter" idx="17" hasCustomPrompt="1"/>
          </p:nvPr>
        </p:nvSpPr>
        <p:spPr>
          <a:xfrm>
            <a:off x="4058653" y="3898233"/>
            <a:ext cx="3494748" cy="1572126"/>
          </a:xfrm>
        </p:spPr>
        <p:txBody>
          <a:bodyPr anchor="ct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 HERE</a:t>
            </a:r>
          </a:p>
        </p:txBody>
      </p:sp>
      <p:sp>
        <p:nvSpPr>
          <p:cNvPr id="24" name="Text Placeholder 25">
            <a:extLst>
              <a:ext uri="{FF2B5EF4-FFF2-40B4-BE49-F238E27FC236}">
                <a16:creationId xmlns:a16="http://schemas.microsoft.com/office/drawing/2014/main" xmlns="" id="{584974E4-2204-384D-A9D1-311D9CAEC5C8}"/>
              </a:ext>
            </a:extLst>
          </p:cNvPr>
          <p:cNvSpPr>
            <a:spLocks noGrp="1"/>
          </p:cNvSpPr>
          <p:nvPr>
            <p:ph type="body" sz="quarter" idx="18" hasCustomPrompt="1"/>
          </p:nvPr>
        </p:nvSpPr>
        <p:spPr>
          <a:xfrm>
            <a:off x="8019650" y="4692317"/>
            <a:ext cx="3494748" cy="1572126"/>
          </a:xfrm>
        </p:spPr>
        <p:txBody>
          <a:bodyPr anchor="ct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 HERE</a:t>
            </a:r>
          </a:p>
        </p:txBody>
      </p:sp>
      <p:sp>
        <p:nvSpPr>
          <p:cNvPr id="25" name="Rectangle 24">
            <a:extLst>
              <a:ext uri="{FF2B5EF4-FFF2-40B4-BE49-F238E27FC236}">
                <a16:creationId xmlns:a16="http://schemas.microsoft.com/office/drawing/2014/main" xmlns="" id="{1738ECB6-89E3-C64A-A035-65A756641985}"/>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26" name="Straight Connector 25">
            <a:extLst>
              <a:ext uri="{FF2B5EF4-FFF2-40B4-BE49-F238E27FC236}">
                <a16:creationId xmlns:a16="http://schemas.microsoft.com/office/drawing/2014/main" xmlns="" id="{1744A515-4491-7845-BE06-382846733B54}"/>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6934809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44777DCA-8E12-E142-BFE8-D66784F8EE15}"/>
              </a:ext>
            </a:extLst>
          </p:cNvPr>
          <p:cNvSpPr/>
          <p:nvPr userDrawn="1"/>
        </p:nvSpPr>
        <p:spPr>
          <a:xfrm>
            <a:off x="0" y="269"/>
            <a:ext cx="12192000" cy="6857731"/>
          </a:xfrm>
          <a:prstGeom prst="rect">
            <a:avLst/>
          </a:pr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25">
            <a:extLst>
              <a:ext uri="{FF2B5EF4-FFF2-40B4-BE49-F238E27FC236}">
                <a16:creationId xmlns:a16="http://schemas.microsoft.com/office/drawing/2014/main" xmlns="" id="{80AA5325-4A43-6F4C-B68E-99E43F6B0F78}"/>
              </a:ext>
            </a:extLst>
          </p:cNvPr>
          <p:cNvSpPr>
            <a:spLocks noGrp="1"/>
          </p:cNvSpPr>
          <p:nvPr>
            <p:ph type="body" sz="quarter" idx="14" hasCustomPrompt="1"/>
          </p:nvPr>
        </p:nvSpPr>
        <p:spPr>
          <a:xfrm>
            <a:off x="508178" y="1915207"/>
            <a:ext cx="4461735" cy="4158567"/>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2" name="Text Placeholder 23">
            <a:extLst>
              <a:ext uri="{FF2B5EF4-FFF2-40B4-BE49-F238E27FC236}">
                <a16:creationId xmlns:a16="http://schemas.microsoft.com/office/drawing/2014/main" xmlns="" id="{45BB324E-DAC9-CA45-9A9E-F1C09F8DC702}"/>
              </a:ext>
            </a:extLst>
          </p:cNvPr>
          <p:cNvSpPr>
            <a:spLocks noGrp="1"/>
          </p:cNvSpPr>
          <p:nvPr>
            <p:ph type="body" sz="quarter" idx="15" hasCustomPrompt="1"/>
          </p:nvPr>
        </p:nvSpPr>
        <p:spPr>
          <a:xfrm>
            <a:off x="508178" y="867256"/>
            <a:ext cx="4461735"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13" name="Rectangle 12">
            <a:extLst>
              <a:ext uri="{FF2B5EF4-FFF2-40B4-BE49-F238E27FC236}">
                <a16:creationId xmlns:a16="http://schemas.microsoft.com/office/drawing/2014/main" xmlns="" id="{802A23E9-BE7F-4145-9A52-95DD785B7CA9}"/>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14" name="Straight Connector 13">
            <a:extLst>
              <a:ext uri="{FF2B5EF4-FFF2-40B4-BE49-F238E27FC236}">
                <a16:creationId xmlns:a16="http://schemas.microsoft.com/office/drawing/2014/main" xmlns="" id="{E2CAF023-46B0-9348-86FF-02C4E2F527D3}"/>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xmlns="" id="{0CD273AE-1D65-9D41-9A34-B45675B4E357}"/>
              </a:ext>
            </a:extLst>
          </p:cNvPr>
          <p:cNvSpPr/>
          <p:nvPr userDrawn="1"/>
        </p:nvSpPr>
        <p:spPr>
          <a:xfrm>
            <a:off x="6096000" y="872197"/>
            <a:ext cx="6096000" cy="5022166"/>
          </a:xfrm>
          <a:prstGeom prst="rect">
            <a:avLst/>
          </a:pr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Picture Placeholder 7">
            <a:extLst>
              <a:ext uri="{FF2B5EF4-FFF2-40B4-BE49-F238E27FC236}">
                <a16:creationId xmlns:a16="http://schemas.microsoft.com/office/drawing/2014/main" xmlns="" id="{41059EA4-D6A2-264C-BE02-A1423E1F4402}"/>
              </a:ext>
            </a:extLst>
          </p:cNvPr>
          <p:cNvSpPr>
            <a:spLocks noGrp="1"/>
          </p:cNvSpPr>
          <p:nvPr>
            <p:ph type="pic" sz="quarter" idx="10"/>
          </p:nvPr>
        </p:nvSpPr>
        <p:spPr>
          <a:xfrm>
            <a:off x="6794500" y="1154113"/>
            <a:ext cx="4754563" cy="4473575"/>
          </a:xfrm>
        </p:spPr>
        <p:txBody>
          <a:bodyPr/>
          <a:lstStyle/>
          <a:p>
            <a:endParaRPr lang="en-US" dirty="0"/>
          </a:p>
        </p:txBody>
      </p:sp>
    </p:spTree>
    <p:extLst>
      <p:ext uri="{BB962C8B-B14F-4D97-AF65-F5344CB8AC3E}">
        <p14:creationId xmlns:p14="http://schemas.microsoft.com/office/powerpoint/2010/main" xmlns="" val="12196662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to with sub headings - White">
    <p:spTree>
      <p:nvGrpSpPr>
        <p:cNvPr id="1" name=""/>
        <p:cNvGrpSpPr/>
        <p:nvPr/>
      </p:nvGrpSpPr>
      <p:grpSpPr>
        <a:xfrm>
          <a:off x="0" y="0"/>
          <a:ext cx="0" cy="0"/>
          <a:chOff x="0" y="0"/>
          <a:chExt cx="0" cy="0"/>
        </a:xfrm>
      </p:grpSpPr>
      <p:sp>
        <p:nvSpPr>
          <p:cNvPr id="11" name="Text Placeholder 25">
            <a:extLst>
              <a:ext uri="{FF2B5EF4-FFF2-40B4-BE49-F238E27FC236}">
                <a16:creationId xmlns:a16="http://schemas.microsoft.com/office/drawing/2014/main" xmlns="" id="{80AA5325-4A43-6F4C-B68E-99E43F6B0F78}"/>
              </a:ext>
            </a:extLst>
          </p:cNvPr>
          <p:cNvSpPr>
            <a:spLocks noGrp="1"/>
          </p:cNvSpPr>
          <p:nvPr>
            <p:ph type="body" sz="quarter" idx="14" hasCustomPrompt="1"/>
          </p:nvPr>
        </p:nvSpPr>
        <p:spPr>
          <a:xfrm>
            <a:off x="508178" y="1915207"/>
            <a:ext cx="4461735" cy="4158567"/>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2" name="Text Placeholder 23">
            <a:extLst>
              <a:ext uri="{FF2B5EF4-FFF2-40B4-BE49-F238E27FC236}">
                <a16:creationId xmlns:a16="http://schemas.microsoft.com/office/drawing/2014/main" xmlns="" id="{45BB324E-DAC9-CA45-9A9E-F1C09F8DC702}"/>
              </a:ext>
            </a:extLst>
          </p:cNvPr>
          <p:cNvSpPr>
            <a:spLocks noGrp="1"/>
          </p:cNvSpPr>
          <p:nvPr>
            <p:ph type="body" sz="quarter" idx="15" hasCustomPrompt="1"/>
          </p:nvPr>
        </p:nvSpPr>
        <p:spPr>
          <a:xfrm>
            <a:off x="508178" y="867256"/>
            <a:ext cx="4461735" cy="697353"/>
          </a:xfrm>
        </p:spPr>
        <p:txBody>
          <a:bodyPr>
            <a:normAutofit/>
          </a:bodyPr>
          <a:lstStyle>
            <a:lvl1pPr marL="0" indent="0" algn="l">
              <a:buNone/>
              <a:defRPr sz="3600">
                <a:solidFill>
                  <a:schemeClr val="tx1"/>
                </a:solidFill>
                <a:latin typeface="+mn-lt"/>
              </a:defRPr>
            </a:lvl1pPr>
          </a:lstStyle>
          <a:p>
            <a:pPr lvl="0"/>
            <a:r>
              <a:rPr lang="en-US" dirty="0"/>
              <a:t>TITLE</a:t>
            </a:r>
          </a:p>
        </p:txBody>
      </p:sp>
      <p:sp>
        <p:nvSpPr>
          <p:cNvPr id="13" name="Rectangle 12">
            <a:extLst>
              <a:ext uri="{FF2B5EF4-FFF2-40B4-BE49-F238E27FC236}">
                <a16:creationId xmlns:a16="http://schemas.microsoft.com/office/drawing/2014/main" xmlns="" id="{802A23E9-BE7F-4145-9A52-95DD785B7CA9}"/>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14" name="Straight Connector 13">
            <a:extLst>
              <a:ext uri="{FF2B5EF4-FFF2-40B4-BE49-F238E27FC236}">
                <a16:creationId xmlns:a16="http://schemas.microsoft.com/office/drawing/2014/main" xmlns="" id="{E2CAF023-46B0-9348-86FF-02C4E2F527D3}"/>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xmlns="" id="{0CD273AE-1D65-9D41-9A34-B45675B4E357}"/>
              </a:ext>
            </a:extLst>
          </p:cNvPr>
          <p:cNvSpPr/>
          <p:nvPr userDrawn="1"/>
        </p:nvSpPr>
        <p:spPr>
          <a:xfrm>
            <a:off x="6096000" y="872197"/>
            <a:ext cx="6096000" cy="5022166"/>
          </a:xfrm>
          <a:prstGeom prst="rect">
            <a:avLst/>
          </a:pr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Picture Placeholder 7">
            <a:extLst>
              <a:ext uri="{FF2B5EF4-FFF2-40B4-BE49-F238E27FC236}">
                <a16:creationId xmlns:a16="http://schemas.microsoft.com/office/drawing/2014/main" xmlns="" id="{41059EA4-D6A2-264C-BE02-A1423E1F4402}"/>
              </a:ext>
            </a:extLst>
          </p:cNvPr>
          <p:cNvSpPr>
            <a:spLocks noGrp="1"/>
          </p:cNvSpPr>
          <p:nvPr>
            <p:ph type="pic" sz="quarter" idx="10"/>
          </p:nvPr>
        </p:nvSpPr>
        <p:spPr>
          <a:xfrm>
            <a:off x="6794500" y="1154113"/>
            <a:ext cx="4754563" cy="4473575"/>
          </a:xfrm>
        </p:spPr>
        <p:txBody>
          <a:bodyPr/>
          <a:lstStyle/>
          <a:p>
            <a:endParaRPr lang="en-US" dirty="0"/>
          </a:p>
        </p:txBody>
      </p:sp>
    </p:spTree>
    <p:extLst>
      <p:ext uri="{BB962C8B-B14F-4D97-AF65-F5344CB8AC3E}">
        <p14:creationId xmlns:p14="http://schemas.microsoft.com/office/powerpoint/2010/main" xmlns="" val="25200637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ue Quote Bubble with Text">
    <p:spTree>
      <p:nvGrpSpPr>
        <p:cNvPr id="1" name=""/>
        <p:cNvGrpSpPr/>
        <p:nvPr/>
      </p:nvGrpSpPr>
      <p:grpSpPr>
        <a:xfrm>
          <a:off x="0" y="0"/>
          <a:ext cx="0" cy="0"/>
          <a:chOff x="0" y="0"/>
          <a:chExt cx="0" cy="0"/>
        </a:xfrm>
      </p:grpSpPr>
      <p:sp>
        <p:nvSpPr>
          <p:cNvPr id="20" name="Freeform 19">
            <a:extLst>
              <a:ext uri="{FF2B5EF4-FFF2-40B4-BE49-F238E27FC236}">
                <a16:creationId xmlns:a16="http://schemas.microsoft.com/office/drawing/2014/main" xmlns="" id="{EBED8BB2-733A-C54A-9066-E16BB9C31198}"/>
              </a:ext>
            </a:extLst>
          </p:cNvPr>
          <p:cNvSpPr/>
          <p:nvPr userDrawn="1"/>
        </p:nvSpPr>
        <p:spPr>
          <a:xfrm>
            <a:off x="16274" y="9384"/>
            <a:ext cx="2944302" cy="1365147"/>
          </a:xfrm>
          <a:custGeom>
            <a:avLst/>
            <a:gdLst>
              <a:gd name="connsiteX0" fmla="*/ 2224530 w 2944302"/>
              <a:gd name="connsiteY0" fmla="*/ 0 h 1365147"/>
              <a:gd name="connsiteX1" fmla="*/ 2944302 w 2944302"/>
              <a:gd name="connsiteY1" fmla="*/ 0 h 1365147"/>
              <a:gd name="connsiteX2" fmla="*/ 2916864 w 2944302"/>
              <a:gd name="connsiteY2" fmla="*/ 84578 h 1365147"/>
              <a:gd name="connsiteX3" fmla="*/ 2172216 w 2944302"/>
              <a:gd name="connsiteY3" fmla="*/ 1039715 h 1365147"/>
              <a:gd name="connsiteX4" fmla="*/ 97144 w 2944302"/>
              <a:gd name="connsiteY4" fmla="*/ 1105917 h 1365147"/>
              <a:gd name="connsiteX5" fmla="*/ 0 w 2944302"/>
              <a:gd name="connsiteY5" fmla="*/ 1046307 h 1365147"/>
              <a:gd name="connsiteX6" fmla="*/ 0 w 2944302"/>
              <a:gd name="connsiteY6" fmla="*/ 154200 h 1365147"/>
              <a:gd name="connsiteX7" fmla="*/ 18576 w 2944302"/>
              <a:gd name="connsiteY7" fmla="*/ 179274 h 1365147"/>
              <a:gd name="connsiteX8" fmla="*/ 1801103 w 2944302"/>
              <a:gd name="connsiteY8" fmla="*/ 481427 h 1365147"/>
              <a:gd name="connsiteX9" fmla="*/ 2201152 w 2944302"/>
              <a:gd name="connsiteY9" fmla="*/ 49749 h 1365147"/>
              <a:gd name="connsiteX10" fmla="*/ 2224530 w 2944302"/>
              <a:gd name="connsiteY10" fmla="*/ 0 h 136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4302" h="1365147">
                <a:moveTo>
                  <a:pt x="2224530" y="0"/>
                </a:moveTo>
                <a:lnTo>
                  <a:pt x="2944302" y="0"/>
                </a:lnTo>
                <a:lnTo>
                  <a:pt x="2916864" y="84578"/>
                </a:lnTo>
                <a:cubicBezTo>
                  <a:pt x="2779419" y="464547"/>
                  <a:pt x="2527906" y="801836"/>
                  <a:pt x="2172216" y="1039715"/>
                </a:cubicBezTo>
                <a:cubicBezTo>
                  <a:pt x="1539879" y="1462610"/>
                  <a:pt x="742916" y="1461221"/>
                  <a:pt x="97144" y="1105917"/>
                </a:cubicBezTo>
                <a:lnTo>
                  <a:pt x="0" y="1046307"/>
                </a:lnTo>
                <a:lnTo>
                  <a:pt x="0" y="154200"/>
                </a:lnTo>
                <a:lnTo>
                  <a:pt x="18576" y="179274"/>
                </a:lnTo>
                <a:cubicBezTo>
                  <a:pt x="462634" y="721607"/>
                  <a:pt x="1232754" y="861528"/>
                  <a:pt x="1801103" y="481427"/>
                </a:cubicBezTo>
                <a:cubicBezTo>
                  <a:pt x="1971608" y="367397"/>
                  <a:pt x="2105794" y="218710"/>
                  <a:pt x="2201152" y="49749"/>
                </a:cubicBezTo>
                <a:lnTo>
                  <a:pt x="2224530" y="0"/>
                </a:lnTo>
                <a:close/>
              </a:path>
            </a:pathLst>
          </a:cu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25">
            <a:extLst>
              <a:ext uri="{FF2B5EF4-FFF2-40B4-BE49-F238E27FC236}">
                <a16:creationId xmlns:a16="http://schemas.microsoft.com/office/drawing/2014/main" xmlns="" id="{80AA5325-4A43-6F4C-B68E-99E43F6B0F78}"/>
              </a:ext>
            </a:extLst>
          </p:cNvPr>
          <p:cNvSpPr>
            <a:spLocks noGrp="1"/>
          </p:cNvSpPr>
          <p:nvPr>
            <p:ph type="body" sz="quarter" idx="14" hasCustomPrompt="1"/>
          </p:nvPr>
        </p:nvSpPr>
        <p:spPr>
          <a:xfrm>
            <a:off x="365465" y="2699434"/>
            <a:ext cx="5168280" cy="3273664"/>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2" name="Text Placeholder 23">
            <a:extLst>
              <a:ext uri="{FF2B5EF4-FFF2-40B4-BE49-F238E27FC236}">
                <a16:creationId xmlns:a16="http://schemas.microsoft.com/office/drawing/2014/main" xmlns="" id="{45BB324E-DAC9-CA45-9A9E-F1C09F8DC702}"/>
              </a:ext>
            </a:extLst>
          </p:cNvPr>
          <p:cNvSpPr>
            <a:spLocks noGrp="1"/>
          </p:cNvSpPr>
          <p:nvPr>
            <p:ph type="body" sz="quarter" idx="15" hasCustomPrompt="1"/>
          </p:nvPr>
        </p:nvSpPr>
        <p:spPr>
          <a:xfrm>
            <a:off x="365465" y="1651482"/>
            <a:ext cx="5168280" cy="697353"/>
          </a:xfrm>
        </p:spPr>
        <p:txBody>
          <a:bodyPr>
            <a:normAutofit/>
          </a:bodyPr>
          <a:lstStyle>
            <a:lvl1pPr marL="0" indent="0" algn="l">
              <a:buNone/>
              <a:defRPr sz="3600">
                <a:solidFill>
                  <a:schemeClr val="tx1"/>
                </a:solidFill>
                <a:latin typeface="+mn-lt"/>
              </a:defRPr>
            </a:lvl1pPr>
          </a:lstStyle>
          <a:p>
            <a:pPr lvl="0"/>
            <a:r>
              <a:rPr lang="en-US" dirty="0"/>
              <a:t>TITLE</a:t>
            </a:r>
          </a:p>
        </p:txBody>
      </p:sp>
      <p:sp>
        <p:nvSpPr>
          <p:cNvPr id="13" name="Rectangle 12">
            <a:extLst>
              <a:ext uri="{FF2B5EF4-FFF2-40B4-BE49-F238E27FC236}">
                <a16:creationId xmlns:a16="http://schemas.microsoft.com/office/drawing/2014/main" xmlns="" id="{802A23E9-BE7F-4145-9A52-95DD785B7CA9}"/>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14" name="Straight Connector 13">
            <a:extLst>
              <a:ext uri="{FF2B5EF4-FFF2-40B4-BE49-F238E27FC236}">
                <a16:creationId xmlns:a16="http://schemas.microsoft.com/office/drawing/2014/main" xmlns="" id="{E2CAF023-46B0-9348-86FF-02C4E2F527D3}"/>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xmlns="" id="{55592CFB-3912-0442-B914-01FFECC6CFA4}"/>
              </a:ext>
            </a:extLst>
          </p:cNvPr>
          <p:cNvGrpSpPr/>
          <p:nvPr userDrawn="1"/>
        </p:nvGrpSpPr>
        <p:grpSpPr>
          <a:xfrm>
            <a:off x="6096000" y="231195"/>
            <a:ext cx="5387212" cy="6395610"/>
            <a:chOff x="585323" y="1281787"/>
            <a:chExt cx="4553837" cy="5406241"/>
          </a:xfrm>
        </p:grpSpPr>
        <p:sp>
          <p:nvSpPr>
            <p:cNvPr id="15" name="Right Triangle 14">
              <a:extLst>
                <a:ext uri="{FF2B5EF4-FFF2-40B4-BE49-F238E27FC236}">
                  <a16:creationId xmlns:a16="http://schemas.microsoft.com/office/drawing/2014/main" xmlns="" id="{CE56B3A4-AF30-D64F-AEDC-4D86AF25484B}"/>
                </a:ext>
              </a:extLst>
            </p:cNvPr>
            <p:cNvSpPr/>
            <p:nvPr/>
          </p:nvSpPr>
          <p:spPr>
            <a:xfrm rot="10800000" flipH="1">
              <a:off x="2334784" y="5738382"/>
              <a:ext cx="1067258" cy="949646"/>
            </a:xfrm>
            <a:prstGeom prst="rtTriangle">
              <a:avLst/>
            </a:prstGeom>
            <a:gradFill>
              <a:gsLst>
                <a:gs pos="42000">
                  <a:srgbClr val="76C6D3"/>
                </a:gs>
                <a:gs pos="98000">
                  <a:srgbClr val="6DAAB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16" name="Freeform 15">
              <a:extLst>
                <a:ext uri="{FF2B5EF4-FFF2-40B4-BE49-F238E27FC236}">
                  <a16:creationId xmlns:a16="http://schemas.microsoft.com/office/drawing/2014/main" xmlns="" id="{C5856B97-523A-814E-BDE5-DF867601FC21}"/>
                </a:ext>
              </a:extLst>
            </p:cNvPr>
            <p:cNvSpPr/>
            <p:nvPr/>
          </p:nvSpPr>
          <p:spPr>
            <a:xfrm>
              <a:off x="585323" y="1281787"/>
              <a:ext cx="4553837" cy="4553839"/>
            </a:xfrm>
            <a:custGeom>
              <a:avLst/>
              <a:gdLst>
                <a:gd name="connsiteX0" fmla="*/ 2276918 w 4553837"/>
                <a:gd name="connsiteY0" fmla="*/ 0 h 4553839"/>
                <a:gd name="connsiteX1" fmla="*/ 4553837 w 4553837"/>
                <a:gd name="connsiteY1" fmla="*/ 2276920 h 4553839"/>
                <a:gd name="connsiteX2" fmla="*/ 2276918 w 4553837"/>
                <a:gd name="connsiteY2" fmla="*/ 4553839 h 4553839"/>
                <a:gd name="connsiteX3" fmla="*/ 274811 w 4553837"/>
                <a:gd name="connsiteY3" fmla="*/ 3362234 h 4553839"/>
                <a:gd name="connsiteX4" fmla="*/ 193687 w 4553837"/>
                <a:gd name="connsiteY4" fmla="*/ 3193833 h 4553839"/>
                <a:gd name="connsiteX5" fmla="*/ 193688 w 4553837"/>
                <a:gd name="connsiteY5" fmla="*/ 3193833 h 4553839"/>
                <a:gd name="connsiteX6" fmla="*/ 178932 w 4553837"/>
                <a:gd name="connsiteY6" fmla="*/ 3163200 h 4553839"/>
                <a:gd name="connsiteX7" fmla="*/ 0 w 4553837"/>
                <a:gd name="connsiteY7" fmla="*/ 2276921 h 4553839"/>
                <a:gd name="connsiteX8" fmla="*/ 1818041 w 4553837"/>
                <a:gd name="connsiteY8" fmla="*/ 46260 h 4553839"/>
                <a:gd name="connsiteX9" fmla="*/ 1957353 w 4553837"/>
                <a:gd name="connsiteY9" fmla="*/ 24999 h 4553839"/>
                <a:gd name="connsiteX10" fmla="*/ 1957352 w 4553837"/>
                <a:gd name="connsiteY10" fmla="*/ 24998 h 4553839"/>
                <a:gd name="connsiteX11" fmla="*/ 2044116 w 4553837"/>
                <a:gd name="connsiteY11" fmla="*/ 11756 h 4553839"/>
                <a:gd name="connsiteX12" fmla="*/ 2276918 w 4553837"/>
                <a:gd name="connsiteY12" fmla="*/ 0 h 455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53837" h="4553839">
                  <a:moveTo>
                    <a:pt x="2276918" y="0"/>
                  </a:moveTo>
                  <a:cubicBezTo>
                    <a:pt x="3534426" y="0"/>
                    <a:pt x="4553837" y="1019411"/>
                    <a:pt x="4553837" y="2276920"/>
                  </a:cubicBezTo>
                  <a:cubicBezTo>
                    <a:pt x="4553837" y="3534428"/>
                    <a:pt x="3534426" y="4553839"/>
                    <a:pt x="2276918" y="4553839"/>
                  </a:cubicBezTo>
                  <a:cubicBezTo>
                    <a:pt x="1412382" y="4553839"/>
                    <a:pt x="660382" y="4072008"/>
                    <a:pt x="274811" y="3362234"/>
                  </a:cubicBezTo>
                  <a:lnTo>
                    <a:pt x="193687" y="3193833"/>
                  </a:lnTo>
                  <a:lnTo>
                    <a:pt x="193688" y="3193833"/>
                  </a:lnTo>
                  <a:lnTo>
                    <a:pt x="178932" y="3163200"/>
                  </a:lnTo>
                  <a:cubicBezTo>
                    <a:pt x="63713" y="2890794"/>
                    <a:pt x="0" y="2591298"/>
                    <a:pt x="0" y="2276921"/>
                  </a:cubicBezTo>
                  <a:cubicBezTo>
                    <a:pt x="0" y="1176602"/>
                    <a:pt x="780487" y="258575"/>
                    <a:pt x="1818041" y="46260"/>
                  </a:cubicBezTo>
                  <a:lnTo>
                    <a:pt x="1957353" y="24999"/>
                  </a:lnTo>
                  <a:lnTo>
                    <a:pt x="1957352" y="24998"/>
                  </a:lnTo>
                  <a:lnTo>
                    <a:pt x="2044116" y="11756"/>
                  </a:lnTo>
                  <a:cubicBezTo>
                    <a:pt x="2120660" y="3982"/>
                    <a:pt x="2198324" y="0"/>
                    <a:pt x="2276918" y="0"/>
                  </a:cubicBez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grpSp>
      <p:sp>
        <p:nvSpPr>
          <p:cNvPr id="17" name="Text Placeholder 23">
            <a:extLst>
              <a:ext uri="{FF2B5EF4-FFF2-40B4-BE49-F238E27FC236}">
                <a16:creationId xmlns:a16="http://schemas.microsoft.com/office/drawing/2014/main" xmlns="" id="{F8973DB6-8A8E-574C-A8E1-DAFEA3311981}"/>
              </a:ext>
            </a:extLst>
          </p:cNvPr>
          <p:cNvSpPr>
            <a:spLocks noGrp="1"/>
          </p:cNvSpPr>
          <p:nvPr>
            <p:ph type="body" sz="quarter" idx="16" hasCustomPrompt="1"/>
          </p:nvPr>
        </p:nvSpPr>
        <p:spPr>
          <a:xfrm>
            <a:off x="9947013" y="3832793"/>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8" name="Text Placeholder 23">
            <a:extLst>
              <a:ext uri="{FF2B5EF4-FFF2-40B4-BE49-F238E27FC236}">
                <a16:creationId xmlns:a16="http://schemas.microsoft.com/office/drawing/2014/main" xmlns="" id="{E0A42F4C-DFC2-7F40-8ADF-222B770CAB78}"/>
              </a:ext>
            </a:extLst>
          </p:cNvPr>
          <p:cNvSpPr>
            <a:spLocks noGrp="1"/>
          </p:cNvSpPr>
          <p:nvPr>
            <p:ph type="body" sz="quarter" idx="13" hasCustomPrompt="1"/>
          </p:nvPr>
        </p:nvSpPr>
        <p:spPr>
          <a:xfrm>
            <a:off x="6706636" y="1173960"/>
            <a:ext cx="4025705" cy="3715819"/>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9" name="Text Placeholder 23">
            <a:extLst>
              <a:ext uri="{FF2B5EF4-FFF2-40B4-BE49-F238E27FC236}">
                <a16:creationId xmlns:a16="http://schemas.microsoft.com/office/drawing/2014/main" xmlns="" id="{0302DF8C-F076-3F40-AA5D-1BD0C7D78318}"/>
              </a:ext>
            </a:extLst>
          </p:cNvPr>
          <p:cNvSpPr>
            <a:spLocks noGrp="1"/>
          </p:cNvSpPr>
          <p:nvPr>
            <p:ph type="body" sz="quarter" idx="17" hasCustomPrompt="1"/>
          </p:nvPr>
        </p:nvSpPr>
        <p:spPr>
          <a:xfrm>
            <a:off x="6618220" y="976642"/>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Tree>
    <p:extLst>
      <p:ext uri="{BB962C8B-B14F-4D97-AF65-F5344CB8AC3E}">
        <p14:creationId xmlns:p14="http://schemas.microsoft.com/office/powerpoint/2010/main" xmlns="" val="11713356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urple Quote Bubble with Text">
    <p:spTree>
      <p:nvGrpSpPr>
        <p:cNvPr id="1" name=""/>
        <p:cNvGrpSpPr/>
        <p:nvPr/>
      </p:nvGrpSpPr>
      <p:grpSpPr>
        <a:xfrm>
          <a:off x="0" y="0"/>
          <a:ext cx="0" cy="0"/>
          <a:chOff x="0" y="0"/>
          <a:chExt cx="0" cy="0"/>
        </a:xfrm>
      </p:grpSpPr>
      <p:sp>
        <p:nvSpPr>
          <p:cNvPr id="20" name="Freeform 19">
            <a:extLst>
              <a:ext uri="{FF2B5EF4-FFF2-40B4-BE49-F238E27FC236}">
                <a16:creationId xmlns:a16="http://schemas.microsoft.com/office/drawing/2014/main" xmlns="" id="{EBED8BB2-733A-C54A-9066-E16BB9C31198}"/>
              </a:ext>
            </a:extLst>
          </p:cNvPr>
          <p:cNvSpPr/>
          <p:nvPr userDrawn="1"/>
        </p:nvSpPr>
        <p:spPr>
          <a:xfrm>
            <a:off x="16274" y="9384"/>
            <a:ext cx="2944302" cy="1365147"/>
          </a:xfrm>
          <a:custGeom>
            <a:avLst/>
            <a:gdLst>
              <a:gd name="connsiteX0" fmla="*/ 2224530 w 2944302"/>
              <a:gd name="connsiteY0" fmla="*/ 0 h 1365147"/>
              <a:gd name="connsiteX1" fmla="*/ 2944302 w 2944302"/>
              <a:gd name="connsiteY1" fmla="*/ 0 h 1365147"/>
              <a:gd name="connsiteX2" fmla="*/ 2916864 w 2944302"/>
              <a:gd name="connsiteY2" fmla="*/ 84578 h 1365147"/>
              <a:gd name="connsiteX3" fmla="*/ 2172216 w 2944302"/>
              <a:gd name="connsiteY3" fmla="*/ 1039715 h 1365147"/>
              <a:gd name="connsiteX4" fmla="*/ 97144 w 2944302"/>
              <a:gd name="connsiteY4" fmla="*/ 1105917 h 1365147"/>
              <a:gd name="connsiteX5" fmla="*/ 0 w 2944302"/>
              <a:gd name="connsiteY5" fmla="*/ 1046307 h 1365147"/>
              <a:gd name="connsiteX6" fmla="*/ 0 w 2944302"/>
              <a:gd name="connsiteY6" fmla="*/ 154200 h 1365147"/>
              <a:gd name="connsiteX7" fmla="*/ 18576 w 2944302"/>
              <a:gd name="connsiteY7" fmla="*/ 179274 h 1365147"/>
              <a:gd name="connsiteX8" fmla="*/ 1801103 w 2944302"/>
              <a:gd name="connsiteY8" fmla="*/ 481427 h 1365147"/>
              <a:gd name="connsiteX9" fmla="*/ 2201152 w 2944302"/>
              <a:gd name="connsiteY9" fmla="*/ 49749 h 1365147"/>
              <a:gd name="connsiteX10" fmla="*/ 2224530 w 2944302"/>
              <a:gd name="connsiteY10" fmla="*/ 0 h 136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4302" h="1365147">
                <a:moveTo>
                  <a:pt x="2224530" y="0"/>
                </a:moveTo>
                <a:lnTo>
                  <a:pt x="2944302" y="0"/>
                </a:lnTo>
                <a:lnTo>
                  <a:pt x="2916864" y="84578"/>
                </a:lnTo>
                <a:cubicBezTo>
                  <a:pt x="2779419" y="464547"/>
                  <a:pt x="2527906" y="801836"/>
                  <a:pt x="2172216" y="1039715"/>
                </a:cubicBezTo>
                <a:cubicBezTo>
                  <a:pt x="1539879" y="1462610"/>
                  <a:pt x="742916" y="1461221"/>
                  <a:pt x="97144" y="1105917"/>
                </a:cubicBezTo>
                <a:lnTo>
                  <a:pt x="0" y="1046307"/>
                </a:lnTo>
                <a:lnTo>
                  <a:pt x="0" y="154200"/>
                </a:lnTo>
                <a:lnTo>
                  <a:pt x="18576" y="179274"/>
                </a:lnTo>
                <a:cubicBezTo>
                  <a:pt x="462634" y="721607"/>
                  <a:pt x="1232754" y="861528"/>
                  <a:pt x="1801103" y="481427"/>
                </a:cubicBezTo>
                <a:cubicBezTo>
                  <a:pt x="1971608" y="367397"/>
                  <a:pt x="2105794" y="218710"/>
                  <a:pt x="2201152" y="49749"/>
                </a:cubicBezTo>
                <a:lnTo>
                  <a:pt x="2224530" y="0"/>
                </a:ln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25">
            <a:extLst>
              <a:ext uri="{FF2B5EF4-FFF2-40B4-BE49-F238E27FC236}">
                <a16:creationId xmlns:a16="http://schemas.microsoft.com/office/drawing/2014/main" xmlns="" id="{80AA5325-4A43-6F4C-B68E-99E43F6B0F78}"/>
              </a:ext>
            </a:extLst>
          </p:cNvPr>
          <p:cNvSpPr>
            <a:spLocks noGrp="1"/>
          </p:cNvSpPr>
          <p:nvPr>
            <p:ph type="body" sz="quarter" idx="14" hasCustomPrompt="1"/>
          </p:nvPr>
        </p:nvSpPr>
        <p:spPr>
          <a:xfrm>
            <a:off x="365465" y="2699434"/>
            <a:ext cx="4763578" cy="3273664"/>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2" name="Text Placeholder 23">
            <a:extLst>
              <a:ext uri="{FF2B5EF4-FFF2-40B4-BE49-F238E27FC236}">
                <a16:creationId xmlns:a16="http://schemas.microsoft.com/office/drawing/2014/main" xmlns="" id="{45BB324E-DAC9-CA45-9A9E-F1C09F8DC702}"/>
              </a:ext>
            </a:extLst>
          </p:cNvPr>
          <p:cNvSpPr>
            <a:spLocks noGrp="1"/>
          </p:cNvSpPr>
          <p:nvPr>
            <p:ph type="body" sz="quarter" idx="15" hasCustomPrompt="1"/>
          </p:nvPr>
        </p:nvSpPr>
        <p:spPr>
          <a:xfrm>
            <a:off x="365465" y="9384"/>
            <a:ext cx="4763578" cy="697353"/>
          </a:xfrm>
        </p:spPr>
        <p:txBody>
          <a:bodyPr>
            <a:normAutofit/>
          </a:bodyPr>
          <a:lstStyle>
            <a:lvl1pPr marL="0" indent="0" algn="l">
              <a:buNone/>
              <a:defRPr sz="3600">
                <a:solidFill>
                  <a:schemeClr val="tx1"/>
                </a:solidFill>
                <a:latin typeface="+mn-lt"/>
              </a:defRPr>
            </a:lvl1pPr>
          </a:lstStyle>
          <a:p>
            <a:pPr lvl="0"/>
            <a:r>
              <a:rPr lang="en-US" dirty="0"/>
              <a:t>TITLE</a:t>
            </a:r>
          </a:p>
        </p:txBody>
      </p:sp>
      <p:sp>
        <p:nvSpPr>
          <p:cNvPr id="13" name="Rectangle 12">
            <a:extLst>
              <a:ext uri="{FF2B5EF4-FFF2-40B4-BE49-F238E27FC236}">
                <a16:creationId xmlns:a16="http://schemas.microsoft.com/office/drawing/2014/main" xmlns="" id="{802A23E9-BE7F-4145-9A52-95DD785B7CA9}"/>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14" name="Straight Connector 13">
            <a:extLst>
              <a:ext uri="{FF2B5EF4-FFF2-40B4-BE49-F238E27FC236}">
                <a16:creationId xmlns:a16="http://schemas.microsoft.com/office/drawing/2014/main" xmlns="" id="{E2CAF023-46B0-9348-86FF-02C4E2F527D3}"/>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xmlns="" id="{55592CFB-3912-0442-B914-01FFECC6CFA4}"/>
              </a:ext>
            </a:extLst>
          </p:cNvPr>
          <p:cNvGrpSpPr/>
          <p:nvPr userDrawn="1"/>
        </p:nvGrpSpPr>
        <p:grpSpPr>
          <a:xfrm>
            <a:off x="5370791" y="706737"/>
            <a:ext cx="6112421" cy="5920067"/>
            <a:chOff x="585323" y="1281787"/>
            <a:chExt cx="4553837" cy="5406241"/>
          </a:xfrm>
        </p:grpSpPr>
        <p:sp>
          <p:nvSpPr>
            <p:cNvPr id="15" name="Right Triangle 14">
              <a:extLst>
                <a:ext uri="{FF2B5EF4-FFF2-40B4-BE49-F238E27FC236}">
                  <a16:creationId xmlns:a16="http://schemas.microsoft.com/office/drawing/2014/main" xmlns="" id="{CE56B3A4-AF30-D64F-AEDC-4D86AF25484B}"/>
                </a:ext>
              </a:extLst>
            </p:cNvPr>
            <p:cNvSpPr/>
            <p:nvPr/>
          </p:nvSpPr>
          <p:spPr>
            <a:xfrm rot="10800000" flipH="1">
              <a:off x="2334784" y="5738382"/>
              <a:ext cx="1067258" cy="949646"/>
            </a:xfrm>
            <a:prstGeom prst="rtTriangle">
              <a:avLst/>
            </a:prstGeom>
            <a:gradFill>
              <a:gsLst>
                <a:gs pos="41000">
                  <a:srgbClr val="A6377D"/>
                </a:gs>
                <a:gs pos="98000">
                  <a:srgbClr val="703B7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16" name="Freeform 15">
              <a:extLst>
                <a:ext uri="{FF2B5EF4-FFF2-40B4-BE49-F238E27FC236}">
                  <a16:creationId xmlns:a16="http://schemas.microsoft.com/office/drawing/2014/main" xmlns="" id="{C5856B97-523A-814E-BDE5-DF867601FC21}"/>
                </a:ext>
              </a:extLst>
            </p:cNvPr>
            <p:cNvSpPr/>
            <p:nvPr/>
          </p:nvSpPr>
          <p:spPr>
            <a:xfrm>
              <a:off x="585323" y="1281787"/>
              <a:ext cx="4553837" cy="4553839"/>
            </a:xfrm>
            <a:custGeom>
              <a:avLst/>
              <a:gdLst>
                <a:gd name="connsiteX0" fmla="*/ 2276918 w 4553837"/>
                <a:gd name="connsiteY0" fmla="*/ 0 h 4553839"/>
                <a:gd name="connsiteX1" fmla="*/ 4553837 w 4553837"/>
                <a:gd name="connsiteY1" fmla="*/ 2276920 h 4553839"/>
                <a:gd name="connsiteX2" fmla="*/ 2276918 w 4553837"/>
                <a:gd name="connsiteY2" fmla="*/ 4553839 h 4553839"/>
                <a:gd name="connsiteX3" fmla="*/ 274811 w 4553837"/>
                <a:gd name="connsiteY3" fmla="*/ 3362234 h 4553839"/>
                <a:gd name="connsiteX4" fmla="*/ 193687 w 4553837"/>
                <a:gd name="connsiteY4" fmla="*/ 3193833 h 4553839"/>
                <a:gd name="connsiteX5" fmla="*/ 193688 w 4553837"/>
                <a:gd name="connsiteY5" fmla="*/ 3193833 h 4553839"/>
                <a:gd name="connsiteX6" fmla="*/ 178932 w 4553837"/>
                <a:gd name="connsiteY6" fmla="*/ 3163200 h 4553839"/>
                <a:gd name="connsiteX7" fmla="*/ 0 w 4553837"/>
                <a:gd name="connsiteY7" fmla="*/ 2276921 h 4553839"/>
                <a:gd name="connsiteX8" fmla="*/ 1818041 w 4553837"/>
                <a:gd name="connsiteY8" fmla="*/ 46260 h 4553839"/>
                <a:gd name="connsiteX9" fmla="*/ 1957353 w 4553837"/>
                <a:gd name="connsiteY9" fmla="*/ 24999 h 4553839"/>
                <a:gd name="connsiteX10" fmla="*/ 1957352 w 4553837"/>
                <a:gd name="connsiteY10" fmla="*/ 24998 h 4553839"/>
                <a:gd name="connsiteX11" fmla="*/ 2044116 w 4553837"/>
                <a:gd name="connsiteY11" fmla="*/ 11756 h 4553839"/>
                <a:gd name="connsiteX12" fmla="*/ 2276918 w 4553837"/>
                <a:gd name="connsiteY12" fmla="*/ 0 h 455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53837" h="4553839">
                  <a:moveTo>
                    <a:pt x="2276918" y="0"/>
                  </a:moveTo>
                  <a:cubicBezTo>
                    <a:pt x="3534426" y="0"/>
                    <a:pt x="4553837" y="1019411"/>
                    <a:pt x="4553837" y="2276920"/>
                  </a:cubicBezTo>
                  <a:cubicBezTo>
                    <a:pt x="4553837" y="3534428"/>
                    <a:pt x="3534426" y="4553839"/>
                    <a:pt x="2276918" y="4553839"/>
                  </a:cubicBezTo>
                  <a:cubicBezTo>
                    <a:pt x="1412382" y="4553839"/>
                    <a:pt x="660382" y="4072008"/>
                    <a:pt x="274811" y="3362234"/>
                  </a:cubicBezTo>
                  <a:lnTo>
                    <a:pt x="193687" y="3193833"/>
                  </a:lnTo>
                  <a:lnTo>
                    <a:pt x="193688" y="3193833"/>
                  </a:lnTo>
                  <a:lnTo>
                    <a:pt x="178932" y="3163200"/>
                  </a:lnTo>
                  <a:cubicBezTo>
                    <a:pt x="63713" y="2890794"/>
                    <a:pt x="0" y="2591298"/>
                    <a:pt x="0" y="2276921"/>
                  </a:cubicBezTo>
                  <a:cubicBezTo>
                    <a:pt x="0" y="1176602"/>
                    <a:pt x="780487" y="258575"/>
                    <a:pt x="1818041" y="46260"/>
                  </a:cubicBezTo>
                  <a:lnTo>
                    <a:pt x="1957353" y="24999"/>
                  </a:lnTo>
                  <a:lnTo>
                    <a:pt x="1957352" y="24998"/>
                  </a:lnTo>
                  <a:lnTo>
                    <a:pt x="2044116" y="11756"/>
                  </a:lnTo>
                  <a:cubicBezTo>
                    <a:pt x="2120660" y="3982"/>
                    <a:pt x="2198324" y="0"/>
                    <a:pt x="2276918" y="0"/>
                  </a:cubicBezTo>
                  <a:close/>
                </a:path>
              </a:pathLst>
            </a:cu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grpSp>
      <p:sp>
        <p:nvSpPr>
          <p:cNvPr id="17" name="Text Placeholder 23">
            <a:extLst>
              <a:ext uri="{FF2B5EF4-FFF2-40B4-BE49-F238E27FC236}">
                <a16:creationId xmlns:a16="http://schemas.microsoft.com/office/drawing/2014/main" xmlns="" id="{F8973DB6-8A8E-574C-A8E1-DAFEA3311981}"/>
              </a:ext>
            </a:extLst>
          </p:cNvPr>
          <p:cNvSpPr>
            <a:spLocks noGrp="1"/>
          </p:cNvSpPr>
          <p:nvPr>
            <p:ph type="body" sz="quarter" idx="16" hasCustomPrompt="1"/>
          </p:nvPr>
        </p:nvSpPr>
        <p:spPr>
          <a:xfrm>
            <a:off x="9947013" y="3832793"/>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8" name="Text Placeholder 23">
            <a:extLst>
              <a:ext uri="{FF2B5EF4-FFF2-40B4-BE49-F238E27FC236}">
                <a16:creationId xmlns:a16="http://schemas.microsoft.com/office/drawing/2014/main" xmlns="" id="{E0A42F4C-DFC2-7F40-8ADF-222B770CAB78}"/>
              </a:ext>
            </a:extLst>
          </p:cNvPr>
          <p:cNvSpPr>
            <a:spLocks noGrp="1"/>
          </p:cNvSpPr>
          <p:nvPr>
            <p:ph type="body" sz="quarter" idx="13" hasCustomPrompt="1"/>
          </p:nvPr>
        </p:nvSpPr>
        <p:spPr>
          <a:xfrm>
            <a:off x="6706636" y="1173960"/>
            <a:ext cx="4025705" cy="3715819"/>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9" name="Text Placeholder 23">
            <a:extLst>
              <a:ext uri="{FF2B5EF4-FFF2-40B4-BE49-F238E27FC236}">
                <a16:creationId xmlns:a16="http://schemas.microsoft.com/office/drawing/2014/main" xmlns="" id="{0302DF8C-F076-3F40-AA5D-1BD0C7D78318}"/>
              </a:ext>
            </a:extLst>
          </p:cNvPr>
          <p:cNvSpPr>
            <a:spLocks noGrp="1"/>
          </p:cNvSpPr>
          <p:nvPr>
            <p:ph type="body" sz="quarter" idx="17" hasCustomPrompt="1"/>
          </p:nvPr>
        </p:nvSpPr>
        <p:spPr>
          <a:xfrm>
            <a:off x="6618220" y="976642"/>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Tree>
    <p:extLst>
      <p:ext uri="{BB962C8B-B14F-4D97-AF65-F5344CB8AC3E}">
        <p14:creationId xmlns:p14="http://schemas.microsoft.com/office/powerpoint/2010/main" xmlns="" val="16418936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 bullet with photos">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xmlns="" id="{4E472BD2-5F99-F64A-BF81-3C72416FA1ED}"/>
              </a:ext>
            </a:extLst>
          </p:cNvPr>
          <p:cNvSpPr/>
          <p:nvPr userDrawn="1"/>
        </p:nvSpPr>
        <p:spPr>
          <a:xfrm>
            <a:off x="0" y="269"/>
            <a:ext cx="12192000" cy="6857731"/>
          </a:xfrm>
          <a:prstGeom prst="rect">
            <a:avLst/>
          </a:pr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xmlns="" id="{B03C2BA4-F42A-2348-A223-F06043A8BBE1}"/>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30" name="Straight Connector 29">
            <a:extLst>
              <a:ext uri="{FF2B5EF4-FFF2-40B4-BE49-F238E27FC236}">
                <a16:creationId xmlns:a16="http://schemas.microsoft.com/office/drawing/2014/main" xmlns="" id="{2FEF9BFC-EB59-0741-9504-3B1AF873B471}"/>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Freeform 22">
            <a:extLst>
              <a:ext uri="{FF2B5EF4-FFF2-40B4-BE49-F238E27FC236}">
                <a16:creationId xmlns:a16="http://schemas.microsoft.com/office/drawing/2014/main" xmlns="" id="{E3633A5D-3792-1949-8C3B-D92754B77D26}"/>
              </a:ext>
            </a:extLst>
          </p:cNvPr>
          <p:cNvSpPr/>
          <p:nvPr userDrawn="1"/>
        </p:nvSpPr>
        <p:spPr>
          <a:xfrm>
            <a:off x="835544" y="0"/>
            <a:ext cx="10462549" cy="6857999"/>
          </a:xfrm>
          <a:custGeom>
            <a:avLst/>
            <a:gdLst>
              <a:gd name="connsiteX0" fmla="*/ 1458523 w 10462549"/>
              <a:gd name="connsiteY0" fmla="*/ 0 h 6857999"/>
              <a:gd name="connsiteX1" fmla="*/ 9004026 w 10462549"/>
              <a:gd name="connsiteY1" fmla="*/ 0 h 6857999"/>
              <a:gd name="connsiteX2" fmla="*/ 9103559 w 10462549"/>
              <a:gd name="connsiteY2" fmla="*/ 99642 h 6857999"/>
              <a:gd name="connsiteX3" fmla="*/ 10462549 w 10462549"/>
              <a:gd name="connsiteY3" fmla="*/ 3456852 h 6857999"/>
              <a:gd name="connsiteX4" fmla="*/ 9103559 w 10462549"/>
              <a:gd name="connsiteY4" fmla="*/ 6814061 h 6857999"/>
              <a:gd name="connsiteX5" fmla="*/ 9059669 w 10462549"/>
              <a:gd name="connsiteY5" fmla="*/ 6857999 h 6857999"/>
              <a:gd name="connsiteX6" fmla="*/ 1402880 w 10462549"/>
              <a:gd name="connsiteY6" fmla="*/ 6857999 h 6857999"/>
              <a:gd name="connsiteX7" fmla="*/ 1358990 w 10462549"/>
              <a:gd name="connsiteY7" fmla="*/ 6814061 h 6857999"/>
              <a:gd name="connsiteX8" fmla="*/ 0 w 10462549"/>
              <a:gd name="connsiteY8" fmla="*/ 3456852 h 6857999"/>
              <a:gd name="connsiteX9" fmla="*/ 1358990 w 10462549"/>
              <a:gd name="connsiteY9" fmla="*/ 99642 h 6857999"/>
              <a:gd name="connsiteX10" fmla="*/ 1458523 w 10462549"/>
              <a:gd name="connsiteY10" fmla="*/ 0 h 6857999"/>
              <a:gd name="connsiteX11" fmla="*/ 5227813 w 10462549"/>
              <a:gd name="connsiteY11" fmla="*/ 273318 h 6857999"/>
              <a:gd name="connsiteX12" fmla="*/ 1883105 w 10462549"/>
              <a:gd name="connsiteY12" fmla="*/ 3465709 h 6857999"/>
              <a:gd name="connsiteX13" fmla="*/ 5227813 w 10462549"/>
              <a:gd name="connsiteY13" fmla="*/ 6658100 h 6857999"/>
              <a:gd name="connsiteX14" fmla="*/ 8572521 w 10462549"/>
              <a:gd name="connsiteY14" fmla="*/ 3465709 h 6857999"/>
              <a:gd name="connsiteX15" fmla="*/ 5227813 w 10462549"/>
              <a:gd name="connsiteY15" fmla="*/ 273318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62549" h="6857999">
                <a:moveTo>
                  <a:pt x="1458523" y="0"/>
                </a:moveTo>
                <a:lnTo>
                  <a:pt x="9004026" y="0"/>
                </a:lnTo>
                <a:lnTo>
                  <a:pt x="9103559" y="99642"/>
                </a:lnTo>
                <a:cubicBezTo>
                  <a:pt x="9947923" y="986343"/>
                  <a:pt x="10462549" y="2164236"/>
                  <a:pt x="10462549" y="3456852"/>
                </a:cubicBezTo>
                <a:cubicBezTo>
                  <a:pt x="10462549" y="4749468"/>
                  <a:pt x="9947923" y="5927361"/>
                  <a:pt x="9103559" y="6814061"/>
                </a:cubicBezTo>
                <a:lnTo>
                  <a:pt x="9059669" y="6857999"/>
                </a:lnTo>
                <a:lnTo>
                  <a:pt x="1402880" y="6857999"/>
                </a:lnTo>
                <a:lnTo>
                  <a:pt x="1358990" y="6814061"/>
                </a:lnTo>
                <a:cubicBezTo>
                  <a:pt x="514626" y="5927361"/>
                  <a:pt x="0" y="4749468"/>
                  <a:pt x="0" y="3456852"/>
                </a:cubicBezTo>
                <a:cubicBezTo>
                  <a:pt x="0" y="2164236"/>
                  <a:pt x="514626" y="986343"/>
                  <a:pt x="1358990" y="99642"/>
                </a:cubicBezTo>
                <a:lnTo>
                  <a:pt x="1458523" y="0"/>
                </a:lnTo>
                <a:close/>
                <a:moveTo>
                  <a:pt x="5227813" y="273318"/>
                </a:moveTo>
                <a:cubicBezTo>
                  <a:pt x="3380581" y="273318"/>
                  <a:pt x="1883105" y="1702601"/>
                  <a:pt x="1883105" y="3465709"/>
                </a:cubicBezTo>
                <a:cubicBezTo>
                  <a:pt x="1883105" y="5228818"/>
                  <a:pt x="3380581" y="6658100"/>
                  <a:pt x="5227813" y="6658100"/>
                </a:cubicBezTo>
                <a:cubicBezTo>
                  <a:pt x="7075045" y="6658100"/>
                  <a:pt x="8572521" y="5228818"/>
                  <a:pt x="8572521" y="3465709"/>
                </a:cubicBezTo>
                <a:cubicBezTo>
                  <a:pt x="8572521" y="1702601"/>
                  <a:pt x="7075045" y="273318"/>
                  <a:pt x="5227813" y="273318"/>
                </a:cubicBezTo>
                <a:close/>
              </a:path>
            </a:pathLst>
          </a:custGeom>
          <a:solidFill>
            <a:srgbClr val="EF6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50">
            <a:extLst>
              <a:ext uri="{FF2B5EF4-FFF2-40B4-BE49-F238E27FC236}">
                <a16:creationId xmlns:a16="http://schemas.microsoft.com/office/drawing/2014/main" xmlns="" id="{EC0CC9C5-BAF9-4C4D-BF5D-018260387B24}"/>
              </a:ext>
            </a:extLst>
          </p:cNvPr>
          <p:cNvSpPr/>
          <p:nvPr userDrawn="1"/>
        </p:nvSpPr>
        <p:spPr>
          <a:xfrm>
            <a:off x="1628273" y="557463"/>
            <a:ext cx="8935453" cy="5690787"/>
          </a:xfrm>
          <a:prstGeom prst="rect">
            <a:avLst/>
          </a:prstGeom>
          <a:solidFill>
            <a:srgbClr val="56B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Picture Placeholder 51">
            <a:extLst>
              <a:ext uri="{FF2B5EF4-FFF2-40B4-BE49-F238E27FC236}">
                <a16:creationId xmlns:a16="http://schemas.microsoft.com/office/drawing/2014/main" xmlns="" id="{09C09A60-4AC3-524A-84FC-4913FB51A720}"/>
              </a:ext>
            </a:extLst>
          </p:cNvPr>
          <p:cNvSpPr>
            <a:spLocks noGrp="1"/>
          </p:cNvSpPr>
          <p:nvPr>
            <p:ph type="pic" sz="quarter" idx="10"/>
          </p:nvPr>
        </p:nvSpPr>
        <p:spPr>
          <a:xfrm>
            <a:off x="2036679" y="914233"/>
            <a:ext cx="2559384" cy="2450598"/>
          </a:xfrm>
          <a:custGeom>
            <a:avLst/>
            <a:gdLst>
              <a:gd name="connsiteX0" fmla="*/ 0 w 2559384"/>
              <a:gd name="connsiteY0" fmla="*/ 0 h 2450598"/>
              <a:gd name="connsiteX1" fmla="*/ 2559384 w 2559384"/>
              <a:gd name="connsiteY1" fmla="*/ 0 h 2450598"/>
              <a:gd name="connsiteX2" fmla="*/ 2559384 w 2559384"/>
              <a:gd name="connsiteY2" fmla="*/ 2450598 h 2450598"/>
              <a:gd name="connsiteX3" fmla="*/ 1736892 w 2559384"/>
              <a:gd name="connsiteY3" fmla="*/ 2450598 h 2450598"/>
              <a:gd name="connsiteX4" fmla="*/ 1736892 w 2559384"/>
              <a:gd name="connsiteY4" fmla="*/ 2123198 h 2450598"/>
              <a:gd name="connsiteX5" fmla="*/ 822492 w 2559384"/>
              <a:gd name="connsiteY5" fmla="*/ 2123198 h 2450598"/>
              <a:gd name="connsiteX6" fmla="*/ 822492 w 2559384"/>
              <a:gd name="connsiteY6" fmla="*/ 2450598 h 2450598"/>
              <a:gd name="connsiteX7" fmla="*/ 0 w 2559384"/>
              <a:gd name="connsiteY7" fmla="*/ 2450598 h 245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9384" h="2450598">
                <a:moveTo>
                  <a:pt x="0" y="0"/>
                </a:moveTo>
                <a:lnTo>
                  <a:pt x="2559384" y="0"/>
                </a:lnTo>
                <a:lnTo>
                  <a:pt x="2559384" y="2450598"/>
                </a:lnTo>
                <a:lnTo>
                  <a:pt x="1736892" y="2450598"/>
                </a:lnTo>
                <a:lnTo>
                  <a:pt x="1736892" y="2123198"/>
                </a:lnTo>
                <a:lnTo>
                  <a:pt x="822492" y="2123198"/>
                </a:lnTo>
                <a:lnTo>
                  <a:pt x="822492" y="2450598"/>
                </a:lnTo>
                <a:lnTo>
                  <a:pt x="0" y="2450598"/>
                </a:lnTo>
                <a:close/>
              </a:path>
            </a:pathLst>
          </a:custGeom>
        </p:spPr>
        <p:txBody>
          <a:bodyPr wrap="square">
            <a:noAutofit/>
          </a:bodyPr>
          <a:lstStyle/>
          <a:p>
            <a:endParaRPr lang="en-US" dirty="0"/>
          </a:p>
        </p:txBody>
      </p:sp>
      <p:sp>
        <p:nvSpPr>
          <p:cNvPr id="53" name="Rectangle 52">
            <a:extLst>
              <a:ext uri="{FF2B5EF4-FFF2-40B4-BE49-F238E27FC236}">
                <a16:creationId xmlns:a16="http://schemas.microsoft.com/office/drawing/2014/main" xmlns="" id="{E3B7744D-1808-2A44-AEF9-7E8022C73EAC}"/>
              </a:ext>
            </a:extLst>
          </p:cNvPr>
          <p:cNvSpPr/>
          <p:nvPr userDrawn="1"/>
        </p:nvSpPr>
        <p:spPr>
          <a:xfrm>
            <a:off x="2875213" y="3060032"/>
            <a:ext cx="914400" cy="1074821"/>
          </a:xfrm>
          <a:prstGeom prst="rect">
            <a:avLst/>
          </a:prstGeom>
          <a:solidFill>
            <a:srgbClr val="EF6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ext Placeholder 23">
            <a:extLst>
              <a:ext uri="{FF2B5EF4-FFF2-40B4-BE49-F238E27FC236}">
                <a16:creationId xmlns:a16="http://schemas.microsoft.com/office/drawing/2014/main" xmlns="" id="{BFEF5DF2-7014-0946-9BB0-5E6E0EC62065}"/>
              </a:ext>
            </a:extLst>
          </p:cNvPr>
          <p:cNvSpPr>
            <a:spLocks noGrp="1"/>
          </p:cNvSpPr>
          <p:nvPr>
            <p:ph type="body" sz="quarter" idx="14" hasCustomPrompt="1"/>
          </p:nvPr>
        </p:nvSpPr>
        <p:spPr>
          <a:xfrm>
            <a:off x="2287758" y="4402473"/>
            <a:ext cx="2089309" cy="483645"/>
          </a:xfrm>
        </p:spPr>
        <p:txBody>
          <a:bodyPr>
            <a:normAutofit/>
          </a:bodyPr>
          <a:lstStyle>
            <a:lvl1pPr marL="0" indent="0" algn="ctr">
              <a:buNone/>
              <a:defRPr sz="2400">
                <a:solidFill>
                  <a:schemeClr val="bg1"/>
                </a:solidFill>
                <a:latin typeface="+mn-lt"/>
              </a:defRPr>
            </a:lvl1pPr>
          </a:lstStyle>
          <a:p>
            <a:pPr lvl="0"/>
            <a:r>
              <a:rPr lang="en-US" dirty="0"/>
              <a:t>TITLE</a:t>
            </a:r>
          </a:p>
        </p:txBody>
      </p:sp>
      <p:sp>
        <p:nvSpPr>
          <p:cNvPr id="55" name="Text Placeholder 25">
            <a:extLst>
              <a:ext uri="{FF2B5EF4-FFF2-40B4-BE49-F238E27FC236}">
                <a16:creationId xmlns:a16="http://schemas.microsoft.com/office/drawing/2014/main" xmlns="" id="{0B91CD3E-AB8D-B64A-933C-77902AF5C69A}"/>
              </a:ext>
            </a:extLst>
          </p:cNvPr>
          <p:cNvSpPr>
            <a:spLocks noGrp="1"/>
          </p:cNvSpPr>
          <p:nvPr>
            <p:ph type="body" sz="quarter" idx="15" hasCustomPrompt="1"/>
          </p:nvPr>
        </p:nvSpPr>
        <p:spPr>
          <a:xfrm>
            <a:off x="2287757" y="4947906"/>
            <a:ext cx="2089309" cy="1098114"/>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 HERE</a:t>
            </a:r>
          </a:p>
        </p:txBody>
      </p:sp>
      <p:sp>
        <p:nvSpPr>
          <p:cNvPr id="56" name="Text Placeholder 25">
            <a:extLst>
              <a:ext uri="{FF2B5EF4-FFF2-40B4-BE49-F238E27FC236}">
                <a16:creationId xmlns:a16="http://schemas.microsoft.com/office/drawing/2014/main" xmlns="" id="{5A577084-F618-A640-9B32-5728B4024243}"/>
              </a:ext>
            </a:extLst>
          </p:cNvPr>
          <p:cNvSpPr>
            <a:spLocks noGrp="1"/>
          </p:cNvSpPr>
          <p:nvPr>
            <p:ph type="body" sz="quarter" idx="16" hasCustomPrompt="1"/>
          </p:nvPr>
        </p:nvSpPr>
        <p:spPr>
          <a:xfrm>
            <a:off x="2875214" y="3252536"/>
            <a:ext cx="914400" cy="916364"/>
          </a:xfrm>
        </p:spPr>
        <p:txBody>
          <a:bodyPr>
            <a:noAutofit/>
          </a:bodyPr>
          <a:lstStyle>
            <a:lvl1pPr marL="0" indent="0" algn="ctr">
              <a:buNone/>
              <a:defRPr sz="45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57" name="Picture Placeholder 56">
            <a:extLst>
              <a:ext uri="{FF2B5EF4-FFF2-40B4-BE49-F238E27FC236}">
                <a16:creationId xmlns:a16="http://schemas.microsoft.com/office/drawing/2014/main" xmlns="" id="{BC507682-635E-524F-9469-B45BAB70F692}"/>
              </a:ext>
            </a:extLst>
          </p:cNvPr>
          <p:cNvSpPr>
            <a:spLocks noGrp="1"/>
          </p:cNvSpPr>
          <p:nvPr>
            <p:ph type="pic" sz="quarter" idx="17"/>
          </p:nvPr>
        </p:nvSpPr>
        <p:spPr>
          <a:xfrm>
            <a:off x="4765459" y="914233"/>
            <a:ext cx="2559384" cy="2450598"/>
          </a:xfrm>
          <a:custGeom>
            <a:avLst/>
            <a:gdLst>
              <a:gd name="connsiteX0" fmla="*/ 0 w 2559384"/>
              <a:gd name="connsiteY0" fmla="*/ 0 h 2450598"/>
              <a:gd name="connsiteX1" fmla="*/ 2559384 w 2559384"/>
              <a:gd name="connsiteY1" fmla="*/ 0 h 2450598"/>
              <a:gd name="connsiteX2" fmla="*/ 2559384 w 2559384"/>
              <a:gd name="connsiteY2" fmla="*/ 2450598 h 2450598"/>
              <a:gd name="connsiteX3" fmla="*/ 1736892 w 2559384"/>
              <a:gd name="connsiteY3" fmla="*/ 2450598 h 2450598"/>
              <a:gd name="connsiteX4" fmla="*/ 1736892 w 2559384"/>
              <a:gd name="connsiteY4" fmla="*/ 2123198 h 2450598"/>
              <a:gd name="connsiteX5" fmla="*/ 822492 w 2559384"/>
              <a:gd name="connsiteY5" fmla="*/ 2123198 h 2450598"/>
              <a:gd name="connsiteX6" fmla="*/ 822492 w 2559384"/>
              <a:gd name="connsiteY6" fmla="*/ 2450598 h 2450598"/>
              <a:gd name="connsiteX7" fmla="*/ 0 w 2559384"/>
              <a:gd name="connsiteY7" fmla="*/ 2450598 h 245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9384" h="2450598">
                <a:moveTo>
                  <a:pt x="0" y="0"/>
                </a:moveTo>
                <a:lnTo>
                  <a:pt x="2559384" y="0"/>
                </a:lnTo>
                <a:lnTo>
                  <a:pt x="2559384" y="2450598"/>
                </a:lnTo>
                <a:lnTo>
                  <a:pt x="1736892" y="2450598"/>
                </a:lnTo>
                <a:lnTo>
                  <a:pt x="1736892" y="2123198"/>
                </a:lnTo>
                <a:lnTo>
                  <a:pt x="822492" y="2123198"/>
                </a:lnTo>
                <a:lnTo>
                  <a:pt x="822492" y="2450598"/>
                </a:lnTo>
                <a:lnTo>
                  <a:pt x="0" y="2450598"/>
                </a:lnTo>
                <a:close/>
              </a:path>
            </a:pathLst>
          </a:custGeom>
        </p:spPr>
        <p:txBody>
          <a:bodyPr wrap="square">
            <a:noAutofit/>
          </a:bodyPr>
          <a:lstStyle/>
          <a:p>
            <a:endParaRPr lang="en-US" dirty="0"/>
          </a:p>
        </p:txBody>
      </p:sp>
      <p:sp>
        <p:nvSpPr>
          <p:cNvPr id="58" name="Rectangle 57">
            <a:extLst>
              <a:ext uri="{FF2B5EF4-FFF2-40B4-BE49-F238E27FC236}">
                <a16:creationId xmlns:a16="http://schemas.microsoft.com/office/drawing/2014/main" xmlns="" id="{3A96A8F3-57B6-3F4C-BB5D-22D43AB19DA4}"/>
              </a:ext>
            </a:extLst>
          </p:cNvPr>
          <p:cNvSpPr/>
          <p:nvPr userDrawn="1"/>
        </p:nvSpPr>
        <p:spPr>
          <a:xfrm>
            <a:off x="5603993" y="3060032"/>
            <a:ext cx="914400" cy="1074821"/>
          </a:xfrm>
          <a:prstGeom prst="rect">
            <a:avLst/>
          </a:prstGeom>
          <a:solidFill>
            <a:srgbClr val="EF6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Text Placeholder 23">
            <a:extLst>
              <a:ext uri="{FF2B5EF4-FFF2-40B4-BE49-F238E27FC236}">
                <a16:creationId xmlns:a16="http://schemas.microsoft.com/office/drawing/2014/main" xmlns="" id="{85A2B22F-9426-BF4F-B4DE-B77B9B10D60A}"/>
              </a:ext>
            </a:extLst>
          </p:cNvPr>
          <p:cNvSpPr>
            <a:spLocks noGrp="1"/>
          </p:cNvSpPr>
          <p:nvPr>
            <p:ph type="body" sz="quarter" idx="18" hasCustomPrompt="1"/>
          </p:nvPr>
        </p:nvSpPr>
        <p:spPr>
          <a:xfrm>
            <a:off x="5016538" y="4402473"/>
            <a:ext cx="2089309" cy="483645"/>
          </a:xfrm>
        </p:spPr>
        <p:txBody>
          <a:bodyPr>
            <a:normAutofit/>
          </a:bodyPr>
          <a:lstStyle>
            <a:lvl1pPr marL="0" indent="0" algn="ctr">
              <a:buNone/>
              <a:defRPr sz="2400">
                <a:solidFill>
                  <a:schemeClr val="bg1"/>
                </a:solidFill>
                <a:latin typeface="+mn-lt"/>
              </a:defRPr>
            </a:lvl1pPr>
          </a:lstStyle>
          <a:p>
            <a:pPr lvl="0"/>
            <a:r>
              <a:rPr lang="en-US" dirty="0"/>
              <a:t>TITLE</a:t>
            </a:r>
          </a:p>
        </p:txBody>
      </p:sp>
      <p:sp>
        <p:nvSpPr>
          <p:cNvPr id="60" name="Text Placeholder 25">
            <a:extLst>
              <a:ext uri="{FF2B5EF4-FFF2-40B4-BE49-F238E27FC236}">
                <a16:creationId xmlns:a16="http://schemas.microsoft.com/office/drawing/2014/main" xmlns="" id="{B42D8ADB-FFF1-C84B-AA49-86F1493F4FF5}"/>
              </a:ext>
            </a:extLst>
          </p:cNvPr>
          <p:cNvSpPr>
            <a:spLocks noGrp="1"/>
          </p:cNvSpPr>
          <p:nvPr>
            <p:ph type="body" sz="quarter" idx="19" hasCustomPrompt="1"/>
          </p:nvPr>
        </p:nvSpPr>
        <p:spPr>
          <a:xfrm>
            <a:off x="5016537" y="4947906"/>
            <a:ext cx="2089309" cy="1098114"/>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 HERE</a:t>
            </a:r>
          </a:p>
        </p:txBody>
      </p:sp>
      <p:sp>
        <p:nvSpPr>
          <p:cNvPr id="61" name="Text Placeholder 25">
            <a:extLst>
              <a:ext uri="{FF2B5EF4-FFF2-40B4-BE49-F238E27FC236}">
                <a16:creationId xmlns:a16="http://schemas.microsoft.com/office/drawing/2014/main" xmlns="" id="{5B11073F-5693-B645-B49F-4D025581383A}"/>
              </a:ext>
            </a:extLst>
          </p:cNvPr>
          <p:cNvSpPr>
            <a:spLocks noGrp="1"/>
          </p:cNvSpPr>
          <p:nvPr>
            <p:ph type="body" sz="quarter" idx="20" hasCustomPrompt="1"/>
          </p:nvPr>
        </p:nvSpPr>
        <p:spPr>
          <a:xfrm>
            <a:off x="5603994" y="3252536"/>
            <a:ext cx="914400" cy="916364"/>
          </a:xfrm>
        </p:spPr>
        <p:txBody>
          <a:bodyPr>
            <a:noAutofit/>
          </a:bodyPr>
          <a:lstStyle>
            <a:lvl1pPr marL="0" indent="0" algn="ctr">
              <a:buNone/>
              <a:defRPr sz="45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62" name="Picture Placeholder 61">
            <a:extLst>
              <a:ext uri="{FF2B5EF4-FFF2-40B4-BE49-F238E27FC236}">
                <a16:creationId xmlns:a16="http://schemas.microsoft.com/office/drawing/2014/main" xmlns="" id="{C54123EA-C5AD-C446-8F8B-8C752ED01F40}"/>
              </a:ext>
            </a:extLst>
          </p:cNvPr>
          <p:cNvSpPr>
            <a:spLocks noGrp="1"/>
          </p:cNvSpPr>
          <p:nvPr>
            <p:ph type="pic" sz="quarter" idx="21"/>
          </p:nvPr>
        </p:nvSpPr>
        <p:spPr>
          <a:xfrm>
            <a:off x="7569410" y="914233"/>
            <a:ext cx="2559384" cy="2450598"/>
          </a:xfrm>
          <a:custGeom>
            <a:avLst/>
            <a:gdLst>
              <a:gd name="connsiteX0" fmla="*/ 0 w 2559384"/>
              <a:gd name="connsiteY0" fmla="*/ 0 h 2450598"/>
              <a:gd name="connsiteX1" fmla="*/ 2559384 w 2559384"/>
              <a:gd name="connsiteY1" fmla="*/ 0 h 2450598"/>
              <a:gd name="connsiteX2" fmla="*/ 2559384 w 2559384"/>
              <a:gd name="connsiteY2" fmla="*/ 2450598 h 2450598"/>
              <a:gd name="connsiteX3" fmla="*/ 1736892 w 2559384"/>
              <a:gd name="connsiteY3" fmla="*/ 2450598 h 2450598"/>
              <a:gd name="connsiteX4" fmla="*/ 1736892 w 2559384"/>
              <a:gd name="connsiteY4" fmla="*/ 2123198 h 2450598"/>
              <a:gd name="connsiteX5" fmla="*/ 822492 w 2559384"/>
              <a:gd name="connsiteY5" fmla="*/ 2123198 h 2450598"/>
              <a:gd name="connsiteX6" fmla="*/ 822492 w 2559384"/>
              <a:gd name="connsiteY6" fmla="*/ 2450598 h 2450598"/>
              <a:gd name="connsiteX7" fmla="*/ 0 w 2559384"/>
              <a:gd name="connsiteY7" fmla="*/ 2450598 h 245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9384" h="2450598">
                <a:moveTo>
                  <a:pt x="0" y="0"/>
                </a:moveTo>
                <a:lnTo>
                  <a:pt x="2559384" y="0"/>
                </a:lnTo>
                <a:lnTo>
                  <a:pt x="2559384" y="2450598"/>
                </a:lnTo>
                <a:lnTo>
                  <a:pt x="1736892" y="2450598"/>
                </a:lnTo>
                <a:lnTo>
                  <a:pt x="1736892" y="2123198"/>
                </a:lnTo>
                <a:lnTo>
                  <a:pt x="822492" y="2123198"/>
                </a:lnTo>
                <a:lnTo>
                  <a:pt x="822492" y="2450598"/>
                </a:lnTo>
                <a:lnTo>
                  <a:pt x="0" y="2450598"/>
                </a:lnTo>
                <a:close/>
              </a:path>
            </a:pathLst>
          </a:custGeom>
        </p:spPr>
        <p:txBody>
          <a:bodyPr wrap="square">
            <a:noAutofit/>
          </a:bodyPr>
          <a:lstStyle/>
          <a:p>
            <a:endParaRPr lang="en-US" dirty="0"/>
          </a:p>
        </p:txBody>
      </p:sp>
      <p:sp>
        <p:nvSpPr>
          <p:cNvPr id="63" name="Rectangle 62">
            <a:extLst>
              <a:ext uri="{FF2B5EF4-FFF2-40B4-BE49-F238E27FC236}">
                <a16:creationId xmlns:a16="http://schemas.microsoft.com/office/drawing/2014/main" xmlns="" id="{57F3C7DF-517C-7B4F-A61B-277D9688EC6E}"/>
              </a:ext>
            </a:extLst>
          </p:cNvPr>
          <p:cNvSpPr/>
          <p:nvPr userDrawn="1"/>
        </p:nvSpPr>
        <p:spPr>
          <a:xfrm>
            <a:off x="8407944" y="3060032"/>
            <a:ext cx="914400" cy="1074821"/>
          </a:xfrm>
          <a:prstGeom prst="rect">
            <a:avLst/>
          </a:prstGeom>
          <a:solidFill>
            <a:srgbClr val="EF6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Text Placeholder 23">
            <a:extLst>
              <a:ext uri="{FF2B5EF4-FFF2-40B4-BE49-F238E27FC236}">
                <a16:creationId xmlns:a16="http://schemas.microsoft.com/office/drawing/2014/main" xmlns="" id="{B9DCC318-FDAC-E64C-90D6-A8E9036C7A8B}"/>
              </a:ext>
            </a:extLst>
          </p:cNvPr>
          <p:cNvSpPr>
            <a:spLocks noGrp="1"/>
          </p:cNvSpPr>
          <p:nvPr>
            <p:ph type="body" sz="quarter" idx="22" hasCustomPrompt="1"/>
          </p:nvPr>
        </p:nvSpPr>
        <p:spPr>
          <a:xfrm>
            <a:off x="7820489" y="4402473"/>
            <a:ext cx="2089309" cy="483645"/>
          </a:xfrm>
        </p:spPr>
        <p:txBody>
          <a:bodyPr>
            <a:normAutofit/>
          </a:bodyPr>
          <a:lstStyle>
            <a:lvl1pPr marL="0" indent="0" algn="ctr">
              <a:buNone/>
              <a:defRPr sz="2400">
                <a:solidFill>
                  <a:schemeClr val="bg1"/>
                </a:solidFill>
                <a:latin typeface="+mn-lt"/>
              </a:defRPr>
            </a:lvl1pPr>
          </a:lstStyle>
          <a:p>
            <a:pPr lvl="0"/>
            <a:r>
              <a:rPr lang="en-US" dirty="0"/>
              <a:t>TITLE</a:t>
            </a:r>
          </a:p>
        </p:txBody>
      </p:sp>
      <p:sp>
        <p:nvSpPr>
          <p:cNvPr id="65" name="Text Placeholder 25">
            <a:extLst>
              <a:ext uri="{FF2B5EF4-FFF2-40B4-BE49-F238E27FC236}">
                <a16:creationId xmlns:a16="http://schemas.microsoft.com/office/drawing/2014/main" xmlns="" id="{A5B33296-B500-BA4D-87B2-689F24491DDE}"/>
              </a:ext>
            </a:extLst>
          </p:cNvPr>
          <p:cNvSpPr>
            <a:spLocks noGrp="1"/>
          </p:cNvSpPr>
          <p:nvPr>
            <p:ph type="body" sz="quarter" idx="23" hasCustomPrompt="1"/>
          </p:nvPr>
        </p:nvSpPr>
        <p:spPr>
          <a:xfrm>
            <a:off x="7820488" y="4947906"/>
            <a:ext cx="2089309" cy="1098114"/>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 HERE</a:t>
            </a:r>
          </a:p>
        </p:txBody>
      </p:sp>
      <p:sp>
        <p:nvSpPr>
          <p:cNvPr id="66" name="Text Placeholder 25">
            <a:extLst>
              <a:ext uri="{FF2B5EF4-FFF2-40B4-BE49-F238E27FC236}">
                <a16:creationId xmlns:a16="http://schemas.microsoft.com/office/drawing/2014/main" xmlns="" id="{424E45D8-890A-4043-97BB-434C13CECC03}"/>
              </a:ext>
            </a:extLst>
          </p:cNvPr>
          <p:cNvSpPr>
            <a:spLocks noGrp="1"/>
          </p:cNvSpPr>
          <p:nvPr>
            <p:ph type="body" sz="quarter" idx="24" hasCustomPrompt="1"/>
          </p:nvPr>
        </p:nvSpPr>
        <p:spPr>
          <a:xfrm>
            <a:off x="8407945" y="3252536"/>
            <a:ext cx="914400" cy="916364"/>
          </a:xfrm>
        </p:spPr>
        <p:txBody>
          <a:bodyPr>
            <a:noAutofit/>
          </a:bodyPr>
          <a:lstStyle>
            <a:lvl1pPr marL="0" indent="0" algn="ctr">
              <a:buNone/>
              <a:defRPr sz="45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Tree>
    <p:extLst>
      <p:ext uri="{BB962C8B-B14F-4D97-AF65-F5344CB8AC3E}">
        <p14:creationId xmlns:p14="http://schemas.microsoft.com/office/powerpoint/2010/main" xmlns="" val="28809914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arge photo with text - pink &amp; green">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xmlns="" id="{93897D34-8BE8-D349-9464-F6C575743284}"/>
              </a:ext>
            </a:extLst>
          </p:cNvPr>
          <p:cNvSpPr/>
          <p:nvPr userDrawn="1"/>
        </p:nvSpPr>
        <p:spPr>
          <a:xfrm>
            <a:off x="20821" y="0"/>
            <a:ext cx="12171179" cy="6879688"/>
          </a:xfrm>
          <a:prstGeom prst="rect">
            <a:avLst/>
          </a:prstGeom>
          <a:solidFill>
            <a:srgbClr val="56B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xmlns="" id="{FDD14410-94CE-F048-AD69-2BCCEC668E3F}"/>
              </a:ext>
            </a:extLst>
          </p:cNvPr>
          <p:cNvSpPr/>
          <p:nvPr userDrawn="1"/>
        </p:nvSpPr>
        <p:spPr>
          <a:xfrm>
            <a:off x="6753" y="0"/>
            <a:ext cx="8764172" cy="6879688"/>
          </a:xfrm>
          <a:prstGeom prst="rect">
            <a:avLst/>
          </a:prstGeom>
          <a:solidFill>
            <a:srgbClr val="EF6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Picture Placeholder 22">
            <a:extLst>
              <a:ext uri="{FF2B5EF4-FFF2-40B4-BE49-F238E27FC236}">
                <a16:creationId xmlns:a16="http://schemas.microsoft.com/office/drawing/2014/main" xmlns="" id="{A8C33CDF-F8DF-6549-91DD-08107612CAEF}"/>
              </a:ext>
            </a:extLst>
          </p:cNvPr>
          <p:cNvSpPr>
            <a:spLocks noGrp="1"/>
          </p:cNvSpPr>
          <p:nvPr>
            <p:ph type="pic" sz="quarter" idx="10"/>
          </p:nvPr>
        </p:nvSpPr>
        <p:spPr>
          <a:xfrm>
            <a:off x="5443538" y="760413"/>
            <a:ext cx="6762750" cy="5400675"/>
          </a:xfrm>
        </p:spPr>
        <p:txBody>
          <a:bodyPr/>
          <a:lstStyle/>
          <a:p>
            <a:endParaRPr lang="en-US" dirty="0"/>
          </a:p>
        </p:txBody>
      </p:sp>
      <p:sp>
        <p:nvSpPr>
          <p:cNvPr id="24" name="Text Placeholder 25">
            <a:extLst>
              <a:ext uri="{FF2B5EF4-FFF2-40B4-BE49-F238E27FC236}">
                <a16:creationId xmlns:a16="http://schemas.microsoft.com/office/drawing/2014/main" xmlns="" id="{C42E4A07-400A-104A-9180-DD0A8FE52A71}"/>
              </a:ext>
            </a:extLst>
          </p:cNvPr>
          <p:cNvSpPr>
            <a:spLocks noGrp="1"/>
          </p:cNvSpPr>
          <p:nvPr>
            <p:ph type="body" sz="quarter" idx="14" hasCustomPrompt="1"/>
          </p:nvPr>
        </p:nvSpPr>
        <p:spPr>
          <a:xfrm>
            <a:off x="392816" y="2721121"/>
            <a:ext cx="4461735" cy="3527129"/>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5" name="Text Placeholder 23">
            <a:extLst>
              <a:ext uri="{FF2B5EF4-FFF2-40B4-BE49-F238E27FC236}">
                <a16:creationId xmlns:a16="http://schemas.microsoft.com/office/drawing/2014/main" xmlns="" id="{24DA3BFC-68B6-D64F-8C0E-AF4F3D9648FA}"/>
              </a:ext>
            </a:extLst>
          </p:cNvPr>
          <p:cNvSpPr>
            <a:spLocks noGrp="1"/>
          </p:cNvSpPr>
          <p:nvPr>
            <p:ph type="body" sz="quarter" idx="15" hasCustomPrompt="1"/>
          </p:nvPr>
        </p:nvSpPr>
        <p:spPr>
          <a:xfrm>
            <a:off x="392816" y="1673170"/>
            <a:ext cx="4461735"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26" name="Rectangle 25">
            <a:extLst>
              <a:ext uri="{FF2B5EF4-FFF2-40B4-BE49-F238E27FC236}">
                <a16:creationId xmlns:a16="http://schemas.microsoft.com/office/drawing/2014/main" xmlns="" id="{32832BA1-CFC2-8C44-9E32-B762A69D7826}"/>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27" name="Straight Connector 26">
            <a:extLst>
              <a:ext uri="{FF2B5EF4-FFF2-40B4-BE49-F238E27FC236}">
                <a16:creationId xmlns:a16="http://schemas.microsoft.com/office/drawing/2014/main" xmlns="" id="{B2D2726A-A957-A44F-A3CD-5D7B9D10A947}"/>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Freeform 27">
            <a:extLst>
              <a:ext uri="{FF2B5EF4-FFF2-40B4-BE49-F238E27FC236}">
                <a16:creationId xmlns:a16="http://schemas.microsoft.com/office/drawing/2014/main" xmlns="" id="{734B37FB-899D-3F42-9E2A-B36BAFFF3CC2}"/>
              </a:ext>
            </a:extLst>
          </p:cNvPr>
          <p:cNvSpPr/>
          <p:nvPr userDrawn="1"/>
        </p:nvSpPr>
        <p:spPr>
          <a:xfrm>
            <a:off x="0" y="0"/>
            <a:ext cx="2944302" cy="1365147"/>
          </a:xfrm>
          <a:custGeom>
            <a:avLst/>
            <a:gdLst>
              <a:gd name="connsiteX0" fmla="*/ 2224530 w 2944302"/>
              <a:gd name="connsiteY0" fmla="*/ 0 h 1365147"/>
              <a:gd name="connsiteX1" fmla="*/ 2944302 w 2944302"/>
              <a:gd name="connsiteY1" fmla="*/ 0 h 1365147"/>
              <a:gd name="connsiteX2" fmla="*/ 2916864 w 2944302"/>
              <a:gd name="connsiteY2" fmla="*/ 84578 h 1365147"/>
              <a:gd name="connsiteX3" fmla="*/ 2172216 w 2944302"/>
              <a:gd name="connsiteY3" fmla="*/ 1039715 h 1365147"/>
              <a:gd name="connsiteX4" fmla="*/ 97144 w 2944302"/>
              <a:gd name="connsiteY4" fmla="*/ 1105917 h 1365147"/>
              <a:gd name="connsiteX5" fmla="*/ 0 w 2944302"/>
              <a:gd name="connsiteY5" fmla="*/ 1046307 h 1365147"/>
              <a:gd name="connsiteX6" fmla="*/ 0 w 2944302"/>
              <a:gd name="connsiteY6" fmla="*/ 154200 h 1365147"/>
              <a:gd name="connsiteX7" fmla="*/ 18576 w 2944302"/>
              <a:gd name="connsiteY7" fmla="*/ 179274 h 1365147"/>
              <a:gd name="connsiteX8" fmla="*/ 1801103 w 2944302"/>
              <a:gd name="connsiteY8" fmla="*/ 481427 h 1365147"/>
              <a:gd name="connsiteX9" fmla="*/ 2201152 w 2944302"/>
              <a:gd name="connsiteY9" fmla="*/ 49749 h 1365147"/>
              <a:gd name="connsiteX10" fmla="*/ 2224530 w 2944302"/>
              <a:gd name="connsiteY10" fmla="*/ 0 h 136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4302" h="1365147">
                <a:moveTo>
                  <a:pt x="2224530" y="0"/>
                </a:moveTo>
                <a:lnTo>
                  <a:pt x="2944302" y="0"/>
                </a:lnTo>
                <a:lnTo>
                  <a:pt x="2916864" y="84578"/>
                </a:lnTo>
                <a:cubicBezTo>
                  <a:pt x="2779419" y="464547"/>
                  <a:pt x="2527906" y="801836"/>
                  <a:pt x="2172216" y="1039715"/>
                </a:cubicBezTo>
                <a:cubicBezTo>
                  <a:pt x="1539879" y="1462610"/>
                  <a:pt x="742916" y="1461221"/>
                  <a:pt x="97144" y="1105917"/>
                </a:cubicBezTo>
                <a:lnTo>
                  <a:pt x="0" y="1046307"/>
                </a:lnTo>
                <a:lnTo>
                  <a:pt x="0" y="154200"/>
                </a:lnTo>
                <a:lnTo>
                  <a:pt x="18576" y="179274"/>
                </a:lnTo>
                <a:cubicBezTo>
                  <a:pt x="462634" y="721607"/>
                  <a:pt x="1232754" y="861528"/>
                  <a:pt x="1801103" y="481427"/>
                </a:cubicBezTo>
                <a:cubicBezTo>
                  <a:pt x="1971608" y="367397"/>
                  <a:pt x="2105794" y="218710"/>
                  <a:pt x="2201152" y="49749"/>
                </a:cubicBezTo>
                <a:lnTo>
                  <a:pt x="2224530" y="0"/>
                </a:ln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xmlns="" val="12354867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Icons">
    <p:spTree>
      <p:nvGrpSpPr>
        <p:cNvPr id="1" name=""/>
        <p:cNvGrpSpPr/>
        <p:nvPr/>
      </p:nvGrpSpPr>
      <p:grpSpPr>
        <a:xfrm>
          <a:off x="0" y="0"/>
          <a:ext cx="0" cy="0"/>
          <a:chOff x="0" y="0"/>
          <a:chExt cx="0" cy="0"/>
        </a:xfrm>
      </p:grpSpPr>
      <p:sp>
        <p:nvSpPr>
          <p:cNvPr id="5" name="Rectangle 4"/>
          <p:cNvSpPr/>
          <p:nvPr userDrawn="1"/>
        </p:nvSpPr>
        <p:spPr>
          <a:xfrm>
            <a:off x="0" y="0"/>
            <a:ext cx="12192000" cy="6858001"/>
          </a:xfrm>
          <a:prstGeom prst="rect">
            <a:avLst/>
          </a:pr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586901" y="491138"/>
            <a:ext cx="4309564" cy="4708981"/>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dirty="0">
                <a:solidFill>
                  <a:schemeClr val="bg1"/>
                </a:solidFill>
                <a:latin typeface="+mn-lt"/>
                <a:ea typeface="Quattrocento Sans"/>
                <a:cs typeface="Quattrocento Sans"/>
                <a:sym typeface="Quattrocento Sans"/>
              </a:rPr>
              <a:t>ICONS</a:t>
            </a:r>
            <a:r>
              <a:rPr lang="en-IE" sz="3600" baseline="0" dirty="0">
                <a:solidFill>
                  <a:schemeClr val="bg1"/>
                </a:solidFill>
                <a:latin typeface="+mn-lt"/>
                <a:ea typeface="Quattrocento Sans"/>
                <a:cs typeface="Quattrocento Sans"/>
                <a:sym typeface="Quattrocento Sans"/>
              </a:rPr>
              <a:t> WHICH CAN BE USED WITHIN THE </a:t>
            </a:r>
            <a:r>
              <a:rPr lang="en-IE" sz="3600" b="1" baseline="0" dirty="0">
                <a:solidFill>
                  <a:schemeClr val="bg1"/>
                </a:solidFill>
                <a:latin typeface="+mn-lt"/>
                <a:ea typeface="Quattrocento Sans"/>
                <a:cs typeface="Quattrocento Sans"/>
                <a:sym typeface="Quattrocento Sans"/>
              </a:rPr>
              <a:t>YDSI</a:t>
            </a:r>
          </a:p>
          <a:p>
            <a:pPr marL="0" lvl="0" indent="0" algn="l" rtl="0">
              <a:spcBef>
                <a:spcPts val="0"/>
              </a:spcBef>
              <a:spcAft>
                <a:spcPts val="0"/>
              </a:spcAft>
              <a:buClr>
                <a:schemeClr val="dk1"/>
              </a:buClr>
              <a:buSzPts val="1100"/>
              <a:buFont typeface="Arial"/>
              <a:buNone/>
            </a:pPr>
            <a:r>
              <a:rPr lang="en-IE" sz="3600" baseline="0" dirty="0">
                <a:solidFill>
                  <a:schemeClr val="bg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chemeClr val="bg1"/>
                </a:solidFill>
                <a:latin typeface="+mn-lt"/>
                <a:ea typeface="Quattrocento Sans"/>
                <a:cs typeface="Quattrocento Sans"/>
                <a:sym typeface="Quattrocento Sans"/>
              </a:rPr>
              <a:t>Resize them without losing quality.</a:t>
            </a:r>
            <a:r>
              <a:rPr lang="en-IE" sz="2400" i="1" baseline="0" dirty="0">
                <a:solidFill>
                  <a:schemeClr val="bg1"/>
                </a:solidFill>
                <a:latin typeface="+mn-lt"/>
                <a:ea typeface="Quattrocento Sans"/>
                <a:cs typeface="Quattrocento Sans"/>
                <a:sym typeface="Quattrocento Sans"/>
              </a:rPr>
              <a:t> </a:t>
            </a:r>
            <a:r>
              <a:rPr lang="en-IE" sz="2400" i="1" dirty="0">
                <a:solidFill>
                  <a:schemeClr val="bg1"/>
                </a:solidFill>
                <a:latin typeface="+mn-lt"/>
                <a:ea typeface="Quattrocento Sans"/>
                <a:cs typeface="Quattrocento Sans"/>
                <a:sym typeface="Quattrocento Sans"/>
              </a:rPr>
              <a:t> Change line colour, width and style.</a:t>
            </a:r>
            <a:r>
              <a:rPr lang="en-IE" sz="2400" i="1" baseline="0" dirty="0">
                <a:solidFill>
                  <a:schemeClr val="bg1"/>
                </a:solidFill>
                <a:latin typeface="+mn-lt"/>
                <a:ea typeface="Quattrocento Sans"/>
                <a:cs typeface="Quattrocento Sans"/>
                <a:sym typeface="Quattrocento Sans"/>
              </a:rPr>
              <a:t>  </a:t>
            </a:r>
          </a:p>
          <a:p>
            <a:pPr marL="52388" lvl="0" indent="0" algn="l" rtl="0">
              <a:spcBef>
                <a:spcPts val="0"/>
              </a:spcBef>
              <a:spcAft>
                <a:spcPts val="0"/>
              </a:spcAft>
              <a:buClr>
                <a:schemeClr val="dk1"/>
              </a:buClr>
              <a:buSzPts val="900"/>
              <a:buFont typeface="Quattrocento Sans"/>
              <a:buNone/>
              <a:tabLst/>
            </a:pPr>
            <a:endParaRPr lang="en-IE" sz="2400" i="1" baseline="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 sz="2400" dirty="0">
                <a:solidFill>
                  <a:schemeClr val="bg1"/>
                </a:solidFill>
                <a:latin typeface="+mn-lt"/>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8" name="Straight Connector 7"/>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42942675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rge photo with text - white &amp; green">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xmlns="" id="{93897D34-8BE8-D349-9464-F6C575743284}"/>
              </a:ext>
            </a:extLst>
          </p:cNvPr>
          <p:cNvSpPr/>
          <p:nvPr userDrawn="1"/>
        </p:nvSpPr>
        <p:spPr>
          <a:xfrm>
            <a:off x="20821" y="0"/>
            <a:ext cx="12171179" cy="6879688"/>
          </a:xfrm>
          <a:prstGeom prst="rect">
            <a:avLst/>
          </a:prstGeom>
          <a:solidFill>
            <a:srgbClr val="56B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xmlns="" id="{FDD14410-94CE-F048-AD69-2BCCEC668E3F}"/>
              </a:ext>
            </a:extLst>
          </p:cNvPr>
          <p:cNvSpPr/>
          <p:nvPr userDrawn="1"/>
        </p:nvSpPr>
        <p:spPr>
          <a:xfrm>
            <a:off x="6753" y="0"/>
            <a:ext cx="8764172" cy="6879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Picture Placeholder 22">
            <a:extLst>
              <a:ext uri="{FF2B5EF4-FFF2-40B4-BE49-F238E27FC236}">
                <a16:creationId xmlns:a16="http://schemas.microsoft.com/office/drawing/2014/main" xmlns="" id="{A8C33CDF-F8DF-6549-91DD-08107612CAEF}"/>
              </a:ext>
            </a:extLst>
          </p:cNvPr>
          <p:cNvSpPr>
            <a:spLocks noGrp="1"/>
          </p:cNvSpPr>
          <p:nvPr>
            <p:ph type="pic" sz="quarter" idx="10"/>
          </p:nvPr>
        </p:nvSpPr>
        <p:spPr>
          <a:xfrm>
            <a:off x="5443538" y="760413"/>
            <a:ext cx="6762750" cy="5400675"/>
          </a:xfrm>
        </p:spPr>
        <p:txBody>
          <a:bodyPr/>
          <a:lstStyle/>
          <a:p>
            <a:endParaRPr lang="en-US" dirty="0"/>
          </a:p>
        </p:txBody>
      </p:sp>
      <p:sp>
        <p:nvSpPr>
          <p:cNvPr id="24" name="Text Placeholder 25">
            <a:extLst>
              <a:ext uri="{FF2B5EF4-FFF2-40B4-BE49-F238E27FC236}">
                <a16:creationId xmlns:a16="http://schemas.microsoft.com/office/drawing/2014/main" xmlns="" id="{C42E4A07-400A-104A-9180-DD0A8FE52A71}"/>
              </a:ext>
            </a:extLst>
          </p:cNvPr>
          <p:cNvSpPr>
            <a:spLocks noGrp="1"/>
          </p:cNvSpPr>
          <p:nvPr>
            <p:ph type="body" sz="quarter" idx="14" hasCustomPrompt="1"/>
          </p:nvPr>
        </p:nvSpPr>
        <p:spPr>
          <a:xfrm>
            <a:off x="392816" y="2721121"/>
            <a:ext cx="4461735" cy="3527129"/>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5" name="Text Placeholder 23">
            <a:extLst>
              <a:ext uri="{FF2B5EF4-FFF2-40B4-BE49-F238E27FC236}">
                <a16:creationId xmlns:a16="http://schemas.microsoft.com/office/drawing/2014/main" xmlns="" id="{24DA3BFC-68B6-D64F-8C0E-AF4F3D9648FA}"/>
              </a:ext>
            </a:extLst>
          </p:cNvPr>
          <p:cNvSpPr>
            <a:spLocks noGrp="1"/>
          </p:cNvSpPr>
          <p:nvPr>
            <p:ph type="body" sz="quarter" idx="15" hasCustomPrompt="1"/>
          </p:nvPr>
        </p:nvSpPr>
        <p:spPr>
          <a:xfrm>
            <a:off x="392816" y="1673170"/>
            <a:ext cx="4461735" cy="697353"/>
          </a:xfrm>
        </p:spPr>
        <p:txBody>
          <a:bodyPr>
            <a:normAutofit/>
          </a:bodyPr>
          <a:lstStyle>
            <a:lvl1pPr marL="0" indent="0" algn="l">
              <a:buNone/>
              <a:defRPr sz="3600">
                <a:solidFill>
                  <a:schemeClr val="tx1"/>
                </a:solidFill>
                <a:latin typeface="+mn-lt"/>
              </a:defRPr>
            </a:lvl1pPr>
          </a:lstStyle>
          <a:p>
            <a:pPr lvl="0"/>
            <a:r>
              <a:rPr lang="en-US" dirty="0"/>
              <a:t>TITLE</a:t>
            </a:r>
          </a:p>
        </p:txBody>
      </p:sp>
      <p:sp>
        <p:nvSpPr>
          <p:cNvPr id="26" name="Rectangle 25">
            <a:extLst>
              <a:ext uri="{FF2B5EF4-FFF2-40B4-BE49-F238E27FC236}">
                <a16:creationId xmlns:a16="http://schemas.microsoft.com/office/drawing/2014/main" xmlns="" id="{32832BA1-CFC2-8C44-9E32-B762A69D7826}"/>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27" name="Straight Connector 26">
            <a:extLst>
              <a:ext uri="{FF2B5EF4-FFF2-40B4-BE49-F238E27FC236}">
                <a16:creationId xmlns:a16="http://schemas.microsoft.com/office/drawing/2014/main" xmlns="" id="{B2D2726A-A957-A44F-A3CD-5D7B9D10A947}"/>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Freeform 27">
            <a:extLst>
              <a:ext uri="{FF2B5EF4-FFF2-40B4-BE49-F238E27FC236}">
                <a16:creationId xmlns:a16="http://schemas.microsoft.com/office/drawing/2014/main" xmlns="" id="{734B37FB-899D-3F42-9E2A-B36BAFFF3CC2}"/>
              </a:ext>
            </a:extLst>
          </p:cNvPr>
          <p:cNvSpPr/>
          <p:nvPr userDrawn="1"/>
        </p:nvSpPr>
        <p:spPr>
          <a:xfrm>
            <a:off x="0" y="0"/>
            <a:ext cx="2944302" cy="1365147"/>
          </a:xfrm>
          <a:custGeom>
            <a:avLst/>
            <a:gdLst>
              <a:gd name="connsiteX0" fmla="*/ 2224530 w 2944302"/>
              <a:gd name="connsiteY0" fmla="*/ 0 h 1365147"/>
              <a:gd name="connsiteX1" fmla="*/ 2944302 w 2944302"/>
              <a:gd name="connsiteY1" fmla="*/ 0 h 1365147"/>
              <a:gd name="connsiteX2" fmla="*/ 2916864 w 2944302"/>
              <a:gd name="connsiteY2" fmla="*/ 84578 h 1365147"/>
              <a:gd name="connsiteX3" fmla="*/ 2172216 w 2944302"/>
              <a:gd name="connsiteY3" fmla="*/ 1039715 h 1365147"/>
              <a:gd name="connsiteX4" fmla="*/ 97144 w 2944302"/>
              <a:gd name="connsiteY4" fmla="*/ 1105917 h 1365147"/>
              <a:gd name="connsiteX5" fmla="*/ 0 w 2944302"/>
              <a:gd name="connsiteY5" fmla="*/ 1046307 h 1365147"/>
              <a:gd name="connsiteX6" fmla="*/ 0 w 2944302"/>
              <a:gd name="connsiteY6" fmla="*/ 154200 h 1365147"/>
              <a:gd name="connsiteX7" fmla="*/ 18576 w 2944302"/>
              <a:gd name="connsiteY7" fmla="*/ 179274 h 1365147"/>
              <a:gd name="connsiteX8" fmla="*/ 1801103 w 2944302"/>
              <a:gd name="connsiteY8" fmla="*/ 481427 h 1365147"/>
              <a:gd name="connsiteX9" fmla="*/ 2201152 w 2944302"/>
              <a:gd name="connsiteY9" fmla="*/ 49749 h 1365147"/>
              <a:gd name="connsiteX10" fmla="*/ 2224530 w 2944302"/>
              <a:gd name="connsiteY10" fmla="*/ 0 h 136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4302" h="1365147">
                <a:moveTo>
                  <a:pt x="2224530" y="0"/>
                </a:moveTo>
                <a:lnTo>
                  <a:pt x="2944302" y="0"/>
                </a:lnTo>
                <a:lnTo>
                  <a:pt x="2916864" y="84578"/>
                </a:lnTo>
                <a:cubicBezTo>
                  <a:pt x="2779419" y="464547"/>
                  <a:pt x="2527906" y="801836"/>
                  <a:pt x="2172216" y="1039715"/>
                </a:cubicBezTo>
                <a:cubicBezTo>
                  <a:pt x="1539879" y="1462610"/>
                  <a:pt x="742916" y="1461221"/>
                  <a:pt x="97144" y="1105917"/>
                </a:cubicBezTo>
                <a:lnTo>
                  <a:pt x="0" y="1046307"/>
                </a:lnTo>
                <a:lnTo>
                  <a:pt x="0" y="154200"/>
                </a:lnTo>
                <a:lnTo>
                  <a:pt x="18576" y="179274"/>
                </a:lnTo>
                <a:cubicBezTo>
                  <a:pt x="462634" y="721607"/>
                  <a:pt x="1232754" y="861528"/>
                  <a:pt x="1801103" y="481427"/>
                </a:cubicBezTo>
                <a:cubicBezTo>
                  <a:pt x="1971608" y="367397"/>
                  <a:pt x="2105794" y="218710"/>
                  <a:pt x="2201152" y="49749"/>
                </a:cubicBezTo>
                <a:lnTo>
                  <a:pt x="2224530" y="0"/>
                </a:ln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xmlns="" val="6955635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 photos with text - yellow">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2E40FA1C-9BA0-6E46-A97B-FC325F8601F6}"/>
              </a:ext>
            </a:extLst>
          </p:cNvPr>
          <p:cNvSpPr/>
          <p:nvPr userDrawn="1"/>
        </p:nvSpPr>
        <p:spPr>
          <a:xfrm>
            <a:off x="20821" y="0"/>
            <a:ext cx="12171179" cy="6879688"/>
          </a:xfrm>
          <a:prstGeom prst="rect">
            <a:avLst/>
          </a:pr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xmlns="" id="{E44902FF-2ECE-C741-A654-9E32083BE90A}"/>
              </a:ext>
            </a:extLst>
          </p:cNvPr>
          <p:cNvSpPr/>
          <p:nvPr userDrawn="1"/>
        </p:nvSpPr>
        <p:spPr>
          <a:xfrm>
            <a:off x="4149969" y="0"/>
            <a:ext cx="3404382" cy="6879688"/>
          </a:xfrm>
          <a:prstGeom prst="rect">
            <a:avLst/>
          </a:prstGeom>
          <a:solidFill>
            <a:srgbClr val="F07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Picture Placeholder 9">
            <a:extLst>
              <a:ext uri="{FF2B5EF4-FFF2-40B4-BE49-F238E27FC236}">
                <a16:creationId xmlns:a16="http://schemas.microsoft.com/office/drawing/2014/main" xmlns="" id="{FB03E6CE-8962-A648-BAC0-7DF4EA2BE906}"/>
              </a:ext>
            </a:extLst>
          </p:cNvPr>
          <p:cNvSpPr>
            <a:spLocks noGrp="1"/>
          </p:cNvSpPr>
          <p:nvPr>
            <p:ph type="pic" sz="quarter" idx="10"/>
          </p:nvPr>
        </p:nvSpPr>
        <p:spPr>
          <a:xfrm>
            <a:off x="520700" y="549275"/>
            <a:ext cx="2743200" cy="2755900"/>
          </a:xfrm>
        </p:spPr>
        <p:txBody>
          <a:bodyPr/>
          <a:lstStyle/>
          <a:p>
            <a:endParaRPr lang="en-US" dirty="0"/>
          </a:p>
        </p:txBody>
      </p:sp>
      <p:sp>
        <p:nvSpPr>
          <p:cNvPr id="11" name="Picture Placeholder 9">
            <a:extLst>
              <a:ext uri="{FF2B5EF4-FFF2-40B4-BE49-F238E27FC236}">
                <a16:creationId xmlns:a16="http://schemas.microsoft.com/office/drawing/2014/main" xmlns="" id="{2D617B51-8F0E-2347-8FF9-E032BCF5AEE4}"/>
              </a:ext>
            </a:extLst>
          </p:cNvPr>
          <p:cNvSpPr>
            <a:spLocks noGrp="1"/>
          </p:cNvSpPr>
          <p:nvPr>
            <p:ph type="pic" sz="quarter" idx="11"/>
          </p:nvPr>
        </p:nvSpPr>
        <p:spPr>
          <a:xfrm>
            <a:off x="3416299" y="549275"/>
            <a:ext cx="2743200" cy="2755900"/>
          </a:xfrm>
        </p:spPr>
        <p:txBody>
          <a:bodyPr/>
          <a:lstStyle/>
          <a:p>
            <a:endParaRPr lang="en-US" dirty="0"/>
          </a:p>
        </p:txBody>
      </p:sp>
      <p:sp>
        <p:nvSpPr>
          <p:cNvPr id="12" name="Picture Placeholder 9">
            <a:extLst>
              <a:ext uri="{FF2B5EF4-FFF2-40B4-BE49-F238E27FC236}">
                <a16:creationId xmlns:a16="http://schemas.microsoft.com/office/drawing/2014/main" xmlns="" id="{EDFA8E62-D964-314D-98CD-9E10A1B06F9E}"/>
              </a:ext>
            </a:extLst>
          </p:cNvPr>
          <p:cNvSpPr>
            <a:spLocks noGrp="1"/>
          </p:cNvSpPr>
          <p:nvPr>
            <p:ph type="pic" sz="quarter" idx="12"/>
          </p:nvPr>
        </p:nvSpPr>
        <p:spPr>
          <a:xfrm>
            <a:off x="520700" y="3429000"/>
            <a:ext cx="2743200" cy="2755900"/>
          </a:xfrm>
        </p:spPr>
        <p:txBody>
          <a:bodyPr/>
          <a:lstStyle/>
          <a:p>
            <a:endParaRPr lang="en-US" dirty="0"/>
          </a:p>
        </p:txBody>
      </p:sp>
      <p:sp>
        <p:nvSpPr>
          <p:cNvPr id="13" name="Picture Placeholder 9">
            <a:extLst>
              <a:ext uri="{FF2B5EF4-FFF2-40B4-BE49-F238E27FC236}">
                <a16:creationId xmlns:a16="http://schemas.microsoft.com/office/drawing/2014/main" xmlns="" id="{6A8EF2CE-F34A-AE46-987A-19F127BDCD92}"/>
              </a:ext>
            </a:extLst>
          </p:cNvPr>
          <p:cNvSpPr>
            <a:spLocks noGrp="1"/>
          </p:cNvSpPr>
          <p:nvPr>
            <p:ph type="pic" sz="quarter" idx="13"/>
          </p:nvPr>
        </p:nvSpPr>
        <p:spPr>
          <a:xfrm>
            <a:off x="3416299" y="3429000"/>
            <a:ext cx="2743200" cy="2755900"/>
          </a:xfrm>
        </p:spPr>
        <p:txBody>
          <a:bodyPr/>
          <a:lstStyle/>
          <a:p>
            <a:endParaRPr lang="en-US" dirty="0"/>
          </a:p>
        </p:txBody>
      </p:sp>
      <p:cxnSp>
        <p:nvCxnSpPr>
          <p:cNvPr id="16" name="Straight Connector 15">
            <a:extLst>
              <a:ext uri="{FF2B5EF4-FFF2-40B4-BE49-F238E27FC236}">
                <a16:creationId xmlns:a16="http://schemas.microsoft.com/office/drawing/2014/main" xmlns="" id="{E4CF3339-9F5E-B34F-8523-FC3AD3256AF7}"/>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xmlns="" id="{E0C95537-7AD3-C949-8217-618F084ED105}"/>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
        <p:nvSpPr>
          <p:cNvPr id="18" name="Text Placeholder 23">
            <a:extLst>
              <a:ext uri="{FF2B5EF4-FFF2-40B4-BE49-F238E27FC236}">
                <a16:creationId xmlns:a16="http://schemas.microsoft.com/office/drawing/2014/main" xmlns="" id="{F2827F29-AB74-1E4E-9CD9-FC692D43786A}"/>
              </a:ext>
            </a:extLst>
          </p:cNvPr>
          <p:cNvSpPr>
            <a:spLocks noGrp="1"/>
          </p:cNvSpPr>
          <p:nvPr>
            <p:ph type="body" sz="quarter" idx="14" hasCustomPrompt="1"/>
          </p:nvPr>
        </p:nvSpPr>
        <p:spPr>
          <a:xfrm>
            <a:off x="6926354" y="1936387"/>
            <a:ext cx="4866430" cy="697353"/>
          </a:xfrm>
        </p:spPr>
        <p:txBody>
          <a:bodyPr>
            <a:normAutofit/>
          </a:bodyPr>
          <a:lstStyle>
            <a:lvl1pPr marL="0" indent="0" algn="r">
              <a:buNone/>
              <a:defRPr sz="3600">
                <a:solidFill>
                  <a:schemeClr val="bg1"/>
                </a:solidFill>
                <a:latin typeface="+mn-lt"/>
              </a:defRPr>
            </a:lvl1pPr>
          </a:lstStyle>
          <a:p>
            <a:pPr lvl="0"/>
            <a:r>
              <a:rPr lang="en-US" dirty="0"/>
              <a:t>TITLE</a:t>
            </a:r>
          </a:p>
        </p:txBody>
      </p:sp>
      <p:sp>
        <p:nvSpPr>
          <p:cNvPr id="19" name="Text Placeholder 25">
            <a:extLst>
              <a:ext uri="{FF2B5EF4-FFF2-40B4-BE49-F238E27FC236}">
                <a16:creationId xmlns:a16="http://schemas.microsoft.com/office/drawing/2014/main" xmlns="" id="{2AC4DADE-6A23-C343-86DA-6C15D331C344}"/>
              </a:ext>
            </a:extLst>
          </p:cNvPr>
          <p:cNvSpPr>
            <a:spLocks noGrp="1"/>
          </p:cNvSpPr>
          <p:nvPr>
            <p:ph type="body" sz="quarter" idx="15" hasCustomPrompt="1"/>
          </p:nvPr>
        </p:nvSpPr>
        <p:spPr>
          <a:xfrm>
            <a:off x="6926355" y="3136739"/>
            <a:ext cx="4866429" cy="2592420"/>
          </a:xfrm>
        </p:spPr>
        <p:txBody>
          <a:bodyPr>
            <a:noAutofit/>
          </a:bodyPr>
          <a:lstStyle>
            <a:lvl1pPr marL="0" indent="0" algn="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xmlns="" val="40459239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ue speech bubble on yellow">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2E40FA1C-9BA0-6E46-A97B-FC325F8601F6}"/>
              </a:ext>
            </a:extLst>
          </p:cNvPr>
          <p:cNvSpPr/>
          <p:nvPr userDrawn="1"/>
        </p:nvSpPr>
        <p:spPr>
          <a:xfrm>
            <a:off x="1" y="0"/>
            <a:ext cx="12192000" cy="6879688"/>
          </a:xfrm>
          <a:prstGeom prst="rect">
            <a:avLst/>
          </a:pr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a:extLst>
              <a:ext uri="{FF2B5EF4-FFF2-40B4-BE49-F238E27FC236}">
                <a16:creationId xmlns:a16="http://schemas.microsoft.com/office/drawing/2014/main" xmlns="" id="{E4CF3339-9F5E-B34F-8523-FC3AD3256AF7}"/>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xmlns="" id="{E0C95537-7AD3-C949-8217-618F084ED105}"/>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
        <p:nvSpPr>
          <p:cNvPr id="18" name="Text Placeholder 23">
            <a:extLst>
              <a:ext uri="{FF2B5EF4-FFF2-40B4-BE49-F238E27FC236}">
                <a16:creationId xmlns:a16="http://schemas.microsoft.com/office/drawing/2014/main" xmlns="" id="{F2827F29-AB74-1E4E-9CD9-FC692D43786A}"/>
              </a:ext>
            </a:extLst>
          </p:cNvPr>
          <p:cNvSpPr>
            <a:spLocks noGrp="1"/>
          </p:cNvSpPr>
          <p:nvPr>
            <p:ph type="body" sz="quarter" idx="14" hasCustomPrompt="1"/>
          </p:nvPr>
        </p:nvSpPr>
        <p:spPr>
          <a:xfrm>
            <a:off x="6926354" y="1936387"/>
            <a:ext cx="4866430" cy="697353"/>
          </a:xfrm>
        </p:spPr>
        <p:txBody>
          <a:bodyPr>
            <a:normAutofit/>
          </a:bodyPr>
          <a:lstStyle>
            <a:lvl1pPr marL="0" indent="0" algn="r">
              <a:buNone/>
              <a:defRPr sz="3600">
                <a:solidFill>
                  <a:schemeClr val="bg1"/>
                </a:solidFill>
                <a:latin typeface="+mn-lt"/>
              </a:defRPr>
            </a:lvl1pPr>
          </a:lstStyle>
          <a:p>
            <a:pPr lvl="0"/>
            <a:r>
              <a:rPr lang="en-US" dirty="0"/>
              <a:t>TITLE</a:t>
            </a:r>
          </a:p>
        </p:txBody>
      </p:sp>
      <p:sp>
        <p:nvSpPr>
          <p:cNvPr id="19" name="Text Placeholder 25">
            <a:extLst>
              <a:ext uri="{FF2B5EF4-FFF2-40B4-BE49-F238E27FC236}">
                <a16:creationId xmlns:a16="http://schemas.microsoft.com/office/drawing/2014/main" xmlns="" id="{2AC4DADE-6A23-C343-86DA-6C15D331C344}"/>
              </a:ext>
            </a:extLst>
          </p:cNvPr>
          <p:cNvSpPr>
            <a:spLocks noGrp="1"/>
          </p:cNvSpPr>
          <p:nvPr>
            <p:ph type="body" sz="quarter" idx="15" hasCustomPrompt="1"/>
          </p:nvPr>
        </p:nvSpPr>
        <p:spPr>
          <a:xfrm>
            <a:off x="6926355" y="3136739"/>
            <a:ext cx="4866429" cy="2592420"/>
          </a:xfrm>
        </p:spPr>
        <p:txBody>
          <a:bodyPr>
            <a:noAutofit/>
          </a:bodyPr>
          <a:lstStyle>
            <a:lvl1pPr marL="0" indent="0" algn="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3" name="Group 2">
            <a:extLst>
              <a:ext uri="{FF2B5EF4-FFF2-40B4-BE49-F238E27FC236}">
                <a16:creationId xmlns:a16="http://schemas.microsoft.com/office/drawing/2014/main" xmlns="" id="{179261AC-89FB-4248-9690-08951E35CC72}"/>
              </a:ext>
            </a:extLst>
          </p:cNvPr>
          <p:cNvGrpSpPr/>
          <p:nvPr userDrawn="1"/>
        </p:nvGrpSpPr>
        <p:grpSpPr>
          <a:xfrm>
            <a:off x="585323" y="292419"/>
            <a:ext cx="5387212" cy="6395610"/>
            <a:chOff x="585323" y="1281787"/>
            <a:chExt cx="4553837" cy="5406241"/>
          </a:xfrm>
        </p:grpSpPr>
        <p:sp>
          <p:nvSpPr>
            <p:cNvPr id="21" name="Right Triangle 20">
              <a:extLst>
                <a:ext uri="{FF2B5EF4-FFF2-40B4-BE49-F238E27FC236}">
                  <a16:creationId xmlns:a16="http://schemas.microsoft.com/office/drawing/2014/main" xmlns="" id="{7AE15088-3817-AE4C-BBCD-73908E5BDE2D}"/>
                </a:ext>
              </a:extLst>
            </p:cNvPr>
            <p:cNvSpPr/>
            <p:nvPr/>
          </p:nvSpPr>
          <p:spPr>
            <a:xfrm rot="10800000" flipH="1">
              <a:off x="2334784" y="5738382"/>
              <a:ext cx="1067258" cy="949646"/>
            </a:xfrm>
            <a:prstGeom prst="rtTriangle">
              <a:avLst/>
            </a:prstGeom>
            <a:gradFill>
              <a:gsLst>
                <a:gs pos="42000">
                  <a:srgbClr val="76C6D3"/>
                </a:gs>
                <a:gs pos="98000">
                  <a:srgbClr val="6DAAB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25" name="Freeform 24">
              <a:extLst>
                <a:ext uri="{FF2B5EF4-FFF2-40B4-BE49-F238E27FC236}">
                  <a16:creationId xmlns:a16="http://schemas.microsoft.com/office/drawing/2014/main" xmlns="" id="{BF4776F0-B405-2B44-9306-4C9B5D1CEF0F}"/>
                </a:ext>
              </a:extLst>
            </p:cNvPr>
            <p:cNvSpPr/>
            <p:nvPr/>
          </p:nvSpPr>
          <p:spPr>
            <a:xfrm>
              <a:off x="585323" y="1281787"/>
              <a:ext cx="4553837" cy="4553839"/>
            </a:xfrm>
            <a:custGeom>
              <a:avLst/>
              <a:gdLst>
                <a:gd name="connsiteX0" fmla="*/ 2276918 w 4553837"/>
                <a:gd name="connsiteY0" fmla="*/ 0 h 4553839"/>
                <a:gd name="connsiteX1" fmla="*/ 4553837 w 4553837"/>
                <a:gd name="connsiteY1" fmla="*/ 2276920 h 4553839"/>
                <a:gd name="connsiteX2" fmla="*/ 2276918 w 4553837"/>
                <a:gd name="connsiteY2" fmla="*/ 4553839 h 4553839"/>
                <a:gd name="connsiteX3" fmla="*/ 274811 w 4553837"/>
                <a:gd name="connsiteY3" fmla="*/ 3362234 h 4553839"/>
                <a:gd name="connsiteX4" fmla="*/ 193687 w 4553837"/>
                <a:gd name="connsiteY4" fmla="*/ 3193833 h 4553839"/>
                <a:gd name="connsiteX5" fmla="*/ 193688 w 4553837"/>
                <a:gd name="connsiteY5" fmla="*/ 3193833 h 4553839"/>
                <a:gd name="connsiteX6" fmla="*/ 178932 w 4553837"/>
                <a:gd name="connsiteY6" fmla="*/ 3163200 h 4553839"/>
                <a:gd name="connsiteX7" fmla="*/ 0 w 4553837"/>
                <a:gd name="connsiteY7" fmla="*/ 2276921 h 4553839"/>
                <a:gd name="connsiteX8" fmla="*/ 1818041 w 4553837"/>
                <a:gd name="connsiteY8" fmla="*/ 46260 h 4553839"/>
                <a:gd name="connsiteX9" fmla="*/ 1957353 w 4553837"/>
                <a:gd name="connsiteY9" fmla="*/ 24999 h 4553839"/>
                <a:gd name="connsiteX10" fmla="*/ 1957352 w 4553837"/>
                <a:gd name="connsiteY10" fmla="*/ 24998 h 4553839"/>
                <a:gd name="connsiteX11" fmla="*/ 2044116 w 4553837"/>
                <a:gd name="connsiteY11" fmla="*/ 11756 h 4553839"/>
                <a:gd name="connsiteX12" fmla="*/ 2276918 w 4553837"/>
                <a:gd name="connsiteY12" fmla="*/ 0 h 455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53837" h="4553839">
                  <a:moveTo>
                    <a:pt x="2276918" y="0"/>
                  </a:moveTo>
                  <a:cubicBezTo>
                    <a:pt x="3534426" y="0"/>
                    <a:pt x="4553837" y="1019411"/>
                    <a:pt x="4553837" y="2276920"/>
                  </a:cubicBezTo>
                  <a:cubicBezTo>
                    <a:pt x="4553837" y="3534428"/>
                    <a:pt x="3534426" y="4553839"/>
                    <a:pt x="2276918" y="4553839"/>
                  </a:cubicBezTo>
                  <a:cubicBezTo>
                    <a:pt x="1412382" y="4553839"/>
                    <a:pt x="660382" y="4072008"/>
                    <a:pt x="274811" y="3362234"/>
                  </a:cubicBezTo>
                  <a:lnTo>
                    <a:pt x="193687" y="3193833"/>
                  </a:lnTo>
                  <a:lnTo>
                    <a:pt x="193688" y="3193833"/>
                  </a:lnTo>
                  <a:lnTo>
                    <a:pt x="178932" y="3163200"/>
                  </a:lnTo>
                  <a:cubicBezTo>
                    <a:pt x="63713" y="2890794"/>
                    <a:pt x="0" y="2591298"/>
                    <a:pt x="0" y="2276921"/>
                  </a:cubicBezTo>
                  <a:cubicBezTo>
                    <a:pt x="0" y="1176602"/>
                    <a:pt x="780487" y="258575"/>
                    <a:pt x="1818041" y="46260"/>
                  </a:cubicBezTo>
                  <a:lnTo>
                    <a:pt x="1957353" y="24999"/>
                  </a:lnTo>
                  <a:lnTo>
                    <a:pt x="1957352" y="24998"/>
                  </a:lnTo>
                  <a:lnTo>
                    <a:pt x="2044116" y="11756"/>
                  </a:lnTo>
                  <a:cubicBezTo>
                    <a:pt x="2120660" y="3982"/>
                    <a:pt x="2198324" y="0"/>
                    <a:pt x="2276918" y="0"/>
                  </a:cubicBez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grpSp>
      <p:sp>
        <p:nvSpPr>
          <p:cNvPr id="29" name="Text Placeholder 23">
            <a:extLst>
              <a:ext uri="{FF2B5EF4-FFF2-40B4-BE49-F238E27FC236}">
                <a16:creationId xmlns:a16="http://schemas.microsoft.com/office/drawing/2014/main" xmlns="" id="{8E681A2F-60E4-8745-B978-0EF0E8170E17}"/>
              </a:ext>
            </a:extLst>
          </p:cNvPr>
          <p:cNvSpPr>
            <a:spLocks noGrp="1"/>
          </p:cNvSpPr>
          <p:nvPr>
            <p:ph type="body" sz="quarter" idx="16" hasCustomPrompt="1"/>
          </p:nvPr>
        </p:nvSpPr>
        <p:spPr>
          <a:xfrm>
            <a:off x="4436336" y="3894017"/>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0" name="Text Placeholder 23">
            <a:extLst>
              <a:ext uri="{FF2B5EF4-FFF2-40B4-BE49-F238E27FC236}">
                <a16:creationId xmlns:a16="http://schemas.microsoft.com/office/drawing/2014/main" xmlns="" id="{29FA1DF8-25A2-4B42-B460-8202CA85DD49}"/>
              </a:ext>
            </a:extLst>
          </p:cNvPr>
          <p:cNvSpPr>
            <a:spLocks noGrp="1"/>
          </p:cNvSpPr>
          <p:nvPr>
            <p:ph type="body" sz="quarter" idx="13" hasCustomPrompt="1"/>
          </p:nvPr>
        </p:nvSpPr>
        <p:spPr>
          <a:xfrm>
            <a:off x="1195959" y="1235184"/>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31" name="Text Placeholder 23">
            <a:extLst>
              <a:ext uri="{FF2B5EF4-FFF2-40B4-BE49-F238E27FC236}">
                <a16:creationId xmlns:a16="http://schemas.microsoft.com/office/drawing/2014/main" xmlns="" id="{04215077-BEB7-5A47-A177-E88988C7DD7D}"/>
              </a:ext>
            </a:extLst>
          </p:cNvPr>
          <p:cNvSpPr>
            <a:spLocks noGrp="1"/>
          </p:cNvSpPr>
          <p:nvPr>
            <p:ph type="body" sz="quarter" idx="17" hasCustomPrompt="1"/>
          </p:nvPr>
        </p:nvSpPr>
        <p:spPr>
          <a:xfrm>
            <a:off x="1107543" y="1037866"/>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Tree>
    <p:extLst>
      <p:ext uri="{BB962C8B-B14F-4D97-AF65-F5344CB8AC3E}">
        <p14:creationId xmlns:p14="http://schemas.microsoft.com/office/powerpoint/2010/main" xmlns="" val="34312861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ue speech bubble on purpl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2E40FA1C-9BA0-6E46-A97B-FC325F8601F6}"/>
              </a:ext>
            </a:extLst>
          </p:cNvPr>
          <p:cNvSpPr/>
          <p:nvPr userDrawn="1"/>
        </p:nvSpPr>
        <p:spPr>
          <a:xfrm>
            <a:off x="1" y="0"/>
            <a:ext cx="12192000" cy="6879688"/>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a:extLst>
              <a:ext uri="{FF2B5EF4-FFF2-40B4-BE49-F238E27FC236}">
                <a16:creationId xmlns:a16="http://schemas.microsoft.com/office/drawing/2014/main" xmlns="" id="{E4CF3339-9F5E-B34F-8523-FC3AD3256AF7}"/>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xmlns="" id="{E0C95537-7AD3-C949-8217-618F084ED105}"/>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
        <p:nvSpPr>
          <p:cNvPr id="18" name="Text Placeholder 23">
            <a:extLst>
              <a:ext uri="{FF2B5EF4-FFF2-40B4-BE49-F238E27FC236}">
                <a16:creationId xmlns:a16="http://schemas.microsoft.com/office/drawing/2014/main" xmlns="" id="{F2827F29-AB74-1E4E-9CD9-FC692D43786A}"/>
              </a:ext>
            </a:extLst>
          </p:cNvPr>
          <p:cNvSpPr>
            <a:spLocks noGrp="1"/>
          </p:cNvSpPr>
          <p:nvPr>
            <p:ph type="body" sz="quarter" idx="14" hasCustomPrompt="1"/>
          </p:nvPr>
        </p:nvSpPr>
        <p:spPr>
          <a:xfrm>
            <a:off x="6926354" y="1936387"/>
            <a:ext cx="4866430" cy="697353"/>
          </a:xfrm>
        </p:spPr>
        <p:txBody>
          <a:bodyPr>
            <a:normAutofit/>
          </a:bodyPr>
          <a:lstStyle>
            <a:lvl1pPr marL="0" indent="0" algn="r">
              <a:buNone/>
              <a:defRPr sz="3600">
                <a:solidFill>
                  <a:schemeClr val="bg1"/>
                </a:solidFill>
                <a:latin typeface="+mn-lt"/>
              </a:defRPr>
            </a:lvl1pPr>
          </a:lstStyle>
          <a:p>
            <a:pPr lvl="0"/>
            <a:r>
              <a:rPr lang="en-US" dirty="0"/>
              <a:t>TITLE</a:t>
            </a:r>
          </a:p>
        </p:txBody>
      </p:sp>
      <p:sp>
        <p:nvSpPr>
          <p:cNvPr id="19" name="Text Placeholder 25">
            <a:extLst>
              <a:ext uri="{FF2B5EF4-FFF2-40B4-BE49-F238E27FC236}">
                <a16:creationId xmlns:a16="http://schemas.microsoft.com/office/drawing/2014/main" xmlns="" id="{2AC4DADE-6A23-C343-86DA-6C15D331C344}"/>
              </a:ext>
            </a:extLst>
          </p:cNvPr>
          <p:cNvSpPr>
            <a:spLocks noGrp="1"/>
          </p:cNvSpPr>
          <p:nvPr>
            <p:ph type="body" sz="quarter" idx="15" hasCustomPrompt="1"/>
          </p:nvPr>
        </p:nvSpPr>
        <p:spPr>
          <a:xfrm>
            <a:off x="6926355" y="3136739"/>
            <a:ext cx="4866429" cy="2592420"/>
          </a:xfrm>
        </p:spPr>
        <p:txBody>
          <a:bodyPr>
            <a:noAutofit/>
          </a:bodyPr>
          <a:lstStyle>
            <a:lvl1pPr marL="0" indent="0" algn="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3" name="Group 2">
            <a:extLst>
              <a:ext uri="{FF2B5EF4-FFF2-40B4-BE49-F238E27FC236}">
                <a16:creationId xmlns:a16="http://schemas.microsoft.com/office/drawing/2014/main" xmlns="" id="{179261AC-89FB-4248-9690-08951E35CC72}"/>
              </a:ext>
            </a:extLst>
          </p:cNvPr>
          <p:cNvGrpSpPr/>
          <p:nvPr userDrawn="1"/>
        </p:nvGrpSpPr>
        <p:grpSpPr>
          <a:xfrm>
            <a:off x="585323" y="292419"/>
            <a:ext cx="5387212" cy="6395610"/>
            <a:chOff x="585323" y="1281787"/>
            <a:chExt cx="4553837" cy="5406241"/>
          </a:xfrm>
        </p:grpSpPr>
        <p:sp>
          <p:nvSpPr>
            <p:cNvPr id="21" name="Right Triangle 20">
              <a:extLst>
                <a:ext uri="{FF2B5EF4-FFF2-40B4-BE49-F238E27FC236}">
                  <a16:creationId xmlns:a16="http://schemas.microsoft.com/office/drawing/2014/main" xmlns="" id="{7AE15088-3817-AE4C-BBCD-73908E5BDE2D}"/>
                </a:ext>
              </a:extLst>
            </p:cNvPr>
            <p:cNvSpPr/>
            <p:nvPr/>
          </p:nvSpPr>
          <p:spPr>
            <a:xfrm rot="10800000" flipH="1">
              <a:off x="2334784" y="5738382"/>
              <a:ext cx="1067258" cy="949646"/>
            </a:xfrm>
            <a:prstGeom prst="rtTriangle">
              <a:avLst/>
            </a:prstGeom>
            <a:gradFill>
              <a:gsLst>
                <a:gs pos="42000">
                  <a:srgbClr val="76C6D3"/>
                </a:gs>
                <a:gs pos="98000">
                  <a:srgbClr val="6DAAB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25" name="Freeform 24">
              <a:extLst>
                <a:ext uri="{FF2B5EF4-FFF2-40B4-BE49-F238E27FC236}">
                  <a16:creationId xmlns:a16="http://schemas.microsoft.com/office/drawing/2014/main" xmlns="" id="{BF4776F0-B405-2B44-9306-4C9B5D1CEF0F}"/>
                </a:ext>
              </a:extLst>
            </p:cNvPr>
            <p:cNvSpPr/>
            <p:nvPr/>
          </p:nvSpPr>
          <p:spPr>
            <a:xfrm>
              <a:off x="585323" y="1281787"/>
              <a:ext cx="4553837" cy="4553839"/>
            </a:xfrm>
            <a:custGeom>
              <a:avLst/>
              <a:gdLst>
                <a:gd name="connsiteX0" fmla="*/ 2276918 w 4553837"/>
                <a:gd name="connsiteY0" fmla="*/ 0 h 4553839"/>
                <a:gd name="connsiteX1" fmla="*/ 4553837 w 4553837"/>
                <a:gd name="connsiteY1" fmla="*/ 2276920 h 4553839"/>
                <a:gd name="connsiteX2" fmla="*/ 2276918 w 4553837"/>
                <a:gd name="connsiteY2" fmla="*/ 4553839 h 4553839"/>
                <a:gd name="connsiteX3" fmla="*/ 274811 w 4553837"/>
                <a:gd name="connsiteY3" fmla="*/ 3362234 h 4553839"/>
                <a:gd name="connsiteX4" fmla="*/ 193687 w 4553837"/>
                <a:gd name="connsiteY4" fmla="*/ 3193833 h 4553839"/>
                <a:gd name="connsiteX5" fmla="*/ 193688 w 4553837"/>
                <a:gd name="connsiteY5" fmla="*/ 3193833 h 4553839"/>
                <a:gd name="connsiteX6" fmla="*/ 178932 w 4553837"/>
                <a:gd name="connsiteY6" fmla="*/ 3163200 h 4553839"/>
                <a:gd name="connsiteX7" fmla="*/ 0 w 4553837"/>
                <a:gd name="connsiteY7" fmla="*/ 2276921 h 4553839"/>
                <a:gd name="connsiteX8" fmla="*/ 1818041 w 4553837"/>
                <a:gd name="connsiteY8" fmla="*/ 46260 h 4553839"/>
                <a:gd name="connsiteX9" fmla="*/ 1957353 w 4553837"/>
                <a:gd name="connsiteY9" fmla="*/ 24999 h 4553839"/>
                <a:gd name="connsiteX10" fmla="*/ 1957352 w 4553837"/>
                <a:gd name="connsiteY10" fmla="*/ 24998 h 4553839"/>
                <a:gd name="connsiteX11" fmla="*/ 2044116 w 4553837"/>
                <a:gd name="connsiteY11" fmla="*/ 11756 h 4553839"/>
                <a:gd name="connsiteX12" fmla="*/ 2276918 w 4553837"/>
                <a:gd name="connsiteY12" fmla="*/ 0 h 455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53837" h="4553839">
                  <a:moveTo>
                    <a:pt x="2276918" y="0"/>
                  </a:moveTo>
                  <a:cubicBezTo>
                    <a:pt x="3534426" y="0"/>
                    <a:pt x="4553837" y="1019411"/>
                    <a:pt x="4553837" y="2276920"/>
                  </a:cubicBezTo>
                  <a:cubicBezTo>
                    <a:pt x="4553837" y="3534428"/>
                    <a:pt x="3534426" y="4553839"/>
                    <a:pt x="2276918" y="4553839"/>
                  </a:cubicBezTo>
                  <a:cubicBezTo>
                    <a:pt x="1412382" y="4553839"/>
                    <a:pt x="660382" y="4072008"/>
                    <a:pt x="274811" y="3362234"/>
                  </a:cubicBezTo>
                  <a:lnTo>
                    <a:pt x="193687" y="3193833"/>
                  </a:lnTo>
                  <a:lnTo>
                    <a:pt x="193688" y="3193833"/>
                  </a:lnTo>
                  <a:lnTo>
                    <a:pt x="178932" y="3163200"/>
                  </a:lnTo>
                  <a:cubicBezTo>
                    <a:pt x="63713" y="2890794"/>
                    <a:pt x="0" y="2591298"/>
                    <a:pt x="0" y="2276921"/>
                  </a:cubicBezTo>
                  <a:cubicBezTo>
                    <a:pt x="0" y="1176602"/>
                    <a:pt x="780487" y="258575"/>
                    <a:pt x="1818041" y="46260"/>
                  </a:cubicBezTo>
                  <a:lnTo>
                    <a:pt x="1957353" y="24999"/>
                  </a:lnTo>
                  <a:lnTo>
                    <a:pt x="1957352" y="24998"/>
                  </a:lnTo>
                  <a:lnTo>
                    <a:pt x="2044116" y="11756"/>
                  </a:lnTo>
                  <a:cubicBezTo>
                    <a:pt x="2120660" y="3982"/>
                    <a:pt x="2198324" y="0"/>
                    <a:pt x="2276918" y="0"/>
                  </a:cubicBez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grpSp>
      <p:sp>
        <p:nvSpPr>
          <p:cNvPr id="29" name="Text Placeholder 23">
            <a:extLst>
              <a:ext uri="{FF2B5EF4-FFF2-40B4-BE49-F238E27FC236}">
                <a16:creationId xmlns:a16="http://schemas.microsoft.com/office/drawing/2014/main" xmlns="" id="{8E681A2F-60E4-8745-B978-0EF0E8170E17}"/>
              </a:ext>
            </a:extLst>
          </p:cNvPr>
          <p:cNvSpPr>
            <a:spLocks noGrp="1"/>
          </p:cNvSpPr>
          <p:nvPr>
            <p:ph type="body" sz="quarter" idx="16" hasCustomPrompt="1"/>
          </p:nvPr>
        </p:nvSpPr>
        <p:spPr>
          <a:xfrm>
            <a:off x="4436336" y="3894017"/>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0" name="Text Placeholder 23">
            <a:extLst>
              <a:ext uri="{FF2B5EF4-FFF2-40B4-BE49-F238E27FC236}">
                <a16:creationId xmlns:a16="http://schemas.microsoft.com/office/drawing/2014/main" xmlns="" id="{29FA1DF8-25A2-4B42-B460-8202CA85DD49}"/>
              </a:ext>
            </a:extLst>
          </p:cNvPr>
          <p:cNvSpPr>
            <a:spLocks noGrp="1"/>
          </p:cNvSpPr>
          <p:nvPr>
            <p:ph type="body" sz="quarter" idx="13" hasCustomPrompt="1"/>
          </p:nvPr>
        </p:nvSpPr>
        <p:spPr>
          <a:xfrm>
            <a:off x="1195959" y="1235184"/>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31" name="Text Placeholder 23">
            <a:extLst>
              <a:ext uri="{FF2B5EF4-FFF2-40B4-BE49-F238E27FC236}">
                <a16:creationId xmlns:a16="http://schemas.microsoft.com/office/drawing/2014/main" xmlns="" id="{04215077-BEB7-5A47-A177-E88988C7DD7D}"/>
              </a:ext>
            </a:extLst>
          </p:cNvPr>
          <p:cNvSpPr>
            <a:spLocks noGrp="1"/>
          </p:cNvSpPr>
          <p:nvPr>
            <p:ph type="body" sz="quarter" idx="17" hasCustomPrompt="1"/>
          </p:nvPr>
        </p:nvSpPr>
        <p:spPr>
          <a:xfrm>
            <a:off x="1107543" y="1037866"/>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Tree>
    <p:extLst>
      <p:ext uri="{BB962C8B-B14F-4D97-AF65-F5344CB8AC3E}">
        <p14:creationId xmlns:p14="http://schemas.microsoft.com/office/powerpoint/2010/main" xmlns="" val="23056592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 photos with text - pink &amp; whit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E44902FF-2ECE-C741-A654-9E32083BE90A}"/>
              </a:ext>
            </a:extLst>
          </p:cNvPr>
          <p:cNvSpPr/>
          <p:nvPr userDrawn="1"/>
        </p:nvSpPr>
        <p:spPr>
          <a:xfrm>
            <a:off x="0" y="0"/>
            <a:ext cx="6542926" cy="6879688"/>
          </a:xfrm>
          <a:prstGeom prst="rect">
            <a:avLst/>
          </a:prstGeom>
          <a:solidFill>
            <a:srgbClr val="F07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Picture Placeholder 9">
            <a:extLst>
              <a:ext uri="{FF2B5EF4-FFF2-40B4-BE49-F238E27FC236}">
                <a16:creationId xmlns:a16="http://schemas.microsoft.com/office/drawing/2014/main" xmlns="" id="{FB03E6CE-8962-A648-BAC0-7DF4EA2BE906}"/>
              </a:ext>
            </a:extLst>
          </p:cNvPr>
          <p:cNvSpPr>
            <a:spLocks noGrp="1"/>
          </p:cNvSpPr>
          <p:nvPr>
            <p:ph type="pic" sz="quarter" idx="10"/>
          </p:nvPr>
        </p:nvSpPr>
        <p:spPr>
          <a:xfrm>
            <a:off x="520700" y="549275"/>
            <a:ext cx="2743200" cy="2755900"/>
          </a:xfrm>
        </p:spPr>
        <p:txBody>
          <a:bodyPr/>
          <a:lstStyle/>
          <a:p>
            <a:endParaRPr lang="en-US" dirty="0"/>
          </a:p>
        </p:txBody>
      </p:sp>
      <p:sp>
        <p:nvSpPr>
          <p:cNvPr id="11" name="Picture Placeholder 9">
            <a:extLst>
              <a:ext uri="{FF2B5EF4-FFF2-40B4-BE49-F238E27FC236}">
                <a16:creationId xmlns:a16="http://schemas.microsoft.com/office/drawing/2014/main" xmlns="" id="{2D617B51-8F0E-2347-8FF9-E032BCF5AEE4}"/>
              </a:ext>
            </a:extLst>
          </p:cNvPr>
          <p:cNvSpPr>
            <a:spLocks noGrp="1"/>
          </p:cNvSpPr>
          <p:nvPr>
            <p:ph type="pic" sz="quarter" idx="11"/>
          </p:nvPr>
        </p:nvSpPr>
        <p:spPr>
          <a:xfrm>
            <a:off x="3416299" y="549275"/>
            <a:ext cx="2743200" cy="2755900"/>
          </a:xfrm>
        </p:spPr>
        <p:txBody>
          <a:bodyPr/>
          <a:lstStyle/>
          <a:p>
            <a:endParaRPr lang="en-US" dirty="0"/>
          </a:p>
        </p:txBody>
      </p:sp>
      <p:sp>
        <p:nvSpPr>
          <p:cNvPr id="12" name="Picture Placeholder 9">
            <a:extLst>
              <a:ext uri="{FF2B5EF4-FFF2-40B4-BE49-F238E27FC236}">
                <a16:creationId xmlns:a16="http://schemas.microsoft.com/office/drawing/2014/main" xmlns="" id="{EDFA8E62-D964-314D-98CD-9E10A1B06F9E}"/>
              </a:ext>
            </a:extLst>
          </p:cNvPr>
          <p:cNvSpPr>
            <a:spLocks noGrp="1"/>
          </p:cNvSpPr>
          <p:nvPr>
            <p:ph type="pic" sz="quarter" idx="12"/>
          </p:nvPr>
        </p:nvSpPr>
        <p:spPr>
          <a:xfrm>
            <a:off x="520700" y="3429000"/>
            <a:ext cx="2743200" cy="2755900"/>
          </a:xfrm>
        </p:spPr>
        <p:txBody>
          <a:bodyPr/>
          <a:lstStyle/>
          <a:p>
            <a:endParaRPr lang="en-US" dirty="0"/>
          </a:p>
        </p:txBody>
      </p:sp>
      <p:sp>
        <p:nvSpPr>
          <p:cNvPr id="13" name="Picture Placeholder 9">
            <a:extLst>
              <a:ext uri="{FF2B5EF4-FFF2-40B4-BE49-F238E27FC236}">
                <a16:creationId xmlns:a16="http://schemas.microsoft.com/office/drawing/2014/main" xmlns="" id="{6A8EF2CE-F34A-AE46-987A-19F127BDCD92}"/>
              </a:ext>
            </a:extLst>
          </p:cNvPr>
          <p:cNvSpPr>
            <a:spLocks noGrp="1"/>
          </p:cNvSpPr>
          <p:nvPr>
            <p:ph type="pic" sz="quarter" idx="13"/>
          </p:nvPr>
        </p:nvSpPr>
        <p:spPr>
          <a:xfrm>
            <a:off x="3416299" y="3429000"/>
            <a:ext cx="2743200" cy="2755900"/>
          </a:xfrm>
        </p:spPr>
        <p:txBody>
          <a:bodyPr/>
          <a:lstStyle/>
          <a:p>
            <a:endParaRPr lang="en-US" dirty="0"/>
          </a:p>
        </p:txBody>
      </p:sp>
      <p:cxnSp>
        <p:nvCxnSpPr>
          <p:cNvPr id="16" name="Straight Connector 15">
            <a:extLst>
              <a:ext uri="{FF2B5EF4-FFF2-40B4-BE49-F238E27FC236}">
                <a16:creationId xmlns:a16="http://schemas.microsoft.com/office/drawing/2014/main" xmlns="" id="{E4CF3339-9F5E-B34F-8523-FC3AD3256AF7}"/>
              </a:ext>
            </a:extLst>
          </p:cNvPr>
          <p:cNvCxnSpPr>
            <a:cxnSpLocks/>
          </p:cNvCxnSpPr>
          <p:nvPr userDrawn="1"/>
        </p:nvCxnSpPr>
        <p:spPr>
          <a:xfrm>
            <a:off x="11776518"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xmlns="" id="{E0C95537-7AD3-C949-8217-618F084ED105}"/>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tx1"/>
                </a:solidFill>
              </a:rPr>
              <a:t>YOUNG DIGITAL SOCIAL INNOVATORS</a:t>
            </a:r>
          </a:p>
        </p:txBody>
      </p:sp>
      <p:sp>
        <p:nvSpPr>
          <p:cNvPr id="18" name="Text Placeholder 23">
            <a:extLst>
              <a:ext uri="{FF2B5EF4-FFF2-40B4-BE49-F238E27FC236}">
                <a16:creationId xmlns:a16="http://schemas.microsoft.com/office/drawing/2014/main" xmlns="" id="{F2827F29-AB74-1E4E-9CD9-FC692D43786A}"/>
              </a:ext>
            </a:extLst>
          </p:cNvPr>
          <p:cNvSpPr>
            <a:spLocks noGrp="1"/>
          </p:cNvSpPr>
          <p:nvPr>
            <p:ph type="body" sz="quarter" idx="14" hasCustomPrompt="1"/>
          </p:nvPr>
        </p:nvSpPr>
        <p:spPr>
          <a:xfrm>
            <a:off x="6926354" y="1936387"/>
            <a:ext cx="4866430" cy="697353"/>
          </a:xfrm>
        </p:spPr>
        <p:txBody>
          <a:bodyPr>
            <a:normAutofit/>
          </a:bodyPr>
          <a:lstStyle>
            <a:lvl1pPr marL="0" indent="0" algn="r">
              <a:buNone/>
              <a:defRPr sz="3600">
                <a:solidFill>
                  <a:schemeClr val="tx1"/>
                </a:solidFill>
                <a:latin typeface="+mn-lt"/>
              </a:defRPr>
            </a:lvl1pPr>
          </a:lstStyle>
          <a:p>
            <a:pPr lvl="0"/>
            <a:r>
              <a:rPr lang="en-US" dirty="0"/>
              <a:t>TITLE</a:t>
            </a:r>
          </a:p>
        </p:txBody>
      </p:sp>
      <p:sp>
        <p:nvSpPr>
          <p:cNvPr id="19" name="Text Placeholder 25">
            <a:extLst>
              <a:ext uri="{FF2B5EF4-FFF2-40B4-BE49-F238E27FC236}">
                <a16:creationId xmlns:a16="http://schemas.microsoft.com/office/drawing/2014/main" xmlns="" id="{2AC4DADE-6A23-C343-86DA-6C15D331C344}"/>
              </a:ext>
            </a:extLst>
          </p:cNvPr>
          <p:cNvSpPr>
            <a:spLocks noGrp="1"/>
          </p:cNvSpPr>
          <p:nvPr>
            <p:ph type="body" sz="quarter" idx="15" hasCustomPrompt="1"/>
          </p:nvPr>
        </p:nvSpPr>
        <p:spPr>
          <a:xfrm>
            <a:off x="6926355" y="3136739"/>
            <a:ext cx="4866429" cy="2592420"/>
          </a:xfrm>
        </p:spPr>
        <p:txBody>
          <a:bodyPr>
            <a:noAutofit/>
          </a:bodyPr>
          <a:lstStyle>
            <a:lvl1pPr marL="0" indent="0" algn="r">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xmlns="" val="6739882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 photos with text - pin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4739C2D5-9B62-F44C-AE77-E17DC6AF599F}"/>
              </a:ext>
            </a:extLst>
          </p:cNvPr>
          <p:cNvSpPr/>
          <p:nvPr userDrawn="1"/>
        </p:nvSpPr>
        <p:spPr>
          <a:xfrm>
            <a:off x="0" y="0"/>
            <a:ext cx="12191999" cy="6879688"/>
          </a:xfrm>
          <a:prstGeom prst="rect">
            <a:avLst/>
          </a:prstGeom>
          <a:solidFill>
            <a:srgbClr val="ED2A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xmlns="" id="{C8975B3A-28F6-C049-AD2A-EB9CF95004D2}"/>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14" name="Straight Connector 13">
            <a:extLst>
              <a:ext uri="{FF2B5EF4-FFF2-40B4-BE49-F238E27FC236}">
                <a16:creationId xmlns:a16="http://schemas.microsoft.com/office/drawing/2014/main" xmlns="" id="{809D33F3-FB45-8D45-8485-CCF42281C0E6}"/>
              </a:ext>
            </a:extLst>
          </p:cNvPr>
          <p:cNvCxnSpPr>
            <a:cxnSpLocks/>
          </p:cNvCxnSpPr>
          <p:nvPr userDrawn="1"/>
        </p:nvCxnSpPr>
        <p:spPr>
          <a:xfrm>
            <a:off x="386062" y="6472844"/>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a16="http://schemas.microsoft.com/office/drawing/2014/main" xmlns="" id="{22DCB009-D67B-D143-86C0-50E020EECEEF}"/>
              </a:ext>
            </a:extLst>
          </p:cNvPr>
          <p:cNvSpPr>
            <a:spLocks noGrp="1"/>
          </p:cNvSpPr>
          <p:nvPr>
            <p:ph type="pic" sz="quarter" idx="10"/>
          </p:nvPr>
        </p:nvSpPr>
        <p:spPr>
          <a:xfrm>
            <a:off x="450941" y="0"/>
            <a:ext cx="3725862" cy="4208463"/>
          </a:xfrm>
        </p:spPr>
        <p:txBody>
          <a:bodyPr/>
          <a:lstStyle/>
          <a:p>
            <a:endParaRPr lang="en-US" dirty="0"/>
          </a:p>
        </p:txBody>
      </p:sp>
      <p:sp>
        <p:nvSpPr>
          <p:cNvPr id="11" name="Picture Placeholder 9">
            <a:extLst>
              <a:ext uri="{FF2B5EF4-FFF2-40B4-BE49-F238E27FC236}">
                <a16:creationId xmlns:a16="http://schemas.microsoft.com/office/drawing/2014/main" xmlns="" id="{5474ACE5-1C67-9C4F-A2F2-AF8466BA3239}"/>
              </a:ext>
            </a:extLst>
          </p:cNvPr>
          <p:cNvSpPr>
            <a:spLocks noGrp="1"/>
          </p:cNvSpPr>
          <p:nvPr>
            <p:ph type="pic" sz="quarter" idx="11"/>
          </p:nvPr>
        </p:nvSpPr>
        <p:spPr>
          <a:xfrm>
            <a:off x="4844957" y="4208463"/>
            <a:ext cx="3725862" cy="2639639"/>
          </a:xfrm>
        </p:spPr>
        <p:txBody>
          <a:bodyPr/>
          <a:lstStyle/>
          <a:p>
            <a:endParaRPr lang="en-US" dirty="0"/>
          </a:p>
        </p:txBody>
      </p:sp>
      <p:sp>
        <p:nvSpPr>
          <p:cNvPr id="15" name="Text Placeholder 23">
            <a:extLst>
              <a:ext uri="{FF2B5EF4-FFF2-40B4-BE49-F238E27FC236}">
                <a16:creationId xmlns:a16="http://schemas.microsoft.com/office/drawing/2014/main" xmlns="" id="{64958F81-8312-C341-A671-5DF03869E5D8}"/>
              </a:ext>
            </a:extLst>
          </p:cNvPr>
          <p:cNvSpPr>
            <a:spLocks noGrp="1"/>
          </p:cNvSpPr>
          <p:nvPr>
            <p:ph type="body" sz="quarter" idx="14" hasCustomPrompt="1"/>
          </p:nvPr>
        </p:nvSpPr>
        <p:spPr>
          <a:xfrm>
            <a:off x="5062169" y="1084957"/>
            <a:ext cx="6502301"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16" name="Text Placeholder 25">
            <a:extLst>
              <a:ext uri="{FF2B5EF4-FFF2-40B4-BE49-F238E27FC236}">
                <a16:creationId xmlns:a16="http://schemas.microsoft.com/office/drawing/2014/main" xmlns="" id="{09CFB829-3B1D-A74A-98BF-1F8636F207D1}"/>
              </a:ext>
            </a:extLst>
          </p:cNvPr>
          <p:cNvSpPr>
            <a:spLocks noGrp="1"/>
          </p:cNvSpPr>
          <p:nvPr>
            <p:ph type="body" sz="quarter" idx="15" hasCustomPrompt="1"/>
          </p:nvPr>
        </p:nvSpPr>
        <p:spPr>
          <a:xfrm>
            <a:off x="5062171" y="2285309"/>
            <a:ext cx="6502300" cy="1726247"/>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xmlns="" val="30249177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 photos with text - whit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C8975B3A-28F6-C049-AD2A-EB9CF95004D2}"/>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14" name="Straight Connector 13">
            <a:extLst>
              <a:ext uri="{FF2B5EF4-FFF2-40B4-BE49-F238E27FC236}">
                <a16:creationId xmlns:a16="http://schemas.microsoft.com/office/drawing/2014/main" xmlns="" id="{809D33F3-FB45-8D45-8485-CCF42281C0E6}"/>
              </a:ext>
            </a:extLst>
          </p:cNvPr>
          <p:cNvCxnSpPr>
            <a:cxnSpLocks/>
          </p:cNvCxnSpPr>
          <p:nvPr userDrawn="1"/>
        </p:nvCxnSpPr>
        <p:spPr>
          <a:xfrm>
            <a:off x="386062" y="6472844"/>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a16="http://schemas.microsoft.com/office/drawing/2014/main" xmlns="" id="{22DCB009-D67B-D143-86C0-50E020EECEEF}"/>
              </a:ext>
            </a:extLst>
          </p:cNvPr>
          <p:cNvSpPr>
            <a:spLocks noGrp="1"/>
          </p:cNvSpPr>
          <p:nvPr>
            <p:ph type="pic" sz="quarter" idx="10"/>
          </p:nvPr>
        </p:nvSpPr>
        <p:spPr>
          <a:xfrm>
            <a:off x="450941" y="0"/>
            <a:ext cx="3725862" cy="4208463"/>
          </a:xfrm>
        </p:spPr>
        <p:txBody>
          <a:bodyPr/>
          <a:lstStyle/>
          <a:p>
            <a:endParaRPr lang="en-US" dirty="0"/>
          </a:p>
        </p:txBody>
      </p:sp>
      <p:sp>
        <p:nvSpPr>
          <p:cNvPr id="11" name="Picture Placeholder 9">
            <a:extLst>
              <a:ext uri="{FF2B5EF4-FFF2-40B4-BE49-F238E27FC236}">
                <a16:creationId xmlns:a16="http://schemas.microsoft.com/office/drawing/2014/main" xmlns="" id="{5474ACE5-1C67-9C4F-A2F2-AF8466BA3239}"/>
              </a:ext>
            </a:extLst>
          </p:cNvPr>
          <p:cNvSpPr>
            <a:spLocks noGrp="1"/>
          </p:cNvSpPr>
          <p:nvPr>
            <p:ph type="pic" sz="quarter" idx="11"/>
          </p:nvPr>
        </p:nvSpPr>
        <p:spPr>
          <a:xfrm>
            <a:off x="4844957" y="4208463"/>
            <a:ext cx="3725862" cy="2639639"/>
          </a:xfrm>
        </p:spPr>
        <p:txBody>
          <a:bodyPr/>
          <a:lstStyle/>
          <a:p>
            <a:endParaRPr lang="en-US" dirty="0"/>
          </a:p>
        </p:txBody>
      </p:sp>
      <p:sp>
        <p:nvSpPr>
          <p:cNvPr id="15" name="Text Placeholder 23">
            <a:extLst>
              <a:ext uri="{FF2B5EF4-FFF2-40B4-BE49-F238E27FC236}">
                <a16:creationId xmlns:a16="http://schemas.microsoft.com/office/drawing/2014/main" xmlns="" id="{64958F81-8312-C341-A671-5DF03869E5D8}"/>
              </a:ext>
            </a:extLst>
          </p:cNvPr>
          <p:cNvSpPr>
            <a:spLocks noGrp="1"/>
          </p:cNvSpPr>
          <p:nvPr>
            <p:ph type="body" sz="quarter" idx="14" hasCustomPrompt="1"/>
          </p:nvPr>
        </p:nvSpPr>
        <p:spPr>
          <a:xfrm>
            <a:off x="5062169" y="1084957"/>
            <a:ext cx="6502301" cy="697353"/>
          </a:xfrm>
        </p:spPr>
        <p:txBody>
          <a:bodyPr>
            <a:normAutofit/>
          </a:bodyPr>
          <a:lstStyle>
            <a:lvl1pPr marL="0" indent="0" algn="l">
              <a:buNone/>
              <a:defRPr sz="3600">
                <a:solidFill>
                  <a:schemeClr val="tx1"/>
                </a:solidFill>
                <a:latin typeface="+mn-lt"/>
              </a:defRPr>
            </a:lvl1pPr>
          </a:lstStyle>
          <a:p>
            <a:pPr lvl="0"/>
            <a:r>
              <a:rPr lang="en-US" dirty="0"/>
              <a:t>TITLE</a:t>
            </a:r>
          </a:p>
        </p:txBody>
      </p:sp>
      <p:sp>
        <p:nvSpPr>
          <p:cNvPr id="16" name="Text Placeholder 25">
            <a:extLst>
              <a:ext uri="{FF2B5EF4-FFF2-40B4-BE49-F238E27FC236}">
                <a16:creationId xmlns:a16="http://schemas.microsoft.com/office/drawing/2014/main" xmlns="" id="{09CFB829-3B1D-A74A-98BF-1F8636F207D1}"/>
              </a:ext>
            </a:extLst>
          </p:cNvPr>
          <p:cNvSpPr>
            <a:spLocks noGrp="1"/>
          </p:cNvSpPr>
          <p:nvPr>
            <p:ph type="body" sz="quarter" idx="15" hasCustomPrompt="1"/>
          </p:nvPr>
        </p:nvSpPr>
        <p:spPr>
          <a:xfrm>
            <a:off x="5062171" y="2285309"/>
            <a:ext cx="6502300" cy="1726247"/>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xmlns="" val="36846584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Vertical Photo - Text - Pink">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xmlns="" id="{A29B84BE-DED7-D945-AD63-CA83E82C61F4}"/>
              </a:ext>
            </a:extLst>
          </p:cNvPr>
          <p:cNvSpPr/>
          <p:nvPr userDrawn="1"/>
        </p:nvSpPr>
        <p:spPr>
          <a:xfrm>
            <a:off x="0" y="0"/>
            <a:ext cx="12192000" cy="6879688"/>
          </a:xfrm>
          <a:prstGeom prst="rect">
            <a:avLst/>
          </a:prstGeom>
          <a:solidFill>
            <a:srgbClr val="ED2A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24">
            <a:extLst>
              <a:ext uri="{FF2B5EF4-FFF2-40B4-BE49-F238E27FC236}">
                <a16:creationId xmlns:a16="http://schemas.microsoft.com/office/drawing/2014/main" xmlns="" id="{80FEBD0D-F107-9D40-A63B-0D3595ABDD80}"/>
              </a:ext>
            </a:extLst>
          </p:cNvPr>
          <p:cNvSpPr/>
          <p:nvPr userDrawn="1"/>
        </p:nvSpPr>
        <p:spPr>
          <a:xfrm rot="2263304">
            <a:off x="9100049" y="4565084"/>
            <a:ext cx="4074780" cy="5419502"/>
          </a:xfrm>
          <a:custGeom>
            <a:avLst/>
            <a:gdLst>
              <a:gd name="connsiteX0" fmla="*/ 4074065 w 4074780"/>
              <a:gd name="connsiteY0" fmla="*/ 5419502 h 5419502"/>
              <a:gd name="connsiteX1" fmla="*/ 4074780 w 4074780"/>
              <a:gd name="connsiteY1" fmla="*/ 5418949 h 5419502"/>
              <a:gd name="connsiteX2" fmla="*/ 4074780 w 4074780"/>
              <a:gd name="connsiteY2" fmla="*/ 5419345 h 5419502"/>
              <a:gd name="connsiteX3" fmla="*/ 1175698 w 4074780"/>
              <a:gd name="connsiteY3" fmla="*/ 69187 h 5419502"/>
              <a:gd name="connsiteX4" fmla="*/ 1272636 w 4074780"/>
              <a:gd name="connsiteY4" fmla="*/ 0 h 5419502"/>
              <a:gd name="connsiteX5" fmla="*/ 1902760 w 4074780"/>
              <a:gd name="connsiteY5" fmla="*/ 814645 h 5419502"/>
              <a:gd name="connsiteX6" fmla="*/ 1806729 w 4074780"/>
              <a:gd name="connsiteY6" fmla="*/ 883185 h 5419502"/>
              <a:gd name="connsiteX7" fmla="*/ 1031798 w 4074780"/>
              <a:gd name="connsiteY7" fmla="*/ 2451560 h 5419502"/>
              <a:gd name="connsiteX8" fmla="*/ 1075061 w 4074780"/>
              <a:gd name="connsiteY8" fmla="*/ 2861179 h 5419502"/>
              <a:gd name="connsiteX9" fmla="*/ 1099196 w 4074780"/>
              <a:gd name="connsiteY9" fmla="*/ 2950766 h 5419502"/>
              <a:gd name="connsiteX10" fmla="*/ 240772 w 4074780"/>
              <a:gd name="connsiteY10" fmla="*/ 3614752 h 5419502"/>
              <a:gd name="connsiteX11" fmla="*/ 145249 w 4074780"/>
              <a:gd name="connsiteY11" fmla="*/ 3365648 h 5419502"/>
              <a:gd name="connsiteX12" fmla="*/ 0 w 4074780"/>
              <a:gd name="connsiteY12" fmla="*/ 2448669 h 5419502"/>
              <a:gd name="connsiteX13" fmla="*/ 1175698 w 4074780"/>
              <a:gd name="connsiteY13" fmla="*/ 69187 h 5419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74780" h="5419502">
                <a:moveTo>
                  <a:pt x="4074065" y="5419502"/>
                </a:moveTo>
                <a:lnTo>
                  <a:pt x="4074780" y="5418949"/>
                </a:lnTo>
                <a:lnTo>
                  <a:pt x="4074780" y="5419345"/>
                </a:lnTo>
                <a:close/>
                <a:moveTo>
                  <a:pt x="1175698" y="69187"/>
                </a:moveTo>
                <a:lnTo>
                  <a:pt x="1272636" y="0"/>
                </a:lnTo>
                <a:lnTo>
                  <a:pt x="1902760" y="814645"/>
                </a:lnTo>
                <a:lnTo>
                  <a:pt x="1806729" y="883185"/>
                </a:lnTo>
                <a:cubicBezTo>
                  <a:pt x="1333460" y="1255975"/>
                  <a:pt x="1031798" y="1820143"/>
                  <a:pt x="1031798" y="2451560"/>
                </a:cubicBezTo>
                <a:cubicBezTo>
                  <a:pt x="1031798" y="2591874"/>
                  <a:pt x="1046694" y="2728868"/>
                  <a:pt x="1075061" y="2861179"/>
                </a:cubicBezTo>
                <a:lnTo>
                  <a:pt x="1099196" y="2950766"/>
                </a:lnTo>
                <a:lnTo>
                  <a:pt x="240772" y="3614752"/>
                </a:lnTo>
                <a:lnTo>
                  <a:pt x="145249" y="3365648"/>
                </a:lnTo>
                <a:cubicBezTo>
                  <a:pt x="50852" y="3075975"/>
                  <a:pt x="0" y="2767990"/>
                  <a:pt x="0" y="2448669"/>
                </a:cubicBezTo>
                <a:cubicBezTo>
                  <a:pt x="0" y="1490707"/>
                  <a:pt x="457670" y="634771"/>
                  <a:pt x="1175698" y="69187"/>
                </a:cubicBez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3">
            <a:extLst>
              <a:ext uri="{FF2B5EF4-FFF2-40B4-BE49-F238E27FC236}">
                <a16:creationId xmlns:a16="http://schemas.microsoft.com/office/drawing/2014/main" xmlns="" id="{33D5A26C-46D6-5D4A-B571-4E35E67E854A}"/>
              </a:ext>
            </a:extLst>
          </p:cNvPr>
          <p:cNvSpPr>
            <a:spLocks noGrp="1"/>
          </p:cNvSpPr>
          <p:nvPr>
            <p:ph type="body" sz="quarter" idx="14" hasCustomPrompt="1"/>
          </p:nvPr>
        </p:nvSpPr>
        <p:spPr>
          <a:xfrm>
            <a:off x="5359398" y="2230946"/>
            <a:ext cx="4953000" cy="697353"/>
          </a:xfrm>
        </p:spPr>
        <p:txBody>
          <a:bodyPr>
            <a:normAutofit/>
          </a:bodyPr>
          <a:lstStyle>
            <a:lvl1pPr marL="0" indent="0" algn="l">
              <a:buNone/>
              <a:defRPr sz="3600">
                <a:solidFill>
                  <a:schemeClr val="bg1"/>
                </a:solidFill>
                <a:latin typeface="+mn-lt"/>
              </a:defRPr>
            </a:lvl1pPr>
          </a:lstStyle>
          <a:p>
            <a:pPr lvl="0"/>
            <a:r>
              <a:rPr lang="en-US" dirty="0"/>
              <a:t>Heading</a:t>
            </a:r>
          </a:p>
        </p:txBody>
      </p:sp>
      <p:sp>
        <p:nvSpPr>
          <p:cNvPr id="10" name="Text Placeholder 25">
            <a:extLst>
              <a:ext uri="{FF2B5EF4-FFF2-40B4-BE49-F238E27FC236}">
                <a16:creationId xmlns:a16="http://schemas.microsoft.com/office/drawing/2014/main" xmlns="" id="{97821476-5344-9F41-A78C-ACED2A145F15}"/>
              </a:ext>
            </a:extLst>
          </p:cNvPr>
          <p:cNvSpPr>
            <a:spLocks noGrp="1"/>
          </p:cNvSpPr>
          <p:nvPr>
            <p:ph type="body" sz="quarter" idx="15" hasCustomPrompt="1"/>
          </p:nvPr>
        </p:nvSpPr>
        <p:spPr>
          <a:xfrm>
            <a:off x="5359400" y="3431298"/>
            <a:ext cx="4953000" cy="2754349"/>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1" name="Straight Connector 10">
            <a:extLst>
              <a:ext uri="{FF2B5EF4-FFF2-40B4-BE49-F238E27FC236}">
                <a16:creationId xmlns:a16="http://schemas.microsoft.com/office/drawing/2014/main" xmlns="" id="{173BCA9B-BF52-9E4D-BEAA-66A3BFABE79F}"/>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xmlns="" id="{BE86806D-FEB7-A74B-B2DE-66C0E3F948D8}"/>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
        <p:nvSpPr>
          <p:cNvPr id="31" name="Picture Placeholder 30">
            <a:extLst>
              <a:ext uri="{FF2B5EF4-FFF2-40B4-BE49-F238E27FC236}">
                <a16:creationId xmlns:a16="http://schemas.microsoft.com/office/drawing/2014/main" xmlns="" id="{E4509CC1-4D52-494D-BCED-5FBD7FC33F8B}"/>
              </a:ext>
            </a:extLst>
          </p:cNvPr>
          <p:cNvSpPr>
            <a:spLocks noGrp="1"/>
          </p:cNvSpPr>
          <p:nvPr>
            <p:ph type="pic" sz="quarter" idx="16"/>
          </p:nvPr>
        </p:nvSpPr>
        <p:spPr>
          <a:xfrm>
            <a:off x="1590040" y="0"/>
            <a:ext cx="3550920" cy="6879132"/>
          </a:xfrm>
          <a:custGeom>
            <a:avLst/>
            <a:gdLst>
              <a:gd name="connsiteX0" fmla="*/ 1404368 w 3530600"/>
              <a:gd name="connsiteY0" fmla="*/ 0 h 6716572"/>
              <a:gd name="connsiteX1" fmla="*/ 3530600 w 3530600"/>
              <a:gd name="connsiteY1" fmla="*/ 0 h 6716572"/>
              <a:gd name="connsiteX2" fmla="*/ 3530600 w 3530600"/>
              <a:gd name="connsiteY2" fmla="*/ 6716572 h 6716572"/>
              <a:gd name="connsiteX3" fmla="*/ 0 w 3530600"/>
              <a:gd name="connsiteY3" fmla="*/ 6716572 h 6716572"/>
              <a:gd name="connsiteX4" fmla="*/ 0 w 3530600"/>
              <a:gd name="connsiteY4" fmla="*/ 2281466 h 6716572"/>
              <a:gd name="connsiteX5" fmla="*/ 71831 w 3530600"/>
              <a:gd name="connsiteY5" fmla="*/ 2264663 h 6716572"/>
              <a:gd name="connsiteX6" fmla="*/ 572016 w 3530600"/>
              <a:gd name="connsiteY6" fmla="*/ 2025945 h 6716572"/>
              <a:gd name="connsiteX7" fmla="*/ 1425699 w 3530600"/>
              <a:gd name="connsiteY7" fmla="*/ 133452 h 6716572"/>
              <a:gd name="connsiteX8" fmla="*/ 0 w 3530600"/>
              <a:gd name="connsiteY8" fmla="*/ 0 h 6716572"/>
              <a:gd name="connsiteX9" fmla="*/ 719576 w 3530600"/>
              <a:gd name="connsiteY9" fmla="*/ 0 h 6716572"/>
              <a:gd name="connsiteX10" fmla="*/ 742576 w 3530600"/>
              <a:gd name="connsiteY10" fmla="*/ 88825 h 6716572"/>
              <a:gd name="connsiteX11" fmla="*/ 200903 w 3530600"/>
              <a:gd name="connsiteY11" fmla="*/ 1467657 h 6716572"/>
              <a:gd name="connsiteX12" fmla="*/ 92102 w 3530600"/>
              <a:gd name="connsiteY12" fmla="*/ 1532861 h 6716572"/>
              <a:gd name="connsiteX13" fmla="*/ 0 w 3530600"/>
              <a:gd name="connsiteY13" fmla="*/ 1576306 h 6716572"/>
              <a:gd name="connsiteX0" fmla="*/ 1404368 w 3540760"/>
              <a:gd name="connsiteY0" fmla="*/ 0 h 6879132"/>
              <a:gd name="connsiteX1" fmla="*/ 3530600 w 3540760"/>
              <a:gd name="connsiteY1" fmla="*/ 0 h 6879132"/>
              <a:gd name="connsiteX2" fmla="*/ 3540760 w 3540760"/>
              <a:gd name="connsiteY2" fmla="*/ 6879132 h 6879132"/>
              <a:gd name="connsiteX3" fmla="*/ 0 w 3540760"/>
              <a:gd name="connsiteY3" fmla="*/ 6716572 h 6879132"/>
              <a:gd name="connsiteX4" fmla="*/ 0 w 3540760"/>
              <a:gd name="connsiteY4" fmla="*/ 2281466 h 6879132"/>
              <a:gd name="connsiteX5" fmla="*/ 71831 w 3540760"/>
              <a:gd name="connsiteY5" fmla="*/ 2264663 h 6879132"/>
              <a:gd name="connsiteX6" fmla="*/ 572016 w 3540760"/>
              <a:gd name="connsiteY6" fmla="*/ 2025945 h 6879132"/>
              <a:gd name="connsiteX7" fmla="*/ 1425699 w 3540760"/>
              <a:gd name="connsiteY7" fmla="*/ 133452 h 6879132"/>
              <a:gd name="connsiteX8" fmla="*/ 1404368 w 3540760"/>
              <a:gd name="connsiteY8" fmla="*/ 0 h 6879132"/>
              <a:gd name="connsiteX9" fmla="*/ 0 w 3540760"/>
              <a:gd name="connsiteY9" fmla="*/ 0 h 6879132"/>
              <a:gd name="connsiteX10" fmla="*/ 719576 w 3540760"/>
              <a:gd name="connsiteY10" fmla="*/ 0 h 6879132"/>
              <a:gd name="connsiteX11" fmla="*/ 742576 w 3540760"/>
              <a:gd name="connsiteY11" fmla="*/ 88825 h 6879132"/>
              <a:gd name="connsiteX12" fmla="*/ 200903 w 3540760"/>
              <a:gd name="connsiteY12" fmla="*/ 1467657 h 6879132"/>
              <a:gd name="connsiteX13" fmla="*/ 92102 w 3540760"/>
              <a:gd name="connsiteY13" fmla="*/ 1532861 h 6879132"/>
              <a:gd name="connsiteX14" fmla="*/ 0 w 3540760"/>
              <a:gd name="connsiteY14" fmla="*/ 1576306 h 6879132"/>
              <a:gd name="connsiteX15" fmla="*/ 0 w 3540760"/>
              <a:gd name="connsiteY15" fmla="*/ 0 h 6879132"/>
              <a:gd name="connsiteX0" fmla="*/ 1414528 w 3550920"/>
              <a:gd name="connsiteY0" fmla="*/ 0 h 6879132"/>
              <a:gd name="connsiteX1" fmla="*/ 3540760 w 3550920"/>
              <a:gd name="connsiteY1" fmla="*/ 0 h 6879132"/>
              <a:gd name="connsiteX2" fmla="*/ 3550920 w 3550920"/>
              <a:gd name="connsiteY2" fmla="*/ 6879132 h 6879132"/>
              <a:gd name="connsiteX3" fmla="*/ 0 w 3550920"/>
              <a:gd name="connsiteY3" fmla="*/ 6879132 h 6879132"/>
              <a:gd name="connsiteX4" fmla="*/ 10160 w 3550920"/>
              <a:gd name="connsiteY4" fmla="*/ 2281466 h 6879132"/>
              <a:gd name="connsiteX5" fmla="*/ 81991 w 3550920"/>
              <a:gd name="connsiteY5" fmla="*/ 2264663 h 6879132"/>
              <a:gd name="connsiteX6" fmla="*/ 582176 w 3550920"/>
              <a:gd name="connsiteY6" fmla="*/ 2025945 h 6879132"/>
              <a:gd name="connsiteX7" fmla="*/ 1435859 w 3550920"/>
              <a:gd name="connsiteY7" fmla="*/ 133452 h 6879132"/>
              <a:gd name="connsiteX8" fmla="*/ 1414528 w 3550920"/>
              <a:gd name="connsiteY8" fmla="*/ 0 h 6879132"/>
              <a:gd name="connsiteX9" fmla="*/ 10160 w 3550920"/>
              <a:gd name="connsiteY9" fmla="*/ 0 h 6879132"/>
              <a:gd name="connsiteX10" fmla="*/ 729736 w 3550920"/>
              <a:gd name="connsiteY10" fmla="*/ 0 h 6879132"/>
              <a:gd name="connsiteX11" fmla="*/ 752736 w 3550920"/>
              <a:gd name="connsiteY11" fmla="*/ 88825 h 6879132"/>
              <a:gd name="connsiteX12" fmla="*/ 211063 w 3550920"/>
              <a:gd name="connsiteY12" fmla="*/ 1467657 h 6879132"/>
              <a:gd name="connsiteX13" fmla="*/ 102262 w 3550920"/>
              <a:gd name="connsiteY13" fmla="*/ 1532861 h 6879132"/>
              <a:gd name="connsiteX14" fmla="*/ 10160 w 3550920"/>
              <a:gd name="connsiteY14" fmla="*/ 1576306 h 6879132"/>
              <a:gd name="connsiteX15" fmla="*/ 10160 w 3550920"/>
              <a:gd name="connsiteY15" fmla="*/ 0 h 6879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50920" h="6879132">
                <a:moveTo>
                  <a:pt x="1414528" y="0"/>
                </a:moveTo>
                <a:lnTo>
                  <a:pt x="3540760" y="0"/>
                </a:lnTo>
                <a:cubicBezTo>
                  <a:pt x="3544147" y="2293044"/>
                  <a:pt x="3547533" y="4586088"/>
                  <a:pt x="3550920" y="6879132"/>
                </a:cubicBezTo>
                <a:lnTo>
                  <a:pt x="0" y="6879132"/>
                </a:lnTo>
                <a:cubicBezTo>
                  <a:pt x="3387" y="5346577"/>
                  <a:pt x="6773" y="3814021"/>
                  <a:pt x="10160" y="2281466"/>
                </a:cubicBezTo>
                <a:lnTo>
                  <a:pt x="81991" y="2264663"/>
                </a:lnTo>
                <a:cubicBezTo>
                  <a:pt x="255719" y="2210875"/>
                  <a:pt x="424092" y="2131669"/>
                  <a:pt x="582176" y="2025945"/>
                </a:cubicBezTo>
                <a:cubicBezTo>
                  <a:pt x="1214513" y="1603049"/>
                  <a:pt x="1517602" y="865967"/>
                  <a:pt x="1435859" y="133452"/>
                </a:cubicBezTo>
                <a:lnTo>
                  <a:pt x="1414528" y="0"/>
                </a:lnTo>
                <a:close/>
                <a:moveTo>
                  <a:pt x="10160" y="0"/>
                </a:moveTo>
                <a:lnTo>
                  <a:pt x="729736" y="0"/>
                </a:lnTo>
                <a:lnTo>
                  <a:pt x="752736" y="88825"/>
                </a:lnTo>
                <a:cubicBezTo>
                  <a:pt x="862154" y="613044"/>
                  <a:pt x="665742" y="1163577"/>
                  <a:pt x="211063" y="1467657"/>
                </a:cubicBezTo>
                <a:cubicBezTo>
                  <a:pt x="175541" y="1491413"/>
                  <a:pt x="139231" y="1513138"/>
                  <a:pt x="102262" y="1532861"/>
                </a:cubicBezTo>
                <a:lnTo>
                  <a:pt x="10160" y="1576306"/>
                </a:lnTo>
                <a:lnTo>
                  <a:pt x="10160" y="0"/>
                </a:lnTo>
                <a:close/>
              </a:path>
            </a:pathLst>
          </a:custGeom>
        </p:spPr>
        <p:txBody>
          <a:bodyPr wrap="square">
            <a:noAutofit/>
          </a:bodyPr>
          <a:lstStyle/>
          <a:p>
            <a:endParaRPr lang="en-US" dirty="0"/>
          </a:p>
        </p:txBody>
      </p:sp>
      <p:sp>
        <p:nvSpPr>
          <p:cNvPr id="28" name="Freeform 27">
            <a:extLst>
              <a:ext uri="{FF2B5EF4-FFF2-40B4-BE49-F238E27FC236}">
                <a16:creationId xmlns:a16="http://schemas.microsoft.com/office/drawing/2014/main" xmlns="" id="{1BAB3C7E-65CA-E54A-823F-B4DA7EF09CA1}"/>
              </a:ext>
            </a:extLst>
          </p:cNvPr>
          <p:cNvSpPr/>
          <p:nvPr userDrawn="1"/>
        </p:nvSpPr>
        <p:spPr>
          <a:xfrm rot="5400000">
            <a:off x="343806" y="-343806"/>
            <a:ext cx="2351377" cy="3038989"/>
          </a:xfrm>
          <a:custGeom>
            <a:avLst/>
            <a:gdLst>
              <a:gd name="connsiteX0" fmla="*/ 0 w 2351377"/>
              <a:gd name="connsiteY0" fmla="*/ 719213 h 3038989"/>
              <a:gd name="connsiteX1" fmla="*/ 0 w 2351377"/>
              <a:gd name="connsiteY1" fmla="*/ 34421 h 3038989"/>
              <a:gd name="connsiteX2" fmla="*/ 133452 w 2351377"/>
              <a:gd name="connsiteY2" fmla="*/ 13090 h 3038989"/>
              <a:gd name="connsiteX3" fmla="*/ 2025945 w 2351377"/>
              <a:gd name="connsiteY3" fmla="*/ 866773 h 3038989"/>
              <a:gd name="connsiteX4" fmla="*/ 2092147 w 2351377"/>
              <a:gd name="connsiteY4" fmla="*/ 2941845 h 3038989"/>
              <a:gd name="connsiteX5" fmla="*/ 2032537 w 2351377"/>
              <a:gd name="connsiteY5" fmla="*/ 3038989 h 3038989"/>
              <a:gd name="connsiteX6" fmla="*/ 1140430 w 2351377"/>
              <a:gd name="connsiteY6" fmla="*/ 3038989 h 3038989"/>
              <a:gd name="connsiteX7" fmla="*/ 1165504 w 2351377"/>
              <a:gd name="connsiteY7" fmla="*/ 3020413 h 3038989"/>
              <a:gd name="connsiteX8" fmla="*/ 1467657 w 2351377"/>
              <a:gd name="connsiteY8" fmla="*/ 1237886 h 3038989"/>
              <a:gd name="connsiteX9" fmla="*/ 88825 w 2351377"/>
              <a:gd name="connsiteY9" fmla="*/ 696213 h 3038989"/>
              <a:gd name="connsiteX10" fmla="*/ 0 w 2351377"/>
              <a:gd name="connsiteY10" fmla="*/ 719213 h 303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51377" h="3038989">
                <a:moveTo>
                  <a:pt x="0" y="719213"/>
                </a:moveTo>
                <a:lnTo>
                  <a:pt x="0" y="34421"/>
                </a:lnTo>
                <a:lnTo>
                  <a:pt x="133452" y="13090"/>
                </a:lnTo>
                <a:cubicBezTo>
                  <a:pt x="865967" y="-68653"/>
                  <a:pt x="1603049" y="234436"/>
                  <a:pt x="2025945" y="866773"/>
                </a:cubicBezTo>
                <a:cubicBezTo>
                  <a:pt x="2448840" y="1499110"/>
                  <a:pt x="2447451" y="2296073"/>
                  <a:pt x="2092147" y="2941845"/>
                </a:cubicBezTo>
                <a:lnTo>
                  <a:pt x="2032537" y="3038989"/>
                </a:lnTo>
                <a:lnTo>
                  <a:pt x="1140430" y="3038989"/>
                </a:lnTo>
                <a:lnTo>
                  <a:pt x="1165504" y="3020413"/>
                </a:lnTo>
                <a:cubicBezTo>
                  <a:pt x="1707837" y="2576355"/>
                  <a:pt x="1847758" y="1806235"/>
                  <a:pt x="1467657" y="1237886"/>
                </a:cubicBezTo>
                <a:cubicBezTo>
                  <a:pt x="1163577" y="783207"/>
                  <a:pt x="613044" y="586795"/>
                  <a:pt x="88825" y="696213"/>
                </a:cubicBezTo>
                <a:lnTo>
                  <a:pt x="0" y="719213"/>
                </a:ln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xmlns="" val="7355629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Vertical Photo - Text - White">
    <p:spTree>
      <p:nvGrpSpPr>
        <p:cNvPr id="1" name=""/>
        <p:cNvGrpSpPr/>
        <p:nvPr/>
      </p:nvGrpSpPr>
      <p:grpSpPr>
        <a:xfrm>
          <a:off x="0" y="0"/>
          <a:ext cx="0" cy="0"/>
          <a:chOff x="0" y="0"/>
          <a:chExt cx="0" cy="0"/>
        </a:xfrm>
      </p:grpSpPr>
      <p:sp>
        <p:nvSpPr>
          <p:cNvPr id="25" name="Freeform 24">
            <a:extLst>
              <a:ext uri="{FF2B5EF4-FFF2-40B4-BE49-F238E27FC236}">
                <a16:creationId xmlns:a16="http://schemas.microsoft.com/office/drawing/2014/main" xmlns="" id="{80FEBD0D-F107-9D40-A63B-0D3595ABDD80}"/>
              </a:ext>
            </a:extLst>
          </p:cNvPr>
          <p:cNvSpPr/>
          <p:nvPr userDrawn="1"/>
        </p:nvSpPr>
        <p:spPr>
          <a:xfrm rot="2263304">
            <a:off x="9100049" y="4565084"/>
            <a:ext cx="4074780" cy="5419502"/>
          </a:xfrm>
          <a:custGeom>
            <a:avLst/>
            <a:gdLst>
              <a:gd name="connsiteX0" fmla="*/ 4074065 w 4074780"/>
              <a:gd name="connsiteY0" fmla="*/ 5419502 h 5419502"/>
              <a:gd name="connsiteX1" fmla="*/ 4074780 w 4074780"/>
              <a:gd name="connsiteY1" fmla="*/ 5418949 h 5419502"/>
              <a:gd name="connsiteX2" fmla="*/ 4074780 w 4074780"/>
              <a:gd name="connsiteY2" fmla="*/ 5419345 h 5419502"/>
              <a:gd name="connsiteX3" fmla="*/ 1175698 w 4074780"/>
              <a:gd name="connsiteY3" fmla="*/ 69187 h 5419502"/>
              <a:gd name="connsiteX4" fmla="*/ 1272636 w 4074780"/>
              <a:gd name="connsiteY4" fmla="*/ 0 h 5419502"/>
              <a:gd name="connsiteX5" fmla="*/ 1902760 w 4074780"/>
              <a:gd name="connsiteY5" fmla="*/ 814645 h 5419502"/>
              <a:gd name="connsiteX6" fmla="*/ 1806729 w 4074780"/>
              <a:gd name="connsiteY6" fmla="*/ 883185 h 5419502"/>
              <a:gd name="connsiteX7" fmla="*/ 1031798 w 4074780"/>
              <a:gd name="connsiteY7" fmla="*/ 2451560 h 5419502"/>
              <a:gd name="connsiteX8" fmla="*/ 1075061 w 4074780"/>
              <a:gd name="connsiteY8" fmla="*/ 2861179 h 5419502"/>
              <a:gd name="connsiteX9" fmla="*/ 1099196 w 4074780"/>
              <a:gd name="connsiteY9" fmla="*/ 2950766 h 5419502"/>
              <a:gd name="connsiteX10" fmla="*/ 240772 w 4074780"/>
              <a:gd name="connsiteY10" fmla="*/ 3614752 h 5419502"/>
              <a:gd name="connsiteX11" fmla="*/ 145249 w 4074780"/>
              <a:gd name="connsiteY11" fmla="*/ 3365648 h 5419502"/>
              <a:gd name="connsiteX12" fmla="*/ 0 w 4074780"/>
              <a:gd name="connsiteY12" fmla="*/ 2448669 h 5419502"/>
              <a:gd name="connsiteX13" fmla="*/ 1175698 w 4074780"/>
              <a:gd name="connsiteY13" fmla="*/ 69187 h 5419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74780" h="5419502">
                <a:moveTo>
                  <a:pt x="4074065" y="5419502"/>
                </a:moveTo>
                <a:lnTo>
                  <a:pt x="4074780" y="5418949"/>
                </a:lnTo>
                <a:lnTo>
                  <a:pt x="4074780" y="5419345"/>
                </a:lnTo>
                <a:close/>
                <a:moveTo>
                  <a:pt x="1175698" y="69187"/>
                </a:moveTo>
                <a:lnTo>
                  <a:pt x="1272636" y="0"/>
                </a:lnTo>
                <a:lnTo>
                  <a:pt x="1902760" y="814645"/>
                </a:lnTo>
                <a:lnTo>
                  <a:pt x="1806729" y="883185"/>
                </a:lnTo>
                <a:cubicBezTo>
                  <a:pt x="1333460" y="1255975"/>
                  <a:pt x="1031798" y="1820143"/>
                  <a:pt x="1031798" y="2451560"/>
                </a:cubicBezTo>
                <a:cubicBezTo>
                  <a:pt x="1031798" y="2591874"/>
                  <a:pt x="1046694" y="2728868"/>
                  <a:pt x="1075061" y="2861179"/>
                </a:cubicBezTo>
                <a:lnTo>
                  <a:pt x="1099196" y="2950766"/>
                </a:lnTo>
                <a:lnTo>
                  <a:pt x="240772" y="3614752"/>
                </a:lnTo>
                <a:lnTo>
                  <a:pt x="145249" y="3365648"/>
                </a:lnTo>
                <a:cubicBezTo>
                  <a:pt x="50852" y="3075975"/>
                  <a:pt x="0" y="2767990"/>
                  <a:pt x="0" y="2448669"/>
                </a:cubicBezTo>
                <a:cubicBezTo>
                  <a:pt x="0" y="1490707"/>
                  <a:pt x="457670" y="634771"/>
                  <a:pt x="1175698" y="69187"/>
                </a:cubicBez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3">
            <a:extLst>
              <a:ext uri="{FF2B5EF4-FFF2-40B4-BE49-F238E27FC236}">
                <a16:creationId xmlns:a16="http://schemas.microsoft.com/office/drawing/2014/main" xmlns="" id="{33D5A26C-46D6-5D4A-B571-4E35E67E854A}"/>
              </a:ext>
            </a:extLst>
          </p:cNvPr>
          <p:cNvSpPr>
            <a:spLocks noGrp="1"/>
          </p:cNvSpPr>
          <p:nvPr>
            <p:ph type="body" sz="quarter" idx="14" hasCustomPrompt="1"/>
          </p:nvPr>
        </p:nvSpPr>
        <p:spPr>
          <a:xfrm>
            <a:off x="5621950" y="855235"/>
            <a:ext cx="4953000" cy="697353"/>
          </a:xfrm>
        </p:spPr>
        <p:txBody>
          <a:bodyPr>
            <a:normAutofit/>
          </a:bodyPr>
          <a:lstStyle>
            <a:lvl1pPr marL="0" indent="0" algn="l">
              <a:buNone/>
              <a:defRPr sz="3600">
                <a:solidFill>
                  <a:schemeClr val="tx1"/>
                </a:solidFill>
                <a:latin typeface="+mn-lt"/>
              </a:defRPr>
            </a:lvl1pPr>
          </a:lstStyle>
          <a:p>
            <a:pPr lvl="0"/>
            <a:r>
              <a:rPr lang="en-US" dirty="0"/>
              <a:t>Heading</a:t>
            </a:r>
          </a:p>
        </p:txBody>
      </p:sp>
      <p:sp>
        <p:nvSpPr>
          <p:cNvPr id="10" name="Text Placeholder 25">
            <a:extLst>
              <a:ext uri="{FF2B5EF4-FFF2-40B4-BE49-F238E27FC236}">
                <a16:creationId xmlns:a16="http://schemas.microsoft.com/office/drawing/2014/main" xmlns="" id="{97821476-5344-9F41-A78C-ACED2A145F15}"/>
              </a:ext>
            </a:extLst>
          </p:cNvPr>
          <p:cNvSpPr>
            <a:spLocks noGrp="1"/>
          </p:cNvSpPr>
          <p:nvPr>
            <p:ph type="body" sz="quarter" idx="15" hasCustomPrompt="1"/>
          </p:nvPr>
        </p:nvSpPr>
        <p:spPr>
          <a:xfrm>
            <a:off x="5621952" y="2055587"/>
            <a:ext cx="4953000" cy="2754349"/>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1" name="Straight Connector 10">
            <a:extLst>
              <a:ext uri="{FF2B5EF4-FFF2-40B4-BE49-F238E27FC236}">
                <a16:creationId xmlns:a16="http://schemas.microsoft.com/office/drawing/2014/main" xmlns="" id="{173BCA9B-BF52-9E4D-BEAA-66A3BFABE79F}"/>
              </a:ext>
            </a:extLst>
          </p:cNvPr>
          <p:cNvCxnSpPr>
            <a:cxnSpLocks/>
          </p:cNvCxnSpPr>
          <p:nvPr userDrawn="1"/>
        </p:nvCxnSpPr>
        <p:spPr>
          <a:xfrm>
            <a:off x="11776518"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xmlns="" id="{BE86806D-FEB7-A74B-B2DE-66C0E3F948D8}"/>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tx1"/>
                </a:solidFill>
              </a:rPr>
              <a:t>YOUNG DIGITAL SOCIAL INNOVATORS</a:t>
            </a:r>
          </a:p>
        </p:txBody>
      </p:sp>
      <p:sp>
        <p:nvSpPr>
          <p:cNvPr id="31" name="Picture Placeholder 30">
            <a:extLst>
              <a:ext uri="{FF2B5EF4-FFF2-40B4-BE49-F238E27FC236}">
                <a16:creationId xmlns:a16="http://schemas.microsoft.com/office/drawing/2014/main" xmlns="" id="{E4509CC1-4D52-494D-BCED-5FBD7FC33F8B}"/>
              </a:ext>
            </a:extLst>
          </p:cNvPr>
          <p:cNvSpPr>
            <a:spLocks noGrp="1"/>
          </p:cNvSpPr>
          <p:nvPr>
            <p:ph type="pic" sz="quarter" idx="16"/>
          </p:nvPr>
        </p:nvSpPr>
        <p:spPr>
          <a:xfrm>
            <a:off x="1590040" y="0"/>
            <a:ext cx="3550920" cy="6879132"/>
          </a:xfrm>
          <a:custGeom>
            <a:avLst/>
            <a:gdLst>
              <a:gd name="connsiteX0" fmla="*/ 1404368 w 3530600"/>
              <a:gd name="connsiteY0" fmla="*/ 0 h 6716572"/>
              <a:gd name="connsiteX1" fmla="*/ 3530600 w 3530600"/>
              <a:gd name="connsiteY1" fmla="*/ 0 h 6716572"/>
              <a:gd name="connsiteX2" fmla="*/ 3530600 w 3530600"/>
              <a:gd name="connsiteY2" fmla="*/ 6716572 h 6716572"/>
              <a:gd name="connsiteX3" fmla="*/ 0 w 3530600"/>
              <a:gd name="connsiteY3" fmla="*/ 6716572 h 6716572"/>
              <a:gd name="connsiteX4" fmla="*/ 0 w 3530600"/>
              <a:gd name="connsiteY4" fmla="*/ 2281466 h 6716572"/>
              <a:gd name="connsiteX5" fmla="*/ 71831 w 3530600"/>
              <a:gd name="connsiteY5" fmla="*/ 2264663 h 6716572"/>
              <a:gd name="connsiteX6" fmla="*/ 572016 w 3530600"/>
              <a:gd name="connsiteY6" fmla="*/ 2025945 h 6716572"/>
              <a:gd name="connsiteX7" fmla="*/ 1425699 w 3530600"/>
              <a:gd name="connsiteY7" fmla="*/ 133452 h 6716572"/>
              <a:gd name="connsiteX8" fmla="*/ 0 w 3530600"/>
              <a:gd name="connsiteY8" fmla="*/ 0 h 6716572"/>
              <a:gd name="connsiteX9" fmla="*/ 719576 w 3530600"/>
              <a:gd name="connsiteY9" fmla="*/ 0 h 6716572"/>
              <a:gd name="connsiteX10" fmla="*/ 742576 w 3530600"/>
              <a:gd name="connsiteY10" fmla="*/ 88825 h 6716572"/>
              <a:gd name="connsiteX11" fmla="*/ 200903 w 3530600"/>
              <a:gd name="connsiteY11" fmla="*/ 1467657 h 6716572"/>
              <a:gd name="connsiteX12" fmla="*/ 92102 w 3530600"/>
              <a:gd name="connsiteY12" fmla="*/ 1532861 h 6716572"/>
              <a:gd name="connsiteX13" fmla="*/ 0 w 3530600"/>
              <a:gd name="connsiteY13" fmla="*/ 1576306 h 6716572"/>
              <a:gd name="connsiteX0" fmla="*/ 1404368 w 3540760"/>
              <a:gd name="connsiteY0" fmla="*/ 0 h 6879132"/>
              <a:gd name="connsiteX1" fmla="*/ 3530600 w 3540760"/>
              <a:gd name="connsiteY1" fmla="*/ 0 h 6879132"/>
              <a:gd name="connsiteX2" fmla="*/ 3540760 w 3540760"/>
              <a:gd name="connsiteY2" fmla="*/ 6879132 h 6879132"/>
              <a:gd name="connsiteX3" fmla="*/ 0 w 3540760"/>
              <a:gd name="connsiteY3" fmla="*/ 6716572 h 6879132"/>
              <a:gd name="connsiteX4" fmla="*/ 0 w 3540760"/>
              <a:gd name="connsiteY4" fmla="*/ 2281466 h 6879132"/>
              <a:gd name="connsiteX5" fmla="*/ 71831 w 3540760"/>
              <a:gd name="connsiteY5" fmla="*/ 2264663 h 6879132"/>
              <a:gd name="connsiteX6" fmla="*/ 572016 w 3540760"/>
              <a:gd name="connsiteY6" fmla="*/ 2025945 h 6879132"/>
              <a:gd name="connsiteX7" fmla="*/ 1425699 w 3540760"/>
              <a:gd name="connsiteY7" fmla="*/ 133452 h 6879132"/>
              <a:gd name="connsiteX8" fmla="*/ 1404368 w 3540760"/>
              <a:gd name="connsiteY8" fmla="*/ 0 h 6879132"/>
              <a:gd name="connsiteX9" fmla="*/ 0 w 3540760"/>
              <a:gd name="connsiteY9" fmla="*/ 0 h 6879132"/>
              <a:gd name="connsiteX10" fmla="*/ 719576 w 3540760"/>
              <a:gd name="connsiteY10" fmla="*/ 0 h 6879132"/>
              <a:gd name="connsiteX11" fmla="*/ 742576 w 3540760"/>
              <a:gd name="connsiteY11" fmla="*/ 88825 h 6879132"/>
              <a:gd name="connsiteX12" fmla="*/ 200903 w 3540760"/>
              <a:gd name="connsiteY12" fmla="*/ 1467657 h 6879132"/>
              <a:gd name="connsiteX13" fmla="*/ 92102 w 3540760"/>
              <a:gd name="connsiteY13" fmla="*/ 1532861 h 6879132"/>
              <a:gd name="connsiteX14" fmla="*/ 0 w 3540760"/>
              <a:gd name="connsiteY14" fmla="*/ 1576306 h 6879132"/>
              <a:gd name="connsiteX15" fmla="*/ 0 w 3540760"/>
              <a:gd name="connsiteY15" fmla="*/ 0 h 6879132"/>
              <a:gd name="connsiteX0" fmla="*/ 1414528 w 3550920"/>
              <a:gd name="connsiteY0" fmla="*/ 0 h 6879132"/>
              <a:gd name="connsiteX1" fmla="*/ 3540760 w 3550920"/>
              <a:gd name="connsiteY1" fmla="*/ 0 h 6879132"/>
              <a:gd name="connsiteX2" fmla="*/ 3550920 w 3550920"/>
              <a:gd name="connsiteY2" fmla="*/ 6879132 h 6879132"/>
              <a:gd name="connsiteX3" fmla="*/ 0 w 3550920"/>
              <a:gd name="connsiteY3" fmla="*/ 6879132 h 6879132"/>
              <a:gd name="connsiteX4" fmla="*/ 10160 w 3550920"/>
              <a:gd name="connsiteY4" fmla="*/ 2281466 h 6879132"/>
              <a:gd name="connsiteX5" fmla="*/ 81991 w 3550920"/>
              <a:gd name="connsiteY5" fmla="*/ 2264663 h 6879132"/>
              <a:gd name="connsiteX6" fmla="*/ 582176 w 3550920"/>
              <a:gd name="connsiteY6" fmla="*/ 2025945 h 6879132"/>
              <a:gd name="connsiteX7" fmla="*/ 1435859 w 3550920"/>
              <a:gd name="connsiteY7" fmla="*/ 133452 h 6879132"/>
              <a:gd name="connsiteX8" fmla="*/ 1414528 w 3550920"/>
              <a:gd name="connsiteY8" fmla="*/ 0 h 6879132"/>
              <a:gd name="connsiteX9" fmla="*/ 10160 w 3550920"/>
              <a:gd name="connsiteY9" fmla="*/ 0 h 6879132"/>
              <a:gd name="connsiteX10" fmla="*/ 729736 w 3550920"/>
              <a:gd name="connsiteY10" fmla="*/ 0 h 6879132"/>
              <a:gd name="connsiteX11" fmla="*/ 752736 w 3550920"/>
              <a:gd name="connsiteY11" fmla="*/ 88825 h 6879132"/>
              <a:gd name="connsiteX12" fmla="*/ 211063 w 3550920"/>
              <a:gd name="connsiteY12" fmla="*/ 1467657 h 6879132"/>
              <a:gd name="connsiteX13" fmla="*/ 102262 w 3550920"/>
              <a:gd name="connsiteY13" fmla="*/ 1532861 h 6879132"/>
              <a:gd name="connsiteX14" fmla="*/ 10160 w 3550920"/>
              <a:gd name="connsiteY14" fmla="*/ 1576306 h 6879132"/>
              <a:gd name="connsiteX15" fmla="*/ 10160 w 3550920"/>
              <a:gd name="connsiteY15" fmla="*/ 0 h 6879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50920" h="6879132">
                <a:moveTo>
                  <a:pt x="1414528" y="0"/>
                </a:moveTo>
                <a:lnTo>
                  <a:pt x="3540760" y="0"/>
                </a:lnTo>
                <a:cubicBezTo>
                  <a:pt x="3544147" y="2293044"/>
                  <a:pt x="3547533" y="4586088"/>
                  <a:pt x="3550920" y="6879132"/>
                </a:cubicBezTo>
                <a:lnTo>
                  <a:pt x="0" y="6879132"/>
                </a:lnTo>
                <a:cubicBezTo>
                  <a:pt x="3387" y="5346577"/>
                  <a:pt x="6773" y="3814021"/>
                  <a:pt x="10160" y="2281466"/>
                </a:cubicBezTo>
                <a:lnTo>
                  <a:pt x="81991" y="2264663"/>
                </a:lnTo>
                <a:cubicBezTo>
                  <a:pt x="255719" y="2210875"/>
                  <a:pt x="424092" y="2131669"/>
                  <a:pt x="582176" y="2025945"/>
                </a:cubicBezTo>
                <a:cubicBezTo>
                  <a:pt x="1214513" y="1603049"/>
                  <a:pt x="1517602" y="865967"/>
                  <a:pt x="1435859" y="133452"/>
                </a:cubicBezTo>
                <a:lnTo>
                  <a:pt x="1414528" y="0"/>
                </a:lnTo>
                <a:close/>
                <a:moveTo>
                  <a:pt x="10160" y="0"/>
                </a:moveTo>
                <a:lnTo>
                  <a:pt x="729736" y="0"/>
                </a:lnTo>
                <a:lnTo>
                  <a:pt x="752736" y="88825"/>
                </a:lnTo>
                <a:cubicBezTo>
                  <a:pt x="862154" y="613044"/>
                  <a:pt x="665742" y="1163577"/>
                  <a:pt x="211063" y="1467657"/>
                </a:cubicBezTo>
                <a:cubicBezTo>
                  <a:pt x="175541" y="1491413"/>
                  <a:pt x="139231" y="1513138"/>
                  <a:pt x="102262" y="1532861"/>
                </a:cubicBezTo>
                <a:lnTo>
                  <a:pt x="10160" y="1576306"/>
                </a:lnTo>
                <a:lnTo>
                  <a:pt x="10160" y="0"/>
                </a:lnTo>
                <a:close/>
              </a:path>
            </a:pathLst>
          </a:custGeom>
        </p:spPr>
        <p:txBody>
          <a:bodyPr wrap="square">
            <a:noAutofit/>
          </a:bodyPr>
          <a:lstStyle/>
          <a:p>
            <a:endParaRPr lang="en-US" dirty="0"/>
          </a:p>
        </p:txBody>
      </p:sp>
      <p:sp>
        <p:nvSpPr>
          <p:cNvPr id="28" name="Freeform 27">
            <a:extLst>
              <a:ext uri="{FF2B5EF4-FFF2-40B4-BE49-F238E27FC236}">
                <a16:creationId xmlns:a16="http://schemas.microsoft.com/office/drawing/2014/main" xmlns="" id="{1BAB3C7E-65CA-E54A-823F-B4DA7EF09CA1}"/>
              </a:ext>
            </a:extLst>
          </p:cNvPr>
          <p:cNvSpPr/>
          <p:nvPr userDrawn="1"/>
        </p:nvSpPr>
        <p:spPr>
          <a:xfrm rot="5400000">
            <a:off x="343806" y="-343806"/>
            <a:ext cx="2351377" cy="3038989"/>
          </a:xfrm>
          <a:custGeom>
            <a:avLst/>
            <a:gdLst>
              <a:gd name="connsiteX0" fmla="*/ 0 w 2351377"/>
              <a:gd name="connsiteY0" fmla="*/ 719213 h 3038989"/>
              <a:gd name="connsiteX1" fmla="*/ 0 w 2351377"/>
              <a:gd name="connsiteY1" fmla="*/ 34421 h 3038989"/>
              <a:gd name="connsiteX2" fmla="*/ 133452 w 2351377"/>
              <a:gd name="connsiteY2" fmla="*/ 13090 h 3038989"/>
              <a:gd name="connsiteX3" fmla="*/ 2025945 w 2351377"/>
              <a:gd name="connsiteY3" fmla="*/ 866773 h 3038989"/>
              <a:gd name="connsiteX4" fmla="*/ 2092147 w 2351377"/>
              <a:gd name="connsiteY4" fmla="*/ 2941845 h 3038989"/>
              <a:gd name="connsiteX5" fmla="*/ 2032537 w 2351377"/>
              <a:gd name="connsiteY5" fmla="*/ 3038989 h 3038989"/>
              <a:gd name="connsiteX6" fmla="*/ 1140430 w 2351377"/>
              <a:gd name="connsiteY6" fmla="*/ 3038989 h 3038989"/>
              <a:gd name="connsiteX7" fmla="*/ 1165504 w 2351377"/>
              <a:gd name="connsiteY7" fmla="*/ 3020413 h 3038989"/>
              <a:gd name="connsiteX8" fmla="*/ 1467657 w 2351377"/>
              <a:gd name="connsiteY8" fmla="*/ 1237886 h 3038989"/>
              <a:gd name="connsiteX9" fmla="*/ 88825 w 2351377"/>
              <a:gd name="connsiteY9" fmla="*/ 696213 h 3038989"/>
              <a:gd name="connsiteX10" fmla="*/ 0 w 2351377"/>
              <a:gd name="connsiteY10" fmla="*/ 719213 h 303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51377" h="3038989">
                <a:moveTo>
                  <a:pt x="0" y="719213"/>
                </a:moveTo>
                <a:lnTo>
                  <a:pt x="0" y="34421"/>
                </a:lnTo>
                <a:lnTo>
                  <a:pt x="133452" y="13090"/>
                </a:lnTo>
                <a:cubicBezTo>
                  <a:pt x="865967" y="-68653"/>
                  <a:pt x="1603049" y="234436"/>
                  <a:pt x="2025945" y="866773"/>
                </a:cubicBezTo>
                <a:cubicBezTo>
                  <a:pt x="2448840" y="1499110"/>
                  <a:pt x="2447451" y="2296073"/>
                  <a:pt x="2092147" y="2941845"/>
                </a:cubicBezTo>
                <a:lnTo>
                  <a:pt x="2032537" y="3038989"/>
                </a:lnTo>
                <a:lnTo>
                  <a:pt x="1140430" y="3038989"/>
                </a:lnTo>
                <a:lnTo>
                  <a:pt x="1165504" y="3020413"/>
                </a:lnTo>
                <a:cubicBezTo>
                  <a:pt x="1707837" y="2576355"/>
                  <a:pt x="1847758" y="1806235"/>
                  <a:pt x="1467657" y="1237886"/>
                </a:cubicBezTo>
                <a:cubicBezTo>
                  <a:pt x="1163577" y="783207"/>
                  <a:pt x="613044" y="586795"/>
                  <a:pt x="88825" y="696213"/>
                </a:cubicBezTo>
                <a:lnTo>
                  <a:pt x="0" y="719213"/>
                </a:ln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xmlns="" val="25895493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slide - gree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8D88E728-CD00-6E4C-B969-3123D20CBAD1}"/>
              </a:ext>
            </a:extLst>
          </p:cNvPr>
          <p:cNvSpPr/>
          <p:nvPr userDrawn="1"/>
        </p:nvSpPr>
        <p:spPr>
          <a:xfrm>
            <a:off x="7373" y="0"/>
            <a:ext cx="12204000" cy="6876000"/>
          </a:xfrm>
          <a:prstGeom prst="rect">
            <a:avLst/>
          </a:prstGeom>
          <a:solidFill>
            <a:srgbClr val="56B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xmlns="" id="{D65D7E34-EA65-E447-8D5F-5A59B1453A3E}"/>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16" name="Straight Connector 15">
            <a:extLst>
              <a:ext uri="{FF2B5EF4-FFF2-40B4-BE49-F238E27FC236}">
                <a16:creationId xmlns:a16="http://schemas.microsoft.com/office/drawing/2014/main" xmlns="" id="{EE3D8B26-7B6C-7E47-BAA8-D1ECB05084F9}"/>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Freeform 6">
            <a:extLst>
              <a:ext uri="{FF2B5EF4-FFF2-40B4-BE49-F238E27FC236}">
                <a16:creationId xmlns:a16="http://schemas.microsoft.com/office/drawing/2014/main" xmlns="" id="{28645C26-2FD6-7744-AD48-B7C149855761}"/>
              </a:ext>
            </a:extLst>
          </p:cNvPr>
          <p:cNvSpPr/>
          <p:nvPr userDrawn="1"/>
        </p:nvSpPr>
        <p:spPr>
          <a:xfrm rot="16200000">
            <a:off x="6531921" y="-2193604"/>
            <a:ext cx="3112971" cy="7500180"/>
          </a:xfrm>
          <a:custGeom>
            <a:avLst/>
            <a:gdLst>
              <a:gd name="connsiteX0" fmla="*/ 3112971 w 3112971"/>
              <a:gd name="connsiteY0" fmla="*/ 0 h 7500180"/>
              <a:gd name="connsiteX1" fmla="*/ 3112971 w 3112971"/>
              <a:gd name="connsiteY1" fmla="*/ 1344414 h 7500180"/>
              <a:gd name="connsiteX2" fmla="*/ 2913998 w 3112971"/>
              <a:gd name="connsiteY2" fmla="*/ 1413923 h 7500180"/>
              <a:gd name="connsiteX3" fmla="*/ 1289092 w 3112971"/>
              <a:gd name="connsiteY3" fmla="*/ 3753700 h 7500180"/>
              <a:gd name="connsiteX4" fmla="*/ 2913998 w 3112971"/>
              <a:gd name="connsiteY4" fmla="*/ 6093477 h 7500180"/>
              <a:gd name="connsiteX5" fmla="*/ 3112971 w 3112971"/>
              <a:gd name="connsiteY5" fmla="*/ 6162986 h 7500180"/>
              <a:gd name="connsiteX6" fmla="*/ 3112970 w 3112971"/>
              <a:gd name="connsiteY6" fmla="*/ 7500180 h 7500180"/>
              <a:gd name="connsiteX7" fmla="*/ 3027640 w 3112971"/>
              <a:gd name="connsiteY7" fmla="*/ 7481383 h 7500180"/>
              <a:gd name="connsiteX8" fmla="*/ 0 w 3112971"/>
              <a:gd name="connsiteY8" fmla="*/ 3750089 h 7500180"/>
              <a:gd name="connsiteX9" fmla="*/ 3027641 w 3112971"/>
              <a:gd name="connsiteY9" fmla="*/ 18797 h 7500180"/>
              <a:gd name="connsiteX10" fmla="*/ 3112971 w 3112971"/>
              <a:gd name="connsiteY10" fmla="*/ 0 h 750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12971" h="7500180">
                <a:moveTo>
                  <a:pt x="3112971" y="0"/>
                </a:moveTo>
                <a:lnTo>
                  <a:pt x="3112971" y="1344414"/>
                </a:lnTo>
                <a:lnTo>
                  <a:pt x="2913998" y="1413923"/>
                </a:lnTo>
                <a:cubicBezTo>
                  <a:pt x="1959108" y="1799414"/>
                  <a:pt x="1289092" y="2701875"/>
                  <a:pt x="1289092" y="3753700"/>
                </a:cubicBezTo>
                <a:cubicBezTo>
                  <a:pt x="1289092" y="4805525"/>
                  <a:pt x="1959108" y="5707985"/>
                  <a:pt x="2913998" y="6093477"/>
                </a:cubicBezTo>
                <a:lnTo>
                  <a:pt x="3112971" y="6162986"/>
                </a:lnTo>
                <a:lnTo>
                  <a:pt x="3112970" y="7500180"/>
                </a:lnTo>
                <a:lnTo>
                  <a:pt x="3027640" y="7481383"/>
                </a:lnTo>
                <a:cubicBezTo>
                  <a:pt x="1286541" y="7053818"/>
                  <a:pt x="-1" y="5545355"/>
                  <a:pt x="0" y="3750089"/>
                </a:cubicBezTo>
                <a:cubicBezTo>
                  <a:pt x="0" y="1954824"/>
                  <a:pt x="1286541" y="446362"/>
                  <a:pt x="3027641" y="18797"/>
                </a:cubicBezTo>
                <a:lnTo>
                  <a:pt x="3112971" y="0"/>
                </a:ln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25">
            <a:extLst>
              <a:ext uri="{FF2B5EF4-FFF2-40B4-BE49-F238E27FC236}">
                <a16:creationId xmlns:a16="http://schemas.microsoft.com/office/drawing/2014/main" xmlns="" id="{E55958EA-89A8-8343-B46C-6190808EEC65}"/>
              </a:ext>
            </a:extLst>
          </p:cNvPr>
          <p:cNvSpPr>
            <a:spLocks noGrp="1"/>
          </p:cNvSpPr>
          <p:nvPr>
            <p:ph type="body" sz="quarter" idx="14" hasCustomPrompt="1"/>
          </p:nvPr>
        </p:nvSpPr>
        <p:spPr>
          <a:xfrm>
            <a:off x="508178" y="3429000"/>
            <a:ext cx="5259621" cy="2644774"/>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a16="http://schemas.microsoft.com/office/drawing/2014/main" xmlns="" id="{DD2FE315-7562-344C-868C-A461F71AB3C7}"/>
              </a:ext>
            </a:extLst>
          </p:cNvPr>
          <p:cNvSpPr>
            <a:spLocks noGrp="1"/>
          </p:cNvSpPr>
          <p:nvPr>
            <p:ph type="body" sz="quarter" idx="15" hasCustomPrompt="1"/>
          </p:nvPr>
        </p:nvSpPr>
        <p:spPr>
          <a:xfrm>
            <a:off x="508178" y="867256"/>
            <a:ext cx="4461735"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19" name="Text Placeholder 25">
            <a:extLst>
              <a:ext uri="{FF2B5EF4-FFF2-40B4-BE49-F238E27FC236}">
                <a16:creationId xmlns:a16="http://schemas.microsoft.com/office/drawing/2014/main" xmlns="" id="{9F874D67-6A5A-AB43-9288-2D225984CDB6}"/>
              </a:ext>
            </a:extLst>
          </p:cNvPr>
          <p:cNvSpPr>
            <a:spLocks noGrp="1"/>
          </p:cNvSpPr>
          <p:nvPr>
            <p:ph type="body" sz="quarter" idx="16" hasCustomPrompt="1"/>
          </p:nvPr>
        </p:nvSpPr>
        <p:spPr>
          <a:xfrm>
            <a:off x="6223065" y="3428941"/>
            <a:ext cx="5259621" cy="2644774"/>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xmlns="" val="2123977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35" name="Right Triangle 34">
            <a:extLst>
              <a:ext uri="{FF2B5EF4-FFF2-40B4-BE49-F238E27FC236}">
                <a16:creationId xmlns:a16="http://schemas.microsoft.com/office/drawing/2014/main" xmlns="" id="{D0E02D54-D61B-544E-8988-ACF1FD011E4D}"/>
              </a:ext>
            </a:extLst>
          </p:cNvPr>
          <p:cNvSpPr/>
          <p:nvPr userDrawn="1"/>
        </p:nvSpPr>
        <p:spPr>
          <a:xfrm rot="10800000" flipH="1">
            <a:off x="2166368" y="5734609"/>
            <a:ext cx="1108545" cy="986383"/>
          </a:xfrm>
          <a:prstGeom prst="rtTriangle">
            <a:avLst/>
          </a:prstGeom>
          <a:gradFill>
            <a:gsLst>
              <a:gs pos="43000">
                <a:srgbClr val="A6377D"/>
              </a:gs>
              <a:gs pos="98000">
                <a:srgbClr val="703B7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31" name="Freeform 30">
            <a:extLst>
              <a:ext uri="{FF2B5EF4-FFF2-40B4-BE49-F238E27FC236}">
                <a16:creationId xmlns:a16="http://schemas.microsoft.com/office/drawing/2014/main" xmlns="" id="{6666FF95-22AA-4A49-90DA-746143A18008}"/>
              </a:ext>
            </a:extLst>
          </p:cNvPr>
          <p:cNvSpPr/>
          <p:nvPr userDrawn="1"/>
        </p:nvSpPr>
        <p:spPr>
          <a:xfrm>
            <a:off x="349228" y="1131575"/>
            <a:ext cx="2498448" cy="3312306"/>
          </a:xfrm>
          <a:custGeom>
            <a:avLst/>
            <a:gdLst>
              <a:gd name="connsiteX0" fmla="*/ 1940230 w 2384351"/>
              <a:gd name="connsiteY0" fmla="*/ 0 h 3161043"/>
              <a:gd name="connsiteX1" fmla="*/ 1943692 w 2384351"/>
              <a:gd name="connsiteY1" fmla="*/ 3809 h 3161043"/>
              <a:gd name="connsiteX2" fmla="*/ 2384351 w 2384351"/>
              <a:gd name="connsiteY2" fmla="*/ 1231303 h 3161043"/>
              <a:gd name="connsiteX3" fmla="*/ 454611 w 2384351"/>
              <a:gd name="connsiteY3" fmla="*/ 3161043 h 3161043"/>
              <a:gd name="connsiteX4" fmla="*/ 257306 w 2384351"/>
              <a:gd name="connsiteY4" fmla="*/ 3151080 h 3161043"/>
              <a:gd name="connsiteX5" fmla="*/ 191994 w 2384351"/>
              <a:gd name="connsiteY5" fmla="*/ 3141113 h 3161043"/>
              <a:gd name="connsiteX6" fmla="*/ 177366 w 2384351"/>
              <a:gd name="connsiteY6" fmla="*/ 3110747 h 3161043"/>
              <a:gd name="connsiteX7" fmla="*/ 0 w 2384351"/>
              <a:gd name="connsiteY7" fmla="*/ 2232221 h 3161043"/>
              <a:gd name="connsiteX8" fmla="*/ 1802136 w 2384351"/>
              <a:gd name="connsiteY8" fmla="*/ 21075 h 3161043"/>
              <a:gd name="connsiteX9" fmla="*/ 1940230 w 2384351"/>
              <a:gd name="connsiteY9" fmla="*/ 0 h 3161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4351" h="3161043">
                <a:moveTo>
                  <a:pt x="1940230" y="0"/>
                </a:moveTo>
                <a:lnTo>
                  <a:pt x="1943692" y="3809"/>
                </a:lnTo>
                <a:cubicBezTo>
                  <a:pt x="2218981" y="337382"/>
                  <a:pt x="2384351" y="765030"/>
                  <a:pt x="2384351" y="1231303"/>
                </a:cubicBezTo>
                <a:cubicBezTo>
                  <a:pt x="2384351" y="2297069"/>
                  <a:pt x="1520377" y="3161043"/>
                  <a:pt x="454611" y="3161043"/>
                </a:cubicBezTo>
                <a:cubicBezTo>
                  <a:pt x="388001" y="3161043"/>
                  <a:pt x="322179" y="3157668"/>
                  <a:pt x="257306" y="3151080"/>
                </a:cubicBezTo>
                <a:lnTo>
                  <a:pt x="191994" y="3141113"/>
                </a:lnTo>
                <a:lnTo>
                  <a:pt x="177366" y="3110747"/>
                </a:lnTo>
                <a:cubicBezTo>
                  <a:pt x="63156" y="2840724"/>
                  <a:pt x="0" y="2543848"/>
                  <a:pt x="0" y="2232221"/>
                </a:cubicBezTo>
                <a:cubicBezTo>
                  <a:pt x="0" y="1141528"/>
                  <a:pt x="773659" y="231532"/>
                  <a:pt x="1802136" y="21075"/>
                </a:cubicBezTo>
                <a:lnTo>
                  <a:pt x="1940230" y="0"/>
                </a:lnTo>
                <a:close/>
              </a:path>
            </a:pathLst>
          </a:custGeom>
          <a:solidFill>
            <a:srgbClr val="703B7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32" name="Freeform 31">
            <a:extLst>
              <a:ext uri="{FF2B5EF4-FFF2-40B4-BE49-F238E27FC236}">
                <a16:creationId xmlns:a16="http://schemas.microsoft.com/office/drawing/2014/main" xmlns="" id="{4A31B62C-C5DD-B246-A069-FEABDF4206B9}"/>
              </a:ext>
            </a:extLst>
          </p:cNvPr>
          <p:cNvSpPr/>
          <p:nvPr userDrawn="1"/>
        </p:nvSpPr>
        <p:spPr>
          <a:xfrm>
            <a:off x="550409" y="1105609"/>
            <a:ext cx="4528824" cy="4730005"/>
          </a:xfrm>
          <a:custGeom>
            <a:avLst/>
            <a:gdLst>
              <a:gd name="connsiteX0" fmla="*/ 2065006 w 4322006"/>
              <a:gd name="connsiteY0" fmla="*/ 0 h 4514000"/>
              <a:gd name="connsiteX1" fmla="*/ 4322006 w 4322006"/>
              <a:gd name="connsiteY1" fmla="*/ 2257000 h 4514000"/>
              <a:gd name="connsiteX2" fmla="*/ 2065006 w 4322006"/>
              <a:gd name="connsiteY2" fmla="*/ 4514000 h 4514000"/>
              <a:gd name="connsiteX3" fmla="*/ 80414 w 4322006"/>
              <a:gd name="connsiteY3" fmla="*/ 3332820 h 4514000"/>
              <a:gd name="connsiteX4" fmla="*/ 0 w 4322006"/>
              <a:gd name="connsiteY4" fmla="*/ 3165892 h 4514000"/>
              <a:gd name="connsiteX5" fmla="*/ 65312 w 4322006"/>
              <a:gd name="connsiteY5" fmla="*/ 3175859 h 4514000"/>
              <a:gd name="connsiteX6" fmla="*/ 262617 w 4322006"/>
              <a:gd name="connsiteY6" fmla="*/ 3185822 h 4514000"/>
              <a:gd name="connsiteX7" fmla="*/ 2192357 w 4322006"/>
              <a:gd name="connsiteY7" fmla="*/ 1256082 h 4514000"/>
              <a:gd name="connsiteX8" fmla="*/ 1751698 w 4322006"/>
              <a:gd name="connsiteY8" fmla="*/ 28588 h 4514000"/>
              <a:gd name="connsiteX9" fmla="*/ 1748236 w 4322006"/>
              <a:gd name="connsiteY9" fmla="*/ 24779 h 4514000"/>
              <a:gd name="connsiteX10" fmla="*/ 1834241 w 4322006"/>
              <a:gd name="connsiteY10" fmla="*/ 11653 h 4514000"/>
              <a:gd name="connsiteX11" fmla="*/ 2065006 w 4322006"/>
              <a:gd name="connsiteY11" fmla="*/ 0 h 451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22006" h="4514000">
                <a:moveTo>
                  <a:pt x="2065006" y="0"/>
                </a:moveTo>
                <a:cubicBezTo>
                  <a:pt x="3311513" y="0"/>
                  <a:pt x="4322006" y="1010493"/>
                  <a:pt x="4322006" y="2257000"/>
                </a:cubicBezTo>
                <a:cubicBezTo>
                  <a:pt x="4322006" y="3503507"/>
                  <a:pt x="3311513" y="4514000"/>
                  <a:pt x="2065006" y="4514000"/>
                </a:cubicBezTo>
                <a:cubicBezTo>
                  <a:pt x="1208033" y="4514000"/>
                  <a:pt x="462612" y="4036384"/>
                  <a:pt x="80414" y="3332820"/>
                </a:cubicBezTo>
                <a:lnTo>
                  <a:pt x="0" y="3165892"/>
                </a:lnTo>
                <a:lnTo>
                  <a:pt x="65312" y="3175859"/>
                </a:lnTo>
                <a:cubicBezTo>
                  <a:pt x="130185" y="3182447"/>
                  <a:pt x="196007" y="3185822"/>
                  <a:pt x="262617" y="3185822"/>
                </a:cubicBezTo>
                <a:cubicBezTo>
                  <a:pt x="1328383" y="3185822"/>
                  <a:pt x="2192357" y="2321848"/>
                  <a:pt x="2192357" y="1256082"/>
                </a:cubicBezTo>
                <a:cubicBezTo>
                  <a:pt x="2192357" y="789809"/>
                  <a:pt x="2026987" y="362161"/>
                  <a:pt x="1751698" y="28588"/>
                </a:cubicBezTo>
                <a:lnTo>
                  <a:pt x="1748236" y="24779"/>
                </a:lnTo>
                <a:lnTo>
                  <a:pt x="1834241" y="11653"/>
                </a:lnTo>
                <a:cubicBezTo>
                  <a:pt x="1910115" y="3947"/>
                  <a:pt x="1987100" y="0"/>
                  <a:pt x="2065006" y="0"/>
                </a:cubicBezTo>
                <a:close/>
              </a:path>
            </a:pathLst>
          </a:cu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33" name="Freeform 32">
            <a:extLst>
              <a:ext uri="{FF2B5EF4-FFF2-40B4-BE49-F238E27FC236}">
                <a16:creationId xmlns:a16="http://schemas.microsoft.com/office/drawing/2014/main" xmlns="" id="{271E0C1D-9599-154C-948C-81AEC5ACBC84}"/>
              </a:ext>
            </a:extLst>
          </p:cNvPr>
          <p:cNvSpPr/>
          <p:nvPr userDrawn="1"/>
        </p:nvSpPr>
        <p:spPr>
          <a:xfrm>
            <a:off x="13184" y="399716"/>
            <a:ext cx="2369119" cy="4023281"/>
          </a:xfrm>
          <a:custGeom>
            <a:avLst/>
            <a:gdLst>
              <a:gd name="connsiteX0" fmla="*/ 812410 w 2369119"/>
              <a:gd name="connsiteY0" fmla="*/ 0 h 4023281"/>
              <a:gd name="connsiteX1" fmla="*/ 2242238 w 2369119"/>
              <a:gd name="connsiteY1" fmla="*/ 592254 h 4023281"/>
              <a:gd name="connsiteX2" fmla="*/ 2369119 w 2369119"/>
              <a:gd name="connsiteY2" fmla="*/ 731859 h 4023281"/>
              <a:gd name="connsiteX3" fmla="*/ 2224417 w 2369119"/>
              <a:gd name="connsiteY3" fmla="*/ 753942 h 4023281"/>
              <a:gd name="connsiteX4" fmla="*/ 336044 w 2369119"/>
              <a:gd name="connsiteY4" fmla="*/ 3070897 h 4023281"/>
              <a:gd name="connsiteX5" fmla="*/ 521898 w 2369119"/>
              <a:gd name="connsiteY5" fmla="*/ 3991462 h 4023281"/>
              <a:gd name="connsiteX6" fmla="*/ 537226 w 2369119"/>
              <a:gd name="connsiteY6" fmla="*/ 4023281 h 4023281"/>
              <a:gd name="connsiteX7" fmla="*/ 404889 w 2369119"/>
              <a:gd name="connsiteY7" fmla="*/ 4003084 h 4023281"/>
              <a:gd name="connsiteX8" fmla="*/ 70962 w 2369119"/>
              <a:gd name="connsiteY8" fmla="*/ 3903907 h 4023281"/>
              <a:gd name="connsiteX9" fmla="*/ 0 w 2369119"/>
              <a:gd name="connsiteY9" fmla="*/ 3872352 h 4023281"/>
              <a:gd name="connsiteX10" fmla="*/ 0 w 2369119"/>
              <a:gd name="connsiteY10" fmla="*/ 171104 h 4023281"/>
              <a:gd name="connsiteX11" fmla="*/ 25324 w 2369119"/>
              <a:gd name="connsiteY11" fmla="*/ 158905 h 4023281"/>
              <a:gd name="connsiteX12" fmla="*/ 812410 w 2369119"/>
              <a:gd name="connsiteY12" fmla="*/ 0 h 4023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69119" h="4023281">
                <a:moveTo>
                  <a:pt x="812410" y="0"/>
                </a:moveTo>
                <a:cubicBezTo>
                  <a:pt x="1370792" y="0"/>
                  <a:pt x="1876313" y="226329"/>
                  <a:pt x="2242238" y="592254"/>
                </a:cubicBezTo>
                <a:lnTo>
                  <a:pt x="2369119" y="731859"/>
                </a:lnTo>
                <a:lnTo>
                  <a:pt x="2224417" y="753942"/>
                </a:lnTo>
                <a:cubicBezTo>
                  <a:pt x="1146725" y="974470"/>
                  <a:pt x="336044" y="1928012"/>
                  <a:pt x="336044" y="3070897"/>
                </a:cubicBezTo>
                <a:cubicBezTo>
                  <a:pt x="336044" y="3397436"/>
                  <a:pt x="402223" y="3708518"/>
                  <a:pt x="521898" y="3991462"/>
                </a:cubicBezTo>
                <a:lnTo>
                  <a:pt x="537226" y="4023281"/>
                </a:lnTo>
                <a:lnTo>
                  <a:pt x="404889" y="4003084"/>
                </a:lnTo>
                <a:cubicBezTo>
                  <a:pt x="289710" y="3979515"/>
                  <a:pt x="178099" y="3946154"/>
                  <a:pt x="70962" y="3903907"/>
                </a:cubicBezTo>
                <a:lnTo>
                  <a:pt x="0" y="3872352"/>
                </a:lnTo>
                <a:lnTo>
                  <a:pt x="0" y="171104"/>
                </a:lnTo>
                <a:lnTo>
                  <a:pt x="25324" y="158905"/>
                </a:lnTo>
                <a:cubicBezTo>
                  <a:pt x="267243" y="56582"/>
                  <a:pt x="533219" y="0"/>
                  <a:pt x="812410" y="0"/>
                </a:cubicBez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descr="A close up of a sign&#10;&#10;Description automatically generated">
            <a:extLst>
              <a:ext uri="{FF2B5EF4-FFF2-40B4-BE49-F238E27FC236}">
                <a16:creationId xmlns:a16="http://schemas.microsoft.com/office/drawing/2014/main" xmlns="" id="{039E56AF-0EDD-454C-9575-21C6DEC7DD76}"/>
              </a:ext>
            </a:extLst>
          </p:cNvPr>
          <p:cNvPicPr>
            <a:picLocks noChangeAspect="1"/>
          </p:cNvPicPr>
          <p:nvPr userDrawn="1"/>
        </p:nvPicPr>
        <p:blipFill>
          <a:blip r:embed="rId2" cstate="screen">
            <a:extLst>
              <a:ext uri="{28A0092B-C50C-407E-A947-70E740481C1C}">
                <a14:useLocalDpi xmlns:a14="http://schemas.microsoft.com/office/drawing/2010/main" xmlns=""/>
              </a:ext>
            </a:extLst>
          </a:blip>
          <a:stretch>
            <a:fillRect/>
          </a:stretch>
        </p:blipFill>
        <p:spPr>
          <a:xfrm>
            <a:off x="7673047" y="399716"/>
            <a:ext cx="4191000" cy="1270000"/>
          </a:xfrm>
          <a:prstGeom prst="rect">
            <a:avLst/>
          </a:prstGeom>
        </p:spPr>
      </p:pic>
      <p:sp>
        <p:nvSpPr>
          <p:cNvPr id="26" name="Text Placeholder 23">
            <a:extLst>
              <a:ext uri="{FF2B5EF4-FFF2-40B4-BE49-F238E27FC236}">
                <a16:creationId xmlns:a16="http://schemas.microsoft.com/office/drawing/2014/main" xmlns="" id="{608DE909-BC66-F241-A842-B20FB5D622A3}"/>
              </a:ext>
            </a:extLst>
          </p:cNvPr>
          <p:cNvSpPr>
            <a:spLocks noGrp="1"/>
          </p:cNvSpPr>
          <p:nvPr userDrawn="1">
            <p:ph type="body" sz="quarter" idx="19" hasCustomPrompt="1"/>
          </p:nvPr>
        </p:nvSpPr>
        <p:spPr>
          <a:xfrm>
            <a:off x="1152753" y="3630445"/>
            <a:ext cx="3195486" cy="731140"/>
          </a:xfrm>
        </p:spPr>
        <p:txBody>
          <a:bodyPr anchor="ctr">
            <a:normAutofit/>
          </a:bodyPr>
          <a:lstStyle>
            <a:lvl1pPr marL="0" indent="0" algn="l">
              <a:buNone/>
              <a:defRPr sz="2800" baseline="0">
                <a:solidFill>
                  <a:schemeClr val="bg1"/>
                </a:solidFill>
                <a:latin typeface="+mn-lt"/>
              </a:defRPr>
            </a:lvl1pPr>
          </a:lstStyle>
          <a:p>
            <a:pPr lvl="0"/>
            <a:r>
              <a:rPr lang="en-US" dirty="0"/>
              <a:t>Sub-heading</a:t>
            </a:r>
          </a:p>
        </p:txBody>
      </p:sp>
      <p:sp>
        <p:nvSpPr>
          <p:cNvPr id="27" name="Text Placeholder 23">
            <a:extLst>
              <a:ext uri="{FF2B5EF4-FFF2-40B4-BE49-F238E27FC236}">
                <a16:creationId xmlns:a16="http://schemas.microsoft.com/office/drawing/2014/main" xmlns="" id="{35107A99-85A2-0B46-8004-70859B7F4D11}"/>
              </a:ext>
            </a:extLst>
          </p:cNvPr>
          <p:cNvSpPr>
            <a:spLocks noGrp="1"/>
          </p:cNvSpPr>
          <p:nvPr userDrawn="1">
            <p:ph type="body" sz="quarter" idx="20" hasCustomPrompt="1"/>
          </p:nvPr>
        </p:nvSpPr>
        <p:spPr>
          <a:xfrm>
            <a:off x="1152753" y="2820869"/>
            <a:ext cx="3195485" cy="837258"/>
          </a:xfrm>
        </p:spPr>
        <p:txBody>
          <a:bodyPr anchor="ctr">
            <a:normAutofit/>
          </a:bodyPr>
          <a:lstStyle>
            <a:lvl1pPr marL="0" indent="0" algn="l">
              <a:buNone/>
              <a:defRPr sz="5000" baseline="0">
                <a:solidFill>
                  <a:schemeClr val="bg1"/>
                </a:solidFill>
                <a:latin typeface="+mn-lt"/>
              </a:defRPr>
            </a:lvl1pPr>
          </a:lstStyle>
          <a:p>
            <a:pPr lvl="0"/>
            <a:r>
              <a:rPr lang="en-US" dirty="0"/>
              <a:t>Heading </a:t>
            </a:r>
          </a:p>
        </p:txBody>
      </p:sp>
      <p:sp>
        <p:nvSpPr>
          <p:cNvPr id="28" name="Footer Placeholder 6">
            <a:extLst>
              <a:ext uri="{FF2B5EF4-FFF2-40B4-BE49-F238E27FC236}">
                <a16:creationId xmlns:a16="http://schemas.microsoft.com/office/drawing/2014/main" xmlns="" id="{BC5C334C-BCEF-B142-874F-73AAB1B7E639}"/>
              </a:ext>
            </a:extLst>
          </p:cNvPr>
          <p:cNvSpPr txBox="1">
            <a:spLocks noGrp="1"/>
          </p:cNvSpPr>
          <p:nvPr userDrawn="1"/>
        </p:nvSpPr>
        <p:spPr bwMode="auto">
          <a:xfrm>
            <a:off x="9544272" y="6161631"/>
            <a:ext cx="2319775" cy="4472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spcBef>
                <a:spcPct val="0"/>
              </a:spcBef>
              <a:buFontTx/>
              <a:buNone/>
            </a:pPr>
            <a:r>
              <a:rPr lang="en-IE" altLang="en-US" sz="1000" dirty="0">
                <a:solidFill>
                  <a:schemeClr val="tx1"/>
                </a:solidFill>
                <a:latin typeface="Calibri" charset="0"/>
              </a:rPr>
              <a:t> This programme has been funded with support from the European Commission </a:t>
            </a:r>
          </a:p>
        </p:txBody>
      </p:sp>
      <p:pic>
        <p:nvPicPr>
          <p:cNvPr id="29" name="Picture 8">
            <a:extLst>
              <a:ext uri="{FF2B5EF4-FFF2-40B4-BE49-F238E27FC236}">
                <a16:creationId xmlns:a16="http://schemas.microsoft.com/office/drawing/2014/main" xmlns="" id="{76648142-E672-A744-8ABE-938BF1DB50E3}"/>
              </a:ext>
            </a:extLst>
          </p:cNvPr>
          <p:cNvPicPr>
            <a:picLocks noChangeAspect="1" noChangeArrowheads="1"/>
          </p:cNvPicPr>
          <p:nvPr userDrawn="1"/>
        </p:nvPicPr>
        <p:blipFill>
          <a:blip r:embed="rId3" cstate="screen">
            <a:extLst>
              <a:ext uri="{28A0092B-C50C-407E-A947-70E740481C1C}">
                <a14:useLocalDpi xmlns:a14="http://schemas.microsoft.com/office/drawing/2010/main" xmlns=""/>
              </a:ext>
            </a:extLst>
          </a:blip>
          <a:srcRect/>
          <a:stretch>
            <a:fillRect/>
          </a:stretch>
        </p:blipFill>
        <p:spPr bwMode="auto">
          <a:xfrm>
            <a:off x="7890403" y="6161631"/>
            <a:ext cx="16256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 name="Freeform 29">
            <a:extLst>
              <a:ext uri="{FF2B5EF4-FFF2-40B4-BE49-F238E27FC236}">
                <a16:creationId xmlns:a16="http://schemas.microsoft.com/office/drawing/2014/main" xmlns="" id="{99D33FD2-158B-DC46-8F5F-3E38F6B003B1}"/>
              </a:ext>
            </a:extLst>
          </p:cNvPr>
          <p:cNvSpPr>
            <a:spLocks noGrp="1"/>
          </p:cNvSpPr>
          <p:nvPr>
            <p:ph type="pic" sz="quarter" idx="21"/>
          </p:nvPr>
        </p:nvSpPr>
        <p:spPr>
          <a:xfrm>
            <a:off x="12700" y="1935163"/>
            <a:ext cx="12179300" cy="3646487"/>
          </a:xfrm>
          <a:custGeom>
            <a:avLst/>
            <a:gdLst>
              <a:gd name="connsiteX0" fmla="*/ 336528 w 12179300"/>
              <a:gd name="connsiteY0" fmla="*/ 1535450 h 3646487"/>
              <a:gd name="connsiteX1" fmla="*/ 348739 w 12179300"/>
              <a:gd name="connsiteY1" fmla="*/ 1777258 h 3646487"/>
              <a:gd name="connsiteX2" fmla="*/ 360633 w 12179300"/>
              <a:gd name="connsiteY2" fmla="*/ 1855191 h 3646487"/>
              <a:gd name="connsiteX3" fmla="*/ 348738 w 12179300"/>
              <a:gd name="connsiteY3" fmla="*/ 1777258 h 3646487"/>
              <a:gd name="connsiteX4" fmla="*/ 336528 w 12179300"/>
              <a:gd name="connsiteY4" fmla="*/ 1535450 h 3646487"/>
              <a:gd name="connsiteX5" fmla="*/ 344970 w 12179300"/>
              <a:gd name="connsiteY5" fmla="*/ 1344460 h 3646487"/>
              <a:gd name="connsiteX6" fmla="*/ 336528 w 12179300"/>
              <a:gd name="connsiteY6" fmla="*/ 1535450 h 3646487"/>
              <a:gd name="connsiteX7" fmla="*/ 341816 w 12179300"/>
              <a:gd name="connsiteY7" fmla="*/ 1376036 h 3646487"/>
              <a:gd name="connsiteX8" fmla="*/ 350540 w 12179300"/>
              <a:gd name="connsiteY8" fmla="*/ 1288693 h 3646487"/>
              <a:gd name="connsiteX9" fmla="*/ 344970 w 12179300"/>
              <a:gd name="connsiteY9" fmla="*/ 1344460 h 3646487"/>
              <a:gd name="connsiteX10" fmla="*/ 345896 w 12179300"/>
              <a:gd name="connsiteY10" fmla="*/ 1323511 h 3646487"/>
              <a:gd name="connsiteX11" fmla="*/ 368918 w 12179300"/>
              <a:gd name="connsiteY11" fmla="*/ 1150914 h 3646487"/>
              <a:gd name="connsiteX12" fmla="*/ 350540 w 12179300"/>
              <a:gd name="connsiteY12" fmla="*/ 1288693 h 3646487"/>
              <a:gd name="connsiteX13" fmla="*/ 357456 w 12179300"/>
              <a:gd name="connsiteY13" fmla="*/ 1219454 h 3646487"/>
              <a:gd name="connsiteX14" fmla="*/ 378014 w 12179300"/>
              <a:gd name="connsiteY14" fmla="*/ 1096521 h 3646487"/>
              <a:gd name="connsiteX15" fmla="*/ 368918 w 12179300"/>
              <a:gd name="connsiteY15" fmla="*/ 1150914 h 3646487"/>
              <a:gd name="connsiteX16" fmla="*/ 373467 w 12179300"/>
              <a:gd name="connsiteY16" fmla="*/ 1116806 h 3646487"/>
              <a:gd name="connsiteX17" fmla="*/ 418446 w 12179300"/>
              <a:gd name="connsiteY17" fmla="*/ 916131 h 3646487"/>
              <a:gd name="connsiteX18" fmla="*/ 378014 w 12179300"/>
              <a:gd name="connsiteY18" fmla="*/ 1096521 h 3646487"/>
              <a:gd name="connsiteX19" fmla="*/ 383111 w 12179300"/>
              <a:gd name="connsiteY19" fmla="*/ 1066040 h 3646487"/>
              <a:gd name="connsiteX20" fmla="*/ 418446 w 12179300"/>
              <a:gd name="connsiteY20" fmla="*/ 916131 h 3646487"/>
              <a:gd name="connsiteX21" fmla="*/ 4498228 w 12179300"/>
              <a:gd name="connsiteY21" fmla="*/ 0 h 3646487"/>
              <a:gd name="connsiteX22" fmla="*/ 12179300 w 12179300"/>
              <a:gd name="connsiteY22" fmla="*/ 0 h 3646487"/>
              <a:gd name="connsiteX23" fmla="*/ 12179300 w 12179300"/>
              <a:gd name="connsiteY23" fmla="*/ 3646487 h 3646487"/>
              <a:gd name="connsiteX24" fmla="*/ 3767501 w 12179300"/>
              <a:gd name="connsiteY24" fmla="*/ 3646487 h 3646487"/>
              <a:gd name="connsiteX25" fmla="*/ 3915656 w 12179300"/>
              <a:gd name="connsiteY25" fmla="*/ 3565433 h 3646487"/>
              <a:gd name="connsiteX26" fmla="*/ 5066533 w 12179300"/>
              <a:gd name="connsiteY26" fmla="*/ 1535449 h 3646487"/>
              <a:gd name="connsiteX27" fmla="*/ 4526482 w 12179300"/>
              <a:gd name="connsiteY27" fmla="*/ 31088 h 3646487"/>
              <a:gd name="connsiteX28" fmla="*/ 0 w 12179300"/>
              <a:gd name="connsiteY28" fmla="*/ 0 h 3646487"/>
              <a:gd name="connsiteX29" fmla="*/ 484 w 12179300"/>
              <a:gd name="connsiteY29" fmla="*/ 0 h 3646487"/>
              <a:gd name="connsiteX30" fmla="*/ 484 w 12179300"/>
              <a:gd name="connsiteY30" fmla="*/ 2336905 h 3646487"/>
              <a:gd name="connsiteX31" fmla="*/ 71446 w 12179300"/>
              <a:gd name="connsiteY31" fmla="*/ 2368460 h 3646487"/>
              <a:gd name="connsiteX32" fmla="*/ 405373 w 12179300"/>
              <a:gd name="connsiteY32" fmla="*/ 2467637 h 3646487"/>
              <a:gd name="connsiteX33" fmla="*/ 537710 w 12179300"/>
              <a:gd name="connsiteY33" fmla="*/ 2487834 h 3646487"/>
              <a:gd name="connsiteX34" fmla="*/ 621971 w 12179300"/>
              <a:gd name="connsiteY34" fmla="*/ 2662749 h 3646487"/>
              <a:gd name="connsiteX35" fmla="*/ 1612135 w 12179300"/>
              <a:gd name="connsiteY35" fmla="*/ 3635155 h 3646487"/>
              <a:gd name="connsiteX36" fmla="*/ 1636905 w 12179300"/>
              <a:gd name="connsiteY36" fmla="*/ 3646487 h 3646487"/>
              <a:gd name="connsiteX37" fmla="*/ 0 w 12179300"/>
              <a:gd name="connsiteY37" fmla="*/ 3646487 h 3646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2179300" h="3646487">
                <a:moveTo>
                  <a:pt x="336528" y="1535450"/>
                </a:moveTo>
                <a:cubicBezTo>
                  <a:pt x="336528" y="1617085"/>
                  <a:pt x="340664" y="1697753"/>
                  <a:pt x="348739" y="1777258"/>
                </a:cubicBezTo>
                <a:lnTo>
                  <a:pt x="360633" y="1855191"/>
                </a:lnTo>
                <a:lnTo>
                  <a:pt x="348738" y="1777258"/>
                </a:lnTo>
                <a:cubicBezTo>
                  <a:pt x="340664" y="1697754"/>
                  <a:pt x="336528" y="1617085"/>
                  <a:pt x="336528" y="1535450"/>
                </a:cubicBezTo>
                <a:close/>
                <a:moveTo>
                  <a:pt x="344970" y="1344460"/>
                </a:moveTo>
                <a:lnTo>
                  <a:pt x="336528" y="1535450"/>
                </a:lnTo>
                <a:cubicBezTo>
                  <a:pt x="336528" y="1481877"/>
                  <a:pt x="338309" y="1428721"/>
                  <a:pt x="341816" y="1376036"/>
                </a:cubicBezTo>
                <a:close/>
                <a:moveTo>
                  <a:pt x="350540" y="1288693"/>
                </a:moveTo>
                <a:lnTo>
                  <a:pt x="344970" y="1344460"/>
                </a:lnTo>
                <a:lnTo>
                  <a:pt x="345896" y="1323511"/>
                </a:lnTo>
                <a:close/>
                <a:moveTo>
                  <a:pt x="368918" y="1150914"/>
                </a:moveTo>
                <a:lnTo>
                  <a:pt x="350540" y="1288693"/>
                </a:lnTo>
                <a:lnTo>
                  <a:pt x="357456" y="1219454"/>
                </a:lnTo>
                <a:close/>
                <a:moveTo>
                  <a:pt x="378014" y="1096521"/>
                </a:moveTo>
                <a:lnTo>
                  <a:pt x="368918" y="1150914"/>
                </a:lnTo>
                <a:lnTo>
                  <a:pt x="373467" y="1116806"/>
                </a:lnTo>
                <a:close/>
                <a:moveTo>
                  <a:pt x="418446" y="916131"/>
                </a:moveTo>
                <a:lnTo>
                  <a:pt x="378014" y="1096521"/>
                </a:lnTo>
                <a:lnTo>
                  <a:pt x="383111" y="1066040"/>
                </a:lnTo>
                <a:cubicBezTo>
                  <a:pt x="393295" y="1015468"/>
                  <a:pt x="405092" y="965479"/>
                  <a:pt x="418446" y="916131"/>
                </a:cubicBezTo>
                <a:close/>
                <a:moveTo>
                  <a:pt x="4498228" y="0"/>
                </a:moveTo>
                <a:lnTo>
                  <a:pt x="12179300" y="0"/>
                </a:lnTo>
                <a:lnTo>
                  <a:pt x="12179300" y="3646487"/>
                </a:lnTo>
                <a:lnTo>
                  <a:pt x="3767501" y="3646487"/>
                </a:lnTo>
                <a:lnTo>
                  <a:pt x="3915656" y="3565433"/>
                </a:lnTo>
                <a:cubicBezTo>
                  <a:pt x="4605081" y="3152204"/>
                  <a:pt x="5066533" y="2397716"/>
                  <a:pt x="5066533" y="1535449"/>
                </a:cubicBezTo>
                <a:cubicBezTo>
                  <a:pt x="5066533" y="964006"/>
                  <a:pt x="4863864" y="439900"/>
                  <a:pt x="4526482" y="31088"/>
                </a:cubicBezTo>
                <a:close/>
                <a:moveTo>
                  <a:pt x="0" y="0"/>
                </a:moveTo>
                <a:lnTo>
                  <a:pt x="484" y="0"/>
                </a:lnTo>
                <a:lnTo>
                  <a:pt x="484" y="2336905"/>
                </a:lnTo>
                <a:lnTo>
                  <a:pt x="71446" y="2368460"/>
                </a:lnTo>
                <a:cubicBezTo>
                  <a:pt x="178583" y="2410707"/>
                  <a:pt x="290194" y="2444068"/>
                  <a:pt x="405373" y="2467637"/>
                </a:cubicBezTo>
                <a:lnTo>
                  <a:pt x="537710" y="2487834"/>
                </a:lnTo>
                <a:lnTo>
                  <a:pt x="621971" y="2662749"/>
                </a:lnTo>
                <a:cubicBezTo>
                  <a:pt x="847246" y="3077441"/>
                  <a:pt x="1192945" y="3417222"/>
                  <a:pt x="1612135" y="3635155"/>
                </a:cubicBezTo>
                <a:lnTo>
                  <a:pt x="1636905" y="3646487"/>
                </a:lnTo>
                <a:lnTo>
                  <a:pt x="0" y="3646487"/>
                </a:lnTo>
                <a:close/>
              </a:path>
            </a:pathLst>
          </a:custGeom>
        </p:spPr>
        <p:txBody>
          <a:bodyPr wrap="square">
            <a:noAutofit/>
          </a:bodyPr>
          <a:lstStyle/>
          <a:p>
            <a:endParaRPr lang="en-US" dirty="0"/>
          </a:p>
        </p:txBody>
      </p:sp>
      <p:sp>
        <p:nvSpPr>
          <p:cNvPr id="43" name="Text Box 15">
            <a:extLst>
              <a:ext uri="{FF2B5EF4-FFF2-40B4-BE49-F238E27FC236}">
                <a16:creationId xmlns:a16="http://schemas.microsoft.com/office/drawing/2014/main" xmlns="" id="{F415B5D3-0006-E44D-881C-31D798A0CEF8}"/>
              </a:ext>
            </a:extLst>
          </p:cNvPr>
          <p:cNvSpPr txBox="1"/>
          <p:nvPr userDrawn="1"/>
        </p:nvSpPr>
        <p:spPr>
          <a:xfrm>
            <a:off x="3481863" y="5916368"/>
            <a:ext cx="4005625" cy="62513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en-US" sz="950" dirty="0">
                <a:solidFill>
                  <a:schemeClr val="tx1"/>
                </a:solidFill>
                <a:effectLst/>
                <a:latin typeface="+mn-lt"/>
                <a:ea typeface="Calibri" panose="020F0502020204030204" pitchFamily="34" charset="0"/>
                <a:cs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 </a:t>
            </a:r>
            <a:r>
              <a:rPr lang="en-IE" sz="950" dirty="0">
                <a:solidFill>
                  <a:schemeClr val="tx1"/>
                </a:solidFill>
                <a:effectLst/>
                <a:latin typeface="+mn-lt"/>
                <a:ea typeface="Times New Roman" panose="02020603050405020304" pitchFamily="18" charset="0"/>
                <a:cs typeface="Times New Roman" panose="02020603050405020304" pitchFamily="18" charset="0"/>
              </a:rPr>
              <a:t>2019-2-UK01-KA205-062298</a:t>
            </a:r>
            <a:endParaRPr lang="en-IE" sz="950" dirty="0">
              <a:solidFill>
                <a:schemeClr val="tx1"/>
              </a:solidFill>
              <a:effectLst/>
              <a:latin typeface="+mn-lt"/>
              <a:ea typeface="Calibri" panose="020F0502020204030204" pitchFamily="34" charset="0"/>
              <a:cs typeface="Times New Roman" panose="02020603050405020304" pitchFamily="18" charset="0"/>
            </a:endParaRPr>
          </a:p>
          <a:p>
            <a:pPr algn="just">
              <a:spcAft>
                <a:spcPts val="0"/>
              </a:spcAft>
            </a:pPr>
            <a:r>
              <a:rPr lang="en-US" sz="950" dirty="0">
                <a:solidFill>
                  <a:schemeClr val="tx1"/>
                </a:solidFill>
                <a:effectLst/>
                <a:latin typeface="+mn-lt"/>
                <a:ea typeface="Calibri" panose="020F0502020204030204" pitchFamily="34" charset="0"/>
                <a:cs typeface="Times New Roman" panose="02020603050405020304" pitchFamily="18" charset="0"/>
              </a:rPr>
              <a:t> </a:t>
            </a:r>
            <a:endParaRPr lang="en-IE" sz="950" dirty="0">
              <a:solidFill>
                <a:schemeClr val="tx1"/>
              </a:solidFill>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xmlns="" val="7173666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slide - whit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D65D7E34-EA65-E447-8D5F-5A59B1453A3E}"/>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16" name="Straight Connector 15">
            <a:extLst>
              <a:ext uri="{FF2B5EF4-FFF2-40B4-BE49-F238E27FC236}">
                <a16:creationId xmlns:a16="http://schemas.microsoft.com/office/drawing/2014/main" xmlns="" id="{EE3D8B26-7B6C-7E47-BAA8-D1ECB05084F9}"/>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Freeform 6">
            <a:extLst>
              <a:ext uri="{FF2B5EF4-FFF2-40B4-BE49-F238E27FC236}">
                <a16:creationId xmlns:a16="http://schemas.microsoft.com/office/drawing/2014/main" xmlns="" id="{28645C26-2FD6-7744-AD48-B7C149855761}"/>
              </a:ext>
            </a:extLst>
          </p:cNvPr>
          <p:cNvSpPr/>
          <p:nvPr userDrawn="1"/>
        </p:nvSpPr>
        <p:spPr>
          <a:xfrm rot="16200000">
            <a:off x="6531921" y="-2193604"/>
            <a:ext cx="3112971" cy="7500180"/>
          </a:xfrm>
          <a:custGeom>
            <a:avLst/>
            <a:gdLst>
              <a:gd name="connsiteX0" fmla="*/ 3112971 w 3112971"/>
              <a:gd name="connsiteY0" fmla="*/ 0 h 7500180"/>
              <a:gd name="connsiteX1" fmla="*/ 3112971 w 3112971"/>
              <a:gd name="connsiteY1" fmla="*/ 1344414 h 7500180"/>
              <a:gd name="connsiteX2" fmla="*/ 2913998 w 3112971"/>
              <a:gd name="connsiteY2" fmla="*/ 1413923 h 7500180"/>
              <a:gd name="connsiteX3" fmla="*/ 1289092 w 3112971"/>
              <a:gd name="connsiteY3" fmla="*/ 3753700 h 7500180"/>
              <a:gd name="connsiteX4" fmla="*/ 2913998 w 3112971"/>
              <a:gd name="connsiteY4" fmla="*/ 6093477 h 7500180"/>
              <a:gd name="connsiteX5" fmla="*/ 3112971 w 3112971"/>
              <a:gd name="connsiteY5" fmla="*/ 6162986 h 7500180"/>
              <a:gd name="connsiteX6" fmla="*/ 3112970 w 3112971"/>
              <a:gd name="connsiteY6" fmla="*/ 7500180 h 7500180"/>
              <a:gd name="connsiteX7" fmla="*/ 3027640 w 3112971"/>
              <a:gd name="connsiteY7" fmla="*/ 7481383 h 7500180"/>
              <a:gd name="connsiteX8" fmla="*/ 0 w 3112971"/>
              <a:gd name="connsiteY8" fmla="*/ 3750089 h 7500180"/>
              <a:gd name="connsiteX9" fmla="*/ 3027641 w 3112971"/>
              <a:gd name="connsiteY9" fmla="*/ 18797 h 7500180"/>
              <a:gd name="connsiteX10" fmla="*/ 3112971 w 3112971"/>
              <a:gd name="connsiteY10" fmla="*/ 0 h 750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12971" h="7500180">
                <a:moveTo>
                  <a:pt x="3112971" y="0"/>
                </a:moveTo>
                <a:lnTo>
                  <a:pt x="3112971" y="1344414"/>
                </a:lnTo>
                <a:lnTo>
                  <a:pt x="2913998" y="1413923"/>
                </a:lnTo>
                <a:cubicBezTo>
                  <a:pt x="1959108" y="1799414"/>
                  <a:pt x="1289092" y="2701875"/>
                  <a:pt x="1289092" y="3753700"/>
                </a:cubicBezTo>
                <a:cubicBezTo>
                  <a:pt x="1289092" y="4805525"/>
                  <a:pt x="1959108" y="5707985"/>
                  <a:pt x="2913998" y="6093477"/>
                </a:cubicBezTo>
                <a:lnTo>
                  <a:pt x="3112971" y="6162986"/>
                </a:lnTo>
                <a:lnTo>
                  <a:pt x="3112970" y="7500180"/>
                </a:lnTo>
                <a:lnTo>
                  <a:pt x="3027640" y="7481383"/>
                </a:lnTo>
                <a:cubicBezTo>
                  <a:pt x="1286541" y="7053818"/>
                  <a:pt x="-1" y="5545355"/>
                  <a:pt x="0" y="3750089"/>
                </a:cubicBezTo>
                <a:cubicBezTo>
                  <a:pt x="0" y="1954824"/>
                  <a:pt x="1286541" y="446362"/>
                  <a:pt x="3027641" y="18797"/>
                </a:cubicBezTo>
                <a:lnTo>
                  <a:pt x="3112971" y="0"/>
                </a:ln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25">
            <a:extLst>
              <a:ext uri="{FF2B5EF4-FFF2-40B4-BE49-F238E27FC236}">
                <a16:creationId xmlns:a16="http://schemas.microsoft.com/office/drawing/2014/main" xmlns="" id="{E55958EA-89A8-8343-B46C-6190808EEC65}"/>
              </a:ext>
            </a:extLst>
          </p:cNvPr>
          <p:cNvSpPr>
            <a:spLocks noGrp="1"/>
          </p:cNvSpPr>
          <p:nvPr>
            <p:ph type="body" sz="quarter" idx="14" hasCustomPrompt="1"/>
          </p:nvPr>
        </p:nvSpPr>
        <p:spPr>
          <a:xfrm>
            <a:off x="508178" y="3429000"/>
            <a:ext cx="10985483" cy="2644774"/>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a16="http://schemas.microsoft.com/office/drawing/2014/main" xmlns="" id="{DD2FE315-7562-344C-868C-A461F71AB3C7}"/>
              </a:ext>
            </a:extLst>
          </p:cNvPr>
          <p:cNvSpPr>
            <a:spLocks noGrp="1"/>
          </p:cNvSpPr>
          <p:nvPr>
            <p:ph type="body" sz="quarter" idx="15" hasCustomPrompt="1"/>
          </p:nvPr>
        </p:nvSpPr>
        <p:spPr>
          <a:xfrm>
            <a:off x="508178" y="867256"/>
            <a:ext cx="4461735" cy="697353"/>
          </a:xfrm>
        </p:spPr>
        <p:txBody>
          <a:bodyPr>
            <a:normAutofit/>
          </a:bodyPr>
          <a:lstStyle>
            <a:lvl1pPr marL="0" indent="0" algn="l">
              <a:buNone/>
              <a:defRPr sz="3600">
                <a:solidFill>
                  <a:schemeClr val="tx1"/>
                </a:solidFill>
                <a:latin typeface="+mn-lt"/>
              </a:defRPr>
            </a:lvl1pPr>
          </a:lstStyle>
          <a:p>
            <a:pPr lvl="0"/>
            <a:r>
              <a:rPr lang="en-US" dirty="0"/>
              <a:t>TITLE</a:t>
            </a:r>
          </a:p>
        </p:txBody>
      </p:sp>
    </p:spTree>
    <p:extLst>
      <p:ext uri="{BB962C8B-B14F-4D97-AF65-F5344CB8AC3E}">
        <p14:creationId xmlns:p14="http://schemas.microsoft.com/office/powerpoint/2010/main" xmlns="" val="31541657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Only Slide - Vertical -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C17E08BD-CA23-7242-8306-1111C3DB65A4}"/>
              </a:ext>
            </a:extLst>
          </p:cNvPr>
          <p:cNvSpPr/>
          <p:nvPr userDrawn="1"/>
        </p:nvSpPr>
        <p:spPr>
          <a:xfrm>
            <a:off x="8946" y="0"/>
            <a:ext cx="3482399" cy="6879688"/>
          </a:xfrm>
          <a:prstGeom prst="rect">
            <a:avLst/>
          </a:pr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xmlns="" id="{D65D7E34-EA65-E447-8D5F-5A59B1453A3E}"/>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16" name="Straight Connector 15">
            <a:extLst>
              <a:ext uri="{FF2B5EF4-FFF2-40B4-BE49-F238E27FC236}">
                <a16:creationId xmlns:a16="http://schemas.microsoft.com/office/drawing/2014/main" xmlns="" id="{EE3D8B26-7B6C-7E47-BAA8-D1ECB05084F9}"/>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 Placeholder 25">
            <a:extLst>
              <a:ext uri="{FF2B5EF4-FFF2-40B4-BE49-F238E27FC236}">
                <a16:creationId xmlns:a16="http://schemas.microsoft.com/office/drawing/2014/main" xmlns="" id="{E55958EA-89A8-8343-B46C-6190808EEC65}"/>
              </a:ext>
            </a:extLst>
          </p:cNvPr>
          <p:cNvSpPr>
            <a:spLocks noGrp="1"/>
          </p:cNvSpPr>
          <p:nvPr>
            <p:ph type="body" sz="quarter" idx="14" hasCustomPrompt="1"/>
          </p:nvPr>
        </p:nvSpPr>
        <p:spPr>
          <a:xfrm>
            <a:off x="3966827" y="653500"/>
            <a:ext cx="7540362" cy="520651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a16="http://schemas.microsoft.com/office/drawing/2014/main" xmlns="" id="{DD2FE315-7562-344C-868C-A461F71AB3C7}"/>
              </a:ext>
            </a:extLst>
          </p:cNvPr>
          <p:cNvSpPr>
            <a:spLocks noGrp="1"/>
          </p:cNvSpPr>
          <p:nvPr>
            <p:ph type="body" sz="quarter" idx="15" hasCustomPrompt="1"/>
          </p:nvPr>
        </p:nvSpPr>
        <p:spPr>
          <a:xfrm>
            <a:off x="484428" y="653500"/>
            <a:ext cx="2852539" cy="5206518"/>
          </a:xfrm>
        </p:spPr>
        <p:txBody>
          <a:bodyPr>
            <a:normAutofit/>
          </a:bodyPr>
          <a:lstStyle>
            <a:lvl1pPr marL="0" indent="0" algn="l">
              <a:buNone/>
              <a:defRPr sz="3600">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xmlns="" val="33167991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Only Slide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8F4D26F-B2E5-334C-BCD4-DC4BB5A8450E}"/>
              </a:ext>
            </a:extLst>
          </p:cNvPr>
          <p:cNvSpPr/>
          <p:nvPr userDrawn="1"/>
        </p:nvSpPr>
        <p:spPr>
          <a:xfrm>
            <a:off x="8946" y="0"/>
            <a:ext cx="12183054" cy="1702371"/>
          </a:xfrm>
          <a:prstGeom prst="rect">
            <a:avLst/>
          </a:pr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xmlns="" id="{D65D7E34-EA65-E447-8D5F-5A59B1453A3E}"/>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16" name="Straight Connector 15">
            <a:extLst>
              <a:ext uri="{FF2B5EF4-FFF2-40B4-BE49-F238E27FC236}">
                <a16:creationId xmlns:a16="http://schemas.microsoft.com/office/drawing/2014/main" xmlns="" id="{EE3D8B26-7B6C-7E47-BAA8-D1ECB05084F9}"/>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 Placeholder 25">
            <a:extLst>
              <a:ext uri="{FF2B5EF4-FFF2-40B4-BE49-F238E27FC236}">
                <a16:creationId xmlns:a16="http://schemas.microsoft.com/office/drawing/2014/main" xmlns="" id="{E55958EA-89A8-8343-B46C-6190808EEC65}"/>
              </a:ext>
            </a:extLst>
          </p:cNvPr>
          <p:cNvSpPr>
            <a:spLocks noGrp="1"/>
          </p:cNvSpPr>
          <p:nvPr>
            <p:ph type="body" sz="quarter" idx="14" hasCustomPrompt="1"/>
          </p:nvPr>
        </p:nvSpPr>
        <p:spPr>
          <a:xfrm>
            <a:off x="508178" y="2066306"/>
            <a:ext cx="11141516" cy="400746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a16="http://schemas.microsoft.com/office/drawing/2014/main" xmlns="" id="{DD2FE315-7562-344C-868C-A461F71AB3C7}"/>
              </a:ext>
            </a:extLst>
          </p:cNvPr>
          <p:cNvSpPr>
            <a:spLocks noGrp="1"/>
          </p:cNvSpPr>
          <p:nvPr>
            <p:ph type="body" sz="quarter" idx="15" hasCustomPrompt="1"/>
          </p:nvPr>
        </p:nvSpPr>
        <p:spPr>
          <a:xfrm>
            <a:off x="525242" y="617875"/>
            <a:ext cx="11141516" cy="697353"/>
          </a:xfrm>
        </p:spPr>
        <p:txBody>
          <a:bodyPr>
            <a:normAutofit/>
          </a:bodyPr>
          <a:lstStyle>
            <a:lvl1pPr marL="0" indent="0" algn="l">
              <a:buNone/>
              <a:defRPr sz="3600">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xmlns="" val="41075519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Only Slide - Purp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C17E08BD-CA23-7242-8306-1111C3DB65A4}"/>
              </a:ext>
            </a:extLst>
          </p:cNvPr>
          <p:cNvSpPr/>
          <p:nvPr userDrawn="1"/>
        </p:nvSpPr>
        <p:spPr>
          <a:xfrm>
            <a:off x="8946" y="0"/>
            <a:ext cx="3482399" cy="6879688"/>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xmlns="" id="{D65D7E34-EA65-E447-8D5F-5A59B1453A3E}"/>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16" name="Straight Connector 15">
            <a:extLst>
              <a:ext uri="{FF2B5EF4-FFF2-40B4-BE49-F238E27FC236}">
                <a16:creationId xmlns:a16="http://schemas.microsoft.com/office/drawing/2014/main" xmlns="" id="{EE3D8B26-7B6C-7E47-BAA8-D1ECB05084F9}"/>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 Placeholder 25">
            <a:extLst>
              <a:ext uri="{FF2B5EF4-FFF2-40B4-BE49-F238E27FC236}">
                <a16:creationId xmlns:a16="http://schemas.microsoft.com/office/drawing/2014/main" xmlns="" id="{E55958EA-89A8-8343-B46C-6190808EEC65}"/>
              </a:ext>
            </a:extLst>
          </p:cNvPr>
          <p:cNvSpPr>
            <a:spLocks noGrp="1"/>
          </p:cNvSpPr>
          <p:nvPr>
            <p:ph type="body" sz="quarter" idx="14" hasCustomPrompt="1"/>
          </p:nvPr>
        </p:nvSpPr>
        <p:spPr>
          <a:xfrm>
            <a:off x="3966827" y="653500"/>
            <a:ext cx="7540362" cy="520651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a16="http://schemas.microsoft.com/office/drawing/2014/main" xmlns="" id="{DD2FE315-7562-344C-868C-A461F71AB3C7}"/>
              </a:ext>
            </a:extLst>
          </p:cNvPr>
          <p:cNvSpPr>
            <a:spLocks noGrp="1"/>
          </p:cNvSpPr>
          <p:nvPr>
            <p:ph type="body" sz="quarter" idx="15" hasCustomPrompt="1"/>
          </p:nvPr>
        </p:nvSpPr>
        <p:spPr>
          <a:xfrm>
            <a:off x="484428" y="653500"/>
            <a:ext cx="2852539" cy="5206518"/>
          </a:xfrm>
        </p:spPr>
        <p:txBody>
          <a:bodyPr>
            <a:normAutofit/>
          </a:bodyPr>
          <a:lstStyle>
            <a:lvl1pPr marL="0" indent="0" algn="l">
              <a:buNone/>
              <a:defRPr sz="3600">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xmlns="" val="4089409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ext Only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8F4D26F-B2E5-334C-BCD4-DC4BB5A8450E}"/>
              </a:ext>
            </a:extLst>
          </p:cNvPr>
          <p:cNvSpPr/>
          <p:nvPr userDrawn="1"/>
        </p:nvSpPr>
        <p:spPr>
          <a:xfrm>
            <a:off x="8946" y="0"/>
            <a:ext cx="12183054" cy="1702371"/>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xmlns="" id="{D65D7E34-EA65-E447-8D5F-5A59B1453A3E}"/>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16" name="Straight Connector 15">
            <a:extLst>
              <a:ext uri="{FF2B5EF4-FFF2-40B4-BE49-F238E27FC236}">
                <a16:creationId xmlns:a16="http://schemas.microsoft.com/office/drawing/2014/main" xmlns="" id="{EE3D8B26-7B6C-7E47-BAA8-D1ECB05084F9}"/>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 Placeholder 25">
            <a:extLst>
              <a:ext uri="{FF2B5EF4-FFF2-40B4-BE49-F238E27FC236}">
                <a16:creationId xmlns:a16="http://schemas.microsoft.com/office/drawing/2014/main" xmlns="" id="{E55958EA-89A8-8343-B46C-6190808EEC65}"/>
              </a:ext>
            </a:extLst>
          </p:cNvPr>
          <p:cNvSpPr>
            <a:spLocks noGrp="1"/>
          </p:cNvSpPr>
          <p:nvPr>
            <p:ph type="body" sz="quarter" idx="14" hasCustomPrompt="1"/>
          </p:nvPr>
        </p:nvSpPr>
        <p:spPr>
          <a:xfrm>
            <a:off x="508178" y="2066306"/>
            <a:ext cx="11141516" cy="400746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a16="http://schemas.microsoft.com/office/drawing/2014/main" xmlns="" id="{DD2FE315-7562-344C-868C-A461F71AB3C7}"/>
              </a:ext>
            </a:extLst>
          </p:cNvPr>
          <p:cNvSpPr>
            <a:spLocks noGrp="1"/>
          </p:cNvSpPr>
          <p:nvPr>
            <p:ph type="body" sz="quarter" idx="15" hasCustomPrompt="1"/>
          </p:nvPr>
        </p:nvSpPr>
        <p:spPr>
          <a:xfrm>
            <a:off x="525242" y="617875"/>
            <a:ext cx="11141516" cy="697353"/>
          </a:xfrm>
        </p:spPr>
        <p:txBody>
          <a:bodyPr>
            <a:normAutofit/>
          </a:bodyPr>
          <a:lstStyle>
            <a:lvl1pPr marL="0" indent="0" algn="l">
              <a:buNone/>
              <a:defRPr sz="3600">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xmlns="" val="16792085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Only Slide - Vertical - Yellow">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C17E08BD-CA23-7242-8306-1111C3DB65A4}"/>
              </a:ext>
            </a:extLst>
          </p:cNvPr>
          <p:cNvSpPr/>
          <p:nvPr userDrawn="1"/>
        </p:nvSpPr>
        <p:spPr>
          <a:xfrm>
            <a:off x="0" y="0"/>
            <a:ext cx="3482399" cy="6879688"/>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xmlns="" id="{D65D7E34-EA65-E447-8D5F-5A59B1453A3E}"/>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16" name="Straight Connector 15">
            <a:extLst>
              <a:ext uri="{FF2B5EF4-FFF2-40B4-BE49-F238E27FC236}">
                <a16:creationId xmlns:a16="http://schemas.microsoft.com/office/drawing/2014/main" xmlns="" id="{EE3D8B26-7B6C-7E47-BAA8-D1ECB05084F9}"/>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 Placeholder 25">
            <a:extLst>
              <a:ext uri="{FF2B5EF4-FFF2-40B4-BE49-F238E27FC236}">
                <a16:creationId xmlns:a16="http://schemas.microsoft.com/office/drawing/2014/main" xmlns="" id="{E55958EA-89A8-8343-B46C-6190808EEC65}"/>
              </a:ext>
            </a:extLst>
          </p:cNvPr>
          <p:cNvSpPr>
            <a:spLocks noGrp="1"/>
          </p:cNvSpPr>
          <p:nvPr>
            <p:ph type="body" sz="quarter" idx="14" hasCustomPrompt="1"/>
          </p:nvPr>
        </p:nvSpPr>
        <p:spPr>
          <a:xfrm>
            <a:off x="3966827" y="653500"/>
            <a:ext cx="7540362" cy="520651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a16="http://schemas.microsoft.com/office/drawing/2014/main" xmlns="" id="{DD2FE315-7562-344C-868C-A461F71AB3C7}"/>
              </a:ext>
            </a:extLst>
          </p:cNvPr>
          <p:cNvSpPr>
            <a:spLocks noGrp="1"/>
          </p:cNvSpPr>
          <p:nvPr>
            <p:ph type="body" sz="quarter" idx="15" hasCustomPrompt="1"/>
          </p:nvPr>
        </p:nvSpPr>
        <p:spPr>
          <a:xfrm>
            <a:off x="484428" y="653500"/>
            <a:ext cx="2852539" cy="5206518"/>
          </a:xfrm>
        </p:spPr>
        <p:txBody>
          <a:bodyPr>
            <a:normAutofit/>
          </a:bodyPr>
          <a:lstStyle>
            <a:lvl1pPr marL="0" indent="0" algn="l">
              <a:buNone/>
              <a:defRPr sz="3600">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xmlns="" val="23404022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Only Slide - 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8F4D26F-B2E5-334C-BCD4-DC4BB5A8450E}"/>
              </a:ext>
            </a:extLst>
          </p:cNvPr>
          <p:cNvSpPr/>
          <p:nvPr userDrawn="1"/>
        </p:nvSpPr>
        <p:spPr>
          <a:xfrm>
            <a:off x="8946" y="0"/>
            <a:ext cx="12183054" cy="1702371"/>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xmlns="" id="{D65D7E34-EA65-E447-8D5F-5A59B1453A3E}"/>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16" name="Straight Connector 15">
            <a:extLst>
              <a:ext uri="{FF2B5EF4-FFF2-40B4-BE49-F238E27FC236}">
                <a16:creationId xmlns:a16="http://schemas.microsoft.com/office/drawing/2014/main" xmlns="" id="{EE3D8B26-7B6C-7E47-BAA8-D1ECB05084F9}"/>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 Placeholder 25">
            <a:extLst>
              <a:ext uri="{FF2B5EF4-FFF2-40B4-BE49-F238E27FC236}">
                <a16:creationId xmlns:a16="http://schemas.microsoft.com/office/drawing/2014/main" xmlns="" id="{E55958EA-89A8-8343-B46C-6190808EEC65}"/>
              </a:ext>
            </a:extLst>
          </p:cNvPr>
          <p:cNvSpPr>
            <a:spLocks noGrp="1"/>
          </p:cNvSpPr>
          <p:nvPr>
            <p:ph type="body" sz="quarter" idx="14" hasCustomPrompt="1"/>
          </p:nvPr>
        </p:nvSpPr>
        <p:spPr>
          <a:xfrm>
            <a:off x="508178" y="2066306"/>
            <a:ext cx="11141516" cy="400746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a16="http://schemas.microsoft.com/office/drawing/2014/main" xmlns="" id="{DD2FE315-7562-344C-868C-A461F71AB3C7}"/>
              </a:ext>
            </a:extLst>
          </p:cNvPr>
          <p:cNvSpPr>
            <a:spLocks noGrp="1"/>
          </p:cNvSpPr>
          <p:nvPr>
            <p:ph type="body" sz="quarter" idx="15" hasCustomPrompt="1"/>
          </p:nvPr>
        </p:nvSpPr>
        <p:spPr>
          <a:xfrm>
            <a:off x="525242" y="617875"/>
            <a:ext cx="11141516" cy="697353"/>
          </a:xfrm>
        </p:spPr>
        <p:txBody>
          <a:bodyPr>
            <a:normAutofit/>
          </a:bodyPr>
          <a:lstStyle>
            <a:lvl1pPr marL="0" indent="0" algn="l">
              <a:buNone/>
              <a:defRPr sz="3600">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xmlns="" val="26915082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hone - Text - Pink">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8E33612E-853A-CA41-BF5E-C1007E2219AA}"/>
              </a:ext>
            </a:extLst>
          </p:cNvPr>
          <p:cNvSpPr/>
          <p:nvPr userDrawn="1"/>
        </p:nvSpPr>
        <p:spPr>
          <a:xfrm>
            <a:off x="20821" y="0"/>
            <a:ext cx="12171179" cy="6879688"/>
          </a:xfrm>
          <a:prstGeom prst="rect">
            <a:avLst/>
          </a:prstGeom>
          <a:solidFill>
            <a:srgbClr val="ED2A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xmlns="" id="{EE83DE78-9A49-9445-9BAD-D381632B4CC1}"/>
              </a:ext>
            </a:extLst>
          </p:cNvPr>
          <p:cNvSpPr/>
          <p:nvPr userDrawn="1"/>
        </p:nvSpPr>
        <p:spPr>
          <a:xfrm>
            <a:off x="6752" y="0"/>
            <a:ext cx="9527210" cy="6879688"/>
          </a:xfrm>
          <a:prstGeom prst="rect">
            <a:avLst/>
          </a:prstGeom>
          <a:solidFill>
            <a:srgbClr val="EF6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3">
            <a:extLst>
              <a:ext uri="{FF2B5EF4-FFF2-40B4-BE49-F238E27FC236}">
                <a16:creationId xmlns:a16="http://schemas.microsoft.com/office/drawing/2014/main" xmlns="" id="{C2364AB7-62A3-8644-9AF9-42542D74CAD7}"/>
              </a:ext>
            </a:extLst>
          </p:cNvPr>
          <p:cNvSpPr>
            <a:spLocks noGrp="1"/>
          </p:cNvSpPr>
          <p:nvPr>
            <p:ph type="body" sz="quarter" idx="14" hasCustomPrompt="1"/>
          </p:nvPr>
        </p:nvSpPr>
        <p:spPr>
          <a:xfrm>
            <a:off x="3993774" y="2230946"/>
            <a:ext cx="4760259" cy="697353"/>
          </a:xfrm>
        </p:spPr>
        <p:txBody>
          <a:bodyPr>
            <a:normAutofit/>
          </a:bodyPr>
          <a:lstStyle>
            <a:lvl1pPr marL="0" indent="0" algn="l">
              <a:buNone/>
              <a:defRPr sz="3600">
                <a:solidFill>
                  <a:schemeClr val="bg1"/>
                </a:solidFill>
                <a:latin typeface="+mn-lt"/>
              </a:defRPr>
            </a:lvl1pPr>
          </a:lstStyle>
          <a:p>
            <a:pPr lvl="0"/>
            <a:r>
              <a:rPr lang="en-US" dirty="0"/>
              <a:t>Heading</a:t>
            </a:r>
          </a:p>
        </p:txBody>
      </p:sp>
      <p:sp>
        <p:nvSpPr>
          <p:cNvPr id="10" name="Text Placeholder 25">
            <a:extLst>
              <a:ext uri="{FF2B5EF4-FFF2-40B4-BE49-F238E27FC236}">
                <a16:creationId xmlns:a16="http://schemas.microsoft.com/office/drawing/2014/main" xmlns="" id="{2E615F5F-CB96-8744-9722-8A18C0C7C9E8}"/>
              </a:ext>
            </a:extLst>
          </p:cNvPr>
          <p:cNvSpPr>
            <a:spLocks noGrp="1"/>
          </p:cNvSpPr>
          <p:nvPr>
            <p:ph type="body" sz="quarter" idx="15" hasCustomPrompt="1"/>
          </p:nvPr>
        </p:nvSpPr>
        <p:spPr>
          <a:xfrm>
            <a:off x="3993776" y="3431298"/>
            <a:ext cx="4760259" cy="2754349"/>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12" name="Picture 11" descr="A picture containing monitor, photo, sitting, phone&#10;&#10;Description automatically generated">
            <a:extLst>
              <a:ext uri="{FF2B5EF4-FFF2-40B4-BE49-F238E27FC236}">
                <a16:creationId xmlns:a16="http://schemas.microsoft.com/office/drawing/2014/main" xmlns="" id="{B9B9EC6B-8FCA-1C42-BAF4-758C0944C1B9}"/>
              </a:ext>
            </a:extLst>
          </p:cNvPr>
          <p:cNvPicPr>
            <a:picLocks noChangeAspect="1"/>
          </p:cNvPicPr>
          <p:nvPr userDrawn="1"/>
        </p:nvPicPr>
        <p:blipFill>
          <a:blip r:embed="rId2"/>
          <a:stretch>
            <a:fillRect/>
          </a:stretch>
        </p:blipFill>
        <p:spPr>
          <a:xfrm>
            <a:off x="-747898" y="360772"/>
            <a:ext cx="6199242" cy="6131859"/>
          </a:xfrm>
          <a:prstGeom prst="rect">
            <a:avLst/>
          </a:prstGeom>
        </p:spPr>
      </p:pic>
      <p:sp>
        <p:nvSpPr>
          <p:cNvPr id="13" name="Picture Placeholder 31">
            <a:extLst>
              <a:ext uri="{FF2B5EF4-FFF2-40B4-BE49-F238E27FC236}">
                <a16:creationId xmlns:a16="http://schemas.microsoft.com/office/drawing/2014/main" xmlns="" id="{D9AC4096-A22A-9A4A-9926-5F66845A4AE8}"/>
              </a:ext>
            </a:extLst>
          </p:cNvPr>
          <p:cNvSpPr>
            <a:spLocks noGrp="1"/>
          </p:cNvSpPr>
          <p:nvPr>
            <p:ph type="pic" sz="quarter" idx="21"/>
          </p:nvPr>
        </p:nvSpPr>
        <p:spPr>
          <a:xfrm>
            <a:off x="1148089" y="1352116"/>
            <a:ext cx="2334700" cy="4149171"/>
          </a:xfrm>
          <a:solidFill>
            <a:schemeClr val="bg1"/>
          </a:solidFill>
        </p:spPr>
        <p:txBody>
          <a:bodyPr/>
          <a:lstStyle/>
          <a:p>
            <a:endParaRPr lang="en-US" dirty="0"/>
          </a:p>
        </p:txBody>
      </p:sp>
      <p:cxnSp>
        <p:nvCxnSpPr>
          <p:cNvPr id="16" name="Straight Connector 15">
            <a:extLst>
              <a:ext uri="{FF2B5EF4-FFF2-40B4-BE49-F238E27FC236}">
                <a16:creationId xmlns:a16="http://schemas.microsoft.com/office/drawing/2014/main" xmlns="" id="{F5A599B5-3C9C-1C4E-9A0B-5C54912F7B8D}"/>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xmlns="" id="{170ACDDB-E07D-B240-A2CD-7E787F98FF3A}"/>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Tree>
    <p:extLst>
      <p:ext uri="{BB962C8B-B14F-4D97-AF65-F5344CB8AC3E}">
        <p14:creationId xmlns:p14="http://schemas.microsoft.com/office/powerpoint/2010/main" xmlns="" val="41879974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hone - Text - Whit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8E33612E-853A-CA41-BF5E-C1007E2219AA}"/>
              </a:ext>
            </a:extLst>
          </p:cNvPr>
          <p:cNvSpPr/>
          <p:nvPr userDrawn="1"/>
        </p:nvSpPr>
        <p:spPr>
          <a:xfrm>
            <a:off x="20821" y="0"/>
            <a:ext cx="12171179" cy="6879688"/>
          </a:xfrm>
          <a:prstGeom prst="rect">
            <a:avLst/>
          </a:prstGeom>
          <a:solidFill>
            <a:srgbClr val="ED2A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 name="Rectangle 14">
            <a:extLst>
              <a:ext uri="{FF2B5EF4-FFF2-40B4-BE49-F238E27FC236}">
                <a16:creationId xmlns:a16="http://schemas.microsoft.com/office/drawing/2014/main" xmlns="" id="{EE83DE78-9A49-9445-9BAD-D381632B4CC1}"/>
              </a:ext>
            </a:extLst>
          </p:cNvPr>
          <p:cNvSpPr/>
          <p:nvPr userDrawn="1"/>
        </p:nvSpPr>
        <p:spPr>
          <a:xfrm>
            <a:off x="0" y="-10844"/>
            <a:ext cx="9527210" cy="6879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3">
            <a:extLst>
              <a:ext uri="{FF2B5EF4-FFF2-40B4-BE49-F238E27FC236}">
                <a16:creationId xmlns:a16="http://schemas.microsoft.com/office/drawing/2014/main" xmlns="" id="{C2364AB7-62A3-8644-9AF9-42542D74CAD7}"/>
              </a:ext>
            </a:extLst>
          </p:cNvPr>
          <p:cNvSpPr>
            <a:spLocks noGrp="1"/>
          </p:cNvSpPr>
          <p:nvPr>
            <p:ph type="body" sz="quarter" idx="14" hasCustomPrompt="1"/>
          </p:nvPr>
        </p:nvSpPr>
        <p:spPr>
          <a:xfrm>
            <a:off x="3373937" y="145292"/>
            <a:ext cx="5585128" cy="697353"/>
          </a:xfrm>
        </p:spPr>
        <p:txBody>
          <a:bodyPr>
            <a:normAutofit/>
          </a:bodyPr>
          <a:lstStyle>
            <a:lvl1pPr marL="0" indent="0" algn="l">
              <a:buNone/>
              <a:defRPr sz="3600">
                <a:solidFill>
                  <a:schemeClr val="tx1"/>
                </a:solidFill>
                <a:latin typeface="+mn-lt"/>
              </a:defRPr>
            </a:lvl1pPr>
          </a:lstStyle>
          <a:p>
            <a:pPr lvl="0"/>
            <a:r>
              <a:rPr lang="en-US" dirty="0"/>
              <a:t>Heading</a:t>
            </a:r>
          </a:p>
        </p:txBody>
      </p:sp>
      <p:sp>
        <p:nvSpPr>
          <p:cNvPr id="10" name="Text Placeholder 25">
            <a:extLst>
              <a:ext uri="{FF2B5EF4-FFF2-40B4-BE49-F238E27FC236}">
                <a16:creationId xmlns:a16="http://schemas.microsoft.com/office/drawing/2014/main" xmlns="" id="{2E615F5F-CB96-8744-9722-8A18C0C7C9E8}"/>
              </a:ext>
            </a:extLst>
          </p:cNvPr>
          <p:cNvSpPr>
            <a:spLocks noGrp="1"/>
          </p:cNvSpPr>
          <p:nvPr>
            <p:ph type="body" sz="quarter" idx="15" hasCustomPrompt="1"/>
          </p:nvPr>
        </p:nvSpPr>
        <p:spPr>
          <a:xfrm>
            <a:off x="3373937" y="1301327"/>
            <a:ext cx="5585128" cy="2754349"/>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12" name="Picture 11" descr="A picture containing monitor, photo, sitting, phone&#10;&#10;Description automatically generated">
            <a:extLst>
              <a:ext uri="{FF2B5EF4-FFF2-40B4-BE49-F238E27FC236}">
                <a16:creationId xmlns:a16="http://schemas.microsoft.com/office/drawing/2014/main" xmlns="" id="{B9B9EC6B-8FCA-1C42-BAF4-758C0944C1B9}"/>
              </a:ext>
            </a:extLst>
          </p:cNvPr>
          <p:cNvPicPr>
            <a:picLocks noChangeAspect="1"/>
          </p:cNvPicPr>
          <p:nvPr userDrawn="1"/>
        </p:nvPicPr>
        <p:blipFill>
          <a:blip r:embed="rId2"/>
          <a:stretch>
            <a:fillRect/>
          </a:stretch>
        </p:blipFill>
        <p:spPr>
          <a:xfrm>
            <a:off x="-1569830" y="327538"/>
            <a:ext cx="6199242" cy="6131859"/>
          </a:xfrm>
          <a:prstGeom prst="rect">
            <a:avLst/>
          </a:prstGeom>
        </p:spPr>
      </p:pic>
      <p:sp>
        <p:nvSpPr>
          <p:cNvPr id="13" name="Picture Placeholder 31">
            <a:extLst>
              <a:ext uri="{FF2B5EF4-FFF2-40B4-BE49-F238E27FC236}">
                <a16:creationId xmlns:a16="http://schemas.microsoft.com/office/drawing/2014/main" xmlns="" id="{D9AC4096-A22A-9A4A-9926-5F66845A4AE8}"/>
              </a:ext>
            </a:extLst>
          </p:cNvPr>
          <p:cNvSpPr>
            <a:spLocks noGrp="1"/>
          </p:cNvSpPr>
          <p:nvPr>
            <p:ph type="pic" sz="quarter" idx="21"/>
          </p:nvPr>
        </p:nvSpPr>
        <p:spPr>
          <a:xfrm>
            <a:off x="362441" y="1318881"/>
            <a:ext cx="2334700" cy="4149171"/>
          </a:xfrm>
          <a:solidFill>
            <a:schemeClr val="bg1"/>
          </a:solidFill>
        </p:spPr>
        <p:txBody>
          <a:bodyPr/>
          <a:lstStyle/>
          <a:p>
            <a:endParaRPr lang="en-US" dirty="0"/>
          </a:p>
        </p:txBody>
      </p:sp>
      <p:cxnSp>
        <p:nvCxnSpPr>
          <p:cNvPr id="16" name="Straight Connector 15">
            <a:extLst>
              <a:ext uri="{FF2B5EF4-FFF2-40B4-BE49-F238E27FC236}">
                <a16:creationId xmlns:a16="http://schemas.microsoft.com/office/drawing/2014/main" xmlns="" id="{F5A599B5-3C9C-1C4E-9A0B-5C54912F7B8D}"/>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xmlns="" id="{170ACDDB-E07D-B240-A2CD-7E787F98FF3A}"/>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Tree>
    <p:extLst>
      <p:ext uri="{BB962C8B-B14F-4D97-AF65-F5344CB8AC3E}">
        <p14:creationId xmlns:p14="http://schemas.microsoft.com/office/powerpoint/2010/main" xmlns="" val="390918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hone - Laptop - Gree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6860BA7B-AF52-C143-94B6-F02C49DC6F20}"/>
              </a:ext>
            </a:extLst>
          </p:cNvPr>
          <p:cNvSpPr/>
          <p:nvPr userDrawn="1"/>
        </p:nvSpPr>
        <p:spPr>
          <a:xfrm>
            <a:off x="7373" y="0"/>
            <a:ext cx="12204000" cy="6876000"/>
          </a:xfrm>
          <a:prstGeom prst="rect">
            <a:avLst/>
          </a:prstGeom>
          <a:solidFill>
            <a:srgbClr val="56B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reeform 6">
            <a:extLst>
              <a:ext uri="{FF2B5EF4-FFF2-40B4-BE49-F238E27FC236}">
                <a16:creationId xmlns:a16="http://schemas.microsoft.com/office/drawing/2014/main" xmlns="" id="{0F08A96E-9BDB-B343-BB56-F9ADE67D57E0}"/>
              </a:ext>
            </a:extLst>
          </p:cNvPr>
          <p:cNvSpPr/>
          <p:nvPr userDrawn="1"/>
        </p:nvSpPr>
        <p:spPr>
          <a:xfrm>
            <a:off x="-22746" y="0"/>
            <a:ext cx="6625533" cy="6879688"/>
          </a:xfrm>
          <a:custGeom>
            <a:avLst/>
            <a:gdLst>
              <a:gd name="connsiteX0" fmla="*/ 0 w 6534728"/>
              <a:gd name="connsiteY0" fmla="*/ 0 h 6785400"/>
              <a:gd name="connsiteX1" fmla="*/ 4908600 w 6534728"/>
              <a:gd name="connsiteY1" fmla="*/ 0 h 6785400"/>
              <a:gd name="connsiteX2" fmla="*/ 4947932 w 6534728"/>
              <a:gd name="connsiteY2" fmla="*/ 32519 h 6785400"/>
              <a:gd name="connsiteX3" fmla="*/ 6534728 w 6534728"/>
              <a:gd name="connsiteY3" fmla="*/ 3454400 h 6785400"/>
              <a:gd name="connsiteX4" fmla="*/ 5116139 w 6534728"/>
              <a:gd name="connsiteY4" fmla="*/ 6723214 h 6785400"/>
              <a:gd name="connsiteX5" fmla="*/ 5047802 w 6534728"/>
              <a:gd name="connsiteY5" fmla="*/ 6785400 h 6785400"/>
              <a:gd name="connsiteX6" fmla="*/ 0 w 6534728"/>
              <a:gd name="connsiteY6" fmla="*/ 6785400 h 6785400"/>
              <a:gd name="connsiteX7" fmla="*/ 0 w 6534728"/>
              <a:gd name="connsiteY7" fmla="*/ 5214347 h 6785400"/>
              <a:gd name="connsiteX8" fmla="*/ 177210 w 6534728"/>
              <a:gd name="connsiteY8" fmla="*/ 5400447 h 6785400"/>
              <a:gd name="connsiteX9" fmla="*/ 2257781 w 6534728"/>
              <a:gd name="connsiteY9" fmla="*/ 6223001 h 6785400"/>
              <a:gd name="connsiteX10" fmla="*/ 5200152 w 6534728"/>
              <a:gd name="connsiteY10" fmla="*/ 3414625 h 6785400"/>
              <a:gd name="connsiteX11" fmla="*/ 2257781 w 6534728"/>
              <a:gd name="connsiteY11" fmla="*/ 606249 h 6785400"/>
              <a:gd name="connsiteX12" fmla="*/ 177210 w 6534728"/>
              <a:gd name="connsiteY12" fmla="*/ 1428803 h 6785400"/>
              <a:gd name="connsiteX13" fmla="*/ 0 w 6534728"/>
              <a:gd name="connsiteY13" fmla="*/ 1614904 h 6785400"/>
              <a:gd name="connsiteX14" fmla="*/ 0 w 6534728"/>
              <a:gd name="connsiteY14" fmla="*/ 0 h 678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534728" h="6785400">
                <a:moveTo>
                  <a:pt x="0" y="0"/>
                </a:moveTo>
                <a:lnTo>
                  <a:pt x="4908600" y="0"/>
                </a:lnTo>
                <a:lnTo>
                  <a:pt x="4947932" y="32519"/>
                </a:lnTo>
                <a:cubicBezTo>
                  <a:pt x="5922734" y="878158"/>
                  <a:pt x="6534728" y="2098065"/>
                  <a:pt x="6534728" y="3454400"/>
                </a:cubicBezTo>
                <a:cubicBezTo>
                  <a:pt x="6534728" y="4730951"/>
                  <a:pt x="5992616" y="5886651"/>
                  <a:pt x="5116139" y="6723214"/>
                </a:cubicBezTo>
                <a:lnTo>
                  <a:pt x="5047802" y="6785400"/>
                </a:lnTo>
                <a:lnTo>
                  <a:pt x="0" y="6785400"/>
                </a:lnTo>
                <a:lnTo>
                  <a:pt x="0" y="5214347"/>
                </a:lnTo>
                <a:lnTo>
                  <a:pt x="177210" y="5400447"/>
                </a:lnTo>
                <a:cubicBezTo>
                  <a:pt x="709675" y="5908663"/>
                  <a:pt x="1445268" y="6223001"/>
                  <a:pt x="2257781" y="6223001"/>
                </a:cubicBezTo>
                <a:cubicBezTo>
                  <a:pt x="3882808" y="6223001"/>
                  <a:pt x="5200152" y="4965648"/>
                  <a:pt x="5200152" y="3414625"/>
                </a:cubicBezTo>
                <a:cubicBezTo>
                  <a:pt x="5200152" y="1863602"/>
                  <a:pt x="3882808" y="606249"/>
                  <a:pt x="2257781" y="606249"/>
                </a:cubicBezTo>
                <a:cubicBezTo>
                  <a:pt x="1445268" y="606249"/>
                  <a:pt x="709675" y="920587"/>
                  <a:pt x="177210" y="1428803"/>
                </a:cubicBezTo>
                <a:lnTo>
                  <a:pt x="0" y="1614904"/>
                </a:lnTo>
                <a:lnTo>
                  <a:pt x="0" y="0"/>
                </a:lnTo>
                <a:close/>
              </a:path>
            </a:pathLst>
          </a:custGeom>
          <a:solidFill>
            <a:srgbClr val="EF6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xmlns="" id="{936956D2-E976-0249-989E-B3E4B2B625E0}"/>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xmlns="" id="{4F516D52-70AD-464D-9591-C678ED4DAE05}"/>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
        <p:nvSpPr>
          <p:cNvPr id="13" name="Text Placeholder 23">
            <a:extLst>
              <a:ext uri="{FF2B5EF4-FFF2-40B4-BE49-F238E27FC236}">
                <a16:creationId xmlns:a16="http://schemas.microsoft.com/office/drawing/2014/main" xmlns="" id="{3C83C29A-E1B1-534D-A6F4-EE7A2D5D0F74}"/>
              </a:ext>
            </a:extLst>
          </p:cNvPr>
          <p:cNvSpPr>
            <a:spLocks noGrp="1"/>
          </p:cNvSpPr>
          <p:nvPr>
            <p:ph type="body" sz="quarter" idx="14" hasCustomPrompt="1"/>
          </p:nvPr>
        </p:nvSpPr>
        <p:spPr>
          <a:xfrm>
            <a:off x="7739301" y="1322149"/>
            <a:ext cx="3981452"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14" name="Text Placeholder 25">
            <a:extLst>
              <a:ext uri="{FF2B5EF4-FFF2-40B4-BE49-F238E27FC236}">
                <a16:creationId xmlns:a16="http://schemas.microsoft.com/office/drawing/2014/main" xmlns="" id="{2B9C2022-FF2F-FD44-A9C6-A5427CCB9987}"/>
              </a:ext>
            </a:extLst>
          </p:cNvPr>
          <p:cNvSpPr>
            <a:spLocks noGrp="1"/>
          </p:cNvSpPr>
          <p:nvPr>
            <p:ph type="body" sz="quarter" idx="15" hasCustomPrompt="1"/>
          </p:nvPr>
        </p:nvSpPr>
        <p:spPr>
          <a:xfrm>
            <a:off x="7739302" y="2522501"/>
            <a:ext cx="3981451" cy="2592420"/>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17" name="Picture 16" descr="A screenshot of a computer screen&#10;&#10;Description automatically generated">
            <a:extLst>
              <a:ext uri="{FF2B5EF4-FFF2-40B4-BE49-F238E27FC236}">
                <a16:creationId xmlns:a16="http://schemas.microsoft.com/office/drawing/2014/main" xmlns="" id="{E284391A-E111-5C48-B89B-074640CB5314}"/>
              </a:ext>
            </a:extLst>
          </p:cNvPr>
          <p:cNvPicPr>
            <a:picLocks noChangeAspect="1"/>
          </p:cNvPicPr>
          <p:nvPr userDrawn="1"/>
        </p:nvPicPr>
        <p:blipFill>
          <a:blip r:embed="rId2" cstate="screen">
            <a:extLst>
              <a:ext uri="{28A0092B-C50C-407E-A947-70E740481C1C}">
                <a14:useLocalDpi xmlns:a14="http://schemas.microsoft.com/office/drawing/2010/main" xmlns=""/>
              </a:ext>
            </a:extLst>
          </a:blip>
          <a:stretch>
            <a:fillRect/>
          </a:stretch>
        </p:blipFill>
        <p:spPr>
          <a:xfrm>
            <a:off x="471247" y="1840528"/>
            <a:ext cx="6948243" cy="3956365"/>
          </a:xfrm>
          <a:prstGeom prst="rect">
            <a:avLst/>
          </a:prstGeom>
        </p:spPr>
      </p:pic>
      <p:sp>
        <p:nvSpPr>
          <p:cNvPr id="18" name="Picture Placeholder 2">
            <a:extLst>
              <a:ext uri="{FF2B5EF4-FFF2-40B4-BE49-F238E27FC236}">
                <a16:creationId xmlns:a16="http://schemas.microsoft.com/office/drawing/2014/main" xmlns="" id="{F94D04D2-3E55-9348-B743-58B340559B65}"/>
              </a:ext>
            </a:extLst>
          </p:cNvPr>
          <p:cNvSpPr>
            <a:spLocks noGrp="1"/>
          </p:cNvSpPr>
          <p:nvPr>
            <p:ph type="pic" sz="quarter" idx="16"/>
          </p:nvPr>
        </p:nvSpPr>
        <p:spPr>
          <a:xfrm>
            <a:off x="1270861" y="2019300"/>
            <a:ext cx="5331552" cy="3343275"/>
          </a:xfrm>
        </p:spPr>
        <p:txBody>
          <a:bodyPr/>
          <a:lstStyle/>
          <a:p>
            <a:endParaRPr lang="en-US" dirty="0"/>
          </a:p>
        </p:txBody>
      </p:sp>
    </p:spTree>
    <p:extLst>
      <p:ext uri="{BB962C8B-B14F-4D97-AF65-F5344CB8AC3E}">
        <p14:creationId xmlns:p14="http://schemas.microsoft.com/office/powerpoint/2010/main" xmlns="" val="27112656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ircle Photo with text - Yellow 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9861B9B3-7B16-D243-B86D-2B14D7F0C941}"/>
              </a:ext>
            </a:extLst>
          </p:cNvPr>
          <p:cNvSpPr/>
          <p:nvPr userDrawn="1"/>
        </p:nvSpPr>
        <p:spPr>
          <a:xfrm>
            <a:off x="0" y="-21688"/>
            <a:ext cx="12192000" cy="6879688"/>
          </a:xfrm>
          <a:prstGeom prst="rect">
            <a:avLst/>
          </a:pr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X</a:t>
            </a:r>
          </a:p>
        </p:txBody>
      </p:sp>
      <p:sp>
        <p:nvSpPr>
          <p:cNvPr id="27" name="Freeform 26">
            <a:extLst>
              <a:ext uri="{FF2B5EF4-FFF2-40B4-BE49-F238E27FC236}">
                <a16:creationId xmlns:a16="http://schemas.microsoft.com/office/drawing/2014/main" xmlns="" id="{F8FBBB49-7FE0-CC4E-A434-E7F31E4A5D1B}"/>
              </a:ext>
            </a:extLst>
          </p:cNvPr>
          <p:cNvSpPr/>
          <p:nvPr userDrawn="1"/>
        </p:nvSpPr>
        <p:spPr>
          <a:xfrm>
            <a:off x="-2" y="-21688"/>
            <a:ext cx="6625533" cy="6879688"/>
          </a:xfrm>
          <a:custGeom>
            <a:avLst/>
            <a:gdLst>
              <a:gd name="connsiteX0" fmla="*/ 0 w 6534728"/>
              <a:gd name="connsiteY0" fmla="*/ 0 h 6785400"/>
              <a:gd name="connsiteX1" fmla="*/ 4908600 w 6534728"/>
              <a:gd name="connsiteY1" fmla="*/ 0 h 6785400"/>
              <a:gd name="connsiteX2" fmla="*/ 4947932 w 6534728"/>
              <a:gd name="connsiteY2" fmla="*/ 32519 h 6785400"/>
              <a:gd name="connsiteX3" fmla="*/ 6534728 w 6534728"/>
              <a:gd name="connsiteY3" fmla="*/ 3454400 h 6785400"/>
              <a:gd name="connsiteX4" fmla="*/ 5116139 w 6534728"/>
              <a:gd name="connsiteY4" fmla="*/ 6723214 h 6785400"/>
              <a:gd name="connsiteX5" fmla="*/ 5047802 w 6534728"/>
              <a:gd name="connsiteY5" fmla="*/ 6785400 h 6785400"/>
              <a:gd name="connsiteX6" fmla="*/ 0 w 6534728"/>
              <a:gd name="connsiteY6" fmla="*/ 6785400 h 6785400"/>
              <a:gd name="connsiteX7" fmla="*/ 0 w 6534728"/>
              <a:gd name="connsiteY7" fmla="*/ 5214347 h 6785400"/>
              <a:gd name="connsiteX8" fmla="*/ 177210 w 6534728"/>
              <a:gd name="connsiteY8" fmla="*/ 5400447 h 6785400"/>
              <a:gd name="connsiteX9" fmla="*/ 2257781 w 6534728"/>
              <a:gd name="connsiteY9" fmla="*/ 6223001 h 6785400"/>
              <a:gd name="connsiteX10" fmla="*/ 5200152 w 6534728"/>
              <a:gd name="connsiteY10" fmla="*/ 3414625 h 6785400"/>
              <a:gd name="connsiteX11" fmla="*/ 2257781 w 6534728"/>
              <a:gd name="connsiteY11" fmla="*/ 606249 h 6785400"/>
              <a:gd name="connsiteX12" fmla="*/ 177210 w 6534728"/>
              <a:gd name="connsiteY12" fmla="*/ 1428803 h 6785400"/>
              <a:gd name="connsiteX13" fmla="*/ 0 w 6534728"/>
              <a:gd name="connsiteY13" fmla="*/ 1614904 h 6785400"/>
              <a:gd name="connsiteX14" fmla="*/ 0 w 6534728"/>
              <a:gd name="connsiteY14" fmla="*/ 0 h 678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534728" h="6785400">
                <a:moveTo>
                  <a:pt x="0" y="0"/>
                </a:moveTo>
                <a:lnTo>
                  <a:pt x="4908600" y="0"/>
                </a:lnTo>
                <a:lnTo>
                  <a:pt x="4947932" y="32519"/>
                </a:lnTo>
                <a:cubicBezTo>
                  <a:pt x="5922734" y="878158"/>
                  <a:pt x="6534728" y="2098065"/>
                  <a:pt x="6534728" y="3454400"/>
                </a:cubicBezTo>
                <a:cubicBezTo>
                  <a:pt x="6534728" y="4730951"/>
                  <a:pt x="5992616" y="5886651"/>
                  <a:pt x="5116139" y="6723214"/>
                </a:cubicBezTo>
                <a:lnTo>
                  <a:pt x="5047802" y="6785400"/>
                </a:lnTo>
                <a:lnTo>
                  <a:pt x="0" y="6785400"/>
                </a:lnTo>
                <a:lnTo>
                  <a:pt x="0" y="5214347"/>
                </a:lnTo>
                <a:lnTo>
                  <a:pt x="177210" y="5400447"/>
                </a:lnTo>
                <a:cubicBezTo>
                  <a:pt x="709675" y="5908663"/>
                  <a:pt x="1445268" y="6223001"/>
                  <a:pt x="2257781" y="6223001"/>
                </a:cubicBezTo>
                <a:cubicBezTo>
                  <a:pt x="3882808" y="6223001"/>
                  <a:pt x="5200152" y="4965648"/>
                  <a:pt x="5200152" y="3414625"/>
                </a:cubicBezTo>
                <a:cubicBezTo>
                  <a:pt x="5200152" y="1863602"/>
                  <a:pt x="3882808" y="606249"/>
                  <a:pt x="2257781" y="606249"/>
                </a:cubicBezTo>
                <a:cubicBezTo>
                  <a:pt x="1445268" y="606249"/>
                  <a:pt x="709675" y="920587"/>
                  <a:pt x="177210" y="1428803"/>
                </a:cubicBezTo>
                <a:lnTo>
                  <a:pt x="0" y="1614904"/>
                </a:lnTo>
                <a:lnTo>
                  <a:pt x="0" y="0"/>
                </a:lnTo>
                <a:close/>
              </a:path>
            </a:pathLst>
          </a:custGeom>
          <a:solidFill>
            <a:srgbClr val="F07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Picture Placeholder 15">
            <a:extLst>
              <a:ext uri="{FF2B5EF4-FFF2-40B4-BE49-F238E27FC236}">
                <a16:creationId xmlns:a16="http://schemas.microsoft.com/office/drawing/2014/main" xmlns="" id="{65261959-A21C-5A44-B01A-7AA9AF43247A}"/>
              </a:ext>
            </a:extLst>
          </p:cNvPr>
          <p:cNvSpPr>
            <a:spLocks noGrp="1"/>
          </p:cNvSpPr>
          <p:nvPr>
            <p:ph type="pic" sz="quarter" idx="10"/>
          </p:nvPr>
        </p:nvSpPr>
        <p:spPr>
          <a:xfrm>
            <a:off x="0" y="1057059"/>
            <a:ext cx="4672100" cy="4672100"/>
          </a:xfrm>
          <a:prstGeom prst="ellipse">
            <a:avLst/>
          </a:prstGeom>
          <a:noFill/>
          <a:ln>
            <a:noFill/>
          </a:ln>
        </p:spPr>
        <p:txBody>
          <a:bodyPr/>
          <a:lstStyle/>
          <a:p>
            <a:endParaRPr lang="en-US" dirty="0"/>
          </a:p>
        </p:txBody>
      </p:sp>
      <p:cxnSp>
        <p:nvCxnSpPr>
          <p:cNvPr id="32" name="Straight Connector 31">
            <a:extLst>
              <a:ext uri="{FF2B5EF4-FFF2-40B4-BE49-F238E27FC236}">
                <a16:creationId xmlns:a16="http://schemas.microsoft.com/office/drawing/2014/main" xmlns="" id="{73E64F87-72CD-8640-B2BD-5BAE42BE87BE}"/>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xmlns="" id="{05E4028E-E11A-A74D-8651-B7652D229DD7}"/>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
        <p:nvSpPr>
          <p:cNvPr id="37" name="Text Placeholder 23">
            <a:extLst>
              <a:ext uri="{FF2B5EF4-FFF2-40B4-BE49-F238E27FC236}">
                <a16:creationId xmlns:a16="http://schemas.microsoft.com/office/drawing/2014/main" xmlns="" id="{71887C45-63D4-A247-9DE0-987298DB45F3}"/>
              </a:ext>
            </a:extLst>
          </p:cNvPr>
          <p:cNvSpPr>
            <a:spLocks noGrp="1"/>
          </p:cNvSpPr>
          <p:nvPr>
            <p:ph type="body" sz="quarter" idx="13" hasCustomPrompt="1"/>
          </p:nvPr>
        </p:nvSpPr>
        <p:spPr>
          <a:xfrm>
            <a:off x="6926354" y="1936387"/>
            <a:ext cx="4866430" cy="697353"/>
          </a:xfrm>
        </p:spPr>
        <p:txBody>
          <a:bodyPr>
            <a:normAutofit/>
          </a:bodyPr>
          <a:lstStyle>
            <a:lvl1pPr marL="0" indent="0" algn="r">
              <a:buNone/>
              <a:defRPr sz="3600">
                <a:solidFill>
                  <a:schemeClr val="bg1"/>
                </a:solidFill>
                <a:latin typeface="+mn-lt"/>
              </a:defRPr>
            </a:lvl1pPr>
          </a:lstStyle>
          <a:p>
            <a:pPr lvl="0"/>
            <a:r>
              <a:rPr lang="en-US" dirty="0"/>
              <a:t>TITLE</a:t>
            </a:r>
          </a:p>
        </p:txBody>
      </p:sp>
      <p:sp>
        <p:nvSpPr>
          <p:cNvPr id="38" name="Text Placeholder 25">
            <a:extLst>
              <a:ext uri="{FF2B5EF4-FFF2-40B4-BE49-F238E27FC236}">
                <a16:creationId xmlns:a16="http://schemas.microsoft.com/office/drawing/2014/main" xmlns="" id="{E1AA6B9D-81B1-1C42-8F5F-754EA1B10F33}"/>
              </a:ext>
            </a:extLst>
          </p:cNvPr>
          <p:cNvSpPr>
            <a:spLocks noGrp="1"/>
          </p:cNvSpPr>
          <p:nvPr>
            <p:ph type="body" sz="quarter" idx="14" hasCustomPrompt="1"/>
          </p:nvPr>
        </p:nvSpPr>
        <p:spPr>
          <a:xfrm>
            <a:off x="6926355" y="3136739"/>
            <a:ext cx="4866429" cy="2592420"/>
          </a:xfrm>
        </p:spPr>
        <p:txBody>
          <a:bodyPr>
            <a:noAutofit/>
          </a:bodyPr>
          <a:lstStyle>
            <a:lvl1pPr marL="0" indent="0" algn="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xmlns="" val="20647165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hone - Laptop - Whit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xmlns="" id="{0F08A96E-9BDB-B343-BB56-F9ADE67D57E0}"/>
              </a:ext>
            </a:extLst>
          </p:cNvPr>
          <p:cNvSpPr/>
          <p:nvPr userDrawn="1"/>
        </p:nvSpPr>
        <p:spPr>
          <a:xfrm>
            <a:off x="-22746" y="0"/>
            <a:ext cx="6625533" cy="6879688"/>
          </a:xfrm>
          <a:custGeom>
            <a:avLst/>
            <a:gdLst>
              <a:gd name="connsiteX0" fmla="*/ 0 w 6534728"/>
              <a:gd name="connsiteY0" fmla="*/ 0 h 6785400"/>
              <a:gd name="connsiteX1" fmla="*/ 4908600 w 6534728"/>
              <a:gd name="connsiteY1" fmla="*/ 0 h 6785400"/>
              <a:gd name="connsiteX2" fmla="*/ 4947932 w 6534728"/>
              <a:gd name="connsiteY2" fmla="*/ 32519 h 6785400"/>
              <a:gd name="connsiteX3" fmla="*/ 6534728 w 6534728"/>
              <a:gd name="connsiteY3" fmla="*/ 3454400 h 6785400"/>
              <a:gd name="connsiteX4" fmla="*/ 5116139 w 6534728"/>
              <a:gd name="connsiteY4" fmla="*/ 6723214 h 6785400"/>
              <a:gd name="connsiteX5" fmla="*/ 5047802 w 6534728"/>
              <a:gd name="connsiteY5" fmla="*/ 6785400 h 6785400"/>
              <a:gd name="connsiteX6" fmla="*/ 0 w 6534728"/>
              <a:gd name="connsiteY6" fmla="*/ 6785400 h 6785400"/>
              <a:gd name="connsiteX7" fmla="*/ 0 w 6534728"/>
              <a:gd name="connsiteY7" fmla="*/ 5214347 h 6785400"/>
              <a:gd name="connsiteX8" fmla="*/ 177210 w 6534728"/>
              <a:gd name="connsiteY8" fmla="*/ 5400447 h 6785400"/>
              <a:gd name="connsiteX9" fmla="*/ 2257781 w 6534728"/>
              <a:gd name="connsiteY9" fmla="*/ 6223001 h 6785400"/>
              <a:gd name="connsiteX10" fmla="*/ 5200152 w 6534728"/>
              <a:gd name="connsiteY10" fmla="*/ 3414625 h 6785400"/>
              <a:gd name="connsiteX11" fmla="*/ 2257781 w 6534728"/>
              <a:gd name="connsiteY11" fmla="*/ 606249 h 6785400"/>
              <a:gd name="connsiteX12" fmla="*/ 177210 w 6534728"/>
              <a:gd name="connsiteY12" fmla="*/ 1428803 h 6785400"/>
              <a:gd name="connsiteX13" fmla="*/ 0 w 6534728"/>
              <a:gd name="connsiteY13" fmla="*/ 1614904 h 6785400"/>
              <a:gd name="connsiteX14" fmla="*/ 0 w 6534728"/>
              <a:gd name="connsiteY14" fmla="*/ 0 h 678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534728" h="6785400">
                <a:moveTo>
                  <a:pt x="0" y="0"/>
                </a:moveTo>
                <a:lnTo>
                  <a:pt x="4908600" y="0"/>
                </a:lnTo>
                <a:lnTo>
                  <a:pt x="4947932" y="32519"/>
                </a:lnTo>
                <a:cubicBezTo>
                  <a:pt x="5922734" y="878158"/>
                  <a:pt x="6534728" y="2098065"/>
                  <a:pt x="6534728" y="3454400"/>
                </a:cubicBezTo>
                <a:cubicBezTo>
                  <a:pt x="6534728" y="4730951"/>
                  <a:pt x="5992616" y="5886651"/>
                  <a:pt x="5116139" y="6723214"/>
                </a:cubicBezTo>
                <a:lnTo>
                  <a:pt x="5047802" y="6785400"/>
                </a:lnTo>
                <a:lnTo>
                  <a:pt x="0" y="6785400"/>
                </a:lnTo>
                <a:lnTo>
                  <a:pt x="0" y="5214347"/>
                </a:lnTo>
                <a:lnTo>
                  <a:pt x="177210" y="5400447"/>
                </a:lnTo>
                <a:cubicBezTo>
                  <a:pt x="709675" y="5908663"/>
                  <a:pt x="1445268" y="6223001"/>
                  <a:pt x="2257781" y="6223001"/>
                </a:cubicBezTo>
                <a:cubicBezTo>
                  <a:pt x="3882808" y="6223001"/>
                  <a:pt x="5200152" y="4965648"/>
                  <a:pt x="5200152" y="3414625"/>
                </a:cubicBezTo>
                <a:cubicBezTo>
                  <a:pt x="5200152" y="1863602"/>
                  <a:pt x="3882808" y="606249"/>
                  <a:pt x="2257781" y="606249"/>
                </a:cubicBezTo>
                <a:cubicBezTo>
                  <a:pt x="1445268" y="606249"/>
                  <a:pt x="709675" y="920587"/>
                  <a:pt x="177210" y="1428803"/>
                </a:cubicBezTo>
                <a:lnTo>
                  <a:pt x="0" y="1614904"/>
                </a:lnTo>
                <a:lnTo>
                  <a:pt x="0" y="0"/>
                </a:lnTo>
                <a:close/>
              </a:path>
            </a:pathLst>
          </a:cu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screenshot of a computer screen&#10;&#10;Description automatically generated">
            <a:extLst>
              <a:ext uri="{FF2B5EF4-FFF2-40B4-BE49-F238E27FC236}">
                <a16:creationId xmlns:a16="http://schemas.microsoft.com/office/drawing/2014/main" xmlns="" id="{D0375D9A-E874-804C-AD22-A0411A0295FF}"/>
              </a:ext>
            </a:extLst>
          </p:cNvPr>
          <p:cNvPicPr>
            <a:picLocks noChangeAspect="1"/>
          </p:cNvPicPr>
          <p:nvPr userDrawn="1"/>
        </p:nvPicPr>
        <p:blipFill>
          <a:blip r:embed="rId2" cstate="screen">
            <a:extLst>
              <a:ext uri="{28A0092B-C50C-407E-A947-70E740481C1C}">
                <a14:useLocalDpi xmlns:a14="http://schemas.microsoft.com/office/drawing/2010/main" xmlns=""/>
              </a:ext>
            </a:extLst>
          </a:blip>
          <a:stretch>
            <a:fillRect/>
          </a:stretch>
        </p:blipFill>
        <p:spPr>
          <a:xfrm>
            <a:off x="471247" y="1840528"/>
            <a:ext cx="6948243" cy="3956365"/>
          </a:xfrm>
          <a:prstGeom prst="rect">
            <a:avLst/>
          </a:prstGeom>
        </p:spPr>
      </p:pic>
      <p:cxnSp>
        <p:nvCxnSpPr>
          <p:cNvPr id="11" name="Straight Connector 10">
            <a:extLst>
              <a:ext uri="{FF2B5EF4-FFF2-40B4-BE49-F238E27FC236}">
                <a16:creationId xmlns:a16="http://schemas.microsoft.com/office/drawing/2014/main" xmlns="" id="{936956D2-E976-0249-989E-B3E4B2B625E0}"/>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xmlns="" id="{4F516D52-70AD-464D-9591-C678ED4DAE05}"/>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
        <p:nvSpPr>
          <p:cNvPr id="13" name="Text Placeholder 23">
            <a:extLst>
              <a:ext uri="{FF2B5EF4-FFF2-40B4-BE49-F238E27FC236}">
                <a16:creationId xmlns:a16="http://schemas.microsoft.com/office/drawing/2014/main" xmlns="" id="{3C83C29A-E1B1-534D-A6F4-EE7A2D5D0F74}"/>
              </a:ext>
            </a:extLst>
          </p:cNvPr>
          <p:cNvSpPr>
            <a:spLocks noGrp="1"/>
          </p:cNvSpPr>
          <p:nvPr>
            <p:ph type="body" sz="quarter" idx="14" hasCustomPrompt="1"/>
          </p:nvPr>
        </p:nvSpPr>
        <p:spPr>
          <a:xfrm>
            <a:off x="7739301" y="1322149"/>
            <a:ext cx="3981452" cy="697353"/>
          </a:xfrm>
        </p:spPr>
        <p:txBody>
          <a:bodyPr>
            <a:normAutofit/>
          </a:bodyPr>
          <a:lstStyle>
            <a:lvl1pPr marL="0" indent="0" algn="l">
              <a:buNone/>
              <a:defRPr sz="3600">
                <a:solidFill>
                  <a:schemeClr val="tx1"/>
                </a:solidFill>
                <a:latin typeface="+mn-lt"/>
              </a:defRPr>
            </a:lvl1pPr>
          </a:lstStyle>
          <a:p>
            <a:pPr lvl="0"/>
            <a:r>
              <a:rPr lang="en-US" dirty="0"/>
              <a:t>TITLE</a:t>
            </a:r>
          </a:p>
        </p:txBody>
      </p:sp>
      <p:sp>
        <p:nvSpPr>
          <p:cNvPr id="14" name="Text Placeholder 25">
            <a:extLst>
              <a:ext uri="{FF2B5EF4-FFF2-40B4-BE49-F238E27FC236}">
                <a16:creationId xmlns:a16="http://schemas.microsoft.com/office/drawing/2014/main" xmlns="" id="{2B9C2022-FF2F-FD44-A9C6-A5427CCB9987}"/>
              </a:ext>
            </a:extLst>
          </p:cNvPr>
          <p:cNvSpPr>
            <a:spLocks noGrp="1"/>
          </p:cNvSpPr>
          <p:nvPr>
            <p:ph type="body" sz="quarter" idx="15" hasCustomPrompt="1"/>
          </p:nvPr>
        </p:nvSpPr>
        <p:spPr>
          <a:xfrm>
            <a:off x="7739302" y="2522501"/>
            <a:ext cx="3981451" cy="2592420"/>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 name="Picture Placeholder 2">
            <a:extLst>
              <a:ext uri="{FF2B5EF4-FFF2-40B4-BE49-F238E27FC236}">
                <a16:creationId xmlns:a16="http://schemas.microsoft.com/office/drawing/2014/main" xmlns="" id="{38E8B616-7573-E847-97B2-67CB6068A351}"/>
              </a:ext>
            </a:extLst>
          </p:cNvPr>
          <p:cNvSpPr>
            <a:spLocks noGrp="1"/>
          </p:cNvSpPr>
          <p:nvPr>
            <p:ph type="pic" sz="quarter" idx="16"/>
          </p:nvPr>
        </p:nvSpPr>
        <p:spPr>
          <a:xfrm>
            <a:off x="1270861" y="2019300"/>
            <a:ext cx="5331552" cy="3343275"/>
          </a:xfrm>
        </p:spPr>
        <p:txBody>
          <a:bodyPr/>
          <a:lstStyle/>
          <a:p>
            <a:endParaRPr lang="en-US" dirty="0"/>
          </a:p>
        </p:txBody>
      </p:sp>
    </p:spTree>
    <p:extLst>
      <p:ext uri="{BB962C8B-B14F-4D97-AF65-F5344CB8AC3E}">
        <p14:creationId xmlns:p14="http://schemas.microsoft.com/office/powerpoint/2010/main" xmlns="" val="28098004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hoto - Text - Blu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2892668F-7200-CC42-8745-3C1E1A904711}"/>
              </a:ext>
            </a:extLst>
          </p:cNvPr>
          <p:cNvSpPr/>
          <p:nvPr userDrawn="1"/>
        </p:nvSpPr>
        <p:spPr>
          <a:xfrm>
            <a:off x="-12000" y="0"/>
            <a:ext cx="12204000" cy="6892048"/>
          </a:xfrm>
          <a:prstGeom prst="rect">
            <a:avLst/>
          </a:pr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6C6D3"/>
              </a:solidFill>
            </a:endParaRPr>
          </a:p>
        </p:txBody>
      </p:sp>
      <p:sp>
        <p:nvSpPr>
          <p:cNvPr id="18" name="Rectangle 17">
            <a:extLst>
              <a:ext uri="{FF2B5EF4-FFF2-40B4-BE49-F238E27FC236}">
                <a16:creationId xmlns:a16="http://schemas.microsoft.com/office/drawing/2014/main" xmlns="" id="{E650D264-FA7A-D244-96BD-5C1690178E13}"/>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19" name="Straight Connector 18">
            <a:extLst>
              <a:ext uri="{FF2B5EF4-FFF2-40B4-BE49-F238E27FC236}">
                <a16:creationId xmlns:a16="http://schemas.microsoft.com/office/drawing/2014/main" xmlns="" id="{FB344DC9-267F-8F43-BBA3-5E2494DB247E}"/>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xmlns="" id="{22100894-16B4-CD46-8666-C244C4C1DC8F}"/>
              </a:ext>
            </a:extLst>
          </p:cNvPr>
          <p:cNvSpPr>
            <a:spLocks noGrp="1"/>
          </p:cNvSpPr>
          <p:nvPr>
            <p:ph type="pic" sz="quarter" idx="10"/>
          </p:nvPr>
        </p:nvSpPr>
        <p:spPr>
          <a:xfrm>
            <a:off x="8755811" y="0"/>
            <a:ext cx="3436189" cy="6872292"/>
          </a:xfrm>
          <a:custGeom>
            <a:avLst/>
            <a:gdLst>
              <a:gd name="connsiteX0" fmla="*/ 3436146 w 3436189"/>
              <a:gd name="connsiteY0" fmla="*/ 0 h 6872292"/>
              <a:gd name="connsiteX1" fmla="*/ 3436146 w 3436189"/>
              <a:gd name="connsiteY1" fmla="*/ 1598140 h 6872292"/>
              <a:gd name="connsiteX2" fmla="*/ 3268984 w 3436189"/>
              <a:gd name="connsiteY2" fmla="*/ 1623651 h 6872292"/>
              <a:gd name="connsiteX3" fmla="*/ 1785935 w 3436189"/>
              <a:gd name="connsiteY3" fmla="*/ 3443291 h 6872292"/>
              <a:gd name="connsiteX4" fmla="*/ 3268984 w 3436189"/>
              <a:gd name="connsiteY4" fmla="*/ 5262931 h 6872292"/>
              <a:gd name="connsiteX5" fmla="*/ 3436146 w 3436189"/>
              <a:gd name="connsiteY5" fmla="*/ 5288443 h 6872292"/>
              <a:gd name="connsiteX6" fmla="*/ 3436146 w 3436189"/>
              <a:gd name="connsiteY6" fmla="*/ 6872291 h 6872292"/>
              <a:gd name="connsiteX7" fmla="*/ 3436189 w 3436189"/>
              <a:gd name="connsiteY7" fmla="*/ 6872291 h 6872292"/>
              <a:gd name="connsiteX8" fmla="*/ 3436146 w 3436189"/>
              <a:gd name="connsiteY8" fmla="*/ 6872292 h 6872292"/>
              <a:gd name="connsiteX9" fmla="*/ 0 w 3436189"/>
              <a:gd name="connsiteY9" fmla="*/ 3436146 h 6872292"/>
              <a:gd name="connsiteX10" fmla="*/ 3436146 w 3436189"/>
              <a:gd name="connsiteY10" fmla="*/ 0 h 6872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36189" h="6872292">
                <a:moveTo>
                  <a:pt x="3436146" y="0"/>
                </a:moveTo>
                <a:lnTo>
                  <a:pt x="3436146" y="1598140"/>
                </a:lnTo>
                <a:lnTo>
                  <a:pt x="3268984" y="1623651"/>
                </a:lnTo>
                <a:cubicBezTo>
                  <a:pt x="2422610" y="1796845"/>
                  <a:pt x="1785935" y="2545716"/>
                  <a:pt x="1785935" y="3443291"/>
                </a:cubicBezTo>
                <a:cubicBezTo>
                  <a:pt x="1785935" y="4340866"/>
                  <a:pt x="2422610" y="5089738"/>
                  <a:pt x="3268984" y="5262931"/>
                </a:cubicBezTo>
                <a:lnTo>
                  <a:pt x="3436146" y="5288443"/>
                </a:lnTo>
                <a:lnTo>
                  <a:pt x="3436146" y="6872291"/>
                </a:lnTo>
                <a:lnTo>
                  <a:pt x="3436189" y="6872291"/>
                </a:lnTo>
                <a:lnTo>
                  <a:pt x="3436146" y="6872292"/>
                </a:lnTo>
                <a:cubicBezTo>
                  <a:pt x="1538415" y="6872292"/>
                  <a:pt x="0" y="5333877"/>
                  <a:pt x="0" y="3436146"/>
                </a:cubicBezTo>
                <a:cubicBezTo>
                  <a:pt x="0" y="1538415"/>
                  <a:pt x="1538415" y="0"/>
                  <a:pt x="3436146" y="0"/>
                </a:cubicBezTo>
                <a:close/>
              </a:path>
            </a:pathLst>
          </a:custGeom>
          <a:ln>
            <a:noFill/>
          </a:ln>
        </p:spPr>
        <p:txBody>
          <a:bodyPr wrap="square">
            <a:noAutofit/>
          </a:bodyPr>
          <a:lstStyle>
            <a:lvl1pPr>
              <a:defRPr>
                <a:ln>
                  <a:noFill/>
                </a:ln>
              </a:defRPr>
            </a:lvl1pPr>
          </a:lstStyle>
          <a:p>
            <a:endParaRPr lang="en-US" dirty="0"/>
          </a:p>
        </p:txBody>
      </p:sp>
      <p:sp>
        <p:nvSpPr>
          <p:cNvPr id="20" name="Text Placeholder 25">
            <a:extLst>
              <a:ext uri="{FF2B5EF4-FFF2-40B4-BE49-F238E27FC236}">
                <a16:creationId xmlns:a16="http://schemas.microsoft.com/office/drawing/2014/main" xmlns="" id="{CE228F54-8E1F-8A4E-A327-A8DDFA715B5A}"/>
              </a:ext>
            </a:extLst>
          </p:cNvPr>
          <p:cNvSpPr>
            <a:spLocks noGrp="1"/>
          </p:cNvSpPr>
          <p:nvPr>
            <p:ph type="body" sz="quarter" idx="14" hasCustomPrompt="1"/>
          </p:nvPr>
        </p:nvSpPr>
        <p:spPr>
          <a:xfrm>
            <a:off x="410031" y="3012104"/>
            <a:ext cx="7923750" cy="3202098"/>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xmlns="" id="{0A07A99F-DD54-5544-AEA2-ADEC35D39630}"/>
              </a:ext>
            </a:extLst>
          </p:cNvPr>
          <p:cNvSpPr>
            <a:spLocks noGrp="1"/>
          </p:cNvSpPr>
          <p:nvPr>
            <p:ph type="body" sz="quarter" idx="15" hasCustomPrompt="1"/>
          </p:nvPr>
        </p:nvSpPr>
        <p:spPr>
          <a:xfrm>
            <a:off x="410031" y="1964152"/>
            <a:ext cx="7923750"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28" name="Freeform 27">
            <a:extLst>
              <a:ext uri="{FF2B5EF4-FFF2-40B4-BE49-F238E27FC236}">
                <a16:creationId xmlns:a16="http://schemas.microsoft.com/office/drawing/2014/main" xmlns="" id="{4C8B9999-E924-9849-906B-244B36138FF1}"/>
              </a:ext>
            </a:extLst>
          </p:cNvPr>
          <p:cNvSpPr/>
          <p:nvPr userDrawn="1"/>
        </p:nvSpPr>
        <p:spPr>
          <a:xfrm>
            <a:off x="0" y="0"/>
            <a:ext cx="2944302" cy="1365147"/>
          </a:xfrm>
          <a:custGeom>
            <a:avLst/>
            <a:gdLst>
              <a:gd name="connsiteX0" fmla="*/ 2224530 w 2944302"/>
              <a:gd name="connsiteY0" fmla="*/ 0 h 1365147"/>
              <a:gd name="connsiteX1" fmla="*/ 2944302 w 2944302"/>
              <a:gd name="connsiteY1" fmla="*/ 0 h 1365147"/>
              <a:gd name="connsiteX2" fmla="*/ 2916864 w 2944302"/>
              <a:gd name="connsiteY2" fmla="*/ 84578 h 1365147"/>
              <a:gd name="connsiteX3" fmla="*/ 2172216 w 2944302"/>
              <a:gd name="connsiteY3" fmla="*/ 1039715 h 1365147"/>
              <a:gd name="connsiteX4" fmla="*/ 97144 w 2944302"/>
              <a:gd name="connsiteY4" fmla="*/ 1105917 h 1365147"/>
              <a:gd name="connsiteX5" fmla="*/ 0 w 2944302"/>
              <a:gd name="connsiteY5" fmla="*/ 1046307 h 1365147"/>
              <a:gd name="connsiteX6" fmla="*/ 0 w 2944302"/>
              <a:gd name="connsiteY6" fmla="*/ 154200 h 1365147"/>
              <a:gd name="connsiteX7" fmla="*/ 18576 w 2944302"/>
              <a:gd name="connsiteY7" fmla="*/ 179274 h 1365147"/>
              <a:gd name="connsiteX8" fmla="*/ 1801103 w 2944302"/>
              <a:gd name="connsiteY8" fmla="*/ 481427 h 1365147"/>
              <a:gd name="connsiteX9" fmla="*/ 2201152 w 2944302"/>
              <a:gd name="connsiteY9" fmla="*/ 49749 h 1365147"/>
              <a:gd name="connsiteX10" fmla="*/ 2224530 w 2944302"/>
              <a:gd name="connsiteY10" fmla="*/ 0 h 136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4302" h="1365147">
                <a:moveTo>
                  <a:pt x="2224530" y="0"/>
                </a:moveTo>
                <a:lnTo>
                  <a:pt x="2944302" y="0"/>
                </a:lnTo>
                <a:lnTo>
                  <a:pt x="2916864" y="84578"/>
                </a:lnTo>
                <a:cubicBezTo>
                  <a:pt x="2779419" y="464547"/>
                  <a:pt x="2527906" y="801836"/>
                  <a:pt x="2172216" y="1039715"/>
                </a:cubicBezTo>
                <a:cubicBezTo>
                  <a:pt x="1539879" y="1462610"/>
                  <a:pt x="742916" y="1461221"/>
                  <a:pt x="97144" y="1105917"/>
                </a:cubicBezTo>
                <a:lnTo>
                  <a:pt x="0" y="1046307"/>
                </a:lnTo>
                <a:lnTo>
                  <a:pt x="0" y="154200"/>
                </a:lnTo>
                <a:lnTo>
                  <a:pt x="18576" y="179274"/>
                </a:lnTo>
                <a:cubicBezTo>
                  <a:pt x="462634" y="721607"/>
                  <a:pt x="1232754" y="861528"/>
                  <a:pt x="1801103" y="481427"/>
                </a:cubicBezTo>
                <a:cubicBezTo>
                  <a:pt x="1971608" y="367397"/>
                  <a:pt x="2105794" y="218710"/>
                  <a:pt x="2201152" y="49749"/>
                </a:cubicBezTo>
                <a:lnTo>
                  <a:pt x="2224530" y="0"/>
                </a:ln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xmlns="" val="7471811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ircle Photo with text - Whit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xmlns="" id="{E650D264-FA7A-D244-96BD-5C1690178E13}"/>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19" name="Straight Connector 18">
            <a:extLst>
              <a:ext uri="{FF2B5EF4-FFF2-40B4-BE49-F238E27FC236}">
                <a16:creationId xmlns:a16="http://schemas.microsoft.com/office/drawing/2014/main" xmlns="" id="{FB344DC9-267F-8F43-BBA3-5E2494DB247E}"/>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xmlns="" id="{22100894-16B4-CD46-8666-C244C4C1DC8F}"/>
              </a:ext>
            </a:extLst>
          </p:cNvPr>
          <p:cNvSpPr>
            <a:spLocks noGrp="1"/>
          </p:cNvSpPr>
          <p:nvPr>
            <p:ph type="pic" sz="quarter" idx="10"/>
          </p:nvPr>
        </p:nvSpPr>
        <p:spPr>
          <a:xfrm>
            <a:off x="8755811" y="0"/>
            <a:ext cx="3436189" cy="6872292"/>
          </a:xfrm>
          <a:custGeom>
            <a:avLst/>
            <a:gdLst>
              <a:gd name="connsiteX0" fmla="*/ 3436146 w 3436189"/>
              <a:gd name="connsiteY0" fmla="*/ 0 h 6872292"/>
              <a:gd name="connsiteX1" fmla="*/ 3436146 w 3436189"/>
              <a:gd name="connsiteY1" fmla="*/ 1598140 h 6872292"/>
              <a:gd name="connsiteX2" fmla="*/ 3268984 w 3436189"/>
              <a:gd name="connsiteY2" fmla="*/ 1623651 h 6872292"/>
              <a:gd name="connsiteX3" fmla="*/ 1785935 w 3436189"/>
              <a:gd name="connsiteY3" fmla="*/ 3443291 h 6872292"/>
              <a:gd name="connsiteX4" fmla="*/ 3268984 w 3436189"/>
              <a:gd name="connsiteY4" fmla="*/ 5262931 h 6872292"/>
              <a:gd name="connsiteX5" fmla="*/ 3436146 w 3436189"/>
              <a:gd name="connsiteY5" fmla="*/ 5288443 h 6872292"/>
              <a:gd name="connsiteX6" fmla="*/ 3436146 w 3436189"/>
              <a:gd name="connsiteY6" fmla="*/ 6872291 h 6872292"/>
              <a:gd name="connsiteX7" fmla="*/ 3436189 w 3436189"/>
              <a:gd name="connsiteY7" fmla="*/ 6872291 h 6872292"/>
              <a:gd name="connsiteX8" fmla="*/ 3436146 w 3436189"/>
              <a:gd name="connsiteY8" fmla="*/ 6872292 h 6872292"/>
              <a:gd name="connsiteX9" fmla="*/ 0 w 3436189"/>
              <a:gd name="connsiteY9" fmla="*/ 3436146 h 6872292"/>
              <a:gd name="connsiteX10" fmla="*/ 3436146 w 3436189"/>
              <a:gd name="connsiteY10" fmla="*/ 0 h 6872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36189" h="6872292">
                <a:moveTo>
                  <a:pt x="3436146" y="0"/>
                </a:moveTo>
                <a:lnTo>
                  <a:pt x="3436146" y="1598140"/>
                </a:lnTo>
                <a:lnTo>
                  <a:pt x="3268984" y="1623651"/>
                </a:lnTo>
                <a:cubicBezTo>
                  <a:pt x="2422610" y="1796845"/>
                  <a:pt x="1785935" y="2545716"/>
                  <a:pt x="1785935" y="3443291"/>
                </a:cubicBezTo>
                <a:cubicBezTo>
                  <a:pt x="1785935" y="4340866"/>
                  <a:pt x="2422610" y="5089738"/>
                  <a:pt x="3268984" y="5262931"/>
                </a:cubicBezTo>
                <a:lnTo>
                  <a:pt x="3436146" y="5288443"/>
                </a:lnTo>
                <a:lnTo>
                  <a:pt x="3436146" y="6872291"/>
                </a:lnTo>
                <a:lnTo>
                  <a:pt x="3436189" y="6872291"/>
                </a:lnTo>
                <a:lnTo>
                  <a:pt x="3436146" y="6872292"/>
                </a:lnTo>
                <a:cubicBezTo>
                  <a:pt x="1538415" y="6872292"/>
                  <a:pt x="0" y="5333877"/>
                  <a:pt x="0" y="3436146"/>
                </a:cubicBezTo>
                <a:cubicBezTo>
                  <a:pt x="0" y="1538415"/>
                  <a:pt x="1538415" y="0"/>
                  <a:pt x="3436146" y="0"/>
                </a:cubicBezTo>
                <a:close/>
              </a:path>
            </a:pathLst>
          </a:custGeom>
          <a:ln>
            <a:noFill/>
          </a:ln>
        </p:spPr>
        <p:txBody>
          <a:bodyPr wrap="square">
            <a:noAutofit/>
          </a:bodyPr>
          <a:lstStyle>
            <a:lvl1pPr>
              <a:defRPr>
                <a:ln>
                  <a:noFill/>
                </a:ln>
              </a:defRPr>
            </a:lvl1pPr>
          </a:lstStyle>
          <a:p>
            <a:endParaRPr lang="en-US" dirty="0"/>
          </a:p>
        </p:txBody>
      </p:sp>
      <p:sp>
        <p:nvSpPr>
          <p:cNvPr id="20" name="Text Placeholder 25">
            <a:extLst>
              <a:ext uri="{FF2B5EF4-FFF2-40B4-BE49-F238E27FC236}">
                <a16:creationId xmlns:a16="http://schemas.microsoft.com/office/drawing/2014/main" xmlns="" id="{CE228F54-8E1F-8A4E-A327-A8DDFA715B5A}"/>
              </a:ext>
            </a:extLst>
          </p:cNvPr>
          <p:cNvSpPr>
            <a:spLocks noGrp="1"/>
          </p:cNvSpPr>
          <p:nvPr>
            <p:ph type="body" sz="quarter" idx="14" hasCustomPrompt="1"/>
          </p:nvPr>
        </p:nvSpPr>
        <p:spPr>
          <a:xfrm>
            <a:off x="410031" y="3012104"/>
            <a:ext cx="7923750" cy="320209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xmlns="" id="{0A07A99F-DD54-5544-AEA2-ADEC35D39630}"/>
              </a:ext>
            </a:extLst>
          </p:cNvPr>
          <p:cNvSpPr>
            <a:spLocks noGrp="1"/>
          </p:cNvSpPr>
          <p:nvPr>
            <p:ph type="body" sz="quarter" idx="15" hasCustomPrompt="1"/>
          </p:nvPr>
        </p:nvSpPr>
        <p:spPr>
          <a:xfrm>
            <a:off x="410031" y="1964152"/>
            <a:ext cx="7923750" cy="697353"/>
          </a:xfrm>
        </p:spPr>
        <p:txBody>
          <a:bodyPr>
            <a:normAutofit/>
          </a:bodyPr>
          <a:lstStyle>
            <a:lvl1pPr marL="0" indent="0" algn="l">
              <a:buNone/>
              <a:defRPr sz="3600">
                <a:solidFill>
                  <a:schemeClr val="tx1"/>
                </a:solidFill>
                <a:latin typeface="+mn-lt"/>
              </a:defRPr>
            </a:lvl1pPr>
          </a:lstStyle>
          <a:p>
            <a:pPr lvl="0"/>
            <a:r>
              <a:rPr lang="en-US" dirty="0"/>
              <a:t>TITLE</a:t>
            </a:r>
          </a:p>
        </p:txBody>
      </p:sp>
      <p:sp>
        <p:nvSpPr>
          <p:cNvPr id="28" name="Freeform 27">
            <a:extLst>
              <a:ext uri="{FF2B5EF4-FFF2-40B4-BE49-F238E27FC236}">
                <a16:creationId xmlns:a16="http://schemas.microsoft.com/office/drawing/2014/main" xmlns="" id="{4C8B9999-E924-9849-906B-244B36138FF1}"/>
              </a:ext>
            </a:extLst>
          </p:cNvPr>
          <p:cNvSpPr/>
          <p:nvPr userDrawn="1"/>
        </p:nvSpPr>
        <p:spPr>
          <a:xfrm>
            <a:off x="0" y="0"/>
            <a:ext cx="2944302" cy="1365147"/>
          </a:xfrm>
          <a:custGeom>
            <a:avLst/>
            <a:gdLst>
              <a:gd name="connsiteX0" fmla="*/ 2224530 w 2944302"/>
              <a:gd name="connsiteY0" fmla="*/ 0 h 1365147"/>
              <a:gd name="connsiteX1" fmla="*/ 2944302 w 2944302"/>
              <a:gd name="connsiteY1" fmla="*/ 0 h 1365147"/>
              <a:gd name="connsiteX2" fmla="*/ 2916864 w 2944302"/>
              <a:gd name="connsiteY2" fmla="*/ 84578 h 1365147"/>
              <a:gd name="connsiteX3" fmla="*/ 2172216 w 2944302"/>
              <a:gd name="connsiteY3" fmla="*/ 1039715 h 1365147"/>
              <a:gd name="connsiteX4" fmla="*/ 97144 w 2944302"/>
              <a:gd name="connsiteY4" fmla="*/ 1105917 h 1365147"/>
              <a:gd name="connsiteX5" fmla="*/ 0 w 2944302"/>
              <a:gd name="connsiteY5" fmla="*/ 1046307 h 1365147"/>
              <a:gd name="connsiteX6" fmla="*/ 0 w 2944302"/>
              <a:gd name="connsiteY6" fmla="*/ 154200 h 1365147"/>
              <a:gd name="connsiteX7" fmla="*/ 18576 w 2944302"/>
              <a:gd name="connsiteY7" fmla="*/ 179274 h 1365147"/>
              <a:gd name="connsiteX8" fmla="*/ 1801103 w 2944302"/>
              <a:gd name="connsiteY8" fmla="*/ 481427 h 1365147"/>
              <a:gd name="connsiteX9" fmla="*/ 2201152 w 2944302"/>
              <a:gd name="connsiteY9" fmla="*/ 49749 h 1365147"/>
              <a:gd name="connsiteX10" fmla="*/ 2224530 w 2944302"/>
              <a:gd name="connsiteY10" fmla="*/ 0 h 136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4302" h="1365147">
                <a:moveTo>
                  <a:pt x="2224530" y="0"/>
                </a:moveTo>
                <a:lnTo>
                  <a:pt x="2944302" y="0"/>
                </a:lnTo>
                <a:lnTo>
                  <a:pt x="2916864" y="84578"/>
                </a:lnTo>
                <a:cubicBezTo>
                  <a:pt x="2779419" y="464547"/>
                  <a:pt x="2527906" y="801836"/>
                  <a:pt x="2172216" y="1039715"/>
                </a:cubicBezTo>
                <a:cubicBezTo>
                  <a:pt x="1539879" y="1462610"/>
                  <a:pt x="742916" y="1461221"/>
                  <a:pt x="97144" y="1105917"/>
                </a:cubicBezTo>
                <a:lnTo>
                  <a:pt x="0" y="1046307"/>
                </a:lnTo>
                <a:lnTo>
                  <a:pt x="0" y="154200"/>
                </a:lnTo>
                <a:lnTo>
                  <a:pt x="18576" y="179274"/>
                </a:lnTo>
                <a:cubicBezTo>
                  <a:pt x="462634" y="721607"/>
                  <a:pt x="1232754" y="861528"/>
                  <a:pt x="1801103" y="481427"/>
                </a:cubicBezTo>
                <a:cubicBezTo>
                  <a:pt x="1971608" y="367397"/>
                  <a:pt x="2105794" y="218710"/>
                  <a:pt x="2201152" y="49749"/>
                </a:cubicBezTo>
                <a:lnTo>
                  <a:pt x="2224530" y="0"/>
                </a:ln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xmlns="" val="40813081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xmlns="" id="{8B2B9165-5299-864E-A527-5640412B2A0E}"/>
              </a:ext>
            </a:extLst>
          </p:cNvPr>
          <p:cNvSpPr/>
          <p:nvPr userDrawn="1"/>
        </p:nvSpPr>
        <p:spPr>
          <a:xfrm>
            <a:off x="-12000" y="4445608"/>
            <a:ext cx="12204000" cy="2446440"/>
          </a:xfrm>
          <a:prstGeom prst="rect">
            <a:avLst/>
          </a:pr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6C6D3"/>
              </a:solidFill>
            </a:endParaRPr>
          </a:p>
        </p:txBody>
      </p:sp>
      <p:sp>
        <p:nvSpPr>
          <p:cNvPr id="30" name="Rectangle 29">
            <a:extLst>
              <a:ext uri="{FF2B5EF4-FFF2-40B4-BE49-F238E27FC236}">
                <a16:creationId xmlns:a16="http://schemas.microsoft.com/office/drawing/2014/main" xmlns="" id="{1DA9435F-1A12-2042-9038-8EF4CB0232BB}"/>
              </a:ext>
            </a:extLst>
          </p:cNvPr>
          <p:cNvSpPr/>
          <p:nvPr userDrawn="1"/>
        </p:nvSpPr>
        <p:spPr>
          <a:xfrm>
            <a:off x="7950631" y="5704683"/>
            <a:ext cx="4241369" cy="754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22">
            <a:extLst>
              <a:ext uri="{FF2B5EF4-FFF2-40B4-BE49-F238E27FC236}">
                <a16:creationId xmlns:a16="http://schemas.microsoft.com/office/drawing/2014/main" xmlns="" id="{75613D14-F1BC-B348-AF2F-006F7B7C3503}"/>
              </a:ext>
            </a:extLst>
          </p:cNvPr>
          <p:cNvSpPr/>
          <p:nvPr userDrawn="1"/>
        </p:nvSpPr>
        <p:spPr>
          <a:xfrm rot="10800000">
            <a:off x="-40269" y="13788"/>
            <a:ext cx="2353298" cy="5669875"/>
          </a:xfrm>
          <a:custGeom>
            <a:avLst/>
            <a:gdLst>
              <a:gd name="connsiteX0" fmla="*/ 3112971 w 3112971"/>
              <a:gd name="connsiteY0" fmla="*/ 0 h 7500180"/>
              <a:gd name="connsiteX1" fmla="*/ 3112971 w 3112971"/>
              <a:gd name="connsiteY1" fmla="*/ 1344414 h 7500180"/>
              <a:gd name="connsiteX2" fmla="*/ 2913998 w 3112971"/>
              <a:gd name="connsiteY2" fmla="*/ 1413923 h 7500180"/>
              <a:gd name="connsiteX3" fmla="*/ 1289092 w 3112971"/>
              <a:gd name="connsiteY3" fmla="*/ 3753700 h 7500180"/>
              <a:gd name="connsiteX4" fmla="*/ 2913998 w 3112971"/>
              <a:gd name="connsiteY4" fmla="*/ 6093477 h 7500180"/>
              <a:gd name="connsiteX5" fmla="*/ 3112971 w 3112971"/>
              <a:gd name="connsiteY5" fmla="*/ 6162986 h 7500180"/>
              <a:gd name="connsiteX6" fmla="*/ 3112970 w 3112971"/>
              <a:gd name="connsiteY6" fmla="*/ 7500180 h 7500180"/>
              <a:gd name="connsiteX7" fmla="*/ 3027640 w 3112971"/>
              <a:gd name="connsiteY7" fmla="*/ 7481383 h 7500180"/>
              <a:gd name="connsiteX8" fmla="*/ 0 w 3112971"/>
              <a:gd name="connsiteY8" fmla="*/ 3750089 h 7500180"/>
              <a:gd name="connsiteX9" fmla="*/ 3027641 w 3112971"/>
              <a:gd name="connsiteY9" fmla="*/ 18797 h 7500180"/>
              <a:gd name="connsiteX10" fmla="*/ 3112971 w 3112971"/>
              <a:gd name="connsiteY10" fmla="*/ 0 h 750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12971" h="7500180">
                <a:moveTo>
                  <a:pt x="3112971" y="0"/>
                </a:moveTo>
                <a:lnTo>
                  <a:pt x="3112971" y="1344414"/>
                </a:lnTo>
                <a:lnTo>
                  <a:pt x="2913998" y="1413923"/>
                </a:lnTo>
                <a:cubicBezTo>
                  <a:pt x="1959108" y="1799414"/>
                  <a:pt x="1289092" y="2701875"/>
                  <a:pt x="1289092" y="3753700"/>
                </a:cubicBezTo>
                <a:cubicBezTo>
                  <a:pt x="1289092" y="4805525"/>
                  <a:pt x="1959108" y="5707985"/>
                  <a:pt x="2913998" y="6093477"/>
                </a:cubicBezTo>
                <a:lnTo>
                  <a:pt x="3112971" y="6162986"/>
                </a:lnTo>
                <a:lnTo>
                  <a:pt x="3112970" y="7500180"/>
                </a:lnTo>
                <a:lnTo>
                  <a:pt x="3027640" y="7481383"/>
                </a:lnTo>
                <a:cubicBezTo>
                  <a:pt x="1286541" y="7053818"/>
                  <a:pt x="-1" y="5545355"/>
                  <a:pt x="0" y="3750089"/>
                </a:cubicBezTo>
                <a:cubicBezTo>
                  <a:pt x="0" y="1954824"/>
                  <a:pt x="1286541" y="446362"/>
                  <a:pt x="3027641" y="18797"/>
                </a:cubicBezTo>
                <a:lnTo>
                  <a:pt x="3112971" y="0"/>
                </a:lnTo>
                <a:close/>
              </a:path>
            </a:pathLst>
          </a:cu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45">
            <a:extLst>
              <a:ext uri="{FF2B5EF4-FFF2-40B4-BE49-F238E27FC236}">
                <a16:creationId xmlns:a16="http://schemas.microsoft.com/office/drawing/2014/main" xmlns="" id="{97211AEE-218F-9F41-A9D5-925CE5412DCC}"/>
              </a:ext>
            </a:extLst>
          </p:cNvPr>
          <p:cNvSpPr>
            <a:spLocks noGrp="1"/>
          </p:cNvSpPr>
          <p:nvPr>
            <p:ph type="body" sz="quarter" idx="11" hasCustomPrompt="1"/>
          </p:nvPr>
        </p:nvSpPr>
        <p:spPr>
          <a:xfrm>
            <a:off x="1095577" y="984623"/>
            <a:ext cx="3878201" cy="1311087"/>
          </a:xfrm>
        </p:spPr>
        <p:txBody>
          <a:bodyPr>
            <a:noAutofit/>
          </a:bodyPr>
          <a:lstStyle>
            <a:lvl1pPr marL="0" indent="0">
              <a:buNone/>
              <a:defRPr sz="7000" b="1">
                <a:solidFill>
                  <a:schemeClr val="tx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THANK</a:t>
            </a:r>
            <a:endParaRPr lang="en-US" dirty="0"/>
          </a:p>
        </p:txBody>
      </p:sp>
      <p:sp>
        <p:nvSpPr>
          <p:cNvPr id="14" name="Text Placeholder 45">
            <a:extLst>
              <a:ext uri="{FF2B5EF4-FFF2-40B4-BE49-F238E27FC236}">
                <a16:creationId xmlns:a16="http://schemas.microsoft.com/office/drawing/2014/main" xmlns="" id="{9CF08C20-CDAA-A148-A531-8DD115F75186}"/>
              </a:ext>
            </a:extLst>
          </p:cNvPr>
          <p:cNvSpPr>
            <a:spLocks noGrp="1"/>
          </p:cNvSpPr>
          <p:nvPr>
            <p:ph type="body" sz="quarter" idx="12" hasCustomPrompt="1"/>
          </p:nvPr>
        </p:nvSpPr>
        <p:spPr>
          <a:xfrm>
            <a:off x="3408060" y="1891610"/>
            <a:ext cx="1871803" cy="1311087"/>
          </a:xfrm>
        </p:spPr>
        <p:txBody>
          <a:bodyPr>
            <a:noAutofit/>
          </a:bodyPr>
          <a:lstStyle>
            <a:lvl1pPr marL="0" indent="0">
              <a:buNone/>
              <a:defRPr sz="5400" b="0" i="1">
                <a:solidFill>
                  <a:schemeClr val="tx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YOU</a:t>
            </a:r>
            <a:endParaRPr lang="en-US" dirty="0"/>
          </a:p>
        </p:txBody>
      </p:sp>
      <p:pic>
        <p:nvPicPr>
          <p:cNvPr id="17" name="Graphic 16" descr="World">
            <a:extLst>
              <a:ext uri="{FF2B5EF4-FFF2-40B4-BE49-F238E27FC236}">
                <a16:creationId xmlns:a16="http://schemas.microsoft.com/office/drawing/2014/main" xmlns="" id="{006D7E86-15C2-0744-82AE-75DA031BD849}"/>
              </a:ext>
            </a:extLst>
          </p:cNvPr>
          <p:cNvPicPr>
            <a:picLocks noChangeAspect="1"/>
          </p:cNvPicPr>
          <p:nvPr userDrawn="1"/>
        </p:nvPicPr>
        <p:blipFill>
          <a:blip r:embed="rId2" cstate="screen">
            <a:extLst>
              <a:ext uri="{28A0092B-C50C-407E-A947-70E740481C1C}">
                <a14:useLocalDpi xmlns:a14="http://schemas.microsoft.com/office/drawing/2010/main" xmlns=""/>
              </a:ext>
              <a:ext uri="{96DAC541-7B7A-43D3-8B79-37D633B846F1}">
                <asvg:svgBlip xmlns:asvg="http://schemas.microsoft.com/office/drawing/2016/SVG/main" xmlns="" r:embed="rId3"/>
              </a:ext>
            </a:extLst>
          </a:blip>
          <a:stretch>
            <a:fillRect/>
          </a:stretch>
        </p:blipFill>
        <p:spPr>
          <a:xfrm>
            <a:off x="1257866" y="5976997"/>
            <a:ext cx="331987" cy="331987"/>
          </a:xfrm>
          <a:prstGeom prst="rect">
            <a:avLst/>
          </a:prstGeom>
        </p:spPr>
      </p:pic>
      <p:sp>
        <p:nvSpPr>
          <p:cNvPr id="18" name="Text Placeholder 25">
            <a:extLst>
              <a:ext uri="{FF2B5EF4-FFF2-40B4-BE49-F238E27FC236}">
                <a16:creationId xmlns:a16="http://schemas.microsoft.com/office/drawing/2014/main" xmlns="" id="{56904955-E040-004B-BAFA-61540E5AB0F6}"/>
              </a:ext>
            </a:extLst>
          </p:cNvPr>
          <p:cNvSpPr>
            <a:spLocks noGrp="1"/>
          </p:cNvSpPr>
          <p:nvPr>
            <p:ph type="body" sz="quarter" idx="20" hasCustomPrompt="1"/>
          </p:nvPr>
        </p:nvSpPr>
        <p:spPr>
          <a:xfrm>
            <a:off x="1740511" y="5351676"/>
            <a:ext cx="3658311" cy="331987"/>
          </a:xfrm>
        </p:spPr>
        <p:txBody>
          <a:bodyPr>
            <a:noAutofit/>
          </a:bodyPr>
          <a:lstStyle>
            <a:lvl1pPr marL="0" indent="0" algn="l">
              <a:buNone/>
              <a:defRPr sz="20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email</a:t>
            </a:r>
          </a:p>
        </p:txBody>
      </p:sp>
      <p:sp>
        <p:nvSpPr>
          <p:cNvPr id="21" name="Text Placeholder 25">
            <a:extLst>
              <a:ext uri="{FF2B5EF4-FFF2-40B4-BE49-F238E27FC236}">
                <a16:creationId xmlns:a16="http://schemas.microsoft.com/office/drawing/2014/main" xmlns="" id="{ECFF1DEF-EE28-E84F-8051-B4BC7FA9604B}"/>
              </a:ext>
            </a:extLst>
          </p:cNvPr>
          <p:cNvSpPr>
            <a:spLocks noGrp="1"/>
          </p:cNvSpPr>
          <p:nvPr>
            <p:ph type="body" sz="quarter" idx="21" hasCustomPrompt="1"/>
          </p:nvPr>
        </p:nvSpPr>
        <p:spPr>
          <a:xfrm>
            <a:off x="1690204" y="5935107"/>
            <a:ext cx="3658311" cy="366800"/>
          </a:xfrm>
        </p:spPr>
        <p:txBody>
          <a:bodyPr>
            <a:noAutofit/>
          </a:bodyPr>
          <a:lstStyle>
            <a:lvl1pPr marL="0" indent="0" algn="l">
              <a:buNone/>
              <a:defRPr sz="20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website</a:t>
            </a:r>
          </a:p>
        </p:txBody>
      </p:sp>
      <p:pic>
        <p:nvPicPr>
          <p:cNvPr id="25" name="Graphic 24" descr="Envelope">
            <a:extLst>
              <a:ext uri="{FF2B5EF4-FFF2-40B4-BE49-F238E27FC236}">
                <a16:creationId xmlns:a16="http://schemas.microsoft.com/office/drawing/2014/main" xmlns="" id="{2101B1A7-11C2-C14D-8A30-E2DEF738D1E4}"/>
              </a:ext>
            </a:extLst>
          </p:cNvPr>
          <p:cNvPicPr>
            <a:picLocks noChangeAspect="1"/>
          </p:cNvPicPr>
          <p:nvPr userDrawn="1"/>
        </p:nvPicPr>
        <p:blipFill>
          <a:blip r:embed="rId4" cstate="screen">
            <a:extLst>
              <a:ext uri="{28A0092B-C50C-407E-A947-70E740481C1C}">
                <a14:useLocalDpi xmlns:a14="http://schemas.microsoft.com/office/drawing/2010/main" xmlns=""/>
              </a:ext>
              <a:ext uri="{96DAC541-7B7A-43D3-8B79-37D633B846F1}">
                <asvg:svgBlip xmlns:asvg="http://schemas.microsoft.com/office/drawing/2016/SVG/main" xmlns="" r:embed="rId5"/>
              </a:ext>
            </a:extLst>
          </a:blip>
          <a:stretch>
            <a:fillRect/>
          </a:stretch>
        </p:blipFill>
        <p:spPr>
          <a:xfrm>
            <a:off x="1257865" y="5351676"/>
            <a:ext cx="331988" cy="331988"/>
          </a:xfrm>
          <a:prstGeom prst="rect">
            <a:avLst/>
          </a:prstGeom>
        </p:spPr>
      </p:pic>
      <p:pic>
        <p:nvPicPr>
          <p:cNvPr id="26" name="Picture 25" descr="A close up of a sign&#10;&#10;Description automatically generated">
            <a:extLst>
              <a:ext uri="{FF2B5EF4-FFF2-40B4-BE49-F238E27FC236}">
                <a16:creationId xmlns:a16="http://schemas.microsoft.com/office/drawing/2014/main" xmlns="" id="{ED7B7743-7078-8948-8747-8476B0F52947}"/>
              </a:ext>
            </a:extLst>
          </p:cNvPr>
          <p:cNvPicPr>
            <a:picLocks noChangeAspect="1"/>
          </p:cNvPicPr>
          <p:nvPr userDrawn="1"/>
        </p:nvPicPr>
        <p:blipFill>
          <a:blip r:embed="rId6" cstate="screen">
            <a:extLst>
              <a:ext uri="{28A0092B-C50C-407E-A947-70E740481C1C}">
                <a14:useLocalDpi xmlns:a14="http://schemas.microsoft.com/office/drawing/2010/main" xmlns=""/>
              </a:ext>
            </a:extLst>
          </a:blip>
          <a:stretch>
            <a:fillRect/>
          </a:stretch>
        </p:blipFill>
        <p:spPr>
          <a:xfrm>
            <a:off x="7585518" y="1142393"/>
            <a:ext cx="4191000" cy="1270000"/>
          </a:xfrm>
          <a:prstGeom prst="rect">
            <a:avLst/>
          </a:prstGeom>
        </p:spPr>
      </p:pic>
      <p:sp>
        <p:nvSpPr>
          <p:cNvPr id="27" name="Footer Placeholder 6">
            <a:extLst>
              <a:ext uri="{FF2B5EF4-FFF2-40B4-BE49-F238E27FC236}">
                <a16:creationId xmlns:a16="http://schemas.microsoft.com/office/drawing/2014/main" xmlns="" id="{1A8D725D-148A-1E41-A12E-A30B9E5A702F}"/>
              </a:ext>
            </a:extLst>
          </p:cNvPr>
          <p:cNvSpPr txBox="1">
            <a:spLocks noGrp="1"/>
          </p:cNvSpPr>
          <p:nvPr userDrawn="1"/>
        </p:nvSpPr>
        <p:spPr bwMode="auto">
          <a:xfrm>
            <a:off x="9636480" y="5875713"/>
            <a:ext cx="2319775" cy="4472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spcBef>
                <a:spcPct val="0"/>
              </a:spcBef>
              <a:buFontTx/>
              <a:buNone/>
            </a:pPr>
            <a:r>
              <a:rPr lang="en-IE" altLang="en-US" sz="1000" dirty="0">
                <a:solidFill>
                  <a:schemeClr val="tx1"/>
                </a:solidFill>
                <a:latin typeface="Calibri" charset="0"/>
              </a:rPr>
              <a:t> This programme has been funded with support from the European Commission </a:t>
            </a:r>
          </a:p>
        </p:txBody>
      </p:sp>
      <p:pic>
        <p:nvPicPr>
          <p:cNvPr id="28" name="Picture 8">
            <a:extLst>
              <a:ext uri="{FF2B5EF4-FFF2-40B4-BE49-F238E27FC236}">
                <a16:creationId xmlns:a16="http://schemas.microsoft.com/office/drawing/2014/main" xmlns="" id="{EFD8AD08-AF1C-CB49-A39C-8EFCCB363AFD}"/>
              </a:ext>
            </a:extLst>
          </p:cNvPr>
          <p:cNvPicPr>
            <a:picLocks noChangeAspect="1" noChangeArrowheads="1"/>
          </p:cNvPicPr>
          <p:nvPr userDrawn="1"/>
        </p:nvPicPr>
        <p:blipFill>
          <a:blip r:embed="rId7" cstate="screen">
            <a:extLst>
              <a:ext uri="{28A0092B-C50C-407E-A947-70E740481C1C}">
                <a14:useLocalDpi xmlns:a14="http://schemas.microsoft.com/office/drawing/2010/main" xmlns=""/>
              </a:ext>
            </a:extLst>
          </a:blip>
          <a:srcRect/>
          <a:stretch>
            <a:fillRect/>
          </a:stretch>
        </p:blipFill>
        <p:spPr bwMode="auto">
          <a:xfrm>
            <a:off x="7982611" y="5875713"/>
            <a:ext cx="16256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Text Box 15">
            <a:extLst>
              <a:ext uri="{FF2B5EF4-FFF2-40B4-BE49-F238E27FC236}">
                <a16:creationId xmlns:a16="http://schemas.microsoft.com/office/drawing/2014/main" xmlns="" id="{4E1D9AD4-E2E1-DE4C-BE20-1F3170E6B0D7}"/>
              </a:ext>
            </a:extLst>
          </p:cNvPr>
          <p:cNvSpPr txBox="1"/>
          <p:nvPr userDrawn="1"/>
        </p:nvSpPr>
        <p:spPr>
          <a:xfrm>
            <a:off x="7982611" y="4759353"/>
            <a:ext cx="4005625" cy="62513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en-US" sz="950" dirty="0">
                <a:solidFill>
                  <a:schemeClr val="bg1"/>
                </a:solidFill>
                <a:effectLst/>
                <a:latin typeface="+mn-lt"/>
                <a:ea typeface="Calibri" panose="020F0502020204030204" pitchFamily="34" charset="0"/>
                <a:cs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 </a:t>
            </a:r>
            <a:r>
              <a:rPr lang="en-IE" sz="950" dirty="0">
                <a:solidFill>
                  <a:schemeClr val="bg1"/>
                </a:solidFill>
                <a:effectLst/>
                <a:latin typeface="+mn-lt"/>
                <a:ea typeface="Times New Roman" panose="02020603050405020304" pitchFamily="18" charset="0"/>
                <a:cs typeface="Times New Roman" panose="02020603050405020304" pitchFamily="18" charset="0"/>
              </a:rPr>
              <a:t>2019-2-UK01-KA205-062298</a:t>
            </a:r>
            <a:endParaRPr lang="en-IE" sz="950" dirty="0">
              <a:solidFill>
                <a:schemeClr val="bg1"/>
              </a:solidFill>
              <a:effectLst/>
              <a:latin typeface="+mn-lt"/>
              <a:ea typeface="Calibri" panose="020F0502020204030204" pitchFamily="34" charset="0"/>
              <a:cs typeface="Times New Roman" panose="02020603050405020304" pitchFamily="18" charset="0"/>
            </a:endParaRPr>
          </a:p>
          <a:p>
            <a:pPr algn="just">
              <a:spcAft>
                <a:spcPts val="0"/>
              </a:spcAft>
            </a:pPr>
            <a:r>
              <a:rPr lang="en-US" sz="950" dirty="0">
                <a:solidFill>
                  <a:schemeClr val="bg1"/>
                </a:solidFill>
                <a:effectLst/>
                <a:latin typeface="+mn-lt"/>
                <a:ea typeface="Calibri" panose="020F0502020204030204" pitchFamily="34" charset="0"/>
                <a:cs typeface="Times New Roman" panose="02020603050405020304" pitchFamily="18" charset="0"/>
              </a:rPr>
              <a:t> </a:t>
            </a:r>
            <a:endParaRPr lang="en-IE" sz="950" dirty="0">
              <a:solidFill>
                <a:schemeClr val="bg1"/>
              </a:solidFill>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xmlns="" val="2577624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ircle Photo with text - White BG">
    <p:spTree>
      <p:nvGrpSpPr>
        <p:cNvPr id="1" name=""/>
        <p:cNvGrpSpPr/>
        <p:nvPr/>
      </p:nvGrpSpPr>
      <p:grpSpPr>
        <a:xfrm>
          <a:off x="0" y="0"/>
          <a:ext cx="0" cy="0"/>
          <a:chOff x="0" y="0"/>
          <a:chExt cx="0" cy="0"/>
        </a:xfrm>
      </p:grpSpPr>
      <p:sp>
        <p:nvSpPr>
          <p:cNvPr id="27" name="Freeform 26">
            <a:extLst>
              <a:ext uri="{FF2B5EF4-FFF2-40B4-BE49-F238E27FC236}">
                <a16:creationId xmlns:a16="http://schemas.microsoft.com/office/drawing/2014/main" xmlns="" id="{F8FBBB49-7FE0-CC4E-A434-E7F31E4A5D1B}"/>
              </a:ext>
            </a:extLst>
          </p:cNvPr>
          <p:cNvSpPr/>
          <p:nvPr userDrawn="1"/>
        </p:nvSpPr>
        <p:spPr>
          <a:xfrm>
            <a:off x="-2" y="-21688"/>
            <a:ext cx="6625533" cy="6879688"/>
          </a:xfrm>
          <a:custGeom>
            <a:avLst/>
            <a:gdLst>
              <a:gd name="connsiteX0" fmla="*/ 0 w 6534728"/>
              <a:gd name="connsiteY0" fmla="*/ 0 h 6785400"/>
              <a:gd name="connsiteX1" fmla="*/ 4908600 w 6534728"/>
              <a:gd name="connsiteY1" fmla="*/ 0 h 6785400"/>
              <a:gd name="connsiteX2" fmla="*/ 4947932 w 6534728"/>
              <a:gd name="connsiteY2" fmla="*/ 32519 h 6785400"/>
              <a:gd name="connsiteX3" fmla="*/ 6534728 w 6534728"/>
              <a:gd name="connsiteY3" fmla="*/ 3454400 h 6785400"/>
              <a:gd name="connsiteX4" fmla="*/ 5116139 w 6534728"/>
              <a:gd name="connsiteY4" fmla="*/ 6723214 h 6785400"/>
              <a:gd name="connsiteX5" fmla="*/ 5047802 w 6534728"/>
              <a:gd name="connsiteY5" fmla="*/ 6785400 h 6785400"/>
              <a:gd name="connsiteX6" fmla="*/ 0 w 6534728"/>
              <a:gd name="connsiteY6" fmla="*/ 6785400 h 6785400"/>
              <a:gd name="connsiteX7" fmla="*/ 0 w 6534728"/>
              <a:gd name="connsiteY7" fmla="*/ 5214347 h 6785400"/>
              <a:gd name="connsiteX8" fmla="*/ 177210 w 6534728"/>
              <a:gd name="connsiteY8" fmla="*/ 5400447 h 6785400"/>
              <a:gd name="connsiteX9" fmla="*/ 2257781 w 6534728"/>
              <a:gd name="connsiteY9" fmla="*/ 6223001 h 6785400"/>
              <a:gd name="connsiteX10" fmla="*/ 5200152 w 6534728"/>
              <a:gd name="connsiteY10" fmla="*/ 3414625 h 6785400"/>
              <a:gd name="connsiteX11" fmla="*/ 2257781 w 6534728"/>
              <a:gd name="connsiteY11" fmla="*/ 606249 h 6785400"/>
              <a:gd name="connsiteX12" fmla="*/ 177210 w 6534728"/>
              <a:gd name="connsiteY12" fmla="*/ 1428803 h 6785400"/>
              <a:gd name="connsiteX13" fmla="*/ 0 w 6534728"/>
              <a:gd name="connsiteY13" fmla="*/ 1614904 h 6785400"/>
              <a:gd name="connsiteX14" fmla="*/ 0 w 6534728"/>
              <a:gd name="connsiteY14" fmla="*/ 0 h 678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534728" h="6785400">
                <a:moveTo>
                  <a:pt x="0" y="0"/>
                </a:moveTo>
                <a:lnTo>
                  <a:pt x="4908600" y="0"/>
                </a:lnTo>
                <a:lnTo>
                  <a:pt x="4947932" y="32519"/>
                </a:lnTo>
                <a:cubicBezTo>
                  <a:pt x="5922734" y="878158"/>
                  <a:pt x="6534728" y="2098065"/>
                  <a:pt x="6534728" y="3454400"/>
                </a:cubicBezTo>
                <a:cubicBezTo>
                  <a:pt x="6534728" y="4730951"/>
                  <a:pt x="5992616" y="5886651"/>
                  <a:pt x="5116139" y="6723214"/>
                </a:cubicBezTo>
                <a:lnTo>
                  <a:pt x="5047802" y="6785400"/>
                </a:lnTo>
                <a:lnTo>
                  <a:pt x="0" y="6785400"/>
                </a:lnTo>
                <a:lnTo>
                  <a:pt x="0" y="5214347"/>
                </a:lnTo>
                <a:lnTo>
                  <a:pt x="177210" y="5400447"/>
                </a:lnTo>
                <a:cubicBezTo>
                  <a:pt x="709675" y="5908663"/>
                  <a:pt x="1445268" y="6223001"/>
                  <a:pt x="2257781" y="6223001"/>
                </a:cubicBezTo>
                <a:cubicBezTo>
                  <a:pt x="3882808" y="6223001"/>
                  <a:pt x="5200152" y="4965648"/>
                  <a:pt x="5200152" y="3414625"/>
                </a:cubicBezTo>
                <a:cubicBezTo>
                  <a:pt x="5200152" y="1863602"/>
                  <a:pt x="3882808" y="606249"/>
                  <a:pt x="2257781" y="606249"/>
                </a:cubicBezTo>
                <a:cubicBezTo>
                  <a:pt x="1445268" y="606249"/>
                  <a:pt x="709675" y="920587"/>
                  <a:pt x="177210" y="1428803"/>
                </a:cubicBezTo>
                <a:lnTo>
                  <a:pt x="0" y="1614904"/>
                </a:lnTo>
                <a:lnTo>
                  <a:pt x="0" y="0"/>
                </a:lnTo>
                <a:close/>
              </a:path>
            </a:pathLst>
          </a:custGeom>
          <a:solidFill>
            <a:srgbClr val="F07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Picture Placeholder 15">
            <a:extLst>
              <a:ext uri="{FF2B5EF4-FFF2-40B4-BE49-F238E27FC236}">
                <a16:creationId xmlns:a16="http://schemas.microsoft.com/office/drawing/2014/main" xmlns="" id="{65261959-A21C-5A44-B01A-7AA9AF43247A}"/>
              </a:ext>
            </a:extLst>
          </p:cNvPr>
          <p:cNvSpPr>
            <a:spLocks noGrp="1"/>
          </p:cNvSpPr>
          <p:nvPr>
            <p:ph type="pic" sz="quarter" idx="10"/>
          </p:nvPr>
        </p:nvSpPr>
        <p:spPr>
          <a:xfrm>
            <a:off x="0" y="1057059"/>
            <a:ext cx="4672100" cy="4672100"/>
          </a:xfrm>
          <a:prstGeom prst="ellipse">
            <a:avLst/>
          </a:prstGeom>
          <a:noFill/>
          <a:ln>
            <a:noFill/>
          </a:ln>
        </p:spPr>
        <p:txBody>
          <a:bodyPr/>
          <a:lstStyle/>
          <a:p>
            <a:endParaRPr lang="en-US" dirty="0"/>
          </a:p>
        </p:txBody>
      </p:sp>
      <p:cxnSp>
        <p:nvCxnSpPr>
          <p:cNvPr id="32" name="Straight Connector 31">
            <a:extLst>
              <a:ext uri="{FF2B5EF4-FFF2-40B4-BE49-F238E27FC236}">
                <a16:creationId xmlns:a16="http://schemas.microsoft.com/office/drawing/2014/main" xmlns="" id="{73E64F87-72CD-8640-B2BD-5BAE42BE87BE}"/>
              </a:ext>
            </a:extLst>
          </p:cNvPr>
          <p:cNvCxnSpPr>
            <a:cxnSpLocks/>
          </p:cNvCxnSpPr>
          <p:nvPr userDrawn="1"/>
        </p:nvCxnSpPr>
        <p:spPr>
          <a:xfrm>
            <a:off x="11776518"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xmlns="" id="{05E4028E-E11A-A74D-8651-B7652D229DD7}"/>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tx1"/>
                </a:solidFill>
              </a:rPr>
              <a:t>YOUNG DIGITAL SOCIAL INNOVATORS</a:t>
            </a:r>
          </a:p>
        </p:txBody>
      </p:sp>
      <p:sp>
        <p:nvSpPr>
          <p:cNvPr id="37" name="Text Placeholder 23">
            <a:extLst>
              <a:ext uri="{FF2B5EF4-FFF2-40B4-BE49-F238E27FC236}">
                <a16:creationId xmlns:a16="http://schemas.microsoft.com/office/drawing/2014/main" xmlns="" id="{71887C45-63D4-A247-9DE0-987298DB45F3}"/>
              </a:ext>
            </a:extLst>
          </p:cNvPr>
          <p:cNvSpPr>
            <a:spLocks noGrp="1"/>
          </p:cNvSpPr>
          <p:nvPr>
            <p:ph type="body" sz="quarter" idx="13" hasCustomPrompt="1"/>
          </p:nvPr>
        </p:nvSpPr>
        <p:spPr>
          <a:xfrm>
            <a:off x="6926354" y="1936387"/>
            <a:ext cx="4866430" cy="697353"/>
          </a:xfrm>
        </p:spPr>
        <p:txBody>
          <a:bodyPr>
            <a:normAutofit/>
          </a:bodyPr>
          <a:lstStyle>
            <a:lvl1pPr marL="0" indent="0" algn="r">
              <a:buNone/>
              <a:defRPr sz="3600">
                <a:solidFill>
                  <a:schemeClr val="tx1"/>
                </a:solidFill>
                <a:latin typeface="+mn-lt"/>
              </a:defRPr>
            </a:lvl1pPr>
          </a:lstStyle>
          <a:p>
            <a:pPr lvl="0"/>
            <a:r>
              <a:rPr lang="en-US" dirty="0"/>
              <a:t>TITLE</a:t>
            </a:r>
          </a:p>
        </p:txBody>
      </p:sp>
      <p:sp>
        <p:nvSpPr>
          <p:cNvPr id="38" name="Text Placeholder 25">
            <a:extLst>
              <a:ext uri="{FF2B5EF4-FFF2-40B4-BE49-F238E27FC236}">
                <a16:creationId xmlns:a16="http://schemas.microsoft.com/office/drawing/2014/main" xmlns="" id="{E1AA6B9D-81B1-1C42-8F5F-754EA1B10F33}"/>
              </a:ext>
            </a:extLst>
          </p:cNvPr>
          <p:cNvSpPr>
            <a:spLocks noGrp="1"/>
          </p:cNvSpPr>
          <p:nvPr>
            <p:ph type="body" sz="quarter" idx="14" hasCustomPrompt="1"/>
          </p:nvPr>
        </p:nvSpPr>
        <p:spPr>
          <a:xfrm>
            <a:off x="6926355" y="3136739"/>
            <a:ext cx="4866429" cy="2592420"/>
          </a:xfrm>
        </p:spPr>
        <p:txBody>
          <a:bodyPr>
            <a:noAutofit/>
          </a:bodyPr>
          <a:lstStyle>
            <a:lvl1pPr marL="0" indent="0" algn="r">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xmlns="" val="1693194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with photo - Blue &amp; Yelllow">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1A002AC6-00CB-D644-976D-0E6CBD9EE0B9}"/>
              </a:ext>
            </a:extLst>
          </p:cNvPr>
          <p:cNvSpPr/>
          <p:nvPr userDrawn="1"/>
        </p:nvSpPr>
        <p:spPr>
          <a:xfrm>
            <a:off x="14068" y="0"/>
            <a:ext cx="12171179" cy="6879688"/>
          </a:xfrm>
          <a:prstGeom prst="rect">
            <a:avLst/>
          </a:pr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xmlns="" id="{51A43052-0EEF-0B40-9FC5-AC748E12A446}"/>
              </a:ext>
            </a:extLst>
          </p:cNvPr>
          <p:cNvSpPr/>
          <p:nvPr userDrawn="1"/>
        </p:nvSpPr>
        <p:spPr>
          <a:xfrm>
            <a:off x="0" y="0"/>
            <a:ext cx="5661026" cy="6879688"/>
          </a:xfrm>
          <a:prstGeom prst="rect">
            <a:avLst/>
          </a:pr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Picture Placeholder 31">
            <a:extLst>
              <a:ext uri="{FF2B5EF4-FFF2-40B4-BE49-F238E27FC236}">
                <a16:creationId xmlns:a16="http://schemas.microsoft.com/office/drawing/2014/main" xmlns="" id="{9740A109-BDD3-2D46-AFDF-3A37B567CEE2}"/>
              </a:ext>
            </a:extLst>
          </p:cNvPr>
          <p:cNvSpPr>
            <a:spLocks noGrp="1"/>
          </p:cNvSpPr>
          <p:nvPr>
            <p:ph type="pic" sz="quarter" idx="10"/>
          </p:nvPr>
        </p:nvSpPr>
        <p:spPr>
          <a:xfrm>
            <a:off x="6530975" y="784225"/>
            <a:ext cx="3832225" cy="5289550"/>
          </a:xfrm>
          <a:custGeom>
            <a:avLst/>
            <a:gdLst>
              <a:gd name="connsiteX0" fmla="*/ 3832225 w 3832225"/>
              <a:gd name="connsiteY0" fmla="*/ 1705899 h 5289550"/>
              <a:gd name="connsiteX1" fmla="*/ 3832225 w 3832225"/>
              <a:gd name="connsiteY1" fmla="*/ 3605424 h 5289550"/>
              <a:gd name="connsiteX2" fmla="*/ 3811369 w 3832225"/>
              <a:gd name="connsiteY2" fmla="*/ 3583521 h 5289550"/>
              <a:gd name="connsiteX3" fmla="*/ 3462383 w 3832225"/>
              <a:gd name="connsiteY3" fmla="*/ 2655661 h 5289550"/>
              <a:gd name="connsiteX4" fmla="*/ 3811369 w 3832225"/>
              <a:gd name="connsiteY4" fmla="*/ 1727801 h 5289550"/>
              <a:gd name="connsiteX5" fmla="*/ 0 w 3832225"/>
              <a:gd name="connsiteY5" fmla="*/ 0 h 5289550"/>
              <a:gd name="connsiteX6" fmla="*/ 3832225 w 3832225"/>
              <a:gd name="connsiteY6" fmla="*/ 0 h 5289550"/>
              <a:gd name="connsiteX7" fmla="*/ 3832225 w 3832225"/>
              <a:gd name="connsiteY7" fmla="*/ 767410 h 5289550"/>
              <a:gd name="connsiteX8" fmla="*/ 3744155 w 3832225"/>
              <a:gd name="connsiteY8" fmla="*/ 818477 h 5289550"/>
              <a:gd name="connsiteX9" fmla="*/ 2721881 w 3832225"/>
              <a:gd name="connsiteY9" fmla="*/ 2653587 h 5289550"/>
              <a:gd name="connsiteX10" fmla="*/ 3744155 w 3832225"/>
              <a:gd name="connsiteY10" fmla="*/ 4488697 h 5289550"/>
              <a:gd name="connsiteX11" fmla="*/ 3832225 w 3832225"/>
              <a:gd name="connsiteY11" fmla="*/ 4539764 h 5289550"/>
              <a:gd name="connsiteX12" fmla="*/ 3832225 w 3832225"/>
              <a:gd name="connsiteY12" fmla="*/ 5289550 h 5289550"/>
              <a:gd name="connsiteX13" fmla="*/ 0 w 3832225"/>
              <a:gd name="connsiteY13" fmla="*/ 5289550 h 528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32225" h="5289550">
                <a:moveTo>
                  <a:pt x="3832225" y="1705899"/>
                </a:moveTo>
                <a:lnTo>
                  <a:pt x="3832225" y="3605424"/>
                </a:lnTo>
                <a:lnTo>
                  <a:pt x="3811369" y="3583521"/>
                </a:lnTo>
                <a:cubicBezTo>
                  <a:pt x="3593350" y="3331374"/>
                  <a:pt x="3462383" y="3008116"/>
                  <a:pt x="3462383" y="2655661"/>
                </a:cubicBezTo>
                <a:cubicBezTo>
                  <a:pt x="3462383" y="2303207"/>
                  <a:pt x="3593350" y="1979948"/>
                  <a:pt x="3811369" y="1727801"/>
                </a:cubicBezTo>
                <a:close/>
                <a:moveTo>
                  <a:pt x="0" y="0"/>
                </a:moveTo>
                <a:lnTo>
                  <a:pt x="3832225" y="0"/>
                </a:lnTo>
                <a:lnTo>
                  <a:pt x="3832225" y="767410"/>
                </a:lnTo>
                <a:lnTo>
                  <a:pt x="3744155" y="818477"/>
                </a:lnTo>
                <a:cubicBezTo>
                  <a:pt x="3127388" y="1216181"/>
                  <a:pt x="2721881" y="1889685"/>
                  <a:pt x="2721881" y="2653587"/>
                </a:cubicBezTo>
                <a:cubicBezTo>
                  <a:pt x="2721881" y="3417489"/>
                  <a:pt x="3127388" y="4090993"/>
                  <a:pt x="3744155" y="4488697"/>
                </a:cubicBezTo>
                <a:lnTo>
                  <a:pt x="3832225" y="4539764"/>
                </a:lnTo>
                <a:lnTo>
                  <a:pt x="3832225" y="5289550"/>
                </a:lnTo>
                <a:lnTo>
                  <a:pt x="0" y="5289550"/>
                </a:lnTo>
                <a:close/>
              </a:path>
            </a:pathLst>
          </a:custGeom>
        </p:spPr>
        <p:txBody>
          <a:bodyPr wrap="square">
            <a:noAutofit/>
          </a:bodyPr>
          <a:lstStyle/>
          <a:p>
            <a:endParaRPr lang="en-US" dirty="0"/>
          </a:p>
        </p:txBody>
      </p:sp>
      <p:sp>
        <p:nvSpPr>
          <p:cNvPr id="42" name="Freeform 41">
            <a:extLst>
              <a:ext uri="{FF2B5EF4-FFF2-40B4-BE49-F238E27FC236}">
                <a16:creationId xmlns:a16="http://schemas.microsoft.com/office/drawing/2014/main" xmlns="" id="{43341BE1-EFF9-9F40-8BE3-1599C1617A2D}"/>
              </a:ext>
            </a:extLst>
          </p:cNvPr>
          <p:cNvSpPr/>
          <p:nvPr userDrawn="1"/>
        </p:nvSpPr>
        <p:spPr>
          <a:xfrm>
            <a:off x="9246786" y="1215933"/>
            <a:ext cx="2924393" cy="4426134"/>
          </a:xfrm>
          <a:custGeom>
            <a:avLst/>
            <a:gdLst>
              <a:gd name="connsiteX0" fmla="*/ 2318658 w 2924393"/>
              <a:gd name="connsiteY0" fmla="*/ 0 h 4426134"/>
              <a:gd name="connsiteX1" fmla="*/ 2671767 w 2924393"/>
              <a:gd name="connsiteY1" fmla="*/ 25500 h 4426134"/>
              <a:gd name="connsiteX2" fmla="*/ 2924393 w 2924393"/>
              <a:gd name="connsiteY2" fmla="*/ 81070 h 4426134"/>
              <a:gd name="connsiteX3" fmla="*/ 2924393 w 2924393"/>
              <a:gd name="connsiteY3" fmla="*/ 900054 h 4426134"/>
              <a:gd name="connsiteX4" fmla="*/ 2829168 w 2924393"/>
              <a:gd name="connsiteY4" fmla="*/ 857635 h 4426134"/>
              <a:gd name="connsiteX5" fmla="*/ 2268785 w 2924393"/>
              <a:gd name="connsiteY5" fmla="*/ 756455 h 4426134"/>
              <a:gd name="connsiteX6" fmla="*/ 740502 w 2924393"/>
              <a:gd name="connsiteY6" fmla="*/ 2215141 h 4426134"/>
              <a:gd name="connsiteX7" fmla="*/ 2268785 w 2924393"/>
              <a:gd name="connsiteY7" fmla="*/ 3673827 h 4426134"/>
              <a:gd name="connsiteX8" fmla="*/ 2829168 w 2924393"/>
              <a:gd name="connsiteY8" fmla="*/ 3572648 h 4426134"/>
              <a:gd name="connsiteX9" fmla="*/ 2924393 w 2924393"/>
              <a:gd name="connsiteY9" fmla="*/ 3530229 h 4426134"/>
              <a:gd name="connsiteX10" fmla="*/ 2924393 w 2924393"/>
              <a:gd name="connsiteY10" fmla="*/ 4345065 h 4426134"/>
              <a:gd name="connsiteX11" fmla="*/ 2671767 w 2924393"/>
              <a:gd name="connsiteY11" fmla="*/ 4400635 h 4426134"/>
              <a:gd name="connsiteX12" fmla="*/ 2318658 w 2924393"/>
              <a:gd name="connsiteY12" fmla="*/ 4426134 h 4426134"/>
              <a:gd name="connsiteX13" fmla="*/ 0 w 2924393"/>
              <a:gd name="connsiteY13" fmla="*/ 2213067 h 4426134"/>
              <a:gd name="connsiteX14" fmla="*/ 2318658 w 2924393"/>
              <a:gd name="connsiteY14" fmla="*/ 0 h 4426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24393" h="4426134">
                <a:moveTo>
                  <a:pt x="2318658" y="0"/>
                </a:moveTo>
                <a:cubicBezTo>
                  <a:pt x="2438711" y="0"/>
                  <a:pt x="2556632" y="8709"/>
                  <a:pt x="2671767" y="25500"/>
                </a:cubicBezTo>
                <a:lnTo>
                  <a:pt x="2924393" y="81070"/>
                </a:lnTo>
                <a:lnTo>
                  <a:pt x="2924393" y="900054"/>
                </a:lnTo>
                <a:lnTo>
                  <a:pt x="2829168" y="857635"/>
                </a:lnTo>
                <a:cubicBezTo>
                  <a:pt x="2655654" y="792330"/>
                  <a:pt x="2466609" y="756455"/>
                  <a:pt x="2268785" y="756455"/>
                </a:cubicBezTo>
                <a:cubicBezTo>
                  <a:pt x="1424738" y="756455"/>
                  <a:pt x="740502" y="1409531"/>
                  <a:pt x="740502" y="2215141"/>
                </a:cubicBezTo>
                <a:cubicBezTo>
                  <a:pt x="740502" y="3020751"/>
                  <a:pt x="1424738" y="3673827"/>
                  <a:pt x="2268785" y="3673827"/>
                </a:cubicBezTo>
                <a:cubicBezTo>
                  <a:pt x="2466609" y="3673827"/>
                  <a:pt x="2655654" y="3637953"/>
                  <a:pt x="2829168" y="3572648"/>
                </a:cubicBezTo>
                <a:lnTo>
                  <a:pt x="2924393" y="3530229"/>
                </a:lnTo>
                <a:lnTo>
                  <a:pt x="2924393" y="4345065"/>
                </a:lnTo>
                <a:lnTo>
                  <a:pt x="2671767" y="4400635"/>
                </a:lnTo>
                <a:cubicBezTo>
                  <a:pt x="2556632" y="4417426"/>
                  <a:pt x="2438711" y="4426134"/>
                  <a:pt x="2318658" y="4426134"/>
                </a:cubicBezTo>
                <a:cubicBezTo>
                  <a:pt x="1038099" y="4426134"/>
                  <a:pt x="0" y="3435310"/>
                  <a:pt x="0" y="2213067"/>
                </a:cubicBezTo>
                <a:cubicBezTo>
                  <a:pt x="0" y="990824"/>
                  <a:pt x="1038099" y="0"/>
                  <a:pt x="2318658" y="0"/>
                </a:cubicBez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 Placeholder 23">
            <a:extLst>
              <a:ext uri="{FF2B5EF4-FFF2-40B4-BE49-F238E27FC236}">
                <a16:creationId xmlns:a16="http://schemas.microsoft.com/office/drawing/2014/main" xmlns="" id="{B7CE6F89-91DC-C44A-B444-D86AC5482ED1}"/>
              </a:ext>
            </a:extLst>
          </p:cNvPr>
          <p:cNvSpPr>
            <a:spLocks noGrp="1"/>
          </p:cNvSpPr>
          <p:nvPr>
            <p:ph type="body" sz="quarter" idx="13" hasCustomPrompt="1"/>
          </p:nvPr>
        </p:nvSpPr>
        <p:spPr>
          <a:xfrm rot="16200000">
            <a:off x="8591209" y="2587693"/>
            <a:ext cx="5805395" cy="1327603"/>
          </a:xfrm>
        </p:spPr>
        <p:txBody>
          <a:bodyPr>
            <a:noAutofit/>
          </a:bodyPr>
          <a:lstStyle>
            <a:lvl1pPr marL="0" indent="0" algn="l">
              <a:buNone/>
              <a:defRPr sz="9000">
                <a:solidFill>
                  <a:schemeClr val="bg1"/>
                </a:solidFill>
                <a:latin typeface="+mn-lt"/>
              </a:defRPr>
            </a:lvl1pPr>
          </a:lstStyle>
          <a:p>
            <a:pPr lvl="0"/>
            <a:r>
              <a:rPr lang="en-US" dirty="0"/>
              <a:t>LOOKBOOK</a:t>
            </a:r>
          </a:p>
        </p:txBody>
      </p:sp>
      <p:sp>
        <p:nvSpPr>
          <p:cNvPr id="34" name="Text Placeholder 25">
            <a:extLst>
              <a:ext uri="{FF2B5EF4-FFF2-40B4-BE49-F238E27FC236}">
                <a16:creationId xmlns:a16="http://schemas.microsoft.com/office/drawing/2014/main" xmlns="" id="{53F639C3-B43E-E641-AF00-25EC492549AF}"/>
              </a:ext>
            </a:extLst>
          </p:cNvPr>
          <p:cNvSpPr>
            <a:spLocks noGrp="1"/>
          </p:cNvSpPr>
          <p:nvPr>
            <p:ph type="body" sz="quarter" idx="14" hasCustomPrompt="1"/>
          </p:nvPr>
        </p:nvSpPr>
        <p:spPr>
          <a:xfrm>
            <a:off x="508178" y="1915207"/>
            <a:ext cx="4461735" cy="4158567"/>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5" name="Text Placeholder 23">
            <a:extLst>
              <a:ext uri="{FF2B5EF4-FFF2-40B4-BE49-F238E27FC236}">
                <a16:creationId xmlns:a16="http://schemas.microsoft.com/office/drawing/2014/main" xmlns="" id="{2449EAB2-BB11-3148-BEAF-7D3EFF337C34}"/>
              </a:ext>
            </a:extLst>
          </p:cNvPr>
          <p:cNvSpPr>
            <a:spLocks noGrp="1"/>
          </p:cNvSpPr>
          <p:nvPr>
            <p:ph type="body" sz="quarter" idx="15" hasCustomPrompt="1"/>
          </p:nvPr>
        </p:nvSpPr>
        <p:spPr>
          <a:xfrm>
            <a:off x="508178" y="867256"/>
            <a:ext cx="4461735"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40" name="Rectangle 39">
            <a:extLst>
              <a:ext uri="{FF2B5EF4-FFF2-40B4-BE49-F238E27FC236}">
                <a16:creationId xmlns:a16="http://schemas.microsoft.com/office/drawing/2014/main" xmlns="" id="{36B20D1A-045D-784D-9060-535B2C9E8166}"/>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43" name="Straight Connector 42">
            <a:extLst>
              <a:ext uri="{FF2B5EF4-FFF2-40B4-BE49-F238E27FC236}">
                <a16:creationId xmlns:a16="http://schemas.microsoft.com/office/drawing/2014/main" xmlns="" id="{9BB55A08-EAE2-D549-A113-BBDB0FE2914A}"/>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420584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with photo - White &amp; Yelllow">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1A002AC6-00CB-D644-976D-0E6CBD9EE0B9}"/>
              </a:ext>
            </a:extLst>
          </p:cNvPr>
          <p:cNvSpPr/>
          <p:nvPr userDrawn="1"/>
        </p:nvSpPr>
        <p:spPr>
          <a:xfrm>
            <a:off x="14068" y="0"/>
            <a:ext cx="12171179" cy="6879688"/>
          </a:xfrm>
          <a:prstGeom prst="rect">
            <a:avLst/>
          </a:pr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xmlns="" id="{51A43052-0EEF-0B40-9FC5-AC748E12A446}"/>
              </a:ext>
            </a:extLst>
          </p:cNvPr>
          <p:cNvSpPr/>
          <p:nvPr userDrawn="1"/>
        </p:nvSpPr>
        <p:spPr>
          <a:xfrm>
            <a:off x="0" y="0"/>
            <a:ext cx="5661026" cy="6879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Picture Placeholder 31">
            <a:extLst>
              <a:ext uri="{FF2B5EF4-FFF2-40B4-BE49-F238E27FC236}">
                <a16:creationId xmlns:a16="http://schemas.microsoft.com/office/drawing/2014/main" xmlns="" id="{9740A109-BDD3-2D46-AFDF-3A37B567CEE2}"/>
              </a:ext>
            </a:extLst>
          </p:cNvPr>
          <p:cNvSpPr>
            <a:spLocks noGrp="1"/>
          </p:cNvSpPr>
          <p:nvPr>
            <p:ph type="pic" sz="quarter" idx="10"/>
          </p:nvPr>
        </p:nvSpPr>
        <p:spPr>
          <a:xfrm>
            <a:off x="6530975" y="784225"/>
            <a:ext cx="3832225" cy="5289550"/>
          </a:xfrm>
          <a:custGeom>
            <a:avLst/>
            <a:gdLst>
              <a:gd name="connsiteX0" fmla="*/ 3832225 w 3832225"/>
              <a:gd name="connsiteY0" fmla="*/ 1705899 h 5289550"/>
              <a:gd name="connsiteX1" fmla="*/ 3832225 w 3832225"/>
              <a:gd name="connsiteY1" fmla="*/ 3605424 h 5289550"/>
              <a:gd name="connsiteX2" fmla="*/ 3811369 w 3832225"/>
              <a:gd name="connsiteY2" fmla="*/ 3583521 h 5289550"/>
              <a:gd name="connsiteX3" fmla="*/ 3462383 w 3832225"/>
              <a:gd name="connsiteY3" fmla="*/ 2655661 h 5289550"/>
              <a:gd name="connsiteX4" fmla="*/ 3811369 w 3832225"/>
              <a:gd name="connsiteY4" fmla="*/ 1727801 h 5289550"/>
              <a:gd name="connsiteX5" fmla="*/ 0 w 3832225"/>
              <a:gd name="connsiteY5" fmla="*/ 0 h 5289550"/>
              <a:gd name="connsiteX6" fmla="*/ 3832225 w 3832225"/>
              <a:gd name="connsiteY6" fmla="*/ 0 h 5289550"/>
              <a:gd name="connsiteX7" fmla="*/ 3832225 w 3832225"/>
              <a:gd name="connsiteY7" fmla="*/ 767410 h 5289550"/>
              <a:gd name="connsiteX8" fmla="*/ 3744155 w 3832225"/>
              <a:gd name="connsiteY8" fmla="*/ 818477 h 5289550"/>
              <a:gd name="connsiteX9" fmla="*/ 2721881 w 3832225"/>
              <a:gd name="connsiteY9" fmla="*/ 2653587 h 5289550"/>
              <a:gd name="connsiteX10" fmla="*/ 3744155 w 3832225"/>
              <a:gd name="connsiteY10" fmla="*/ 4488697 h 5289550"/>
              <a:gd name="connsiteX11" fmla="*/ 3832225 w 3832225"/>
              <a:gd name="connsiteY11" fmla="*/ 4539764 h 5289550"/>
              <a:gd name="connsiteX12" fmla="*/ 3832225 w 3832225"/>
              <a:gd name="connsiteY12" fmla="*/ 5289550 h 5289550"/>
              <a:gd name="connsiteX13" fmla="*/ 0 w 3832225"/>
              <a:gd name="connsiteY13" fmla="*/ 5289550 h 528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32225" h="5289550">
                <a:moveTo>
                  <a:pt x="3832225" y="1705899"/>
                </a:moveTo>
                <a:lnTo>
                  <a:pt x="3832225" y="3605424"/>
                </a:lnTo>
                <a:lnTo>
                  <a:pt x="3811369" y="3583521"/>
                </a:lnTo>
                <a:cubicBezTo>
                  <a:pt x="3593350" y="3331374"/>
                  <a:pt x="3462383" y="3008116"/>
                  <a:pt x="3462383" y="2655661"/>
                </a:cubicBezTo>
                <a:cubicBezTo>
                  <a:pt x="3462383" y="2303207"/>
                  <a:pt x="3593350" y="1979948"/>
                  <a:pt x="3811369" y="1727801"/>
                </a:cubicBezTo>
                <a:close/>
                <a:moveTo>
                  <a:pt x="0" y="0"/>
                </a:moveTo>
                <a:lnTo>
                  <a:pt x="3832225" y="0"/>
                </a:lnTo>
                <a:lnTo>
                  <a:pt x="3832225" y="767410"/>
                </a:lnTo>
                <a:lnTo>
                  <a:pt x="3744155" y="818477"/>
                </a:lnTo>
                <a:cubicBezTo>
                  <a:pt x="3127388" y="1216181"/>
                  <a:pt x="2721881" y="1889685"/>
                  <a:pt x="2721881" y="2653587"/>
                </a:cubicBezTo>
                <a:cubicBezTo>
                  <a:pt x="2721881" y="3417489"/>
                  <a:pt x="3127388" y="4090993"/>
                  <a:pt x="3744155" y="4488697"/>
                </a:cubicBezTo>
                <a:lnTo>
                  <a:pt x="3832225" y="4539764"/>
                </a:lnTo>
                <a:lnTo>
                  <a:pt x="3832225" y="5289550"/>
                </a:lnTo>
                <a:lnTo>
                  <a:pt x="0" y="5289550"/>
                </a:lnTo>
                <a:close/>
              </a:path>
            </a:pathLst>
          </a:custGeom>
        </p:spPr>
        <p:txBody>
          <a:bodyPr wrap="square">
            <a:noAutofit/>
          </a:bodyPr>
          <a:lstStyle/>
          <a:p>
            <a:endParaRPr lang="en-US" dirty="0"/>
          </a:p>
        </p:txBody>
      </p:sp>
      <p:sp>
        <p:nvSpPr>
          <p:cNvPr id="42" name="Freeform 41">
            <a:extLst>
              <a:ext uri="{FF2B5EF4-FFF2-40B4-BE49-F238E27FC236}">
                <a16:creationId xmlns:a16="http://schemas.microsoft.com/office/drawing/2014/main" xmlns="" id="{43341BE1-EFF9-9F40-8BE3-1599C1617A2D}"/>
              </a:ext>
            </a:extLst>
          </p:cNvPr>
          <p:cNvSpPr/>
          <p:nvPr userDrawn="1"/>
        </p:nvSpPr>
        <p:spPr>
          <a:xfrm>
            <a:off x="9246786" y="1215933"/>
            <a:ext cx="2924393" cy="4426134"/>
          </a:xfrm>
          <a:custGeom>
            <a:avLst/>
            <a:gdLst>
              <a:gd name="connsiteX0" fmla="*/ 2318658 w 2924393"/>
              <a:gd name="connsiteY0" fmla="*/ 0 h 4426134"/>
              <a:gd name="connsiteX1" fmla="*/ 2671767 w 2924393"/>
              <a:gd name="connsiteY1" fmla="*/ 25500 h 4426134"/>
              <a:gd name="connsiteX2" fmla="*/ 2924393 w 2924393"/>
              <a:gd name="connsiteY2" fmla="*/ 81070 h 4426134"/>
              <a:gd name="connsiteX3" fmla="*/ 2924393 w 2924393"/>
              <a:gd name="connsiteY3" fmla="*/ 900054 h 4426134"/>
              <a:gd name="connsiteX4" fmla="*/ 2829168 w 2924393"/>
              <a:gd name="connsiteY4" fmla="*/ 857635 h 4426134"/>
              <a:gd name="connsiteX5" fmla="*/ 2268785 w 2924393"/>
              <a:gd name="connsiteY5" fmla="*/ 756455 h 4426134"/>
              <a:gd name="connsiteX6" fmla="*/ 740502 w 2924393"/>
              <a:gd name="connsiteY6" fmla="*/ 2215141 h 4426134"/>
              <a:gd name="connsiteX7" fmla="*/ 2268785 w 2924393"/>
              <a:gd name="connsiteY7" fmla="*/ 3673827 h 4426134"/>
              <a:gd name="connsiteX8" fmla="*/ 2829168 w 2924393"/>
              <a:gd name="connsiteY8" fmla="*/ 3572648 h 4426134"/>
              <a:gd name="connsiteX9" fmla="*/ 2924393 w 2924393"/>
              <a:gd name="connsiteY9" fmla="*/ 3530229 h 4426134"/>
              <a:gd name="connsiteX10" fmla="*/ 2924393 w 2924393"/>
              <a:gd name="connsiteY10" fmla="*/ 4345065 h 4426134"/>
              <a:gd name="connsiteX11" fmla="*/ 2671767 w 2924393"/>
              <a:gd name="connsiteY11" fmla="*/ 4400635 h 4426134"/>
              <a:gd name="connsiteX12" fmla="*/ 2318658 w 2924393"/>
              <a:gd name="connsiteY12" fmla="*/ 4426134 h 4426134"/>
              <a:gd name="connsiteX13" fmla="*/ 0 w 2924393"/>
              <a:gd name="connsiteY13" fmla="*/ 2213067 h 4426134"/>
              <a:gd name="connsiteX14" fmla="*/ 2318658 w 2924393"/>
              <a:gd name="connsiteY14" fmla="*/ 0 h 4426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24393" h="4426134">
                <a:moveTo>
                  <a:pt x="2318658" y="0"/>
                </a:moveTo>
                <a:cubicBezTo>
                  <a:pt x="2438711" y="0"/>
                  <a:pt x="2556632" y="8709"/>
                  <a:pt x="2671767" y="25500"/>
                </a:cubicBezTo>
                <a:lnTo>
                  <a:pt x="2924393" y="81070"/>
                </a:lnTo>
                <a:lnTo>
                  <a:pt x="2924393" y="900054"/>
                </a:lnTo>
                <a:lnTo>
                  <a:pt x="2829168" y="857635"/>
                </a:lnTo>
                <a:cubicBezTo>
                  <a:pt x="2655654" y="792330"/>
                  <a:pt x="2466609" y="756455"/>
                  <a:pt x="2268785" y="756455"/>
                </a:cubicBezTo>
                <a:cubicBezTo>
                  <a:pt x="1424738" y="756455"/>
                  <a:pt x="740502" y="1409531"/>
                  <a:pt x="740502" y="2215141"/>
                </a:cubicBezTo>
                <a:cubicBezTo>
                  <a:pt x="740502" y="3020751"/>
                  <a:pt x="1424738" y="3673827"/>
                  <a:pt x="2268785" y="3673827"/>
                </a:cubicBezTo>
                <a:cubicBezTo>
                  <a:pt x="2466609" y="3673827"/>
                  <a:pt x="2655654" y="3637953"/>
                  <a:pt x="2829168" y="3572648"/>
                </a:cubicBezTo>
                <a:lnTo>
                  <a:pt x="2924393" y="3530229"/>
                </a:lnTo>
                <a:lnTo>
                  <a:pt x="2924393" y="4345065"/>
                </a:lnTo>
                <a:lnTo>
                  <a:pt x="2671767" y="4400635"/>
                </a:lnTo>
                <a:cubicBezTo>
                  <a:pt x="2556632" y="4417426"/>
                  <a:pt x="2438711" y="4426134"/>
                  <a:pt x="2318658" y="4426134"/>
                </a:cubicBezTo>
                <a:cubicBezTo>
                  <a:pt x="1038099" y="4426134"/>
                  <a:pt x="0" y="3435310"/>
                  <a:pt x="0" y="2213067"/>
                </a:cubicBezTo>
                <a:cubicBezTo>
                  <a:pt x="0" y="990824"/>
                  <a:pt x="1038099" y="0"/>
                  <a:pt x="2318658" y="0"/>
                </a:cubicBez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 Placeholder 23">
            <a:extLst>
              <a:ext uri="{FF2B5EF4-FFF2-40B4-BE49-F238E27FC236}">
                <a16:creationId xmlns:a16="http://schemas.microsoft.com/office/drawing/2014/main" xmlns="" id="{B7CE6F89-91DC-C44A-B444-D86AC5482ED1}"/>
              </a:ext>
            </a:extLst>
          </p:cNvPr>
          <p:cNvSpPr>
            <a:spLocks noGrp="1"/>
          </p:cNvSpPr>
          <p:nvPr>
            <p:ph type="body" sz="quarter" idx="13" hasCustomPrompt="1"/>
          </p:nvPr>
        </p:nvSpPr>
        <p:spPr>
          <a:xfrm rot="16200000">
            <a:off x="8591209" y="2587693"/>
            <a:ext cx="5805395" cy="1327603"/>
          </a:xfrm>
        </p:spPr>
        <p:txBody>
          <a:bodyPr>
            <a:noAutofit/>
          </a:bodyPr>
          <a:lstStyle>
            <a:lvl1pPr marL="0" indent="0" algn="l">
              <a:buNone/>
              <a:defRPr sz="9000">
                <a:solidFill>
                  <a:schemeClr val="bg1"/>
                </a:solidFill>
                <a:latin typeface="+mn-lt"/>
              </a:defRPr>
            </a:lvl1pPr>
          </a:lstStyle>
          <a:p>
            <a:pPr lvl="0"/>
            <a:r>
              <a:rPr lang="en-US" dirty="0"/>
              <a:t>LOOKBOOK</a:t>
            </a:r>
          </a:p>
        </p:txBody>
      </p:sp>
      <p:sp>
        <p:nvSpPr>
          <p:cNvPr id="34" name="Text Placeholder 25">
            <a:extLst>
              <a:ext uri="{FF2B5EF4-FFF2-40B4-BE49-F238E27FC236}">
                <a16:creationId xmlns:a16="http://schemas.microsoft.com/office/drawing/2014/main" xmlns="" id="{53F639C3-B43E-E641-AF00-25EC492549AF}"/>
              </a:ext>
            </a:extLst>
          </p:cNvPr>
          <p:cNvSpPr>
            <a:spLocks noGrp="1"/>
          </p:cNvSpPr>
          <p:nvPr>
            <p:ph type="body" sz="quarter" idx="14" hasCustomPrompt="1"/>
          </p:nvPr>
        </p:nvSpPr>
        <p:spPr>
          <a:xfrm>
            <a:off x="508178" y="1915207"/>
            <a:ext cx="4461735" cy="4158567"/>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5" name="Text Placeholder 23">
            <a:extLst>
              <a:ext uri="{FF2B5EF4-FFF2-40B4-BE49-F238E27FC236}">
                <a16:creationId xmlns:a16="http://schemas.microsoft.com/office/drawing/2014/main" xmlns="" id="{2449EAB2-BB11-3148-BEAF-7D3EFF337C34}"/>
              </a:ext>
            </a:extLst>
          </p:cNvPr>
          <p:cNvSpPr>
            <a:spLocks noGrp="1"/>
          </p:cNvSpPr>
          <p:nvPr>
            <p:ph type="body" sz="quarter" idx="15" hasCustomPrompt="1"/>
          </p:nvPr>
        </p:nvSpPr>
        <p:spPr>
          <a:xfrm>
            <a:off x="508178" y="867256"/>
            <a:ext cx="4461735" cy="697353"/>
          </a:xfrm>
        </p:spPr>
        <p:txBody>
          <a:bodyPr>
            <a:normAutofit/>
          </a:bodyPr>
          <a:lstStyle>
            <a:lvl1pPr marL="0" indent="0" algn="l">
              <a:buNone/>
              <a:defRPr sz="3600">
                <a:solidFill>
                  <a:schemeClr val="tx1"/>
                </a:solidFill>
                <a:latin typeface="+mn-lt"/>
              </a:defRPr>
            </a:lvl1pPr>
          </a:lstStyle>
          <a:p>
            <a:pPr lvl="0"/>
            <a:r>
              <a:rPr lang="en-US" dirty="0"/>
              <a:t>TITLE</a:t>
            </a:r>
          </a:p>
        </p:txBody>
      </p:sp>
      <p:sp>
        <p:nvSpPr>
          <p:cNvPr id="40" name="Rectangle 39">
            <a:extLst>
              <a:ext uri="{FF2B5EF4-FFF2-40B4-BE49-F238E27FC236}">
                <a16:creationId xmlns:a16="http://schemas.microsoft.com/office/drawing/2014/main" xmlns="" id="{36B20D1A-045D-784D-9060-535B2C9E8166}"/>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43" name="Straight Connector 42">
            <a:extLst>
              <a:ext uri="{FF2B5EF4-FFF2-40B4-BE49-F238E27FC236}">
                <a16:creationId xmlns:a16="http://schemas.microsoft.com/office/drawing/2014/main" xmlns="" id="{9BB55A08-EAE2-D549-A113-BBDB0FE2914A}"/>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5372475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with photo - Purpl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xmlns="" id="{1B02C0F9-0F02-4249-937C-9F149AD1F8A3}"/>
              </a:ext>
            </a:extLst>
          </p:cNvPr>
          <p:cNvSpPr/>
          <p:nvPr userDrawn="1"/>
        </p:nvSpPr>
        <p:spPr>
          <a:xfrm>
            <a:off x="0" y="-21688"/>
            <a:ext cx="12192000" cy="6879688"/>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0" name="Straight Connector 19">
            <a:extLst>
              <a:ext uri="{FF2B5EF4-FFF2-40B4-BE49-F238E27FC236}">
                <a16:creationId xmlns:a16="http://schemas.microsoft.com/office/drawing/2014/main" xmlns="" id="{CEDE63DB-4F40-5C40-80A2-A64D2A76AC3A}"/>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xmlns="" id="{A24EA053-A08C-0341-841E-AD4D30F56FA2}"/>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
        <p:nvSpPr>
          <p:cNvPr id="22" name="Text Placeholder 23">
            <a:extLst>
              <a:ext uri="{FF2B5EF4-FFF2-40B4-BE49-F238E27FC236}">
                <a16:creationId xmlns:a16="http://schemas.microsoft.com/office/drawing/2014/main" xmlns="" id="{F87A9DAF-37A0-964A-9864-34653714ACF4}"/>
              </a:ext>
            </a:extLst>
          </p:cNvPr>
          <p:cNvSpPr>
            <a:spLocks noGrp="1"/>
          </p:cNvSpPr>
          <p:nvPr>
            <p:ph type="body" sz="quarter" idx="13" hasCustomPrompt="1"/>
          </p:nvPr>
        </p:nvSpPr>
        <p:spPr>
          <a:xfrm>
            <a:off x="6926354" y="1936387"/>
            <a:ext cx="4866430" cy="697353"/>
          </a:xfrm>
        </p:spPr>
        <p:txBody>
          <a:bodyPr>
            <a:normAutofit/>
          </a:bodyPr>
          <a:lstStyle>
            <a:lvl1pPr marL="0" indent="0" algn="r">
              <a:buNone/>
              <a:defRPr sz="3600">
                <a:solidFill>
                  <a:schemeClr val="bg1"/>
                </a:solidFill>
                <a:latin typeface="+mn-lt"/>
              </a:defRPr>
            </a:lvl1pPr>
          </a:lstStyle>
          <a:p>
            <a:pPr lvl="0"/>
            <a:r>
              <a:rPr lang="en-US" dirty="0"/>
              <a:t>TITLE</a:t>
            </a:r>
          </a:p>
        </p:txBody>
      </p:sp>
      <p:sp>
        <p:nvSpPr>
          <p:cNvPr id="23" name="Text Placeholder 25">
            <a:extLst>
              <a:ext uri="{FF2B5EF4-FFF2-40B4-BE49-F238E27FC236}">
                <a16:creationId xmlns:a16="http://schemas.microsoft.com/office/drawing/2014/main" xmlns="" id="{75CC0F68-3E33-5443-B90D-F87EC5124CAF}"/>
              </a:ext>
            </a:extLst>
          </p:cNvPr>
          <p:cNvSpPr>
            <a:spLocks noGrp="1"/>
          </p:cNvSpPr>
          <p:nvPr>
            <p:ph type="body" sz="quarter" idx="14" hasCustomPrompt="1"/>
          </p:nvPr>
        </p:nvSpPr>
        <p:spPr>
          <a:xfrm>
            <a:off x="6926355" y="3136739"/>
            <a:ext cx="4866429" cy="2592420"/>
          </a:xfrm>
        </p:spPr>
        <p:txBody>
          <a:bodyPr>
            <a:noAutofit/>
          </a:bodyPr>
          <a:lstStyle>
            <a:lvl1pPr marL="0" indent="0" algn="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3" name="Freeform 12">
            <a:extLst>
              <a:ext uri="{FF2B5EF4-FFF2-40B4-BE49-F238E27FC236}">
                <a16:creationId xmlns:a16="http://schemas.microsoft.com/office/drawing/2014/main" xmlns="" id="{D8C75B8A-136B-3C45-9E5D-FF7657C53646}"/>
              </a:ext>
            </a:extLst>
          </p:cNvPr>
          <p:cNvSpPr/>
          <p:nvPr userDrawn="1"/>
        </p:nvSpPr>
        <p:spPr>
          <a:xfrm>
            <a:off x="309488" y="1575582"/>
            <a:ext cx="3038622" cy="3277772"/>
          </a:xfrm>
          <a:custGeom>
            <a:avLst/>
            <a:gdLst>
              <a:gd name="connsiteX0" fmla="*/ 0 w 3038622"/>
              <a:gd name="connsiteY0" fmla="*/ 0 h 3277772"/>
              <a:gd name="connsiteX1" fmla="*/ 3038622 w 3038622"/>
              <a:gd name="connsiteY1" fmla="*/ 0 h 3277772"/>
              <a:gd name="connsiteX2" fmla="*/ 3038622 w 3038622"/>
              <a:gd name="connsiteY2" fmla="*/ 3277772 h 3277772"/>
              <a:gd name="connsiteX3" fmla="*/ 0 w 3038622"/>
              <a:gd name="connsiteY3" fmla="*/ 3277772 h 3277772"/>
              <a:gd name="connsiteX4" fmla="*/ 0 w 3038622"/>
              <a:gd name="connsiteY4" fmla="*/ 0 h 3277772"/>
              <a:gd name="connsiteX5" fmla="*/ 431305 w 3038622"/>
              <a:gd name="connsiteY5" fmla="*/ 499404 h 3277772"/>
              <a:gd name="connsiteX6" fmla="*/ 431305 w 3038622"/>
              <a:gd name="connsiteY6" fmla="*/ 2799470 h 3277772"/>
              <a:gd name="connsiteX7" fmla="*/ 2588456 w 3038622"/>
              <a:gd name="connsiteY7" fmla="*/ 2799470 h 3277772"/>
              <a:gd name="connsiteX8" fmla="*/ 2588456 w 3038622"/>
              <a:gd name="connsiteY8" fmla="*/ 499404 h 3277772"/>
              <a:gd name="connsiteX9" fmla="*/ 431305 w 3038622"/>
              <a:gd name="connsiteY9" fmla="*/ 499404 h 3277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38622" h="3277772">
                <a:moveTo>
                  <a:pt x="0" y="0"/>
                </a:moveTo>
                <a:lnTo>
                  <a:pt x="3038622" y="0"/>
                </a:lnTo>
                <a:lnTo>
                  <a:pt x="3038622" y="3277772"/>
                </a:lnTo>
                <a:lnTo>
                  <a:pt x="0" y="3277772"/>
                </a:lnTo>
                <a:lnTo>
                  <a:pt x="0" y="0"/>
                </a:lnTo>
                <a:close/>
                <a:moveTo>
                  <a:pt x="431305" y="499404"/>
                </a:moveTo>
                <a:lnTo>
                  <a:pt x="431305" y="2799470"/>
                </a:lnTo>
                <a:lnTo>
                  <a:pt x="2588456" y="2799470"/>
                </a:lnTo>
                <a:lnTo>
                  <a:pt x="2588456" y="499404"/>
                </a:lnTo>
                <a:lnTo>
                  <a:pt x="431305" y="499404"/>
                </a:ln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17">
            <a:extLst>
              <a:ext uri="{FF2B5EF4-FFF2-40B4-BE49-F238E27FC236}">
                <a16:creationId xmlns:a16="http://schemas.microsoft.com/office/drawing/2014/main" xmlns="" id="{6574F9E9-0793-B446-81AF-043043957D25}"/>
              </a:ext>
            </a:extLst>
          </p:cNvPr>
          <p:cNvSpPr>
            <a:spLocks noGrp="1"/>
          </p:cNvSpPr>
          <p:nvPr>
            <p:ph type="pic" sz="quarter" idx="10"/>
          </p:nvPr>
        </p:nvSpPr>
        <p:spPr>
          <a:xfrm>
            <a:off x="1631950" y="407988"/>
            <a:ext cx="4051300" cy="5978525"/>
          </a:xfrm>
          <a:custGeom>
            <a:avLst/>
            <a:gdLst>
              <a:gd name="connsiteX0" fmla="*/ 0 w 4051300"/>
              <a:gd name="connsiteY0" fmla="*/ 1666998 h 5978525"/>
              <a:gd name="connsiteX1" fmla="*/ 1265994 w 4051300"/>
              <a:gd name="connsiteY1" fmla="*/ 1666998 h 5978525"/>
              <a:gd name="connsiteX2" fmla="*/ 1265994 w 4051300"/>
              <a:gd name="connsiteY2" fmla="*/ 3967064 h 5978525"/>
              <a:gd name="connsiteX3" fmla="*/ 0 w 4051300"/>
              <a:gd name="connsiteY3" fmla="*/ 3967064 h 5978525"/>
              <a:gd name="connsiteX4" fmla="*/ 0 w 4051300"/>
              <a:gd name="connsiteY4" fmla="*/ 0 h 5978525"/>
              <a:gd name="connsiteX5" fmla="*/ 4051300 w 4051300"/>
              <a:gd name="connsiteY5" fmla="*/ 0 h 5978525"/>
              <a:gd name="connsiteX6" fmla="*/ 4051300 w 4051300"/>
              <a:gd name="connsiteY6" fmla="*/ 5978525 h 5978525"/>
              <a:gd name="connsiteX7" fmla="*/ 0 w 4051300"/>
              <a:gd name="connsiteY7" fmla="*/ 5978525 h 5978525"/>
              <a:gd name="connsiteX8" fmla="*/ 0 w 4051300"/>
              <a:gd name="connsiteY8" fmla="*/ 4445366 h 5978525"/>
              <a:gd name="connsiteX9" fmla="*/ 1716160 w 4051300"/>
              <a:gd name="connsiteY9" fmla="*/ 4445366 h 5978525"/>
              <a:gd name="connsiteX10" fmla="*/ 1716160 w 4051300"/>
              <a:gd name="connsiteY10" fmla="*/ 1167594 h 5978525"/>
              <a:gd name="connsiteX11" fmla="*/ 0 w 4051300"/>
              <a:gd name="connsiteY11" fmla="*/ 1167594 h 597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1300" h="5978525">
                <a:moveTo>
                  <a:pt x="0" y="1666998"/>
                </a:moveTo>
                <a:lnTo>
                  <a:pt x="1265994" y="1666998"/>
                </a:lnTo>
                <a:lnTo>
                  <a:pt x="1265994" y="3967064"/>
                </a:lnTo>
                <a:lnTo>
                  <a:pt x="0" y="3967064"/>
                </a:lnTo>
                <a:close/>
                <a:moveTo>
                  <a:pt x="0" y="0"/>
                </a:moveTo>
                <a:lnTo>
                  <a:pt x="4051300" y="0"/>
                </a:lnTo>
                <a:lnTo>
                  <a:pt x="4051300" y="5978525"/>
                </a:lnTo>
                <a:lnTo>
                  <a:pt x="0" y="5978525"/>
                </a:lnTo>
                <a:lnTo>
                  <a:pt x="0" y="4445366"/>
                </a:lnTo>
                <a:lnTo>
                  <a:pt x="1716160" y="4445366"/>
                </a:lnTo>
                <a:lnTo>
                  <a:pt x="1716160" y="1167594"/>
                </a:lnTo>
                <a:lnTo>
                  <a:pt x="0" y="1167594"/>
                </a:lnTo>
                <a:close/>
              </a:path>
            </a:pathLst>
          </a:custGeom>
        </p:spPr>
        <p:txBody>
          <a:bodyPr wrap="square">
            <a:noAutofit/>
          </a:bodyPr>
          <a:lstStyle/>
          <a:p>
            <a:endParaRPr lang="en-US" dirty="0"/>
          </a:p>
        </p:txBody>
      </p:sp>
    </p:spTree>
    <p:extLst>
      <p:ext uri="{BB962C8B-B14F-4D97-AF65-F5344CB8AC3E}">
        <p14:creationId xmlns:p14="http://schemas.microsoft.com/office/powerpoint/2010/main" xmlns="" val="2422558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with photo - White">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xmlns="" id="{CEDE63DB-4F40-5C40-80A2-A64D2A76AC3A}"/>
              </a:ext>
            </a:extLst>
          </p:cNvPr>
          <p:cNvCxnSpPr>
            <a:cxnSpLocks/>
          </p:cNvCxnSpPr>
          <p:nvPr userDrawn="1"/>
        </p:nvCxnSpPr>
        <p:spPr>
          <a:xfrm>
            <a:off x="11776518"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xmlns="" id="{A24EA053-A08C-0341-841E-AD4D30F56FA2}"/>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tx1"/>
                </a:solidFill>
              </a:rPr>
              <a:t>YOUNG DIGITAL SOCIAL INNOVATORS</a:t>
            </a:r>
          </a:p>
        </p:txBody>
      </p:sp>
      <p:sp>
        <p:nvSpPr>
          <p:cNvPr id="22" name="Text Placeholder 23">
            <a:extLst>
              <a:ext uri="{FF2B5EF4-FFF2-40B4-BE49-F238E27FC236}">
                <a16:creationId xmlns:a16="http://schemas.microsoft.com/office/drawing/2014/main" xmlns="" id="{F87A9DAF-37A0-964A-9864-34653714ACF4}"/>
              </a:ext>
            </a:extLst>
          </p:cNvPr>
          <p:cNvSpPr>
            <a:spLocks noGrp="1"/>
          </p:cNvSpPr>
          <p:nvPr>
            <p:ph type="body" sz="quarter" idx="13" hasCustomPrompt="1"/>
          </p:nvPr>
        </p:nvSpPr>
        <p:spPr>
          <a:xfrm>
            <a:off x="6926354" y="1936387"/>
            <a:ext cx="4866430" cy="697353"/>
          </a:xfrm>
        </p:spPr>
        <p:txBody>
          <a:bodyPr>
            <a:normAutofit/>
          </a:bodyPr>
          <a:lstStyle>
            <a:lvl1pPr marL="0" indent="0" algn="r">
              <a:buNone/>
              <a:defRPr sz="3600">
                <a:solidFill>
                  <a:schemeClr val="tx1"/>
                </a:solidFill>
                <a:latin typeface="+mn-lt"/>
              </a:defRPr>
            </a:lvl1pPr>
          </a:lstStyle>
          <a:p>
            <a:pPr lvl="0"/>
            <a:r>
              <a:rPr lang="en-US" dirty="0"/>
              <a:t>TITLE</a:t>
            </a:r>
          </a:p>
        </p:txBody>
      </p:sp>
      <p:sp>
        <p:nvSpPr>
          <p:cNvPr id="23" name="Text Placeholder 25">
            <a:extLst>
              <a:ext uri="{FF2B5EF4-FFF2-40B4-BE49-F238E27FC236}">
                <a16:creationId xmlns:a16="http://schemas.microsoft.com/office/drawing/2014/main" xmlns="" id="{75CC0F68-3E33-5443-B90D-F87EC5124CAF}"/>
              </a:ext>
            </a:extLst>
          </p:cNvPr>
          <p:cNvSpPr>
            <a:spLocks noGrp="1"/>
          </p:cNvSpPr>
          <p:nvPr>
            <p:ph type="body" sz="quarter" idx="14" hasCustomPrompt="1"/>
          </p:nvPr>
        </p:nvSpPr>
        <p:spPr>
          <a:xfrm>
            <a:off x="6926355" y="3136739"/>
            <a:ext cx="4866429" cy="2592420"/>
          </a:xfrm>
        </p:spPr>
        <p:txBody>
          <a:bodyPr>
            <a:noAutofit/>
          </a:bodyPr>
          <a:lstStyle>
            <a:lvl1pPr marL="0" indent="0" algn="r">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3" name="Freeform 12">
            <a:extLst>
              <a:ext uri="{FF2B5EF4-FFF2-40B4-BE49-F238E27FC236}">
                <a16:creationId xmlns:a16="http://schemas.microsoft.com/office/drawing/2014/main" xmlns="" id="{D8C75B8A-136B-3C45-9E5D-FF7657C53646}"/>
              </a:ext>
            </a:extLst>
          </p:cNvPr>
          <p:cNvSpPr/>
          <p:nvPr userDrawn="1"/>
        </p:nvSpPr>
        <p:spPr>
          <a:xfrm>
            <a:off x="309488" y="1575582"/>
            <a:ext cx="3038622" cy="3277772"/>
          </a:xfrm>
          <a:custGeom>
            <a:avLst/>
            <a:gdLst>
              <a:gd name="connsiteX0" fmla="*/ 0 w 3038622"/>
              <a:gd name="connsiteY0" fmla="*/ 0 h 3277772"/>
              <a:gd name="connsiteX1" fmla="*/ 3038622 w 3038622"/>
              <a:gd name="connsiteY1" fmla="*/ 0 h 3277772"/>
              <a:gd name="connsiteX2" fmla="*/ 3038622 w 3038622"/>
              <a:gd name="connsiteY2" fmla="*/ 3277772 h 3277772"/>
              <a:gd name="connsiteX3" fmla="*/ 0 w 3038622"/>
              <a:gd name="connsiteY3" fmla="*/ 3277772 h 3277772"/>
              <a:gd name="connsiteX4" fmla="*/ 0 w 3038622"/>
              <a:gd name="connsiteY4" fmla="*/ 0 h 3277772"/>
              <a:gd name="connsiteX5" fmla="*/ 431305 w 3038622"/>
              <a:gd name="connsiteY5" fmla="*/ 499404 h 3277772"/>
              <a:gd name="connsiteX6" fmla="*/ 431305 w 3038622"/>
              <a:gd name="connsiteY6" fmla="*/ 2799470 h 3277772"/>
              <a:gd name="connsiteX7" fmla="*/ 2588456 w 3038622"/>
              <a:gd name="connsiteY7" fmla="*/ 2799470 h 3277772"/>
              <a:gd name="connsiteX8" fmla="*/ 2588456 w 3038622"/>
              <a:gd name="connsiteY8" fmla="*/ 499404 h 3277772"/>
              <a:gd name="connsiteX9" fmla="*/ 431305 w 3038622"/>
              <a:gd name="connsiteY9" fmla="*/ 499404 h 3277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38622" h="3277772">
                <a:moveTo>
                  <a:pt x="0" y="0"/>
                </a:moveTo>
                <a:lnTo>
                  <a:pt x="3038622" y="0"/>
                </a:lnTo>
                <a:lnTo>
                  <a:pt x="3038622" y="3277772"/>
                </a:lnTo>
                <a:lnTo>
                  <a:pt x="0" y="3277772"/>
                </a:lnTo>
                <a:lnTo>
                  <a:pt x="0" y="0"/>
                </a:lnTo>
                <a:close/>
                <a:moveTo>
                  <a:pt x="431305" y="499404"/>
                </a:moveTo>
                <a:lnTo>
                  <a:pt x="431305" y="2799470"/>
                </a:lnTo>
                <a:lnTo>
                  <a:pt x="2588456" y="2799470"/>
                </a:lnTo>
                <a:lnTo>
                  <a:pt x="2588456" y="499404"/>
                </a:lnTo>
                <a:lnTo>
                  <a:pt x="431305" y="499404"/>
                </a:ln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17">
            <a:extLst>
              <a:ext uri="{FF2B5EF4-FFF2-40B4-BE49-F238E27FC236}">
                <a16:creationId xmlns:a16="http://schemas.microsoft.com/office/drawing/2014/main" xmlns="" id="{6574F9E9-0793-B446-81AF-043043957D25}"/>
              </a:ext>
            </a:extLst>
          </p:cNvPr>
          <p:cNvSpPr>
            <a:spLocks noGrp="1"/>
          </p:cNvSpPr>
          <p:nvPr>
            <p:ph type="pic" sz="quarter" idx="10"/>
          </p:nvPr>
        </p:nvSpPr>
        <p:spPr>
          <a:xfrm>
            <a:off x="1631950" y="407988"/>
            <a:ext cx="4051300" cy="5978525"/>
          </a:xfrm>
          <a:custGeom>
            <a:avLst/>
            <a:gdLst>
              <a:gd name="connsiteX0" fmla="*/ 0 w 4051300"/>
              <a:gd name="connsiteY0" fmla="*/ 1666998 h 5978525"/>
              <a:gd name="connsiteX1" fmla="*/ 1265994 w 4051300"/>
              <a:gd name="connsiteY1" fmla="*/ 1666998 h 5978525"/>
              <a:gd name="connsiteX2" fmla="*/ 1265994 w 4051300"/>
              <a:gd name="connsiteY2" fmla="*/ 3967064 h 5978525"/>
              <a:gd name="connsiteX3" fmla="*/ 0 w 4051300"/>
              <a:gd name="connsiteY3" fmla="*/ 3967064 h 5978525"/>
              <a:gd name="connsiteX4" fmla="*/ 0 w 4051300"/>
              <a:gd name="connsiteY4" fmla="*/ 0 h 5978525"/>
              <a:gd name="connsiteX5" fmla="*/ 4051300 w 4051300"/>
              <a:gd name="connsiteY5" fmla="*/ 0 h 5978525"/>
              <a:gd name="connsiteX6" fmla="*/ 4051300 w 4051300"/>
              <a:gd name="connsiteY6" fmla="*/ 5978525 h 5978525"/>
              <a:gd name="connsiteX7" fmla="*/ 0 w 4051300"/>
              <a:gd name="connsiteY7" fmla="*/ 5978525 h 5978525"/>
              <a:gd name="connsiteX8" fmla="*/ 0 w 4051300"/>
              <a:gd name="connsiteY8" fmla="*/ 4445366 h 5978525"/>
              <a:gd name="connsiteX9" fmla="*/ 1716160 w 4051300"/>
              <a:gd name="connsiteY9" fmla="*/ 4445366 h 5978525"/>
              <a:gd name="connsiteX10" fmla="*/ 1716160 w 4051300"/>
              <a:gd name="connsiteY10" fmla="*/ 1167594 h 5978525"/>
              <a:gd name="connsiteX11" fmla="*/ 0 w 4051300"/>
              <a:gd name="connsiteY11" fmla="*/ 1167594 h 597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1300" h="5978525">
                <a:moveTo>
                  <a:pt x="0" y="1666998"/>
                </a:moveTo>
                <a:lnTo>
                  <a:pt x="1265994" y="1666998"/>
                </a:lnTo>
                <a:lnTo>
                  <a:pt x="1265994" y="3967064"/>
                </a:lnTo>
                <a:lnTo>
                  <a:pt x="0" y="3967064"/>
                </a:lnTo>
                <a:close/>
                <a:moveTo>
                  <a:pt x="0" y="0"/>
                </a:moveTo>
                <a:lnTo>
                  <a:pt x="4051300" y="0"/>
                </a:lnTo>
                <a:lnTo>
                  <a:pt x="4051300" y="5978525"/>
                </a:lnTo>
                <a:lnTo>
                  <a:pt x="0" y="5978525"/>
                </a:lnTo>
                <a:lnTo>
                  <a:pt x="0" y="4445366"/>
                </a:lnTo>
                <a:lnTo>
                  <a:pt x="1716160" y="4445366"/>
                </a:lnTo>
                <a:lnTo>
                  <a:pt x="1716160" y="1167594"/>
                </a:lnTo>
                <a:lnTo>
                  <a:pt x="0" y="1167594"/>
                </a:lnTo>
                <a:close/>
              </a:path>
            </a:pathLst>
          </a:custGeom>
        </p:spPr>
        <p:txBody>
          <a:bodyPr wrap="square">
            <a:noAutofit/>
          </a:bodyPr>
          <a:lstStyle/>
          <a:p>
            <a:endParaRPr lang="en-US" dirty="0"/>
          </a:p>
        </p:txBody>
      </p:sp>
    </p:spTree>
    <p:extLst>
      <p:ext uri="{BB962C8B-B14F-4D97-AF65-F5344CB8AC3E}">
        <p14:creationId xmlns:p14="http://schemas.microsoft.com/office/powerpoint/2010/main" xmlns="" val="6596931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67568818-9262-F640-9063-0C8E13A0D3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xmlns="" id="{8DCB7C21-507C-7541-9CEA-4C6893E49C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xmlns="" id="{7E81573E-749E-8842-960A-9BD278BA21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8BBC88-DCD0-7743-B97A-75D030DCC365}" type="datetimeFigureOut">
              <a:rPr lang="en-US" smtClean="0"/>
              <a:pPr/>
              <a:t>5/21/2021</a:t>
            </a:fld>
            <a:endParaRPr lang="en-US" dirty="0"/>
          </a:p>
        </p:txBody>
      </p:sp>
      <p:sp>
        <p:nvSpPr>
          <p:cNvPr id="5" name="Footer Placeholder 4">
            <a:extLst>
              <a:ext uri="{FF2B5EF4-FFF2-40B4-BE49-F238E27FC236}">
                <a16:creationId xmlns:a16="http://schemas.microsoft.com/office/drawing/2014/main" xmlns="" id="{FBAE7456-CC58-A345-843F-7EA708A21E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xmlns="" id="{DACDAD68-7E3C-C145-BED8-3BC92EAC94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94A40F-45D9-2448-A812-AECACA5A2AAF}" type="slidenum">
              <a:rPr lang="en-US" smtClean="0"/>
              <a:pPr/>
              <a:t>‹#›</a:t>
            </a:fld>
            <a:endParaRPr lang="en-US" dirty="0"/>
          </a:p>
        </p:txBody>
      </p:sp>
    </p:spTree>
    <p:extLst>
      <p:ext uri="{BB962C8B-B14F-4D97-AF65-F5344CB8AC3E}">
        <p14:creationId xmlns:p14="http://schemas.microsoft.com/office/powerpoint/2010/main" xmlns="" val="129753237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49" r:id="rId3"/>
    <p:sldLayoutId id="2147483660" r:id="rId4"/>
    <p:sldLayoutId id="2147483667" r:id="rId5"/>
    <p:sldLayoutId id="2147483651" r:id="rId6"/>
    <p:sldLayoutId id="2147483668" r:id="rId7"/>
    <p:sldLayoutId id="2147483652" r:id="rId8"/>
    <p:sldLayoutId id="2147483669" r:id="rId9"/>
    <p:sldLayoutId id="2147483653" r:id="rId10"/>
    <p:sldLayoutId id="2147483670" r:id="rId11"/>
    <p:sldLayoutId id="2147483654" r:id="rId12"/>
    <p:sldLayoutId id="2147483671" r:id="rId13"/>
    <p:sldLayoutId id="2147483655" r:id="rId14"/>
    <p:sldLayoutId id="2147483672" r:id="rId15"/>
    <p:sldLayoutId id="2147483683" r:id="rId16"/>
    <p:sldLayoutId id="2147483684" r:id="rId17"/>
    <p:sldLayoutId id="2147483656" r:id="rId18"/>
    <p:sldLayoutId id="2147483657" r:id="rId19"/>
    <p:sldLayoutId id="2147483673" r:id="rId20"/>
    <p:sldLayoutId id="2147483658" r:id="rId21"/>
    <p:sldLayoutId id="2147483681" r:id="rId22"/>
    <p:sldLayoutId id="2147483682" r:id="rId23"/>
    <p:sldLayoutId id="2147483674" r:id="rId24"/>
    <p:sldLayoutId id="2147483659" r:id="rId25"/>
    <p:sldLayoutId id="2147483675" r:id="rId26"/>
    <p:sldLayoutId id="2147483661" r:id="rId27"/>
    <p:sldLayoutId id="2147483676" r:id="rId28"/>
    <p:sldLayoutId id="2147483662" r:id="rId29"/>
    <p:sldLayoutId id="2147483677" r:id="rId30"/>
    <p:sldLayoutId id="2147483687" r:id="rId31"/>
    <p:sldLayoutId id="2147483688" r:id="rId32"/>
    <p:sldLayoutId id="2147483689" r:id="rId33"/>
    <p:sldLayoutId id="2147483690" r:id="rId34"/>
    <p:sldLayoutId id="2147483691" r:id="rId35"/>
    <p:sldLayoutId id="2147483692" r:id="rId36"/>
    <p:sldLayoutId id="2147483663" r:id="rId37"/>
    <p:sldLayoutId id="2147483678" r:id="rId38"/>
    <p:sldLayoutId id="2147483664" r:id="rId39"/>
    <p:sldLayoutId id="2147483679" r:id="rId40"/>
    <p:sldLayoutId id="2147483665" r:id="rId41"/>
    <p:sldLayoutId id="2147483680" r:id="rId42"/>
    <p:sldLayoutId id="2147483666" r:id="rId4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s://searchcio.techtarget.com/definition/ICT-information-and-communications-technology-or-technologies" TargetMode="External"/><Relationship Id="rId1" Type="http://schemas.openxmlformats.org/officeDocument/2006/relationships/slideLayout" Target="../slideLayouts/slideLayout3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https://wwf.panda.org/discover/our_focus/food_practice/?gclid=CjwKCAiA9vOABhBfEiwATCi7GIuiZH6-1xRKdhlM2IQlIEvNmPSho-6UYfGO9H4Lj8XVXyB_rsxHFhoCBtYQAvD_BwE" TargetMode="External"/><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https://wwf.panda.org/discover/our_focus/food_practice/?gclid=CjwKCAiA9vOABhBfEiwATCi7GIuiZH6-1xRKdhlM2IQlIEvNmPSho-6UYfGO9H4Lj8XVXyB_rsxHFhoCBtYQAvD_BwE" TargetMode="External"/><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1.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1.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food.cloud/" TargetMode="External"/><Relationship Id="rId1" Type="http://schemas.openxmlformats.org/officeDocument/2006/relationships/slideLayout" Target="../slideLayouts/slideLayout29.xml"/><Relationship Id="rId4" Type="http://schemas.openxmlformats.org/officeDocument/2006/relationships/image" Target="../media/image33.jpeg"/></Relationships>
</file>

<file path=ppt/slides/_rels/slide35.xml.rels><?xml version="1.0" encoding="UTF-8" standalone="yes"?>
<Relationships xmlns="http://schemas.openxmlformats.org/package/2006/relationships"><Relationship Id="rId2" Type="http://schemas.openxmlformats.org/officeDocument/2006/relationships/hyperlink" Target="https://food.cloud/" TargetMode="External"/><Relationship Id="rId1" Type="http://schemas.openxmlformats.org/officeDocument/2006/relationships/slideLayout" Target="../slideLayouts/slideLayout31.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1.xml"/></Relationships>
</file>

<file path=ppt/slides/_rels/slide3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1.xml"/></Relationships>
</file>

<file path=ppt/slides/_rels/slide3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youtu.be/eW7U6hUDnV8" TargetMode="External"/><Relationship Id="rId1" Type="http://schemas.openxmlformats.org/officeDocument/2006/relationships/slideLayout" Target="../slideLayouts/slideLayout40.xml"/><Relationship Id="rId4" Type="http://schemas.openxmlformats.org/officeDocument/2006/relationships/image" Target="../media/image40.jpeg"/></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8.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youtu.be/lFnO8wowr-A" TargetMode="External"/><Relationship Id="rId1" Type="http://schemas.openxmlformats.org/officeDocument/2006/relationships/slideLayout" Target="../slideLayouts/slideLayout40.xml"/></Relationships>
</file>

<file path=ppt/slides/_rels/slide44.xml.rels><?xml version="1.0" encoding="UTF-8" standalone="yes"?>
<Relationships xmlns="http://schemas.openxmlformats.org/package/2006/relationships"><Relationship Id="rId3" Type="http://schemas.openxmlformats.org/officeDocument/2006/relationships/hyperlink" Target="https://unmind.com/company" TargetMode="External"/><Relationship Id="rId2" Type="http://schemas.openxmlformats.org/officeDocument/2006/relationships/image" Target="../media/image44.jpeg"/><Relationship Id="rId1" Type="http://schemas.openxmlformats.org/officeDocument/2006/relationships/slideLayout" Target="../slideLayouts/slideLayout31.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youtu.be/nfdrnggoXg4" TargetMode="External"/><Relationship Id="rId1" Type="http://schemas.openxmlformats.org/officeDocument/2006/relationships/slideLayout" Target="../slideLayouts/slideLayout40.xml"/><Relationship Id="rId4" Type="http://schemas.openxmlformats.org/officeDocument/2006/relationships/image" Target="../media/image46.png"/></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34.xml"/><Relationship Id="rId4" Type="http://schemas.openxmlformats.org/officeDocument/2006/relationships/image" Target="../media/image49.jpeg"/></Relationships>
</file>

<file path=ppt/slides/_rels/slide4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hyperlink" Target="https://www.nesta.org.uk/feature/mapping-digital-social-innovation/mapping-dsi-skills-and-learning/" TargetMode="External"/><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dscax.com/courses/product-design/vinh-truong/enso-the-guided-play-toolkit/" TargetMode="External"/><Relationship Id="rId1" Type="http://schemas.openxmlformats.org/officeDocument/2006/relationships/slideLayout" Target="../slideLayouts/slideLayout39.xml"/><Relationship Id="rId4" Type="http://schemas.openxmlformats.org/officeDocument/2006/relationships/image" Target="../media/image53.jpeg"/></Relationships>
</file>

<file path=ppt/slides/_rels/slide5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youtu.be/1yzAmUnYCaw" TargetMode="External"/><Relationship Id="rId1" Type="http://schemas.openxmlformats.org/officeDocument/2006/relationships/slideLayout" Target="../slideLayouts/slideLayout37.xml"/><Relationship Id="rId4" Type="http://schemas.openxmlformats.org/officeDocument/2006/relationships/image" Target="../media/image54.jpeg"/></Relationships>
</file>

<file path=ppt/slides/_rels/slide5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7.xml"/></Relationships>
</file>

<file path=ppt/slides/_rels/slide57.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hyperlink" Target="https://sdgs.un.org/goals/goal11" TargetMode="External"/><Relationship Id="rId3" Type="http://schemas.openxmlformats.org/officeDocument/2006/relationships/hyperlink" Target="https://sdgs.un.org/goals/goal7" TargetMode="External"/><Relationship Id="rId7" Type="http://schemas.openxmlformats.org/officeDocument/2006/relationships/hyperlink" Target="https://sdgs.un.org/goals/goal10" TargetMode="External"/><Relationship Id="rId12" Type="http://schemas.openxmlformats.org/officeDocument/2006/relationships/image" Target="../media/image11.png"/><Relationship Id="rId2" Type="http://schemas.openxmlformats.org/officeDocument/2006/relationships/image" Target="../media/image58.png"/><Relationship Id="rId1" Type="http://schemas.openxmlformats.org/officeDocument/2006/relationships/slideLayout" Target="../slideLayouts/slideLayout42.xml"/><Relationship Id="rId6" Type="http://schemas.openxmlformats.org/officeDocument/2006/relationships/image" Target="../media/image60.png"/><Relationship Id="rId11" Type="http://schemas.openxmlformats.org/officeDocument/2006/relationships/hyperlink" Target="https://sdgs.un.org/goals" TargetMode="External"/><Relationship Id="rId5" Type="http://schemas.openxmlformats.org/officeDocument/2006/relationships/hyperlink" Target="https://sdgs.un.org/goals/goal8" TargetMode="External"/><Relationship Id="rId10" Type="http://schemas.openxmlformats.org/officeDocument/2006/relationships/image" Target="../media/image62.png"/><Relationship Id="rId4" Type="http://schemas.openxmlformats.org/officeDocument/2006/relationships/image" Target="../media/image59.png"/><Relationship Id="rId9" Type="http://schemas.openxmlformats.org/officeDocument/2006/relationships/hyperlink" Target="https://sdgs.un.org/goals/goal9" TargetMode="External"/><Relationship Id="rId14" Type="http://schemas.openxmlformats.org/officeDocument/2006/relationships/image" Target="../media/image63.png"/></Relationships>
</file>

<file path=ppt/slides/_rels/slide5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31.xml"/></Relationships>
</file>

<file path=ppt/slides/_rels/slide5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youtu.be/qYTif9F188E" TargetMode="External"/><Relationship Id="rId1" Type="http://schemas.openxmlformats.org/officeDocument/2006/relationships/slideLayout" Target="../slideLayouts/slideLayout40.xml"/></Relationships>
</file>

<file path=ppt/slides/_rels/slide6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9.xml"/></Relationships>
</file>

<file path=ppt/slides/_rels/slide6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7.xml"/></Relationships>
</file>

<file path=ppt/slides/_rels/slide64.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11.png"/><Relationship Id="rId1" Type="http://schemas.openxmlformats.org/officeDocument/2006/relationships/slideLayout" Target="../slideLayouts/slideLayout4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6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31.xml"/></Relationships>
</file>

<file path=ppt/slides/_rels/slide6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31.xml"/></Relationships>
</file>

<file path=ppt/slides/_rels/slide6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40.xml"/><Relationship Id="rId4" Type="http://schemas.openxmlformats.org/officeDocument/2006/relationships/image" Target="../media/image79.png"/></Relationships>
</file>

<file path=ppt/slides/_rels/slide6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hyperlink" Target="https://youtu.be/w8bH4myIP-E" TargetMode="External"/><Relationship Id="rId1" Type="http://schemas.openxmlformats.org/officeDocument/2006/relationships/slideLayout" Target="../slideLayouts/slideLayout39.xml"/></Relationships>
</file>

<file path=ppt/slides/_rels/slide6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7.xml"/></Relationships>
</file>

<file path=ppt/slides/_rels/slide70.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31.xml"/></Relationships>
</file>

<file path=ppt/slides/_rels/slide7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7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31.xml"/></Relationships>
</file>

<file path=ppt/slides/_rels/slide74.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3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0.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hyperlink" Target="https://sdgs.un.org/goals/goal1" TargetMode="External"/><Relationship Id="rId13" Type="http://schemas.openxmlformats.org/officeDocument/2006/relationships/hyperlink" Target="https://sdgs.un.org/goals" TargetMode="External"/><Relationship Id="rId3" Type="http://schemas.openxmlformats.org/officeDocument/2006/relationships/image" Target="../media/image14.png"/><Relationship Id="rId7" Type="http://schemas.openxmlformats.org/officeDocument/2006/relationships/image" Target="../media/image16.png"/><Relationship Id="rId12" Type="http://schemas.openxmlformats.org/officeDocument/2006/relationships/image" Target="../media/image11.png"/><Relationship Id="rId2" Type="http://schemas.openxmlformats.org/officeDocument/2006/relationships/hyperlink" Target="https://sdgs.un.org/goals/goal3" TargetMode="External"/><Relationship Id="rId1" Type="http://schemas.openxmlformats.org/officeDocument/2006/relationships/slideLayout" Target="../slideLayouts/slideLayout42.xml"/><Relationship Id="rId6" Type="http://schemas.openxmlformats.org/officeDocument/2006/relationships/hyperlink" Target="https://sdgs.un.org/goals/goal5" TargetMode="External"/><Relationship Id="rId11" Type="http://schemas.openxmlformats.org/officeDocument/2006/relationships/image" Target="../media/image18.png"/><Relationship Id="rId5" Type="http://schemas.openxmlformats.org/officeDocument/2006/relationships/image" Target="../media/image15.png"/><Relationship Id="rId10" Type="http://schemas.openxmlformats.org/officeDocument/2006/relationships/hyperlink" Target="https://sdgs.un.org/goals/goal2" TargetMode="External"/><Relationship Id="rId4" Type="http://schemas.openxmlformats.org/officeDocument/2006/relationships/hyperlink" Target="https://sdgs.un.org/goals/goal4" TargetMode="External"/><Relationship Id="rId9"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9CDCB9A9-DCFE-1D44-A6EE-E244740F2DEE}"/>
              </a:ext>
            </a:extLst>
          </p:cNvPr>
          <p:cNvSpPr>
            <a:spLocks noGrp="1"/>
          </p:cNvSpPr>
          <p:nvPr>
            <p:ph type="body" sz="quarter" idx="19"/>
          </p:nvPr>
        </p:nvSpPr>
        <p:spPr>
          <a:xfrm>
            <a:off x="610249" y="4023697"/>
            <a:ext cx="4280491" cy="731140"/>
          </a:xfrm>
        </p:spPr>
        <p:txBody>
          <a:bodyPr>
            <a:noAutofit/>
          </a:bodyPr>
          <a:lstStyle/>
          <a:p>
            <a:endParaRPr lang="tr-TR" sz="3200" b="1" dirty="0" smtClean="0"/>
          </a:p>
          <a:p>
            <a:r>
              <a:rPr lang="en-US" sz="3200" b="1" dirty="0" err="1" smtClean="0"/>
              <a:t>Dijital</a:t>
            </a:r>
            <a:r>
              <a:rPr lang="en-US" sz="3200" b="1" dirty="0" smtClean="0"/>
              <a:t> </a:t>
            </a:r>
            <a:r>
              <a:rPr lang="en-US" sz="3200" b="1" dirty="0" err="1" smtClean="0"/>
              <a:t>Sosyal</a:t>
            </a:r>
            <a:r>
              <a:rPr lang="en-US" sz="3200" b="1" dirty="0" smtClean="0"/>
              <a:t> </a:t>
            </a:r>
            <a:r>
              <a:rPr lang="en-US" sz="3200" b="1" dirty="0" err="1" smtClean="0"/>
              <a:t>İnovasyon</a:t>
            </a:r>
            <a:endParaRPr lang="en-US" sz="3200" b="1" dirty="0"/>
          </a:p>
          <a:p>
            <a:pPr algn="ctr"/>
            <a:r>
              <a:rPr lang="en-US" sz="2000" dirty="0" err="1" smtClean="0">
                <a:solidFill>
                  <a:srgbClr val="FFFFFF"/>
                </a:solidFill>
                <a:latin typeface="Calibri" panose="020F0502020204030204" pitchFamily="34" charset="0"/>
                <a:ea typeface="Calibri" panose="020F0502020204030204" pitchFamily="34" charset="0"/>
              </a:rPr>
              <a:t>Gençler</a:t>
            </a:r>
            <a:r>
              <a:rPr lang="en-US" sz="2000" dirty="0" smtClean="0">
                <a:solidFill>
                  <a:srgbClr val="FFFFFF"/>
                </a:solidFill>
                <a:latin typeface="Calibri" panose="020F0502020204030204" pitchFamily="34" charset="0"/>
                <a:ea typeface="Calibri" panose="020F0502020204030204" pitchFamily="34" charset="0"/>
              </a:rPr>
              <a:t> </a:t>
            </a:r>
            <a:r>
              <a:rPr lang="en-US" sz="2000" dirty="0" err="1" smtClean="0">
                <a:solidFill>
                  <a:srgbClr val="FFFFFF"/>
                </a:solidFill>
                <a:latin typeface="Calibri" panose="020F0502020204030204" pitchFamily="34" charset="0"/>
                <a:ea typeface="Calibri" panose="020F0502020204030204" pitchFamily="34" charset="0"/>
              </a:rPr>
              <a:t>için</a:t>
            </a:r>
            <a:r>
              <a:rPr lang="en-US" sz="2000" dirty="0" smtClean="0">
                <a:solidFill>
                  <a:srgbClr val="FFFFFF"/>
                </a:solidFill>
                <a:latin typeface="Calibri" panose="020F0502020204030204" pitchFamily="34" charset="0"/>
                <a:ea typeface="Calibri" panose="020F0502020204030204" pitchFamily="34" charset="0"/>
              </a:rPr>
              <a:t> </a:t>
            </a:r>
            <a:r>
              <a:rPr lang="en-US" sz="2000" dirty="0" err="1" smtClean="0">
                <a:solidFill>
                  <a:srgbClr val="FFFFFF"/>
                </a:solidFill>
                <a:latin typeface="Calibri" panose="020F0502020204030204" pitchFamily="34" charset="0"/>
                <a:ea typeface="Calibri" panose="020F0502020204030204" pitchFamily="34" charset="0"/>
              </a:rPr>
              <a:t>fırsatlar</a:t>
            </a:r>
            <a:r>
              <a:rPr lang="en-US" sz="2000" dirty="0" smtClean="0">
                <a:solidFill>
                  <a:srgbClr val="FFFFFF"/>
                </a:solidFill>
                <a:latin typeface="Calibri" panose="020F0502020204030204" pitchFamily="34" charset="0"/>
                <a:ea typeface="Calibri" panose="020F0502020204030204" pitchFamily="34" charset="0"/>
              </a:rPr>
              <a:t> </a:t>
            </a:r>
            <a:r>
              <a:rPr lang="en-US" sz="2000" dirty="0" err="1" smtClean="0">
                <a:solidFill>
                  <a:srgbClr val="FFFFFF"/>
                </a:solidFill>
                <a:latin typeface="Calibri" panose="020F0502020204030204" pitchFamily="34" charset="0"/>
                <a:ea typeface="Calibri" panose="020F0502020204030204" pitchFamily="34" charset="0"/>
              </a:rPr>
              <a:t>nerede</a:t>
            </a:r>
            <a:r>
              <a:rPr lang="en-US" sz="2000" dirty="0" smtClean="0">
                <a:solidFill>
                  <a:srgbClr val="FFFFFF"/>
                </a:solidFill>
                <a:latin typeface="Calibri" panose="020F0502020204030204" pitchFamily="34" charset="0"/>
                <a:ea typeface="Calibri" panose="020F0502020204030204" pitchFamily="34" charset="0"/>
              </a:rPr>
              <a:t>?</a:t>
            </a:r>
            <a:endParaRPr lang="en-US" sz="2000" dirty="0">
              <a:solidFill>
                <a:srgbClr val="FFFFFF"/>
              </a:solidFill>
              <a:effectLst/>
              <a:latin typeface="Calibri" panose="020F0502020204030204" pitchFamily="34" charset="0"/>
              <a:ea typeface="Calibri" panose="020F0502020204030204" pitchFamily="34" charset="0"/>
            </a:endParaRPr>
          </a:p>
          <a:p>
            <a:endParaRPr lang="en-US" sz="3200" b="1" dirty="0"/>
          </a:p>
        </p:txBody>
      </p:sp>
      <p:pic>
        <p:nvPicPr>
          <p:cNvPr id="11" name="Picture Placeholder 10" descr="A picture containing person, man, photo, looking&#10;&#10;Description automatically generated">
            <a:extLst>
              <a:ext uri="{FF2B5EF4-FFF2-40B4-BE49-F238E27FC236}">
                <a16:creationId xmlns:a16="http://schemas.microsoft.com/office/drawing/2014/main" xmlns="" id="{B35A56E1-B73B-D349-824D-39735F2ADF6F}"/>
              </a:ext>
            </a:extLst>
          </p:cNvPr>
          <p:cNvPicPr>
            <a:picLocks noGrp="1" noChangeAspect="1"/>
          </p:cNvPicPr>
          <p:nvPr>
            <p:ph type="pic" sz="quarter" idx="21"/>
          </p:nvPr>
        </p:nvPicPr>
        <p:blipFill>
          <a:blip r:embed="rId2" cstate="screen">
            <a:extLst>
              <a:ext uri="{28A0092B-C50C-407E-A947-70E740481C1C}">
                <a14:useLocalDpi xmlns:a14="http://schemas.microsoft.com/office/drawing/2010/main" xmlns=""/>
              </a:ext>
            </a:extLst>
          </a:blip>
          <a:srcRect/>
          <a:stretch>
            <a:fillRect/>
          </a:stretch>
        </p:blipFill>
        <p:spPr/>
      </p:pic>
      <p:sp>
        <p:nvSpPr>
          <p:cNvPr id="3" name="Text Placeholder 2">
            <a:extLst>
              <a:ext uri="{FF2B5EF4-FFF2-40B4-BE49-F238E27FC236}">
                <a16:creationId xmlns:a16="http://schemas.microsoft.com/office/drawing/2014/main" xmlns="" id="{683E6E4F-8A20-46EE-B361-F4DDC983999F}"/>
              </a:ext>
            </a:extLst>
          </p:cNvPr>
          <p:cNvSpPr>
            <a:spLocks noGrp="1"/>
          </p:cNvSpPr>
          <p:nvPr>
            <p:ph type="body" sz="quarter" idx="20"/>
          </p:nvPr>
        </p:nvSpPr>
        <p:spPr/>
        <p:txBody>
          <a:bodyPr/>
          <a:lstStyle/>
          <a:p>
            <a:r>
              <a:rPr lang="en-US" sz="5400" b="1" dirty="0" smtClean="0"/>
              <a:t>Mod</a:t>
            </a:r>
            <a:r>
              <a:rPr lang="tr-TR" sz="5400" b="1" dirty="0" err="1" smtClean="0"/>
              <a:t>ül</a:t>
            </a:r>
            <a:r>
              <a:rPr lang="en-US" sz="5400" b="1" dirty="0" smtClean="0"/>
              <a:t> 2</a:t>
            </a:r>
            <a:endParaRPr lang="en-IE" dirty="0"/>
          </a:p>
        </p:txBody>
      </p:sp>
    </p:spTree>
    <p:extLst>
      <p:ext uri="{BB962C8B-B14F-4D97-AF65-F5344CB8AC3E}">
        <p14:creationId xmlns:p14="http://schemas.microsoft.com/office/powerpoint/2010/main" xmlns="" val="20530667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xmlns="" id="{F3A97890-5D42-48B7-B36B-FB3BBF7A9C7E}"/>
              </a:ext>
            </a:extLst>
          </p:cNvPr>
          <p:cNvSpPr>
            <a:spLocks noGrp="1"/>
          </p:cNvSpPr>
          <p:nvPr>
            <p:ph type="body" sz="quarter" idx="15"/>
          </p:nvPr>
        </p:nvSpPr>
        <p:spPr>
          <a:xfrm>
            <a:off x="5511799" y="1135190"/>
            <a:ext cx="6427652" cy="2754349"/>
          </a:xfrm>
        </p:spPr>
        <p:txBody>
          <a:bodyPr/>
          <a:lstStyle/>
          <a:p>
            <a:r>
              <a:rPr lang="en-IE" sz="4000" i="1" dirty="0" err="1" smtClean="0"/>
              <a:t>Sosyal</a:t>
            </a:r>
            <a:r>
              <a:rPr lang="en-IE" sz="4000" i="1" dirty="0" smtClean="0"/>
              <a:t> </a:t>
            </a:r>
            <a:r>
              <a:rPr lang="en-IE" sz="4000" i="1" dirty="0" err="1" smtClean="0"/>
              <a:t>Zorlukları</a:t>
            </a:r>
            <a:r>
              <a:rPr lang="en-IE" sz="4000" i="1" dirty="0" smtClean="0"/>
              <a:t> </a:t>
            </a:r>
            <a:r>
              <a:rPr lang="en-IE" sz="4000" i="1" dirty="0" err="1" smtClean="0"/>
              <a:t>Ele</a:t>
            </a:r>
            <a:r>
              <a:rPr lang="en-IE" sz="4000" i="1" dirty="0" smtClean="0"/>
              <a:t> </a:t>
            </a:r>
            <a:r>
              <a:rPr lang="en-IE" sz="4000" i="1" dirty="0" err="1" smtClean="0"/>
              <a:t>Almak</a:t>
            </a:r>
            <a:r>
              <a:rPr lang="en-IE" sz="4000" i="1" dirty="0" smtClean="0"/>
              <a:t> </a:t>
            </a:r>
            <a:r>
              <a:rPr lang="en-IE" sz="4000" i="1" dirty="0" err="1" smtClean="0"/>
              <a:t>İçin</a:t>
            </a:r>
            <a:r>
              <a:rPr lang="en-IE" sz="4000" i="1" dirty="0" smtClean="0"/>
              <a:t> </a:t>
            </a:r>
            <a:r>
              <a:rPr lang="en-IE" sz="4000" i="1" dirty="0" err="1" smtClean="0"/>
              <a:t>Sosyal</a:t>
            </a:r>
            <a:r>
              <a:rPr lang="en-IE" sz="4000" i="1" dirty="0" smtClean="0"/>
              <a:t> </a:t>
            </a:r>
            <a:r>
              <a:rPr lang="en-IE" sz="4000" i="1" dirty="0" err="1" smtClean="0"/>
              <a:t>İnovasyonu</a:t>
            </a:r>
            <a:r>
              <a:rPr lang="en-IE" sz="4000" i="1" dirty="0" smtClean="0"/>
              <a:t> </a:t>
            </a:r>
            <a:r>
              <a:rPr lang="en-IE" sz="4000" i="1" dirty="0" err="1" smtClean="0"/>
              <a:t>Teşvik</a:t>
            </a:r>
            <a:r>
              <a:rPr lang="en-IE" sz="4000" i="1" dirty="0" smtClean="0"/>
              <a:t> </a:t>
            </a:r>
            <a:r>
              <a:rPr lang="en-IE" sz="4000" i="1" dirty="0" err="1" smtClean="0"/>
              <a:t>Etmek</a:t>
            </a:r>
            <a:endParaRPr lang="en-IE" sz="4000" i="1" dirty="0"/>
          </a:p>
          <a:p>
            <a:endParaRPr lang="en-IE" sz="4000" dirty="0"/>
          </a:p>
          <a:p>
            <a:r>
              <a:rPr lang="tr-TR" sz="4800" b="1" dirty="0" smtClean="0"/>
              <a:t>Hedef 1 Yoksullukla Mücadele</a:t>
            </a:r>
            <a:endParaRPr lang="en-IE" sz="4800" dirty="0"/>
          </a:p>
          <a:p>
            <a:endParaRPr lang="en-IE" sz="6000" dirty="0"/>
          </a:p>
        </p:txBody>
      </p:sp>
      <p:pic>
        <p:nvPicPr>
          <p:cNvPr id="5" name="Picture Placeholder 4" descr="A picture containing person&#10;&#10;Description automatically generated">
            <a:extLst>
              <a:ext uri="{FF2B5EF4-FFF2-40B4-BE49-F238E27FC236}">
                <a16:creationId xmlns:a16="http://schemas.microsoft.com/office/drawing/2014/main" xmlns="" id="{0664CBF1-CBD3-434C-BC08-C4428B208BEE}"/>
              </a:ext>
            </a:extLst>
          </p:cNvPr>
          <p:cNvPicPr>
            <a:picLocks noGrp="1" noChangeAspect="1"/>
          </p:cNvPicPr>
          <p:nvPr>
            <p:ph type="pic" sz="quarter" idx="16"/>
          </p:nvPr>
        </p:nvPicPr>
        <p:blipFill>
          <a:blip r:embed="rId2"/>
          <a:srcRect l="11301" r="11301"/>
          <a:stretch>
            <a:fillRect/>
          </a:stretch>
        </p:blipFill>
        <p:spPr/>
      </p:pic>
    </p:spTree>
    <p:extLst>
      <p:ext uri="{BB962C8B-B14F-4D97-AF65-F5344CB8AC3E}">
        <p14:creationId xmlns:p14="http://schemas.microsoft.com/office/powerpoint/2010/main" xmlns="" val="35730093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group of people holding signs&#10;&#10;Description automatically generated with medium confidence">
            <a:extLst>
              <a:ext uri="{FF2B5EF4-FFF2-40B4-BE49-F238E27FC236}">
                <a16:creationId xmlns:a16="http://schemas.microsoft.com/office/drawing/2014/main" xmlns="" id="{DA7C3863-8A50-4F9D-B6B4-195CA968E976}"/>
              </a:ext>
            </a:extLst>
          </p:cNvPr>
          <p:cNvPicPr>
            <a:picLocks noGrp="1" noChangeAspect="1"/>
          </p:cNvPicPr>
          <p:nvPr>
            <p:ph type="pic" sz="quarter" idx="10"/>
          </p:nvPr>
        </p:nvPicPr>
        <p:blipFill>
          <a:blip r:embed="rId2"/>
          <a:srcRect l="3347" r="3347"/>
          <a:stretch>
            <a:fillRect/>
          </a:stretch>
        </p:blipFill>
        <p:spPr/>
      </p:pic>
      <p:sp>
        <p:nvSpPr>
          <p:cNvPr id="6" name="Text Placeholder 5">
            <a:extLst>
              <a:ext uri="{FF2B5EF4-FFF2-40B4-BE49-F238E27FC236}">
                <a16:creationId xmlns:a16="http://schemas.microsoft.com/office/drawing/2014/main" xmlns="" id="{5F943C22-9FC8-4202-BFA2-B168A2FA9BE0}"/>
              </a:ext>
            </a:extLst>
          </p:cNvPr>
          <p:cNvSpPr>
            <a:spLocks noGrp="1"/>
          </p:cNvSpPr>
          <p:nvPr>
            <p:ph type="body" sz="quarter" idx="14"/>
          </p:nvPr>
        </p:nvSpPr>
        <p:spPr>
          <a:xfrm>
            <a:off x="508178" y="1974148"/>
            <a:ext cx="6302197" cy="4158567"/>
          </a:xfrm>
        </p:spPr>
        <p:txBody>
          <a:bodyPr/>
          <a:lstStyle/>
          <a:p>
            <a:pPr algn="ctr"/>
            <a:r>
              <a:rPr lang="en-IE" sz="2800" b="1" i="1" dirty="0" smtClean="0">
                <a:solidFill>
                  <a:schemeClr val="tx1">
                    <a:lumMod val="75000"/>
                    <a:lumOff val="25000"/>
                  </a:schemeClr>
                </a:solidFill>
              </a:rPr>
              <a:t>‘</a:t>
            </a:r>
            <a:r>
              <a:rPr lang="en-IE" sz="2800" b="1" i="1" dirty="0" err="1" smtClean="0">
                <a:solidFill>
                  <a:schemeClr val="tx1">
                    <a:lumMod val="75000"/>
                    <a:lumOff val="25000"/>
                  </a:schemeClr>
                </a:solidFill>
              </a:rPr>
              <a:t>Dünya</a:t>
            </a:r>
            <a:r>
              <a:rPr lang="en-IE" sz="2800" b="1" i="1" dirty="0" smtClean="0">
                <a:solidFill>
                  <a:schemeClr val="tx1">
                    <a:lumMod val="75000"/>
                    <a:lumOff val="25000"/>
                  </a:schemeClr>
                </a:solidFill>
              </a:rPr>
              <a:t> </a:t>
            </a:r>
            <a:r>
              <a:rPr lang="en-IE" sz="2800" b="1" i="1" dirty="0" err="1" smtClean="0">
                <a:solidFill>
                  <a:schemeClr val="tx1">
                    <a:lumMod val="75000"/>
                    <a:lumOff val="25000"/>
                  </a:schemeClr>
                </a:solidFill>
              </a:rPr>
              <a:t>nüfusunun</a:t>
            </a:r>
            <a:r>
              <a:rPr lang="en-IE" sz="2800" b="1" i="1" dirty="0" smtClean="0">
                <a:solidFill>
                  <a:schemeClr val="tx1">
                    <a:lumMod val="75000"/>
                    <a:lumOff val="25000"/>
                  </a:schemeClr>
                </a:solidFill>
              </a:rPr>
              <a:t> </a:t>
            </a:r>
            <a:r>
              <a:rPr lang="en-IE" sz="2800" b="1" i="1" dirty="0" err="1" smtClean="0">
                <a:solidFill>
                  <a:schemeClr val="tx1">
                    <a:lumMod val="75000"/>
                    <a:lumOff val="25000"/>
                  </a:schemeClr>
                </a:solidFill>
              </a:rPr>
              <a:t>yaklaşık</a:t>
            </a:r>
            <a:r>
              <a:rPr lang="en-IE" sz="2800" b="1" i="1" dirty="0" smtClean="0">
                <a:solidFill>
                  <a:schemeClr val="tx1">
                    <a:lumMod val="75000"/>
                    <a:lumOff val="25000"/>
                  </a:schemeClr>
                </a:solidFill>
              </a:rPr>
              <a:t>% 10'u </a:t>
            </a:r>
            <a:r>
              <a:rPr lang="en-IE" sz="2800" b="1" i="1" dirty="0" err="1" smtClean="0">
                <a:solidFill>
                  <a:schemeClr val="tx1">
                    <a:lumMod val="75000"/>
                    <a:lumOff val="25000"/>
                  </a:schemeClr>
                </a:solidFill>
              </a:rPr>
              <a:t>veya</a:t>
            </a:r>
            <a:r>
              <a:rPr lang="en-IE" sz="2800" b="1" i="1" dirty="0" smtClean="0">
                <a:solidFill>
                  <a:schemeClr val="tx1">
                    <a:lumMod val="75000"/>
                    <a:lumOff val="25000"/>
                  </a:schemeClr>
                </a:solidFill>
              </a:rPr>
              <a:t> 700 </a:t>
            </a:r>
            <a:r>
              <a:rPr lang="en-IE" sz="2800" b="1" i="1" dirty="0" err="1" smtClean="0">
                <a:solidFill>
                  <a:schemeClr val="tx1">
                    <a:lumMod val="75000"/>
                    <a:lumOff val="25000"/>
                  </a:schemeClr>
                </a:solidFill>
              </a:rPr>
              <a:t>milyondan</a:t>
            </a:r>
            <a:r>
              <a:rPr lang="en-IE" sz="2800" b="1" i="1" dirty="0" smtClean="0">
                <a:solidFill>
                  <a:schemeClr val="tx1">
                    <a:lumMod val="75000"/>
                    <a:lumOff val="25000"/>
                  </a:schemeClr>
                </a:solidFill>
              </a:rPr>
              <a:t> </a:t>
            </a:r>
            <a:r>
              <a:rPr lang="en-IE" sz="2800" b="1" i="1" dirty="0" err="1" smtClean="0">
                <a:solidFill>
                  <a:schemeClr val="tx1">
                    <a:lumMod val="75000"/>
                    <a:lumOff val="25000"/>
                  </a:schemeClr>
                </a:solidFill>
              </a:rPr>
              <a:t>fazlası</a:t>
            </a:r>
            <a:r>
              <a:rPr lang="en-IE" sz="2800" b="1" i="1" dirty="0" smtClean="0">
                <a:solidFill>
                  <a:schemeClr val="tx1">
                    <a:lumMod val="75000"/>
                    <a:lumOff val="25000"/>
                  </a:schemeClr>
                </a:solidFill>
              </a:rPr>
              <a:t>, </a:t>
            </a:r>
            <a:r>
              <a:rPr lang="en-IE" sz="2800" b="1" i="1" dirty="0" err="1" smtClean="0">
                <a:solidFill>
                  <a:schemeClr val="tx1">
                    <a:lumMod val="75000"/>
                    <a:lumOff val="25000"/>
                  </a:schemeClr>
                </a:solidFill>
              </a:rPr>
              <a:t>çoğu</a:t>
            </a:r>
            <a:r>
              <a:rPr lang="en-IE" sz="2800" b="1" i="1" dirty="0" smtClean="0">
                <a:solidFill>
                  <a:schemeClr val="tx1">
                    <a:lumMod val="75000"/>
                    <a:lumOff val="25000"/>
                  </a:schemeClr>
                </a:solidFill>
              </a:rPr>
              <a:t> </a:t>
            </a:r>
            <a:r>
              <a:rPr lang="en-IE" sz="2800" b="1" i="1" dirty="0" err="1" smtClean="0">
                <a:solidFill>
                  <a:schemeClr val="tx1">
                    <a:lumMod val="75000"/>
                    <a:lumOff val="25000"/>
                  </a:schemeClr>
                </a:solidFill>
              </a:rPr>
              <a:t>gelişmekte</a:t>
            </a:r>
            <a:r>
              <a:rPr lang="en-IE" sz="2800" b="1" i="1" dirty="0" smtClean="0">
                <a:solidFill>
                  <a:schemeClr val="tx1">
                    <a:lumMod val="75000"/>
                    <a:lumOff val="25000"/>
                  </a:schemeClr>
                </a:solidFill>
              </a:rPr>
              <a:t> </a:t>
            </a:r>
            <a:r>
              <a:rPr lang="en-IE" sz="2800" b="1" i="1" dirty="0" err="1" smtClean="0">
                <a:solidFill>
                  <a:schemeClr val="tx1">
                    <a:lumMod val="75000"/>
                    <a:lumOff val="25000"/>
                  </a:schemeClr>
                </a:solidFill>
              </a:rPr>
              <a:t>olan</a:t>
            </a:r>
            <a:r>
              <a:rPr lang="en-IE" sz="2800" b="1" i="1" dirty="0" smtClean="0">
                <a:solidFill>
                  <a:schemeClr val="tx1">
                    <a:lumMod val="75000"/>
                    <a:lumOff val="25000"/>
                  </a:schemeClr>
                </a:solidFill>
              </a:rPr>
              <a:t> </a:t>
            </a:r>
            <a:r>
              <a:rPr lang="en-IE" sz="2800" b="1" i="1" dirty="0" err="1" smtClean="0">
                <a:solidFill>
                  <a:schemeClr val="tx1">
                    <a:lumMod val="75000"/>
                    <a:lumOff val="25000"/>
                  </a:schemeClr>
                </a:solidFill>
              </a:rPr>
              <a:t>veya</a:t>
            </a:r>
            <a:r>
              <a:rPr lang="en-IE" sz="2800" b="1" i="1" dirty="0" smtClean="0">
                <a:solidFill>
                  <a:schemeClr val="tx1">
                    <a:lumMod val="75000"/>
                    <a:lumOff val="25000"/>
                  </a:schemeClr>
                </a:solidFill>
              </a:rPr>
              <a:t> </a:t>
            </a:r>
            <a:r>
              <a:rPr lang="en-IE" sz="2800" b="1" i="1" dirty="0" err="1" smtClean="0">
                <a:solidFill>
                  <a:schemeClr val="tx1">
                    <a:lumMod val="75000"/>
                    <a:lumOff val="25000"/>
                  </a:schemeClr>
                </a:solidFill>
              </a:rPr>
              <a:t>yükselen</a:t>
            </a:r>
            <a:r>
              <a:rPr lang="en-IE" sz="2800" b="1" i="1" dirty="0" smtClean="0">
                <a:solidFill>
                  <a:schemeClr val="tx1">
                    <a:lumMod val="75000"/>
                    <a:lumOff val="25000"/>
                  </a:schemeClr>
                </a:solidFill>
              </a:rPr>
              <a:t> </a:t>
            </a:r>
            <a:r>
              <a:rPr lang="en-IE" sz="2800" b="1" i="1" dirty="0" err="1" smtClean="0">
                <a:solidFill>
                  <a:schemeClr val="tx1">
                    <a:lumMod val="75000"/>
                    <a:lumOff val="25000"/>
                  </a:schemeClr>
                </a:solidFill>
              </a:rPr>
              <a:t>ekonomilerde</a:t>
            </a:r>
            <a:r>
              <a:rPr lang="en-IE" sz="2800" b="1" i="1" dirty="0" smtClean="0">
                <a:solidFill>
                  <a:schemeClr val="tx1">
                    <a:lumMod val="75000"/>
                    <a:lumOff val="25000"/>
                  </a:schemeClr>
                </a:solidFill>
              </a:rPr>
              <a:t>, </a:t>
            </a:r>
            <a:r>
              <a:rPr lang="en-IE" sz="2800" b="1" i="1" dirty="0" err="1" smtClean="0">
                <a:solidFill>
                  <a:schemeClr val="tx1">
                    <a:lumMod val="75000"/>
                    <a:lumOff val="25000"/>
                  </a:schemeClr>
                </a:solidFill>
              </a:rPr>
              <a:t>hala</a:t>
            </a:r>
            <a:r>
              <a:rPr lang="en-IE" sz="2800" b="1" i="1" dirty="0" smtClean="0">
                <a:solidFill>
                  <a:schemeClr val="tx1">
                    <a:lumMod val="75000"/>
                    <a:lumOff val="25000"/>
                  </a:schemeClr>
                </a:solidFill>
              </a:rPr>
              <a:t> </a:t>
            </a:r>
            <a:r>
              <a:rPr lang="en-IE" sz="2800" b="1" i="1" dirty="0" err="1" smtClean="0">
                <a:solidFill>
                  <a:schemeClr val="tx1">
                    <a:lumMod val="75000"/>
                    <a:lumOff val="25000"/>
                  </a:schemeClr>
                </a:solidFill>
              </a:rPr>
              <a:t>aşırı</a:t>
            </a:r>
            <a:r>
              <a:rPr lang="en-IE" sz="2800" b="1" i="1" dirty="0" smtClean="0">
                <a:solidFill>
                  <a:schemeClr val="tx1">
                    <a:lumMod val="75000"/>
                    <a:lumOff val="25000"/>
                  </a:schemeClr>
                </a:solidFill>
              </a:rPr>
              <a:t> </a:t>
            </a:r>
            <a:r>
              <a:rPr lang="en-IE" sz="2800" b="1" i="1" dirty="0" err="1" smtClean="0">
                <a:solidFill>
                  <a:schemeClr val="tx1">
                    <a:lumMod val="75000"/>
                    <a:lumOff val="25000"/>
                  </a:schemeClr>
                </a:solidFill>
              </a:rPr>
              <a:t>yoksulluk</a:t>
            </a:r>
            <a:r>
              <a:rPr lang="en-IE" sz="2800" b="1" i="1" dirty="0" smtClean="0">
                <a:solidFill>
                  <a:schemeClr val="tx1">
                    <a:lumMod val="75000"/>
                    <a:lumOff val="25000"/>
                  </a:schemeClr>
                </a:solidFill>
              </a:rPr>
              <a:t> </a:t>
            </a:r>
            <a:r>
              <a:rPr lang="en-IE" sz="2800" b="1" i="1" dirty="0" err="1" smtClean="0">
                <a:solidFill>
                  <a:schemeClr val="tx1">
                    <a:lumMod val="75000"/>
                    <a:lumOff val="25000"/>
                  </a:schemeClr>
                </a:solidFill>
              </a:rPr>
              <a:t>içinde</a:t>
            </a:r>
            <a:r>
              <a:rPr lang="en-IE" sz="2800" b="1" i="1" dirty="0" smtClean="0">
                <a:solidFill>
                  <a:schemeClr val="tx1">
                    <a:lumMod val="75000"/>
                    <a:lumOff val="25000"/>
                  </a:schemeClr>
                </a:solidFill>
              </a:rPr>
              <a:t> </a:t>
            </a:r>
            <a:r>
              <a:rPr lang="en-IE" sz="2800" b="1" i="1" dirty="0" err="1" smtClean="0">
                <a:solidFill>
                  <a:schemeClr val="tx1">
                    <a:lumMod val="75000"/>
                    <a:lumOff val="25000"/>
                  </a:schemeClr>
                </a:solidFill>
              </a:rPr>
              <a:t>yaşıyor</a:t>
            </a:r>
            <a:r>
              <a:rPr lang="en-IE" sz="2800" b="1" i="1" dirty="0" smtClean="0">
                <a:solidFill>
                  <a:schemeClr val="tx1">
                    <a:lumMod val="75000"/>
                    <a:lumOff val="25000"/>
                  </a:schemeClr>
                </a:solidFill>
              </a:rPr>
              <a:t> </a:t>
            </a:r>
            <a:r>
              <a:rPr lang="en-IE" sz="2800" b="1" i="1" dirty="0" err="1" smtClean="0">
                <a:solidFill>
                  <a:schemeClr val="tx1">
                    <a:lumMod val="75000"/>
                    <a:lumOff val="25000"/>
                  </a:schemeClr>
                </a:solidFill>
              </a:rPr>
              <a:t>ve</a:t>
            </a:r>
            <a:r>
              <a:rPr lang="en-IE" sz="2800" b="1" i="1" dirty="0" smtClean="0">
                <a:solidFill>
                  <a:schemeClr val="tx1">
                    <a:lumMod val="75000"/>
                    <a:lumOff val="25000"/>
                  </a:schemeClr>
                </a:solidFill>
              </a:rPr>
              <a:t> </a:t>
            </a:r>
            <a:r>
              <a:rPr lang="en-IE" sz="2800" b="1" i="1" dirty="0" err="1" smtClean="0">
                <a:solidFill>
                  <a:schemeClr val="tx1">
                    <a:lumMod val="75000"/>
                    <a:lumOff val="25000"/>
                  </a:schemeClr>
                </a:solidFill>
              </a:rPr>
              <a:t>günde</a:t>
            </a:r>
            <a:r>
              <a:rPr lang="en-IE" sz="2800" b="1" i="1" dirty="0" smtClean="0">
                <a:solidFill>
                  <a:schemeClr val="tx1">
                    <a:lumMod val="75000"/>
                    <a:lumOff val="25000"/>
                  </a:schemeClr>
                </a:solidFill>
              </a:rPr>
              <a:t> 1,90 ABD </a:t>
            </a:r>
            <a:r>
              <a:rPr lang="en-IE" sz="2800" b="1" i="1" dirty="0" err="1" smtClean="0">
                <a:solidFill>
                  <a:schemeClr val="tx1">
                    <a:lumMod val="75000"/>
                    <a:lumOff val="25000"/>
                  </a:schemeClr>
                </a:solidFill>
              </a:rPr>
              <a:t>dolarından</a:t>
            </a:r>
            <a:r>
              <a:rPr lang="en-IE" sz="2800" b="1" i="1" dirty="0" smtClean="0">
                <a:solidFill>
                  <a:schemeClr val="tx1">
                    <a:lumMod val="75000"/>
                    <a:lumOff val="25000"/>
                  </a:schemeClr>
                </a:solidFill>
              </a:rPr>
              <a:t> </a:t>
            </a:r>
            <a:r>
              <a:rPr lang="en-IE" sz="2800" b="1" i="1" dirty="0" err="1" smtClean="0">
                <a:solidFill>
                  <a:schemeClr val="tx1">
                    <a:lumMod val="75000"/>
                    <a:lumOff val="25000"/>
                  </a:schemeClr>
                </a:solidFill>
              </a:rPr>
              <a:t>daha</a:t>
            </a:r>
            <a:r>
              <a:rPr lang="en-IE" sz="2800" b="1" i="1" dirty="0" smtClean="0">
                <a:solidFill>
                  <a:schemeClr val="tx1">
                    <a:lumMod val="75000"/>
                    <a:lumOff val="25000"/>
                  </a:schemeClr>
                </a:solidFill>
              </a:rPr>
              <a:t> </a:t>
            </a:r>
            <a:r>
              <a:rPr lang="en-IE" sz="2800" b="1" i="1" dirty="0" err="1" smtClean="0">
                <a:solidFill>
                  <a:schemeClr val="tx1">
                    <a:lumMod val="75000"/>
                    <a:lumOff val="25000"/>
                  </a:schemeClr>
                </a:solidFill>
              </a:rPr>
              <a:t>az</a:t>
            </a:r>
            <a:r>
              <a:rPr lang="en-IE" sz="2800" b="1" i="1" dirty="0" smtClean="0">
                <a:solidFill>
                  <a:schemeClr val="tx1">
                    <a:lumMod val="75000"/>
                    <a:lumOff val="25000"/>
                  </a:schemeClr>
                </a:solidFill>
              </a:rPr>
              <a:t> </a:t>
            </a:r>
            <a:r>
              <a:rPr lang="en-IE" sz="2800" b="1" i="1" dirty="0" err="1" smtClean="0">
                <a:solidFill>
                  <a:schemeClr val="tx1">
                    <a:lumMod val="75000"/>
                    <a:lumOff val="25000"/>
                  </a:schemeClr>
                </a:solidFill>
              </a:rPr>
              <a:t>kazanıyor</a:t>
            </a:r>
            <a:r>
              <a:rPr lang="en-IE" sz="2800" b="1" i="1" dirty="0" smtClean="0">
                <a:solidFill>
                  <a:schemeClr val="tx1">
                    <a:lumMod val="75000"/>
                    <a:lumOff val="25000"/>
                  </a:schemeClr>
                </a:solidFill>
              </a:rPr>
              <a:t> '</a:t>
            </a:r>
            <a:endParaRPr lang="en-IE" sz="2800" b="1" i="1" dirty="0">
              <a:solidFill>
                <a:schemeClr val="tx1">
                  <a:lumMod val="75000"/>
                  <a:lumOff val="25000"/>
                </a:schemeClr>
              </a:solidFill>
            </a:endParaRPr>
          </a:p>
          <a:p>
            <a:pPr algn="ctr"/>
            <a:endParaRPr lang="en-IE" sz="1400" b="1" i="1" dirty="0">
              <a:solidFill>
                <a:schemeClr val="tx1">
                  <a:lumMod val="75000"/>
                  <a:lumOff val="25000"/>
                </a:schemeClr>
              </a:solidFill>
            </a:endParaRPr>
          </a:p>
          <a:p>
            <a:pPr algn="ctr"/>
            <a:r>
              <a:rPr lang="en-IE" sz="2800" b="1" i="1" dirty="0" smtClean="0">
                <a:solidFill>
                  <a:schemeClr val="tx1">
                    <a:lumMod val="75000"/>
                    <a:lumOff val="25000"/>
                  </a:schemeClr>
                </a:solidFill>
              </a:rPr>
              <a:t>‘COVID, 71 </a:t>
            </a:r>
            <a:r>
              <a:rPr lang="en-IE" sz="2800" b="1" i="1" dirty="0" err="1" smtClean="0">
                <a:solidFill>
                  <a:schemeClr val="tx1">
                    <a:lumMod val="75000"/>
                    <a:lumOff val="25000"/>
                  </a:schemeClr>
                </a:solidFill>
              </a:rPr>
              <a:t>milyon</a:t>
            </a:r>
            <a:r>
              <a:rPr lang="en-IE" sz="2800" b="1" i="1" dirty="0" smtClean="0">
                <a:solidFill>
                  <a:schemeClr val="tx1">
                    <a:lumMod val="75000"/>
                    <a:lumOff val="25000"/>
                  </a:schemeClr>
                </a:solidFill>
              </a:rPr>
              <a:t> </a:t>
            </a:r>
            <a:r>
              <a:rPr lang="en-IE" sz="2800" b="1" i="1" dirty="0" err="1" smtClean="0">
                <a:solidFill>
                  <a:schemeClr val="tx1">
                    <a:lumMod val="75000"/>
                    <a:lumOff val="25000"/>
                  </a:schemeClr>
                </a:solidFill>
              </a:rPr>
              <a:t>insanı</a:t>
            </a:r>
            <a:r>
              <a:rPr lang="en-IE" sz="2800" b="1" i="1" dirty="0" smtClean="0">
                <a:solidFill>
                  <a:schemeClr val="tx1">
                    <a:lumMod val="75000"/>
                    <a:lumOff val="25000"/>
                  </a:schemeClr>
                </a:solidFill>
              </a:rPr>
              <a:t> </a:t>
            </a:r>
            <a:r>
              <a:rPr lang="en-IE" sz="2800" b="1" i="1" dirty="0" err="1" smtClean="0">
                <a:solidFill>
                  <a:schemeClr val="tx1">
                    <a:lumMod val="75000"/>
                    <a:lumOff val="25000"/>
                  </a:schemeClr>
                </a:solidFill>
              </a:rPr>
              <a:t>aşırı</a:t>
            </a:r>
            <a:r>
              <a:rPr lang="en-IE" sz="2800" b="1" i="1" dirty="0" smtClean="0">
                <a:solidFill>
                  <a:schemeClr val="tx1">
                    <a:lumMod val="75000"/>
                    <a:lumOff val="25000"/>
                  </a:schemeClr>
                </a:solidFill>
              </a:rPr>
              <a:t> </a:t>
            </a:r>
            <a:r>
              <a:rPr lang="en-IE" sz="2800" b="1" i="1" dirty="0" err="1" smtClean="0">
                <a:solidFill>
                  <a:schemeClr val="tx1">
                    <a:lumMod val="75000"/>
                    <a:lumOff val="25000"/>
                  </a:schemeClr>
                </a:solidFill>
              </a:rPr>
              <a:t>yoksulluğa</a:t>
            </a:r>
            <a:r>
              <a:rPr lang="en-IE" sz="2800" b="1" i="1" dirty="0" smtClean="0">
                <a:solidFill>
                  <a:schemeClr val="tx1">
                    <a:lumMod val="75000"/>
                    <a:lumOff val="25000"/>
                  </a:schemeClr>
                </a:solidFill>
              </a:rPr>
              <a:t> </a:t>
            </a:r>
            <a:r>
              <a:rPr lang="en-IE" sz="2800" b="1" i="1" dirty="0" err="1" smtClean="0">
                <a:solidFill>
                  <a:schemeClr val="tx1">
                    <a:lumMod val="75000"/>
                    <a:lumOff val="25000"/>
                  </a:schemeClr>
                </a:solidFill>
              </a:rPr>
              <a:t>sürükleyecek</a:t>
            </a:r>
            <a:r>
              <a:rPr lang="en-IE" sz="2800" b="1" i="1" dirty="0" smtClean="0">
                <a:solidFill>
                  <a:schemeClr val="tx1">
                    <a:lumMod val="75000"/>
                    <a:lumOff val="25000"/>
                  </a:schemeClr>
                </a:solidFill>
              </a:rPr>
              <a:t> '</a:t>
            </a:r>
          </a:p>
          <a:p>
            <a:pPr algn="ctr"/>
            <a:r>
              <a:rPr lang="en-IE" b="1" i="1" dirty="0" smtClean="0">
                <a:solidFill>
                  <a:schemeClr val="tx1">
                    <a:lumMod val="75000"/>
                    <a:lumOff val="25000"/>
                  </a:schemeClr>
                </a:solidFill>
              </a:rPr>
              <a:t> (</a:t>
            </a:r>
            <a:r>
              <a:rPr lang="en-IE" b="1" i="1" dirty="0" err="1" smtClean="0">
                <a:solidFill>
                  <a:schemeClr val="tx1">
                    <a:lumMod val="75000"/>
                    <a:lumOff val="25000"/>
                  </a:schemeClr>
                </a:solidFill>
              </a:rPr>
              <a:t>Birleşmiş</a:t>
            </a:r>
            <a:r>
              <a:rPr lang="en-IE" b="1" i="1" dirty="0" smtClean="0">
                <a:solidFill>
                  <a:schemeClr val="tx1">
                    <a:lumMod val="75000"/>
                    <a:lumOff val="25000"/>
                  </a:schemeClr>
                </a:solidFill>
              </a:rPr>
              <a:t> </a:t>
            </a:r>
            <a:r>
              <a:rPr lang="en-IE" b="1" i="1" dirty="0" err="1" smtClean="0">
                <a:solidFill>
                  <a:schemeClr val="tx1">
                    <a:lumMod val="75000"/>
                    <a:lumOff val="25000"/>
                  </a:schemeClr>
                </a:solidFill>
              </a:rPr>
              <a:t>Milletler</a:t>
            </a:r>
            <a:r>
              <a:rPr lang="tr-TR" b="1" i="1" dirty="0" smtClean="0">
                <a:solidFill>
                  <a:schemeClr val="tx1">
                    <a:lumMod val="75000"/>
                    <a:lumOff val="25000"/>
                  </a:schemeClr>
                </a:solidFill>
              </a:rPr>
              <a:t>)</a:t>
            </a:r>
          </a:p>
          <a:p>
            <a:pPr algn="ctr"/>
            <a:r>
              <a:rPr lang="en-IE" sz="2000" b="1" i="1" u="sng" dirty="0" err="1" smtClean="0">
                <a:solidFill>
                  <a:schemeClr val="accent1"/>
                </a:solidFill>
              </a:rPr>
              <a:t>Daha</a:t>
            </a:r>
            <a:r>
              <a:rPr lang="en-IE" sz="2000" b="1" i="1" u="sng" dirty="0" smtClean="0">
                <a:solidFill>
                  <a:schemeClr val="accent1"/>
                </a:solidFill>
              </a:rPr>
              <a:t> </a:t>
            </a:r>
            <a:r>
              <a:rPr lang="en-IE" sz="2000" b="1" i="1" u="sng" dirty="0" err="1" smtClean="0">
                <a:solidFill>
                  <a:schemeClr val="accent1"/>
                </a:solidFill>
              </a:rPr>
              <a:t>fazla</a:t>
            </a:r>
            <a:r>
              <a:rPr lang="tr-TR" sz="2000" b="1" i="1" u="sng" dirty="0" smtClean="0">
                <a:solidFill>
                  <a:schemeClr val="accent1"/>
                </a:solidFill>
              </a:rPr>
              <a:t>…</a:t>
            </a:r>
            <a:endParaRPr lang="en-IE" sz="2000" b="1" i="1" u="sng" dirty="0">
              <a:solidFill>
                <a:schemeClr val="accent1"/>
              </a:solidFill>
            </a:endParaRPr>
          </a:p>
          <a:p>
            <a:endParaRPr lang="en-IE" b="1" dirty="0">
              <a:solidFill>
                <a:schemeClr val="tx1">
                  <a:lumMod val="75000"/>
                  <a:lumOff val="25000"/>
                </a:schemeClr>
              </a:solidFill>
            </a:endParaRPr>
          </a:p>
        </p:txBody>
      </p:sp>
      <p:sp>
        <p:nvSpPr>
          <p:cNvPr id="7" name="Text Placeholder 6">
            <a:extLst>
              <a:ext uri="{FF2B5EF4-FFF2-40B4-BE49-F238E27FC236}">
                <a16:creationId xmlns:a16="http://schemas.microsoft.com/office/drawing/2014/main" xmlns="" id="{EC196EC6-58BB-433B-B53B-129853B0192F}"/>
              </a:ext>
            </a:extLst>
          </p:cNvPr>
          <p:cNvSpPr>
            <a:spLocks noGrp="1"/>
          </p:cNvSpPr>
          <p:nvPr>
            <p:ph type="body" sz="quarter" idx="15"/>
          </p:nvPr>
        </p:nvSpPr>
        <p:spPr>
          <a:xfrm>
            <a:off x="1" y="468110"/>
            <a:ext cx="5657850" cy="1189240"/>
          </a:xfrm>
          <a:solidFill>
            <a:srgbClr val="FDA81F"/>
          </a:solidFill>
        </p:spPr>
        <p:txBody>
          <a:bodyPr anchor="ctr">
            <a:noAutofit/>
          </a:bodyPr>
          <a:lstStyle/>
          <a:p>
            <a:pPr algn="ctr"/>
            <a:r>
              <a:rPr lang="en-IE" b="1" dirty="0" err="1" smtClean="0">
                <a:solidFill>
                  <a:schemeClr val="tx1">
                    <a:lumMod val="75000"/>
                    <a:lumOff val="25000"/>
                  </a:schemeClr>
                </a:solidFill>
              </a:rPr>
              <a:t>Yoksulluk</a:t>
            </a:r>
            <a:r>
              <a:rPr lang="en-IE" b="1" dirty="0" smtClean="0">
                <a:solidFill>
                  <a:schemeClr val="tx1">
                    <a:lumMod val="75000"/>
                    <a:lumOff val="25000"/>
                  </a:schemeClr>
                </a:solidFill>
              </a:rPr>
              <a:t> </a:t>
            </a:r>
            <a:r>
              <a:rPr lang="en-IE" b="1" dirty="0" err="1" smtClean="0">
                <a:solidFill>
                  <a:schemeClr val="tx1">
                    <a:lumMod val="75000"/>
                    <a:lumOff val="25000"/>
                  </a:schemeClr>
                </a:solidFill>
              </a:rPr>
              <a:t>Dünyada</a:t>
            </a:r>
            <a:r>
              <a:rPr lang="en-IE" b="1" dirty="0" smtClean="0">
                <a:solidFill>
                  <a:schemeClr val="tx1">
                    <a:lumMod val="75000"/>
                    <a:lumOff val="25000"/>
                  </a:schemeClr>
                </a:solidFill>
              </a:rPr>
              <a:t> 9 </a:t>
            </a:r>
            <a:r>
              <a:rPr lang="en-IE" b="1" dirty="0" err="1" smtClean="0">
                <a:solidFill>
                  <a:schemeClr val="tx1">
                    <a:lumMod val="75000"/>
                    <a:lumOff val="25000"/>
                  </a:schemeClr>
                </a:solidFill>
              </a:rPr>
              <a:t>Kişiden</a:t>
            </a:r>
            <a:r>
              <a:rPr lang="en-IE" b="1" dirty="0" smtClean="0">
                <a:solidFill>
                  <a:schemeClr val="tx1">
                    <a:lumMod val="75000"/>
                    <a:lumOff val="25000"/>
                  </a:schemeClr>
                </a:solidFill>
              </a:rPr>
              <a:t> 1'ini </a:t>
            </a:r>
            <a:r>
              <a:rPr lang="en-IE" b="1" dirty="0" err="1" smtClean="0">
                <a:solidFill>
                  <a:schemeClr val="tx1">
                    <a:lumMod val="75000"/>
                    <a:lumOff val="25000"/>
                  </a:schemeClr>
                </a:solidFill>
              </a:rPr>
              <a:t>Etkiliyor</a:t>
            </a:r>
            <a:endParaRPr lang="en-IE" b="1" dirty="0">
              <a:solidFill>
                <a:schemeClr val="tx1">
                  <a:lumMod val="75000"/>
                  <a:lumOff val="25000"/>
                </a:schemeClr>
              </a:solidFill>
            </a:endParaRPr>
          </a:p>
        </p:txBody>
      </p:sp>
    </p:spTree>
    <p:extLst>
      <p:ext uri="{BB962C8B-B14F-4D97-AF65-F5344CB8AC3E}">
        <p14:creationId xmlns:p14="http://schemas.microsoft.com/office/powerpoint/2010/main" xmlns="" val="29508039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xmlns="" id="{227E8CD6-29BC-4951-883B-CE1C14AAD9A5}"/>
              </a:ext>
            </a:extLst>
          </p:cNvPr>
          <p:cNvSpPr>
            <a:spLocks noGrp="1"/>
          </p:cNvSpPr>
          <p:nvPr>
            <p:ph type="body" sz="quarter" idx="14"/>
          </p:nvPr>
        </p:nvSpPr>
        <p:spPr>
          <a:xfrm>
            <a:off x="209006" y="1665435"/>
            <a:ext cx="5010694" cy="3527129"/>
          </a:xfrm>
        </p:spPr>
        <p:txBody>
          <a:bodyPr/>
          <a:lstStyle/>
          <a:p>
            <a:pPr algn="ctr"/>
            <a:r>
              <a:rPr lang="en-IE" b="1" dirty="0" err="1" smtClean="0">
                <a:latin typeface="Open Sans"/>
              </a:rPr>
              <a:t>Bugün</a:t>
            </a:r>
            <a:r>
              <a:rPr lang="en-IE" b="1" dirty="0" smtClean="0">
                <a:latin typeface="Open Sans"/>
              </a:rPr>
              <a:t> </a:t>
            </a:r>
            <a:r>
              <a:rPr lang="en-IE" b="1" dirty="0" err="1" smtClean="0">
                <a:latin typeface="Open Sans"/>
              </a:rPr>
              <a:t>harekete</a:t>
            </a:r>
            <a:r>
              <a:rPr lang="en-IE" b="1" dirty="0" smtClean="0">
                <a:latin typeface="Open Sans"/>
              </a:rPr>
              <a:t> </a:t>
            </a:r>
            <a:r>
              <a:rPr lang="en-IE" b="1" dirty="0" err="1" smtClean="0">
                <a:latin typeface="Open Sans"/>
              </a:rPr>
              <a:t>geçmezsek</a:t>
            </a:r>
            <a:r>
              <a:rPr lang="en-IE" b="1" dirty="0" smtClean="0">
                <a:latin typeface="Open Sans"/>
              </a:rPr>
              <a:t>, </a:t>
            </a:r>
            <a:r>
              <a:rPr lang="en-IE" b="1" dirty="0" err="1" smtClean="0">
                <a:latin typeface="Open Sans"/>
              </a:rPr>
              <a:t>küresel</a:t>
            </a:r>
            <a:r>
              <a:rPr lang="en-IE" b="1" dirty="0" smtClean="0">
                <a:latin typeface="Open Sans"/>
              </a:rPr>
              <a:t> </a:t>
            </a:r>
            <a:r>
              <a:rPr lang="en-IE" b="1" dirty="0" err="1" smtClean="0">
                <a:latin typeface="Open Sans"/>
              </a:rPr>
              <a:t>yoksulların</a:t>
            </a:r>
            <a:r>
              <a:rPr lang="en-IE" b="1" dirty="0" smtClean="0">
                <a:latin typeface="Open Sans"/>
              </a:rPr>
              <a:t>% 50'si 2030'a </a:t>
            </a:r>
            <a:r>
              <a:rPr lang="en-IE" b="1" dirty="0" err="1" smtClean="0">
                <a:latin typeface="Open Sans"/>
              </a:rPr>
              <a:t>kadar</a:t>
            </a:r>
            <a:r>
              <a:rPr lang="en-IE" b="1" dirty="0" smtClean="0">
                <a:latin typeface="Open Sans"/>
              </a:rPr>
              <a:t> </a:t>
            </a:r>
            <a:r>
              <a:rPr lang="en-IE" b="1" dirty="0" err="1" smtClean="0">
                <a:latin typeface="Open Sans"/>
              </a:rPr>
              <a:t>kırılganlık</a:t>
            </a:r>
            <a:r>
              <a:rPr lang="en-IE" b="1" dirty="0" smtClean="0">
                <a:latin typeface="Open Sans"/>
              </a:rPr>
              <a:t> </a:t>
            </a:r>
            <a:r>
              <a:rPr lang="en-IE" b="1" dirty="0" err="1" smtClean="0">
                <a:latin typeface="Open Sans"/>
              </a:rPr>
              <a:t>ve</a:t>
            </a:r>
            <a:r>
              <a:rPr lang="en-IE" b="1" dirty="0" smtClean="0">
                <a:latin typeface="Open Sans"/>
              </a:rPr>
              <a:t> </a:t>
            </a:r>
            <a:r>
              <a:rPr lang="en-IE" b="1" dirty="0" err="1" smtClean="0">
                <a:latin typeface="Open Sans"/>
              </a:rPr>
              <a:t>çatışma</a:t>
            </a:r>
            <a:r>
              <a:rPr lang="en-IE" b="1" dirty="0" smtClean="0">
                <a:latin typeface="Open Sans"/>
              </a:rPr>
              <a:t> </a:t>
            </a:r>
            <a:r>
              <a:rPr lang="en-IE" b="1" dirty="0" err="1" smtClean="0">
                <a:latin typeface="Open Sans"/>
              </a:rPr>
              <a:t>alanlarında</a:t>
            </a:r>
            <a:r>
              <a:rPr lang="en-IE" b="1" dirty="0" smtClean="0">
                <a:latin typeface="Open Sans"/>
              </a:rPr>
              <a:t> </a:t>
            </a:r>
            <a:r>
              <a:rPr lang="en-IE" b="1" dirty="0" err="1" smtClean="0">
                <a:latin typeface="Open Sans"/>
              </a:rPr>
              <a:t>yaşayacak</a:t>
            </a:r>
            <a:r>
              <a:rPr lang="en-IE" b="1" dirty="0" smtClean="0">
                <a:latin typeface="Open Sans"/>
              </a:rPr>
              <a:t>!</a:t>
            </a:r>
            <a:endParaRPr lang="en-IE" sz="2400" b="1" i="0" dirty="0">
              <a:effectLst/>
              <a:latin typeface="Open Sans"/>
            </a:endParaRPr>
          </a:p>
          <a:p>
            <a:pPr algn="ctr"/>
            <a:endParaRPr lang="en-IE" sz="1000" dirty="0"/>
          </a:p>
          <a:p>
            <a:pPr algn="ctr"/>
            <a:r>
              <a:rPr lang="en-IE" b="1" dirty="0" smtClean="0"/>
              <a:t>"</a:t>
            </a:r>
            <a:r>
              <a:rPr lang="en-IE" b="1" dirty="0" err="1" smtClean="0"/>
              <a:t>Gezegenimizin</a:t>
            </a:r>
            <a:r>
              <a:rPr lang="en-IE" b="1" dirty="0" smtClean="0"/>
              <a:t> en </a:t>
            </a:r>
            <a:r>
              <a:rPr lang="en-IE" b="1" dirty="0" err="1" smtClean="0"/>
              <a:t>savunmasız</a:t>
            </a:r>
            <a:r>
              <a:rPr lang="en-IE" b="1" dirty="0" smtClean="0"/>
              <a:t> </a:t>
            </a:r>
            <a:r>
              <a:rPr lang="en-IE" b="1" dirty="0" err="1" smtClean="0"/>
              <a:t>insanlarından</a:t>
            </a:r>
            <a:r>
              <a:rPr lang="en-IE" b="1" dirty="0" smtClean="0"/>
              <a:t> </a:t>
            </a:r>
            <a:r>
              <a:rPr lang="en-IE" b="1" dirty="0" err="1" smtClean="0"/>
              <a:t>yaklaşık</a:t>
            </a:r>
            <a:r>
              <a:rPr lang="en-IE" b="1" dirty="0" smtClean="0"/>
              <a:t> 80 </a:t>
            </a:r>
            <a:r>
              <a:rPr lang="en-IE" b="1" dirty="0" err="1" smtClean="0"/>
              <a:t>milyonu</a:t>
            </a:r>
            <a:r>
              <a:rPr lang="en-IE" b="1" dirty="0" smtClean="0"/>
              <a:t>, </a:t>
            </a:r>
            <a:r>
              <a:rPr lang="en-IE" b="1" dirty="0" err="1" smtClean="0"/>
              <a:t>dünya</a:t>
            </a:r>
            <a:r>
              <a:rPr lang="en-IE" b="1" dirty="0" smtClean="0"/>
              <a:t> </a:t>
            </a:r>
            <a:r>
              <a:rPr lang="en-IE" b="1" dirty="0" err="1" smtClean="0"/>
              <a:t>çapında</a:t>
            </a:r>
            <a:r>
              <a:rPr lang="en-IE" b="1" dirty="0" smtClean="0"/>
              <a:t> 82 </a:t>
            </a:r>
            <a:r>
              <a:rPr lang="en-IE" b="1" dirty="0" err="1" smtClean="0"/>
              <a:t>ülkede</a:t>
            </a:r>
            <a:r>
              <a:rPr lang="en-IE" b="1" dirty="0" smtClean="0"/>
              <a:t> </a:t>
            </a:r>
            <a:r>
              <a:rPr lang="en-IE" b="1" dirty="0" err="1" smtClean="0"/>
              <a:t>yaşıyor</a:t>
            </a:r>
            <a:r>
              <a:rPr lang="en-IE" b="1" dirty="0" smtClean="0"/>
              <a:t>. </a:t>
            </a:r>
            <a:r>
              <a:rPr lang="en-IE" b="1" dirty="0" err="1" smtClean="0"/>
              <a:t>Dünyanın</a:t>
            </a:r>
            <a:r>
              <a:rPr lang="en-IE" b="1" dirty="0" smtClean="0"/>
              <a:t> en </a:t>
            </a:r>
            <a:r>
              <a:rPr lang="en-IE" b="1" dirty="0" err="1" smtClean="0"/>
              <a:t>acil</a:t>
            </a:r>
            <a:r>
              <a:rPr lang="en-IE" b="1" dirty="0" smtClean="0"/>
              <a:t> </a:t>
            </a:r>
            <a:r>
              <a:rPr lang="en-IE" b="1" dirty="0" err="1" smtClean="0"/>
              <a:t>sorunlarına</a:t>
            </a:r>
            <a:r>
              <a:rPr lang="en-IE" b="1" dirty="0" smtClean="0"/>
              <a:t> </a:t>
            </a:r>
            <a:r>
              <a:rPr lang="en-IE" b="1" dirty="0" err="1" smtClean="0"/>
              <a:t>karşı</a:t>
            </a:r>
            <a:r>
              <a:rPr lang="en-IE" b="1" dirty="0" smtClean="0"/>
              <a:t> </a:t>
            </a:r>
            <a:r>
              <a:rPr lang="en-IE" b="1" dirty="0" err="1" smtClean="0"/>
              <a:t>savunmasızlar</a:t>
            </a:r>
            <a:r>
              <a:rPr lang="en-IE" b="1" dirty="0" smtClean="0"/>
              <a:t> - </a:t>
            </a:r>
            <a:r>
              <a:rPr lang="en-IE" b="1" dirty="0" err="1" smtClean="0"/>
              <a:t>iklim</a:t>
            </a:r>
            <a:r>
              <a:rPr lang="en-IE" b="1" dirty="0" smtClean="0"/>
              <a:t> </a:t>
            </a:r>
            <a:r>
              <a:rPr lang="en-IE" b="1" dirty="0" err="1" smtClean="0"/>
              <a:t>değişikliği</a:t>
            </a:r>
            <a:r>
              <a:rPr lang="en-IE" b="1" dirty="0" smtClean="0"/>
              <a:t>, </a:t>
            </a:r>
            <a:r>
              <a:rPr lang="en-IE" b="1" dirty="0" err="1" smtClean="0"/>
              <a:t>kirlilik</a:t>
            </a:r>
            <a:r>
              <a:rPr lang="en-IE" b="1" dirty="0" smtClean="0"/>
              <a:t>, </a:t>
            </a:r>
            <a:r>
              <a:rPr lang="en-IE" b="1" dirty="0" err="1" smtClean="0"/>
              <a:t>kırılganlık</a:t>
            </a:r>
            <a:r>
              <a:rPr lang="en-IE" b="1" dirty="0" smtClean="0"/>
              <a:t>, </a:t>
            </a:r>
            <a:r>
              <a:rPr lang="en-IE" b="1" dirty="0" err="1" smtClean="0"/>
              <a:t>çatışma</a:t>
            </a:r>
            <a:r>
              <a:rPr lang="en-IE" b="1" dirty="0" smtClean="0"/>
              <a:t>, </a:t>
            </a:r>
            <a:r>
              <a:rPr lang="en-IE" b="1" dirty="0" err="1" smtClean="0"/>
              <a:t>şiddet</a:t>
            </a:r>
            <a:r>
              <a:rPr lang="en-IE" b="1" dirty="0" smtClean="0"/>
              <a:t>, </a:t>
            </a:r>
            <a:r>
              <a:rPr lang="en-IE" b="1" dirty="0" err="1" smtClean="0"/>
              <a:t>yolsuzluk</a:t>
            </a:r>
            <a:r>
              <a:rPr lang="en-IE" b="1" dirty="0" smtClean="0"/>
              <a:t>, </a:t>
            </a:r>
            <a:r>
              <a:rPr lang="en-IE" b="1" dirty="0" err="1" smtClean="0"/>
              <a:t>gerginlikler</a:t>
            </a:r>
            <a:r>
              <a:rPr lang="en-IE" b="1" dirty="0" smtClean="0"/>
              <a:t>, </a:t>
            </a:r>
            <a:r>
              <a:rPr lang="en-IE" b="1" dirty="0" err="1" smtClean="0"/>
              <a:t>artan</a:t>
            </a:r>
            <a:r>
              <a:rPr lang="en-IE" b="1" dirty="0" smtClean="0"/>
              <a:t> </a:t>
            </a:r>
            <a:r>
              <a:rPr lang="en-IE" b="1" dirty="0" err="1" smtClean="0"/>
              <a:t>mülteci</a:t>
            </a:r>
            <a:r>
              <a:rPr lang="en-IE" b="1" dirty="0" smtClean="0"/>
              <a:t> </a:t>
            </a:r>
            <a:r>
              <a:rPr lang="en-IE" b="1" dirty="0" err="1" smtClean="0"/>
              <a:t>sayısı</a:t>
            </a:r>
            <a:r>
              <a:rPr lang="en-IE" b="1" dirty="0" smtClean="0"/>
              <a:t> </a:t>
            </a:r>
            <a:r>
              <a:rPr lang="en-IE" b="1" dirty="0" err="1" smtClean="0"/>
              <a:t>ve</a:t>
            </a:r>
            <a:r>
              <a:rPr lang="en-IE" b="1" dirty="0" smtClean="0"/>
              <a:t> </a:t>
            </a:r>
            <a:r>
              <a:rPr lang="en-IE" b="1" dirty="0" err="1" smtClean="0"/>
              <a:t>zorunlu</a:t>
            </a:r>
            <a:r>
              <a:rPr lang="en-IE" b="1" dirty="0" smtClean="0"/>
              <a:t> </a:t>
            </a:r>
            <a:r>
              <a:rPr lang="en-IE" b="1" dirty="0" err="1" smtClean="0"/>
              <a:t>göç</a:t>
            </a:r>
            <a:r>
              <a:rPr lang="tr-TR" b="1" dirty="0" smtClean="0"/>
              <a:t>’’</a:t>
            </a:r>
            <a:endParaRPr lang="en-IE" sz="2400" dirty="0"/>
          </a:p>
          <a:p>
            <a:pPr algn="ctr"/>
            <a:r>
              <a:rPr lang="en-IE" sz="1800" b="1" i="1" dirty="0" smtClean="0"/>
              <a:t>(</a:t>
            </a:r>
            <a:r>
              <a:rPr lang="en-IE" sz="1800" b="1" i="1" dirty="0" err="1" smtClean="0"/>
              <a:t>Birleşmiş</a:t>
            </a:r>
            <a:r>
              <a:rPr lang="en-IE" sz="1800" b="1" i="1" dirty="0" smtClean="0"/>
              <a:t> </a:t>
            </a:r>
            <a:r>
              <a:rPr lang="en-IE" sz="1800" b="1" i="1" dirty="0" err="1" smtClean="0"/>
              <a:t>Milletler</a:t>
            </a:r>
            <a:r>
              <a:rPr lang="en-IE" sz="1800" b="1" i="1" dirty="0" smtClean="0"/>
              <a:t>, 2020)</a:t>
            </a:r>
            <a:endParaRPr lang="en-IE" sz="1800" b="1" i="1" dirty="0"/>
          </a:p>
          <a:p>
            <a:pPr algn="ctr"/>
            <a:endParaRPr lang="en-IE" sz="2400" dirty="0"/>
          </a:p>
          <a:p>
            <a:endParaRPr lang="en-IE" dirty="0"/>
          </a:p>
        </p:txBody>
      </p:sp>
      <p:sp>
        <p:nvSpPr>
          <p:cNvPr id="7" name="Text Placeholder 6">
            <a:extLst>
              <a:ext uri="{FF2B5EF4-FFF2-40B4-BE49-F238E27FC236}">
                <a16:creationId xmlns:a16="http://schemas.microsoft.com/office/drawing/2014/main" xmlns="" id="{03274F35-25EF-4063-9134-BF711C409AAC}"/>
              </a:ext>
            </a:extLst>
          </p:cNvPr>
          <p:cNvSpPr>
            <a:spLocks noGrp="1"/>
          </p:cNvSpPr>
          <p:nvPr>
            <p:ph type="body" sz="quarter" idx="15"/>
          </p:nvPr>
        </p:nvSpPr>
        <p:spPr>
          <a:xfrm>
            <a:off x="372694" y="411736"/>
            <a:ext cx="4718582" cy="697353"/>
          </a:xfrm>
        </p:spPr>
        <p:txBody>
          <a:bodyPr>
            <a:noAutofit/>
          </a:bodyPr>
          <a:lstStyle/>
          <a:p>
            <a:pPr algn="ctr"/>
            <a:r>
              <a:rPr lang="en-IE" b="1" dirty="0" err="1" smtClean="0"/>
              <a:t>Yoksulluk</a:t>
            </a:r>
            <a:r>
              <a:rPr lang="en-IE" b="1" dirty="0" smtClean="0"/>
              <a:t> </a:t>
            </a:r>
            <a:r>
              <a:rPr lang="en-IE" b="1" dirty="0" err="1" smtClean="0"/>
              <a:t>Küresel</a:t>
            </a:r>
            <a:r>
              <a:rPr lang="en-IE" b="1" dirty="0" smtClean="0"/>
              <a:t> </a:t>
            </a:r>
            <a:r>
              <a:rPr lang="en-IE" b="1" dirty="0" err="1" smtClean="0"/>
              <a:t>Bir</a:t>
            </a:r>
            <a:r>
              <a:rPr lang="en-IE" b="1" dirty="0" smtClean="0"/>
              <a:t> </a:t>
            </a:r>
            <a:r>
              <a:rPr lang="en-IE" b="1" dirty="0" err="1" smtClean="0"/>
              <a:t>Sosyal</a:t>
            </a:r>
            <a:r>
              <a:rPr lang="en-IE" b="1" dirty="0" smtClean="0"/>
              <a:t> </a:t>
            </a:r>
            <a:r>
              <a:rPr lang="en-IE" b="1" dirty="0" err="1" smtClean="0"/>
              <a:t>Sorundur</a:t>
            </a:r>
            <a:endParaRPr lang="en-IE" b="1" dirty="0"/>
          </a:p>
          <a:p>
            <a:pPr algn="ctr"/>
            <a:endParaRPr lang="en-IE" dirty="0"/>
          </a:p>
        </p:txBody>
      </p:sp>
      <p:sp>
        <p:nvSpPr>
          <p:cNvPr id="2" name="TextBox 1">
            <a:extLst>
              <a:ext uri="{FF2B5EF4-FFF2-40B4-BE49-F238E27FC236}">
                <a16:creationId xmlns:a16="http://schemas.microsoft.com/office/drawing/2014/main" xmlns="" id="{2B630ED7-4162-49E0-937A-0388CACDC445}"/>
              </a:ext>
            </a:extLst>
          </p:cNvPr>
          <p:cNvSpPr txBox="1"/>
          <p:nvPr/>
        </p:nvSpPr>
        <p:spPr>
          <a:xfrm>
            <a:off x="5524500" y="6211669"/>
            <a:ext cx="6343650" cy="646331"/>
          </a:xfrm>
          <a:prstGeom prst="rect">
            <a:avLst/>
          </a:prstGeom>
          <a:noFill/>
        </p:spPr>
        <p:txBody>
          <a:bodyPr wrap="square" rtlCol="0">
            <a:spAutoFit/>
          </a:bodyPr>
          <a:lstStyle/>
          <a:p>
            <a:r>
              <a:rPr lang="en-IE" u="sng" dirty="0" err="1" smtClean="0">
                <a:solidFill>
                  <a:schemeClr val="accent1"/>
                </a:solidFill>
              </a:rPr>
              <a:t>Daha</a:t>
            </a:r>
            <a:r>
              <a:rPr lang="en-IE" u="sng" dirty="0" smtClean="0">
                <a:solidFill>
                  <a:schemeClr val="accent1"/>
                </a:solidFill>
              </a:rPr>
              <a:t> </a:t>
            </a:r>
            <a:r>
              <a:rPr lang="en-IE" u="sng" dirty="0" err="1" smtClean="0">
                <a:solidFill>
                  <a:schemeClr val="accent1"/>
                </a:solidFill>
              </a:rPr>
              <a:t>Fazla</a:t>
            </a:r>
            <a:r>
              <a:rPr lang="en-IE" u="sng" dirty="0" smtClean="0">
                <a:solidFill>
                  <a:schemeClr val="accent1"/>
                </a:solidFill>
              </a:rPr>
              <a:t> Okuma </a:t>
            </a:r>
            <a:r>
              <a:rPr lang="en-IE" u="sng" dirty="0" err="1" smtClean="0">
                <a:solidFill>
                  <a:schemeClr val="accent1"/>
                </a:solidFill>
              </a:rPr>
              <a:t>Herkesin</a:t>
            </a:r>
            <a:r>
              <a:rPr lang="en-IE" u="sng" dirty="0" smtClean="0">
                <a:solidFill>
                  <a:schemeClr val="accent1"/>
                </a:solidFill>
              </a:rPr>
              <a:t> </a:t>
            </a:r>
            <a:r>
              <a:rPr lang="en-IE" u="sng" dirty="0" err="1" smtClean="0">
                <a:solidFill>
                  <a:schemeClr val="accent1"/>
                </a:solidFill>
              </a:rPr>
              <a:t>Bilmesi</a:t>
            </a:r>
            <a:r>
              <a:rPr lang="en-IE" u="sng" dirty="0" smtClean="0">
                <a:solidFill>
                  <a:schemeClr val="accent1"/>
                </a:solidFill>
              </a:rPr>
              <a:t> </a:t>
            </a:r>
            <a:r>
              <a:rPr lang="en-IE" u="sng" dirty="0" err="1" smtClean="0">
                <a:solidFill>
                  <a:schemeClr val="accent1"/>
                </a:solidFill>
              </a:rPr>
              <a:t>Gereken</a:t>
            </a:r>
            <a:r>
              <a:rPr lang="en-IE" u="sng" dirty="0" smtClean="0">
                <a:solidFill>
                  <a:schemeClr val="accent1"/>
                </a:solidFill>
              </a:rPr>
              <a:t> 9 </a:t>
            </a:r>
            <a:r>
              <a:rPr lang="en-IE" u="sng" dirty="0" err="1" smtClean="0">
                <a:solidFill>
                  <a:schemeClr val="accent1"/>
                </a:solidFill>
              </a:rPr>
              <a:t>Dünya</a:t>
            </a:r>
            <a:r>
              <a:rPr lang="en-IE" u="sng" dirty="0" smtClean="0">
                <a:solidFill>
                  <a:schemeClr val="accent1"/>
                </a:solidFill>
              </a:rPr>
              <a:t> </a:t>
            </a:r>
            <a:r>
              <a:rPr lang="en-IE" u="sng" dirty="0" err="1" smtClean="0">
                <a:solidFill>
                  <a:schemeClr val="accent1"/>
                </a:solidFill>
              </a:rPr>
              <a:t>Yoksulluk</a:t>
            </a:r>
            <a:r>
              <a:rPr lang="en-IE" u="sng" dirty="0" smtClean="0">
                <a:solidFill>
                  <a:schemeClr val="accent1"/>
                </a:solidFill>
              </a:rPr>
              <a:t> </a:t>
            </a:r>
            <a:r>
              <a:rPr lang="en-IE" u="sng" dirty="0" err="1" smtClean="0">
                <a:solidFill>
                  <a:schemeClr val="accent1"/>
                </a:solidFill>
              </a:rPr>
              <a:t>İstatistiği</a:t>
            </a:r>
            <a:endParaRPr lang="en-IE" u="sng" dirty="0">
              <a:solidFill>
                <a:schemeClr val="accent1"/>
              </a:solidFill>
            </a:endParaRPr>
          </a:p>
        </p:txBody>
      </p:sp>
      <p:pic>
        <p:nvPicPr>
          <p:cNvPr id="8" name="Picture Placeholder 7" descr="A picture containing outdoor, person&#10;&#10;Description automatically generated">
            <a:extLst>
              <a:ext uri="{FF2B5EF4-FFF2-40B4-BE49-F238E27FC236}">
                <a16:creationId xmlns:a16="http://schemas.microsoft.com/office/drawing/2014/main" xmlns="" id="{F4FA5647-2E89-4F43-865D-B16EE3159B40}"/>
              </a:ext>
            </a:extLst>
          </p:cNvPr>
          <p:cNvPicPr>
            <a:picLocks noGrp="1" noChangeAspect="1"/>
          </p:cNvPicPr>
          <p:nvPr>
            <p:ph type="pic" sz="quarter" idx="10"/>
          </p:nvPr>
        </p:nvPicPr>
        <p:blipFill>
          <a:blip r:embed="rId2"/>
          <a:srcRect l="8260" r="8260"/>
          <a:stretch>
            <a:fillRect/>
          </a:stretch>
        </p:blipFill>
        <p:spPr/>
      </p:pic>
    </p:spTree>
    <p:extLst>
      <p:ext uri="{BB962C8B-B14F-4D97-AF65-F5344CB8AC3E}">
        <p14:creationId xmlns:p14="http://schemas.microsoft.com/office/powerpoint/2010/main" xmlns="" val="16239909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AE35F1EF-0DDA-4D19-89C2-01A344D75CAD}"/>
              </a:ext>
            </a:extLst>
          </p:cNvPr>
          <p:cNvSpPr>
            <a:spLocks noGrp="1"/>
          </p:cNvSpPr>
          <p:nvPr>
            <p:ph type="body" sz="quarter" idx="14"/>
          </p:nvPr>
        </p:nvSpPr>
        <p:spPr>
          <a:xfrm>
            <a:off x="-195084" y="37961"/>
            <a:ext cx="9683572" cy="816254"/>
          </a:xfrm>
        </p:spPr>
        <p:txBody>
          <a:bodyPr>
            <a:noAutofit/>
          </a:bodyPr>
          <a:lstStyle/>
          <a:p>
            <a:pPr algn="ctr"/>
            <a:r>
              <a:rPr lang="tr-TR" sz="4000" b="1" dirty="0" smtClean="0">
                <a:solidFill>
                  <a:schemeClr val="tx1">
                    <a:lumMod val="75000"/>
                    <a:lumOff val="25000"/>
                  </a:schemeClr>
                </a:solidFill>
              </a:rPr>
              <a:t>Yoksulluk - Zorluklar ve Sorunlar</a:t>
            </a:r>
            <a:endParaRPr lang="en-IE" sz="4000" b="1" dirty="0">
              <a:solidFill>
                <a:schemeClr val="tx1">
                  <a:lumMod val="75000"/>
                  <a:lumOff val="25000"/>
                </a:schemeClr>
              </a:solidFill>
            </a:endParaRPr>
          </a:p>
          <a:p>
            <a:pPr algn="ctr"/>
            <a:r>
              <a:rPr lang="tr-TR" sz="2800" b="1" dirty="0" smtClean="0">
                <a:solidFill>
                  <a:srgbClr val="ED2A59"/>
                </a:solidFill>
              </a:rPr>
              <a:t> Hedef 1 (Yoksulluk yok) ve Hedef 2'ye (Sıfır açlık) odaklanmak</a:t>
            </a:r>
            <a:endParaRPr lang="en-IE" sz="2800" b="1" dirty="0">
              <a:solidFill>
                <a:srgbClr val="ED2A59"/>
              </a:solidFill>
            </a:endParaRPr>
          </a:p>
        </p:txBody>
      </p:sp>
      <p:sp>
        <p:nvSpPr>
          <p:cNvPr id="6" name="Text Placeholder 5">
            <a:extLst>
              <a:ext uri="{FF2B5EF4-FFF2-40B4-BE49-F238E27FC236}">
                <a16:creationId xmlns:a16="http://schemas.microsoft.com/office/drawing/2014/main" xmlns="" id="{FAC150A5-8C60-4DDE-802C-5B9ED436A6B5}"/>
              </a:ext>
            </a:extLst>
          </p:cNvPr>
          <p:cNvSpPr>
            <a:spLocks noGrp="1"/>
          </p:cNvSpPr>
          <p:nvPr>
            <p:ph type="body" sz="quarter" idx="15"/>
          </p:nvPr>
        </p:nvSpPr>
        <p:spPr>
          <a:xfrm>
            <a:off x="451028" y="1358347"/>
            <a:ext cx="6683197" cy="3322156"/>
          </a:xfrm>
        </p:spPr>
        <p:txBody>
          <a:bodyPr>
            <a:noAutofit/>
          </a:bodyPr>
          <a:lstStyle/>
          <a:p>
            <a:pPr marL="342900" indent="-342900">
              <a:buFont typeface="Wingdings" panose="05000000000000000000" pitchFamily="2" charset="2"/>
              <a:buChar char="ü"/>
            </a:pPr>
            <a:r>
              <a:rPr lang="en-IE" sz="2400" dirty="0" err="1" smtClean="0">
                <a:solidFill>
                  <a:schemeClr val="tx1">
                    <a:lumMod val="75000"/>
                    <a:lumOff val="25000"/>
                  </a:schemeClr>
                </a:solidFill>
              </a:rPr>
              <a:t>Eğitim</a:t>
            </a:r>
            <a:r>
              <a:rPr lang="en-IE" sz="2400" dirty="0" smtClean="0">
                <a:solidFill>
                  <a:schemeClr val="tx1">
                    <a:lumMod val="75000"/>
                    <a:lumOff val="25000"/>
                  </a:schemeClr>
                </a:solidFill>
              </a:rPr>
              <a:t>, </a:t>
            </a:r>
            <a:r>
              <a:rPr lang="en-IE" sz="2400" dirty="0" err="1" smtClean="0">
                <a:solidFill>
                  <a:schemeClr val="tx1">
                    <a:lumMod val="75000"/>
                    <a:lumOff val="25000"/>
                  </a:schemeClr>
                </a:solidFill>
              </a:rPr>
              <a:t>sağlık</a:t>
            </a:r>
            <a:r>
              <a:rPr lang="en-IE" sz="2400" dirty="0" smtClean="0">
                <a:solidFill>
                  <a:schemeClr val="tx1">
                    <a:lumMod val="75000"/>
                    <a:lumOff val="25000"/>
                  </a:schemeClr>
                </a:solidFill>
              </a:rPr>
              <a:t>, </a:t>
            </a:r>
            <a:r>
              <a:rPr lang="en-IE" sz="2400" dirty="0" err="1" smtClean="0">
                <a:solidFill>
                  <a:schemeClr val="tx1">
                    <a:lumMod val="75000"/>
                    <a:lumOff val="25000"/>
                  </a:schemeClr>
                </a:solidFill>
              </a:rPr>
              <a:t>finans</a:t>
            </a:r>
            <a:r>
              <a:rPr lang="en-IE" sz="2400" dirty="0" smtClean="0">
                <a:solidFill>
                  <a:schemeClr val="tx1">
                    <a:lumMod val="75000"/>
                    <a:lumOff val="25000"/>
                  </a:schemeClr>
                </a:solidFill>
              </a:rPr>
              <a:t>, </a:t>
            </a:r>
            <a:r>
              <a:rPr lang="en-IE" sz="2400" dirty="0" err="1" smtClean="0">
                <a:solidFill>
                  <a:schemeClr val="tx1">
                    <a:lumMod val="75000"/>
                    <a:lumOff val="25000"/>
                  </a:schemeClr>
                </a:solidFill>
              </a:rPr>
              <a:t>teknoloji</a:t>
            </a:r>
            <a:r>
              <a:rPr lang="en-IE" sz="2400" dirty="0" smtClean="0">
                <a:solidFill>
                  <a:schemeClr val="tx1">
                    <a:lumMod val="75000"/>
                    <a:lumOff val="25000"/>
                  </a:schemeClr>
                </a:solidFill>
              </a:rPr>
              <a:t>, </a:t>
            </a:r>
            <a:r>
              <a:rPr lang="en-IE" sz="2400" dirty="0" err="1" smtClean="0">
                <a:solidFill>
                  <a:schemeClr val="tx1">
                    <a:lumMod val="75000"/>
                    <a:lumOff val="25000"/>
                  </a:schemeClr>
                </a:solidFill>
              </a:rPr>
              <a:t>gelir</a:t>
            </a:r>
            <a:r>
              <a:rPr lang="en-IE" sz="2400" dirty="0" smtClean="0">
                <a:solidFill>
                  <a:schemeClr val="tx1">
                    <a:lumMod val="75000"/>
                    <a:lumOff val="25000"/>
                  </a:schemeClr>
                </a:solidFill>
              </a:rPr>
              <a:t> (</a:t>
            </a:r>
            <a:r>
              <a:rPr lang="en-IE" sz="2400" dirty="0" err="1" smtClean="0">
                <a:solidFill>
                  <a:schemeClr val="tx1">
                    <a:lumMod val="75000"/>
                    <a:lumOff val="25000"/>
                  </a:schemeClr>
                </a:solidFill>
              </a:rPr>
              <a:t>işsizlik</a:t>
            </a:r>
            <a:r>
              <a:rPr lang="en-IE" sz="2400" dirty="0" smtClean="0">
                <a:solidFill>
                  <a:schemeClr val="tx1">
                    <a:lumMod val="75000"/>
                    <a:lumOff val="25000"/>
                  </a:schemeClr>
                </a:solidFill>
              </a:rPr>
              <a:t>) </a:t>
            </a:r>
            <a:r>
              <a:rPr lang="en-IE" sz="2400" dirty="0" err="1" smtClean="0">
                <a:solidFill>
                  <a:schemeClr val="tx1">
                    <a:lumMod val="75000"/>
                    <a:lumOff val="25000"/>
                  </a:schemeClr>
                </a:solidFill>
              </a:rPr>
              <a:t>ve</a:t>
            </a:r>
            <a:r>
              <a:rPr lang="en-IE" sz="2400" dirty="0" smtClean="0">
                <a:solidFill>
                  <a:schemeClr val="tx1">
                    <a:lumMod val="75000"/>
                    <a:lumOff val="25000"/>
                  </a:schemeClr>
                </a:solidFill>
              </a:rPr>
              <a:t> </a:t>
            </a:r>
            <a:r>
              <a:rPr lang="en-IE" sz="2400" dirty="0" err="1" smtClean="0">
                <a:solidFill>
                  <a:schemeClr val="tx1">
                    <a:lumMod val="75000"/>
                    <a:lumOff val="25000"/>
                  </a:schemeClr>
                </a:solidFill>
              </a:rPr>
              <a:t>altyapı</a:t>
            </a:r>
            <a:r>
              <a:rPr lang="en-IE" sz="2400" dirty="0" smtClean="0">
                <a:solidFill>
                  <a:schemeClr val="tx1">
                    <a:lumMod val="75000"/>
                    <a:lumOff val="25000"/>
                  </a:schemeClr>
                </a:solidFill>
              </a:rPr>
              <a:t> </a:t>
            </a:r>
            <a:r>
              <a:rPr lang="en-IE" sz="2400" dirty="0" err="1" smtClean="0">
                <a:solidFill>
                  <a:schemeClr val="tx1">
                    <a:lumMod val="75000"/>
                    <a:lumOff val="25000"/>
                  </a:schemeClr>
                </a:solidFill>
              </a:rPr>
              <a:t>gibi</a:t>
            </a:r>
            <a:r>
              <a:rPr lang="en-IE" sz="2400" dirty="0" smtClean="0">
                <a:solidFill>
                  <a:schemeClr val="tx1">
                    <a:lumMod val="75000"/>
                    <a:lumOff val="25000"/>
                  </a:schemeClr>
                </a:solidFill>
              </a:rPr>
              <a:t> </a:t>
            </a:r>
            <a:r>
              <a:rPr lang="en-IE" sz="2400" dirty="0" err="1" smtClean="0">
                <a:solidFill>
                  <a:schemeClr val="tx1">
                    <a:lumMod val="75000"/>
                    <a:lumOff val="25000"/>
                  </a:schemeClr>
                </a:solidFill>
              </a:rPr>
              <a:t>temel</a:t>
            </a:r>
            <a:r>
              <a:rPr lang="en-IE" sz="2400" dirty="0" smtClean="0">
                <a:solidFill>
                  <a:schemeClr val="tx1">
                    <a:lumMod val="75000"/>
                    <a:lumOff val="25000"/>
                  </a:schemeClr>
                </a:solidFill>
              </a:rPr>
              <a:t> </a:t>
            </a:r>
            <a:r>
              <a:rPr lang="en-IE" sz="2400" dirty="0" err="1" smtClean="0">
                <a:solidFill>
                  <a:schemeClr val="tx1">
                    <a:lumMod val="75000"/>
                    <a:lumOff val="25000"/>
                  </a:schemeClr>
                </a:solidFill>
              </a:rPr>
              <a:t>hizmetlere</a:t>
            </a:r>
            <a:r>
              <a:rPr lang="en-IE" sz="2400" dirty="0" smtClean="0">
                <a:solidFill>
                  <a:schemeClr val="tx1">
                    <a:lumMod val="75000"/>
                    <a:lumOff val="25000"/>
                  </a:schemeClr>
                </a:solidFill>
              </a:rPr>
              <a:t> </a:t>
            </a:r>
            <a:r>
              <a:rPr lang="en-IE" sz="2400" b="1" dirty="0" err="1" smtClean="0">
                <a:solidFill>
                  <a:schemeClr val="tx1">
                    <a:lumMod val="75000"/>
                    <a:lumOff val="25000"/>
                  </a:schemeClr>
                </a:solidFill>
              </a:rPr>
              <a:t>erişim</a:t>
            </a:r>
            <a:r>
              <a:rPr lang="en-IE" sz="2400" b="1" dirty="0" smtClean="0">
                <a:solidFill>
                  <a:schemeClr val="tx1">
                    <a:lumMod val="75000"/>
                    <a:lumOff val="25000"/>
                  </a:schemeClr>
                </a:solidFill>
              </a:rPr>
              <a:t> </a:t>
            </a:r>
            <a:r>
              <a:rPr lang="en-IE" sz="2400" b="1" dirty="0" err="1" smtClean="0">
                <a:solidFill>
                  <a:schemeClr val="tx1">
                    <a:lumMod val="75000"/>
                    <a:lumOff val="25000"/>
                  </a:schemeClr>
                </a:solidFill>
              </a:rPr>
              <a:t>eksikliği</a:t>
            </a:r>
            <a:r>
              <a:rPr lang="en-IE" sz="2400" b="1" dirty="0" smtClean="0">
                <a:solidFill>
                  <a:schemeClr val="tx1">
                    <a:lumMod val="75000"/>
                    <a:lumOff val="25000"/>
                  </a:schemeClr>
                </a:solidFill>
              </a:rPr>
              <a:t> </a:t>
            </a:r>
            <a:r>
              <a:rPr lang="en-IE" sz="2400" dirty="0" err="1" smtClean="0">
                <a:solidFill>
                  <a:schemeClr val="tx1">
                    <a:lumMod val="75000"/>
                    <a:lumOff val="25000"/>
                  </a:schemeClr>
                </a:solidFill>
              </a:rPr>
              <a:t>veya</a:t>
            </a:r>
            <a:r>
              <a:rPr lang="en-IE" sz="2400" dirty="0" smtClean="0">
                <a:solidFill>
                  <a:schemeClr val="tx1">
                    <a:lumMod val="75000"/>
                    <a:lumOff val="25000"/>
                  </a:schemeClr>
                </a:solidFill>
              </a:rPr>
              <a:t> </a:t>
            </a:r>
            <a:r>
              <a:rPr lang="en-IE" sz="2400" dirty="0" err="1" smtClean="0">
                <a:solidFill>
                  <a:schemeClr val="tx1">
                    <a:lumMod val="75000"/>
                    <a:lumOff val="25000"/>
                  </a:schemeClr>
                </a:solidFill>
              </a:rPr>
              <a:t>hiç</a:t>
            </a:r>
            <a:r>
              <a:rPr lang="en-IE" sz="2400" dirty="0" smtClean="0">
                <a:solidFill>
                  <a:schemeClr val="tx1">
                    <a:lumMod val="75000"/>
                    <a:lumOff val="25000"/>
                  </a:schemeClr>
                </a:solidFill>
              </a:rPr>
              <a:t> </a:t>
            </a:r>
            <a:r>
              <a:rPr lang="en-IE" sz="2400" dirty="0" err="1" smtClean="0">
                <a:solidFill>
                  <a:schemeClr val="tx1">
                    <a:lumMod val="75000"/>
                    <a:lumOff val="25000"/>
                  </a:schemeClr>
                </a:solidFill>
              </a:rPr>
              <a:t>olmaması</a:t>
            </a:r>
            <a:endParaRPr lang="en-IE" sz="2400" dirty="0" smtClean="0">
              <a:solidFill>
                <a:schemeClr val="tx1">
                  <a:lumMod val="75000"/>
                  <a:lumOff val="25000"/>
                </a:schemeClr>
              </a:solidFill>
            </a:endParaRPr>
          </a:p>
          <a:p>
            <a:pPr marL="342900" indent="-342900">
              <a:buFont typeface="Wingdings" panose="05000000000000000000" pitchFamily="2" charset="2"/>
              <a:buChar char="ü"/>
            </a:pPr>
            <a:r>
              <a:rPr lang="en-IE" sz="2400" dirty="0" err="1" smtClean="0">
                <a:solidFill>
                  <a:schemeClr val="tx1">
                    <a:lumMod val="75000"/>
                    <a:lumOff val="25000"/>
                  </a:schemeClr>
                </a:solidFill>
              </a:rPr>
              <a:t>Sürekli</a:t>
            </a:r>
            <a:r>
              <a:rPr lang="en-IE" sz="2400" dirty="0" smtClean="0">
                <a:solidFill>
                  <a:schemeClr val="tx1">
                    <a:lumMod val="75000"/>
                    <a:lumOff val="25000"/>
                  </a:schemeClr>
                </a:solidFill>
              </a:rPr>
              <a:t> </a:t>
            </a:r>
            <a:r>
              <a:rPr lang="en-IE" sz="2400" dirty="0" err="1" smtClean="0">
                <a:solidFill>
                  <a:schemeClr val="tx1">
                    <a:lumMod val="75000"/>
                    <a:lumOff val="25000"/>
                  </a:schemeClr>
                </a:solidFill>
              </a:rPr>
              <a:t>açlık</a:t>
            </a:r>
            <a:r>
              <a:rPr lang="en-IE" sz="2400" dirty="0" smtClean="0">
                <a:solidFill>
                  <a:schemeClr val="tx1">
                    <a:lumMod val="75000"/>
                    <a:lumOff val="25000"/>
                  </a:schemeClr>
                </a:solidFill>
              </a:rPr>
              <a:t>, </a:t>
            </a:r>
            <a:r>
              <a:rPr lang="en-IE" sz="2400" dirty="0" err="1" smtClean="0">
                <a:solidFill>
                  <a:schemeClr val="tx1">
                    <a:lumMod val="75000"/>
                    <a:lumOff val="25000"/>
                  </a:schemeClr>
                </a:solidFill>
              </a:rPr>
              <a:t>yetersiz</a:t>
            </a:r>
            <a:r>
              <a:rPr lang="en-IE" sz="2400" b="1" dirty="0" smtClean="0">
                <a:solidFill>
                  <a:schemeClr val="tx1">
                    <a:lumMod val="75000"/>
                    <a:lumOff val="25000"/>
                  </a:schemeClr>
                </a:solidFill>
              </a:rPr>
              <a:t> </a:t>
            </a:r>
            <a:r>
              <a:rPr lang="en-IE" sz="2400" b="1" dirty="0" err="1" smtClean="0">
                <a:solidFill>
                  <a:schemeClr val="tx1">
                    <a:lumMod val="75000"/>
                    <a:lumOff val="25000"/>
                  </a:schemeClr>
                </a:solidFill>
              </a:rPr>
              <a:t>beslenme</a:t>
            </a:r>
            <a:r>
              <a:rPr lang="en-IE" sz="2400" b="1" dirty="0" smtClean="0">
                <a:solidFill>
                  <a:schemeClr val="tx1">
                    <a:lumMod val="75000"/>
                    <a:lumOff val="25000"/>
                  </a:schemeClr>
                </a:solidFill>
              </a:rPr>
              <a:t> </a:t>
            </a:r>
            <a:endParaRPr lang="en-IE" sz="2400" dirty="0" smtClean="0">
              <a:solidFill>
                <a:schemeClr val="tx1">
                  <a:lumMod val="75000"/>
                  <a:lumOff val="25000"/>
                </a:schemeClr>
              </a:solidFill>
            </a:endParaRPr>
          </a:p>
          <a:p>
            <a:pPr marL="342900" indent="-342900">
              <a:buFont typeface="Wingdings" panose="05000000000000000000" pitchFamily="2" charset="2"/>
              <a:buChar char="ü"/>
            </a:pPr>
            <a:r>
              <a:rPr lang="en-IE" sz="2400" dirty="0" err="1" smtClean="0">
                <a:solidFill>
                  <a:schemeClr val="tx1">
                    <a:lumMod val="75000"/>
                    <a:lumOff val="25000"/>
                  </a:schemeClr>
                </a:solidFill>
              </a:rPr>
              <a:t>Sosyal</a:t>
            </a:r>
            <a:r>
              <a:rPr lang="en-IE" sz="2400" dirty="0" smtClean="0">
                <a:solidFill>
                  <a:schemeClr val="tx1">
                    <a:lumMod val="75000"/>
                    <a:lumOff val="25000"/>
                  </a:schemeClr>
                </a:solidFill>
              </a:rPr>
              <a:t> </a:t>
            </a:r>
            <a:r>
              <a:rPr lang="en-IE" sz="2400" b="1" dirty="0" err="1" smtClean="0">
                <a:solidFill>
                  <a:schemeClr val="tx1">
                    <a:lumMod val="75000"/>
                    <a:lumOff val="25000"/>
                  </a:schemeClr>
                </a:solidFill>
              </a:rPr>
              <a:t>ayrımcılık</a:t>
            </a:r>
            <a:endParaRPr lang="en-IE" sz="2400" b="1" dirty="0" smtClean="0">
              <a:solidFill>
                <a:schemeClr val="tx1">
                  <a:lumMod val="75000"/>
                  <a:lumOff val="25000"/>
                </a:schemeClr>
              </a:solidFill>
            </a:endParaRPr>
          </a:p>
          <a:p>
            <a:pPr marL="342900" indent="-342900">
              <a:buFont typeface="Wingdings" panose="05000000000000000000" pitchFamily="2" charset="2"/>
              <a:buChar char="ü"/>
            </a:pPr>
            <a:r>
              <a:rPr lang="en-IE" sz="2400" dirty="0" err="1" smtClean="0">
                <a:solidFill>
                  <a:schemeClr val="tx1">
                    <a:lumMod val="75000"/>
                    <a:lumOff val="25000"/>
                  </a:schemeClr>
                </a:solidFill>
              </a:rPr>
              <a:t>Önemli</a:t>
            </a:r>
            <a:r>
              <a:rPr lang="en-IE" sz="2400" dirty="0" smtClean="0">
                <a:solidFill>
                  <a:schemeClr val="tx1">
                    <a:lumMod val="75000"/>
                    <a:lumOff val="25000"/>
                  </a:schemeClr>
                </a:solidFill>
              </a:rPr>
              <a:t> </a:t>
            </a:r>
            <a:r>
              <a:rPr lang="en-IE" sz="2400" b="1" dirty="0" err="1" smtClean="0">
                <a:solidFill>
                  <a:schemeClr val="tx1">
                    <a:lumMod val="75000"/>
                    <a:lumOff val="25000"/>
                  </a:schemeClr>
                </a:solidFill>
              </a:rPr>
              <a:t>karar</a:t>
            </a:r>
            <a:r>
              <a:rPr lang="en-IE" sz="2400" b="1" dirty="0" smtClean="0">
                <a:solidFill>
                  <a:schemeClr val="tx1">
                    <a:lumMod val="75000"/>
                    <a:lumOff val="25000"/>
                  </a:schemeClr>
                </a:solidFill>
              </a:rPr>
              <a:t> alma </a:t>
            </a:r>
            <a:r>
              <a:rPr lang="en-IE" sz="2400" dirty="0" err="1" smtClean="0">
                <a:solidFill>
                  <a:schemeClr val="tx1">
                    <a:lumMod val="75000"/>
                    <a:lumOff val="25000"/>
                  </a:schemeClr>
                </a:solidFill>
              </a:rPr>
              <a:t>süreçlerinde</a:t>
            </a:r>
            <a:r>
              <a:rPr lang="en-IE" sz="2400" dirty="0" smtClean="0">
                <a:solidFill>
                  <a:schemeClr val="tx1">
                    <a:lumMod val="75000"/>
                    <a:lumOff val="25000"/>
                  </a:schemeClr>
                </a:solidFill>
              </a:rPr>
              <a:t> </a:t>
            </a:r>
            <a:r>
              <a:rPr lang="en-IE" sz="2400" dirty="0" err="1" smtClean="0">
                <a:solidFill>
                  <a:schemeClr val="tx1">
                    <a:lumMod val="75000"/>
                    <a:lumOff val="25000"/>
                  </a:schemeClr>
                </a:solidFill>
              </a:rPr>
              <a:t>ve</a:t>
            </a:r>
            <a:r>
              <a:rPr lang="en-IE" sz="2400" dirty="0" smtClean="0">
                <a:solidFill>
                  <a:schemeClr val="tx1">
                    <a:lumMod val="75000"/>
                    <a:lumOff val="25000"/>
                  </a:schemeClr>
                </a:solidFill>
              </a:rPr>
              <a:t> </a:t>
            </a:r>
            <a:r>
              <a:rPr lang="en-IE" sz="2400" dirty="0" err="1" smtClean="0">
                <a:solidFill>
                  <a:schemeClr val="tx1">
                    <a:lumMod val="75000"/>
                    <a:lumOff val="25000"/>
                  </a:schemeClr>
                </a:solidFill>
              </a:rPr>
              <a:t>özellikle</a:t>
            </a:r>
            <a:r>
              <a:rPr lang="en-IE" sz="2400" dirty="0" smtClean="0">
                <a:solidFill>
                  <a:schemeClr val="tx1">
                    <a:lumMod val="75000"/>
                    <a:lumOff val="25000"/>
                  </a:schemeClr>
                </a:solidFill>
              </a:rPr>
              <a:t> </a:t>
            </a:r>
            <a:r>
              <a:rPr lang="en-IE" sz="2400" dirty="0" err="1" smtClean="0">
                <a:solidFill>
                  <a:schemeClr val="tx1">
                    <a:lumMod val="75000"/>
                    <a:lumOff val="25000"/>
                  </a:schemeClr>
                </a:solidFill>
              </a:rPr>
              <a:t>hükümet</a:t>
            </a:r>
            <a:r>
              <a:rPr lang="en-IE" sz="2400" dirty="0" smtClean="0">
                <a:solidFill>
                  <a:schemeClr val="tx1">
                    <a:lumMod val="75000"/>
                    <a:lumOff val="25000"/>
                  </a:schemeClr>
                </a:solidFill>
              </a:rPr>
              <a:t> </a:t>
            </a:r>
            <a:r>
              <a:rPr lang="en-IE" sz="2400" dirty="0" err="1" smtClean="0">
                <a:solidFill>
                  <a:schemeClr val="tx1">
                    <a:lumMod val="75000"/>
                    <a:lumOff val="25000"/>
                  </a:schemeClr>
                </a:solidFill>
              </a:rPr>
              <a:t>kararlarında</a:t>
            </a:r>
            <a:r>
              <a:rPr lang="en-IE" sz="2400" dirty="0" smtClean="0">
                <a:solidFill>
                  <a:schemeClr val="tx1">
                    <a:lumMod val="75000"/>
                    <a:lumOff val="25000"/>
                  </a:schemeClr>
                </a:solidFill>
              </a:rPr>
              <a:t> </a:t>
            </a:r>
            <a:r>
              <a:rPr lang="en-IE" sz="2400" dirty="0" err="1" smtClean="0">
                <a:solidFill>
                  <a:schemeClr val="tx1">
                    <a:lumMod val="75000"/>
                    <a:lumOff val="25000"/>
                  </a:schemeClr>
                </a:solidFill>
              </a:rPr>
              <a:t>etkisiz</a:t>
            </a:r>
            <a:endParaRPr lang="en-IE" sz="2400" dirty="0" smtClean="0">
              <a:solidFill>
                <a:schemeClr val="tx1">
                  <a:lumMod val="75000"/>
                  <a:lumOff val="25000"/>
                </a:schemeClr>
              </a:solidFill>
            </a:endParaRPr>
          </a:p>
          <a:p>
            <a:pPr marL="342900" indent="-342900">
              <a:buFont typeface="Wingdings" panose="05000000000000000000" pitchFamily="2" charset="2"/>
              <a:buChar char="ü"/>
            </a:pPr>
            <a:r>
              <a:rPr lang="en-IE" sz="2400" dirty="0" err="1" smtClean="0">
                <a:solidFill>
                  <a:schemeClr val="tx1">
                    <a:lumMod val="75000"/>
                    <a:lumOff val="25000"/>
                  </a:schemeClr>
                </a:solidFill>
              </a:rPr>
              <a:t>Ekonomi</a:t>
            </a:r>
            <a:r>
              <a:rPr lang="en-IE" sz="2400" dirty="0" smtClean="0">
                <a:solidFill>
                  <a:schemeClr val="tx1">
                    <a:lumMod val="75000"/>
                    <a:lumOff val="25000"/>
                  </a:schemeClr>
                </a:solidFill>
              </a:rPr>
              <a:t>, </a:t>
            </a:r>
            <a:r>
              <a:rPr lang="en-IE" sz="2400" dirty="0" err="1" smtClean="0">
                <a:solidFill>
                  <a:schemeClr val="tx1">
                    <a:lumMod val="75000"/>
                    <a:lumOff val="25000"/>
                  </a:schemeClr>
                </a:solidFill>
              </a:rPr>
              <a:t>altyapı</a:t>
            </a:r>
            <a:r>
              <a:rPr lang="en-IE" sz="2400" dirty="0" smtClean="0">
                <a:solidFill>
                  <a:schemeClr val="tx1">
                    <a:lumMod val="75000"/>
                    <a:lumOff val="25000"/>
                  </a:schemeClr>
                </a:solidFill>
              </a:rPr>
              <a:t> </a:t>
            </a:r>
            <a:r>
              <a:rPr lang="en-IE" sz="2400" dirty="0" err="1" smtClean="0">
                <a:solidFill>
                  <a:schemeClr val="tx1">
                    <a:lumMod val="75000"/>
                    <a:lumOff val="25000"/>
                  </a:schemeClr>
                </a:solidFill>
              </a:rPr>
              <a:t>ve</a:t>
            </a:r>
            <a:r>
              <a:rPr lang="en-IE" sz="2400" dirty="0" smtClean="0">
                <a:solidFill>
                  <a:schemeClr val="tx1">
                    <a:lumMod val="75000"/>
                    <a:lumOff val="25000"/>
                  </a:schemeClr>
                </a:solidFill>
              </a:rPr>
              <a:t> </a:t>
            </a:r>
            <a:r>
              <a:rPr lang="en-IE" sz="2400" dirty="0" err="1" smtClean="0">
                <a:solidFill>
                  <a:schemeClr val="tx1">
                    <a:lumMod val="75000"/>
                    <a:lumOff val="25000"/>
                  </a:schemeClr>
                </a:solidFill>
              </a:rPr>
              <a:t>çiftçilik</a:t>
            </a:r>
            <a:r>
              <a:rPr lang="en-IE" sz="2400" dirty="0" smtClean="0">
                <a:solidFill>
                  <a:schemeClr val="tx1">
                    <a:lumMod val="75000"/>
                    <a:lumOff val="25000"/>
                  </a:schemeClr>
                </a:solidFill>
              </a:rPr>
              <a:t> </a:t>
            </a:r>
            <a:r>
              <a:rPr lang="en-IE" sz="2400" dirty="0" err="1" smtClean="0">
                <a:solidFill>
                  <a:schemeClr val="tx1">
                    <a:lumMod val="75000"/>
                    <a:lumOff val="25000"/>
                  </a:schemeClr>
                </a:solidFill>
              </a:rPr>
              <a:t>girişimlerinin</a:t>
            </a:r>
            <a:r>
              <a:rPr lang="en-IE" sz="2400" dirty="0" smtClean="0">
                <a:solidFill>
                  <a:schemeClr val="tx1">
                    <a:lumMod val="75000"/>
                    <a:lumOff val="25000"/>
                  </a:schemeClr>
                </a:solidFill>
              </a:rPr>
              <a:t> </a:t>
            </a:r>
            <a:r>
              <a:rPr lang="en-IE" sz="2400" b="1" dirty="0" err="1" smtClean="0">
                <a:solidFill>
                  <a:schemeClr val="tx1">
                    <a:lumMod val="75000"/>
                    <a:lumOff val="25000"/>
                  </a:schemeClr>
                </a:solidFill>
              </a:rPr>
              <a:t>eksikliği</a:t>
            </a:r>
            <a:r>
              <a:rPr lang="en-IE" sz="2400" dirty="0" smtClean="0">
                <a:solidFill>
                  <a:schemeClr val="tx1">
                    <a:lumMod val="75000"/>
                    <a:lumOff val="25000"/>
                  </a:schemeClr>
                </a:solidFill>
              </a:rPr>
              <a:t> </a:t>
            </a:r>
            <a:r>
              <a:rPr lang="en-IE" sz="2400" dirty="0" err="1" smtClean="0">
                <a:solidFill>
                  <a:schemeClr val="tx1">
                    <a:lumMod val="75000"/>
                    <a:lumOff val="25000"/>
                  </a:schemeClr>
                </a:solidFill>
              </a:rPr>
              <a:t>veya</a:t>
            </a:r>
            <a:r>
              <a:rPr lang="en-IE" sz="2400" dirty="0" smtClean="0">
                <a:solidFill>
                  <a:schemeClr val="tx1">
                    <a:lumMod val="75000"/>
                    <a:lumOff val="25000"/>
                  </a:schemeClr>
                </a:solidFill>
              </a:rPr>
              <a:t> </a:t>
            </a:r>
            <a:r>
              <a:rPr lang="en-IE" sz="2400" dirty="0" err="1" smtClean="0">
                <a:solidFill>
                  <a:schemeClr val="tx1">
                    <a:lumMod val="75000"/>
                    <a:lumOff val="25000"/>
                  </a:schemeClr>
                </a:solidFill>
              </a:rPr>
              <a:t>şu</a:t>
            </a:r>
            <a:r>
              <a:rPr lang="en-IE" sz="2400" dirty="0" smtClean="0">
                <a:solidFill>
                  <a:schemeClr val="tx1">
                    <a:lumMod val="75000"/>
                    <a:lumOff val="25000"/>
                  </a:schemeClr>
                </a:solidFill>
              </a:rPr>
              <a:t> </a:t>
            </a:r>
            <a:r>
              <a:rPr lang="en-IE" sz="2400" dirty="0" err="1" smtClean="0">
                <a:solidFill>
                  <a:schemeClr val="tx1">
                    <a:lumMod val="75000"/>
                    <a:lumOff val="25000"/>
                  </a:schemeClr>
                </a:solidFill>
              </a:rPr>
              <a:t>anda</a:t>
            </a:r>
            <a:r>
              <a:rPr lang="en-IE" sz="2400" dirty="0" smtClean="0">
                <a:solidFill>
                  <a:schemeClr val="tx1">
                    <a:lumMod val="75000"/>
                    <a:lumOff val="25000"/>
                  </a:schemeClr>
                </a:solidFill>
              </a:rPr>
              <a:t> </a:t>
            </a:r>
            <a:r>
              <a:rPr lang="en-IE" sz="2400" dirty="0" err="1" smtClean="0">
                <a:solidFill>
                  <a:schemeClr val="tx1">
                    <a:lumMod val="75000"/>
                    <a:lumOff val="25000"/>
                  </a:schemeClr>
                </a:solidFill>
              </a:rPr>
              <a:t>yatırım</a:t>
            </a:r>
            <a:endParaRPr lang="en-IE" sz="2400" dirty="0" smtClean="0">
              <a:solidFill>
                <a:schemeClr val="tx1">
                  <a:lumMod val="75000"/>
                  <a:lumOff val="25000"/>
                </a:schemeClr>
              </a:solidFill>
            </a:endParaRPr>
          </a:p>
          <a:p>
            <a:pPr marL="342900" indent="-342900">
              <a:buFont typeface="Wingdings" panose="05000000000000000000" pitchFamily="2" charset="2"/>
              <a:buChar char="ü"/>
            </a:pPr>
            <a:r>
              <a:rPr lang="en-IE" sz="2400" dirty="0" err="1" smtClean="0">
                <a:solidFill>
                  <a:schemeClr val="tx1">
                    <a:lumMod val="75000"/>
                    <a:lumOff val="25000"/>
                  </a:schemeClr>
                </a:solidFill>
              </a:rPr>
              <a:t>Kadınlara</a:t>
            </a:r>
            <a:r>
              <a:rPr lang="en-IE" sz="2400" dirty="0" smtClean="0">
                <a:solidFill>
                  <a:schemeClr val="tx1">
                    <a:lumMod val="75000"/>
                    <a:lumOff val="25000"/>
                  </a:schemeClr>
                </a:solidFill>
              </a:rPr>
              <a:t> </a:t>
            </a:r>
            <a:r>
              <a:rPr lang="en-IE" sz="2400" dirty="0" err="1" smtClean="0">
                <a:solidFill>
                  <a:schemeClr val="tx1">
                    <a:lumMod val="75000"/>
                    <a:lumOff val="25000"/>
                  </a:schemeClr>
                </a:solidFill>
              </a:rPr>
              <a:t>ve</a:t>
            </a:r>
            <a:r>
              <a:rPr lang="en-IE" sz="2400" dirty="0" smtClean="0">
                <a:solidFill>
                  <a:schemeClr val="tx1">
                    <a:lumMod val="75000"/>
                    <a:lumOff val="25000"/>
                  </a:schemeClr>
                </a:solidFill>
              </a:rPr>
              <a:t> </a:t>
            </a:r>
            <a:r>
              <a:rPr lang="en-IE" sz="2400" dirty="0" err="1" smtClean="0">
                <a:solidFill>
                  <a:schemeClr val="tx1">
                    <a:lumMod val="75000"/>
                    <a:lumOff val="25000"/>
                  </a:schemeClr>
                </a:solidFill>
              </a:rPr>
              <a:t>engelli</a:t>
            </a:r>
            <a:r>
              <a:rPr lang="en-IE" sz="2400" dirty="0" smtClean="0">
                <a:solidFill>
                  <a:schemeClr val="tx1">
                    <a:lumMod val="75000"/>
                    <a:lumOff val="25000"/>
                  </a:schemeClr>
                </a:solidFill>
              </a:rPr>
              <a:t> </a:t>
            </a:r>
            <a:r>
              <a:rPr lang="en-IE" sz="2400" dirty="0" err="1" smtClean="0">
                <a:solidFill>
                  <a:schemeClr val="tx1">
                    <a:lumMod val="75000"/>
                    <a:lumOff val="25000"/>
                  </a:schemeClr>
                </a:solidFill>
              </a:rPr>
              <a:t>insanlara</a:t>
            </a:r>
            <a:r>
              <a:rPr lang="en-IE" sz="2400" dirty="0" smtClean="0">
                <a:solidFill>
                  <a:schemeClr val="tx1">
                    <a:lumMod val="75000"/>
                    <a:lumOff val="25000"/>
                  </a:schemeClr>
                </a:solidFill>
              </a:rPr>
              <a:t> </a:t>
            </a:r>
            <a:r>
              <a:rPr lang="en-IE" sz="2400" dirty="0" err="1" smtClean="0">
                <a:solidFill>
                  <a:schemeClr val="tx1">
                    <a:lumMod val="75000"/>
                    <a:lumOff val="25000"/>
                  </a:schemeClr>
                </a:solidFill>
              </a:rPr>
              <a:t>eşit</a:t>
            </a:r>
            <a:r>
              <a:rPr lang="en-IE" sz="2400" dirty="0" smtClean="0">
                <a:solidFill>
                  <a:schemeClr val="tx1">
                    <a:lumMod val="75000"/>
                    <a:lumOff val="25000"/>
                  </a:schemeClr>
                </a:solidFill>
              </a:rPr>
              <a:t> </a:t>
            </a:r>
            <a:r>
              <a:rPr lang="en-IE" sz="2400" dirty="0" err="1" smtClean="0">
                <a:solidFill>
                  <a:schemeClr val="tx1">
                    <a:lumMod val="75000"/>
                    <a:lumOff val="25000"/>
                  </a:schemeClr>
                </a:solidFill>
              </a:rPr>
              <a:t>fırsatlar</a:t>
            </a:r>
            <a:r>
              <a:rPr lang="en-IE" sz="2400" dirty="0" smtClean="0">
                <a:solidFill>
                  <a:schemeClr val="tx1">
                    <a:lumMod val="75000"/>
                    <a:lumOff val="25000"/>
                  </a:schemeClr>
                </a:solidFill>
              </a:rPr>
              <a:t> </a:t>
            </a:r>
            <a:r>
              <a:rPr lang="en-IE" sz="2400" b="1" dirty="0" err="1" smtClean="0">
                <a:solidFill>
                  <a:schemeClr val="tx1">
                    <a:lumMod val="75000"/>
                    <a:lumOff val="25000"/>
                  </a:schemeClr>
                </a:solidFill>
              </a:rPr>
              <a:t>verilmiyor</a:t>
            </a:r>
            <a:endParaRPr lang="en-IE" sz="2400" b="1" dirty="0" smtClean="0">
              <a:solidFill>
                <a:schemeClr val="tx1">
                  <a:lumMod val="75000"/>
                  <a:lumOff val="25000"/>
                </a:schemeClr>
              </a:solidFill>
            </a:endParaRPr>
          </a:p>
          <a:p>
            <a:pPr marL="342900" indent="-342900">
              <a:buFont typeface="Wingdings" panose="05000000000000000000" pitchFamily="2" charset="2"/>
              <a:buChar char="ü"/>
            </a:pPr>
            <a:r>
              <a:rPr lang="en-IE" sz="2400" dirty="0" err="1" smtClean="0">
                <a:solidFill>
                  <a:schemeClr val="tx1">
                    <a:lumMod val="75000"/>
                    <a:lumOff val="25000"/>
                  </a:schemeClr>
                </a:solidFill>
              </a:rPr>
              <a:t>Artan</a:t>
            </a:r>
            <a:r>
              <a:rPr lang="en-IE" sz="2400" dirty="0" smtClean="0">
                <a:solidFill>
                  <a:schemeClr val="tx1">
                    <a:lumMod val="75000"/>
                    <a:lumOff val="25000"/>
                  </a:schemeClr>
                </a:solidFill>
              </a:rPr>
              <a:t> </a:t>
            </a:r>
            <a:r>
              <a:rPr lang="en-IE" sz="2400" dirty="0" err="1" smtClean="0">
                <a:solidFill>
                  <a:schemeClr val="tx1">
                    <a:lumMod val="75000"/>
                    <a:lumOff val="25000"/>
                  </a:schemeClr>
                </a:solidFill>
              </a:rPr>
              <a:t>yoksulluk</a:t>
            </a:r>
            <a:r>
              <a:rPr lang="en-IE" sz="2400" dirty="0" smtClean="0">
                <a:solidFill>
                  <a:schemeClr val="tx1">
                    <a:lumMod val="75000"/>
                    <a:lumOff val="25000"/>
                  </a:schemeClr>
                </a:solidFill>
              </a:rPr>
              <a:t> </a:t>
            </a:r>
            <a:r>
              <a:rPr lang="en-IE" sz="2400" dirty="0" err="1" smtClean="0">
                <a:solidFill>
                  <a:schemeClr val="tx1">
                    <a:lumMod val="75000"/>
                    <a:lumOff val="25000"/>
                  </a:schemeClr>
                </a:solidFill>
              </a:rPr>
              <a:t>suçu</a:t>
            </a:r>
            <a:r>
              <a:rPr lang="en-IE" sz="2400" dirty="0" smtClean="0">
                <a:solidFill>
                  <a:schemeClr val="tx1">
                    <a:lumMod val="75000"/>
                    <a:lumOff val="25000"/>
                  </a:schemeClr>
                </a:solidFill>
              </a:rPr>
              <a:t>, </a:t>
            </a:r>
            <a:r>
              <a:rPr lang="en-IE" sz="2400" dirty="0" err="1" smtClean="0">
                <a:solidFill>
                  <a:schemeClr val="tx1">
                    <a:lumMod val="75000"/>
                    <a:lumOff val="25000"/>
                  </a:schemeClr>
                </a:solidFill>
              </a:rPr>
              <a:t>çatışmayı</a:t>
            </a:r>
            <a:r>
              <a:rPr lang="en-IE" sz="2400" dirty="0" smtClean="0">
                <a:solidFill>
                  <a:schemeClr val="tx1">
                    <a:lumMod val="75000"/>
                    <a:lumOff val="25000"/>
                  </a:schemeClr>
                </a:solidFill>
              </a:rPr>
              <a:t>, </a:t>
            </a:r>
            <a:r>
              <a:rPr lang="en-IE" sz="2400" dirty="0" err="1" smtClean="0">
                <a:solidFill>
                  <a:schemeClr val="tx1">
                    <a:lumMod val="75000"/>
                    <a:lumOff val="25000"/>
                  </a:schemeClr>
                </a:solidFill>
              </a:rPr>
              <a:t>gerilimleri</a:t>
            </a:r>
            <a:r>
              <a:rPr lang="en-IE" sz="2400" dirty="0" smtClean="0">
                <a:solidFill>
                  <a:schemeClr val="tx1">
                    <a:lumMod val="75000"/>
                    <a:lumOff val="25000"/>
                  </a:schemeClr>
                </a:solidFill>
              </a:rPr>
              <a:t>, </a:t>
            </a:r>
            <a:r>
              <a:rPr lang="en-IE" sz="2400" dirty="0" err="1" smtClean="0">
                <a:solidFill>
                  <a:schemeClr val="tx1">
                    <a:lumMod val="75000"/>
                    <a:lumOff val="25000"/>
                  </a:schemeClr>
                </a:solidFill>
              </a:rPr>
              <a:t>şiddeti</a:t>
            </a:r>
            <a:r>
              <a:rPr lang="en-IE" sz="2400" dirty="0" smtClean="0">
                <a:solidFill>
                  <a:schemeClr val="tx1">
                    <a:lumMod val="75000"/>
                    <a:lumOff val="25000"/>
                  </a:schemeClr>
                </a:solidFill>
              </a:rPr>
              <a:t>, </a:t>
            </a:r>
            <a:r>
              <a:rPr lang="en-IE" sz="2400" dirty="0" err="1" smtClean="0">
                <a:solidFill>
                  <a:schemeClr val="tx1">
                    <a:lumMod val="75000"/>
                    <a:lumOff val="25000"/>
                  </a:schemeClr>
                </a:solidFill>
              </a:rPr>
              <a:t>yolsuzluğu</a:t>
            </a:r>
            <a:r>
              <a:rPr lang="en-IE" sz="2400" dirty="0" smtClean="0">
                <a:solidFill>
                  <a:schemeClr val="tx1">
                    <a:lumMod val="75000"/>
                    <a:lumOff val="25000"/>
                  </a:schemeClr>
                </a:solidFill>
              </a:rPr>
              <a:t> </a:t>
            </a:r>
            <a:r>
              <a:rPr lang="en-IE" sz="2400" b="1" dirty="0" err="1" smtClean="0">
                <a:solidFill>
                  <a:schemeClr val="tx1">
                    <a:lumMod val="75000"/>
                    <a:lumOff val="25000"/>
                  </a:schemeClr>
                </a:solidFill>
              </a:rPr>
              <a:t>artırır</a:t>
            </a:r>
            <a:r>
              <a:rPr lang="en-IE" sz="2400" b="1" dirty="0" smtClean="0">
                <a:solidFill>
                  <a:schemeClr val="tx1">
                    <a:lumMod val="75000"/>
                    <a:lumOff val="25000"/>
                  </a:schemeClr>
                </a:solidFill>
              </a:rPr>
              <a:t> </a:t>
            </a:r>
            <a:r>
              <a:rPr lang="en-IE" sz="2400" dirty="0" smtClean="0">
                <a:solidFill>
                  <a:schemeClr val="tx1">
                    <a:lumMod val="75000"/>
                    <a:lumOff val="25000"/>
                  </a:schemeClr>
                </a:solidFill>
              </a:rPr>
              <a:t>...</a:t>
            </a:r>
            <a:endParaRPr lang="en-IE" sz="2400" dirty="0">
              <a:solidFill>
                <a:schemeClr val="tx1">
                  <a:lumMod val="75000"/>
                  <a:lumOff val="25000"/>
                </a:schemeClr>
              </a:solidFill>
            </a:endParaRPr>
          </a:p>
        </p:txBody>
      </p:sp>
      <p:pic>
        <p:nvPicPr>
          <p:cNvPr id="7" name="Picture Placeholder 6" descr="A picture containing outdoor&#10;&#10;Description automatically generated">
            <a:extLst>
              <a:ext uri="{FF2B5EF4-FFF2-40B4-BE49-F238E27FC236}">
                <a16:creationId xmlns:a16="http://schemas.microsoft.com/office/drawing/2014/main" xmlns="" id="{88C1C098-971A-4F58-9910-D03D8AE09F67}"/>
              </a:ext>
            </a:extLst>
          </p:cNvPr>
          <p:cNvPicPr>
            <a:picLocks noGrp="1" noChangeAspect="1"/>
          </p:cNvPicPr>
          <p:nvPr>
            <p:ph type="pic" sz="quarter" idx="10"/>
          </p:nvPr>
        </p:nvPicPr>
        <p:blipFill>
          <a:blip r:embed="rId2"/>
          <a:srcRect l="26674" r="26674"/>
          <a:stretch>
            <a:fillRect/>
          </a:stretch>
        </p:blipFill>
        <p:spPr>
          <a:xfrm>
            <a:off x="7821613" y="1156641"/>
            <a:ext cx="3333750" cy="5359400"/>
          </a:xfrm>
        </p:spPr>
      </p:pic>
    </p:spTree>
    <p:extLst>
      <p:ext uri="{BB962C8B-B14F-4D97-AF65-F5344CB8AC3E}">
        <p14:creationId xmlns:p14="http://schemas.microsoft.com/office/powerpoint/2010/main" xmlns="" val="33403115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F037C0EB-E9FB-4D97-B9E2-8C41E6695326}"/>
              </a:ext>
            </a:extLst>
          </p:cNvPr>
          <p:cNvSpPr>
            <a:spLocks noGrp="1"/>
          </p:cNvSpPr>
          <p:nvPr>
            <p:ph type="body" sz="quarter" idx="14"/>
          </p:nvPr>
        </p:nvSpPr>
        <p:spPr>
          <a:xfrm>
            <a:off x="3852527" y="178041"/>
            <a:ext cx="7540362" cy="5206518"/>
          </a:xfrm>
        </p:spPr>
        <p:txBody>
          <a:bodyPr/>
          <a:lstStyle/>
          <a:p>
            <a:pPr algn="ctr"/>
            <a:r>
              <a:rPr lang="tr-TR" sz="3200" b="1" dirty="0" smtClean="0">
                <a:solidFill>
                  <a:srgbClr val="40A67A"/>
                </a:solidFill>
              </a:rPr>
              <a:t>FIRSATLAR</a:t>
            </a:r>
            <a:endParaRPr lang="en-IE" sz="3200" b="1" dirty="0">
              <a:solidFill>
                <a:srgbClr val="40A67A"/>
              </a:solidFill>
            </a:endParaRPr>
          </a:p>
          <a:p>
            <a:pPr algn="ctr"/>
            <a:r>
              <a:rPr lang="tr-TR" sz="2800" dirty="0" smtClean="0">
                <a:solidFill>
                  <a:schemeClr val="tx1">
                    <a:lumMod val="75000"/>
                    <a:lumOff val="25000"/>
                  </a:schemeClr>
                </a:solidFill>
              </a:rPr>
              <a:t>Yiyecek veya eşya paylaşımı için veya dijital işbirliği modelleri aracılığıyla topluluk sosyal ağlarını </a:t>
            </a:r>
            <a:r>
              <a:rPr lang="tr-TR" sz="2800" b="1" dirty="0" smtClean="0">
                <a:solidFill>
                  <a:srgbClr val="ED2A59"/>
                </a:solidFill>
              </a:rPr>
              <a:t>DÜŞÜNÜN</a:t>
            </a:r>
            <a:endParaRPr lang="en-IE" sz="2800" b="1" i="0" dirty="0">
              <a:solidFill>
                <a:srgbClr val="ED2A59"/>
              </a:solidFill>
              <a:effectLst/>
            </a:endParaRPr>
          </a:p>
          <a:p>
            <a:pPr algn="ctr"/>
            <a:r>
              <a:rPr lang="tr-TR" sz="3200" b="1" dirty="0" smtClean="0">
                <a:solidFill>
                  <a:srgbClr val="40A67A"/>
                </a:solidFill>
              </a:rPr>
              <a:t>DSİ Fırsatları Keşfedildi</a:t>
            </a:r>
            <a:endParaRPr lang="en-IE" sz="3200" b="1" dirty="0">
              <a:solidFill>
                <a:srgbClr val="40A67A"/>
              </a:solidFill>
            </a:endParaRPr>
          </a:p>
          <a:p>
            <a:pPr algn="ctr"/>
            <a:r>
              <a:rPr lang="en-IE" dirty="0" smtClean="0">
                <a:solidFill>
                  <a:schemeClr val="tx1">
                    <a:lumMod val="75000"/>
                    <a:lumOff val="25000"/>
                  </a:schemeClr>
                </a:solidFill>
              </a:rPr>
              <a:t>DSİ </a:t>
            </a:r>
            <a:r>
              <a:rPr lang="en-IE" dirty="0" err="1" smtClean="0">
                <a:solidFill>
                  <a:schemeClr val="tx1">
                    <a:lumMod val="75000"/>
                    <a:lumOff val="25000"/>
                  </a:schemeClr>
                </a:solidFill>
              </a:rPr>
              <a:t>harikadır</a:t>
            </a:r>
            <a:r>
              <a:rPr lang="en-IE" dirty="0" smtClean="0">
                <a:solidFill>
                  <a:schemeClr val="tx1">
                    <a:lumMod val="75000"/>
                    <a:lumOff val="25000"/>
                  </a:schemeClr>
                </a:solidFill>
              </a:rPr>
              <a:t> </a:t>
            </a:r>
            <a:r>
              <a:rPr lang="en-IE" dirty="0" err="1" smtClean="0">
                <a:solidFill>
                  <a:schemeClr val="tx1">
                    <a:lumMod val="75000"/>
                    <a:lumOff val="25000"/>
                  </a:schemeClr>
                </a:solidFill>
              </a:rPr>
              <a:t>çünkü</a:t>
            </a:r>
            <a:r>
              <a:rPr lang="en-IE" dirty="0" smtClean="0">
                <a:solidFill>
                  <a:schemeClr val="tx1">
                    <a:lumMod val="75000"/>
                    <a:lumOff val="25000"/>
                  </a:schemeClr>
                </a:solidFill>
              </a:rPr>
              <a:t> </a:t>
            </a:r>
            <a:r>
              <a:rPr lang="en-IE" dirty="0" err="1" smtClean="0">
                <a:solidFill>
                  <a:schemeClr val="tx1">
                    <a:lumMod val="75000"/>
                    <a:lumOff val="25000"/>
                  </a:schemeClr>
                </a:solidFill>
              </a:rPr>
              <a:t>halkın</a:t>
            </a:r>
            <a:r>
              <a:rPr lang="en-IE" dirty="0" smtClean="0">
                <a:solidFill>
                  <a:schemeClr val="tx1">
                    <a:lumMod val="75000"/>
                    <a:lumOff val="25000"/>
                  </a:schemeClr>
                </a:solidFill>
              </a:rPr>
              <a:t> </a:t>
            </a:r>
            <a:r>
              <a:rPr lang="en-IE" dirty="0" err="1" smtClean="0">
                <a:solidFill>
                  <a:schemeClr val="tx1">
                    <a:lumMod val="75000"/>
                    <a:lumOff val="25000"/>
                  </a:schemeClr>
                </a:solidFill>
              </a:rPr>
              <a:t>katılımını</a:t>
            </a:r>
            <a:r>
              <a:rPr lang="en-IE" dirty="0" smtClean="0">
                <a:solidFill>
                  <a:schemeClr val="tx1">
                    <a:lumMod val="75000"/>
                    <a:lumOff val="25000"/>
                  </a:schemeClr>
                </a:solidFill>
              </a:rPr>
              <a:t> </a:t>
            </a:r>
            <a:r>
              <a:rPr lang="en-IE" dirty="0" err="1" smtClean="0">
                <a:solidFill>
                  <a:schemeClr val="tx1">
                    <a:lumMod val="75000"/>
                    <a:lumOff val="25000"/>
                  </a:schemeClr>
                </a:solidFill>
              </a:rPr>
              <a:t>sağlamak</a:t>
            </a:r>
            <a:r>
              <a:rPr lang="en-IE" dirty="0" smtClean="0">
                <a:solidFill>
                  <a:schemeClr val="tx1">
                    <a:lumMod val="75000"/>
                    <a:lumOff val="25000"/>
                  </a:schemeClr>
                </a:solidFill>
              </a:rPr>
              <a:t>, </a:t>
            </a:r>
            <a:r>
              <a:rPr lang="en-IE" dirty="0" err="1" smtClean="0">
                <a:solidFill>
                  <a:schemeClr val="tx1">
                    <a:lumMod val="75000"/>
                    <a:lumOff val="25000"/>
                  </a:schemeClr>
                </a:solidFill>
              </a:rPr>
              <a:t>daha</a:t>
            </a:r>
            <a:r>
              <a:rPr lang="en-IE" dirty="0" smtClean="0">
                <a:solidFill>
                  <a:schemeClr val="tx1">
                    <a:lumMod val="75000"/>
                    <a:lumOff val="25000"/>
                  </a:schemeClr>
                </a:solidFill>
              </a:rPr>
              <a:t> </a:t>
            </a:r>
            <a:r>
              <a:rPr lang="en-IE" dirty="0" err="1" smtClean="0">
                <a:solidFill>
                  <a:schemeClr val="tx1">
                    <a:lumMod val="75000"/>
                    <a:lumOff val="25000"/>
                  </a:schemeClr>
                </a:solidFill>
              </a:rPr>
              <a:t>temiz</a:t>
            </a:r>
            <a:r>
              <a:rPr lang="en-IE" dirty="0" smtClean="0">
                <a:solidFill>
                  <a:schemeClr val="tx1">
                    <a:lumMod val="75000"/>
                    <a:lumOff val="25000"/>
                  </a:schemeClr>
                </a:solidFill>
              </a:rPr>
              <a:t>, </a:t>
            </a:r>
            <a:r>
              <a:rPr lang="en-IE" dirty="0" err="1" smtClean="0">
                <a:solidFill>
                  <a:schemeClr val="tx1">
                    <a:lumMod val="75000"/>
                    <a:lumOff val="25000"/>
                  </a:schemeClr>
                </a:solidFill>
              </a:rPr>
              <a:t>yerelleştirilmiş</a:t>
            </a:r>
            <a:r>
              <a:rPr lang="en-IE" dirty="0" smtClean="0">
                <a:solidFill>
                  <a:schemeClr val="tx1">
                    <a:lumMod val="75000"/>
                    <a:lumOff val="25000"/>
                  </a:schemeClr>
                </a:solidFill>
              </a:rPr>
              <a:t> </a:t>
            </a:r>
            <a:r>
              <a:rPr lang="en-IE" dirty="0" err="1" smtClean="0">
                <a:solidFill>
                  <a:schemeClr val="tx1">
                    <a:lumMod val="75000"/>
                    <a:lumOff val="25000"/>
                  </a:schemeClr>
                </a:solidFill>
              </a:rPr>
              <a:t>enerji</a:t>
            </a:r>
            <a:r>
              <a:rPr lang="en-IE" dirty="0" smtClean="0">
                <a:solidFill>
                  <a:schemeClr val="tx1">
                    <a:lumMod val="75000"/>
                    <a:lumOff val="25000"/>
                  </a:schemeClr>
                </a:solidFill>
              </a:rPr>
              <a:t> </a:t>
            </a:r>
            <a:r>
              <a:rPr lang="en-IE" dirty="0" err="1" smtClean="0">
                <a:solidFill>
                  <a:schemeClr val="tx1">
                    <a:lumMod val="75000"/>
                    <a:lumOff val="25000"/>
                  </a:schemeClr>
                </a:solidFill>
              </a:rPr>
              <a:t>üretimini</a:t>
            </a:r>
            <a:r>
              <a:rPr lang="en-IE" dirty="0" smtClean="0">
                <a:solidFill>
                  <a:schemeClr val="tx1">
                    <a:lumMod val="75000"/>
                    <a:lumOff val="25000"/>
                  </a:schemeClr>
                </a:solidFill>
              </a:rPr>
              <a:t> </a:t>
            </a:r>
            <a:r>
              <a:rPr lang="en-IE" dirty="0" err="1" smtClean="0">
                <a:solidFill>
                  <a:schemeClr val="tx1">
                    <a:lumMod val="75000"/>
                    <a:lumOff val="25000"/>
                  </a:schemeClr>
                </a:solidFill>
              </a:rPr>
              <a:t>sağlamak</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mobilite</a:t>
            </a:r>
            <a:r>
              <a:rPr lang="en-IE" dirty="0" smtClean="0">
                <a:solidFill>
                  <a:schemeClr val="tx1">
                    <a:lumMod val="75000"/>
                    <a:lumOff val="25000"/>
                  </a:schemeClr>
                </a:solidFill>
              </a:rPr>
              <a:t> </a:t>
            </a:r>
            <a:r>
              <a:rPr lang="en-IE" dirty="0" err="1" smtClean="0">
                <a:solidFill>
                  <a:schemeClr val="tx1">
                    <a:lumMod val="75000"/>
                    <a:lumOff val="25000"/>
                  </a:schemeClr>
                </a:solidFill>
              </a:rPr>
              <a:t>çözümlerini</a:t>
            </a:r>
            <a:r>
              <a:rPr lang="en-IE" dirty="0" smtClean="0">
                <a:solidFill>
                  <a:schemeClr val="tx1">
                    <a:lumMod val="75000"/>
                    <a:lumOff val="25000"/>
                  </a:schemeClr>
                </a:solidFill>
              </a:rPr>
              <a:t> optimize </a:t>
            </a:r>
            <a:r>
              <a:rPr lang="en-IE" dirty="0" err="1" smtClean="0">
                <a:solidFill>
                  <a:schemeClr val="tx1">
                    <a:lumMod val="75000"/>
                    <a:lumOff val="25000"/>
                  </a:schemeClr>
                </a:solidFill>
              </a:rPr>
              <a:t>etmek</a:t>
            </a:r>
            <a:r>
              <a:rPr lang="en-IE" dirty="0" smtClean="0">
                <a:solidFill>
                  <a:schemeClr val="tx1">
                    <a:lumMod val="75000"/>
                    <a:lumOff val="25000"/>
                  </a:schemeClr>
                </a:solidFill>
              </a:rPr>
              <a:t> de </a:t>
            </a:r>
            <a:r>
              <a:rPr lang="en-IE" dirty="0" err="1" smtClean="0">
                <a:solidFill>
                  <a:schemeClr val="tx1">
                    <a:lumMod val="75000"/>
                    <a:lumOff val="25000"/>
                  </a:schemeClr>
                </a:solidFill>
              </a:rPr>
              <a:t>dahil</a:t>
            </a:r>
            <a:r>
              <a:rPr lang="en-IE" dirty="0" smtClean="0">
                <a:solidFill>
                  <a:schemeClr val="tx1">
                    <a:lumMod val="75000"/>
                    <a:lumOff val="25000"/>
                  </a:schemeClr>
                </a:solidFill>
              </a:rPr>
              <a:t> </a:t>
            </a:r>
            <a:r>
              <a:rPr lang="en-IE" dirty="0" err="1" smtClean="0">
                <a:solidFill>
                  <a:schemeClr val="tx1">
                    <a:lumMod val="75000"/>
                    <a:lumOff val="25000"/>
                  </a:schemeClr>
                </a:solidFill>
              </a:rPr>
              <a:t>olmak</a:t>
            </a:r>
            <a:r>
              <a:rPr lang="en-IE" dirty="0" smtClean="0">
                <a:solidFill>
                  <a:schemeClr val="tx1">
                    <a:lumMod val="75000"/>
                    <a:lumOff val="25000"/>
                  </a:schemeClr>
                </a:solidFill>
              </a:rPr>
              <a:t> </a:t>
            </a:r>
            <a:r>
              <a:rPr lang="en-IE" dirty="0" err="1" smtClean="0">
                <a:solidFill>
                  <a:schemeClr val="tx1">
                    <a:lumMod val="75000"/>
                    <a:lumOff val="25000"/>
                  </a:schemeClr>
                </a:solidFill>
              </a:rPr>
              <a:t>üzere</a:t>
            </a:r>
            <a:r>
              <a:rPr lang="en-IE" dirty="0" smtClean="0">
                <a:solidFill>
                  <a:schemeClr val="tx1">
                    <a:lumMod val="75000"/>
                    <a:lumOff val="25000"/>
                  </a:schemeClr>
                </a:solidFill>
              </a:rPr>
              <a:t> </a:t>
            </a:r>
            <a:r>
              <a:rPr lang="en-IE" dirty="0" err="1" smtClean="0">
                <a:solidFill>
                  <a:schemeClr val="tx1">
                    <a:lumMod val="75000"/>
                    <a:lumOff val="25000"/>
                  </a:schemeClr>
                </a:solidFill>
              </a:rPr>
              <a:t>daha</a:t>
            </a:r>
            <a:r>
              <a:rPr lang="en-IE" dirty="0" smtClean="0">
                <a:solidFill>
                  <a:schemeClr val="tx1">
                    <a:lumMod val="75000"/>
                    <a:lumOff val="25000"/>
                  </a:schemeClr>
                </a:solidFill>
              </a:rPr>
              <a:t> </a:t>
            </a:r>
            <a:r>
              <a:rPr lang="en-IE" dirty="0" err="1" smtClean="0">
                <a:solidFill>
                  <a:schemeClr val="tx1">
                    <a:lumMod val="75000"/>
                    <a:lumOff val="25000"/>
                  </a:schemeClr>
                </a:solidFill>
              </a:rPr>
              <a:t>sürdürülebilir</a:t>
            </a:r>
            <a:r>
              <a:rPr lang="en-IE" dirty="0" smtClean="0">
                <a:solidFill>
                  <a:schemeClr val="tx1">
                    <a:lumMod val="75000"/>
                    <a:lumOff val="25000"/>
                  </a:schemeClr>
                </a:solidFill>
              </a:rPr>
              <a:t> </a:t>
            </a:r>
            <a:r>
              <a:rPr lang="en-IE" dirty="0" err="1" smtClean="0">
                <a:solidFill>
                  <a:schemeClr val="tx1">
                    <a:lumMod val="75000"/>
                    <a:lumOff val="25000"/>
                  </a:schemeClr>
                </a:solidFill>
              </a:rPr>
              <a:t>toplumlara</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ekonomilere</a:t>
            </a:r>
            <a:r>
              <a:rPr lang="en-IE" dirty="0" smtClean="0">
                <a:solidFill>
                  <a:schemeClr val="tx1">
                    <a:lumMod val="75000"/>
                    <a:lumOff val="25000"/>
                  </a:schemeClr>
                </a:solidFill>
              </a:rPr>
              <a:t> </a:t>
            </a:r>
            <a:r>
              <a:rPr lang="en-IE" dirty="0" err="1" smtClean="0">
                <a:solidFill>
                  <a:schemeClr val="tx1">
                    <a:lumMod val="75000"/>
                    <a:lumOff val="25000"/>
                  </a:schemeClr>
                </a:solidFill>
              </a:rPr>
              <a:t>geçişi</a:t>
            </a:r>
            <a:r>
              <a:rPr lang="en-IE" dirty="0" smtClean="0">
                <a:solidFill>
                  <a:schemeClr val="tx1">
                    <a:lumMod val="75000"/>
                    <a:lumOff val="25000"/>
                  </a:schemeClr>
                </a:solidFill>
              </a:rPr>
              <a:t> </a:t>
            </a:r>
            <a:r>
              <a:rPr lang="en-IE" dirty="0" err="1" smtClean="0">
                <a:solidFill>
                  <a:schemeClr val="tx1">
                    <a:lumMod val="75000"/>
                    <a:lumOff val="25000"/>
                  </a:schemeClr>
                </a:solidFill>
              </a:rPr>
              <a:t>sağlayan</a:t>
            </a:r>
            <a:r>
              <a:rPr lang="en-IE" dirty="0" smtClean="0">
                <a:solidFill>
                  <a:schemeClr val="tx1">
                    <a:lumMod val="75000"/>
                    <a:lumOff val="25000"/>
                  </a:schemeClr>
                </a:solidFill>
              </a:rPr>
              <a:t> 17 </a:t>
            </a:r>
            <a:r>
              <a:rPr lang="en-IE" dirty="0" err="1" smtClean="0">
                <a:solidFill>
                  <a:schemeClr val="tx1">
                    <a:lumMod val="75000"/>
                    <a:lumOff val="25000"/>
                  </a:schemeClr>
                </a:solidFill>
              </a:rPr>
              <a:t>küresel</a:t>
            </a:r>
            <a:r>
              <a:rPr lang="en-IE" dirty="0" smtClean="0">
                <a:solidFill>
                  <a:schemeClr val="tx1">
                    <a:lumMod val="75000"/>
                    <a:lumOff val="25000"/>
                  </a:schemeClr>
                </a:solidFill>
              </a:rPr>
              <a:t> </a:t>
            </a:r>
            <a:r>
              <a:rPr lang="en-IE" dirty="0" err="1" smtClean="0">
                <a:solidFill>
                  <a:schemeClr val="tx1">
                    <a:lumMod val="75000"/>
                    <a:lumOff val="25000"/>
                  </a:schemeClr>
                </a:solidFill>
              </a:rPr>
              <a:t>zorluğun</a:t>
            </a:r>
            <a:r>
              <a:rPr lang="en-IE" dirty="0" smtClean="0">
                <a:solidFill>
                  <a:schemeClr val="tx1">
                    <a:lumMod val="75000"/>
                    <a:lumOff val="25000"/>
                  </a:schemeClr>
                </a:solidFill>
              </a:rPr>
              <a:t> </a:t>
            </a:r>
            <a:r>
              <a:rPr lang="en-IE" dirty="0" err="1" smtClean="0">
                <a:solidFill>
                  <a:schemeClr val="tx1">
                    <a:lumMod val="75000"/>
                    <a:lumOff val="25000"/>
                  </a:schemeClr>
                </a:solidFill>
              </a:rPr>
              <a:t>tümüne</a:t>
            </a:r>
            <a:r>
              <a:rPr lang="en-IE" dirty="0" smtClean="0">
                <a:solidFill>
                  <a:schemeClr val="tx1">
                    <a:lumMod val="75000"/>
                    <a:lumOff val="25000"/>
                  </a:schemeClr>
                </a:solidFill>
              </a:rPr>
              <a:t> </a:t>
            </a:r>
            <a:r>
              <a:rPr lang="en-IE" dirty="0" err="1" smtClean="0">
                <a:solidFill>
                  <a:schemeClr val="tx1">
                    <a:lumMod val="75000"/>
                    <a:lumOff val="25000"/>
                  </a:schemeClr>
                </a:solidFill>
              </a:rPr>
              <a:t>uygulanabilen</a:t>
            </a:r>
            <a:r>
              <a:rPr lang="en-IE" dirty="0" smtClean="0">
                <a:solidFill>
                  <a:schemeClr val="tx1">
                    <a:lumMod val="75000"/>
                    <a:lumOff val="25000"/>
                  </a:schemeClr>
                </a:solidFill>
              </a:rPr>
              <a:t> </a:t>
            </a:r>
            <a:r>
              <a:rPr lang="en-IE" b="1" dirty="0" err="1" smtClean="0">
                <a:solidFill>
                  <a:schemeClr val="tx1">
                    <a:lumMod val="75000"/>
                    <a:lumOff val="25000"/>
                  </a:schemeClr>
                </a:solidFill>
              </a:rPr>
              <a:t>açık</a:t>
            </a:r>
            <a:r>
              <a:rPr lang="en-IE" b="1" dirty="0" smtClean="0">
                <a:solidFill>
                  <a:schemeClr val="tx1">
                    <a:lumMod val="75000"/>
                    <a:lumOff val="25000"/>
                  </a:schemeClr>
                </a:solidFill>
              </a:rPr>
              <a:t>, </a:t>
            </a:r>
            <a:r>
              <a:rPr lang="en-IE" b="1" dirty="0" err="1" smtClean="0">
                <a:solidFill>
                  <a:schemeClr val="tx1">
                    <a:lumMod val="75000"/>
                    <a:lumOff val="25000"/>
                  </a:schemeClr>
                </a:solidFill>
              </a:rPr>
              <a:t>işbirliğine</a:t>
            </a:r>
            <a:r>
              <a:rPr lang="en-IE" b="1" dirty="0" smtClean="0">
                <a:solidFill>
                  <a:schemeClr val="tx1">
                    <a:lumMod val="75000"/>
                    <a:lumOff val="25000"/>
                  </a:schemeClr>
                </a:solidFill>
              </a:rPr>
              <a:t> </a:t>
            </a:r>
            <a:r>
              <a:rPr lang="en-IE" b="1" dirty="0" err="1" smtClean="0">
                <a:solidFill>
                  <a:schemeClr val="tx1">
                    <a:lumMod val="75000"/>
                    <a:lumOff val="25000"/>
                  </a:schemeClr>
                </a:solidFill>
              </a:rPr>
              <a:t>dayalı</a:t>
            </a:r>
            <a:r>
              <a:rPr lang="en-IE" b="1" dirty="0" smtClean="0">
                <a:solidFill>
                  <a:schemeClr val="tx1">
                    <a:lumMod val="75000"/>
                    <a:lumOff val="25000"/>
                  </a:schemeClr>
                </a:solidFill>
              </a:rPr>
              <a:t> </a:t>
            </a:r>
            <a:r>
              <a:rPr lang="en-IE" b="1" dirty="0" err="1" smtClean="0">
                <a:solidFill>
                  <a:schemeClr val="tx1">
                    <a:lumMod val="75000"/>
                    <a:lumOff val="25000"/>
                  </a:schemeClr>
                </a:solidFill>
              </a:rPr>
              <a:t>teknolojileri</a:t>
            </a:r>
            <a:r>
              <a:rPr lang="en-IE" b="1" dirty="0" smtClean="0">
                <a:solidFill>
                  <a:schemeClr val="tx1">
                    <a:lumMod val="75000"/>
                    <a:lumOff val="25000"/>
                  </a:schemeClr>
                </a:solidFill>
              </a:rPr>
              <a:t> </a:t>
            </a:r>
            <a:r>
              <a:rPr lang="en-IE" b="1" dirty="0" err="1" smtClean="0">
                <a:solidFill>
                  <a:schemeClr val="tx1">
                    <a:lumMod val="75000"/>
                    <a:lumOff val="25000"/>
                  </a:schemeClr>
                </a:solidFill>
              </a:rPr>
              <a:t>kullanır</a:t>
            </a:r>
            <a:r>
              <a:rPr lang="en-IE" b="1" dirty="0" smtClean="0">
                <a:solidFill>
                  <a:schemeClr val="tx1">
                    <a:lumMod val="75000"/>
                    <a:lumOff val="25000"/>
                  </a:schemeClr>
                </a:solidFill>
              </a:rPr>
              <a:t>.</a:t>
            </a:r>
          </a:p>
          <a:p>
            <a:pPr algn="ctr"/>
            <a:r>
              <a:rPr lang="en-IE" u="sng" dirty="0" smtClean="0">
                <a:solidFill>
                  <a:schemeClr val="accent1"/>
                </a:solidFill>
              </a:rPr>
              <a:t>DSİ</a:t>
            </a:r>
            <a:r>
              <a:rPr lang="en-IE" dirty="0" smtClean="0">
                <a:solidFill>
                  <a:schemeClr val="tx1">
                    <a:lumMod val="75000"/>
                    <a:lumOff val="25000"/>
                  </a:schemeClr>
                </a:solidFill>
              </a:rPr>
              <a:t>, </a:t>
            </a:r>
            <a:r>
              <a:rPr lang="en-IE" dirty="0" err="1" smtClean="0">
                <a:solidFill>
                  <a:schemeClr val="tx1">
                    <a:lumMod val="75000"/>
                    <a:lumOff val="25000"/>
                  </a:schemeClr>
                </a:solidFill>
              </a:rPr>
              <a:t>sosyal</a:t>
            </a:r>
            <a:r>
              <a:rPr lang="en-IE" dirty="0" smtClean="0">
                <a:solidFill>
                  <a:schemeClr val="tx1">
                    <a:lumMod val="75000"/>
                    <a:lumOff val="25000"/>
                  </a:schemeClr>
                </a:solidFill>
              </a:rPr>
              <a:t> </a:t>
            </a:r>
            <a:r>
              <a:rPr lang="en-IE" dirty="0" err="1" smtClean="0">
                <a:solidFill>
                  <a:schemeClr val="tx1">
                    <a:lumMod val="75000"/>
                    <a:lumOff val="25000"/>
                  </a:schemeClr>
                </a:solidFill>
              </a:rPr>
              <a:t>sorunlar</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zorluklar</a:t>
            </a:r>
            <a:r>
              <a:rPr lang="en-IE" dirty="0" smtClean="0">
                <a:solidFill>
                  <a:schemeClr val="tx1">
                    <a:lumMod val="75000"/>
                    <a:lumOff val="25000"/>
                  </a:schemeClr>
                </a:solidFill>
              </a:rPr>
              <a:t> </a:t>
            </a:r>
            <a:r>
              <a:rPr lang="en-IE" dirty="0" err="1" smtClean="0">
                <a:solidFill>
                  <a:schemeClr val="tx1">
                    <a:lumMod val="75000"/>
                    <a:lumOff val="25000"/>
                  </a:schemeClr>
                </a:solidFill>
              </a:rPr>
              <a:t>konusunda</a:t>
            </a:r>
            <a:r>
              <a:rPr lang="en-IE" dirty="0" smtClean="0">
                <a:solidFill>
                  <a:schemeClr val="tx1">
                    <a:lumMod val="75000"/>
                    <a:lumOff val="25000"/>
                  </a:schemeClr>
                </a:solidFill>
              </a:rPr>
              <a:t> </a:t>
            </a:r>
            <a:r>
              <a:rPr lang="en-IE" dirty="0" err="1" smtClean="0">
                <a:solidFill>
                  <a:schemeClr val="tx1">
                    <a:lumMod val="75000"/>
                    <a:lumOff val="25000"/>
                  </a:schemeClr>
                </a:solidFill>
              </a:rPr>
              <a:t>farkındalık</a:t>
            </a:r>
            <a:r>
              <a:rPr lang="en-IE" dirty="0" smtClean="0">
                <a:solidFill>
                  <a:schemeClr val="tx1">
                    <a:lumMod val="75000"/>
                    <a:lumOff val="25000"/>
                  </a:schemeClr>
                </a:solidFill>
              </a:rPr>
              <a:t> </a:t>
            </a:r>
            <a:r>
              <a:rPr lang="en-IE" dirty="0" err="1" smtClean="0">
                <a:solidFill>
                  <a:schemeClr val="tx1">
                    <a:lumMod val="75000"/>
                    <a:lumOff val="25000"/>
                  </a:schemeClr>
                </a:solidFill>
              </a:rPr>
              <a:t>yaratmayı</a:t>
            </a:r>
            <a:r>
              <a:rPr lang="en-IE" dirty="0" smtClean="0">
                <a:solidFill>
                  <a:schemeClr val="tx1">
                    <a:lumMod val="75000"/>
                    <a:lumOff val="25000"/>
                  </a:schemeClr>
                </a:solidFill>
              </a:rPr>
              <a:t>, </a:t>
            </a:r>
            <a:r>
              <a:rPr lang="en-IE" dirty="0" err="1" smtClean="0">
                <a:solidFill>
                  <a:schemeClr val="tx1">
                    <a:lumMod val="75000"/>
                    <a:lumOff val="25000"/>
                  </a:schemeClr>
                </a:solidFill>
              </a:rPr>
              <a:t>vatandaşların</a:t>
            </a:r>
            <a:r>
              <a:rPr lang="en-IE" dirty="0" smtClean="0">
                <a:solidFill>
                  <a:schemeClr val="tx1">
                    <a:lumMod val="75000"/>
                    <a:lumOff val="25000"/>
                  </a:schemeClr>
                </a:solidFill>
              </a:rPr>
              <a:t> </a:t>
            </a:r>
            <a:r>
              <a:rPr lang="en-IE" dirty="0" err="1" smtClean="0">
                <a:solidFill>
                  <a:schemeClr val="tx1">
                    <a:lumMod val="75000"/>
                    <a:lumOff val="25000"/>
                  </a:schemeClr>
                </a:solidFill>
              </a:rPr>
              <a:t>teknolojiye</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sürdürülebilirlik</a:t>
            </a:r>
            <a:r>
              <a:rPr lang="en-IE" dirty="0" smtClean="0">
                <a:solidFill>
                  <a:schemeClr val="tx1">
                    <a:lumMod val="75000"/>
                    <a:lumOff val="25000"/>
                  </a:schemeClr>
                </a:solidFill>
              </a:rPr>
              <a:t> </a:t>
            </a:r>
            <a:r>
              <a:rPr lang="en-IE" dirty="0" err="1" smtClean="0">
                <a:solidFill>
                  <a:schemeClr val="tx1">
                    <a:lumMod val="75000"/>
                    <a:lumOff val="25000"/>
                  </a:schemeClr>
                </a:solidFill>
              </a:rPr>
              <a:t>çözümlerine</a:t>
            </a:r>
            <a:r>
              <a:rPr lang="en-IE" dirty="0" smtClean="0">
                <a:solidFill>
                  <a:schemeClr val="tx1">
                    <a:lumMod val="75000"/>
                    <a:lumOff val="25000"/>
                  </a:schemeClr>
                </a:solidFill>
              </a:rPr>
              <a:t> </a:t>
            </a:r>
            <a:r>
              <a:rPr lang="en-IE" dirty="0" err="1" smtClean="0">
                <a:solidFill>
                  <a:schemeClr val="tx1">
                    <a:lumMod val="75000"/>
                    <a:lumOff val="25000"/>
                  </a:schemeClr>
                </a:solidFill>
              </a:rPr>
              <a:t>erişimini</a:t>
            </a:r>
            <a:r>
              <a:rPr lang="en-IE" dirty="0" smtClean="0">
                <a:solidFill>
                  <a:schemeClr val="tx1">
                    <a:lumMod val="75000"/>
                    <a:lumOff val="25000"/>
                  </a:schemeClr>
                </a:solidFill>
              </a:rPr>
              <a:t> </a:t>
            </a:r>
            <a:r>
              <a:rPr lang="en-IE" dirty="0" err="1" smtClean="0">
                <a:solidFill>
                  <a:schemeClr val="tx1">
                    <a:lumMod val="75000"/>
                    <a:lumOff val="25000"/>
                  </a:schemeClr>
                </a:solidFill>
              </a:rPr>
              <a:t>iyileştirmeyi</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bu</a:t>
            </a:r>
            <a:r>
              <a:rPr lang="en-IE" dirty="0" smtClean="0">
                <a:solidFill>
                  <a:schemeClr val="tx1">
                    <a:lumMod val="75000"/>
                    <a:lumOff val="25000"/>
                  </a:schemeClr>
                </a:solidFill>
              </a:rPr>
              <a:t> </a:t>
            </a:r>
            <a:r>
              <a:rPr lang="en-IE" dirty="0" err="1" smtClean="0">
                <a:solidFill>
                  <a:schemeClr val="tx1">
                    <a:lumMod val="75000"/>
                    <a:lumOff val="25000"/>
                  </a:schemeClr>
                </a:solidFill>
              </a:rPr>
              <a:t>çözümleri</a:t>
            </a:r>
            <a:r>
              <a:rPr lang="en-IE" dirty="0" smtClean="0">
                <a:solidFill>
                  <a:schemeClr val="tx1">
                    <a:lumMod val="75000"/>
                    <a:lumOff val="25000"/>
                  </a:schemeClr>
                </a:solidFill>
              </a:rPr>
              <a:t> </a:t>
            </a:r>
            <a:r>
              <a:rPr lang="en-IE" dirty="0" err="1" smtClean="0">
                <a:solidFill>
                  <a:schemeClr val="tx1">
                    <a:lumMod val="75000"/>
                    <a:lumOff val="25000"/>
                  </a:schemeClr>
                </a:solidFill>
              </a:rPr>
              <a:t>daha</a:t>
            </a:r>
            <a:r>
              <a:rPr lang="en-IE" dirty="0" smtClean="0">
                <a:solidFill>
                  <a:schemeClr val="tx1">
                    <a:lumMod val="75000"/>
                    <a:lumOff val="25000"/>
                  </a:schemeClr>
                </a:solidFill>
              </a:rPr>
              <a:t> </a:t>
            </a:r>
            <a:r>
              <a:rPr lang="en-IE" dirty="0" err="1" smtClean="0">
                <a:solidFill>
                  <a:schemeClr val="tx1">
                    <a:lumMod val="75000"/>
                    <a:lumOff val="25000"/>
                  </a:schemeClr>
                </a:solidFill>
              </a:rPr>
              <a:t>uygun</a:t>
            </a:r>
            <a:r>
              <a:rPr lang="en-IE" dirty="0" smtClean="0">
                <a:solidFill>
                  <a:schemeClr val="tx1">
                    <a:lumMod val="75000"/>
                    <a:lumOff val="25000"/>
                  </a:schemeClr>
                </a:solidFill>
              </a:rPr>
              <a:t> </a:t>
            </a:r>
            <a:r>
              <a:rPr lang="en-IE" dirty="0" err="1" smtClean="0">
                <a:solidFill>
                  <a:schemeClr val="tx1">
                    <a:lumMod val="75000"/>
                    <a:lumOff val="25000"/>
                  </a:schemeClr>
                </a:solidFill>
              </a:rPr>
              <a:t>maliyetli</a:t>
            </a:r>
            <a:r>
              <a:rPr lang="en-IE" dirty="0" smtClean="0">
                <a:solidFill>
                  <a:schemeClr val="tx1">
                    <a:lumMod val="75000"/>
                    <a:lumOff val="25000"/>
                  </a:schemeClr>
                </a:solidFill>
              </a:rPr>
              <a:t> hale </a:t>
            </a:r>
            <a:r>
              <a:rPr lang="en-IE" dirty="0" err="1" smtClean="0">
                <a:solidFill>
                  <a:schemeClr val="tx1">
                    <a:lumMod val="75000"/>
                    <a:lumOff val="25000"/>
                  </a:schemeClr>
                </a:solidFill>
              </a:rPr>
              <a:t>getirerek</a:t>
            </a:r>
            <a:r>
              <a:rPr lang="en-IE" dirty="0" smtClean="0">
                <a:solidFill>
                  <a:schemeClr val="tx1">
                    <a:lumMod val="75000"/>
                    <a:lumOff val="25000"/>
                  </a:schemeClr>
                </a:solidFill>
              </a:rPr>
              <a:t> </a:t>
            </a:r>
            <a:r>
              <a:rPr lang="en-IE" dirty="0" err="1" smtClean="0">
                <a:solidFill>
                  <a:schemeClr val="tx1">
                    <a:lumMod val="75000"/>
                    <a:lumOff val="25000"/>
                  </a:schemeClr>
                </a:solidFill>
              </a:rPr>
              <a:t>topluluk</a:t>
            </a:r>
            <a:r>
              <a:rPr lang="en-IE" dirty="0" smtClean="0">
                <a:solidFill>
                  <a:schemeClr val="tx1">
                    <a:lumMod val="75000"/>
                    <a:lumOff val="25000"/>
                  </a:schemeClr>
                </a:solidFill>
              </a:rPr>
              <a:t> </a:t>
            </a:r>
            <a:r>
              <a:rPr lang="en-IE" dirty="0" err="1" smtClean="0">
                <a:solidFill>
                  <a:schemeClr val="tx1">
                    <a:lumMod val="75000"/>
                    <a:lumOff val="25000"/>
                  </a:schemeClr>
                </a:solidFill>
              </a:rPr>
              <a:t>işbirliğini</a:t>
            </a:r>
            <a:r>
              <a:rPr lang="en-IE" dirty="0" smtClean="0">
                <a:solidFill>
                  <a:schemeClr val="tx1">
                    <a:lumMod val="75000"/>
                    <a:lumOff val="25000"/>
                  </a:schemeClr>
                </a:solidFill>
              </a:rPr>
              <a:t> </a:t>
            </a:r>
            <a:r>
              <a:rPr lang="en-IE" dirty="0" err="1" smtClean="0">
                <a:solidFill>
                  <a:schemeClr val="tx1">
                    <a:lumMod val="75000"/>
                    <a:lumOff val="25000"/>
                  </a:schemeClr>
                </a:solidFill>
              </a:rPr>
              <a:t>teşvik</a:t>
            </a:r>
            <a:r>
              <a:rPr lang="en-IE" dirty="0" smtClean="0">
                <a:solidFill>
                  <a:schemeClr val="tx1">
                    <a:lumMod val="75000"/>
                    <a:lumOff val="25000"/>
                  </a:schemeClr>
                </a:solidFill>
              </a:rPr>
              <a:t> </a:t>
            </a:r>
            <a:r>
              <a:rPr lang="en-IE" dirty="0" err="1" smtClean="0">
                <a:solidFill>
                  <a:schemeClr val="tx1">
                    <a:lumMod val="75000"/>
                    <a:lumOff val="25000"/>
                  </a:schemeClr>
                </a:solidFill>
              </a:rPr>
              <a:t>etmeyi</a:t>
            </a:r>
            <a:r>
              <a:rPr lang="en-IE" dirty="0" smtClean="0">
                <a:solidFill>
                  <a:schemeClr val="tx1">
                    <a:lumMod val="75000"/>
                    <a:lumOff val="25000"/>
                  </a:schemeClr>
                </a:solidFill>
              </a:rPr>
              <a:t> </a:t>
            </a:r>
            <a:r>
              <a:rPr lang="en-IE" dirty="0" err="1" smtClean="0">
                <a:solidFill>
                  <a:schemeClr val="tx1">
                    <a:lumMod val="75000"/>
                    <a:lumOff val="25000"/>
                  </a:schemeClr>
                </a:solidFill>
              </a:rPr>
              <a:t>amaçlamaktadır</a:t>
            </a:r>
            <a:r>
              <a:rPr lang="en-IE" b="0" i="0" dirty="0" smtClean="0">
                <a:solidFill>
                  <a:schemeClr val="tx1">
                    <a:lumMod val="75000"/>
                    <a:lumOff val="25000"/>
                  </a:schemeClr>
                </a:solidFill>
                <a:effectLst/>
              </a:rPr>
              <a:t>. </a:t>
            </a:r>
            <a:endParaRPr lang="en-IE" b="0" i="0" dirty="0">
              <a:solidFill>
                <a:schemeClr val="tx1">
                  <a:lumMod val="75000"/>
                  <a:lumOff val="25000"/>
                </a:schemeClr>
              </a:solidFill>
              <a:effectLst/>
            </a:endParaRPr>
          </a:p>
        </p:txBody>
      </p:sp>
      <p:pic>
        <p:nvPicPr>
          <p:cNvPr id="10" name="Picture 9" descr="A person taking a selfie&#10;&#10;Description automatically generated with medium confidence">
            <a:extLst>
              <a:ext uri="{FF2B5EF4-FFF2-40B4-BE49-F238E27FC236}">
                <a16:creationId xmlns:a16="http://schemas.microsoft.com/office/drawing/2014/main" xmlns="" id="{6FC311F4-C7FE-4DDF-8FAE-72A16C72533D}"/>
              </a:ext>
            </a:extLst>
          </p:cNvPr>
          <p:cNvPicPr>
            <a:picLocks noChangeAspect="1"/>
          </p:cNvPicPr>
          <p:nvPr/>
        </p:nvPicPr>
        <p:blipFill>
          <a:blip r:embed="rId2"/>
          <a:stretch>
            <a:fillRect/>
          </a:stretch>
        </p:blipFill>
        <p:spPr>
          <a:xfrm>
            <a:off x="9525" y="825741"/>
            <a:ext cx="3472758" cy="5206517"/>
          </a:xfrm>
          <a:prstGeom prst="rect">
            <a:avLst/>
          </a:prstGeom>
        </p:spPr>
      </p:pic>
    </p:spTree>
    <p:extLst>
      <p:ext uri="{BB962C8B-B14F-4D97-AF65-F5344CB8AC3E}">
        <p14:creationId xmlns:p14="http://schemas.microsoft.com/office/powerpoint/2010/main" xmlns="" val="6677982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xmlns="" id="{BBB8F49A-8D78-47A1-BEE5-650D374DB791}"/>
              </a:ext>
            </a:extLst>
          </p:cNvPr>
          <p:cNvSpPr>
            <a:spLocks noGrp="1"/>
          </p:cNvSpPr>
          <p:nvPr>
            <p:ph type="body" sz="quarter" idx="14"/>
          </p:nvPr>
        </p:nvSpPr>
        <p:spPr>
          <a:xfrm>
            <a:off x="3690601" y="178570"/>
            <a:ext cx="8327228" cy="5206518"/>
          </a:xfrm>
        </p:spPr>
        <p:txBody>
          <a:bodyPr/>
          <a:lstStyle/>
          <a:p>
            <a:pPr marL="342900" indent="-342900">
              <a:buFont typeface="Wingdings" panose="05000000000000000000" pitchFamily="2" charset="2"/>
              <a:buChar char="ü"/>
            </a:pPr>
            <a:r>
              <a:rPr lang="en-IE" sz="2200" dirty="0" err="1" smtClean="0">
                <a:solidFill>
                  <a:schemeClr val="tx1">
                    <a:lumMod val="75000"/>
                    <a:lumOff val="25000"/>
                  </a:schemeClr>
                </a:solidFill>
              </a:rPr>
              <a:t>BİT'ler</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iş</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ve</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istihdam</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fırsatları</a:t>
            </a:r>
            <a:r>
              <a:rPr lang="en-IE" sz="2200" dirty="0" smtClean="0">
                <a:solidFill>
                  <a:schemeClr val="tx1">
                    <a:lumMod val="75000"/>
                    <a:lumOff val="25000"/>
                  </a:schemeClr>
                </a:solidFill>
              </a:rPr>
              <a:t> </a:t>
            </a:r>
            <a:r>
              <a:rPr lang="en-IE" sz="2200" b="1" dirty="0" err="1" smtClean="0">
                <a:solidFill>
                  <a:srgbClr val="40A67A"/>
                </a:solidFill>
              </a:rPr>
              <a:t>sağlayabilir</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normalde</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ulaşılamayan</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kadın</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ve</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gençlere</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ulaşabilir</a:t>
            </a:r>
            <a:r>
              <a:rPr lang="en-IE" sz="2200" dirty="0" smtClean="0">
                <a:solidFill>
                  <a:schemeClr val="tx1">
                    <a:lumMod val="75000"/>
                    <a:lumOff val="25000"/>
                  </a:schemeClr>
                </a:solidFill>
              </a:rPr>
              <a:t>.</a:t>
            </a:r>
          </a:p>
          <a:p>
            <a:pPr marL="342900" indent="-342900">
              <a:buFont typeface="Wingdings" panose="05000000000000000000" pitchFamily="2" charset="2"/>
              <a:buChar char="ü"/>
            </a:pPr>
            <a:r>
              <a:rPr lang="en-IE" sz="2200" dirty="0" err="1" smtClean="0">
                <a:solidFill>
                  <a:schemeClr val="tx1">
                    <a:lumMod val="75000"/>
                    <a:lumOff val="25000"/>
                  </a:schemeClr>
                </a:solidFill>
              </a:rPr>
              <a:t>BİT'ler</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normalde</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erişimi</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olmayanlara</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finansman</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ve</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sigorta</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erişimi</a:t>
            </a:r>
            <a:r>
              <a:rPr lang="en-IE" sz="2200" dirty="0" smtClean="0">
                <a:solidFill>
                  <a:schemeClr val="tx1">
                    <a:lumMod val="75000"/>
                    <a:lumOff val="25000"/>
                  </a:schemeClr>
                </a:solidFill>
              </a:rPr>
              <a:t> </a:t>
            </a:r>
            <a:r>
              <a:rPr lang="en-IE" sz="2200" b="1" dirty="0" err="1" smtClean="0">
                <a:solidFill>
                  <a:srgbClr val="40A67A"/>
                </a:solidFill>
              </a:rPr>
              <a:t>sağlar</a:t>
            </a:r>
            <a:r>
              <a:rPr lang="en-IE" sz="2200" b="1" dirty="0" smtClean="0">
                <a:solidFill>
                  <a:srgbClr val="40A67A"/>
                </a:solidFill>
              </a:rPr>
              <a:t>. </a:t>
            </a:r>
            <a:r>
              <a:rPr lang="tr-TR" sz="2200" dirty="0" smtClean="0">
                <a:solidFill>
                  <a:schemeClr val="tx1">
                    <a:lumMod val="75000"/>
                    <a:lumOff val="25000"/>
                  </a:schemeClr>
                </a:solidFill>
              </a:rPr>
              <a:t>BİT</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tasarruf</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sağlamalarına</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uygun</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fiyatlı</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sigortalar</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bulmalarına</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ve</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paralarını</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yönetmek</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için</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araçlar</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bulmalarına</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olanak</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tanır</a:t>
            </a:r>
            <a:r>
              <a:rPr lang="en-IE" sz="2200" dirty="0" smtClean="0">
                <a:solidFill>
                  <a:schemeClr val="tx1">
                    <a:lumMod val="75000"/>
                    <a:lumOff val="25000"/>
                  </a:schemeClr>
                </a:solidFill>
              </a:rPr>
              <a:t>.</a:t>
            </a:r>
          </a:p>
          <a:p>
            <a:pPr marL="342900" indent="-342900">
              <a:buFont typeface="Wingdings" panose="05000000000000000000" pitchFamily="2" charset="2"/>
              <a:buChar char="ü"/>
            </a:pPr>
            <a:r>
              <a:rPr lang="tr-TR" sz="2200" dirty="0" smtClean="0">
                <a:solidFill>
                  <a:schemeClr val="tx1">
                    <a:lumMod val="75000"/>
                    <a:lumOff val="25000"/>
                  </a:schemeClr>
                </a:solidFill>
              </a:rPr>
              <a:t>BİT</a:t>
            </a:r>
            <a:r>
              <a:rPr lang="en-IE" sz="2200" dirty="0" smtClean="0">
                <a:solidFill>
                  <a:schemeClr val="tx1">
                    <a:lumMod val="75000"/>
                    <a:lumOff val="25000"/>
                  </a:schemeClr>
                </a:solidFill>
              </a:rPr>
              <a:t>'</a:t>
            </a:r>
            <a:r>
              <a:rPr lang="en-IE" sz="2200" dirty="0" err="1" smtClean="0">
                <a:solidFill>
                  <a:schemeClr val="tx1">
                    <a:lumMod val="75000"/>
                    <a:lumOff val="25000"/>
                  </a:schemeClr>
                </a:solidFill>
              </a:rPr>
              <a:t>ler</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gıda</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izleme</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ve</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standartlara</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uygun</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çevrimiçi</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verimli</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ve</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güvenilir</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veriler</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sağlayarak</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gıdanın</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güvenli</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olduğundan</a:t>
            </a:r>
            <a:r>
              <a:rPr lang="en-IE" sz="2200" dirty="0" smtClean="0">
                <a:solidFill>
                  <a:schemeClr val="tx1">
                    <a:lumMod val="75000"/>
                    <a:lumOff val="25000"/>
                  </a:schemeClr>
                </a:solidFill>
              </a:rPr>
              <a:t> </a:t>
            </a:r>
            <a:r>
              <a:rPr lang="en-IE" sz="2200" b="1" dirty="0" err="1" smtClean="0">
                <a:solidFill>
                  <a:srgbClr val="40A67A"/>
                </a:solidFill>
              </a:rPr>
              <a:t>emin</a:t>
            </a:r>
            <a:r>
              <a:rPr lang="en-IE" sz="2200" b="1" dirty="0" smtClean="0">
                <a:solidFill>
                  <a:srgbClr val="40A67A"/>
                </a:solidFill>
              </a:rPr>
              <a:t> </a:t>
            </a:r>
            <a:r>
              <a:rPr lang="en-IE" sz="2200" b="1" dirty="0" err="1" smtClean="0">
                <a:solidFill>
                  <a:srgbClr val="40A67A"/>
                </a:solidFill>
              </a:rPr>
              <a:t>olur</a:t>
            </a:r>
            <a:r>
              <a:rPr lang="en-IE" sz="2200" dirty="0" smtClean="0">
                <a:solidFill>
                  <a:schemeClr val="tx1">
                    <a:lumMod val="75000"/>
                    <a:lumOff val="25000"/>
                  </a:schemeClr>
                </a:solidFill>
              </a:rPr>
              <a:t>.</a:t>
            </a:r>
          </a:p>
          <a:p>
            <a:pPr marL="342900" indent="-342900">
              <a:buFont typeface="Wingdings" panose="05000000000000000000" pitchFamily="2" charset="2"/>
              <a:buChar char="ü"/>
            </a:pPr>
            <a:r>
              <a:rPr lang="tr-TR" sz="2200" dirty="0" smtClean="0">
                <a:solidFill>
                  <a:schemeClr val="tx1">
                    <a:lumMod val="75000"/>
                    <a:lumOff val="25000"/>
                  </a:schemeClr>
                </a:solidFill>
              </a:rPr>
              <a:t>BİT</a:t>
            </a:r>
            <a:r>
              <a:rPr lang="en-IE" sz="2200" dirty="0" smtClean="0">
                <a:solidFill>
                  <a:schemeClr val="tx1">
                    <a:lumMod val="75000"/>
                    <a:lumOff val="25000"/>
                  </a:schemeClr>
                </a:solidFill>
              </a:rPr>
              <a:t>'</a:t>
            </a:r>
            <a:r>
              <a:rPr lang="en-IE" sz="2200" dirty="0" err="1" smtClean="0">
                <a:solidFill>
                  <a:schemeClr val="tx1">
                    <a:lumMod val="75000"/>
                    <a:lumOff val="25000"/>
                  </a:schemeClr>
                </a:solidFill>
              </a:rPr>
              <a:t>ler</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tarımsal</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araştırmacılara</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yayım</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kuruluşlarına</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ve</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çiftçilere</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herhangi</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bir</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zamanda</a:t>
            </a:r>
            <a:r>
              <a:rPr lang="en-IE" sz="2200" dirty="0" smtClean="0">
                <a:solidFill>
                  <a:schemeClr val="tx1">
                    <a:lumMod val="75000"/>
                    <a:lumOff val="25000"/>
                  </a:schemeClr>
                </a:solidFill>
              </a:rPr>
              <a:t>, her </a:t>
            </a:r>
            <a:r>
              <a:rPr lang="en-IE" sz="2200" dirty="0" err="1" smtClean="0">
                <a:solidFill>
                  <a:schemeClr val="tx1">
                    <a:lumMod val="75000"/>
                    <a:lumOff val="25000"/>
                  </a:schemeClr>
                </a:solidFill>
              </a:rPr>
              <a:t>yerde</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ve</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gerçek</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zamanlı</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olarak</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iletişim</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kurmak</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ve</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tavsiyelerde</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bulunmak</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için</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üretimi</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artırmaya</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olanak</a:t>
            </a:r>
            <a:r>
              <a:rPr lang="en-IE" sz="2200" dirty="0" smtClean="0">
                <a:solidFill>
                  <a:schemeClr val="tx1">
                    <a:lumMod val="75000"/>
                    <a:lumOff val="25000"/>
                  </a:schemeClr>
                </a:solidFill>
              </a:rPr>
              <a:t> </a:t>
            </a:r>
            <a:r>
              <a:rPr lang="en-IE" sz="2200" b="1" dirty="0" err="1" smtClean="0">
                <a:solidFill>
                  <a:srgbClr val="40A67A"/>
                </a:solidFill>
              </a:rPr>
              <a:t>tanır</a:t>
            </a:r>
            <a:r>
              <a:rPr lang="en-IE" sz="2200" dirty="0" smtClean="0">
                <a:solidFill>
                  <a:schemeClr val="tx1">
                    <a:lumMod val="75000"/>
                    <a:lumOff val="25000"/>
                  </a:schemeClr>
                </a:solidFill>
              </a:rPr>
              <a:t>.</a:t>
            </a:r>
          </a:p>
          <a:p>
            <a:pPr marL="342900" indent="-342900">
              <a:buFont typeface="Wingdings" panose="05000000000000000000" pitchFamily="2" charset="2"/>
              <a:buChar char="ü"/>
            </a:pPr>
            <a:r>
              <a:rPr lang="tr-TR" sz="2200" dirty="0" smtClean="0">
                <a:solidFill>
                  <a:schemeClr val="tx1">
                    <a:lumMod val="75000"/>
                    <a:lumOff val="25000"/>
                  </a:schemeClr>
                </a:solidFill>
              </a:rPr>
              <a:t>Bİ</a:t>
            </a:r>
            <a:r>
              <a:rPr lang="en-IE" sz="2200" dirty="0" err="1" smtClean="0">
                <a:solidFill>
                  <a:schemeClr val="tx1">
                    <a:lumMod val="75000"/>
                    <a:lumOff val="25000"/>
                  </a:schemeClr>
                </a:solidFill>
              </a:rPr>
              <a:t>T'ler</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çiftçilerin</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iklimle</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ilgili</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akıllı</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bilgilere</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erişim</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sağlayarak</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çevresel</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olarak</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sürdürülebilir</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çiftçilik</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uygulamaları</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gerçekleştirmelerine</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olanak</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tanır</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ve</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onlara</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nasıl</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kullanılacağını</a:t>
            </a:r>
            <a:r>
              <a:rPr lang="en-IE" sz="2200" dirty="0" smtClean="0">
                <a:solidFill>
                  <a:schemeClr val="tx1">
                    <a:lumMod val="75000"/>
                    <a:lumOff val="25000"/>
                  </a:schemeClr>
                </a:solidFill>
              </a:rPr>
              <a:t> </a:t>
            </a:r>
            <a:r>
              <a:rPr lang="en-IE" sz="2200" b="1" dirty="0" err="1" smtClean="0">
                <a:solidFill>
                  <a:srgbClr val="40A67A"/>
                </a:solidFill>
              </a:rPr>
              <a:t>öğretir</a:t>
            </a:r>
            <a:r>
              <a:rPr lang="en-IE" sz="2200" b="1" dirty="0" smtClean="0">
                <a:solidFill>
                  <a:srgbClr val="40A67A"/>
                </a:solidFill>
              </a:rPr>
              <a:t>.</a:t>
            </a:r>
          </a:p>
          <a:p>
            <a:pPr marL="342900" indent="-342900">
              <a:buFont typeface="Wingdings" panose="05000000000000000000" pitchFamily="2" charset="2"/>
              <a:buChar char="ü"/>
            </a:pPr>
            <a:r>
              <a:rPr lang="tr-TR" sz="2200" dirty="0" smtClean="0">
                <a:solidFill>
                  <a:schemeClr val="tx1">
                    <a:lumMod val="75000"/>
                    <a:lumOff val="25000"/>
                  </a:schemeClr>
                </a:solidFill>
              </a:rPr>
              <a:t>BİT</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yerel</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halkın</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ve</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uluslararası</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kişilerin</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harika</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bilgi</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ve</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verileri</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gerçek</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zamanlı</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olarak</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iletişim</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kurmasına</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sağlamasına</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ve</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paylaşmasına</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olanak</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tanıyarak</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destek</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ve</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finansman</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sağlamaya</a:t>
            </a:r>
            <a:r>
              <a:rPr lang="en-IE" sz="2200" dirty="0" smtClean="0">
                <a:solidFill>
                  <a:schemeClr val="tx1">
                    <a:lumMod val="75000"/>
                    <a:lumOff val="25000"/>
                  </a:schemeClr>
                </a:solidFill>
              </a:rPr>
              <a:t> </a:t>
            </a:r>
            <a:r>
              <a:rPr lang="en-IE" sz="2200" b="1" dirty="0" err="1" smtClean="0">
                <a:solidFill>
                  <a:srgbClr val="40A67A"/>
                </a:solidFill>
              </a:rPr>
              <a:t>yardımcı</a:t>
            </a:r>
            <a:r>
              <a:rPr lang="en-IE" sz="2200" b="1" dirty="0" smtClean="0">
                <a:solidFill>
                  <a:srgbClr val="40A67A"/>
                </a:solidFill>
              </a:rPr>
              <a:t> </a:t>
            </a:r>
            <a:r>
              <a:rPr lang="en-IE" sz="2200" b="1" dirty="0" err="1" smtClean="0">
                <a:solidFill>
                  <a:srgbClr val="40A67A"/>
                </a:solidFill>
              </a:rPr>
              <a:t>olur</a:t>
            </a:r>
            <a:r>
              <a:rPr lang="en-IE" sz="2200" dirty="0" smtClean="0">
                <a:solidFill>
                  <a:schemeClr val="tx1">
                    <a:lumMod val="75000"/>
                    <a:lumOff val="25000"/>
                  </a:schemeClr>
                </a:solidFill>
              </a:rPr>
              <a:t>. </a:t>
            </a:r>
            <a:r>
              <a:rPr lang="tr-TR" sz="2200" dirty="0" err="1" smtClean="0">
                <a:solidFill>
                  <a:schemeClr val="tx1">
                    <a:lumMod val="75000"/>
                    <a:lumOff val="25000"/>
                  </a:schemeClr>
                </a:solidFill>
              </a:rPr>
              <a:t>Cloud</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tabanlı</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kitle</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kaynak</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kullanımı</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böylece</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bireylerden</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ve</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kuruluşlardan</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finansman</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ve</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destek</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alınabilir</a:t>
            </a:r>
            <a:endParaRPr lang="en-IE" sz="2200" dirty="0">
              <a:solidFill>
                <a:schemeClr val="tx1">
                  <a:lumMod val="75000"/>
                  <a:lumOff val="25000"/>
                </a:schemeClr>
              </a:solidFill>
            </a:endParaRPr>
          </a:p>
          <a:p>
            <a:pPr marL="342900" indent="-342900">
              <a:buFont typeface="Wingdings" panose="05000000000000000000" pitchFamily="2" charset="2"/>
              <a:buChar char="ü"/>
            </a:pPr>
            <a:endParaRPr lang="en-IE" sz="2200" dirty="0">
              <a:solidFill>
                <a:schemeClr val="tx1">
                  <a:lumMod val="75000"/>
                  <a:lumOff val="25000"/>
                </a:schemeClr>
              </a:solidFill>
            </a:endParaRPr>
          </a:p>
          <a:p>
            <a:pPr marL="342900" indent="-342900">
              <a:buFont typeface="Wingdings" panose="05000000000000000000" pitchFamily="2" charset="2"/>
              <a:buChar char="ü"/>
            </a:pPr>
            <a:endParaRPr lang="en-IE" sz="2200" dirty="0">
              <a:solidFill>
                <a:schemeClr val="tx1">
                  <a:lumMod val="75000"/>
                  <a:lumOff val="25000"/>
                </a:schemeClr>
              </a:solidFill>
            </a:endParaRPr>
          </a:p>
          <a:p>
            <a:pPr marL="342900" indent="-342900">
              <a:buFont typeface="Wingdings" panose="05000000000000000000" pitchFamily="2" charset="2"/>
              <a:buChar char="ü"/>
            </a:pPr>
            <a:endParaRPr lang="en-IE" sz="2200" dirty="0">
              <a:solidFill>
                <a:schemeClr val="tx1">
                  <a:lumMod val="75000"/>
                  <a:lumOff val="25000"/>
                </a:schemeClr>
              </a:solidFill>
            </a:endParaRPr>
          </a:p>
          <a:p>
            <a:pPr marL="342900" indent="-342900">
              <a:buFont typeface="Wingdings" panose="05000000000000000000" pitchFamily="2" charset="2"/>
              <a:buChar char="ü"/>
            </a:pPr>
            <a:endParaRPr lang="en-IE" sz="2200" dirty="0">
              <a:solidFill>
                <a:schemeClr val="tx1">
                  <a:lumMod val="75000"/>
                  <a:lumOff val="25000"/>
                </a:schemeClr>
              </a:solidFill>
            </a:endParaRPr>
          </a:p>
          <a:p>
            <a:pPr marL="342900" indent="-342900">
              <a:buFont typeface="Wingdings" panose="05000000000000000000" pitchFamily="2" charset="2"/>
              <a:buChar char="ü"/>
            </a:pPr>
            <a:endParaRPr lang="en-IE" sz="2200" dirty="0">
              <a:solidFill>
                <a:schemeClr val="tx1">
                  <a:lumMod val="75000"/>
                  <a:lumOff val="25000"/>
                </a:schemeClr>
              </a:solidFill>
            </a:endParaRPr>
          </a:p>
          <a:p>
            <a:pPr marL="342900" indent="-342900">
              <a:buFont typeface="Wingdings" panose="05000000000000000000" pitchFamily="2" charset="2"/>
              <a:buChar char="ü"/>
            </a:pPr>
            <a:endParaRPr lang="en-IE" sz="2200" dirty="0">
              <a:solidFill>
                <a:schemeClr val="tx1">
                  <a:lumMod val="75000"/>
                  <a:lumOff val="25000"/>
                </a:schemeClr>
              </a:solidFill>
            </a:endParaRPr>
          </a:p>
          <a:p>
            <a:pPr marL="342900" indent="-342900">
              <a:buFont typeface="Wingdings" panose="05000000000000000000" pitchFamily="2" charset="2"/>
              <a:buChar char="ü"/>
            </a:pPr>
            <a:endParaRPr lang="en-IE" sz="2200" dirty="0">
              <a:solidFill>
                <a:schemeClr val="tx1">
                  <a:lumMod val="75000"/>
                  <a:lumOff val="25000"/>
                </a:schemeClr>
              </a:solidFill>
            </a:endParaRPr>
          </a:p>
          <a:p>
            <a:pPr marL="342900" indent="-342900">
              <a:buFont typeface="Wingdings" panose="05000000000000000000" pitchFamily="2" charset="2"/>
              <a:buChar char="ü"/>
            </a:pPr>
            <a:endParaRPr lang="en-IE" sz="2200" dirty="0"/>
          </a:p>
        </p:txBody>
      </p:sp>
      <p:sp>
        <p:nvSpPr>
          <p:cNvPr id="8" name="Text Placeholder 4">
            <a:extLst>
              <a:ext uri="{FF2B5EF4-FFF2-40B4-BE49-F238E27FC236}">
                <a16:creationId xmlns:a16="http://schemas.microsoft.com/office/drawing/2014/main" xmlns="" id="{23D20DB9-80BE-4838-B90F-C19EFBD12842}"/>
              </a:ext>
            </a:extLst>
          </p:cNvPr>
          <p:cNvSpPr txBox="1">
            <a:spLocks/>
          </p:cNvSpPr>
          <p:nvPr/>
        </p:nvSpPr>
        <p:spPr>
          <a:xfrm>
            <a:off x="171450" y="529249"/>
            <a:ext cx="3219450" cy="5799502"/>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pPr>
            <a:r>
              <a:rPr lang="tr-TR" b="1" dirty="0" smtClean="0"/>
              <a:t>Sosyal </a:t>
            </a:r>
            <a:r>
              <a:rPr lang="tr-TR" b="1" dirty="0" err="1" smtClean="0"/>
              <a:t>İnovasyon</a:t>
            </a:r>
            <a:r>
              <a:rPr lang="tr-TR" b="1" dirty="0" smtClean="0"/>
              <a:t> Fırsatları</a:t>
            </a:r>
            <a:endParaRPr lang="en-IE" b="1" dirty="0"/>
          </a:p>
          <a:p>
            <a:pPr algn="ctr">
              <a:spcBef>
                <a:spcPts val="0"/>
              </a:spcBef>
            </a:pPr>
            <a:r>
              <a:rPr lang="en-IE" b="1" dirty="0"/>
              <a:t> </a:t>
            </a:r>
          </a:p>
          <a:p>
            <a:pPr algn="ctr">
              <a:spcBef>
                <a:spcPts val="0"/>
              </a:spcBef>
            </a:pPr>
            <a:r>
              <a:rPr lang="en-IE" dirty="0" err="1" smtClean="0"/>
              <a:t>Yoksullukla</a:t>
            </a:r>
            <a:r>
              <a:rPr lang="en-IE" dirty="0" smtClean="0"/>
              <a:t> BİT (</a:t>
            </a:r>
            <a:r>
              <a:rPr lang="en-IE" dirty="0" err="1" smtClean="0"/>
              <a:t>Bilgi</a:t>
            </a:r>
            <a:r>
              <a:rPr lang="en-IE" dirty="0" smtClean="0"/>
              <a:t> </a:t>
            </a:r>
            <a:r>
              <a:rPr lang="en-IE" dirty="0" err="1" smtClean="0"/>
              <a:t>İletişim</a:t>
            </a:r>
            <a:r>
              <a:rPr lang="en-IE" dirty="0" smtClean="0"/>
              <a:t> </a:t>
            </a:r>
            <a:r>
              <a:rPr lang="en-IE" dirty="0" err="1" smtClean="0"/>
              <a:t>Teknolojileri</a:t>
            </a:r>
            <a:r>
              <a:rPr lang="en-IE" dirty="0" smtClean="0"/>
              <a:t>) </a:t>
            </a:r>
            <a:r>
              <a:rPr lang="en-IE" dirty="0" err="1" smtClean="0"/>
              <a:t>ile</a:t>
            </a:r>
            <a:r>
              <a:rPr lang="en-IE" dirty="0" smtClean="0"/>
              <a:t> </a:t>
            </a:r>
            <a:r>
              <a:rPr lang="en-IE" dirty="0" err="1" smtClean="0"/>
              <a:t>Mücadele</a:t>
            </a:r>
            <a:endParaRPr lang="tr-TR" dirty="0" smtClean="0"/>
          </a:p>
          <a:p>
            <a:pPr algn="ctr">
              <a:spcBef>
                <a:spcPts val="0"/>
              </a:spcBef>
            </a:pPr>
            <a:endParaRPr lang="en-IE" sz="3600" dirty="0"/>
          </a:p>
          <a:p>
            <a:pPr algn="ctr">
              <a:spcBef>
                <a:spcPts val="0"/>
              </a:spcBef>
            </a:pPr>
            <a:r>
              <a:rPr lang="en-IE" i="1" dirty="0" err="1" smtClean="0"/>
              <a:t>Örnekler</a:t>
            </a:r>
            <a:r>
              <a:rPr lang="en-IE" i="1" dirty="0" smtClean="0"/>
              <a:t> </a:t>
            </a:r>
            <a:r>
              <a:rPr lang="en-IE" i="1" dirty="0" err="1" smtClean="0"/>
              <a:t>akıllı</a:t>
            </a:r>
            <a:r>
              <a:rPr lang="en-IE" i="1" dirty="0" smtClean="0"/>
              <a:t> </a:t>
            </a:r>
            <a:r>
              <a:rPr lang="en-IE" i="1" dirty="0" err="1" smtClean="0"/>
              <a:t>telefonlar</a:t>
            </a:r>
            <a:r>
              <a:rPr lang="en-IE" i="1" dirty="0" smtClean="0"/>
              <a:t>, </a:t>
            </a:r>
            <a:r>
              <a:rPr lang="en-IE" i="1" dirty="0" err="1" smtClean="0"/>
              <a:t>bilgisayarlar</a:t>
            </a:r>
            <a:r>
              <a:rPr lang="en-IE" i="1" dirty="0" smtClean="0"/>
              <a:t>, </a:t>
            </a:r>
            <a:r>
              <a:rPr lang="en-IE" i="1" dirty="0" err="1" smtClean="0"/>
              <a:t>internete</a:t>
            </a:r>
            <a:r>
              <a:rPr lang="en-IE" i="1" dirty="0" smtClean="0"/>
              <a:t> </a:t>
            </a:r>
            <a:r>
              <a:rPr lang="en-IE" i="1" dirty="0" err="1" smtClean="0"/>
              <a:t>bağlı</a:t>
            </a:r>
            <a:r>
              <a:rPr lang="en-IE" i="1" dirty="0" smtClean="0"/>
              <a:t> </a:t>
            </a:r>
            <a:r>
              <a:rPr lang="en-IE" i="1" dirty="0" err="1" smtClean="0"/>
              <a:t>cihazlar</a:t>
            </a:r>
            <a:r>
              <a:rPr lang="en-IE" i="1" dirty="0" smtClean="0"/>
              <a:t>, </a:t>
            </a:r>
            <a:r>
              <a:rPr lang="en-IE" i="1" dirty="0" err="1" smtClean="0"/>
              <a:t>kablosuz</a:t>
            </a:r>
            <a:r>
              <a:rPr lang="en-IE" i="1" dirty="0" smtClean="0"/>
              <a:t> </a:t>
            </a:r>
            <a:r>
              <a:rPr lang="en-IE" i="1" dirty="0" err="1" smtClean="0"/>
              <a:t>teknoloji</a:t>
            </a:r>
            <a:r>
              <a:rPr lang="en-IE" i="1" dirty="0" smtClean="0"/>
              <a:t>.</a:t>
            </a:r>
            <a:endParaRPr lang="en-IE" sz="3600" i="1" dirty="0"/>
          </a:p>
          <a:p>
            <a:pPr algn="ctr">
              <a:spcBef>
                <a:spcPts val="0"/>
              </a:spcBef>
            </a:pPr>
            <a:endParaRPr lang="en-IE" b="1" u="sng" dirty="0">
              <a:solidFill>
                <a:schemeClr val="accent1"/>
              </a:solidFill>
            </a:endParaRPr>
          </a:p>
          <a:p>
            <a:pPr algn="ctr">
              <a:spcBef>
                <a:spcPts val="0"/>
              </a:spcBef>
            </a:pPr>
            <a:r>
              <a:rPr lang="tr-TR" sz="2000" u="sng" dirty="0" smtClean="0">
                <a:solidFill>
                  <a:schemeClr val="accent1"/>
                </a:solidFill>
              </a:rPr>
              <a:t>Fazla</a:t>
            </a:r>
          </a:p>
          <a:p>
            <a:pPr algn="ctr">
              <a:spcBef>
                <a:spcPts val="0"/>
              </a:spcBef>
            </a:pPr>
            <a:endParaRPr lang="en-IE" sz="2000" dirty="0"/>
          </a:p>
          <a:p>
            <a:pPr algn="ctr">
              <a:spcBef>
                <a:spcPts val="0"/>
              </a:spcBef>
            </a:pPr>
            <a:endParaRPr lang="en-IE" b="1" dirty="0"/>
          </a:p>
          <a:p>
            <a:endParaRPr lang="en-IE" dirty="0"/>
          </a:p>
        </p:txBody>
      </p:sp>
    </p:spTree>
    <p:extLst>
      <p:ext uri="{BB962C8B-B14F-4D97-AF65-F5344CB8AC3E}">
        <p14:creationId xmlns:p14="http://schemas.microsoft.com/office/powerpoint/2010/main" xmlns="" val="33287930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DD9EF651-805C-4968-ADF4-89CD8A27A9E9}"/>
              </a:ext>
            </a:extLst>
          </p:cNvPr>
          <p:cNvSpPr>
            <a:spLocks noGrp="1"/>
          </p:cNvSpPr>
          <p:nvPr>
            <p:ph type="body" sz="quarter" idx="14"/>
          </p:nvPr>
        </p:nvSpPr>
        <p:spPr>
          <a:xfrm>
            <a:off x="3966827" y="234400"/>
            <a:ext cx="7540362" cy="5206518"/>
          </a:xfrm>
        </p:spPr>
        <p:txBody>
          <a:bodyPr/>
          <a:lstStyle/>
          <a:p>
            <a:pPr algn="ctr"/>
            <a:r>
              <a:rPr lang="en-IE" b="1" dirty="0" smtClean="0">
                <a:solidFill>
                  <a:srgbClr val="ED2A59"/>
                </a:solidFill>
              </a:rPr>
              <a:t>BİT, </a:t>
            </a:r>
            <a:r>
              <a:rPr lang="en-IE" b="1" dirty="0" err="1" smtClean="0">
                <a:solidFill>
                  <a:srgbClr val="ED2A59"/>
                </a:solidFill>
              </a:rPr>
              <a:t>bilgisayar</a:t>
            </a:r>
            <a:r>
              <a:rPr lang="en-IE" b="1" dirty="0" smtClean="0">
                <a:solidFill>
                  <a:srgbClr val="ED2A59"/>
                </a:solidFill>
              </a:rPr>
              <a:t> </a:t>
            </a:r>
            <a:r>
              <a:rPr lang="en-IE" b="1" dirty="0" err="1" smtClean="0">
                <a:solidFill>
                  <a:srgbClr val="ED2A59"/>
                </a:solidFill>
              </a:rPr>
              <a:t>ve</a:t>
            </a:r>
            <a:r>
              <a:rPr lang="en-IE" b="1" dirty="0" smtClean="0">
                <a:solidFill>
                  <a:srgbClr val="ED2A59"/>
                </a:solidFill>
              </a:rPr>
              <a:t> </a:t>
            </a:r>
            <a:r>
              <a:rPr lang="en-IE" b="1" dirty="0" err="1" smtClean="0">
                <a:solidFill>
                  <a:srgbClr val="ED2A59"/>
                </a:solidFill>
              </a:rPr>
              <a:t>dijital</a:t>
            </a:r>
            <a:r>
              <a:rPr lang="en-IE" b="1" dirty="0" smtClean="0">
                <a:solidFill>
                  <a:srgbClr val="ED2A59"/>
                </a:solidFill>
              </a:rPr>
              <a:t> </a:t>
            </a:r>
            <a:r>
              <a:rPr lang="en-IE" b="1" dirty="0" err="1" smtClean="0">
                <a:solidFill>
                  <a:srgbClr val="ED2A59"/>
                </a:solidFill>
              </a:rPr>
              <a:t>teknolojilerle</a:t>
            </a:r>
            <a:r>
              <a:rPr lang="en-IE" b="1" dirty="0" smtClean="0">
                <a:solidFill>
                  <a:srgbClr val="ED2A59"/>
                </a:solidFill>
              </a:rPr>
              <a:t> </a:t>
            </a:r>
            <a:r>
              <a:rPr lang="en-IE" b="1" dirty="0" err="1" smtClean="0">
                <a:solidFill>
                  <a:srgbClr val="ED2A59"/>
                </a:solidFill>
              </a:rPr>
              <a:t>ilgili</a:t>
            </a:r>
            <a:r>
              <a:rPr lang="en-IE" b="1" dirty="0" smtClean="0">
                <a:solidFill>
                  <a:srgbClr val="ED2A59"/>
                </a:solidFill>
              </a:rPr>
              <a:t> </a:t>
            </a:r>
            <a:r>
              <a:rPr lang="en-IE" b="1" dirty="0" err="1" smtClean="0">
                <a:solidFill>
                  <a:srgbClr val="ED2A59"/>
                </a:solidFill>
              </a:rPr>
              <a:t>uzun</a:t>
            </a:r>
            <a:r>
              <a:rPr lang="en-IE" b="1" dirty="0" smtClean="0">
                <a:solidFill>
                  <a:srgbClr val="ED2A59"/>
                </a:solidFill>
              </a:rPr>
              <a:t> </a:t>
            </a:r>
            <a:r>
              <a:rPr lang="en-IE" b="1" dirty="0" err="1" smtClean="0">
                <a:solidFill>
                  <a:srgbClr val="ED2A59"/>
                </a:solidFill>
              </a:rPr>
              <a:t>bir</a:t>
            </a:r>
            <a:r>
              <a:rPr lang="en-IE" b="1" dirty="0" smtClean="0">
                <a:solidFill>
                  <a:srgbClr val="ED2A59"/>
                </a:solidFill>
              </a:rPr>
              <a:t> </a:t>
            </a:r>
            <a:r>
              <a:rPr lang="en-IE" b="1" dirty="0" err="1" smtClean="0">
                <a:solidFill>
                  <a:srgbClr val="ED2A59"/>
                </a:solidFill>
              </a:rPr>
              <a:t>bileşen</a:t>
            </a:r>
            <a:r>
              <a:rPr lang="en-IE" b="1" dirty="0" smtClean="0">
                <a:solidFill>
                  <a:srgbClr val="ED2A59"/>
                </a:solidFill>
              </a:rPr>
              <a:t> </a:t>
            </a:r>
            <a:r>
              <a:rPr lang="en-IE" b="1" dirty="0" err="1" smtClean="0">
                <a:solidFill>
                  <a:srgbClr val="ED2A59"/>
                </a:solidFill>
              </a:rPr>
              <a:t>listesi</a:t>
            </a:r>
            <a:r>
              <a:rPr lang="en-IE" b="1" dirty="0" smtClean="0">
                <a:solidFill>
                  <a:srgbClr val="ED2A59"/>
                </a:solidFill>
              </a:rPr>
              <a:t> </a:t>
            </a:r>
            <a:r>
              <a:rPr lang="en-IE" b="1" dirty="0" err="1" smtClean="0">
                <a:solidFill>
                  <a:srgbClr val="ED2A59"/>
                </a:solidFill>
              </a:rPr>
              <a:t>içerir</a:t>
            </a:r>
            <a:r>
              <a:rPr lang="tr-TR" b="1" dirty="0" smtClean="0">
                <a:solidFill>
                  <a:srgbClr val="ED2A59"/>
                </a:solidFill>
              </a:rPr>
              <a:t>. </a:t>
            </a:r>
            <a:r>
              <a:rPr lang="tr-TR" dirty="0" smtClean="0">
                <a:solidFill>
                  <a:schemeClr val="tx1">
                    <a:lumMod val="75000"/>
                    <a:lumOff val="25000"/>
                  </a:schemeClr>
                </a:solidFill>
              </a:rPr>
              <a:t>BİT parçalarının listesi asla bitmiyor </a:t>
            </a:r>
            <a:r>
              <a:rPr lang="tr-TR" b="1" i="1" dirty="0" smtClean="0">
                <a:solidFill>
                  <a:schemeClr val="tx1">
                    <a:lumMod val="75000"/>
                    <a:lumOff val="25000"/>
                  </a:schemeClr>
                </a:solidFill>
              </a:rPr>
              <a:t>(bulut bilişim, yazılım, donanım, internet erişimi, veriler, işlemler, iletişim teknolojisi…). </a:t>
            </a:r>
            <a:r>
              <a:rPr lang="tr-TR" dirty="0" smtClean="0">
                <a:solidFill>
                  <a:schemeClr val="tx1">
                    <a:lumMod val="75000"/>
                    <a:lumOff val="25000"/>
                  </a:schemeClr>
                </a:solidFill>
              </a:rPr>
              <a:t>Bu parçaları kullanarak BİT, insan deneyiminde devrim yaratmaya devam edebilir. Örneğin, bilgisayarlar bir zamanlar telefonları yanıtladı ve aramaları yanıtlaması için bir kişiye yönlendirdi; artık robotlar yalnızca aramaları yanıtlamakla kalmıyor, aynı zamanda arayanların hizmet taleplerini daha hızlı ve verimli bir şekilde karşılayabiliyor. </a:t>
            </a:r>
            <a:endParaRPr lang="en-IE" dirty="0">
              <a:solidFill>
                <a:schemeClr val="tx1">
                  <a:lumMod val="75000"/>
                  <a:lumOff val="25000"/>
                </a:schemeClr>
              </a:solidFill>
            </a:endParaRPr>
          </a:p>
        </p:txBody>
      </p:sp>
      <p:sp>
        <p:nvSpPr>
          <p:cNvPr id="3" name="Text Placeholder 2">
            <a:extLst>
              <a:ext uri="{FF2B5EF4-FFF2-40B4-BE49-F238E27FC236}">
                <a16:creationId xmlns:a16="http://schemas.microsoft.com/office/drawing/2014/main" xmlns="" id="{7ADCC0AF-724D-4FE2-AE04-2FEA9A25DA62}"/>
              </a:ext>
            </a:extLst>
          </p:cNvPr>
          <p:cNvSpPr>
            <a:spLocks noGrp="1"/>
          </p:cNvSpPr>
          <p:nvPr>
            <p:ph type="body" sz="quarter" idx="15"/>
          </p:nvPr>
        </p:nvSpPr>
        <p:spPr>
          <a:xfrm>
            <a:off x="334045" y="234400"/>
            <a:ext cx="2852539" cy="5206518"/>
          </a:xfrm>
        </p:spPr>
        <p:txBody>
          <a:bodyPr>
            <a:normAutofit/>
          </a:bodyPr>
          <a:lstStyle/>
          <a:p>
            <a:pPr algn="ctr"/>
            <a:r>
              <a:rPr lang="tr-TR" dirty="0" smtClean="0"/>
              <a:t>BİT Bileşenleri</a:t>
            </a:r>
            <a:r>
              <a:rPr lang="en-IE" dirty="0" smtClean="0"/>
              <a:t> </a:t>
            </a:r>
            <a:endParaRPr lang="en-IE" dirty="0"/>
          </a:p>
          <a:p>
            <a:pPr algn="ctr"/>
            <a:endParaRPr lang="en-IE" sz="2800" dirty="0"/>
          </a:p>
          <a:p>
            <a:pPr algn="ctr"/>
            <a:r>
              <a:rPr lang="en-IE" sz="2800" dirty="0" smtClean="0"/>
              <a:t>… </a:t>
            </a:r>
            <a:r>
              <a:rPr lang="en-IE" sz="2800" dirty="0" err="1" smtClean="0"/>
              <a:t>İnsanların</a:t>
            </a:r>
            <a:r>
              <a:rPr lang="en-IE" sz="2800" dirty="0" smtClean="0"/>
              <a:t> </a:t>
            </a:r>
            <a:r>
              <a:rPr lang="en-IE" sz="2800" dirty="0" err="1" smtClean="0"/>
              <a:t>ve</a:t>
            </a:r>
            <a:r>
              <a:rPr lang="en-IE" sz="2800" dirty="0" smtClean="0"/>
              <a:t> </a:t>
            </a:r>
            <a:r>
              <a:rPr lang="en-IE" sz="2800" dirty="0" err="1" smtClean="0"/>
              <a:t>kuruluşların</a:t>
            </a:r>
            <a:r>
              <a:rPr lang="en-IE" sz="2800" dirty="0" smtClean="0"/>
              <a:t> </a:t>
            </a:r>
            <a:r>
              <a:rPr lang="en-IE" sz="2800" dirty="0" err="1" smtClean="0"/>
              <a:t>dijital</a:t>
            </a:r>
            <a:r>
              <a:rPr lang="en-IE" sz="2800" dirty="0" smtClean="0"/>
              <a:t> </a:t>
            </a:r>
            <a:r>
              <a:rPr lang="en-IE" sz="2800" dirty="0" err="1" smtClean="0"/>
              <a:t>dünyada</a:t>
            </a:r>
            <a:r>
              <a:rPr lang="en-IE" sz="2800" dirty="0" smtClean="0"/>
              <a:t> </a:t>
            </a:r>
            <a:r>
              <a:rPr lang="en-IE" sz="2800" dirty="0" err="1" smtClean="0"/>
              <a:t>etkileşim</a:t>
            </a:r>
            <a:r>
              <a:rPr lang="en-IE" sz="2800" dirty="0" smtClean="0"/>
              <a:t> </a:t>
            </a:r>
            <a:r>
              <a:rPr lang="en-IE" sz="2800" dirty="0" err="1" smtClean="0"/>
              <a:t>kurmasına</a:t>
            </a:r>
            <a:r>
              <a:rPr lang="en-IE" sz="2800" dirty="0" smtClean="0"/>
              <a:t> </a:t>
            </a:r>
            <a:r>
              <a:rPr lang="en-IE" sz="2800" dirty="0" err="1" smtClean="0"/>
              <a:t>olanak</a:t>
            </a:r>
            <a:r>
              <a:rPr lang="en-IE" sz="2800" dirty="0" smtClean="0"/>
              <a:t> </a:t>
            </a:r>
            <a:r>
              <a:rPr lang="en-IE" sz="2800" dirty="0" err="1" smtClean="0"/>
              <a:t>tanıyan</a:t>
            </a:r>
            <a:r>
              <a:rPr lang="en-IE" sz="2800" dirty="0" smtClean="0"/>
              <a:t> </a:t>
            </a:r>
            <a:r>
              <a:rPr lang="en-IE" sz="2800" dirty="0" err="1" smtClean="0"/>
              <a:t>bir</a:t>
            </a:r>
            <a:r>
              <a:rPr lang="en-IE" sz="2800" dirty="0" smtClean="0"/>
              <a:t> </a:t>
            </a:r>
            <a:r>
              <a:rPr lang="en-IE" sz="2800" dirty="0" err="1" smtClean="0"/>
              <a:t>araya</a:t>
            </a:r>
            <a:r>
              <a:rPr lang="en-IE" sz="2800" dirty="0" smtClean="0"/>
              <a:t> </a:t>
            </a:r>
            <a:r>
              <a:rPr lang="en-IE" sz="2800" dirty="0" err="1" smtClean="0"/>
              <a:t>gelen</a:t>
            </a:r>
            <a:r>
              <a:rPr lang="en-IE" sz="2800" dirty="0" smtClean="0"/>
              <a:t> </a:t>
            </a:r>
            <a:r>
              <a:rPr lang="en-IE" sz="2800" dirty="0" err="1" smtClean="0"/>
              <a:t>teknolojilerdir</a:t>
            </a:r>
            <a:endParaRPr lang="en-IE" sz="2800" dirty="0"/>
          </a:p>
          <a:p>
            <a:pPr algn="ctr"/>
            <a:endParaRPr lang="en-IE" sz="2800" dirty="0"/>
          </a:p>
          <a:p>
            <a:pPr algn="ctr"/>
            <a:r>
              <a:rPr lang="tr-TR" sz="1800" dirty="0" smtClean="0">
                <a:hlinkClick r:id="rId2">
                  <a:extLst>
                    <a:ext uri="{A12FA001-AC4F-418D-AE19-62706E023703}">
                      <ahyp:hlinkClr xmlns:ahyp="http://schemas.microsoft.com/office/drawing/2018/hyperlinkcolor" xmlns="" val="tx"/>
                    </a:ext>
                  </a:extLst>
                </a:hlinkClick>
              </a:rPr>
              <a:t>fazla</a:t>
            </a:r>
            <a:r>
              <a:rPr lang="en-IE" sz="1800" dirty="0" smtClean="0">
                <a:hlinkClick r:id="rId2">
                  <a:extLst>
                    <a:ext uri="{A12FA001-AC4F-418D-AE19-62706E023703}">
                      <ahyp:hlinkClr xmlns:ahyp="http://schemas.microsoft.com/office/drawing/2018/hyperlinkcolor" xmlns="" val="tx"/>
                    </a:ext>
                  </a:extLst>
                </a:hlinkClick>
              </a:rPr>
              <a:t> </a:t>
            </a:r>
            <a:r>
              <a:rPr lang="tr-TR" sz="1800" dirty="0" smtClean="0"/>
              <a:t> </a:t>
            </a:r>
          </a:p>
          <a:p>
            <a:pPr algn="ctr"/>
            <a:endParaRPr lang="en-IE" sz="1800" dirty="0"/>
          </a:p>
        </p:txBody>
      </p:sp>
      <p:pic>
        <p:nvPicPr>
          <p:cNvPr id="2050" name="Picture 2" descr="Components of ICT">
            <a:extLst>
              <a:ext uri="{FF2B5EF4-FFF2-40B4-BE49-F238E27FC236}">
                <a16:creationId xmlns:a16="http://schemas.microsoft.com/office/drawing/2014/main" xmlns="" id="{C1AF3AFD-D9C0-41A6-9447-28AAF3F9BE94}"/>
              </a:ext>
            </a:extLst>
          </p:cNvPr>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7033" t="23212" r="7418" b="7980"/>
          <a:stretch/>
        </p:blipFill>
        <p:spPr bwMode="auto">
          <a:xfrm>
            <a:off x="5781674" y="3514725"/>
            <a:ext cx="3663825" cy="32194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0148733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xmlns="" id="{BBB8F49A-8D78-47A1-BEE5-650D374DB791}"/>
              </a:ext>
            </a:extLst>
          </p:cNvPr>
          <p:cNvSpPr>
            <a:spLocks noGrp="1"/>
          </p:cNvSpPr>
          <p:nvPr>
            <p:ph type="body" sz="quarter" idx="14"/>
          </p:nvPr>
        </p:nvSpPr>
        <p:spPr>
          <a:xfrm>
            <a:off x="3794810" y="110292"/>
            <a:ext cx="8029015" cy="5206518"/>
          </a:xfrm>
        </p:spPr>
        <p:txBody>
          <a:bodyPr/>
          <a:lstStyle/>
          <a:p>
            <a:pPr marL="342900" indent="-342900">
              <a:buFont typeface="Wingdings" panose="05000000000000000000" pitchFamily="2" charset="2"/>
              <a:buChar char="ü"/>
            </a:pPr>
            <a:r>
              <a:rPr lang="tr-TR" b="1" dirty="0" smtClean="0">
                <a:solidFill>
                  <a:srgbClr val="ED2A59"/>
                </a:solidFill>
              </a:rPr>
              <a:t>BİT</a:t>
            </a:r>
            <a:r>
              <a:rPr lang="en-IE" b="1" dirty="0" smtClean="0">
                <a:solidFill>
                  <a:srgbClr val="ED2A59"/>
                </a:solidFill>
              </a:rPr>
              <a:t> </a:t>
            </a:r>
            <a:r>
              <a:rPr lang="en-IE" b="1" dirty="0" err="1" smtClean="0">
                <a:solidFill>
                  <a:srgbClr val="ED2A59"/>
                </a:solidFill>
              </a:rPr>
              <a:t>Bilgi</a:t>
            </a:r>
            <a:r>
              <a:rPr lang="en-IE" b="1" dirty="0" smtClean="0">
                <a:solidFill>
                  <a:srgbClr val="ED2A59"/>
                </a:solidFill>
              </a:rPr>
              <a:t> </a:t>
            </a:r>
            <a:r>
              <a:rPr lang="en-IE" b="1" dirty="0" err="1" smtClean="0">
                <a:solidFill>
                  <a:srgbClr val="ED2A59"/>
                </a:solidFill>
              </a:rPr>
              <a:t>İletişim</a:t>
            </a:r>
            <a:r>
              <a:rPr lang="en-IE" b="1" dirty="0" smtClean="0">
                <a:solidFill>
                  <a:srgbClr val="ED2A59"/>
                </a:solidFill>
              </a:rPr>
              <a:t> </a:t>
            </a:r>
            <a:r>
              <a:rPr lang="en-IE" b="1" dirty="0" err="1" smtClean="0">
                <a:solidFill>
                  <a:srgbClr val="ED2A59"/>
                </a:solidFill>
              </a:rPr>
              <a:t>Teknolojileri</a:t>
            </a:r>
            <a:r>
              <a:rPr lang="en-IE" dirty="0" smtClean="0">
                <a:solidFill>
                  <a:schemeClr val="tx1">
                    <a:lumMod val="75000"/>
                    <a:lumOff val="25000"/>
                  </a:schemeClr>
                </a:solidFill>
              </a:rPr>
              <a:t>, </a:t>
            </a:r>
            <a:r>
              <a:rPr lang="en-IE" dirty="0" err="1" smtClean="0">
                <a:solidFill>
                  <a:schemeClr val="tx1">
                    <a:lumMod val="75000"/>
                    <a:lumOff val="25000"/>
                  </a:schemeClr>
                </a:solidFill>
              </a:rPr>
              <a:t>özellikle</a:t>
            </a:r>
            <a:r>
              <a:rPr lang="en-IE" dirty="0" smtClean="0">
                <a:solidFill>
                  <a:schemeClr val="tx1">
                    <a:lumMod val="75000"/>
                    <a:lumOff val="25000"/>
                  </a:schemeClr>
                </a:solidFill>
              </a:rPr>
              <a:t> </a:t>
            </a:r>
            <a:r>
              <a:rPr lang="en-IE" dirty="0" err="1" smtClean="0">
                <a:solidFill>
                  <a:schemeClr val="tx1">
                    <a:lumMod val="75000"/>
                    <a:lumOff val="25000"/>
                  </a:schemeClr>
                </a:solidFill>
              </a:rPr>
              <a:t>kırsal</a:t>
            </a:r>
            <a:r>
              <a:rPr lang="en-IE" dirty="0" smtClean="0">
                <a:solidFill>
                  <a:schemeClr val="tx1">
                    <a:lumMod val="75000"/>
                    <a:lumOff val="25000"/>
                  </a:schemeClr>
                </a:solidFill>
              </a:rPr>
              <a:t> </a:t>
            </a:r>
            <a:r>
              <a:rPr lang="en-IE" dirty="0" err="1" smtClean="0">
                <a:solidFill>
                  <a:schemeClr val="tx1">
                    <a:lumMod val="75000"/>
                    <a:lumOff val="25000"/>
                  </a:schemeClr>
                </a:solidFill>
              </a:rPr>
              <a:t>alanlarda</a:t>
            </a:r>
            <a:r>
              <a:rPr lang="en-IE" dirty="0" smtClean="0">
                <a:solidFill>
                  <a:schemeClr val="tx1">
                    <a:lumMod val="75000"/>
                    <a:lumOff val="25000"/>
                  </a:schemeClr>
                </a:solidFill>
              </a:rPr>
              <a:t> </a:t>
            </a:r>
            <a:r>
              <a:rPr lang="en-IE" dirty="0" err="1" smtClean="0">
                <a:solidFill>
                  <a:schemeClr val="tx1">
                    <a:lumMod val="75000"/>
                    <a:lumOff val="25000"/>
                  </a:schemeClr>
                </a:solidFill>
              </a:rPr>
              <a:t>bilgi</a:t>
            </a:r>
            <a:r>
              <a:rPr lang="en-IE" dirty="0" smtClean="0">
                <a:solidFill>
                  <a:schemeClr val="tx1">
                    <a:lumMod val="75000"/>
                    <a:lumOff val="25000"/>
                  </a:schemeClr>
                </a:solidFill>
              </a:rPr>
              <a:t> </a:t>
            </a:r>
            <a:r>
              <a:rPr lang="en-IE" dirty="0" err="1" smtClean="0">
                <a:solidFill>
                  <a:schemeClr val="tx1">
                    <a:lumMod val="75000"/>
                    <a:lumOff val="25000"/>
                  </a:schemeClr>
                </a:solidFill>
              </a:rPr>
              <a:t>gönderme</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para</a:t>
            </a:r>
            <a:r>
              <a:rPr lang="en-IE" dirty="0" smtClean="0">
                <a:solidFill>
                  <a:schemeClr val="tx1">
                    <a:lumMod val="75000"/>
                    <a:lumOff val="25000"/>
                  </a:schemeClr>
                </a:solidFill>
              </a:rPr>
              <a:t> </a:t>
            </a:r>
            <a:r>
              <a:rPr lang="en-IE" dirty="0" err="1" smtClean="0">
                <a:solidFill>
                  <a:schemeClr val="tx1">
                    <a:lumMod val="75000"/>
                    <a:lumOff val="25000"/>
                  </a:schemeClr>
                </a:solidFill>
              </a:rPr>
              <a:t>transferi</a:t>
            </a:r>
            <a:r>
              <a:rPr lang="en-IE" dirty="0" smtClean="0">
                <a:solidFill>
                  <a:schemeClr val="tx1">
                    <a:lumMod val="75000"/>
                    <a:lumOff val="25000"/>
                  </a:schemeClr>
                </a:solidFill>
              </a:rPr>
              <a:t> </a:t>
            </a:r>
            <a:r>
              <a:rPr lang="en-IE" dirty="0" err="1" smtClean="0">
                <a:solidFill>
                  <a:schemeClr val="tx1">
                    <a:lumMod val="75000"/>
                    <a:lumOff val="25000"/>
                  </a:schemeClr>
                </a:solidFill>
              </a:rPr>
              <a:t>maliyetlerini</a:t>
            </a:r>
            <a:r>
              <a:rPr lang="en-IE" dirty="0" smtClean="0">
                <a:solidFill>
                  <a:schemeClr val="tx1">
                    <a:lumMod val="75000"/>
                    <a:lumOff val="25000"/>
                  </a:schemeClr>
                </a:solidFill>
              </a:rPr>
              <a:t> </a:t>
            </a:r>
            <a:r>
              <a:rPr lang="en-IE" b="1" dirty="0" err="1" smtClean="0">
                <a:solidFill>
                  <a:schemeClr val="tx1">
                    <a:lumMod val="75000"/>
                    <a:lumOff val="25000"/>
                  </a:schemeClr>
                </a:solidFill>
              </a:rPr>
              <a:t>düşürür</a:t>
            </a:r>
            <a:r>
              <a:rPr lang="en-IE" b="1" dirty="0" smtClean="0">
                <a:solidFill>
                  <a:schemeClr val="tx1">
                    <a:lumMod val="75000"/>
                    <a:lumOff val="25000"/>
                  </a:schemeClr>
                </a:solidFill>
              </a:rPr>
              <a:t>,</a:t>
            </a:r>
            <a:r>
              <a:rPr lang="en-IE" dirty="0" smtClean="0">
                <a:solidFill>
                  <a:schemeClr val="tx1">
                    <a:lumMod val="75000"/>
                    <a:lumOff val="25000"/>
                  </a:schemeClr>
                </a:solidFill>
              </a:rPr>
              <a:t> </a:t>
            </a:r>
            <a:r>
              <a:rPr lang="en-IE" dirty="0" err="1" smtClean="0">
                <a:solidFill>
                  <a:schemeClr val="tx1">
                    <a:lumMod val="75000"/>
                    <a:lumOff val="25000"/>
                  </a:schemeClr>
                </a:solidFill>
              </a:rPr>
              <a:t>hizmet</a:t>
            </a:r>
            <a:r>
              <a:rPr lang="en-IE" dirty="0" smtClean="0">
                <a:solidFill>
                  <a:schemeClr val="tx1">
                    <a:lumMod val="75000"/>
                    <a:lumOff val="25000"/>
                  </a:schemeClr>
                </a:solidFill>
              </a:rPr>
              <a:t> </a:t>
            </a:r>
            <a:r>
              <a:rPr lang="en-IE" dirty="0" err="1" smtClean="0">
                <a:solidFill>
                  <a:schemeClr val="tx1">
                    <a:lumMod val="75000"/>
                    <a:lumOff val="25000"/>
                  </a:schemeClr>
                </a:solidFill>
              </a:rPr>
              <a:t>sunumunu</a:t>
            </a:r>
            <a:r>
              <a:rPr lang="en-IE" dirty="0" smtClean="0">
                <a:solidFill>
                  <a:schemeClr val="tx1">
                    <a:lumMod val="75000"/>
                    <a:lumOff val="25000"/>
                  </a:schemeClr>
                </a:solidFill>
              </a:rPr>
              <a:t> </a:t>
            </a:r>
            <a:r>
              <a:rPr lang="en-IE" dirty="0" err="1" smtClean="0">
                <a:solidFill>
                  <a:schemeClr val="tx1">
                    <a:lumMod val="75000"/>
                    <a:lumOff val="25000"/>
                  </a:schemeClr>
                </a:solidFill>
              </a:rPr>
              <a:t>daha</a:t>
            </a:r>
            <a:r>
              <a:rPr lang="en-IE" dirty="0" smtClean="0">
                <a:solidFill>
                  <a:schemeClr val="tx1">
                    <a:lumMod val="75000"/>
                    <a:lumOff val="25000"/>
                  </a:schemeClr>
                </a:solidFill>
              </a:rPr>
              <a:t> </a:t>
            </a:r>
            <a:r>
              <a:rPr lang="en-IE" dirty="0" err="1" smtClean="0">
                <a:solidFill>
                  <a:schemeClr val="tx1">
                    <a:lumMod val="75000"/>
                    <a:lumOff val="25000"/>
                  </a:schemeClr>
                </a:solidFill>
              </a:rPr>
              <a:t>verimli</a:t>
            </a:r>
            <a:r>
              <a:rPr lang="en-IE" dirty="0" smtClean="0">
                <a:solidFill>
                  <a:schemeClr val="tx1">
                    <a:lumMod val="75000"/>
                    <a:lumOff val="25000"/>
                  </a:schemeClr>
                </a:solidFill>
              </a:rPr>
              <a:t> </a:t>
            </a:r>
            <a:r>
              <a:rPr lang="en-IE" b="1" dirty="0" smtClean="0">
                <a:solidFill>
                  <a:schemeClr val="tx1">
                    <a:lumMod val="75000"/>
                    <a:lumOff val="25000"/>
                  </a:schemeClr>
                </a:solidFill>
              </a:rPr>
              <a:t>hale </a:t>
            </a:r>
            <a:r>
              <a:rPr lang="en-IE" b="1" dirty="0" err="1" smtClean="0">
                <a:solidFill>
                  <a:schemeClr val="tx1">
                    <a:lumMod val="75000"/>
                    <a:lumOff val="25000"/>
                  </a:schemeClr>
                </a:solidFill>
              </a:rPr>
              <a:t>getirir</a:t>
            </a:r>
            <a:r>
              <a:rPr lang="en-IE" dirty="0" smtClean="0">
                <a:solidFill>
                  <a:schemeClr val="tx1">
                    <a:lumMod val="75000"/>
                    <a:lumOff val="25000"/>
                  </a:schemeClr>
                </a:solidFill>
              </a:rPr>
              <a:t>, </a:t>
            </a:r>
            <a:r>
              <a:rPr lang="en-IE" dirty="0" err="1" smtClean="0">
                <a:solidFill>
                  <a:schemeClr val="tx1">
                    <a:lumMod val="75000"/>
                    <a:lumOff val="25000"/>
                  </a:schemeClr>
                </a:solidFill>
              </a:rPr>
              <a:t>para</a:t>
            </a:r>
            <a:r>
              <a:rPr lang="en-IE" dirty="0" smtClean="0">
                <a:solidFill>
                  <a:schemeClr val="tx1">
                    <a:lumMod val="75000"/>
                    <a:lumOff val="25000"/>
                  </a:schemeClr>
                </a:solidFill>
              </a:rPr>
              <a:t> </a:t>
            </a:r>
            <a:r>
              <a:rPr lang="en-IE" dirty="0" err="1" smtClean="0">
                <a:solidFill>
                  <a:schemeClr val="tx1">
                    <a:lumMod val="75000"/>
                    <a:lumOff val="25000"/>
                  </a:schemeClr>
                </a:solidFill>
              </a:rPr>
              <a:t>kazanmanın</a:t>
            </a:r>
            <a:r>
              <a:rPr lang="en-IE" dirty="0" smtClean="0">
                <a:solidFill>
                  <a:schemeClr val="tx1">
                    <a:lumMod val="75000"/>
                    <a:lumOff val="25000"/>
                  </a:schemeClr>
                </a:solidFill>
              </a:rPr>
              <a:t> </a:t>
            </a:r>
            <a:r>
              <a:rPr lang="en-IE" dirty="0" err="1" smtClean="0">
                <a:solidFill>
                  <a:schemeClr val="tx1">
                    <a:lumMod val="75000"/>
                    <a:lumOff val="25000"/>
                  </a:schemeClr>
                </a:solidFill>
              </a:rPr>
              <a:t>yeni</a:t>
            </a:r>
            <a:r>
              <a:rPr lang="en-IE" dirty="0" smtClean="0">
                <a:solidFill>
                  <a:schemeClr val="tx1">
                    <a:lumMod val="75000"/>
                    <a:lumOff val="25000"/>
                  </a:schemeClr>
                </a:solidFill>
              </a:rPr>
              <a:t> </a:t>
            </a:r>
            <a:r>
              <a:rPr lang="en-IE" dirty="0" err="1" smtClean="0">
                <a:solidFill>
                  <a:schemeClr val="tx1">
                    <a:lumMod val="75000"/>
                    <a:lumOff val="25000"/>
                  </a:schemeClr>
                </a:solidFill>
              </a:rPr>
              <a:t>yollarını</a:t>
            </a:r>
            <a:r>
              <a:rPr lang="en-IE" dirty="0" smtClean="0">
                <a:solidFill>
                  <a:schemeClr val="tx1">
                    <a:lumMod val="75000"/>
                    <a:lumOff val="25000"/>
                  </a:schemeClr>
                </a:solidFill>
              </a:rPr>
              <a:t> </a:t>
            </a:r>
            <a:r>
              <a:rPr lang="en-IE" dirty="0" err="1" smtClean="0">
                <a:solidFill>
                  <a:schemeClr val="tx1">
                    <a:lumMod val="75000"/>
                    <a:lumOff val="25000"/>
                  </a:schemeClr>
                </a:solidFill>
              </a:rPr>
              <a:t>oluşturur</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kaynakların</a:t>
            </a:r>
            <a:r>
              <a:rPr lang="en-IE" dirty="0" smtClean="0">
                <a:solidFill>
                  <a:schemeClr val="tx1">
                    <a:lumMod val="75000"/>
                    <a:lumOff val="25000"/>
                  </a:schemeClr>
                </a:solidFill>
              </a:rPr>
              <a:t> </a:t>
            </a:r>
            <a:r>
              <a:rPr lang="en-IE" dirty="0" err="1" smtClean="0">
                <a:solidFill>
                  <a:schemeClr val="tx1">
                    <a:lumMod val="75000"/>
                    <a:lumOff val="25000"/>
                  </a:schemeClr>
                </a:solidFill>
              </a:rPr>
              <a:t>korunmasına</a:t>
            </a:r>
            <a:r>
              <a:rPr lang="en-IE" dirty="0" smtClean="0">
                <a:solidFill>
                  <a:schemeClr val="tx1">
                    <a:lumMod val="75000"/>
                    <a:lumOff val="25000"/>
                  </a:schemeClr>
                </a:solidFill>
              </a:rPr>
              <a:t> </a:t>
            </a:r>
            <a:r>
              <a:rPr lang="en-IE" b="1" dirty="0" err="1" smtClean="0">
                <a:solidFill>
                  <a:schemeClr val="tx1">
                    <a:lumMod val="75000"/>
                    <a:lumOff val="25000"/>
                  </a:schemeClr>
                </a:solidFill>
              </a:rPr>
              <a:t>yardımcı</a:t>
            </a:r>
            <a:r>
              <a:rPr lang="en-IE" b="1" dirty="0" smtClean="0">
                <a:solidFill>
                  <a:schemeClr val="tx1">
                    <a:lumMod val="75000"/>
                    <a:lumOff val="25000"/>
                  </a:schemeClr>
                </a:solidFill>
              </a:rPr>
              <a:t> </a:t>
            </a:r>
            <a:r>
              <a:rPr lang="en-IE" b="1" dirty="0" err="1" smtClean="0">
                <a:solidFill>
                  <a:schemeClr val="tx1">
                    <a:lumMod val="75000"/>
                    <a:lumOff val="25000"/>
                  </a:schemeClr>
                </a:solidFill>
              </a:rPr>
              <a:t>olur</a:t>
            </a:r>
            <a:r>
              <a:rPr lang="en-IE" dirty="0" smtClean="0">
                <a:solidFill>
                  <a:schemeClr val="tx1">
                    <a:lumMod val="75000"/>
                    <a:lumOff val="25000"/>
                  </a:schemeClr>
                </a:solidFill>
              </a:rPr>
              <a:t>. </a:t>
            </a:r>
            <a:r>
              <a:rPr lang="en-IE" dirty="0" err="1" smtClean="0">
                <a:solidFill>
                  <a:schemeClr val="tx1">
                    <a:lumMod val="75000"/>
                    <a:lumOff val="25000"/>
                  </a:schemeClr>
                </a:solidFill>
              </a:rPr>
              <a:t>BİT'ler</a:t>
            </a:r>
            <a:r>
              <a:rPr lang="en-IE" dirty="0" smtClean="0">
                <a:solidFill>
                  <a:schemeClr val="tx1">
                    <a:lumMod val="75000"/>
                    <a:lumOff val="25000"/>
                  </a:schemeClr>
                </a:solidFill>
              </a:rPr>
              <a:t> </a:t>
            </a:r>
            <a:r>
              <a:rPr lang="en-IE" dirty="0" err="1" smtClean="0">
                <a:solidFill>
                  <a:schemeClr val="tx1">
                    <a:lumMod val="75000"/>
                    <a:lumOff val="25000"/>
                  </a:schemeClr>
                </a:solidFill>
              </a:rPr>
              <a:t>aynı</a:t>
            </a:r>
            <a:r>
              <a:rPr lang="en-IE" dirty="0" smtClean="0">
                <a:solidFill>
                  <a:schemeClr val="tx1">
                    <a:lumMod val="75000"/>
                    <a:lumOff val="25000"/>
                  </a:schemeClr>
                </a:solidFill>
              </a:rPr>
              <a:t> </a:t>
            </a:r>
            <a:r>
              <a:rPr lang="en-IE" dirty="0" err="1" smtClean="0">
                <a:solidFill>
                  <a:schemeClr val="tx1">
                    <a:lumMod val="75000"/>
                    <a:lumOff val="25000"/>
                  </a:schemeClr>
                </a:solidFill>
              </a:rPr>
              <a:t>zamanda</a:t>
            </a:r>
            <a:r>
              <a:rPr lang="en-IE" dirty="0" smtClean="0">
                <a:solidFill>
                  <a:schemeClr val="tx1">
                    <a:lumMod val="75000"/>
                    <a:lumOff val="25000"/>
                  </a:schemeClr>
                </a:solidFill>
              </a:rPr>
              <a:t> </a:t>
            </a:r>
            <a:r>
              <a:rPr lang="en-IE" dirty="0" err="1" smtClean="0">
                <a:solidFill>
                  <a:schemeClr val="tx1">
                    <a:lumMod val="75000"/>
                    <a:lumOff val="25000"/>
                  </a:schemeClr>
                </a:solidFill>
              </a:rPr>
              <a:t>işletmelerin</a:t>
            </a:r>
            <a:r>
              <a:rPr lang="en-IE" dirty="0" smtClean="0">
                <a:solidFill>
                  <a:schemeClr val="tx1">
                    <a:lumMod val="75000"/>
                    <a:lumOff val="25000"/>
                  </a:schemeClr>
                </a:solidFill>
              </a:rPr>
              <a:t>, </a:t>
            </a:r>
            <a:r>
              <a:rPr lang="en-IE" dirty="0" err="1" smtClean="0">
                <a:solidFill>
                  <a:schemeClr val="tx1">
                    <a:lumMod val="75000"/>
                    <a:lumOff val="25000"/>
                  </a:schemeClr>
                </a:solidFill>
              </a:rPr>
              <a:t>insanların</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hükümetlerin</a:t>
            </a:r>
            <a:r>
              <a:rPr lang="en-IE" dirty="0" smtClean="0">
                <a:solidFill>
                  <a:schemeClr val="tx1">
                    <a:lumMod val="75000"/>
                    <a:lumOff val="25000"/>
                  </a:schemeClr>
                </a:solidFill>
              </a:rPr>
              <a:t> </a:t>
            </a:r>
            <a:r>
              <a:rPr lang="en-IE" dirty="0" err="1" smtClean="0">
                <a:solidFill>
                  <a:schemeClr val="tx1">
                    <a:lumMod val="75000"/>
                    <a:lumOff val="25000"/>
                  </a:schemeClr>
                </a:solidFill>
              </a:rPr>
              <a:t>çalışma</a:t>
            </a:r>
            <a:r>
              <a:rPr lang="en-IE" dirty="0" smtClean="0">
                <a:solidFill>
                  <a:schemeClr val="tx1">
                    <a:lumMod val="75000"/>
                    <a:lumOff val="25000"/>
                  </a:schemeClr>
                </a:solidFill>
              </a:rPr>
              <a:t>, </a:t>
            </a:r>
            <a:r>
              <a:rPr lang="en-IE" dirty="0" err="1" smtClean="0">
                <a:solidFill>
                  <a:schemeClr val="tx1">
                    <a:lumMod val="75000"/>
                    <a:lumOff val="25000"/>
                  </a:schemeClr>
                </a:solidFill>
              </a:rPr>
              <a:t>başkalarıyla</a:t>
            </a:r>
            <a:r>
              <a:rPr lang="en-IE" dirty="0" smtClean="0">
                <a:solidFill>
                  <a:schemeClr val="tx1">
                    <a:lumMod val="75000"/>
                    <a:lumOff val="25000"/>
                  </a:schemeClr>
                </a:solidFill>
              </a:rPr>
              <a:t> </a:t>
            </a:r>
            <a:r>
              <a:rPr lang="en-IE" dirty="0" err="1" smtClean="0">
                <a:solidFill>
                  <a:schemeClr val="tx1">
                    <a:lumMod val="75000"/>
                    <a:lumOff val="25000"/>
                  </a:schemeClr>
                </a:solidFill>
              </a:rPr>
              <a:t>çalışma</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iletişim</a:t>
            </a:r>
            <a:r>
              <a:rPr lang="en-IE" dirty="0" smtClean="0">
                <a:solidFill>
                  <a:schemeClr val="tx1">
                    <a:lumMod val="75000"/>
                    <a:lumOff val="25000"/>
                  </a:schemeClr>
                </a:solidFill>
              </a:rPr>
              <a:t> </a:t>
            </a:r>
            <a:r>
              <a:rPr lang="en-IE" dirty="0" err="1" smtClean="0">
                <a:solidFill>
                  <a:schemeClr val="tx1">
                    <a:lumMod val="75000"/>
                    <a:lumOff val="25000"/>
                  </a:schemeClr>
                </a:solidFill>
              </a:rPr>
              <a:t>kurma</a:t>
            </a:r>
            <a:r>
              <a:rPr lang="en-IE" dirty="0" smtClean="0">
                <a:solidFill>
                  <a:schemeClr val="tx1">
                    <a:lumMod val="75000"/>
                    <a:lumOff val="25000"/>
                  </a:schemeClr>
                </a:solidFill>
              </a:rPr>
              <a:t> </a:t>
            </a:r>
            <a:r>
              <a:rPr lang="en-IE" dirty="0" err="1" smtClean="0">
                <a:solidFill>
                  <a:schemeClr val="tx1">
                    <a:lumMod val="75000"/>
                    <a:lumOff val="25000"/>
                  </a:schemeClr>
                </a:solidFill>
              </a:rPr>
              <a:t>biçimlerini</a:t>
            </a:r>
            <a:r>
              <a:rPr lang="en-IE" dirty="0" smtClean="0">
                <a:solidFill>
                  <a:schemeClr val="tx1">
                    <a:lumMod val="75000"/>
                    <a:lumOff val="25000"/>
                  </a:schemeClr>
                </a:solidFill>
              </a:rPr>
              <a:t> de </a:t>
            </a:r>
            <a:r>
              <a:rPr lang="en-IE" dirty="0" err="1" smtClean="0">
                <a:solidFill>
                  <a:schemeClr val="tx1">
                    <a:lumMod val="75000"/>
                    <a:lumOff val="25000"/>
                  </a:schemeClr>
                </a:solidFill>
              </a:rPr>
              <a:t>değiştirdi</a:t>
            </a:r>
            <a:r>
              <a:rPr lang="en-IE" dirty="0" smtClean="0">
                <a:solidFill>
                  <a:schemeClr val="tx1">
                    <a:lumMod val="75000"/>
                    <a:lumOff val="25000"/>
                  </a:schemeClr>
                </a:solidFill>
              </a:rPr>
              <a:t>.</a:t>
            </a:r>
          </a:p>
          <a:p>
            <a:pPr marL="342900" indent="-342900">
              <a:buFont typeface="Wingdings" panose="05000000000000000000" pitchFamily="2" charset="2"/>
              <a:buChar char="ü"/>
            </a:pPr>
            <a:endParaRPr lang="en-IE" dirty="0" smtClean="0">
              <a:solidFill>
                <a:schemeClr val="tx1">
                  <a:lumMod val="75000"/>
                  <a:lumOff val="25000"/>
                </a:schemeClr>
              </a:solidFill>
            </a:endParaRPr>
          </a:p>
          <a:p>
            <a:pPr marL="342900" indent="-342900">
              <a:buFont typeface="Wingdings" panose="05000000000000000000" pitchFamily="2" charset="2"/>
              <a:buChar char="ü"/>
            </a:pPr>
            <a:r>
              <a:rPr lang="tr-TR" b="1" dirty="0" smtClean="0">
                <a:solidFill>
                  <a:srgbClr val="ED2A59"/>
                </a:solidFill>
              </a:rPr>
              <a:t>BİT</a:t>
            </a:r>
            <a:r>
              <a:rPr lang="en-IE" b="1" dirty="0" smtClean="0">
                <a:solidFill>
                  <a:srgbClr val="ED2A59"/>
                </a:solidFill>
              </a:rPr>
              <a:t> </a:t>
            </a:r>
            <a:r>
              <a:rPr lang="en-IE" b="1" dirty="0" err="1" smtClean="0">
                <a:solidFill>
                  <a:srgbClr val="ED2A59"/>
                </a:solidFill>
              </a:rPr>
              <a:t>Eğitimi</a:t>
            </a:r>
            <a:r>
              <a:rPr lang="en-IE" b="1" dirty="0" smtClean="0">
                <a:solidFill>
                  <a:srgbClr val="ED2A59"/>
                </a:solidFill>
              </a:rPr>
              <a:t> </a:t>
            </a:r>
            <a:r>
              <a:rPr lang="en-IE" dirty="0" smtClean="0">
                <a:solidFill>
                  <a:schemeClr val="tx1">
                    <a:lumMod val="75000"/>
                    <a:lumOff val="25000"/>
                  </a:schemeClr>
                </a:solidFill>
              </a:rPr>
              <a:t>En </a:t>
            </a:r>
            <a:r>
              <a:rPr lang="en-IE" dirty="0" err="1" smtClean="0">
                <a:solidFill>
                  <a:schemeClr val="tx1">
                    <a:lumMod val="75000"/>
                    <a:lumOff val="25000"/>
                  </a:schemeClr>
                </a:solidFill>
              </a:rPr>
              <a:t>az</a:t>
            </a:r>
            <a:r>
              <a:rPr lang="en-IE" dirty="0" smtClean="0">
                <a:solidFill>
                  <a:schemeClr val="tx1">
                    <a:lumMod val="75000"/>
                    <a:lumOff val="25000"/>
                  </a:schemeClr>
                </a:solidFill>
              </a:rPr>
              <a:t> </a:t>
            </a:r>
            <a:r>
              <a:rPr lang="en-IE" dirty="0" err="1" smtClean="0">
                <a:solidFill>
                  <a:schemeClr val="tx1">
                    <a:lumMod val="75000"/>
                    <a:lumOff val="25000"/>
                  </a:schemeClr>
                </a:solidFill>
              </a:rPr>
              <a:t>gelişmiş</a:t>
            </a:r>
            <a:r>
              <a:rPr lang="en-IE" dirty="0" smtClean="0">
                <a:solidFill>
                  <a:schemeClr val="tx1">
                    <a:lumMod val="75000"/>
                    <a:lumOff val="25000"/>
                  </a:schemeClr>
                </a:solidFill>
              </a:rPr>
              <a:t> </a:t>
            </a:r>
            <a:r>
              <a:rPr lang="en-IE" dirty="0" err="1" smtClean="0">
                <a:solidFill>
                  <a:schemeClr val="tx1">
                    <a:lumMod val="75000"/>
                    <a:lumOff val="25000"/>
                  </a:schemeClr>
                </a:solidFill>
              </a:rPr>
              <a:t>ülkelerde</a:t>
            </a:r>
            <a:r>
              <a:rPr lang="en-IE" dirty="0" smtClean="0">
                <a:solidFill>
                  <a:schemeClr val="tx1">
                    <a:lumMod val="75000"/>
                    <a:lumOff val="25000"/>
                  </a:schemeClr>
                </a:solidFill>
              </a:rPr>
              <a:t> (</a:t>
            </a:r>
            <a:r>
              <a:rPr lang="en-IE" dirty="0" err="1" smtClean="0">
                <a:solidFill>
                  <a:schemeClr val="tx1">
                    <a:lumMod val="75000"/>
                    <a:lumOff val="25000"/>
                  </a:schemeClr>
                </a:solidFill>
              </a:rPr>
              <a:t>LDC'ler</a:t>
            </a:r>
            <a:r>
              <a:rPr lang="en-IE" dirty="0" smtClean="0">
                <a:solidFill>
                  <a:schemeClr val="tx1">
                    <a:lumMod val="75000"/>
                    <a:lumOff val="25000"/>
                  </a:schemeClr>
                </a:solidFill>
              </a:rPr>
              <a:t>) </a:t>
            </a:r>
            <a:r>
              <a:rPr lang="en-IE" dirty="0" err="1" smtClean="0">
                <a:solidFill>
                  <a:schemeClr val="tx1">
                    <a:lumMod val="75000"/>
                    <a:lumOff val="25000"/>
                  </a:schemeClr>
                </a:solidFill>
              </a:rPr>
              <a:t>mobil</a:t>
            </a:r>
            <a:r>
              <a:rPr lang="en-IE" dirty="0" smtClean="0">
                <a:solidFill>
                  <a:schemeClr val="tx1">
                    <a:lumMod val="75000"/>
                    <a:lumOff val="25000"/>
                  </a:schemeClr>
                </a:solidFill>
              </a:rPr>
              <a:t> </a:t>
            </a:r>
            <a:r>
              <a:rPr lang="en-IE" dirty="0" err="1" smtClean="0">
                <a:solidFill>
                  <a:schemeClr val="tx1">
                    <a:lumMod val="75000"/>
                    <a:lumOff val="25000"/>
                  </a:schemeClr>
                </a:solidFill>
              </a:rPr>
              <a:t>geniş</a:t>
            </a:r>
            <a:r>
              <a:rPr lang="en-IE" dirty="0" smtClean="0">
                <a:solidFill>
                  <a:schemeClr val="tx1">
                    <a:lumMod val="75000"/>
                    <a:lumOff val="25000"/>
                  </a:schemeClr>
                </a:solidFill>
              </a:rPr>
              <a:t> </a:t>
            </a:r>
            <a:r>
              <a:rPr lang="en-IE" dirty="0" err="1" smtClean="0">
                <a:solidFill>
                  <a:schemeClr val="tx1">
                    <a:lumMod val="75000"/>
                    <a:lumOff val="25000"/>
                  </a:schemeClr>
                </a:solidFill>
              </a:rPr>
              <a:t>bant</a:t>
            </a:r>
            <a:r>
              <a:rPr lang="en-IE" dirty="0" smtClean="0">
                <a:solidFill>
                  <a:schemeClr val="tx1">
                    <a:lumMod val="75000"/>
                    <a:lumOff val="25000"/>
                  </a:schemeClr>
                </a:solidFill>
              </a:rPr>
              <a:t> </a:t>
            </a:r>
            <a:r>
              <a:rPr lang="en-IE" dirty="0" err="1" smtClean="0">
                <a:solidFill>
                  <a:schemeClr val="tx1">
                    <a:lumMod val="75000"/>
                    <a:lumOff val="25000"/>
                  </a:schemeClr>
                </a:solidFill>
              </a:rPr>
              <a:t>aboneliklerinin</a:t>
            </a:r>
            <a:r>
              <a:rPr lang="en-IE" dirty="0" smtClean="0">
                <a:solidFill>
                  <a:schemeClr val="tx1">
                    <a:lumMod val="75000"/>
                    <a:lumOff val="25000"/>
                  </a:schemeClr>
                </a:solidFill>
              </a:rPr>
              <a:t> </a:t>
            </a:r>
            <a:r>
              <a:rPr lang="en-IE" dirty="0" err="1" smtClean="0">
                <a:solidFill>
                  <a:schemeClr val="tx1">
                    <a:lumMod val="75000"/>
                    <a:lumOff val="25000"/>
                  </a:schemeClr>
                </a:solidFill>
              </a:rPr>
              <a:t>sayısındaki</a:t>
            </a:r>
            <a:r>
              <a:rPr lang="en-IE" dirty="0" smtClean="0">
                <a:solidFill>
                  <a:schemeClr val="tx1">
                    <a:lumMod val="75000"/>
                    <a:lumOff val="25000"/>
                  </a:schemeClr>
                </a:solidFill>
              </a:rPr>
              <a:t> </a:t>
            </a:r>
            <a:r>
              <a:rPr lang="en-IE" dirty="0" err="1" smtClean="0">
                <a:solidFill>
                  <a:schemeClr val="tx1">
                    <a:lumMod val="75000"/>
                    <a:lumOff val="25000"/>
                  </a:schemeClr>
                </a:solidFill>
              </a:rPr>
              <a:t>dijital</a:t>
            </a:r>
            <a:r>
              <a:rPr lang="en-IE" dirty="0" smtClean="0">
                <a:solidFill>
                  <a:schemeClr val="tx1">
                    <a:lumMod val="75000"/>
                    <a:lumOff val="25000"/>
                  </a:schemeClr>
                </a:solidFill>
              </a:rPr>
              <a:t> </a:t>
            </a:r>
            <a:r>
              <a:rPr lang="en-IE" dirty="0" err="1" smtClean="0">
                <a:solidFill>
                  <a:schemeClr val="tx1">
                    <a:lumMod val="75000"/>
                    <a:lumOff val="25000"/>
                  </a:schemeClr>
                </a:solidFill>
              </a:rPr>
              <a:t>uçurum</a:t>
            </a:r>
            <a:r>
              <a:rPr lang="en-IE" dirty="0" smtClean="0">
                <a:solidFill>
                  <a:schemeClr val="tx1">
                    <a:lumMod val="75000"/>
                    <a:lumOff val="25000"/>
                  </a:schemeClr>
                </a:solidFill>
              </a:rPr>
              <a:t>, </a:t>
            </a:r>
            <a:r>
              <a:rPr lang="en-IE" dirty="0" err="1" smtClean="0">
                <a:solidFill>
                  <a:schemeClr val="tx1">
                    <a:lumMod val="75000"/>
                    <a:lumOff val="25000"/>
                  </a:schemeClr>
                </a:solidFill>
              </a:rPr>
              <a:t>gelişmiş</a:t>
            </a:r>
            <a:r>
              <a:rPr lang="en-IE" dirty="0" smtClean="0">
                <a:solidFill>
                  <a:schemeClr val="tx1">
                    <a:lumMod val="75000"/>
                    <a:lumOff val="25000"/>
                  </a:schemeClr>
                </a:solidFill>
              </a:rPr>
              <a:t> </a:t>
            </a:r>
            <a:r>
              <a:rPr lang="en-IE" dirty="0" err="1" smtClean="0">
                <a:solidFill>
                  <a:schemeClr val="tx1">
                    <a:lumMod val="75000"/>
                    <a:lumOff val="25000"/>
                  </a:schemeClr>
                </a:solidFill>
              </a:rPr>
              <a:t>ülkelere</a:t>
            </a:r>
            <a:r>
              <a:rPr lang="en-IE" dirty="0" smtClean="0">
                <a:solidFill>
                  <a:schemeClr val="tx1">
                    <a:lumMod val="75000"/>
                    <a:lumOff val="25000"/>
                  </a:schemeClr>
                </a:solidFill>
              </a:rPr>
              <a:t> </a:t>
            </a:r>
            <a:r>
              <a:rPr lang="en-IE" dirty="0" err="1" smtClean="0">
                <a:solidFill>
                  <a:schemeClr val="tx1">
                    <a:lumMod val="75000"/>
                    <a:lumOff val="25000"/>
                  </a:schemeClr>
                </a:solidFill>
              </a:rPr>
              <a:t>göre</a:t>
            </a:r>
            <a:r>
              <a:rPr lang="en-IE" dirty="0" smtClean="0">
                <a:solidFill>
                  <a:schemeClr val="tx1">
                    <a:lumMod val="75000"/>
                    <a:lumOff val="25000"/>
                  </a:schemeClr>
                </a:solidFill>
              </a:rPr>
              <a:t> </a:t>
            </a:r>
            <a:r>
              <a:rPr lang="en-IE" dirty="0" err="1" smtClean="0">
                <a:solidFill>
                  <a:schemeClr val="tx1">
                    <a:lumMod val="75000"/>
                    <a:lumOff val="25000"/>
                  </a:schemeClr>
                </a:solidFill>
              </a:rPr>
              <a:t>dört</a:t>
            </a:r>
            <a:r>
              <a:rPr lang="en-IE" dirty="0" smtClean="0">
                <a:solidFill>
                  <a:schemeClr val="tx1">
                    <a:lumMod val="75000"/>
                    <a:lumOff val="25000"/>
                  </a:schemeClr>
                </a:solidFill>
              </a:rPr>
              <a:t> </a:t>
            </a:r>
            <a:r>
              <a:rPr lang="en-IE" dirty="0" err="1" smtClean="0">
                <a:solidFill>
                  <a:schemeClr val="tx1">
                    <a:lumMod val="75000"/>
                    <a:lumOff val="25000"/>
                  </a:schemeClr>
                </a:solidFill>
              </a:rPr>
              <a:t>kat</a:t>
            </a:r>
            <a:r>
              <a:rPr lang="en-IE" dirty="0" smtClean="0">
                <a:solidFill>
                  <a:schemeClr val="tx1">
                    <a:lumMod val="75000"/>
                    <a:lumOff val="25000"/>
                  </a:schemeClr>
                </a:solidFill>
              </a:rPr>
              <a:t> </a:t>
            </a:r>
            <a:r>
              <a:rPr lang="en-IE" dirty="0" err="1" smtClean="0">
                <a:solidFill>
                  <a:schemeClr val="tx1">
                    <a:lumMod val="75000"/>
                    <a:lumOff val="25000"/>
                  </a:schemeClr>
                </a:solidFill>
              </a:rPr>
              <a:t>daha</a:t>
            </a:r>
            <a:r>
              <a:rPr lang="en-IE" dirty="0" smtClean="0">
                <a:solidFill>
                  <a:schemeClr val="tx1">
                    <a:lumMod val="75000"/>
                    <a:lumOff val="25000"/>
                  </a:schemeClr>
                </a:solidFill>
              </a:rPr>
              <a:t> </a:t>
            </a:r>
            <a:r>
              <a:rPr lang="en-IE" dirty="0" err="1" smtClean="0">
                <a:solidFill>
                  <a:schemeClr val="tx1">
                    <a:lumMod val="75000"/>
                    <a:lumOff val="25000"/>
                  </a:schemeClr>
                </a:solidFill>
              </a:rPr>
              <a:t>azdır</a:t>
            </a:r>
            <a:r>
              <a:rPr lang="en-IE" dirty="0" smtClean="0">
                <a:solidFill>
                  <a:schemeClr val="tx1">
                    <a:lumMod val="75000"/>
                    <a:lumOff val="25000"/>
                  </a:schemeClr>
                </a:solidFill>
              </a:rPr>
              <a:t> (ITU, 2017). </a:t>
            </a:r>
            <a:r>
              <a:rPr lang="en-IE" dirty="0" err="1" smtClean="0">
                <a:solidFill>
                  <a:schemeClr val="tx1">
                    <a:lumMod val="75000"/>
                    <a:lumOff val="25000"/>
                  </a:schemeClr>
                </a:solidFill>
              </a:rPr>
              <a:t>BİT'ler</a:t>
            </a:r>
            <a:r>
              <a:rPr lang="en-IE" dirty="0" smtClean="0">
                <a:solidFill>
                  <a:schemeClr val="tx1">
                    <a:lumMod val="75000"/>
                    <a:lumOff val="25000"/>
                  </a:schemeClr>
                </a:solidFill>
              </a:rPr>
              <a:t>, </a:t>
            </a:r>
            <a:r>
              <a:rPr lang="en-IE" dirty="0" err="1" smtClean="0">
                <a:solidFill>
                  <a:schemeClr val="tx1">
                    <a:lumMod val="75000"/>
                    <a:lumOff val="25000"/>
                  </a:schemeClr>
                </a:solidFill>
              </a:rPr>
              <a:t>genç</a:t>
            </a:r>
            <a:r>
              <a:rPr lang="en-IE" dirty="0" smtClean="0">
                <a:solidFill>
                  <a:schemeClr val="tx1">
                    <a:lumMod val="75000"/>
                    <a:lumOff val="25000"/>
                  </a:schemeClr>
                </a:solidFill>
              </a:rPr>
              <a:t> </a:t>
            </a:r>
            <a:r>
              <a:rPr lang="en-IE" dirty="0" err="1" smtClean="0">
                <a:solidFill>
                  <a:schemeClr val="tx1">
                    <a:lumMod val="75000"/>
                    <a:lumOff val="25000"/>
                  </a:schemeClr>
                </a:solidFill>
              </a:rPr>
              <a:t>girişimcilere</a:t>
            </a:r>
            <a:r>
              <a:rPr lang="en-IE" dirty="0" smtClean="0">
                <a:solidFill>
                  <a:schemeClr val="tx1">
                    <a:lumMod val="75000"/>
                    <a:lumOff val="25000"/>
                  </a:schemeClr>
                </a:solidFill>
              </a:rPr>
              <a:t> BİT </a:t>
            </a:r>
            <a:r>
              <a:rPr lang="en-IE" dirty="0" err="1" smtClean="0">
                <a:solidFill>
                  <a:schemeClr val="tx1">
                    <a:lumMod val="75000"/>
                    <a:lumOff val="25000"/>
                  </a:schemeClr>
                </a:solidFill>
              </a:rPr>
              <a:t>cihazlarına</a:t>
            </a:r>
            <a:r>
              <a:rPr lang="en-IE" dirty="0" smtClean="0">
                <a:solidFill>
                  <a:schemeClr val="tx1">
                    <a:lumMod val="75000"/>
                    <a:lumOff val="25000"/>
                  </a:schemeClr>
                </a:solidFill>
              </a:rPr>
              <a:t> </a:t>
            </a:r>
            <a:r>
              <a:rPr lang="en-IE" dirty="0" err="1" smtClean="0">
                <a:solidFill>
                  <a:schemeClr val="tx1">
                    <a:lumMod val="75000"/>
                    <a:lumOff val="25000"/>
                  </a:schemeClr>
                </a:solidFill>
              </a:rPr>
              <a:t>daha</a:t>
            </a:r>
            <a:r>
              <a:rPr lang="en-IE" dirty="0" smtClean="0">
                <a:solidFill>
                  <a:schemeClr val="tx1">
                    <a:lumMod val="75000"/>
                    <a:lumOff val="25000"/>
                  </a:schemeClr>
                </a:solidFill>
              </a:rPr>
              <a:t> </a:t>
            </a:r>
            <a:r>
              <a:rPr lang="en-IE" dirty="0" err="1" smtClean="0">
                <a:solidFill>
                  <a:schemeClr val="tx1">
                    <a:lumMod val="75000"/>
                    <a:lumOff val="25000"/>
                  </a:schemeClr>
                </a:solidFill>
              </a:rPr>
              <a:t>ucuz</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daha</a:t>
            </a:r>
            <a:r>
              <a:rPr lang="en-IE" dirty="0" smtClean="0">
                <a:solidFill>
                  <a:schemeClr val="tx1">
                    <a:lumMod val="75000"/>
                    <a:lumOff val="25000"/>
                  </a:schemeClr>
                </a:solidFill>
              </a:rPr>
              <a:t> </a:t>
            </a:r>
            <a:r>
              <a:rPr lang="en-IE" dirty="0" err="1" smtClean="0">
                <a:solidFill>
                  <a:schemeClr val="tx1">
                    <a:lumMod val="75000"/>
                    <a:lumOff val="25000"/>
                  </a:schemeClr>
                </a:solidFill>
              </a:rPr>
              <a:t>güvenilir</a:t>
            </a:r>
            <a:r>
              <a:rPr lang="en-IE" dirty="0" smtClean="0">
                <a:solidFill>
                  <a:schemeClr val="tx1">
                    <a:lumMod val="75000"/>
                    <a:lumOff val="25000"/>
                  </a:schemeClr>
                </a:solidFill>
              </a:rPr>
              <a:t> </a:t>
            </a:r>
            <a:r>
              <a:rPr lang="en-IE" dirty="0" err="1" smtClean="0">
                <a:solidFill>
                  <a:schemeClr val="tx1">
                    <a:lumMod val="75000"/>
                    <a:lumOff val="25000"/>
                  </a:schemeClr>
                </a:solidFill>
              </a:rPr>
              <a:t>erişim</a:t>
            </a:r>
            <a:r>
              <a:rPr lang="en-IE" dirty="0" smtClean="0">
                <a:solidFill>
                  <a:schemeClr val="tx1">
                    <a:lumMod val="75000"/>
                    <a:lumOff val="25000"/>
                  </a:schemeClr>
                </a:solidFill>
              </a:rPr>
              <a:t> </a:t>
            </a:r>
            <a:r>
              <a:rPr lang="en-IE" dirty="0" err="1" smtClean="0">
                <a:solidFill>
                  <a:schemeClr val="tx1">
                    <a:lumMod val="75000"/>
                    <a:lumOff val="25000"/>
                  </a:schemeClr>
                </a:solidFill>
              </a:rPr>
              <a:t>sağlayabilir</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onları</a:t>
            </a:r>
            <a:r>
              <a:rPr lang="en-IE" dirty="0" smtClean="0">
                <a:solidFill>
                  <a:schemeClr val="tx1">
                    <a:lumMod val="75000"/>
                    <a:lumOff val="25000"/>
                  </a:schemeClr>
                </a:solidFill>
              </a:rPr>
              <a:t> </a:t>
            </a:r>
            <a:r>
              <a:rPr lang="en-IE" dirty="0" err="1" smtClean="0">
                <a:solidFill>
                  <a:schemeClr val="tx1">
                    <a:lumMod val="75000"/>
                    <a:lumOff val="25000"/>
                  </a:schemeClr>
                </a:solidFill>
              </a:rPr>
              <a:t>doğru</a:t>
            </a:r>
            <a:r>
              <a:rPr lang="en-IE" dirty="0" smtClean="0">
                <a:solidFill>
                  <a:schemeClr val="tx1">
                    <a:lumMod val="75000"/>
                    <a:lumOff val="25000"/>
                  </a:schemeClr>
                </a:solidFill>
              </a:rPr>
              <a:t> </a:t>
            </a:r>
            <a:r>
              <a:rPr lang="en-IE" dirty="0" err="1" smtClean="0">
                <a:solidFill>
                  <a:schemeClr val="tx1">
                    <a:lumMod val="75000"/>
                    <a:lumOff val="25000"/>
                  </a:schemeClr>
                </a:solidFill>
              </a:rPr>
              <a:t>altyapıya</a:t>
            </a:r>
            <a:r>
              <a:rPr lang="en-IE" dirty="0" smtClean="0">
                <a:solidFill>
                  <a:schemeClr val="tx1">
                    <a:lumMod val="75000"/>
                    <a:lumOff val="25000"/>
                  </a:schemeClr>
                </a:solidFill>
              </a:rPr>
              <a:t> </a:t>
            </a:r>
            <a:r>
              <a:rPr lang="en-IE" dirty="0" err="1" smtClean="0">
                <a:solidFill>
                  <a:schemeClr val="tx1">
                    <a:lumMod val="75000"/>
                    <a:lumOff val="25000"/>
                  </a:schemeClr>
                </a:solidFill>
              </a:rPr>
              <a:t>bağlayabilir</a:t>
            </a:r>
            <a:r>
              <a:rPr lang="en-IE" dirty="0" smtClean="0">
                <a:solidFill>
                  <a:schemeClr val="tx1">
                    <a:lumMod val="75000"/>
                    <a:lumOff val="25000"/>
                  </a:schemeClr>
                </a:solidFill>
              </a:rPr>
              <a:t>. </a:t>
            </a:r>
            <a:r>
              <a:rPr lang="tr-TR" dirty="0" smtClean="0">
                <a:solidFill>
                  <a:schemeClr val="tx1">
                    <a:lumMod val="75000"/>
                    <a:lumOff val="25000"/>
                  </a:schemeClr>
                </a:solidFill>
              </a:rPr>
              <a:t>BİT</a:t>
            </a:r>
            <a:r>
              <a:rPr lang="en-IE" dirty="0" smtClean="0">
                <a:solidFill>
                  <a:schemeClr val="tx1">
                    <a:lumMod val="75000"/>
                    <a:lumOff val="25000"/>
                  </a:schemeClr>
                </a:solidFill>
              </a:rPr>
              <a:t> </a:t>
            </a:r>
            <a:r>
              <a:rPr lang="en-IE" b="1" dirty="0" err="1" smtClean="0">
                <a:solidFill>
                  <a:schemeClr val="tx1">
                    <a:lumMod val="75000"/>
                    <a:lumOff val="25000"/>
                  </a:schemeClr>
                </a:solidFill>
              </a:rPr>
              <a:t>dijital</a:t>
            </a:r>
            <a:r>
              <a:rPr lang="en-IE" b="1" dirty="0" smtClean="0">
                <a:solidFill>
                  <a:schemeClr val="tx1">
                    <a:lumMod val="75000"/>
                    <a:lumOff val="25000"/>
                  </a:schemeClr>
                </a:solidFill>
              </a:rPr>
              <a:t> </a:t>
            </a:r>
            <a:r>
              <a:rPr lang="en-IE" b="1" dirty="0" err="1" smtClean="0">
                <a:solidFill>
                  <a:schemeClr val="tx1">
                    <a:lumMod val="75000"/>
                    <a:lumOff val="25000"/>
                  </a:schemeClr>
                </a:solidFill>
              </a:rPr>
              <a:t>inovasyonu</a:t>
            </a:r>
            <a:r>
              <a:rPr lang="en-IE" b="1" dirty="0" smtClean="0">
                <a:solidFill>
                  <a:schemeClr val="tx1">
                    <a:lumMod val="75000"/>
                    <a:lumOff val="25000"/>
                  </a:schemeClr>
                </a:solidFill>
              </a:rPr>
              <a:t>, </a:t>
            </a:r>
            <a:r>
              <a:rPr lang="en-IE" b="1" dirty="0" err="1" smtClean="0">
                <a:solidFill>
                  <a:schemeClr val="tx1">
                    <a:lumMod val="75000"/>
                    <a:lumOff val="25000"/>
                  </a:schemeClr>
                </a:solidFill>
              </a:rPr>
              <a:t>gençlerin</a:t>
            </a:r>
            <a:r>
              <a:rPr lang="en-IE" b="1" dirty="0" smtClean="0">
                <a:solidFill>
                  <a:schemeClr val="tx1">
                    <a:lumMod val="75000"/>
                    <a:lumOff val="25000"/>
                  </a:schemeClr>
                </a:solidFill>
              </a:rPr>
              <a:t> </a:t>
            </a:r>
            <a:r>
              <a:rPr lang="en-IE" b="1" dirty="0" err="1" smtClean="0">
                <a:solidFill>
                  <a:schemeClr val="tx1">
                    <a:lumMod val="75000"/>
                    <a:lumOff val="25000"/>
                  </a:schemeClr>
                </a:solidFill>
              </a:rPr>
              <a:t>inovasyon</a:t>
            </a:r>
            <a:r>
              <a:rPr lang="en-IE" b="1" dirty="0" smtClean="0">
                <a:solidFill>
                  <a:schemeClr val="tx1">
                    <a:lumMod val="75000"/>
                    <a:lumOff val="25000"/>
                  </a:schemeClr>
                </a:solidFill>
              </a:rPr>
              <a:t> </a:t>
            </a:r>
            <a:r>
              <a:rPr lang="en-IE" b="1" dirty="0" err="1" smtClean="0">
                <a:solidFill>
                  <a:schemeClr val="tx1">
                    <a:lumMod val="75000"/>
                    <a:lumOff val="25000"/>
                  </a:schemeClr>
                </a:solidFill>
              </a:rPr>
              <a:t>sağlayıcıları</a:t>
            </a:r>
            <a:r>
              <a:rPr lang="en-IE" b="1" dirty="0" smtClean="0">
                <a:solidFill>
                  <a:schemeClr val="tx1">
                    <a:lumMod val="75000"/>
                    <a:lumOff val="25000"/>
                  </a:schemeClr>
                </a:solidFill>
              </a:rPr>
              <a:t> </a:t>
            </a:r>
            <a:r>
              <a:rPr lang="en-IE" b="1" dirty="0" err="1" smtClean="0">
                <a:solidFill>
                  <a:schemeClr val="tx1">
                    <a:lumMod val="75000"/>
                    <a:lumOff val="25000"/>
                  </a:schemeClr>
                </a:solidFill>
              </a:rPr>
              <a:t>olmasına</a:t>
            </a:r>
            <a:r>
              <a:rPr lang="en-IE" b="1" dirty="0" smtClean="0">
                <a:solidFill>
                  <a:schemeClr val="tx1">
                    <a:lumMod val="75000"/>
                    <a:lumOff val="25000"/>
                  </a:schemeClr>
                </a:solidFill>
              </a:rPr>
              <a:t> </a:t>
            </a:r>
            <a:r>
              <a:rPr lang="en-IE" b="1" dirty="0" err="1" smtClean="0">
                <a:solidFill>
                  <a:schemeClr val="tx1">
                    <a:lumMod val="75000"/>
                    <a:lumOff val="25000"/>
                  </a:schemeClr>
                </a:solidFill>
              </a:rPr>
              <a:t>da</a:t>
            </a:r>
            <a:r>
              <a:rPr lang="en-IE" b="1" dirty="0" smtClean="0">
                <a:solidFill>
                  <a:schemeClr val="tx1">
                    <a:lumMod val="75000"/>
                    <a:lumOff val="25000"/>
                  </a:schemeClr>
                </a:solidFill>
              </a:rPr>
              <a:t> </a:t>
            </a:r>
            <a:r>
              <a:rPr lang="en-IE" b="1" dirty="0" err="1" smtClean="0">
                <a:solidFill>
                  <a:schemeClr val="tx1">
                    <a:lumMod val="75000"/>
                    <a:lumOff val="25000"/>
                  </a:schemeClr>
                </a:solidFill>
              </a:rPr>
              <a:t>yardımcı</a:t>
            </a:r>
            <a:r>
              <a:rPr lang="en-IE" b="1" dirty="0" smtClean="0">
                <a:solidFill>
                  <a:schemeClr val="tx1">
                    <a:lumMod val="75000"/>
                    <a:lumOff val="25000"/>
                  </a:schemeClr>
                </a:solidFill>
              </a:rPr>
              <a:t> </a:t>
            </a:r>
            <a:r>
              <a:rPr lang="en-IE" b="1" dirty="0" err="1" smtClean="0">
                <a:solidFill>
                  <a:schemeClr val="tx1">
                    <a:lumMod val="75000"/>
                    <a:lumOff val="25000"/>
                  </a:schemeClr>
                </a:solidFill>
              </a:rPr>
              <a:t>olabilir</a:t>
            </a:r>
            <a:r>
              <a:rPr lang="en-IE" dirty="0" smtClean="0">
                <a:solidFill>
                  <a:schemeClr val="tx1">
                    <a:lumMod val="75000"/>
                    <a:lumOff val="25000"/>
                  </a:schemeClr>
                </a:solidFill>
              </a:rPr>
              <a:t>.</a:t>
            </a:r>
            <a:endParaRPr lang="en-IE" sz="2400" dirty="0" smtClean="0">
              <a:solidFill>
                <a:schemeClr val="tx1">
                  <a:lumMod val="75000"/>
                  <a:lumOff val="25000"/>
                </a:schemeClr>
              </a:solidFill>
            </a:endParaRPr>
          </a:p>
          <a:p>
            <a:pPr marL="342900" indent="-342900">
              <a:buFont typeface="Wingdings" panose="05000000000000000000" pitchFamily="2" charset="2"/>
              <a:buChar char="ü"/>
            </a:pPr>
            <a:endParaRPr lang="en-IE" sz="1000" dirty="0">
              <a:solidFill>
                <a:schemeClr val="tx1">
                  <a:lumMod val="75000"/>
                  <a:lumOff val="25000"/>
                </a:schemeClr>
              </a:solidFill>
            </a:endParaRPr>
          </a:p>
          <a:p>
            <a:pPr marL="342900" indent="-342900"/>
            <a:r>
              <a:rPr lang="tr-TR" dirty="0" smtClean="0">
                <a:solidFill>
                  <a:schemeClr val="tx1">
                    <a:lumMod val="75000"/>
                    <a:lumOff val="25000"/>
                  </a:schemeClr>
                </a:solidFill>
              </a:rPr>
              <a:t> 	</a:t>
            </a:r>
            <a:r>
              <a:rPr lang="en-IE" dirty="0" smtClean="0">
                <a:solidFill>
                  <a:schemeClr val="tx1">
                    <a:lumMod val="75000"/>
                    <a:lumOff val="25000"/>
                  </a:schemeClr>
                </a:solidFill>
              </a:rPr>
              <a:t>Not: BİT </a:t>
            </a:r>
            <a:r>
              <a:rPr lang="en-IE" dirty="0" err="1" smtClean="0">
                <a:solidFill>
                  <a:schemeClr val="tx1">
                    <a:lumMod val="75000"/>
                    <a:lumOff val="25000"/>
                  </a:schemeClr>
                </a:solidFill>
              </a:rPr>
              <a:t>eğitimi</a:t>
            </a:r>
            <a:r>
              <a:rPr lang="en-IE" dirty="0" smtClean="0">
                <a:solidFill>
                  <a:schemeClr val="tx1">
                    <a:lumMod val="75000"/>
                    <a:lumOff val="25000"/>
                  </a:schemeClr>
                </a:solidFill>
              </a:rPr>
              <a:t>, </a:t>
            </a:r>
            <a:r>
              <a:rPr lang="en-IE" dirty="0" err="1" smtClean="0">
                <a:solidFill>
                  <a:schemeClr val="tx1">
                    <a:lumMod val="75000"/>
                    <a:lumOff val="25000"/>
                  </a:schemeClr>
                </a:solidFill>
              </a:rPr>
              <a:t>daha</a:t>
            </a:r>
            <a:r>
              <a:rPr lang="en-IE" dirty="0" smtClean="0">
                <a:solidFill>
                  <a:schemeClr val="tx1">
                    <a:lumMod val="75000"/>
                    <a:lumOff val="25000"/>
                  </a:schemeClr>
                </a:solidFill>
              </a:rPr>
              <a:t> </a:t>
            </a:r>
            <a:r>
              <a:rPr lang="en-IE" dirty="0" err="1" smtClean="0">
                <a:solidFill>
                  <a:schemeClr val="tx1">
                    <a:lumMod val="75000"/>
                    <a:lumOff val="25000"/>
                  </a:schemeClr>
                </a:solidFill>
              </a:rPr>
              <a:t>yoksul</a:t>
            </a:r>
            <a:r>
              <a:rPr lang="en-IE" dirty="0" smtClean="0">
                <a:solidFill>
                  <a:schemeClr val="tx1">
                    <a:lumMod val="75000"/>
                    <a:lumOff val="25000"/>
                  </a:schemeClr>
                </a:solidFill>
              </a:rPr>
              <a:t> </a:t>
            </a:r>
            <a:r>
              <a:rPr lang="en-IE" dirty="0" err="1" smtClean="0">
                <a:solidFill>
                  <a:schemeClr val="tx1">
                    <a:lumMod val="75000"/>
                    <a:lumOff val="25000"/>
                  </a:schemeClr>
                </a:solidFill>
              </a:rPr>
              <a:t>kırsal</a:t>
            </a:r>
            <a:r>
              <a:rPr lang="en-IE" dirty="0" smtClean="0">
                <a:solidFill>
                  <a:schemeClr val="tx1">
                    <a:lumMod val="75000"/>
                    <a:lumOff val="25000"/>
                  </a:schemeClr>
                </a:solidFill>
              </a:rPr>
              <a:t> </a:t>
            </a:r>
            <a:r>
              <a:rPr lang="en-IE" dirty="0" err="1" smtClean="0">
                <a:solidFill>
                  <a:schemeClr val="tx1">
                    <a:lumMod val="75000"/>
                    <a:lumOff val="25000"/>
                  </a:schemeClr>
                </a:solidFill>
              </a:rPr>
              <a:t>nüfusun</a:t>
            </a:r>
            <a:r>
              <a:rPr lang="en-IE" dirty="0" smtClean="0">
                <a:solidFill>
                  <a:schemeClr val="tx1">
                    <a:lumMod val="75000"/>
                    <a:lumOff val="25000"/>
                  </a:schemeClr>
                </a:solidFill>
              </a:rPr>
              <a:t> </a:t>
            </a:r>
            <a:r>
              <a:rPr lang="en-IE" dirty="0" err="1" smtClean="0">
                <a:solidFill>
                  <a:schemeClr val="tx1">
                    <a:lumMod val="75000"/>
                    <a:lumOff val="25000"/>
                  </a:schemeClr>
                </a:solidFill>
              </a:rPr>
              <a:t>ihtiyaçlarını</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tr-TR" dirty="0" smtClean="0">
                <a:solidFill>
                  <a:schemeClr val="tx1">
                    <a:lumMod val="75000"/>
                    <a:lumOff val="25000"/>
                  </a:schemeClr>
                </a:solidFill>
              </a:rPr>
              <a:t> </a:t>
            </a:r>
            <a:r>
              <a:rPr lang="en-IE" dirty="0" err="1" smtClean="0">
                <a:solidFill>
                  <a:schemeClr val="tx1">
                    <a:lumMod val="75000"/>
                    <a:lumOff val="25000"/>
                  </a:schemeClr>
                </a:solidFill>
              </a:rPr>
              <a:t>sınırlamalarını</a:t>
            </a:r>
            <a:r>
              <a:rPr lang="en-IE" dirty="0" smtClean="0">
                <a:solidFill>
                  <a:schemeClr val="tx1">
                    <a:lumMod val="75000"/>
                    <a:lumOff val="25000"/>
                  </a:schemeClr>
                </a:solidFill>
              </a:rPr>
              <a:t> </a:t>
            </a:r>
            <a:r>
              <a:rPr lang="en-IE" dirty="0" err="1" smtClean="0">
                <a:solidFill>
                  <a:schemeClr val="tx1">
                    <a:lumMod val="75000"/>
                    <a:lumOff val="25000"/>
                  </a:schemeClr>
                </a:solidFill>
              </a:rPr>
              <a:t>karşılayabildiğinden</a:t>
            </a:r>
            <a:r>
              <a:rPr lang="en-IE" dirty="0" smtClean="0">
                <a:solidFill>
                  <a:schemeClr val="tx1">
                    <a:lumMod val="75000"/>
                    <a:lumOff val="25000"/>
                  </a:schemeClr>
                </a:solidFill>
              </a:rPr>
              <a:t> </a:t>
            </a:r>
            <a:r>
              <a:rPr lang="en-IE" dirty="0" err="1" smtClean="0">
                <a:solidFill>
                  <a:schemeClr val="tx1">
                    <a:lumMod val="75000"/>
                    <a:lumOff val="25000"/>
                  </a:schemeClr>
                </a:solidFill>
              </a:rPr>
              <a:t>emin</a:t>
            </a:r>
            <a:r>
              <a:rPr lang="en-IE" dirty="0" smtClean="0">
                <a:solidFill>
                  <a:schemeClr val="tx1">
                    <a:lumMod val="75000"/>
                    <a:lumOff val="25000"/>
                  </a:schemeClr>
                </a:solidFill>
              </a:rPr>
              <a:t> </a:t>
            </a:r>
            <a:r>
              <a:rPr lang="en-IE" dirty="0" err="1" smtClean="0">
                <a:solidFill>
                  <a:schemeClr val="tx1">
                    <a:lumMod val="75000"/>
                    <a:lumOff val="25000"/>
                  </a:schemeClr>
                </a:solidFill>
              </a:rPr>
              <a:t>olmalı</a:t>
            </a:r>
            <a:r>
              <a:rPr lang="en-IE" dirty="0" smtClean="0">
                <a:solidFill>
                  <a:schemeClr val="tx1">
                    <a:lumMod val="75000"/>
                    <a:lumOff val="25000"/>
                  </a:schemeClr>
                </a:solidFill>
              </a:rPr>
              <a:t>, </a:t>
            </a:r>
            <a:r>
              <a:rPr lang="en-IE" dirty="0" err="1" smtClean="0">
                <a:solidFill>
                  <a:schemeClr val="tx1">
                    <a:lumMod val="75000"/>
                    <a:lumOff val="25000"/>
                  </a:schemeClr>
                </a:solidFill>
              </a:rPr>
              <a:t>kendi</a:t>
            </a:r>
            <a:r>
              <a:rPr lang="en-IE" dirty="0" smtClean="0">
                <a:solidFill>
                  <a:schemeClr val="tx1">
                    <a:lumMod val="75000"/>
                    <a:lumOff val="25000"/>
                  </a:schemeClr>
                </a:solidFill>
              </a:rPr>
              <a:t> </a:t>
            </a:r>
            <a:r>
              <a:rPr lang="en-IE" dirty="0" err="1" smtClean="0">
                <a:solidFill>
                  <a:schemeClr val="tx1">
                    <a:lumMod val="75000"/>
                    <a:lumOff val="25000"/>
                  </a:schemeClr>
                </a:solidFill>
              </a:rPr>
              <a:t>dillerinde</a:t>
            </a:r>
            <a:r>
              <a:rPr lang="en-IE" dirty="0" smtClean="0">
                <a:solidFill>
                  <a:schemeClr val="tx1">
                    <a:lumMod val="75000"/>
                    <a:lumOff val="25000"/>
                  </a:schemeClr>
                </a:solidFill>
              </a:rPr>
              <a:t> </a:t>
            </a:r>
            <a:r>
              <a:rPr lang="en-IE" dirty="0" err="1" smtClean="0">
                <a:solidFill>
                  <a:schemeClr val="tx1">
                    <a:lumMod val="75000"/>
                    <a:lumOff val="25000"/>
                  </a:schemeClr>
                </a:solidFill>
              </a:rPr>
              <a:t>olmalı</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kültür</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geleneklerine</a:t>
            </a:r>
            <a:r>
              <a:rPr lang="en-IE" dirty="0" smtClean="0">
                <a:solidFill>
                  <a:schemeClr val="tx1">
                    <a:lumMod val="75000"/>
                    <a:lumOff val="25000"/>
                  </a:schemeClr>
                </a:solidFill>
              </a:rPr>
              <a:t> </a:t>
            </a:r>
            <a:r>
              <a:rPr lang="en-IE" dirty="0" err="1" smtClean="0">
                <a:solidFill>
                  <a:schemeClr val="tx1">
                    <a:lumMod val="75000"/>
                    <a:lumOff val="25000"/>
                  </a:schemeClr>
                </a:solidFill>
              </a:rPr>
              <a:t>saygı</a:t>
            </a:r>
            <a:r>
              <a:rPr lang="en-IE" dirty="0" smtClean="0">
                <a:solidFill>
                  <a:schemeClr val="tx1">
                    <a:lumMod val="75000"/>
                    <a:lumOff val="25000"/>
                  </a:schemeClr>
                </a:solidFill>
              </a:rPr>
              <a:t> </a:t>
            </a:r>
            <a:r>
              <a:rPr lang="en-IE" dirty="0" err="1" smtClean="0">
                <a:solidFill>
                  <a:schemeClr val="tx1">
                    <a:lumMod val="75000"/>
                    <a:lumOff val="25000"/>
                  </a:schemeClr>
                </a:solidFill>
              </a:rPr>
              <a:t>duymalıdır</a:t>
            </a:r>
            <a:r>
              <a:rPr lang="en-IE" dirty="0" smtClean="0">
                <a:solidFill>
                  <a:schemeClr val="tx1">
                    <a:lumMod val="75000"/>
                    <a:lumOff val="25000"/>
                  </a:schemeClr>
                </a:solidFill>
              </a:rPr>
              <a:t>.</a:t>
            </a:r>
            <a:endParaRPr lang="en-IE" sz="2400" dirty="0" smtClean="0">
              <a:solidFill>
                <a:schemeClr val="tx1">
                  <a:lumMod val="75000"/>
                  <a:lumOff val="25000"/>
                </a:schemeClr>
              </a:solidFill>
            </a:endParaRPr>
          </a:p>
          <a:p>
            <a:pPr marL="342900" indent="-342900">
              <a:buFont typeface="Wingdings" panose="05000000000000000000" pitchFamily="2" charset="2"/>
              <a:buChar char="ü"/>
            </a:pPr>
            <a:endParaRPr lang="en-IE" sz="2400" dirty="0">
              <a:solidFill>
                <a:schemeClr val="tx1">
                  <a:lumMod val="75000"/>
                  <a:lumOff val="25000"/>
                </a:schemeClr>
              </a:solidFill>
            </a:endParaRPr>
          </a:p>
          <a:p>
            <a:pPr marL="342900" indent="-342900">
              <a:buFont typeface="Wingdings" panose="05000000000000000000" pitchFamily="2" charset="2"/>
              <a:buChar char="ü"/>
            </a:pPr>
            <a:endParaRPr lang="en-IE" sz="2400" dirty="0">
              <a:solidFill>
                <a:schemeClr val="tx1">
                  <a:lumMod val="75000"/>
                  <a:lumOff val="25000"/>
                </a:schemeClr>
              </a:solidFill>
            </a:endParaRPr>
          </a:p>
          <a:p>
            <a:pPr marL="342900" indent="-342900">
              <a:buFont typeface="Wingdings" panose="05000000000000000000" pitchFamily="2" charset="2"/>
              <a:buChar char="ü"/>
            </a:pPr>
            <a:endParaRPr lang="en-IE" sz="2400" dirty="0">
              <a:solidFill>
                <a:schemeClr val="tx1">
                  <a:lumMod val="75000"/>
                  <a:lumOff val="25000"/>
                </a:schemeClr>
              </a:solidFill>
            </a:endParaRPr>
          </a:p>
          <a:p>
            <a:endParaRPr lang="en-IE" dirty="0"/>
          </a:p>
        </p:txBody>
      </p:sp>
      <p:sp>
        <p:nvSpPr>
          <p:cNvPr id="8" name="Text Placeholder 4">
            <a:extLst>
              <a:ext uri="{FF2B5EF4-FFF2-40B4-BE49-F238E27FC236}">
                <a16:creationId xmlns:a16="http://schemas.microsoft.com/office/drawing/2014/main" xmlns="" id="{23D20DB9-80BE-4838-B90F-C19EFBD12842}"/>
              </a:ext>
            </a:extLst>
          </p:cNvPr>
          <p:cNvSpPr txBox="1">
            <a:spLocks/>
          </p:cNvSpPr>
          <p:nvPr/>
        </p:nvSpPr>
        <p:spPr>
          <a:xfrm>
            <a:off x="167677" y="653500"/>
            <a:ext cx="3219450" cy="5206518"/>
          </a:xfrm>
          <a:prstGeom prst="rect">
            <a:avLst/>
          </a:prstGeom>
        </p:spPr>
        <p:txBody>
          <a:bodyPr vert="horz" lIns="91440" tIns="45720" rIns="91440" bIns="45720" rtlCol="0">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pPr>
            <a:r>
              <a:rPr lang="en-IE" b="1" dirty="0" err="1" smtClean="0">
                <a:solidFill>
                  <a:schemeClr val="tx1">
                    <a:lumMod val="75000"/>
                    <a:lumOff val="25000"/>
                  </a:schemeClr>
                </a:solidFill>
              </a:rPr>
              <a:t>Sosyal</a:t>
            </a:r>
            <a:r>
              <a:rPr lang="en-IE" b="1" dirty="0" smtClean="0">
                <a:solidFill>
                  <a:schemeClr val="tx1">
                    <a:lumMod val="75000"/>
                    <a:lumOff val="25000"/>
                  </a:schemeClr>
                </a:solidFill>
              </a:rPr>
              <a:t> </a:t>
            </a:r>
            <a:r>
              <a:rPr lang="en-IE" b="1" dirty="0" err="1" smtClean="0">
                <a:solidFill>
                  <a:schemeClr val="tx1">
                    <a:lumMod val="75000"/>
                    <a:lumOff val="25000"/>
                  </a:schemeClr>
                </a:solidFill>
              </a:rPr>
              <a:t>İnovasyon</a:t>
            </a:r>
            <a:r>
              <a:rPr lang="en-IE" b="1" dirty="0" smtClean="0">
                <a:solidFill>
                  <a:schemeClr val="tx1">
                    <a:lumMod val="75000"/>
                    <a:lumOff val="25000"/>
                  </a:schemeClr>
                </a:solidFill>
              </a:rPr>
              <a:t> </a:t>
            </a:r>
            <a:r>
              <a:rPr lang="en-IE" b="1" dirty="0" err="1" smtClean="0">
                <a:solidFill>
                  <a:schemeClr val="tx1">
                    <a:lumMod val="75000"/>
                    <a:lumOff val="25000"/>
                  </a:schemeClr>
                </a:solidFill>
              </a:rPr>
              <a:t>Fırsatları</a:t>
            </a:r>
            <a:r>
              <a:rPr lang="en-IE" b="1" dirty="0" smtClean="0">
                <a:solidFill>
                  <a:schemeClr val="tx1">
                    <a:lumMod val="75000"/>
                    <a:lumOff val="25000"/>
                  </a:schemeClr>
                </a:solidFill>
              </a:rPr>
              <a:t> </a:t>
            </a:r>
            <a:r>
              <a:rPr lang="en-IE" b="1" dirty="0" err="1" smtClean="0">
                <a:solidFill>
                  <a:schemeClr val="tx1">
                    <a:lumMod val="75000"/>
                    <a:lumOff val="25000"/>
                  </a:schemeClr>
                </a:solidFill>
              </a:rPr>
              <a:t>Yoksulluk</a:t>
            </a:r>
            <a:endParaRPr lang="en-IE" b="1" dirty="0">
              <a:solidFill>
                <a:schemeClr val="tx1">
                  <a:lumMod val="75000"/>
                  <a:lumOff val="25000"/>
                </a:schemeClr>
              </a:solidFill>
            </a:endParaRPr>
          </a:p>
          <a:p>
            <a:pPr algn="ctr">
              <a:spcBef>
                <a:spcPts val="0"/>
              </a:spcBef>
            </a:pPr>
            <a:endParaRPr lang="en-IE" b="1" dirty="0">
              <a:solidFill>
                <a:schemeClr val="tx1">
                  <a:lumMod val="75000"/>
                  <a:lumOff val="25000"/>
                </a:schemeClr>
              </a:solidFill>
            </a:endParaRPr>
          </a:p>
          <a:p>
            <a:pPr algn="ctr">
              <a:spcBef>
                <a:spcPts val="0"/>
              </a:spcBef>
            </a:pPr>
            <a:endParaRPr lang="en-IE" b="1" dirty="0">
              <a:solidFill>
                <a:schemeClr val="tx1">
                  <a:lumMod val="75000"/>
                  <a:lumOff val="25000"/>
                </a:schemeClr>
              </a:solidFill>
            </a:endParaRPr>
          </a:p>
          <a:p>
            <a:pPr algn="ctr">
              <a:spcBef>
                <a:spcPts val="0"/>
              </a:spcBef>
            </a:pPr>
            <a:r>
              <a:rPr lang="en-IE" sz="3600" dirty="0">
                <a:solidFill>
                  <a:schemeClr val="tx1">
                    <a:lumMod val="75000"/>
                    <a:lumOff val="25000"/>
                  </a:schemeClr>
                </a:solidFill>
              </a:rPr>
              <a:t> </a:t>
            </a:r>
          </a:p>
          <a:p>
            <a:pPr algn="ctr">
              <a:spcBef>
                <a:spcPts val="0"/>
              </a:spcBef>
            </a:pPr>
            <a:r>
              <a:rPr lang="tr-TR" dirty="0" smtClean="0">
                <a:solidFill>
                  <a:schemeClr val="tx1">
                    <a:lumMod val="75000"/>
                    <a:lumOff val="25000"/>
                  </a:schemeClr>
                </a:solidFill>
              </a:rPr>
              <a:t>BİT</a:t>
            </a:r>
            <a:r>
              <a:rPr lang="en-IE" dirty="0" smtClean="0">
                <a:solidFill>
                  <a:schemeClr val="tx1">
                    <a:lumMod val="75000"/>
                    <a:lumOff val="25000"/>
                  </a:schemeClr>
                </a:solidFill>
              </a:rPr>
              <a:t> (</a:t>
            </a:r>
            <a:r>
              <a:rPr lang="en-IE" dirty="0" err="1" smtClean="0">
                <a:solidFill>
                  <a:schemeClr val="tx1">
                    <a:lumMod val="75000"/>
                    <a:lumOff val="25000"/>
                  </a:schemeClr>
                </a:solidFill>
              </a:rPr>
              <a:t>Bilgi</a:t>
            </a:r>
            <a:r>
              <a:rPr lang="en-IE" dirty="0" smtClean="0">
                <a:solidFill>
                  <a:schemeClr val="tx1">
                    <a:lumMod val="75000"/>
                    <a:lumOff val="25000"/>
                  </a:schemeClr>
                </a:solidFill>
              </a:rPr>
              <a:t> </a:t>
            </a:r>
            <a:r>
              <a:rPr lang="en-IE" dirty="0" err="1" smtClean="0">
                <a:solidFill>
                  <a:schemeClr val="tx1">
                    <a:lumMod val="75000"/>
                    <a:lumOff val="25000"/>
                  </a:schemeClr>
                </a:solidFill>
              </a:rPr>
              <a:t>İletişim</a:t>
            </a:r>
            <a:r>
              <a:rPr lang="en-IE" dirty="0" smtClean="0">
                <a:solidFill>
                  <a:schemeClr val="tx1">
                    <a:lumMod val="75000"/>
                    <a:lumOff val="25000"/>
                  </a:schemeClr>
                </a:solidFill>
              </a:rPr>
              <a:t> </a:t>
            </a:r>
            <a:r>
              <a:rPr lang="en-IE" dirty="0" err="1" smtClean="0">
                <a:solidFill>
                  <a:schemeClr val="tx1">
                    <a:lumMod val="75000"/>
                    <a:lumOff val="25000"/>
                  </a:schemeClr>
                </a:solidFill>
              </a:rPr>
              <a:t>Teknolojileri</a:t>
            </a:r>
            <a:r>
              <a:rPr lang="en-IE" dirty="0" smtClean="0">
                <a:solidFill>
                  <a:schemeClr val="tx1">
                    <a:lumMod val="75000"/>
                    <a:lumOff val="25000"/>
                  </a:schemeClr>
                </a:solidFill>
              </a:rPr>
              <a:t>) </a:t>
            </a:r>
            <a:r>
              <a:rPr lang="en-IE" dirty="0" err="1" smtClean="0">
                <a:solidFill>
                  <a:schemeClr val="tx1">
                    <a:lumMod val="75000"/>
                    <a:lumOff val="25000"/>
                  </a:schemeClr>
                </a:solidFill>
              </a:rPr>
              <a:t>erişilebilir</a:t>
            </a:r>
            <a:r>
              <a:rPr lang="en-IE" dirty="0" smtClean="0">
                <a:solidFill>
                  <a:schemeClr val="tx1">
                    <a:lumMod val="75000"/>
                    <a:lumOff val="25000"/>
                  </a:schemeClr>
                </a:solidFill>
              </a:rPr>
              <a:t>, </a:t>
            </a:r>
            <a:r>
              <a:rPr lang="en-IE" dirty="0" err="1" smtClean="0">
                <a:solidFill>
                  <a:schemeClr val="tx1">
                    <a:lumMod val="75000"/>
                    <a:lumOff val="25000"/>
                  </a:schemeClr>
                </a:solidFill>
              </a:rPr>
              <a:t>uygun</a:t>
            </a:r>
            <a:r>
              <a:rPr lang="en-IE" dirty="0" smtClean="0">
                <a:solidFill>
                  <a:schemeClr val="tx1">
                    <a:lumMod val="75000"/>
                    <a:lumOff val="25000"/>
                  </a:schemeClr>
                </a:solidFill>
              </a:rPr>
              <a:t> </a:t>
            </a:r>
            <a:r>
              <a:rPr lang="en-IE" dirty="0" err="1" smtClean="0">
                <a:solidFill>
                  <a:schemeClr val="tx1">
                    <a:lumMod val="75000"/>
                    <a:lumOff val="25000"/>
                  </a:schemeClr>
                </a:solidFill>
              </a:rPr>
              <a:t>fiyatlı</a:t>
            </a:r>
            <a:r>
              <a:rPr lang="en-IE" dirty="0" smtClean="0">
                <a:solidFill>
                  <a:schemeClr val="tx1">
                    <a:lumMod val="75000"/>
                    <a:lumOff val="25000"/>
                  </a:schemeClr>
                </a:solidFill>
              </a:rPr>
              <a:t> </a:t>
            </a:r>
            <a:r>
              <a:rPr lang="en-IE" dirty="0" err="1" smtClean="0">
                <a:solidFill>
                  <a:schemeClr val="tx1">
                    <a:lumMod val="75000"/>
                    <a:lumOff val="25000"/>
                  </a:schemeClr>
                </a:solidFill>
              </a:rPr>
              <a:t>çözümler</a:t>
            </a:r>
            <a:r>
              <a:rPr lang="en-IE" dirty="0" smtClean="0">
                <a:solidFill>
                  <a:schemeClr val="tx1">
                    <a:lumMod val="75000"/>
                    <a:lumOff val="25000"/>
                  </a:schemeClr>
                </a:solidFill>
              </a:rPr>
              <a:t> </a:t>
            </a:r>
            <a:r>
              <a:rPr lang="en-IE" dirty="0" err="1" smtClean="0">
                <a:solidFill>
                  <a:schemeClr val="tx1">
                    <a:lumMod val="75000"/>
                    <a:lumOff val="25000"/>
                  </a:schemeClr>
                </a:solidFill>
              </a:rPr>
              <a:t>sağlar</a:t>
            </a:r>
            <a:r>
              <a:rPr lang="en-IE" dirty="0" smtClean="0">
                <a:solidFill>
                  <a:schemeClr val="tx1">
                    <a:lumMod val="75000"/>
                    <a:lumOff val="25000"/>
                  </a:schemeClr>
                </a:solidFill>
              </a:rPr>
              <a:t> !!</a:t>
            </a:r>
            <a:endParaRPr lang="en-IE" sz="3600" dirty="0">
              <a:solidFill>
                <a:schemeClr val="tx1">
                  <a:lumMod val="75000"/>
                  <a:lumOff val="25000"/>
                </a:schemeClr>
              </a:solidFill>
            </a:endParaRPr>
          </a:p>
          <a:p>
            <a:pPr algn="ctr">
              <a:spcBef>
                <a:spcPts val="0"/>
              </a:spcBef>
            </a:pPr>
            <a:endParaRPr lang="en-IE" b="1" dirty="0">
              <a:solidFill>
                <a:schemeClr val="tx1">
                  <a:lumMod val="75000"/>
                  <a:lumOff val="25000"/>
                </a:schemeClr>
              </a:solidFill>
            </a:endParaRPr>
          </a:p>
          <a:p>
            <a:endParaRPr lang="en-IE" dirty="0">
              <a:solidFill>
                <a:schemeClr val="tx1">
                  <a:lumMod val="75000"/>
                  <a:lumOff val="25000"/>
                </a:schemeClr>
              </a:solidFill>
            </a:endParaRPr>
          </a:p>
        </p:txBody>
      </p:sp>
    </p:spTree>
    <p:extLst>
      <p:ext uri="{BB962C8B-B14F-4D97-AF65-F5344CB8AC3E}">
        <p14:creationId xmlns:p14="http://schemas.microsoft.com/office/powerpoint/2010/main" xmlns="" val="22050267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xmlns="" id="{BBB8F49A-8D78-47A1-BEE5-650D374DB791}"/>
              </a:ext>
            </a:extLst>
          </p:cNvPr>
          <p:cNvSpPr>
            <a:spLocks noGrp="1"/>
          </p:cNvSpPr>
          <p:nvPr>
            <p:ph type="body" sz="quarter" idx="14"/>
          </p:nvPr>
        </p:nvSpPr>
        <p:spPr>
          <a:xfrm>
            <a:off x="3840078" y="291362"/>
            <a:ext cx="8010907" cy="5206518"/>
          </a:xfrm>
        </p:spPr>
        <p:txBody>
          <a:bodyPr/>
          <a:lstStyle/>
          <a:p>
            <a:pPr marL="342900" indent="-342900">
              <a:buFont typeface="Wingdings" panose="05000000000000000000" pitchFamily="2" charset="2"/>
              <a:buChar char="ü"/>
            </a:pPr>
            <a:r>
              <a:rPr lang="en-US" b="1" dirty="0" smtClean="0">
                <a:solidFill>
                  <a:srgbClr val="ED2A59"/>
                </a:solidFill>
              </a:rPr>
              <a:t>B</a:t>
            </a:r>
            <a:r>
              <a:rPr lang="tr-TR" b="1" dirty="0" smtClean="0">
                <a:solidFill>
                  <a:srgbClr val="ED2A59"/>
                </a:solidFill>
              </a:rPr>
              <a:t>İ</a:t>
            </a:r>
            <a:r>
              <a:rPr lang="en-US" b="1" dirty="0" smtClean="0">
                <a:solidFill>
                  <a:srgbClr val="ED2A59"/>
                </a:solidFill>
              </a:rPr>
              <a:t>T</a:t>
            </a:r>
            <a:r>
              <a:rPr lang="tr-TR" b="1" dirty="0" smtClean="0">
                <a:solidFill>
                  <a:srgbClr val="ED2A59"/>
                </a:solidFill>
              </a:rPr>
              <a:t> Yurttaşlık ve Tarım BİT,</a:t>
            </a:r>
            <a:r>
              <a:rPr lang="tr-TR" dirty="0" smtClean="0">
                <a:solidFill>
                  <a:schemeClr val="tx1">
                    <a:lumMod val="75000"/>
                    <a:lumOff val="25000"/>
                  </a:schemeClr>
                </a:solidFill>
              </a:rPr>
              <a:t> kırsal topluluklara mal ve hizmetlerin dünya üretimi, dağıtımı ve tüketimi hakkında kararlar ve bunların değeri için kritik bilgiler sağlar (örn. Yerel pazarlarda gerçek zamanlı gıda fiyatları); çevresel koşullar (ne zaman ekilecek veya balık tutulacak, ne ekilecek, hangi araçlar / gübreler / su kullanılacak ve nasıl, ne zaman hasat edilecek, evde kendi kullanımınız için ne kadar saklanacak, paraya ne kadar satılacak ve ne kadar mağaza.</a:t>
            </a:r>
          </a:p>
          <a:p>
            <a:pPr marL="342900" indent="-342900">
              <a:buFont typeface="Wingdings" panose="05000000000000000000" pitchFamily="2" charset="2"/>
              <a:buChar char="ü"/>
            </a:pPr>
            <a:r>
              <a:rPr lang="tr-TR" b="1" dirty="0" smtClean="0">
                <a:solidFill>
                  <a:srgbClr val="ED2A59"/>
                </a:solidFill>
              </a:rPr>
              <a:t>İş Dünyasında BİT </a:t>
            </a:r>
            <a:r>
              <a:rPr lang="tr-TR" dirty="0" smtClean="0">
                <a:solidFill>
                  <a:schemeClr val="tx1">
                    <a:lumMod val="75000"/>
                    <a:lumOff val="25000"/>
                  </a:schemeClr>
                </a:solidFill>
              </a:rPr>
              <a:t>Eğitimi Uzak ve erişilmesi zor yerlerde bulunan iş adamları için e-öğrenme platformları (çevrimiçi öğrenme), böylece işe girmek zorunda kalmadan başarılı bir işi yürütmek için ihtiyaç duydukları eğitim ve iş danışma hizmetlerine, araçlara, bilgilere ve desteğe erişebilirler. -kişi eğitmenleri. Uygun fiyatlı, esnek ve daha fazla girişimciye ulaşabilir ve nerede yaşarsanız yaşayın erişilebilir.</a:t>
            </a:r>
            <a:endParaRPr lang="tr-TR" b="1" dirty="0" smtClean="0">
              <a:solidFill>
                <a:schemeClr val="tx1">
                  <a:lumMod val="75000"/>
                  <a:lumOff val="25000"/>
                </a:schemeClr>
              </a:solidFill>
            </a:endParaRPr>
          </a:p>
          <a:p>
            <a:pPr marL="342900" indent="-342900"/>
            <a:r>
              <a:rPr lang="tr-TR" sz="2400" b="1" dirty="0" smtClean="0">
                <a:solidFill>
                  <a:srgbClr val="ED2A59"/>
                </a:solidFill>
              </a:rPr>
              <a:t> 	</a:t>
            </a:r>
            <a:r>
              <a:rPr lang="tr-TR" dirty="0" err="1" smtClean="0">
                <a:solidFill>
                  <a:schemeClr val="tx1">
                    <a:lumMod val="75000"/>
                    <a:lumOff val="25000"/>
                  </a:schemeClr>
                </a:solidFill>
              </a:rPr>
              <a:t>WhatApp'in</a:t>
            </a:r>
            <a:r>
              <a:rPr lang="tr-TR" dirty="0" smtClean="0">
                <a:solidFill>
                  <a:schemeClr val="tx1">
                    <a:lumMod val="75000"/>
                    <a:lumOff val="25000"/>
                  </a:schemeClr>
                </a:solidFill>
              </a:rPr>
              <a:t> bu zor durumdaki anne-kız işletmeye COVID 19 sırasında işlerini canlı tutma bilgisini nasıl sağladığını öğrenin</a:t>
            </a:r>
            <a:endParaRPr lang="en-IE" sz="2400" dirty="0" smtClean="0">
              <a:solidFill>
                <a:schemeClr val="tx1">
                  <a:lumMod val="75000"/>
                  <a:lumOff val="25000"/>
                </a:schemeClr>
              </a:solidFill>
            </a:endParaRPr>
          </a:p>
          <a:p>
            <a:endParaRPr lang="en-IE" dirty="0">
              <a:solidFill>
                <a:schemeClr val="tx1">
                  <a:lumMod val="75000"/>
                  <a:lumOff val="25000"/>
                </a:schemeClr>
              </a:solidFill>
            </a:endParaRPr>
          </a:p>
          <a:p>
            <a:pPr algn="l" fontAlgn="base"/>
            <a:endParaRPr lang="en-IE" sz="2400" b="1" dirty="0">
              <a:solidFill>
                <a:srgbClr val="ED2A59"/>
              </a:solidFill>
            </a:endParaRPr>
          </a:p>
          <a:p>
            <a:pPr marL="342900" indent="-342900">
              <a:buFont typeface="Wingdings" panose="05000000000000000000" pitchFamily="2" charset="2"/>
              <a:buChar char="ü"/>
            </a:pPr>
            <a:endParaRPr lang="en-IE" dirty="0">
              <a:solidFill>
                <a:schemeClr val="tx1">
                  <a:lumMod val="75000"/>
                  <a:lumOff val="25000"/>
                </a:schemeClr>
              </a:solidFill>
            </a:endParaRPr>
          </a:p>
          <a:p>
            <a:pPr marL="342900" indent="-342900">
              <a:buFont typeface="Wingdings" panose="05000000000000000000" pitchFamily="2" charset="2"/>
              <a:buChar char="ü"/>
            </a:pPr>
            <a:endParaRPr lang="en-IE" dirty="0">
              <a:solidFill>
                <a:schemeClr val="tx1">
                  <a:lumMod val="75000"/>
                  <a:lumOff val="25000"/>
                </a:schemeClr>
              </a:solidFill>
            </a:endParaRPr>
          </a:p>
          <a:p>
            <a:endParaRPr lang="en-IE" dirty="0"/>
          </a:p>
        </p:txBody>
      </p:sp>
      <p:sp>
        <p:nvSpPr>
          <p:cNvPr id="8" name="Text Placeholder 4">
            <a:extLst>
              <a:ext uri="{FF2B5EF4-FFF2-40B4-BE49-F238E27FC236}">
                <a16:creationId xmlns:a16="http://schemas.microsoft.com/office/drawing/2014/main" xmlns="" id="{F062B9A1-12C9-4D74-B514-04A97B75D7A9}"/>
              </a:ext>
            </a:extLst>
          </p:cNvPr>
          <p:cNvSpPr txBox="1">
            <a:spLocks/>
          </p:cNvSpPr>
          <p:nvPr/>
        </p:nvSpPr>
        <p:spPr>
          <a:xfrm>
            <a:off x="95250" y="653500"/>
            <a:ext cx="3219450" cy="5206518"/>
          </a:xfrm>
          <a:prstGeom prst="rect">
            <a:avLst/>
          </a:prstGeom>
        </p:spPr>
        <p:txBody>
          <a:bodyPr vert="horz" lIns="91440" tIns="45720" rIns="91440" bIns="45720" rtlCol="0">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pPr>
            <a:r>
              <a:rPr lang="en-IE" b="1" dirty="0" err="1" smtClean="0">
                <a:solidFill>
                  <a:schemeClr val="tx1">
                    <a:lumMod val="75000"/>
                    <a:lumOff val="25000"/>
                  </a:schemeClr>
                </a:solidFill>
              </a:rPr>
              <a:t>Sosyal</a:t>
            </a:r>
            <a:r>
              <a:rPr lang="en-IE" b="1" dirty="0" smtClean="0">
                <a:solidFill>
                  <a:schemeClr val="tx1">
                    <a:lumMod val="75000"/>
                    <a:lumOff val="25000"/>
                  </a:schemeClr>
                </a:solidFill>
              </a:rPr>
              <a:t> </a:t>
            </a:r>
            <a:r>
              <a:rPr lang="en-IE" b="1" dirty="0" err="1" smtClean="0">
                <a:solidFill>
                  <a:schemeClr val="tx1">
                    <a:lumMod val="75000"/>
                    <a:lumOff val="25000"/>
                  </a:schemeClr>
                </a:solidFill>
              </a:rPr>
              <a:t>İnovasyon</a:t>
            </a:r>
            <a:r>
              <a:rPr lang="en-IE" b="1" dirty="0" smtClean="0">
                <a:solidFill>
                  <a:schemeClr val="tx1">
                    <a:lumMod val="75000"/>
                    <a:lumOff val="25000"/>
                  </a:schemeClr>
                </a:solidFill>
              </a:rPr>
              <a:t> </a:t>
            </a:r>
            <a:r>
              <a:rPr lang="en-IE" b="1" dirty="0" err="1" smtClean="0">
                <a:solidFill>
                  <a:schemeClr val="tx1">
                    <a:lumMod val="75000"/>
                    <a:lumOff val="25000"/>
                  </a:schemeClr>
                </a:solidFill>
              </a:rPr>
              <a:t>Fırsatları</a:t>
            </a:r>
            <a:r>
              <a:rPr lang="en-IE" b="1" dirty="0" smtClean="0">
                <a:solidFill>
                  <a:schemeClr val="tx1">
                    <a:lumMod val="75000"/>
                    <a:lumOff val="25000"/>
                  </a:schemeClr>
                </a:solidFill>
              </a:rPr>
              <a:t> </a:t>
            </a:r>
            <a:r>
              <a:rPr lang="en-IE" b="1" dirty="0" err="1" smtClean="0">
                <a:solidFill>
                  <a:schemeClr val="tx1">
                    <a:lumMod val="75000"/>
                    <a:lumOff val="25000"/>
                  </a:schemeClr>
                </a:solidFill>
              </a:rPr>
              <a:t>Yoksulluk</a:t>
            </a:r>
            <a:endParaRPr lang="en-IE" b="1" dirty="0" smtClean="0">
              <a:solidFill>
                <a:schemeClr val="tx1">
                  <a:lumMod val="75000"/>
                  <a:lumOff val="25000"/>
                </a:schemeClr>
              </a:solidFill>
            </a:endParaRPr>
          </a:p>
          <a:p>
            <a:pPr algn="ctr">
              <a:spcBef>
                <a:spcPts val="0"/>
              </a:spcBef>
            </a:pPr>
            <a:endParaRPr lang="en-IE" b="1" dirty="0">
              <a:solidFill>
                <a:schemeClr val="tx1">
                  <a:lumMod val="75000"/>
                  <a:lumOff val="25000"/>
                </a:schemeClr>
              </a:solidFill>
            </a:endParaRPr>
          </a:p>
          <a:p>
            <a:pPr algn="ctr">
              <a:spcBef>
                <a:spcPts val="0"/>
              </a:spcBef>
            </a:pPr>
            <a:endParaRPr lang="en-IE" b="1" dirty="0">
              <a:solidFill>
                <a:schemeClr val="tx1">
                  <a:lumMod val="75000"/>
                  <a:lumOff val="25000"/>
                </a:schemeClr>
              </a:solidFill>
            </a:endParaRPr>
          </a:p>
          <a:p>
            <a:pPr algn="ctr">
              <a:spcBef>
                <a:spcPts val="0"/>
              </a:spcBef>
            </a:pPr>
            <a:endParaRPr lang="en-IE" b="1" dirty="0">
              <a:solidFill>
                <a:schemeClr val="tx1">
                  <a:lumMod val="75000"/>
                  <a:lumOff val="25000"/>
                </a:schemeClr>
              </a:solidFill>
            </a:endParaRPr>
          </a:p>
          <a:p>
            <a:pPr algn="ctr">
              <a:spcBef>
                <a:spcPts val="0"/>
              </a:spcBef>
            </a:pPr>
            <a:r>
              <a:rPr lang="tr-TR" dirty="0" smtClean="0">
                <a:solidFill>
                  <a:schemeClr val="tx1">
                    <a:lumMod val="75000"/>
                    <a:lumOff val="25000"/>
                  </a:schemeClr>
                </a:solidFill>
              </a:rPr>
              <a:t>BİT</a:t>
            </a:r>
            <a:r>
              <a:rPr lang="en-IE" dirty="0" smtClean="0">
                <a:solidFill>
                  <a:schemeClr val="tx1">
                    <a:lumMod val="75000"/>
                    <a:lumOff val="25000"/>
                  </a:schemeClr>
                </a:solidFill>
              </a:rPr>
              <a:t> (</a:t>
            </a:r>
            <a:r>
              <a:rPr lang="en-IE" dirty="0" err="1" smtClean="0">
                <a:solidFill>
                  <a:schemeClr val="tx1">
                    <a:lumMod val="75000"/>
                    <a:lumOff val="25000"/>
                  </a:schemeClr>
                </a:solidFill>
              </a:rPr>
              <a:t>Bilgi</a:t>
            </a:r>
            <a:r>
              <a:rPr lang="en-IE" dirty="0" smtClean="0">
                <a:solidFill>
                  <a:schemeClr val="tx1">
                    <a:lumMod val="75000"/>
                    <a:lumOff val="25000"/>
                  </a:schemeClr>
                </a:solidFill>
              </a:rPr>
              <a:t> </a:t>
            </a:r>
            <a:r>
              <a:rPr lang="en-IE" dirty="0" err="1" smtClean="0">
                <a:solidFill>
                  <a:schemeClr val="tx1">
                    <a:lumMod val="75000"/>
                    <a:lumOff val="25000"/>
                  </a:schemeClr>
                </a:solidFill>
              </a:rPr>
              <a:t>İletişim</a:t>
            </a:r>
            <a:r>
              <a:rPr lang="en-IE" dirty="0" smtClean="0">
                <a:solidFill>
                  <a:schemeClr val="tx1">
                    <a:lumMod val="75000"/>
                    <a:lumOff val="25000"/>
                  </a:schemeClr>
                </a:solidFill>
              </a:rPr>
              <a:t> </a:t>
            </a:r>
            <a:r>
              <a:rPr lang="en-IE" dirty="0" err="1" smtClean="0">
                <a:solidFill>
                  <a:schemeClr val="tx1">
                    <a:lumMod val="75000"/>
                    <a:lumOff val="25000"/>
                  </a:schemeClr>
                </a:solidFill>
              </a:rPr>
              <a:t>Teknolojileri</a:t>
            </a:r>
            <a:r>
              <a:rPr lang="en-IE" dirty="0" smtClean="0">
                <a:solidFill>
                  <a:schemeClr val="tx1">
                    <a:lumMod val="75000"/>
                    <a:lumOff val="25000"/>
                  </a:schemeClr>
                </a:solidFill>
              </a:rPr>
              <a:t>) </a:t>
            </a:r>
            <a:r>
              <a:rPr lang="en-IE" dirty="0" err="1" smtClean="0">
                <a:solidFill>
                  <a:schemeClr val="tx1">
                    <a:lumMod val="75000"/>
                    <a:lumOff val="25000"/>
                  </a:schemeClr>
                </a:solidFill>
              </a:rPr>
              <a:t>nasıl</a:t>
            </a:r>
            <a:r>
              <a:rPr lang="en-IE" dirty="0" smtClean="0">
                <a:solidFill>
                  <a:schemeClr val="tx1">
                    <a:lumMod val="75000"/>
                    <a:lumOff val="25000"/>
                  </a:schemeClr>
                </a:solidFill>
              </a:rPr>
              <a:t> </a:t>
            </a:r>
            <a:r>
              <a:rPr lang="en-IE" dirty="0" err="1" smtClean="0">
                <a:solidFill>
                  <a:schemeClr val="tx1">
                    <a:lumMod val="75000"/>
                    <a:lumOff val="25000"/>
                  </a:schemeClr>
                </a:solidFill>
              </a:rPr>
              <a:t>erişilebilir</a:t>
            </a:r>
            <a:r>
              <a:rPr lang="en-IE" dirty="0" smtClean="0">
                <a:solidFill>
                  <a:schemeClr val="tx1">
                    <a:lumMod val="75000"/>
                    <a:lumOff val="25000"/>
                  </a:schemeClr>
                </a:solidFill>
              </a:rPr>
              <a:t>, </a:t>
            </a:r>
            <a:r>
              <a:rPr lang="en-IE" dirty="0" err="1" smtClean="0">
                <a:solidFill>
                  <a:schemeClr val="tx1">
                    <a:lumMod val="75000"/>
                    <a:lumOff val="25000"/>
                  </a:schemeClr>
                </a:solidFill>
              </a:rPr>
              <a:t>uygun</a:t>
            </a:r>
            <a:r>
              <a:rPr lang="en-IE" dirty="0" smtClean="0">
                <a:solidFill>
                  <a:schemeClr val="tx1">
                    <a:lumMod val="75000"/>
                    <a:lumOff val="25000"/>
                  </a:schemeClr>
                </a:solidFill>
              </a:rPr>
              <a:t> </a:t>
            </a:r>
            <a:r>
              <a:rPr lang="en-IE" dirty="0" err="1" smtClean="0">
                <a:solidFill>
                  <a:schemeClr val="tx1">
                    <a:lumMod val="75000"/>
                    <a:lumOff val="25000"/>
                  </a:schemeClr>
                </a:solidFill>
              </a:rPr>
              <a:t>fiyatlı</a:t>
            </a:r>
            <a:r>
              <a:rPr lang="en-IE" dirty="0" smtClean="0">
                <a:solidFill>
                  <a:schemeClr val="tx1">
                    <a:lumMod val="75000"/>
                    <a:lumOff val="25000"/>
                  </a:schemeClr>
                </a:solidFill>
              </a:rPr>
              <a:t> </a:t>
            </a:r>
            <a:r>
              <a:rPr lang="en-IE" dirty="0" err="1" smtClean="0">
                <a:solidFill>
                  <a:schemeClr val="tx1">
                    <a:lumMod val="75000"/>
                    <a:lumOff val="25000"/>
                  </a:schemeClr>
                </a:solidFill>
              </a:rPr>
              <a:t>çözümler</a:t>
            </a:r>
            <a:r>
              <a:rPr lang="en-IE" dirty="0" smtClean="0">
                <a:solidFill>
                  <a:schemeClr val="tx1">
                    <a:lumMod val="75000"/>
                    <a:lumOff val="25000"/>
                  </a:schemeClr>
                </a:solidFill>
              </a:rPr>
              <a:t> </a:t>
            </a:r>
            <a:r>
              <a:rPr lang="en-IE" dirty="0" err="1" smtClean="0">
                <a:solidFill>
                  <a:schemeClr val="tx1">
                    <a:lumMod val="75000"/>
                    <a:lumOff val="25000"/>
                  </a:schemeClr>
                </a:solidFill>
              </a:rPr>
              <a:t>sağlar</a:t>
            </a:r>
            <a:r>
              <a:rPr lang="en-IE" dirty="0" smtClean="0">
                <a:solidFill>
                  <a:schemeClr val="tx1">
                    <a:lumMod val="75000"/>
                    <a:lumOff val="25000"/>
                  </a:schemeClr>
                </a:solidFill>
              </a:rPr>
              <a:t> !!</a:t>
            </a:r>
            <a:endParaRPr lang="en-IE" sz="3600" dirty="0">
              <a:solidFill>
                <a:schemeClr val="tx1">
                  <a:lumMod val="75000"/>
                  <a:lumOff val="25000"/>
                </a:schemeClr>
              </a:solidFill>
            </a:endParaRPr>
          </a:p>
          <a:p>
            <a:pPr algn="ctr">
              <a:spcBef>
                <a:spcPts val="0"/>
              </a:spcBef>
            </a:pPr>
            <a:endParaRPr lang="en-IE" b="1" dirty="0">
              <a:solidFill>
                <a:schemeClr val="tx1">
                  <a:lumMod val="75000"/>
                  <a:lumOff val="25000"/>
                </a:schemeClr>
              </a:solidFill>
            </a:endParaRPr>
          </a:p>
          <a:p>
            <a:endParaRPr lang="en-IE" dirty="0">
              <a:solidFill>
                <a:schemeClr val="tx1">
                  <a:lumMod val="75000"/>
                  <a:lumOff val="25000"/>
                </a:schemeClr>
              </a:solidFill>
            </a:endParaRPr>
          </a:p>
        </p:txBody>
      </p:sp>
    </p:spTree>
    <p:extLst>
      <p:ext uri="{BB962C8B-B14F-4D97-AF65-F5344CB8AC3E}">
        <p14:creationId xmlns:p14="http://schemas.microsoft.com/office/powerpoint/2010/main" xmlns="" val="19893593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xmlns="" id="{BBB8F49A-8D78-47A1-BEE5-650D374DB791}"/>
              </a:ext>
            </a:extLst>
          </p:cNvPr>
          <p:cNvSpPr>
            <a:spLocks noGrp="1"/>
          </p:cNvSpPr>
          <p:nvPr>
            <p:ph type="body" sz="quarter" idx="14"/>
          </p:nvPr>
        </p:nvSpPr>
        <p:spPr>
          <a:xfrm>
            <a:off x="3785852" y="534026"/>
            <a:ext cx="8104725" cy="5206518"/>
          </a:xfrm>
        </p:spPr>
        <p:txBody>
          <a:bodyPr/>
          <a:lstStyle/>
          <a:p>
            <a:pPr algn="ctr"/>
            <a:r>
              <a:rPr lang="en-IE" b="1" dirty="0" smtClean="0">
                <a:solidFill>
                  <a:srgbClr val="A6377D"/>
                </a:solidFill>
              </a:rPr>
              <a:t>Son </a:t>
            </a:r>
            <a:r>
              <a:rPr lang="en-IE" b="1" dirty="0" err="1" smtClean="0">
                <a:solidFill>
                  <a:srgbClr val="A6377D"/>
                </a:solidFill>
              </a:rPr>
              <a:t>teknoloji</a:t>
            </a:r>
            <a:r>
              <a:rPr lang="en-IE" b="1" dirty="0" smtClean="0">
                <a:solidFill>
                  <a:srgbClr val="A6377D"/>
                </a:solidFill>
              </a:rPr>
              <a:t> </a:t>
            </a:r>
            <a:r>
              <a:rPr lang="en-IE" b="1" dirty="0" err="1" smtClean="0">
                <a:solidFill>
                  <a:srgbClr val="A6377D"/>
                </a:solidFill>
              </a:rPr>
              <a:t>Yapay</a:t>
            </a:r>
            <a:r>
              <a:rPr lang="en-IE" b="1" dirty="0" smtClean="0">
                <a:solidFill>
                  <a:srgbClr val="A6377D"/>
                </a:solidFill>
              </a:rPr>
              <a:t> </a:t>
            </a:r>
            <a:r>
              <a:rPr lang="en-IE" b="1" dirty="0" err="1" smtClean="0">
                <a:solidFill>
                  <a:srgbClr val="A6377D"/>
                </a:solidFill>
              </a:rPr>
              <a:t>zeka</a:t>
            </a:r>
            <a:r>
              <a:rPr lang="en-IE" b="1" dirty="0" smtClean="0">
                <a:solidFill>
                  <a:srgbClr val="A6377D"/>
                </a:solidFill>
              </a:rPr>
              <a:t>, </a:t>
            </a:r>
            <a:r>
              <a:rPr lang="en-IE" b="1" dirty="0" err="1" smtClean="0">
                <a:solidFill>
                  <a:srgbClr val="A6377D"/>
                </a:solidFill>
              </a:rPr>
              <a:t>nesnelerin</a:t>
            </a:r>
            <a:r>
              <a:rPr lang="en-IE" b="1" dirty="0" smtClean="0">
                <a:solidFill>
                  <a:srgbClr val="A6377D"/>
                </a:solidFill>
              </a:rPr>
              <a:t> </a:t>
            </a:r>
            <a:r>
              <a:rPr lang="en-IE" b="1" dirty="0" err="1" smtClean="0">
                <a:solidFill>
                  <a:srgbClr val="A6377D"/>
                </a:solidFill>
              </a:rPr>
              <a:t>interneti</a:t>
            </a:r>
            <a:r>
              <a:rPr lang="en-IE" b="1" dirty="0" smtClean="0">
                <a:solidFill>
                  <a:srgbClr val="A6377D"/>
                </a:solidFill>
              </a:rPr>
              <a:t>, </a:t>
            </a:r>
            <a:r>
              <a:rPr lang="en-IE" b="1" dirty="0" err="1" smtClean="0">
                <a:solidFill>
                  <a:srgbClr val="A6377D"/>
                </a:solidFill>
              </a:rPr>
              <a:t>veri</a:t>
            </a:r>
            <a:r>
              <a:rPr lang="en-IE" b="1" dirty="0" smtClean="0">
                <a:solidFill>
                  <a:srgbClr val="A6377D"/>
                </a:solidFill>
              </a:rPr>
              <a:t> </a:t>
            </a:r>
            <a:r>
              <a:rPr lang="en-IE" b="1" dirty="0" err="1" smtClean="0">
                <a:solidFill>
                  <a:srgbClr val="A6377D"/>
                </a:solidFill>
              </a:rPr>
              <a:t>bilimi</a:t>
            </a:r>
            <a:r>
              <a:rPr lang="en-IE" b="1" dirty="0" smtClean="0">
                <a:solidFill>
                  <a:srgbClr val="A6377D"/>
                </a:solidFill>
              </a:rPr>
              <a:t> </a:t>
            </a:r>
            <a:r>
              <a:rPr lang="en-IE" b="1" dirty="0" err="1" smtClean="0">
                <a:solidFill>
                  <a:srgbClr val="A6377D"/>
                </a:solidFill>
              </a:rPr>
              <a:t>ve</a:t>
            </a:r>
            <a:r>
              <a:rPr lang="en-IE" b="1" dirty="0" smtClean="0">
                <a:solidFill>
                  <a:srgbClr val="A6377D"/>
                </a:solidFill>
              </a:rPr>
              <a:t> </a:t>
            </a:r>
            <a:r>
              <a:rPr lang="en-IE" b="1" dirty="0" err="1" smtClean="0">
                <a:solidFill>
                  <a:srgbClr val="A6377D"/>
                </a:solidFill>
              </a:rPr>
              <a:t>analitik</a:t>
            </a:r>
            <a:r>
              <a:rPr lang="en-IE" b="1" dirty="0" smtClean="0">
                <a:solidFill>
                  <a:srgbClr val="A6377D"/>
                </a:solidFill>
              </a:rPr>
              <a:t>, </a:t>
            </a:r>
            <a:r>
              <a:rPr lang="en-IE" b="1" dirty="0" err="1" smtClean="0">
                <a:solidFill>
                  <a:srgbClr val="A6377D"/>
                </a:solidFill>
              </a:rPr>
              <a:t>robotik</a:t>
            </a:r>
            <a:r>
              <a:rPr lang="en-IE" b="1" dirty="0" smtClean="0">
                <a:solidFill>
                  <a:srgbClr val="A6377D"/>
                </a:solidFill>
              </a:rPr>
              <a:t>, </a:t>
            </a:r>
            <a:r>
              <a:rPr lang="en-IE" b="1" dirty="0" err="1" smtClean="0">
                <a:solidFill>
                  <a:srgbClr val="A6377D"/>
                </a:solidFill>
              </a:rPr>
              <a:t>makine</a:t>
            </a:r>
            <a:r>
              <a:rPr lang="en-IE" b="1" dirty="0" smtClean="0">
                <a:solidFill>
                  <a:srgbClr val="A6377D"/>
                </a:solidFill>
              </a:rPr>
              <a:t> </a:t>
            </a:r>
            <a:r>
              <a:rPr lang="en-IE" b="1" dirty="0" err="1" smtClean="0">
                <a:solidFill>
                  <a:srgbClr val="A6377D"/>
                </a:solidFill>
              </a:rPr>
              <a:t>öğrenimi</a:t>
            </a:r>
            <a:r>
              <a:rPr lang="en-IE" b="1" dirty="0" smtClean="0">
                <a:solidFill>
                  <a:srgbClr val="A6377D"/>
                </a:solidFill>
              </a:rPr>
              <a:t>, </a:t>
            </a:r>
            <a:r>
              <a:rPr lang="en-IE" b="1" dirty="0" err="1" smtClean="0">
                <a:solidFill>
                  <a:srgbClr val="A6377D"/>
                </a:solidFill>
              </a:rPr>
              <a:t>uzaktan</a:t>
            </a:r>
            <a:r>
              <a:rPr lang="en-IE" b="1" dirty="0" smtClean="0">
                <a:solidFill>
                  <a:srgbClr val="A6377D"/>
                </a:solidFill>
              </a:rPr>
              <a:t> </a:t>
            </a:r>
            <a:r>
              <a:rPr lang="en-IE" b="1" dirty="0" err="1" smtClean="0">
                <a:solidFill>
                  <a:srgbClr val="A6377D"/>
                </a:solidFill>
              </a:rPr>
              <a:t>algılama</a:t>
            </a:r>
            <a:r>
              <a:rPr lang="en-IE" b="1" dirty="0" smtClean="0">
                <a:solidFill>
                  <a:srgbClr val="A6377D"/>
                </a:solidFill>
              </a:rPr>
              <a:t>, </a:t>
            </a:r>
            <a:r>
              <a:rPr lang="en-IE" b="1" dirty="0" err="1" smtClean="0">
                <a:solidFill>
                  <a:srgbClr val="A6377D"/>
                </a:solidFill>
              </a:rPr>
              <a:t>kitle</a:t>
            </a:r>
            <a:r>
              <a:rPr lang="en-IE" b="1" dirty="0" smtClean="0">
                <a:solidFill>
                  <a:srgbClr val="A6377D"/>
                </a:solidFill>
              </a:rPr>
              <a:t> </a:t>
            </a:r>
            <a:r>
              <a:rPr lang="en-IE" b="1" dirty="0" err="1" smtClean="0">
                <a:solidFill>
                  <a:srgbClr val="A6377D"/>
                </a:solidFill>
              </a:rPr>
              <a:t>kaynak</a:t>
            </a:r>
            <a:r>
              <a:rPr lang="en-IE" b="1" dirty="0" smtClean="0">
                <a:solidFill>
                  <a:srgbClr val="A6377D"/>
                </a:solidFill>
              </a:rPr>
              <a:t> </a:t>
            </a:r>
            <a:r>
              <a:rPr lang="en-IE" b="1" dirty="0" err="1" smtClean="0">
                <a:solidFill>
                  <a:srgbClr val="A6377D"/>
                </a:solidFill>
              </a:rPr>
              <a:t>kullanımı</a:t>
            </a:r>
            <a:r>
              <a:rPr lang="en-IE" b="1" dirty="0" smtClean="0">
                <a:solidFill>
                  <a:srgbClr val="A6377D"/>
                </a:solidFill>
              </a:rPr>
              <a:t> </a:t>
            </a:r>
            <a:r>
              <a:rPr lang="en-IE" b="1" dirty="0" err="1" smtClean="0">
                <a:solidFill>
                  <a:srgbClr val="A6377D"/>
                </a:solidFill>
              </a:rPr>
              <a:t>ve</a:t>
            </a:r>
            <a:r>
              <a:rPr lang="en-IE" b="1" dirty="0" smtClean="0">
                <a:solidFill>
                  <a:srgbClr val="A6377D"/>
                </a:solidFill>
              </a:rPr>
              <a:t> </a:t>
            </a:r>
            <a:r>
              <a:rPr lang="en-IE" b="1" dirty="0" err="1" smtClean="0">
                <a:solidFill>
                  <a:srgbClr val="A6377D"/>
                </a:solidFill>
              </a:rPr>
              <a:t>blok</a:t>
            </a:r>
            <a:r>
              <a:rPr lang="en-IE" b="1" dirty="0" smtClean="0">
                <a:solidFill>
                  <a:srgbClr val="A6377D"/>
                </a:solidFill>
              </a:rPr>
              <a:t> </a:t>
            </a:r>
            <a:r>
              <a:rPr lang="en-IE" b="1" dirty="0" err="1" smtClean="0">
                <a:solidFill>
                  <a:srgbClr val="A6377D"/>
                </a:solidFill>
              </a:rPr>
              <a:t>zinciri</a:t>
            </a:r>
            <a:r>
              <a:rPr lang="en-IE" b="1" dirty="0" smtClean="0">
                <a:solidFill>
                  <a:srgbClr val="A6377D"/>
                </a:solidFill>
              </a:rPr>
              <a:t> </a:t>
            </a:r>
            <a:r>
              <a:rPr lang="en-IE" b="1" dirty="0" err="1" smtClean="0">
                <a:solidFill>
                  <a:srgbClr val="A6377D"/>
                </a:solidFill>
              </a:rPr>
              <a:t>ile</a:t>
            </a:r>
            <a:r>
              <a:rPr lang="en-IE" b="1" dirty="0" smtClean="0">
                <a:solidFill>
                  <a:srgbClr val="A6377D"/>
                </a:solidFill>
              </a:rPr>
              <a:t> </a:t>
            </a:r>
            <a:r>
              <a:rPr lang="en-IE" b="1" dirty="0" err="1" smtClean="0">
                <a:solidFill>
                  <a:srgbClr val="A6377D"/>
                </a:solidFill>
              </a:rPr>
              <a:t>birlikte</a:t>
            </a:r>
            <a:r>
              <a:rPr lang="en-IE" b="1" dirty="0" smtClean="0">
                <a:solidFill>
                  <a:srgbClr val="A6377D"/>
                </a:solidFill>
              </a:rPr>
              <a:t> BİT </a:t>
            </a:r>
            <a:r>
              <a:rPr lang="en-IE" b="1" dirty="0" err="1" smtClean="0">
                <a:solidFill>
                  <a:srgbClr val="A6377D"/>
                </a:solidFill>
              </a:rPr>
              <a:t>nasıl</a:t>
            </a:r>
            <a:r>
              <a:rPr lang="en-IE" b="1" dirty="0" smtClean="0">
                <a:solidFill>
                  <a:srgbClr val="A6377D"/>
                </a:solidFill>
              </a:rPr>
              <a:t> </a:t>
            </a:r>
            <a:r>
              <a:rPr lang="en-IE" b="1" dirty="0" err="1" smtClean="0">
                <a:solidFill>
                  <a:srgbClr val="A6377D"/>
                </a:solidFill>
              </a:rPr>
              <a:t>çalışır</a:t>
            </a:r>
            <a:r>
              <a:rPr lang="en-IE" b="1" dirty="0" smtClean="0">
                <a:solidFill>
                  <a:srgbClr val="A6377D"/>
                </a:solidFill>
              </a:rPr>
              <a:t>, </a:t>
            </a:r>
            <a:r>
              <a:rPr lang="en-IE" b="1" dirty="0" err="1" smtClean="0">
                <a:solidFill>
                  <a:srgbClr val="A6377D"/>
                </a:solidFill>
              </a:rPr>
              <a:t>yaşama</a:t>
            </a:r>
            <a:r>
              <a:rPr lang="en-IE" b="1" dirty="0" smtClean="0">
                <a:solidFill>
                  <a:srgbClr val="A6377D"/>
                </a:solidFill>
              </a:rPr>
              <a:t> </a:t>
            </a:r>
            <a:r>
              <a:rPr lang="en-IE" b="1" dirty="0" err="1" smtClean="0">
                <a:solidFill>
                  <a:srgbClr val="A6377D"/>
                </a:solidFill>
              </a:rPr>
              <a:t>ve</a:t>
            </a:r>
            <a:r>
              <a:rPr lang="en-IE" b="1" dirty="0" smtClean="0">
                <a:solidFill>
                  <a:srgbClr val="A6377D"/>
                </a:solidFill>
              </a:rPr>
              <a:t> </a:t>
            </a:r>
            <a:r>
              <a:rPr lang="en-IE" b="1" dirty="0" err="1" smtClean="0">
                <a:solidFill>
                  <a:srgbClr val="A6377D"/>
                </a:solidFill>
              </a:rPr>
              <a:t>iş</a:t>
            </a:r>
            <a:r>
              <a:rPr lang="en-IE" b="1" dirty="0" smtClean="0">
                <a:solidFill>
                  <a:srgbClr val="A6377D"/>
                </a:solidFill>
              </a:rPr>
              <a:t> </a:t>
            </a:r>
            <a:r>
              <a:rPr lang="en-IE" b="1" dirty="0" err="1" smtClean="0">
                <a:solidFill>
                  <a:srgbClr val="A6377D"/>
                </a:solidFill>
              </a:rPr>
              <a:t>yapma</a:t>
            </a:r>
            <a:r>
              <a:rPr lang="en-IE" b="1" dirty="0" smtClean="0">
                <a:solidFill>
                  <a:srgbClr val="A6377D"/>
                </a:solidFill>
              </a:rPr>
              <a:t> </a:t>
            </a:r>
            <a:r>
              <a:rPr lang="en-IE" b="1" dirty="0" err="1" smtClean="0">
                <a:solidFill>
                  <a:srgbClr val="A6377D"/>
                </a:solidFill>
              </a:rPr>
              <a:t>şeklimizi</a:t>
            </a:r>
            <a:r>
              <a:rPr lang="en-IE" b="1" dirty="0" smtClean="0">
                <a:solidFill>
                  <a:srgbClr val="A6377D"/>
                </a:solidFill>
              </a:rPr>
              <a:t> </a:t>
            </a:r>
            <a:r>
              <a:rPr lang="en-IE" b="1" dirty="0" err="1" smtClean="0">
                <a:solidFill>
                  <a:srgbClr val="A6377D"/>
                </a:solidFill>
              </a:rPr>
              <a:t>değiştiriyor</a:t>
            </a:r>
            <a:r>
              <a:rPr lang="en-IE" b="1" dirty="0" smtClean="0">
                <a:solidFill>
                  <a:srgbClr val="A6377D"/>
                </a:solidFill>
              </a:rPr>
              <a:t>.</a:t>
            </a:r>
            <a:endParaRPr lang="en-IE" sz="2400" b="1" dirty="0">
              <a:solidFill>
                <a:srgbClr val="A6377D"/>
              </a:solidFill>
            </a:endParaRPr>
          </a:p>
          <a:p>
            <a:pPr algn="ctr"/>
            <a:endParaRPr lang="en-IE" sz="1000" b="1" dirty="0">
              <a:solidFill>
                <a:schemeClr val="tx1">
                  <a:lumMod val="75000"/>
                  <a:lumOff val="25000"/>
                </a:schemeClr>
              </a:solidFill>
            </a:endParaRPr>
          </a:p>
          <a:p>
            <a:r>
              <a:rPr lang="en-IE" b="1" dirty="0" err="1" smtClean="0">
                <a:solidFill>
                  <a:srgbClr val="ED2A59"/>
                </a:solidFill>
              </a:rPr>
              <a:t>Tarım</a:t>
            </a:r>
            <a:r>
              <a:rPr lang="en-IE" b="1" dirty="0" smtClean="0">
                <a:solidFill>
                  <a:srgbClr val="ED2A59"/>
                </a:solidFill>
              </a:rPr>
              <a:t> </a:t>
            </a:r>
            <a:r>
              <a:rPr lang="en-IE" b="1" dirty="0" err="1" smtClean="0">
                <a:solidFill>
                  <a:srgbClr val="ED2A59"/>
                </a:solidFill>
              </a:rPr>
              <a:t>Uydu</a:t>
            </a:r>
            <a:r>
              <a:rPr lang="en-IE" b="1" dirty="0" smtClean="0">
                <a:solidFill>
                  <a:srgbClr val="ED2A59"/>
                </a:solidFill>
              </a:rPr>
              <a:t> </a:t>
            </a:r>
            <a:r>
              <a:rPr lang="en-IE" b="1" dirty="0" err="1" smtClean="0">
                <a:solidFill>
                  <a:srgbClr val="ED2A59"/>
                </a:solidFill>
              </a:rPr>
              <a:t>uzaktan</a:t>
            </a:r>
            <a:r>
              <a:rPr lang="en-IE" b="1" dirty="0" smtClean="0">
                <a:solidFill>
                  <a:srgbClr val="ED2A59"/>
                </a:solidFill>
              </a:rPr>
              <a:t> </a:t>
            </a:r>
            <a:r>
              <a:rPr lang="en-IE" b="1" dirty="0" err="1" smtClean="0">
                <a:solidFill>
                  <a:srgbClr val="ED2A59"/>
                </a:solidFill>
              </a:rPr>
              <a:t>sensörleri</a:t>
            </a:r>
            <a:r>
              <a:rPr lang="en-IE" b="1" dirty="0" smtClean="0">
                <a:solidFill>
                  <a:srgbClr val="ED2A59"/>
                </a:solidFill>
              </a:rPr>
              <a:t> </a:t>
            </a:r>
            <a:r>
              <a:rPr lang="en-IE" b="1" dirty="0" err="1" smtClean="0">
                <a:solidFill>
                  <a:srgbClr val="ED2A59"/>
                </a:solidFill>
              </a:rPr>
              <a:t>ve</a:t>
            </a:r>
            <a:r>
              <a:rPr lang="en-IE" b="1" dirty="0" smtClean="0">
                <a:solidFill>
                  <a:srgbClr val="ED2A59"/>
                </a:solidFill>
              </a:rPr>
              <a:t> </a:t>
            </a:r>
            <a:r>
              <a:rPr lang="en-IE" b="1" dirty="0" err="1" smtClean="0">
                <a:solidFill>
                  <a:srgbClr val="ED2A59"/>
                </a:solidFill>
              </a:rPr>
              <a:t>insansız</a:t>
            </a:r>
            <a:r>
              <a:rPr lang="en-IE" b="1" dirty="0" smtClean="0">
                <a:solidFill>
                  <a:srgbClr val="ED2A59"/>
                </a:solidFill>
              </a:rPr>
              <a:t> </a:t>
            </a:r>
            <a:r>
              <a:rPr lang="en-IE" b="1" dirty="0" err="1" smtClean="0">
                <a:solidFill>
                  <a:srgbClr val="ED2A59"/>
                </a:solidFill>
              </a:rPr>
              <a:t>hava</a:t>
            </a:r>
            <a:r>
              <a:rPr lang="en-IE" b="1" dirty="0" smtClean="0">
                <a:solidFill>
                  <a:srgbClr val="ED2A59"/>
                </a:solidFill>
              </a:rPr>
              <a:t> </a:t>
            </a:r>
            <a:r>
              <a:rPr lang="en-IE" b="1" dirty="0" err="1" smtClean="0">
                <a:solidFill>
                  <a:srgbClr val="ED2A59"/>
                </a:solidFill>
              </a:rPr>
              <a:t>araçları</a:t>
            </a:r>
            <a:r>
              <a:rPr lang="en-IE" dirty="0" smtClean="0">
                <a:solidFill>
                  <a:schemeClr val="tx1">
                    <a:lumMod val="75000"/>
                    <a:lumOff val="25000"/>
                  </a:schemeClr>
                </a:solidFill>
              </a:rPr>
              <a:t>, </a:t>
            </a:r>
            <a:r>
              <a:rPr lang="en-IE" dirty="0" err="1" smtClean="0">
                <a:solidFill>
                  <a:schemeClr val="tx1">
                    <a:lumMod val="75000"/>
                    <a:lumOff val="25000"/>
                  </a:schemeClr>
                </a:solidFill>
              </a:rPr>
              <a:t>toprak</a:t>
            </a:r>
            <a:r>
              <a:rPr lang="en-IE" dirty="0" smtClean="0">
                <a:solidFill>
                  <a:schemeClr val="tx1">
                    <a:lumMod val="75000"/>
                    <a:lumOff val="25000"/>
                  </a:schemeClr>
                </a:solidFill>
              </a:rPr>
              <a:t> </a:t>
            </a:r>
            <a:r>
              <a:rPr lang="en-IE" dirty="0" err="1" smtClean="0">
                <a:solidFill>
                  <a:schemeClr val="tx1">
                    <a:lumMod val="75000"/>
                    <a:lumOff val="25000"/>
                  </a:schemeClr>
                </a:solidFill>
              </a:rPr>
              <a:t>nemi</a:t>
            </a:r>
            <a:r>
              <a:rPr lang="en-IE" dirty="0" smtClean="0">
                <a:solidFill>
                  <a:schemeClr val="tx1">
                    <a:lumMod val="75000"/>
                    <a:lumOff val="25000"/>
                  </a:schemeClr>
                </a:solidFill>
              </a:rPr>
              <a:t>, </a:t>
            </a:r>
            <a:r>
              <a:rPr lang="en-IE" dirty="0" err="1" smtClean="0">
                <a:solidFill>
                  <a:schemeClr val="tx1">
                    <a:lumMod val="75000"/>
                    <a:lumOff val="25000"/>
                  </a:schemeClr>
                </a:solidFill>
              </a:rPr>
              <a:t>sıcaklığı</a:t>
            </a:r>
            <a:r>
              <a:rPr lang="en-IE" dirty="0" smtClean="0">
                <a:solidFill>
                  <a:schemeClr val="tx1">
                    <a:lumMod val="75000"/>
                    <a:lumOff val="25000"/>
                  </a:schemeClr>
                </a:solidFill>
              </a:rPr>
              <a:t>, </a:t>
            </a:r>
            <a:r>
              <a:rPr lang="en-IE" dirty="0" err="1" smtClean="0">
                <a:solidFill>
                  <a:schemeClr val="tx1">
                    <a:lumMod val="75000"/>
                    <a:lumOff val="25000"/>
                  </a:schemeClr>
                </a:solidFill>
              </a:rPr>
              <a:t>büyüme</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hayvan</a:t>
            </a:r>
            <a:r>
              <a:rPr lang="en-IE" dirty="0" smtClean="0">
                <a:solidFill>
                  <a:schemeClr val="tx1">
                    <a:lumMod val="75000"/>
                    <a:lumOff val="25000"/>
                  </a:schemeClr>
                </a:solidFill>
              </a:rPr>
              <a:t> </a:t>
            </a:r>
            <a:r>
              <a:rPr lang="en-IE" dirty="0" err="1" smtClean="0">
                <a:solidFill>
                  <a:schemeClr val="tx1">
                    <a:lumMod val="75000"/>
                    <a:lumOff val="25000"/>
                  </a:schemeClr>
                </a:solidFill>
              </a:rPr>
              <a:t>yem</a:t>
            </a:r>
            <a:r>
              <a:rPr lang="en-IE" dirty="0" smtClean="0">
                <a:solidFill>
                  <a:schemeClr val="tx1">
                    <a:lumMod val="75000"/>
                    <a:lumOff val="25000"/>
                  </a:schemeClr>
                </a:solidFill>
              </a:rPr>
              <a:t> </a:t>
            </a:r>
            <a:r>
              <a:rPr lang="en-IE" dirty="0" err="1" smtClean="0">
                <a:solidFill>
                  <a:schemeClr val="tx1">
                    <a:lumMod val="75000"/>
                    <a:lumOff val="25000"/>
                  </a:schemeClr>
                </a:solidFill>
              </a:rPr>
              <a:t>seviyeleri</a:t>
            </a:r>
            <a:r>
              <a:rPr lang="en-IE" dirty="0" smtClean="0">
                <a:solidFill>
                  <a:schemeClr val="tx1">
                    <a:lumMod val="75000"/>
                    <a:lumOff val="25000"/>
                  </a:schemeClr>
                </a:solidFill>
              </a:rPr>
              <a:t> </a:t>
            </a:r>
            <a:r>
              <a:rPr lang="en-IE" dirty="0" err="1" smtClean="0">
                <a:solidFill>
                  <a:schemeClr val="tx1">
                    <a:lumMod val="75000"/>
                    <a:lumOff val="25000"/>
                  </a:schemeClr>
                </a:solidFill>
              </a:rPr>
              <a:t>hakkında</a:t>
            </a:r>
            <a:r>
              <a:rPr lang="en-IE" dirty="0" smtClean="0">
                <a:solidFill>
                  <a:schemeClr val="tx1">
                    <a:lumMod val="75000"/>
                    <a:lumOff val="25000"/>
                  </a:schemeClr>
                </a:solidFill>
              </a:rPr>
              <a:t> </a:t>
            </a:r>
            <a:r>
              <a:rPr lang="en-IE" dirty="0" err="1" smtClean="0">
                <a:solidFill>
                  <a:schemeClr val="tx1">
                    <a:lumMod val="75000"/>
                    <a:lumOff val="25000"/>
                  </a:schemeClr>
                </a:solidFill>
              </a:rPr>
              <a:t>veri</a:t>
            </a:r>
            <a:r>
              <a:rPr lang="en-IE" dirty="0" smtClean="0">
                <a:solidFill>
                  <a:schemeClr val="tx1">
                    <a:lumMod val="75000"/>
                    <a:lumOff val="25000"/>
                  </a:schemeClr>
                </a:solidFill>
              </a:rPr>
              <a:t> </a:t>
            </a:r>
            <a:r>
              <a:rPr lang="en-IE" dirty="0" err="1" smtClean="0">
                <a:solidFill>
                  <a:schemeClr val="tx1">
                    <a:lumMod val="75000"/>
                    <a:lumOff val="25000"/>
                  </a:schemeClr>
                </a:solidFill>
              </a:rPr>
              <a:t>toplar</a:t>
            </a:r>
            <a:r>
              <a:rPr lang="en-IE" dirty="0" smtClean="0">
                <a:solidFill>
                  <a:schemeClr val="tx1">
                    <a:lumMod val="75000"/>
                    <a:lumOff val="25000"/>
                  </a:schemeClr>
                </a:solidFill>
              </a:rPr>
              <a:t>. </a:t>
            </a:r>
            <a:r>
              <a:rPr lang="en-IE" dirty="0" err="1" smtClean="0">
                <a:solidFill>
                  <a:schemeClr val="tx1">
                    <a:lumMod val="75000"/>
                    <a:lumOff val="25000"/>
                  </a:schemeClr>
                </a:solidFill>
              </a:rPr>
              <a:t>Çiftçilerin</a:t>
            </a:r>
            <a:r>
              <a:rPr lang="en-IE" dirty="0" smtClean="0">
                <a:solidFill>
                  <a:schemeClr val="tx1">
                    <a:lumMod val="75000"/>
                    <a:lumOff val="25000"/>
                  </a:schemeClr>
                </a:solidFill>
              </a:rPr>
              <a:t> </a:t>
            </a:r>
            <a:r>
              <a:rPr lang="en-IE" dirty="0" err="1" smtClean="0">
                <a:solidFill>
                  <a:schemeClr val="tx1">
                    <a:lumMod val="75000"/>
                    <a:lumOff val="25000"/>
                  </a:schemeClr>
                </a:solidFill>
              </a:rPr>
              <a:t>mahsullerini</a:t>
            </a:r>
            <a:r>
              <a:rPr lang="en-IE" dirty="0" smtClean="0">
                <a:solidFill>
                  <a:schemeClr val="tx1">
                    <a:lumMod val="75000"/>
                    <a:lumOff val="25000"/>
                  </a:schemeClr>
                </a:solidFill>
              </a:rPr>
              <a:t> </a:t>
            </a:r>
            <a:r>
              <a:rPr lang="en-IE" dirty="0" err="1" smtClean="0">
                <a:solidFill>
                  <a:schemeClr val="tx1">
                    <a:lumMod val="75000"/>
                    <a:lumOff val="25000"/>
                  </a:schemeClr>
                </a:solidFill>
              </a:rPr>
              <a:t>yönetme</a:t>
            </a:r>
            <a:r>
              <a:rPr lang="en-IE" dirty="0" smtClean="0">
                <a:solidFill>
                  <a:schemeClr val="tx1">
                    <a:lumMod val="75000"/>
                    <a:lumOff val="25000"/>
                  </a:schemeClr>
                </a:solidFill>
              </a:rPr>
              <a:t> </a:t>
            </a:r>
            <a:r>
              <a:rPr lang="en-IE" dirty="0" err="1" smtClean="0">
                <a:solidFill>
                  <a:schemeClr val="tx1">
                    <a:lumMod val="75000"/>
                    <a:lumOff val="25000"/>
                  </a:schemeClr>
                </a:solidFill>
              </a:rPr>
              <a:t>şekillerini</a:t>
            </a:r>
            <a:r>
              <a:rPr lang="en-IE" dirty="0" smtClean="0">
                <a:solidFill>
                  <a:schemeClr val="tx1">
                    <a:lumMod val="75000"/>
                    <a:lumOff val="25000"/>
                  </a:schemeClr>
                </a:solidFill>
              </a:rPr>
              <a:t> </a:t>
            </a:r>
            <a:r>
              <a:rPr lang="en-IE" dirty="0" err="1" smtClean="0">
                <a:solidFill>
                  <a:schemeClr val="tx1">
                    <a:lumMod val="75000"/>
                    <a:lumOff val="25000"/>
                  </a:schemeClr>
                </a:solidFill>
              </a:rPr>
              <a:t>iyileştirerek</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gübre</a:t>
            </a:r>
            <a:r>
              <a:rPr lang="en-IE" dirty="0" smtClean="0">
                <a:solidFill>
                  <a:schemeClr val="tx1">
                    <a:lumMod val="75000"/>
                    <a:lumOff val="25000"/>
                  </a:schemeClr>
                </a:solidFill>
              </a:rPr>
              <a:t>, </a:t>
            </a:r>
            <a:r>
              <a:rPr lang="en-IE" dirty="0" err="1" smtClean="0">
                <a:solidFill>
                  <a:schemeClr val="tx1">
                    <a:lumMod val="75000"/>
                    <a:lumOff val="25000"/>
                  </a:schemeClr>
                </a:solidFill>
              </a:rPr>
              <a:t>böcek</a:t>
            </a:r>
            <a:r>
              <a:rPr lang="en-IE" dirty="0" smtClean="0">
                <a:solidFill>
                  <a:schemeClr val="tx1">
                    <a:lumMod val="75000"/>
                    <a:lumOff val="25000"/>
                  </a:schemeClr>
                </a:solidFill>
              </a:rPr>
              <a:t> </a:t>
            </a:r>
            <a:r>
              <a:rPr lang="en-IE" dirty="0" err="1" smtClean="0">
                <a:solidFill>
                  <a:schemeClr val="tx1">
                    <a:lumMod val="75000"/>
                    <a:lumOff val="25000"/>
                  </a:schemeClr>
                </a:solidFill>
              </a:rPr>
              <a:t>ilacı</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su</a:t>
            </a:r>
            <a:r>
              <a:rPr lang="en-IE" dirty="0" smtClean="0">
                <a:solidFill>
                  <a:schemeClr val="tx1">
                    <a:lumMod val="75000"/>
                    <a:lumOff val="25000"/>
                  </a:schemeClr>
                </a:solidFill>
              </a:rPr>
              <a:t> </a:t>
            </a:r>
            <a:r>
              <a:rPr lang="en-IE" dirty="0" err="1" smtClean="0">
                <a:solidFill>
                  <a:schemeClr val="tx1">
                    <a:lumMod val="75000"/>
                    <a:lumOff val="25000"/>
                  </a:schemeClr>
                </a:solidFill>
              </a:rPr>
              <a:t>kullanımını</a:t>
            </a:r>
            <a:r>
              <a:rPr lang="en-IE" dirty="0" smtClean="0">
                <a:solidFill>
                  <a:schemeClr val="tx1">
                    <a:lumMod val="75000"/>
                    <a:lumOff val="25000"/>
                  </a:schemeClr>
                </a:solidFill>
              </a:rPr>
              <a:t> </a:t>
            </a:r>
            <a:r>
              <a:rPr lang="en-IE" dirty="0" err="1" smtClean="0">
                <a:solidFill>
                  <a:schemeClr val="tx1">
                    <a:lumMod val="75000"/>
                    <a:lumOff val="25000"/>
                  </a:schemeClr>
                </a:solidFill>
              </a:rPr>
              <a:t>azaltarak</a:t>
            </a:r>
            <a:r>
              <a:rPr lang="en-IE" dirty="0" smtClean="0">
                <a:solidFill>
                  <a:schemeClr val="tx1">
                    <a:lumMod val="75000"/>
                    <a:lumOff val="25000"/>
                  </a:schemeClr>
                </a:solidFill>
              </a:rPr>
              <a:t> </a:t>
            </a:r>
            <a:r>
              <a:rPr lang="en-IE" dirty="0" err="1" smtClean="0">
                <a:solidFill>
                  <a:schemeClr val="tx1">
                    <a:lumMod val="75000"/>
                    <a:lumOff val="25000"/>
                  </a:schemeClr>
                </a:solidFill>
              </a:rPr>
              <a:t>daha</a:t>
            </a:r>
            <a:r>
              <a:rPr lang="en-IE" dirty="0" smtClean="0">
                <a:solidFill>
                  <a:schemeClr val="tx1">
                    <a:lumMod val="75000"/>
                    <a:lumOff val="25000"/>
                  </a:schemeClr>
                </a:solidFill>
              </a:rPr>
              <a:t> </a:t>
            </a:r>
            <a:r>
              <a:rPr lang="en-IE" dirty="0" err="1" smtClean="0">
                <a:solidFill>
                  <a:schemeClr val="tx1">
                    <a:lumMod val="75000"/>
                    <a:lumOff val="25000"/>
                  </a:schemeClr>
                </a:solidFill>
              </a:rPr>
              <a:t>iyi</a:t>
            </a:r>
            <a:r>
              <a:rPr lang="en-IE" dirty="0" smtClean="0">
                <a:solidFill>
                  <a:schemeClr val="tx1">
                    <a:lumMod val="75000"/>
                    <a:lumOff val="25000"/>
                  </a:schemeClr>
                </a:solidFill>
              </a:rPr>
              <a:t> </a:t>
            </a:r>
            <a:r>
              <a:rPr lang="en-IE" dirty="0" err="1" smtClean="0">
                <a:solidFill>
                  <a:schemeClr val="tx1">
                    <a:lumMod val="75000"/>
                    <a:lumOff val="25000"/>
                  </a:schemeClr>
                </a:solidFill>
              </a:rPr>
              <a:t>üretim</a:t>
            </a:r>
            <a:r>
              <a:rPr lang="en-IE" dirty="0" smtClean="0">
                <a:solidFill>
                  <a:schemeClr val="tx1">
                    <a:lumMod val="75000"/>
                    <a:lumOff val="25000"/>
                  </a:schemeClr>
                </a:solidFill>
              </a:rPr>
              <a:t> </a:t>
            </a:r>
            <a:r>
              <a:rPr lang="en-IE" dirty="0" err="1" smtClean="0">
                <a:solidFill>
                  <a:schemeClr val="tx1">
                    <a:lumMod val="75000"/>
                    <a:lumOff val="25000"/>
                  </a:schemeClr>
                </a:solidFill>
              </a:rPr>
              <a:t>elde</a:t>
            </a:r>
            <a:r>
              <a:rPr lang="en-IE" dirty="0" smtClean="0">
                <a:solidFill>
                  <a:schemeClr val="tx1">
                    <a:lumMod val="75000"/>
                    <a:lumOff val="25000"/>
                  </a:schemeClr>
                </a:solidFill>
              </a:rPr>
              <a:t> </a:t>
            </a:r>
            <a:r>
              <a:rPr lang="en-IE" dirty="0" err="1" smtClean="0">
                <a:solidFill>
                  <a:schemeClr val="tx1">
                    <a:lumMod val="75000"/>
                    <a:lumOff val="25000"/>
                  </a:schemeClr>
                </a:solidFill>
              </a:rPr>
              <a:t>etmelerine</a:t>
            </a:r>
            <a:r>
              <a:rPr lang="en-IE" dirty="0" smtClean="0">
                <a:solidFill>
                  <a:schemeClr val="tx1">
                    <a:lumMod val="75000"/>
                    <a:lumOff val="25000"/>
                  </a:schemeClr>
                </a:solidFill>
              </a:rPr>
              <a:t>, </a:t>
            </a:r>
            <a:r>
              <a:rPr lang="en-IE" dirty="0" err="1" smtClean="0">
                <a:solidFill>
                  <a:schemeClr val="tx1">
                    <a:lumMod val="75000"/>
                    <a:lumOff val="25000"/>
                  </a:schemeClr>
                </a:solidFill>
              </a:rPr>
              <a:t>harcamaları</a:t>
            </a:r>
            <a:r>
              <a:rPr lang="en-IE" dirty="0" smtClean="0">
                <a:solidFill>
                  <a:schemeClr val="tx1">
                    <a:lumMod val="75000"/>
                    <a:lumOff val="25000"/>
                  </a:schemeClr>
                </a:solidFill>
              </a:rPr>
              <a:t> </a:t>
            </a:r>
            <a:r>
              <a:rPr lang="en-IE" dirty="0" err="1" smtClean="0">
                <a:solidFill>
                  <a:schemeClr val="tx1">
                    <a:lumMod val="75000"/>
                    <a:lumOff val="25000"/>
                  </a:schemeClr>
                </a:solidFill>
              </a:rPr>
              <a:t>azaltmalarına</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gelirlerini</a:t>
            </a:r>
            <a:r>
              <a:rPr lang="en-IE" dirty="0" smtClean="0">
                <a:solidFill>
                  <a:schemeClr val="tx1">
                    <a:lumMod val="75000"/>
                    <a:lumOff val="25000"/>
                  </a:schemeClr>
                </a:solidFill>
              </a:rPr>
              <a:t> </a:t>
            </a:r>
            <a:r>
              <a:rPr lang="en-IE" dirty="0" err="1" smtClean="0">
                <a:solidFill>
                  <a:schemeClr val="tx1">
                    <a:lumMod val="75000"/>
                    <a:lumOff val="25000"/>
                  </a:schemeClr>
                </a:solidFill>
              </a:rPr>
              <a:t>artırmalarına</a:t>
            </a:r>
            <a:r>
              <a:rPr lang="en-IE" dirty="0" smtClean="0">
                <a:solidFill>
                  <a:schemeClr val="tx1">
                    <a:lumMod val="75000"/>
                    <a:lumOff val="25000"/>
                  </a:schemeClr>
                </a:solidFill>
              </a:rPr>
              <a:t> </a:t>
            </a:r>
            <a:r>
              <a:rPr lang="en-IE" dirty="0" err="1" smtClean="0">
                <a:solidFill>
                  <a:schemeClr val="tx1">
                    <a:lumMod val="75000"/>
                    <a:lumOff val="25000"/>
                  </a:schemeClr>
                </a:solidFill>
              </a:rPr>
              <a:t>olanak</a:t>
            </a:r>
            <a:r>
              <a:rPr lang="en-IE" dirty="0" smtClean="0">
                <a:solidFill>
                  <a:schemeClr val="tx1">
                    <a:lumMod val="75000"/>
                    <a:lumOff val="25000"/>
                  </a:schemeClr>
                </a:solidFill>
              </a:rPr>
              <a:t> </a:t>
            </a:r>
            <a:r>
              <a:rPr lang="en-IE" dirty="0" err="1" smtClean="0">
                <a:solidFill>
                  <a:schemeClr val="tx1">
                    <a:lumMod val="75000"/>
                    <a:lumOff val="25000"/>
                  </a:schemeClr>
                </a:solidFill>
              </a:rPr>
              <a:t>tanır</a:t>
            </a:r>
            <a:r>
              <a:rPr lang="en-IE" dirty="0" smtClean="0">
                <a:solidFill>
                  <a:schemeClr val="tx1">
                    <a:lumMod val="75000"/>
                    <a:lumOff val="25000"/>
                  </a:schemeClr>
                </a:solidFill>
              </a:rPr>
              <a:t>.</a:t>
            </a:r>
            <a:endParaRPr lang="tr-TR" dirty="0" smtClean="0">
              <a:solidFill>
                <a:schemeClr val="tx1">
                  <a:lumMod val="75000"/>
                  <a:lumOff val="25000"/>
                </a:schemeClr>
              </a:solidFill>
            </a:endParaRPr>
          </a:p>
          <a:p>
            <a:r>
              <a:rPr lang="en-IE" u="sng" dirty="0" err="1" smtClean="0">
                <a:solidFill>
                  <a:schemeClr val="accent1"/>
                </a:solidFill>
              </a:rPr>
              <a:t>Jeo-uzamsal</a:t>
            </a:r>
            <a:r>
              <a:rPr lang="en-IE" u="sng" dirty="0" smtClean="0">
                <a:solidFill>
                  <a:schemeClr val="accent1"/>
                </a:solidFill>
              </a:rPr>
              <a:t> </a:t>
            </a:r>
            <a:r>
              <a:rPr lang="en-IE" u="sng" dirty="0" err="1" smtClean="0">
                <a:solidFill>
                  <a:schemeClr val="accent1"/>
                </a:solidFill>
              </a:rPr>
              <a:t>teknoloji</a:t>
            </a:r>
            <a:r>
              <a:rPr lang="en-IE" u="sng" dirty="0" smtClean="0">
                <a:solidFill>
                  <a:schemeClr val="accent1"/>
                </a:solidFill>
              </a:rPr>
              <a:t> </a:t>
            </a:r>
            <a:r>
              <a:rPr lang="en-IE" dirty="0" err="1" smtClean="0">
                <a:solidFill>
                  <a:schemeClr val="tx1">
                    <a:lumMod val="75000"/>
                    <a:lumOff val="25000"/>
                  </a:schemeClr>
                </a:solidFill>
              </a:rPr>
              <a:t>monitörleri</a:t>
            </a:r>
            <a:r>
              <a:rPr lang="en-IE" dirty="0" smtClean="0">
                <a:solidFill>
                  <a:schemeClr val="tx1">
                    <a:lumMod val="75000"/>
                    <a:lumOff val="25000"/>
                  </a:schemeClr>
                </a:solidFill>
              </a:rPr>
              <a:t>, </a:t>
            </a:r>
            <a:r>
              <a:rPr lang="en-IE" dirty="0" err="1" smtClean="0">
                <a:solidFill>
                  <a:schemeClr val="tx1">
                    <a:lumMod val="75000"/>
                    <a:lumOff val="25000"/>
                  </a:schemeClr>
                </a:solidFill>
              </a:rPr>
              <a:t>uzaktan</a:t>
            </a:r>
            <a:r>
              <a:rPr lang="en-IE" dirty="0" smtClean="0">
                <a:solidFill>
                  <a:schemeClr val="tx1">
                    <a:lumMod val="75000"/>
                    <a:lumOff val="25000"/>
                  </a:schemeClr>
                </a:solidFill>
              </a:rPr>
              <a:t> </a:t>
            </a:r>
            <a:r>
              <a:rPr lang="en-IE" dirty="0" err="1" smtClean="0">
                <a:solidFill>
                  <a:schemeClr val="tx1">
                    <a:lumMod val="75000"/>
                    <a:lumOff val="25000"/>
                  </a:schemeClr>
                </a:solidFill>
              </a:rPr>
              <a:t>algılama</a:t>
            </a:r>
            <a:r>
              <a:rPr lang="en-IE" dirty="0" smtClean="0">
                <a:solidFill>
                  <a:schemeClr val="tx1">
                    <a:lumMod val="75000"/>
                    <a:lumOff val="25000"/>
                  </a:schemeClr>
                </a:solidFill>
              </a:rPr>
              <a:t> </a:t>
            </a:r>
            <a:r>
              <a:rPr lang="en-IE" dirty="0" err="1" smtClean="0">
                <a:solidFill>
                  <a:schemeClr val="tx1">
                    <a:lumMod val="75000"/>
                    <a:lumOff val="25000"/>
                  </a:schemeClr>
                </a:solidFill>
              </a:rPr>
              <a:t>verilerini</a:t>
            </a:r>
            <a:r>
              <a:rPr lang="en-IE" dirty="0" smtClean="0">
                <a:solidFill>
                  <a:schemeClr val="tx1">
                    <a:lumMod val="75000"/>
                    <a:lumOff val="25000"/>
                  </a:schemeClr>
                </a:solidFill>
              </a:rPr>
              <a:t> (</a:t>
            </a:r>
            <a:r>
              <a:rPr lang="en-IE" dirty="0" err="1" smtClean="0">
                <a:solidFill>
                  <a:schemeClr val="tx1">
                    <a:lumMod val="75000"/>
                    <a:lumOff val="25000"/>
                  </a:schemeClr>
                </a:solidFill>
              </a:rPr>
              <a:t>uydulardan</a:t>
            </a:r>
            <a:r>
              <a:rPr lang="en-IE" dirty="0" smtClean="0">
                <a:solidFill>
                  <a:schemeClr val="tx1">
                    <a:lumMod val="75000"/>
                    <a:lumOff val="25000"/>
                  </a:schemeClr>
                </a:solidFill>
              </a:rPr>
              <a:t> </a:t>
            </a:r>
            <a:r>
              <a:rPr lang="en-IE" dirty="0" err="1" smtClean="0">
                <a:solidFill>
                  <a:schemeClr val="tx1">
                    <a:lumMod val="75000"/>
                    <a:lumOff val="25000"/>
                  </a:schemeClr>
                </a:solidFill>
              </a:rPr>
              <a:t>veya</a:t>
            </a:r>
            <a:r>
              <a:rPr lang="en-IE" dirty="0" smtClean="0">
                <a:solidFill>
                  <a:schemeClr val="tx1">
                    <a:lumMod val="75000"/>
                    <a:lumOff val="25000"/>
                  </a:schemeClr>
                </a:solidFill>
              </a:rPr>
              <a:t> </a:t>
            </a:r>
            <a:r>
              <a:rPr lang="en-IE" dirty="0" err="1" smtClean="0">
                <a:solidFill>
                  <a:schemeClr val="tx1">
                    <a:lumMod val="75000"/>
                    <a:lumOff val="25000"/>
                  </a:schemeClr>
                </a:solidFill>
              </a:rPr>
              <a:t>insansız</a:t>
            </a:r>
            <a:r>
              <a:rPr lang="en-IE" dirty="0" smtClean="0">
                <a:solidFill>
                  <a:schemeClr val="tx1">
                    <a:lumMod val="75000"/>
                    <a:lumOff val="25000"/>
                  </a:schemeClr>
                </a:solidFill>
              </a:rPr>
              <a:t> </a:t>
            </a:r>
            <a:r>
              <a:rPr lang="en-IE" dirty="0" err="1" smtClean="0">
                <a:solidFill>
                  <a:schemeClr val="tx1">
                    <a:lumMod val="75000"/>
                    <a:lumOff val="25000"/>
                  </a:schemeClr>
                </a:solidFill>
              </a:rPr>
              <a:t>hava</a:t>
            </a:r>
            <a:r>
              <a:rPr lang="en-IE" dirty="0" smtClean="0">
                <a:solidFill>
                  <a:schemeClr val="tx1">
                    <a:lumMod val="75000"/>
                    <a:lumOff val="25000"/>
                  </a:schemeClr>
                </a:solidFill>
              </a:rPr>
              <a:t> </a:t>
            </a:r>
            <a:r>
              <a:rPr lang="en-IE" dirty="0" err="1" smtClean="0">
                <a:solidFill>
                  <a:schemeClr val="tx1">
                    <a:lumMod val="75000"/>
                    <a:lumOff val="25000"/>
                  </a:schemeClr>
                </a:solidFill>
              </a:rPr>
              <a:t>araçlarından</a:t>
            </a:r>
            <a:r>
              <a:rPr lang="en-IE" dirty="0" smtClean="0">
                <a:solidFill>
                  <a:schemeClr val="tx1">
                    <a:lumMod val="75000"/>
                    <a:lumOff val="25000"/>
                  </a:schemeClr>
                </a:solidFill>
              </a:rPr>
              <a:t> </a:t>
            </a:r>
            <a:r>
              <a:rPr lang="en-IE" dirty="0" err="1" smtClean="0">
                <a:solidFill>
                  <a:schemeClr val="tx1">
                    <a:lumMod val="75000"/>
                    <a:lumOff val="25000"/>
                  </a:schemeClr>
                </a:solidFill>
              </a:rPr>
              <a:t>alınan</a:t>
            </a:r>
            <a:r>
              <a:rPr lang="en-IE" dirty="0" smtClean="0">
                <a:solidFill>
                  <a:schemeClr val="tx1">
                    <a:lumMod val="75000"/>
                    <a:lumOff val="25000"/>
                  </a:schemeClr>
                </a:solidFill>
              </a:rPr>
              <a:t> </a:t>
            </a:r>
            <a:r>
              <a:rPr lang="en-IE" dirty="0" err="1" smtClean="0">
                <a:solidFill>
                  <a:schemeClr val="tx1">
                    <a:lumMod val="75000"/>
                    <a:lumOff val="25000"/>
                  </a:schemeClr>
                </a:solidFill>
              </a:rPr>
              <a:t>görüntüler</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bilgiler</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ekinlere</a:t>
            </a:r>
            <a:r>
              <a:rPr lang="en-IE" dirty="0" smtClean="0">
                <a:solidFill>
                  <a:schemeClr val="tx1">
                    <a:lumMod val="75000"/>
                    <a:lumOff val="25000"/>
                  </a:schemeClr>
                </a:solidFill>
              </a:rPr>
              <a:t> </a:t>
            </a:r>
            <a:r>
              <a:rPr lang="en-IE" dirty="0" err="1" smtClean="0">
                <a:solidFill>
                  <a:schemeClr val="tx1">
                    <a:lumMod val="75000"/>
                    <a:lumOff val="25000"/>
                  </a:schemeClr>
                </a:solidFill>
              </a:rPr>
              <a:t>uygulanması</a:t>
            </a:r>
            <a:r>
              <a:rPr lang="en-IE" dirty="0" smtClean="0">
                <a:solidFill>
                  <a:schemeClr val="tx1">
                    <a:lumMod val="75000"/>
                    <a:lumOff val="25000"/>
                  </a:schemeClr>
                </a:solidFill>
              </a:rPr>
              <a:t> </a:t>
            </a:r>
            <a:r>
              <a:rPr lang="en-IE" dirty="0" err="1" smtClean="0">
                <a:solidFill>
                  <a:schemeClr val="tx1">
                    <a:lumMod val="75000"/>
                    <a:lumOff val="25000"/>
                  </a:schemeClr>
                </a:solidFill>
              </a:rPr>
              <a:t>gereken</a:t>
            </a:r>
            <a:r>
              <a:rPr lang="en-IE" dirty="0" smtClean="0">
                <a:solidFill>
                  <a:schemeClr val="tx1">
                    <a:lumMod val="75000"/>
                    <a:lumOff val="25000"/>
                  </a:schemeClr>
                </a:solidFill>
              </a:rPr>
              <a:t> </a:t>
            </a:r>
            <a:r>
              <a:rPr lang="en-IE" dirty="0" err="1" smtClean="0">
                <a:solidFill>
                  <a:schemeClr val="tx1">
                    <a:lumMod val="75000"/>
                    <a:lumOff val="25000"/>
                  </a:schemeClr>
                </a:solidFill>
              </a:rPr>
              <a:t>su</a:t>
            </a:r>
            <a:r>
              <a:rPr lang="en-IE" dirty="0" smtClean="0">
                <a:solidFill>
                  <a:schemeClr val="tx1">
                    <a:lumMod val="75000"/>
                    <a:lumOff val="25000"/>
                  </a:schemeClr>
                </a:solidFill>
              </a:rPr>
              <a:t>, </a:t>
            </a:r>
            <a:r>
              <a:rPr lang="en-IE" dirty="0" err="1" smtClean="0">
                <a:solidFill>
                  <a:schemeClr val="tx1">
                    <a:lumMod val="75000"/>
                    <a:lumOff val="25000"/>
                  </a:schemeClr>
                </a:solidFill>
              </a:rPr>
              <a:t>gübre</a:t>
            </a:r>
            <a:r>
              <a:rPr lang="en-IE" dirty="0" smtClean="0">
                <a:solidFill>
                  <a:schemeClr val="tx1">
                    <a:lumMod val="75000"/>
                    <a:lumOff val="25000"/>
                  </a:schemeClr>
                </a:solidFill>
              </a:rPr>
              <a:t>, </a:t>
            </a:r>
            <a:r>
              <a:rPr lang="en-IE" dirty="0" err="1" smtClean="0">
                <a:solidFill>
                  <a:schemeClr val="tx1">
                    <a:lumMod val="75000"/>
                    <a:lumOff val="25000"/>
                  </a:schemeClr>
                </a:solidFill>
              </a:rPr>
              <a:t>böcek</a:t>
            </a:r>
            <a:r>
              <a:rPr lang="en-IE" dirty="0" smtClean="0">
                <a:solidFill>
                  <a:schemeClr val="tx1">
                    <a:lumMod val="75000"/>
                    <a:lumOff val="25000"/>
                  </a:schemeClr>
                </a:solidFill>
              </a:rPr>
              <a:t> </a:t>
            </a:r>
            <a:r>
              <a:rPr lang="en-IE" dirty="0" err="1" smtClean="0">
                <a:solidFill>
                  <a:schemeClr val="tx1">
                    <a:lumMod val="75000"/>
                    <a:lumOff val="25000"/>
                  </a:schemeClr>
                </a:solidFill>
              </a:rPr>
              <a:t>ilacı</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diğer</a:t>
            </a:r>
            <a:r>
              <a:rPr lang="en-IE" dirty="0" smtClean="0">
                <a:solidFill>
                  <a:schemeClr val="tx1">
                    <a:lumMod val="75000"/>
                    <a:lumOff val="25000"/>
                  </a:schemeClr>
                </a:solidFill>
              </a:rPr>
              <a:t> </a:t>
            </a:r>
            <a:r>
              <a:rPr lang="en-IE" dirty="0" err="1" smtClean="0">
                <a:solidFill>
                  <a:schemeClr val="tx1">
                    <a:lumMod val="75000"/>
                    <a:lumOff val="25000"/>
                  </a:schemeClr>
                </a:solidFill>
              </a:rPr>
              <a:t>girdilerin</a:t>
            </a:r>
            <a:r>
              <a:rPr lang="en-IE" dirty="0" smtClean="0">
                <a:solidFill>
                  <a:schemeClr val="tx1">
                    <a:lumMod val="75000"/>
                    <a:lumOff val="25000"/>
                  </a:schemeClr>
                </a:solidFill>
              </a:rPr>
              <a:t> </a:t>
            </a:r>
            <a:r>
              <a:rPr lang="en-IE" dirty="0" err="1" smtClean="0">
                <a:solidFill>
                  <a:schemeClr val="tx1">
                    <a:lumMod val="75000"/>
                    <a:lumOff val="25000"/>
                  </a:schemeClr>
                </a:solidFill>
              </a:rPr>
              <a:t>kesin</a:t>
            </a:r>
            <a:r>
              <a:rPr lang="en-IE" dirty="0" smtClean="0">
                <a:solidFill>
                  <a:schemeClr val="tx1">
                    <a:lumMod val="75000"/>
                    <a:lumOff val="25000"/>
                  </a:schemeClr>
                </a:solidFill>
              </a:rPr>
              <a:t> </a:t>
            </a:r>
            <a:r>
              <a:rPr lang="en-IE" dirty="0" err="1" smtClean="0">
                <a:solidFill>
                  <a:schemeClr val="tx1">
                    <a:lumMod val="75000"/>
                    <a:lumOff val="25000"/>
                  </a:schemeClr>
                </a:solidFill>
              </a:rPr>
              <a:t>miktarlarını</a:t>
            </a:r>
            <a:r>
              <a:rPr lang="en-IE" dirty="0" smtClean="0">
                <a:solidFill>
                  <a:schemeClr val="tx1">
                    <a:lumMod val="75000"/>
                    <a:lumOff val="25000"/>
                  </a:schemeClr>
                </a:solidFill>
              </a:rPr>
              <a:t> </a:t>
            </a:r>
            <a:r>
              <a:rPr lang="en-IE" dirty="0" err="1" smtClean="0">
                <a:solidFill>
                  <a:schemeClr val="tx1">
                    <a:lumMod val="75000"/>
                    <a:lumOff val="25000"/>
                  </a:schemeClr>
                </a:solidFill>
              </a:rPr>
              <a:t>belirlemek</a:t>
            </a:r>
            <a:r>
              <a:rPr lang="en-IE" dirty="0" smtClean="0">
                <a:solidFill>
                  <a:schemeClr val="tx1">
                    <a:lumMod val="75000"/>
                    <a:lumOff val="25000"/>
                  </a:schemeClr>
                </a:solidFill>
              </a:rPr>
              <a:t> </a:t>
            </a:r>
            <a:r>
              <a:rPr lang="en-IE" dirty="0" err="1" smtClean="0">
                <a:solidFill>
                  <a:schemeClr val="tx1">
                    <a:lumMod val="75000"/>
                    <a:lumOff val="25000"/>
                  </a:schemeClr>
                </a:solidFill>
              </a:rPr>
              <a:t>için</a:t>
            </a:r>
            <a:r>
              <a:rPr lang="en-IE" dirty="0" smtClean="0">
                <a:solidFill>
                  <a:schemeClr val="tx1">
                    <a:lumMod val="75000"/>
                    <a:lumOff val="25000"/>
                  </a:schemeClr>
                </a:solidFill>
              </a:rPr>
              <a:t> </a:t>
            </a:r>
            <a:r>
              <a:rPr lang="en-IE" dirty="0" err="1" smtClean="0">
                <a:solidFill>
                  <a:schemeClr val="tx1">
                    <a:lumMod val="75000"/>
                    <a:lumOff val="25000"/>
                  </a:schemeClr>
                </a:solidFill>
              </a:rPr>
              <a:t>makine</a:t>
            </a:r>
            <a:r>
              <a:rPr lang="en-IE" dirty="0" smtClean="0">
                <a:solidFill>
                  <a:schemeClr val="tx1">
                    <a:lumMod val="75000"/>
                    <a:lumOff val="25000"/>
                  </a:schemeClr>
                </a:solidFill>
              </a:rPr>
              <a:t> </a:t>
            </a:r>
            <a:r>
              <a:rPr lang="en-IE" dirty="0" err="1" smtClean="0">
                <a:solidFill>
                  <a:schemeClr val="tx1">
                    <a:lumMod val="75000"/>
                    <a:lumOff val="25000"/>
                  </a:schemeClr>
                </a:solidFill>
              </a:rPr>
              <a:t>öğrenimini</a:t>
            </a:r>
            <a:r>
              <a:rPr lang="en-IE" dirty="0" smtClean="0">
                <a:solidFill>
                  <a:schemeClr val="tx1">
                    <a:lumMod val="75000"/>
                    <a:lumOff val="25000"/>
                  </a:schemeClr>
                </a:solidFill>
              </a:rPr>
              <a:t> </a:t>
            </a:r>
            <a:r>
              <a:rPr lang="en-IE" dirty="0" err="1" smtClean="0">
                <a:solidFill>
                  <a:schemeClr val="tx1">
                    <a:lumMod val="75000"/>
                    <a:lumOff val="25000"/>
                  </a:schemeClr>
                </a:solidFill>
              </a:rPr>
              <a:t>kullanarak</a:t>
            </a:r>
            <a:r>
              <a:rPr lang="en-IE" dirty="0" smtClean="0">
                <a:solidFill>
                  <a:schemeClr val="tx1">
                    <a:lumMod val="75000"/>
                    <a:lumOff val="25000"/>
                  </a:schemeClr>
                </a:solidFill>
              </a:rPr>
              <a:t> "</a:t>
            </a:r>
            <a:r>
              <a:rPr lang="en-IE" dirty="0" err="1" smtClean="0">
                <a:solidFill>
                  <a:schemeClr val="tx1">
                    <a:lumMod val="75000"/>
                    <a:lumOff val="25000"/>
                  </a:schemeClr>
                </a:solidFill>
              </a:rPr>
              <a:t>hassas</a:t>
            </a:r>
            <a:r>
              <a:rPr lang="en-IE" dirty="0" smtClean="0">
                <a:solidFill>
                  <a:schemeClr val="tx1">
                    <a:lumMod val="75000"/>
                    <a:lumOff val="25000"/>
                  </a:schemeClr>
                </a:solidFill>
              </a:rPr>
              <a:t> </a:t>
            </a:r>
            <a:r>
              <a:rPr lang="en-IE" dirty="0" err="1" smtClean="0">
                <a:solidFill>
                  <a:schemeClr val="tx1">
                    <a:lumMod val="75000"/>
                    <a:lumOff val="25000"/>
                  </a:schemeClr>
                </a:solidFill>
              </a:rPr>
              <a:t>tarıma</a:t>
            </a:r>
            <a:r>
              <a:rPr lang="en-IE" dirty="0" smtClean="0">
                <a:solidFill>
                  <a:schemeClr val="tx1">
                    <a:lumMod val="75000"/>
                    <a:lumOff val="25000"/>
                  </a:schemeClr>
                </a:solidFill>
              </a:rPr>
              <a:t>" </a:t>
            </a:r>
            <a:r>
              <a:rPr lang="en-IE" dirty="0" err="1" smtClean="0">
                <a:solidFill>
                  <a:schemeClr val="tx1">
                    <a:lumMod val="75000"/>
                    <a:lumOff val="25000"/>
                  </a:schemeClr>
                </a:solidFill>
              </a:rPr>
              <a:t>izin</a:t>
            </a:r>
            <a:r>
              <a:rPr lang="en-IE" dirty="0" smtClean="0">
                <a:solidFill>
                  <a:schemeClr val="tx1">
                    <a:lumMod val="75000"/>
                    <a:lumOff val="25000"/>
                  </a:schemeClr>
                </a:solidFill>
              </a:rPr>
              <a:t> </a:t>
            </a:r>
            <a:r>
              <a:rPr lang="en-IE" dirty="0" err="1" smtClean="0">
                <a:solidFill>
                  <a:schemeClr val="tx1">
                    <a:lumMod val="75000"/>
                    <a:lumOff val="25000"/>
                  </a:schemeClr>
                </a:solidFill>
              </a:rPr>
              <a:t>verir</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doğru</a:t>
            </a:r>
            <a:r>
              <a:rPr lang="en-IE" dirty="0" smtClean="0">
                <a:solidFill>
                  <a:schemeClr val="tx1">
                    <a:lumMod val="75000"/>
                    <a:lumOff val="25000"/>
                  </a:schemeClr>
                </a:solidFill>
              </a:rPr>
              <a:t> </a:t>
            </a:r>
            <a:r>
              <a:rPr lang="en-IE" dirty="0" err="1" smtClean="0">
                <a:solidFill>
                  <a:schemeClr val="tx1">
                    <a:lumMod val="75000"/>
                    <a:lumOff val="25000"/>
                  </a:schemeClr>
                </a:solidFill>
              </a:rPr>
              <a:t>zamanlama</a:t>
            </a:r>
            <a:r>
              <a:rPr lang="en-IE" dirty="0" smtClean="0">
                <a:solidFill>
                  <a:schemeClr val="tx1">
                    <a:lumMod val="75000"/>
                    <a:lumOff val="25000"/>
                  </a:schemeClr>
                </a:solidFill>
              </a:rPr>
              <a:t>. </a:t>
            </a:r>
            <a:r>
              <a:rPr lang="en-IE" dirty="0" err="1" smtClean="0">
                <a:solidFill>
                  <a:schemeClr val="tx1">
                    <a:lumMod val="75000"/>
                    <a:lumOff val="25000"/>
                  </a:schemeClr>
                </a:solidFill>
              </a:rPr>
              <a:t>Hassas</a:t>
            </a:r>
            <a:r>
              <a:rPr lang="en-IE" dirty="0" smtClean="0">
                <a:solidFill>
                  <a:schemeClr val="tx1">
                    <a:lumMod val="75000"/>
                    <a:lumOff val="25000"/>
                  </a:schemeClr>
                </a:solidFill>
              </a:rPr>
              <a:t> </a:t>
            </a:r>
            <a:r>
              <a:rPr lang="en-IE" dirty="0" err="1" smtClean="0">
                <a:solidFill>
                  <a:schemeClr val="tx1">
                    <a:lumMod val="75000"/>
                    <a:lumOff val="25000"/>
                  </a:schemeClr>
                </a:solidFill>
              </a:rPr>
              <a:t>tarım</a:t>
            </a:r>
            <a:r>
              <a:rPr lang="en-IE" dirty="0" smtClean="0">
                <a:solidFill>
                  <a:schemeClr val="tx1">
                    <a:lumMod val="75000"/>
                    <a:lumOff val="25000"/>
                  </a:schemeClr>
                </a:solidFill>
              </a:rPr>
              <a:t>, </a:t>
            </a:r>
            <a:r>
              <a:rPr lang="en-IE" dirty="0" err="1" smtClean="0">
                <a:solidFill>
                  <a:schemeClr val="tx1">
                    <a:lumMod val="75000"/>
                    <a:lumOff val="25000"/>
                  </a:schemeClr>
                </a:solidFill>
              </a:rPr>
              <a:t>mısır</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soya </a:t>
            </a:r>
            <a:r>
              <a:rPr lang="en-IE" dirty="0" err="1" smtClean="0">
                <a:solidFill>
                  <a:schemeClr val="tx1">
                    <a:lumMod val="75000"/>
                    <a:lumOff val="25000"/>
                  </a:schemeClr>
                </a:solidFill>
              </a:rPr>
              <a:t>gibi</a:t>
            </a:r>
            <a:r>
              <a:rPr lang="en-IE" dirty="0" smtClean="0">
                <a:solidFill>
                  <a:schemeClr val="tx1">
                    <a:lumMod val="75000"/>
                    <a:lumOff val="25000"/>
                  </a:schemeClr>
                </a:solidFill>
              </a:rPr>
              <a:t> </a:t>
            </a:r>
            <a:r>
              <a:rPr lang="en-IE" dirty="0" err="1" smtClean="0">
                <a:solidFill>
                  <a:schemeClr val="tx1">
                    <a:lumMod val="75000"/>
                    <a:lumOff val="25000"/>
                  </a:schemeClr>
                </a:solidFill>
              </a:rPr>
              <a:t>sıralı</a:t>
            </a:r>
            <a:r>
              <a:rPr lang="en-IE" dirty="0" smtClean="0">
                <a:solidFill>
                  <a:schemeClr val="tx1">
                    <a:lumMod val="75000"/>
                    <a:lumOff val="25000"/>
                  </a:schemeClr>
                </a:solidFill>
              </a:rPr>
              <a:t> </a:t>
            </a:r>
            <a:r>
              <a:rPr lang="en-IE" dirty="0" err="1" smtClean="0">
                <a:solidFill>
                  <a:schemeClr val="tx1">
                    <a:lumMod val="75000"/>
                    <a:lumOff val="25000"/>
                  </a:schemeClr>
                </a:solidFill>
              </a:rPr>
              <a:t>mahsuller</a:t>
            </a:r>
            <a:r>
              <a:rPr lang="en-IE" dirty="0" smtClean="0">
                <a:solidFill>
                  <a:schemeClr val="tx1">
                    <a:lumMod val="75000"/>
                    <a:lumOff val="25000"/>
                  </a:schemeClr>
                </a:solidFill>
              </a:rPr>
              <a:t> </a:t>
            </a:r>
            <a:r>
              <a:rPr lang="en-IE" dirty="0" err="1" smtClean="0">
                <a:solidFill>
                  <a:schemeClr val="tx1">
                    <a:lumMod val="75000"/>
                    <a:lumOff val="25000"/>
                  </a:schemeClr>
                </a:solidFill>
              </a:rPr>
              <a:t>için</a:t>
            </a:r>
            <a:r>
              <a:rPr lang="en-IE" dirty="0" smtClean="0">
                <a:solidFill>
                  <a:schemeClr val="tx1">
                    <a:lumMod val="75000"/>
                    <a:lumOff val="25000"/>
                  </a:schemeClr>
                </a:solidFill>
              </a:rPr>
              <a:t> </a:t>
            </a:r>
            <a:r>
              <a:rPr lang="en-IE" dirty="0" err="1" smtClean="0">
                <a:solidFill>
                  <a:schemeClr val="tx1">
                    <a:lumMod val="75000"/>
                    <a:lumOff val="25000"/>
                  </a:schemeClr>
                </a:solidFill>
              </a:rPr>
              <a:t>işlerin</a:t>
            </a:r>
            <a:r>
              <a:rPr lang="en-IE" dirty="0" smtClean="0">
                <a:solidFill>
                  <a:schemeClr val="tx1">
                    <a:lumMod val="75000"/>
                    <a:lumOff val="25000"/>
                  </a:schemeClr>
                </a:solidFill>
              </a:rPr>
              <a:t> </a:t>
            </a:r>
            <a:r>
              <a:rPr lang="en-IE" dirty="0" err="1" smtClean="0">
                <a:solidFill>
                  <a:schemeClr val="tx1">
                    <a:lumMod val="75000"/>
                    <a:lumOff val="25000"/>
                  </a:schemeClr>
                </a:solidFill>
              </a:rPr>
              <a:t>yapılma</a:t>
            </a:r>
            <a:r>
              <a:rPr lang="en-IE" dirty="0" smtClean="0">
                <a:solidFill>
                  <a:schemeClr val="tx1">
                    <a:lumMod val="75000"/>
                    <a:lumOff val="25000"/>
                  </a:schemeClr>
                </a:solidFill>
              </a:rPr>
              <a:t> </a:t>
            </a:r>
            <a:r>
              <a:rPr lang="en-IE" dirty="0" err="1" smtClean="0">
                <a:solidFill>
                  <a:schemeClr val="tx1">
                    <a:lumMod val="75000"/>
                    <a:lumOff val="25000"/>
                  </a:schemeClr>
                </a:solidFill>
              </a:rPr>
              <a:t>şekli</a:t>
            </a:r>
            <a:r>
              <a:rPr lang="en-IE" dirty="0" smtClean="0">
                <a:solidFill>
                  <a:schemeClr val="tx1">
                    <a:lumMod val="75000"/>
                    <a:lumOff val="25000"/>
                  </a:schemeClr>
                </a:solidFill>
              </a:rPr>
              <a:t> </a:t>
            </a:r>
            <a:r>
              <a:rPr lang="en-IE" dirty="0" err="1" smtClean="0">
                <a:solidFill>
                  <a:schemeClr val="tx1">
                    <a:lumMod val="75000"/>
                    <a:lumOff val="25000"/>
                  </a:schemeClr>
                </a:solidFill>
              </a:rPr>
              <a:t>haline</a:t>
            </a:r>
            <a:r>
              <a:rPr lang="en-IE" dirty="0" smtClean="0">
                <a:solidFill>
                  <a:schemeClr val="tx1">
                    <a:lumMod val="75000"/>
                    <a:lumOff val="25000"/>
                  </a:schemeClr>
                </a:solidFill>
              </a:rPr>
              <a:t> </a:t>
            </a:r>
            <a:r>
              <a:rPr lang="en-IE" dirty="0" err="1" smtClean="0">
                <a:solidFill>
                  <a:schemeClr val="tx1">
                    <a:lumMod val="75000"/>
                    <a:lumOff val="25000"/>
                  </a:schemeClr>
                </a:solidFill>
              </a:rPr>
              <a:t>geliyor</a:t>
            </a:r>
            <a:r>
              <a:rPr lang="en-IE" dirty="0" smtClean="0">
                <a:solidFill>
                  <a:schemeClr val="tx1">
                    <a:lumMod val="75000"/>
                    <a:lumOff val="25000"/>
                  </a:schemeClr>
                </a:solidFill>
              </a:rPr>
              <a:t>.</a:t>
            </a:r>
            <a:endParaRPr lang="en-IE" sz="2400" dirty="0">
              <a:solidFill>
                <a:schemeClr val="tx1">
                  <a:lumMod val="75000"/>
                  <a:lumOff val="25000"/>
                </a:schemeClr>
              </a:solidFill>
            </a:endParaRPr>
          </a:p>
          <a:p>
            <a:pPr marL="342900" indent="-342900"/>
            <a:endParaRPr lang="en-IE" sz="2400" dirty="0">
              <a:solidFill>
                <a:schemeClr val="tx1">
                  <a:lumMod val="75000"/>
                  <a:lumOff val="25000"/>
                </a:schemeClr>
              </a:solidFill>
            </a:endParaRPr>
          </a:p>
          <a:p>
            <a:pPr marL="342900" indent="-342900">
              <a:buFont typeface="Wingdings" panose="05000000000000000000" pitchFamily="2" charset="2"/>
              <a:buChar char="ü"/>
            </a:pPr>
            <a:endParaRPr lang="en-IE" sz="2400" dirty="0">
              <a:solidFill>
                <a:schemeClr val="tx1">
                  <a:lumMod val="75000"/>
                  <a:lumOff val="25000"/>
                </a:schemeClr>
              </a:solidFill>
            </a:endParaRPr>
          </a:p>
          <a:p>
            <a:endParaRPr lang="en-IE" dirty="0"/>
          </a:p>
        </p:txBody>
      </p:sp>
      <p:sp>
        <p:nvSpPr>
          <p:cNvPr id="6" name="Text Placeholder 5">
            <a:extLst>
              <a:ext uri="{FF2B5EF4-FFF2-40B4-BE49-F238E27FC236}">
                <a16:creationId xmlns:a16="http://schemas.microsoft.com/office/drawing/2014/main" xmlns="" id="{893BBFBB-58CA-4F74-BA9E-E51FC7D53B75}"/>
              </a:ext>
            </a:extLst>
          </p:cNvPr>
          <p:cNvSpPr txBox="1">
            <a:spLocks/>
          </p:cNvSpPr>
          <p:nvPr/>
        </p:nvSpPr>
        <p:spPr>
          <a:xfrm>
            <a:off x="3966827" y="47910"/>
            <a:ext cx="7923750"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pPr>
            <a:endParaRPr lang="en-IE" b="1" dirty="0">
              <a:solidFill>
                <a:srgbClr val="ED2A59"/>
              </a:solidFill>
            </a:endParaRPr>
          </a:p>
        </p:txBody>
      </p:sp>
      <p:sp>
        <p:nvSpPr>
          <p:cNvPr id="7" name="Text Placeholder 4">
            <a:extLst>
              <a:ext uri="{FF2B5EF4-FFF2-40B4-BE49-F238E27FC236}">
                <a16:creationId xmlns:a16="http://schemas.microsoft.com/office/drawing/2014/main" xmlns="" id="{3A9383DF-428C-4150-B7F7-D875947E8A4A}"/>
              </a:ext>
            </a:extLst>
          </p:cNvPr>
          <p:cNvSpPr>
            <a:spLocks noGrp="1"/>
          </p:cNvSpPr>
          <p:nvPr>
            <p:ph type="body" sz="quarter" idx="15"/>
          </p:nvPr>
        </p:nvSpPr>
        <p:spPr>
          <a:xfrm>
            <a:off x="301423" y="245245"/>
            <a:ext cx="2852539" cy="6126980"/>
          </a:xfrm>
        </p:spPr>
        <p:txBody>
          <a:bodyPr>
            <a:normAutofit fontScale="85000" lnSpcReduction="20000"/>
          </a:bodyPr>
          <a:lstStyle/>
          <a:p>
            <a:pPr algn="ctr">
              <a:spcBef>
                <a:spcPts val="0"/>
              </a:spcBef>
            </a:pPr>
            <a:r>
              <a:rPr lang="en-IE" sz="4000" b="1" dirty="0" err="1" smtClean="0"/>
              <a:t>Sosyal</a:t>
            </a:r>
            <a:r>
              <a:rPr lang="en-IE" sz="4000" b="1" dirty="0" smtClean="0"/>
              <a:t> </a:t>
            </a:r>
            <a:r>
              <a:rPr lang="en-IE" sz="4000" b="1" dirty="0" err="1" smtClean="0"/>
              <a:t>İnovasyon</a:t>
            </a:r>
            <a:r>
              <a:rPr lang="en-IE" sz="4000" b="1" dirty="0" smtClean="0"/>
              <a:t> </a:t>
            </a:r>
            <a:r>
              <a:rPr lang="en-IE" sz="4000" b="1" dirty="0" err="1" smtClean="0"/>
              <a:t>Fırsatları</a:t>
            </a:r>
            <a:r>
              <a:rPr lang="en-IE" sz="4000" b="1" dirty="0" smtClean="0"/>
              <a:t> </a:t>
            </a:r>
            <a:r>
              <a:rPr lang="en-IE" sz="4000" b="1" dirty="0" err="1" smtClean="0"/>
              <a:t>Yoksulluk</a:t>
            </a:r>
            <a:endParaRPr lang="en-IE" sz="4000" b="1" dirty="0" smtClean="0"/>
          </a:p>
          <a:p>
            <a:pPr algn="ctr">
              <a:spcBef>
                <a:spcPts val="0"/>
              </a:spcBef>
            </a:pPr>
            <a:endParaRPr lang="en-IE" b="1" dirty="0" smtClean="0"/>
          </a:p>
          <a:p>
            <a:pPr algn="ctr">
              <a:spcBef>
                <a:spcPts val="0"/>
              </a:spcBef>
            </a:pPr>
            <a:endParaRPr lang="en-IE" dirty="0"/>
          </a:p>
          <a:p>
            <a:pPr algn="ctr">
              <a:spcBef>
                <a:spcPts val="0"/>
              </a:spcBef>
            </a:pPr>
            <a:r>
              <a:rPr lang="en-IE" dirty="0" err="1" smtClean="0"/>
              <a:t>Yapay</a:t>
            </a:r>
            <a:r>
              <a:rPr lang="en-IE" dirty="0" smtClean="0"/>
              <a:t> </a:t>
            </a:r>
            <a:r>
              <a:rPr lang="en-IE" dirty="0" err="1" smtClean="0"/>
              <a:t>zeka</a:t>
            </a:r>
            <a:r>
              <a:rPr lang="en-IE" dirty="0" smtClean="0"/>
              <a:t>, </a:t>
            </a:r>
            <a:r>
              <a:rPr lang="en-IE" dirty="0" err="1" smtClean="0"/>
              <a:t>nesnelerin</a:t>
            </a:r>
            <a:r>
              <a:rPr lang="en-IE" dirty="0" smtClean="0"/>
              <a:t> </a:t>
            </a:r>
            <a:r>
              <a:rPr lang="en-IE" dirty="0" err="1" smtClean="0"/>
              <a:t>interneti</a:t>
            </a:r>
            <a:r>
              <a:rPr lang="en-IE" dirty="0" smtClean="0"/>
              <a:t>, </a:t>
            </a:r>
            <a:r>
              <a:rPr lang="en-IE" dirty="0" err="1" smtClean="0"/>
              <a:t>veri</a:t>
            </a:r>
            <a:r>
              <a:rPr lang="en-IE" dirty="0" smtClean="0"/>
              <a:t> </a:t>
            </a:r>
            <a:r>
              <a:rPr lang="en-IE" dirty="0" err="1" smtClean="0"/>
              <a:t>bilimi</a:t>
            </a:r>
            <a:r>
              <a:rPr lang="en-IE" dirty="0" smtClean="0"/>
              <a:t> </a:t>
            </a:r>
            <a:r>
              <a:rPr lang="en-IE" dirty="0" err="1" smtClean="0"/>
              <a:t>ve</a:t>
            </a:r>
            <a:r>
              <a:rPr lang="en-IE" dirty="0" smtClean="0"/>
              <a:t> </a:t>
            </a:r>
            <a:r>
              <a:rPr lang="en-IE" dirty="0" err="1" smtClean="0"/>
              <a:t>analitik</a:t>
            </a:r>
            <a:r>
              <a:rPr lang="en-IE" dirty="0" smtClean="0"/>
              <a:t>, </a:t>
            </a:r>
            <a:r>
              <a:rPr lang="en-IE" dirty="0" err="1" smtClean="0"/>
              <a:t>robotik</a:t>
            </a:r>
            <a:r>
              <a:rPr lang="en-IE" dirty="0" smtClean="0"/>
              <a:t>, </a:t>
            </a:r>
            <a:r>
              <a:rPr lang="en-IE" dirty="0" err="1" smtClean="0"/>
              <a:t>makine</a:t>
            </a:r>
            <a:r>
              <a:rPr lang="en-IE" dirty="0" smtClean="0"/>
              <a:t> </a:t>
            </a:r>
            <a:r>
              <a:rPr lang="en-IE" dirty="0" err="1" smtClean="0"/>
              <a:t>öğrenimi</a:t>
            </a:r>
            <a:r>
              <a:rPr lang="en-IE" dirty="0" smtClean="0"/>
              <a:t>, </a:t>
            </a:r>
            <a:r>
              <a:rPr lang="en-IE" dirty="0" err="1" smtClean="0"/>
              <a:t>uzaktan</a:t>
            </a:r>
            <a:r>
              <a:rPr lang="en-IE" dirty="0" smtClean="0"/>
              <a:t> </a:t>
            </a:r>
            <a:r>
              <a:rPr lang="en-IE" dirty="0" err="1" smtClean="0"/>
              <a:t>algılama</a:t>
            </a:r>
            <a:r>
              <a:rPr lang="en-IE" dirty="0" smtClean="0"/>
              <a:t>, </a:t>
            </a:r>
            <a:r>
              <a:rPr lang="en-IE" dirty="0" err="1" smtClean="0"/>
              <a:t>kitle</a:t>
            </a:r>
            <a:r>
              <a:rPr lang="en-IE" dirty="0" smtClean="0"/>
              <a:t> </a:t>
            </a:r>
            <a:r>
              <a:rPr lang="en-IE" dirty="0" err="1" smtClean="0"/>
              <a:t>kaynak</a:t>
            </a:r>
            <a:r>
              <a:rPr lang="en-IE" dirty="0" smtClean="0"/>
              <a:t> </a:t>
            </a:r>
            <a:r>
              <a:rPr lang="en-IE" dirty="0" err="1" smtClean="0"/>
              <a:t>kullanımı</a:t>
            </a:r>
            <a:r>
              <a:rPr lang="en-IE" dirty="0" smtClean="0"/>
              <a:t> </a:t>
            </a:r>
            <a:r>
              <a:rPr lang="en-IE" dirty="0" err="1" smtClean="0"/>
              <a:t>ve</a:t>
            </a:r>
            <a:r>
              <a:rPr lang="en-IE" dirty="0" smtClean="0"/>
              <a:t> </a:t>
            </a:r>
            <a:r>
              <a:rPr lang="en-IE" dirty="0" err="1" smtClean="0"/>
              <a:t>blok</a:t>
            </a:r>
            <a:r>
              <a:rPr lang="en-IE" dirty="0" smtClean="0"/>
              <a:t> </a:t>
            </a:r>
            <a:r>
              <a:rPr lang="en-IE" dirty="0" err="1" smtClean="0"/>
              <a:t>zinciri</a:t>
            </a:r>
            <a:r>
              <a:rPr lang="en-IE" dirty="0" smtClean="0"/>
              <a:t> ...</a:t>
            </a:r>
            <a:endParaRPr lang="en-IE" dirty="0"/>
          </a:p>
          <a:p>
            <a:endParaRPr lang="en-IE" dirty="0"/>
          </a:p>
        </p:txBody>
      </p:sp>
    </p:spTree>
    <p:extLst>
      <p:ext uri="{BB962C8B-B14F-4D97-AF65-F5344CB8AC3E}">
        <p14:creationId xmlns:p14="http://schemas.microsoft.com/office/powerpoint/2010/main" xmlns="" val="37301788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wearing a mask&#10;&#10;Description automatically generated with low confidence">
            <a:extLst>
              <a:ext uri="{FF2B5EF4-FFF2-40B4-BE49-F238E27FC236}">
                <a16:creationId xmlns:a16="http://schemas.microsoft.com/office/drawing/2014/main" xmlns="" id="{2C00AA6F-F4B6-4E74-8A71-A30DE1D662FB}"/>
              </a:ext>
            </a:extLst>
          </p:cNvPr>
          <p:cNvPicPr>
            <a:picLocks noGrp="1" noChangeAspect="1"/>
          </p:cNvPicPr>
          <p:nvPr>
            <p:ph type="pic" sz="quarter" idx="10"/>
          </p:nvPr>
        </p:nvPicPr>
        <p:blipFill>
          <a:blip r:embed="rId2"/>
          <a:srcRect t="3991" b="3991"/>
          <a:stretch>
            <a:fillRect/>
          </a:stretch>
        </p:blipFill>
        <p:spPr/>
      </p:pic>
      <p:sp>
        <p:nvSpPr>
          <p:cNvPr id="6" name="Text Placeholder 5">
            <a:extLst>
              <a:ext uri="{FF2B5EF4-FFF2-40B4-BE49-F238E27FC236}">
                <a16:creationId xmlns:a16="http://schemas.microsoft.com/office/drawing/2014/main" xmlns="" id="{8A18188A-2FAC-4587-8D84-3A9C87D63EBD}"/>
              </a:ext>
            </a:extLst>
          </p:cNvPr>
          <p:cNvSpPr>
            <a:spLocks noGrp="1"/>
          </p:cNvSpPr>
          <p:nvPr>
            <p:ph type="body" sz="quarter" idx="13"/>
          </p:nvPr>
        </p:nvSpPr>
        <p:spPr>
          <a:xfrm rot="16200000">
            <a:off x="8239305" y="2939596"/>
            <a:ext cx="6509203" cy="1327603"/>
          </a:xfrm>
        </p:spPr>
        <p:txBody>
          <a:bodyPr/>
          <a:lstStyle/>
          <a:p>
            <a:r>
              <a:rPr lang="en-IE" dirty="0" smtClean="0"/>
              <a:t>HOŞGELDİNİZ</a:t>
            </a:r>
          </a:p>
          <a:p>
            <a:endParaRPr lang="en-IE" dirty="0"/>
          </a:p>
        </p:txBody>
      </p:sp>
      <p:sp>
        <p:nvSpPr>
          <p:cNvPr id="9" name="Text Placeholder 7">
            <a:extLst>
              <a:ext uri="{FF2B5EF4-FFF2-40B4-BE49-F238E27FC236}">
                <a16:creationId xmlns:a16="http://schemas.microsoft.com/office/drawing/2014/main" xmlns="" id="{09361FFD-4E92-42D1-8FD9-82942C0B2394}"/>
              </a:ext>
            </a:extLst>
          </p:cNvPr>
          <p:cNvSpPr txBox="1">
            <a:spLocks/>
          </p:cNvSpPr>
          <p:nvPr/>
        </p:nvSpPr>
        <p:spPr>
          <a:xfrm>
            <a:off x="634925" y="166924"/>
            <a:ext cx="4461735"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3200" b="1" dirty="0" smtClean="0">
                <a:solidFill>
                  <a:srgbClr val="E48E02"/>
                </a:solidFill>
              </a:rPr>
              <a:t>6 </a:t>
            </a:r>
            <a:r>
              <a:rPr lang="en-IE" sz="3200" b="1" dirty="0" err="1" smtClean="0">
                <a:solidFill>
                  <a:srgbClr val="E48E02"/>
                </a:solidFill>
              </a:rPr>
              <a:t>Modülün</a:t>
            </a:r>
            <a:r>
              <a:rPr lang="en-IE" sz="3200" b="1" dirty="0" smtClean="0">
                <a:solidFill>
                  <a:srgbClr val="E48E02"/>
                </a:solidFill>
              </a:rPr>
              <a:t> </a:t>
            </a:r>
            <a:r>
              <a:rPr lang="en-IE" sz="3200" b="1" dirty="0" err="1" smtClean="0">
                <a:solidFill>
                  <a:srgbClr val="E48E02"/>
                </a:solidFill>
              </a:rPr>
              <a:t>genel</a:t>
            </a:r>
            <a:r>
              <a:rPr lang="en-IE" sz="3200" b="1" dirty="0" smtClean="0">
                <a:solidFill>
                  <a:srgbClr val="E48E02"/>
                </a:solidFill>
              </a:rPr>
              <a:t> tan</a:t>
            </a:r>
            <a:r>
              <a:rPr lang="tr-TR" sz="3200" b="1" dirty="0" err="1" smtClean="0">
                <a:solidFill>
                  <a:srgbClr val="E48E02"/>
                </a:solidFill>
              </a:rPr>
              <a:t>ıtımı</a:t>
            </a:r>
            <a:endParaRPr lang="en-IE" sz="3200" b="1" dirty="0" smtClean="0">
              <a:solidFill>
                <a:srgbClr val="E48E02"/>
              </a:solidFill>
            </a:endParaRPr>
          </a:p>
          <a:p>
            <a:r>
              <a:rPr lang="en-IE" sz="3200" b="1" dirty="0">
                <a:solidFill>
                  <a:srgbClr val="E48E02"/>
                </a:solidFill>
              </a:rPr>
              <a:t>	</a:t>
            </a:r>
          </a:p>
        </p:txBody>
      </p:sp>
      <p:sp>
        <p:nvSpPr>
          <p:cNvPr id="10" name="Text Placeholder 6">
            <a:extLst>
              <a:ext uri="{FF2B5EF4-FFF2-40B4-BE49-F238E27FC236}">
                <a16:creationId xmlns:a16="http://schemas.microsoft.com/office/drawing/2014/main" xmlns="" id="{C0DF9D52-F2C8-4EDD-8164-1AF07D38B111}"/>
              </a:ext>
            </a:extLst>
          </p:cNvPr>
          <p:cNvSpPr>
            <a:spLocks noGrp="1"/>
          </p:cNvSpPr>
          <p:nvPr>
            <p:ph type="body" sz="quarter" idx="14"/>
          </p:nvPr>
        </p:nvSpPr>
        <p:spPr>
          <a:xfrm>
            <a:off x="249340" y="784225"/>
            <a:ext cx="5300434" cy="4158567"/>
          </a:xfrm>
        </p:spPr>
        <p:txBody>
          <a:bodyPr/>
          <a:lstStyle/>
          <a:p>
            <a:r>
              <a:rPr lang="en-IE" sz="2300" b="1" dirty="0" err="1" smtClean="0">
                <a:solidFill>
                  <a:srgbClr val="E48E02"/>
                </a:solidFill>
              </a:rPr>
              <a:t>Modül</a:t>
            </a:r>
            <a:r>
              <a:rPr lang="en-IE" sz="2300" b="1" dirty="0" smtClean="0">
                <a:solidFill>
                  <a:srgbClr val="E48E02"/>
                </a:solidFill>
              </a:rPr>
              <a:t> 1 </a:t>
            </a:r>
            <a:r>
              <a:rPr lang="en-IE" sz="2300" dirty="0" err="1" smtClean="0">
                <a:solidFill>
                  <a:schemeClr val="tx1">
                    <a:lumMod val="75000"/>
                    <a:lumOff val="25000"/>
                  </a:schemeClr>
                </a:solidFill>
              </a:rPr>
              <a:t>Dijital</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Sosyal</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İnovasyona</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Giriş</a:t>
            </a:r>
            <a:r>
              <a:rPr lang="en-IE" sz="2300" dirty="0" smtClean="0">
                <a:solidFill>
                  <a:schemeClr val="tx1">
                    <a:lumMod val="75000"/>
                    <a:lumOff val="25000"/>
                  </a:schemeClr>
                </a:solidFill>
              </a:rPr>
              <a:t> - </a:t>
            </a:r>
            <a:r>
              <a:rPr lang="en-IE" sz="2300" dirty="0" err="1" smtClean="0">
                <a:solidFill>
                  <a:schemeClr val="tx1">
                    <a:lumMod val="75000"/>
                    <a:lumOff val="25000"/>
                  </a:schemeClr>
                </a:solidFill>
              </a:rPr>
              <a:t>teknoloji</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ve</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yeni</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medyanın</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kesişme</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noktasındaki</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potansiyel</a:t>
            </a:r>
            <a:endParaRPr lang="en-IE" sz="2300" dirty="0" smtClean="0">
              <a:solidFill>
                <a:schemeClr val="tx1">
                  <a:lumMod val="75000"/>
                  <a:lumOff val="25000"/>
                </a:schemeClr>
              </a:solidFill>
            </a:endParaRPr>
          </a:p>
          <a:p>
            <a:r>
              <a:rPr lang="en-IE" sz="2300" b="1" dirty="0" err="1" smtClean="0">
                <a:solidFill>
                  <a:srgbClr val="E48E02"/>
                </a:solidFill>
              </a:rPr>
              <a:t>Modül</a:t>
            </a:r>
            <a:r>
              <a:rPr lang="en-IE" sz="2300" b="1" dirty="0" smtClean="0">
                <a:solidFill>
                  <a:srgbClr val="E48E02"/>
                </a:solidFill>
              </a:rPr>
              <a:t> 2 </a:t>
            </a:r>
            <a:r>
              <a:rPr lang="en-IE" sz="2300" dirty="0" err="1" smtClean="0">
                <a:solidFill>
                  <a:schemeClr val="tx1">
                    <a:lumMod val="75000"/>
                    <a:lumOff val="25000"/>
                  </a:schemeClr>
                </a:solidFill>
              </a:rPr>
              <a:t>Gençler</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için</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fırsatlar</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nerede</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Sağlık</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demokrasi</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tüketim</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para</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şeffaflık</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ve</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eğitimde</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sosyal</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sorunların</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çözümleri</a:t>
            </a:r>
            <a:endParaRPr lang="en-IE" sz="2300" dirty="0" smtClean="0">
              <a:solidFill>
                <a:schemeClr val="tx1">
                  <a:lumMod val="75000"/>
                  <a:lumOff val="25000"/>
                </a:schemeClr>
              </a:solidFill>
            </a:endParaRPr>
          </a:p>
          <a:p>
            <a:r>
              <a:rPr lang="en-IE" sz="2300" b="1" dirty="0" err="1" smtClean="0">
                <a:solidFill>
                  <a:srgbClr val="E48E02"/>
                </a:solidFill>
              </a:rPr>
              <a:t>Modül</a:t>
            </a:r>
            <a:r>
              <a:rPr lang="en-IE" sz="2300" b="1" dirty="0" smtClean="0">
                <a:solidFill>
                  <a:srgbClr val="E48E02"/>
                </a:solidFill>
              </a:rPr>
              <a:t> 3 </a:t>
            </a:r>
            <a:r>
              <a:rPr lang="en-IE" sz="2300" dirty="0" err="1" smtClean="0">
                <a:solidFill>
                  <a:schemeClr val="tx1">
                    <a:lumMod val="75000"/>
                    <a:lumOff val="25000"/>
                  </a:schemeClr>
                </a:solidFill>
              </a:rPr>
              <a:t>Tasarım</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Düşüncesinde</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Uzmanlaşma</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ve</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Uygulama</a:t>
            </a:r>
            <a:endParaRPr lang="en-IE" sz="2300" dirty="0" smtClean="0">
              <a:solidFill>
                <a:schemeClr val="tx1">
                  <a:lumMod val="75000"/>
                  <a:lumOff val="25000"/>
                </a:schemeClr>
              </a:solidFill>
            </a:endParaRPr>
          </a:p>
          <a:p>
            <a:r>
              <a:rPr lang="en-IE" sz="2300" b="1" dirty="0" err="1" smtClean="0">
                <a:solidFill>
                  <a:srgbClr val="E48E02"/>
                </a:solidFill>
              </a:rPr>
              <a:t>Modül</a:t>
            </a:r>
            <a:r>
              <a:rPr lang="en-IE" sz="2300" b="1" dirty="0" smtClean="0">
                <a:solidFill>
                  <a:srgbClr val="E48E02"/>
                </a:solidFill>
              </a:rPr>
              <a:t> 4 </a:t>
            </a:r>
            <a:r>
              <a:rPr lang="en-IE" sz="2300" dirty="0" err="1" smtClean="0">
                <a:solidFill>
                  <a:schemeClr val="tx1">
                    <a:lumMod val="75000"/>
                    <a:lumOff val="25000"/>
                  </a:schemeClr>
                </a:solidFill>
              </a:rPr>
              <a:t>İşinizi</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İleriye</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Taşımak</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ve</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Amaçlı</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Ortaklıklar</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Oluşturmak</a:t>
            </a:r>
            <a:endParaRPr lang="en-IE" sz="2300" dirty="0" smtClean="0">
              <a:solidFill>
                <a:schemeClr val="tx1">
                  <a:lumMod val="75000"/>
                  <a:lumOff val="25000"/>
                </a:schemeClr>
              </a:solidFill>
            </a:endParaRPr>
          </a:p>
          <a:p>
            <a:r>
              <a:rPr lang="en-IE" sz="2300" b="1" dirty="0" err="1" smtClean="0">
                <a:solidFill>
                  <a:srgbClr val="E48E02"/>
                </a:solidFill>
              </a:rPr>
              <a:t>Modül</a:t>
            </a:r>
            <a:r>
              <a:rPr lang="en-IE" sz="2300" b="1" dirty="0" smtClean="0">
                <a:solidFill>
                  <a:srgbClr val="E48E02"/>
                </a:solidFill>
              </a:rPr>
              <a:t> 5 </a:t>
            </a:r>
            <a:r>
              <a:rPr lang="en-IE" sz="2300" dirty="0" err="1" smtClean="0">
                <a:solidFill>
                  <a:schemeClr val="tx1">
                    <a:lumMod val="75000"/>
                    <a:lumOff val="25000"/>
                  </a:schemeClr>
                </a:solidFill>
              </a:rPr>
              <a:t>Dijital</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Sosyal</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İnovasyon</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Fikrinizi</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Finanse</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Etme</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ve</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Finanse</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Etme</a:t>
            </a:r>
            <a:endParaRPr lang="en-IE" sz="2300" dirty="0" smtClean="0">
              <a:solidFill>
                <a:schemeClr val="tx1">
                  <a:lumMod val="75000"/>
                  <a:lumOff val="25000"/>
                </a:schemeClr>
              </a:solidFill>
            </a:endParaRPr>
          </a:p>
          <a:p>
            <a:r>
              <a:rPr lang="en-IE" sz="2300" b="1" dirty="0" err="1" smtClean="0">
                <a:solidFill>
                  <a:srgbClr val="E48E02"/>
                </a:solidFill>
              </a:rPr>
              <a:t>Modül</a:t>
            </a:r>
            <a:r>
              <a:rPr lang="en-IE" sz="2300" b="1" dirty="0" smtClean="0">
                <a:solidFill>
                  <a:srgbClr val="E48E02"/>
                </a:solidFill>
              </a:rPr>
              <a:t> 6 </a:t>
            </a:r>
            <a:r>
              <a:rPr lang="en-IE" sz="2300" dirty="0" err="1" smtClean="0">
                <a:solidFill>
                  <a:schemeClr val="tx1">
                    <a:lumMod val="75000"/>
                    <a:lumOff val="25000"/>
                  </a:schemeClr>
                </a:solidFill>
              </a:rPr>
              <a:t>Sosyal</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İnovasyon</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Misyonu</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Pazarlama</a:t>
            </a:r>
            <a:r>
              <a:rPr lang="en-IE" sz="2300" dirty="0" smtClean="0">
                <a:solidFill>
                  <a:schemeClr val="tx1">
                    <a:lumMod val="75000"/>
                    <a:lumOff val="25000"/>
                  </a:schemeClr>
                </a:solidFill>
              </a:rPr>
              <a:t> - </a:t>
            </a:r>
            <a:r>
              <a:rPr lang="en-IE" sz="2300" dirty="0" err="1" smtClean="0">
                <a:solidFill>
                  <a:schemeClr val="tx1">
                    <a:lumMod val="75000"/>
                    <a:lumOff val="25000"/>
                  </a:schemeClr>
                </a:solidFill>
              </a:rPr>
              <a:t>Kalplere</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ve</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Zihinlere</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Ulaşma</a:t>
            </a:r>
            <a:endParaRPr lang="en-IE" sz="2300" dirty="0" smtClean="0">
              <a:solidFill>
                <a:schemeClr val="tx1">
                  <a:lumMod val="75000"/>
                  <a:lumOff val="25000"/>
                </a:schemeClr>
              </a:solidFill>
            </a:endParaRPr>
          </a:p>
          <a:p>
            <a:endParaRPr lang="en-IE" sz="2300" dirty="0">
              <a:solidFill>
                <a:schemeClr val="tx1">
                  <a:lumMod val="75000"/>
                  <a:lumOff val="25000"/>
                </a:schemeClr>
              </a:solidFill>
            </a:endParaRPr>
          </a:p>
        </p:txBody>
      </p:sp>
    </p:spTree>
    <p:extLst>
      <p:ext uri="{BB962C8B-B14F-4D97-AF65-F5344CB8AC3E}">
        <p14:creationId xmlns:p14="http://schemas.microsoft.com/office/powerpoint/2010/main" xmlns="" val="42907054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xmlns="" id="{BBB8F49A-8D78-47A1-BEE5-650D374DB791}"/>
              </a:ext>
            </a:extLst>
          </p:cNvPr>
          <p:cNvSpPr>
            <a:spLocks noGrp="1"/>
          </p:cNvSpPr>
          <p:nvPr>
            <p:ph type="body" sz="quarter" idx="14"/>
          </p:nvPr>
        </p:nvSpPr>
        <p:spPr>
          <a:xfrm>
            <a:off x="3605349" y="245245"/>
            <a:ext cx="8586651" cy="5206518"/>
          </a:xfrm>
        </p:spPr>
        <p:txBody>
          <a:bodyPr/>
          <a:lstStyle/>
          <a:p>
            <a:r>
              <a:rPr lang="en-IE" b="1" dirty="0" err="1" smtClean="0">
                <a:solidFill>
                  <a:srgbClr val="ED2A59"/>
                </a:solidFill>
              </a:rPr>
              <a:t>Güven</a:t>
            </a:r>
            <a:r>
              <a:rPr lang="en-IE" b="1" dirty="0" smtClean="0">
                <a:solidFill>
                  <a:srgbClr val="ED2A59"/>
                </a:solidFill>
              </a:rPr>
              <a:t> </a:t>
            </a:r>
            <a:r>
              <a:rPr lang="en-IE" b="1" dirty="0" err="1" smtClean="0">
                <a:solidFill>
                  <a:srgbClr val="ED2A59"/>
                </a:solidFill>
              </a:rPr>
              <a:t>için</a:t>
            </a:r>
            <a:r>
              <a:rPr lang="en-IE" b="1" dirty="0" smtClean="0">
                <a:solidFill>
                  <a:srgbClr val="ED2A59"/>
                </a:solidFill>
              </a:rPr>
              <a:t> </a:t>
            </a:r>
            <a:r>
              <a:rPr lang="en-IE" b="1" dirty="0" err="1" smtClean="0">
                <a:solidFill>
                  <a:srgbClr val="ED2A59"/>
                </a:solidFill>
              </a:rPr>
              <a:t>Blo</a:t>
            </a:r>
            <a:r>
              <a:rPr lang="tr-TR" b="1" dirty="0" smtClean="0">
                <a:solidFill>
                  <a:srgbClr val="ED2A59"/>
                </a:solidFill>
              </a:rPr>
              <a:t>k Zinciri</a:t>
            </a:r>
            <a:r>
              <a:rPr lang="en-IE" b="1" dirty="0" smtClean="0">
                <a:solidFill>
                  <a:srgbClr val="ED2A59"/>
                </a:solidFill>
              </a:rPr>
              <a:t>. </a:t>
            </a:r>
            <a:r>
              <a:rPr lang="en-IE" dirty="0" err="1" smtClean="0">
                <a:solidFill>
                  <a:schemeClr val="tx1">
                    <a:lumMod val="75000"/>
                    <a:lumOff val="25000"/>
                  </a:schemeClr>
                </a:solidFill>
              </a:rPr>
              <a:t>Düşük</a:t>
            </a:r>
            <a:r>
              <a:rPr lang="en-IE" dirty="0" smtClean="0">
                <a:solidFill>
                  <a:schemeClr val="tx1">
                    <a:lumMod val="75000"/>
                    <a:lumOff val="25000"/>
                  </a:schemeClr>
                </a:solidFill>
              </a:rPr>
              <a:t> </a:t>
            </a:r>
            <a:r>
              <a:rPr lang="en-IE" dirty="0" err="1" smtClean="0">
                <a:solidFill>
                  <a:schemeClr val="tx1">
                    <a:lumMod val="75000"/>
                    <a:lumOff val="25000"/>
                  </a:schemeClr>
                </a:solidFill>
              </a:rPr>
              <a:t>güven</a:t>
            </a:r>
            <a:r>
              <a:rPr lang="en-IE" dirty="0" smtClean="0">
                <a:solidFill>
                  <a:schemeClr val="tx1">
                    <a:lumMod val="75000"/>
                    <a:lumOff val="25000"/>
                  </a:schemeClr>
                </a:solidFill>
              </a:rPr>
              <a:t> </a:t>
            </a:r>
            <a:r>
              <a:rPr lang="en-IE" dirty="0" err="1" smtClean="0">
                <a:solidFill>
                  <a:schemeClr val="tx1">
                    <a:lumMod val="75000"/>
                    <a:lumOff val="25000"/>
                  </a:schemeClr>
                </a:solidFill>
              </a:rPr>
              <a:t>seviyesine</a:t>
            </a:r>
            <a:r>
              <a:rPr lang="en-IE" dirty="0" smtClean="0">
                <a:solidFill>
                  <a:schemeClr val="tx1">
                    <a:lumMod val="75000"/>
                    <a:lumOff val="25000"/>
                  </a:schemeClr>
                </a:solidFill>
              </a:rPr>
              <a:t> </a:t>
            </a:r>
            <a:r>
              <a:rPr lang="en-IE" dirty="0" err="1" smtClean="0">
                <a:solidFill>
                  <a:schemeClr val="tx1">
                    <a:lumMod val="75000"/>
                    <a:lumOff val="25000"/>
                  </a:schemeClr>
                </a:solidFill>
              </a:rPr>
              <a:t>sahip</a:t>
            </a:r>
            <a:r>
              <a:rPr lang="en-IE" dirty="0" smtClean="0">
                <a:solidFill>
                  <a:schemeClr val="tx1">
                    <a:lumMod val="75000"/>
                    <a:lumOff val="25000"/>
                  </a:schemeClr>
                </a:solidFill>
              </a:rPr>
              <a:t> </a:t>
            </a:r>
            <a:r>
              <a:rPr lang="en-IE" dirty="0" err="1" smtClean="0">
                <a:solidFill>
                  <a:schemeClr val="tx1">
                    <a:lumMod val="75000"/>
                    <a:lumOff val="25000"/>
                  </a:schemeClr>
                </a:solidFill>
              </a:rPr>
              <a:t>ülkelerde</a:t>
            </a:r>
            <a:r>
              <a:rPr lang="en-IE" dirty="0" smtClean="0">
                <a:solidFill>
                  <a:schemeClr val="tx1">
                    <a:lumMod val="75000"/>
                    <a:lumOff val="25000"/>
                  </a:schemeClr>
                </a:solidFill>
              </a:rPr>
              <a:t>, </a:t>
            </a:r>
            <a:r>
              <a:rPr lang="en-IE" dirty="0" err="1" smtClean="0">
                <a:solidFill>
                  <a:schemeClr val="tx1">
                    <a:lumMod val="75000"/>
                    <a:lumOff val="25000"/>
                  </a:schemeClr>
                </a:solidFill>
              </a:rPr>
              <a:t>blockchain</a:t>
            </a:r>
            <a:r>
              <a:rPr lang="en-IE" dirty="0" smtClean="0">
                <a:solidFill>
                  <a:schemeClr val="tx1">
                    <a:lumMod val="75000"/>
                    <a:lumOff val="25000"/>
                  </a:schemeClr>
                </a:solidFill>
              </a:rPr>
              <a:t> </a:t>
            </a:r>
            <a:r>
              <a:rPr lang="en-IE" b="1" i="1" dirty="0" err="1" smtClean="0">
                <a:solidFill>
                  <a:schemeClr val="tx1">
                    <a:lumMod val="75000"/>
                    <a:lumOff val="25000"/>
                  </a:schemeClr>
                </a:solidFill>
              </a:rPr>
              <a:t>veya</a:t>
            </a:r>
            <a:r>
              <a:rPr lang="en-IE" b="1" i="1" dirty="0" smtClean="0">
                <a:solidFill>
                  <a:schemeClr val="tx1">
                    <a:lumMod val="75000"/>
                    <a:lumOff val="25000"/>
                  </a:schemeClr>
                </a:solidFill>
              </a:rPr>
              <a:t> </a:t>
            </a:r>
            <a:r>
              <a:rPr lang="en-IE" b="1" i="1" dirty="0" err="1" smtClean="0">
                <a:solidFill>
                  <a:schemeClr val="tx1">
                    <a:lumMod val="75000"/>
                    <a:lumOff val="25000"/>
                  </a:schemeClr>
                </a:solidFill>
              </a:rPr>
              <a:t>dijital</a:t>
            </a:r>
            <a:r>
              <a:rPr lang="en-IE" b="1" i="1" dirty="0" smtClean="0">
                <a:solidFill>
                  <a:schemeClr val="tx1">
                    <a:lumMod val="75000"/>
                    <a:lumOff val="25000"/>
                  </a:schemeClr>
                </a:solidFill>
              </a:rPr>
              <a:t> defter </a:t>
            </a:r>
            <a:r>
              <a:rPr lang="en-IE" b="1" i="1" dirty="0" err="1" smtClean="0">
                <a:solidFill>
                  <a:schemeClr val="tx1">
                    <a:lumMod val="75000"/>
                    <a:lumOff val="25000"/>
                  </a:schemeClr>
                </a:solidFill>
              </a:rPr>
              <a:t>teknolojisi</a:t>
            </a:r>
            <a:r>
              <a:rPr lang="en-IE" b="1" i="1" dirty="0" smtClean="0">
                <a:solidFill>
                  <a:schemeClr val="tx1">
                    <a:lumMod val="75000"/>
                    <a:lumOff val="25000"/>
                  </a:schemeClr>
                </a:solidFill>
              </a:rPr>
              <a:t>, </a:t>
            </a:r>
            <a:r>
              <a:rPr lang="en-IE" b="1" i="1" dirty="0" err="1" smtClean="0">
                <a:solidFill>
                  <a:schemeClr val="tx1">
                    <a:lumMod val="75000"/>
                    <a:lumOff val="25000"/>
                  </a:schemeClr>
                </a:solidFill>
              </a:rPr>
              <a:t>hassas</a:t>
            </a:r>
            <a:r>
              <a:rPr lang="en-IE" b="1" i="1" dirty="0" smtClean="0">
                <a:solidFill>
                  <a:schemeClr val="tx1">
                    <a:lumMod val="75000"/>
                    <a:lumOff val="25000"/>
                  </a:schemeClr>
                </a:solidFill>
              </a:rPr>
              <a:t> </a:t>
            </a:r>
            <a:r>
              <a:rPr lang="en-IE" b="1" i="1" dirty="0" err="1" smtClean="0">
                <a:solidFill>
                  <a:schemeClr val="tx1">
                    <a:lumMod val="75000"/>
                    <a:lumOff val="25000"/>
                  </a:schemeClr>
                </a:solidFill>
              </a:rPr>
              <a:t>bilgileri</a:t>
            </a:r>
            <a:r>
              <a:rPr lang="en-IE" b="1" i="1" dirty="0" smtClean="0">
                <a:solidFill>
                  <a:schemeClr val="tx1">
                    <a:lumMod val="75000"/>
                    <a:lumOff val="25000"/>
                  </a:schemeClr>
                </a:solidFill>
              </a:rPr>
              <a:t> </a:t>
            </a:r>
            <a:r>
              <a:rPr lang="en-IE" b="1" i="1" dirty="0" err="1" smtClean="0">
                <a:solidFill>
                  <a:schemeClr val="tx1">
                    <a:lumMod val="75000"/>
                    <a:lumOff val="25000"/>
                  </a:schemeClr>
                </a:solidFill>
              </a:rPr>
              <a:t>depolamak</a:t>
            </a:r>
            <a:r>
              <a:rPr lang="en-IE" b="1" i="1" dirty="0" smtClean="0">
                <a:solidFill>
                  <a:schemeClr val="tx1">
                    <a:lumMod val="75000"/>
                    <a:lumOff val="25000"/>
                  </a:schemeClr>
                </a:solidFill>
              </a:rPr>
              <a:t> </a:t>
            </a:r>
            <a:r>
              <a:rPr lang="en-IE" b="1" i="1" dirty="0" err="1" smtClean="0">
                <a:solidFill>
                  <a:schemeClr val="tx1">
                    <a:lumMod val="75000"/>
                    <a:lumOff val="25000"/>
                  </a:schemeClr>
                </a:solidFill>
              </a:rPr>
              <a:t>ve</a:t>
            </a:r>
            <a:r>
              <a:rPr lang="en-IE" b="1" i="1" dirty="0" smtClean="0">
                <a:solidFill>
                  <a:schemeClr val="tx1">
                    <a:lumMod val="75000"/>
                    <a:lumOff val="25000"/>
                  </a:schemeClr>
                </a:solidFill>
              </a:rPr>
              <a:t> </a:t>
            </a:r>
            <a:r>
              <a:rPr lang="en-IE" b="1" i="1" dirty="0" err="1" smtClean="0">
                <a:solidFill>
                  <a:schemeClr val="tx1">
                    <a:lumMod val="75000"/>
                    <a:lumOff val="25000"/>
                  </a:schemeClr>
                </a:solidFill>
              </a:rPr>
              <a:t>işlemleri</a:t>
            </a:r>
            <a:r>
              <a:rPr lang="en-IE" b="1" i="1" dirty="0" smtClean="0">
                <a:solidFill>
                  <a:schemeClr val="tx1">
                    <a:lumMod val="75000"/>
                    <a:lumOff val="25000"/>
                  </a:schemeClr>
                </a:solidFill>
              </a:rPr>
              <a:t> </a:t>
            </a:r>
            <a:r>
              <a:rPr lang="en-IE" b="1" i="1" dirty="0" err="1" smtClean="0">
                <a:solidFill>
                  <a:schemeClr val="tx1">
                    <a:lumMod val="75000"/>
                    <a:lumOff val="25000"/>
                  </a:schemeClr>
                </a:solidFill>
              </a:rPr>
              <a:t>güvenli</a:t>
            </a:r>
            <a:r>
              <a:rPr lang="en-IE" b="1" i="1" dirty="0" smtClean="0">
                <a:solidFill>
                  <a:schemeClr val="tx1">
                    <a:lumMod val="75000"/>
                    <a:lumOff val="25000"/>
                  </a:schemeClr>
                </a:solidFill>
              </a:rPr>
              <a:t> </a:t>
            </a:r>
            <a:r>
              <a:rPr lang="en-IE" b="1" i="1" dirty="0" err="1" smtClean="0">
                <a:solidFill>
                  <a:schemeClr val="tx1">
                    <a:lumMod val="75000"/>
                    <a:lumOff val="25000"/>
                  </a:schemeClr>
                </a:solidFill>
              </a:rPr>
              <a:t>bir</a:t>
            </a:r>
            <a:r>
              <a:rPr lang="en-IE" b="1" i="1" dirty="0" smtClean="0">
                <a:solidFill>
                  <a:schemeClr val="tx1">
                    <a:lumMod val="75000"/>
                    <a:lumOff val="25000"/>
                  </a:schemeClr>
                </a:solidFill>
              </a:rPr>
              <a:t> </a:t>
            </a:r>
            <a:r>
              <a:rPr lang="en-IE" b="1" i="1" dirty="0" err="1" smtClean="0">
                <a:solidFill>
                  <a:schemeClr val="tx1">
                    <a:lumMod val="75000"/>
                    <a:lumOff val="25000"/>
                  </a:schemeClr>
                </a:solidFill>
              </a:rPr>
              <a:t>şekilde</a:t>
            </a:r>
            <a:r>
              <a:rPr lang="en-IE" b="1" i="1" dirty="0" smtClean="0">
                <a:solidFill>
                  <a:schemeClr val="tx1">
                    <a:lumMod val="75000"/>
                    <a:lumOff val="25000"/>
                  </a:schemeClr>
                </a:solidFill>
              </a:rPr>
              <a:t> </a:t>
            </a:r>
            <a:r>
              <a:rPr lang="en-IE" b="1" i="1" dirty="0" err="1" smtClean="0">
                <a:solidFill>
                  <a:schemeClr val="tx1">
                    <a:lumMod val="75000"/>
                    <a:lumOff val="25000"/>
                  </a:schemeClr>
                </a:solidFill>
              </a:rPr>
              <a:t>işlemek</a:t>
            </a:r>
            <a:r>
              <a:rPr lang="en-IE" b="1" i="1" dirty="0" smtClean="0">
                <a:solidFill>
                  <a:schemeClr val="tx1">
                    <a:lumMod val="75000"/>
                    <a:lumOff val="25000"/>
                  </a:schemeClr>
                </a:solidFill>
              </a:rPr>
              <a:t> </a:t>
            </a:r>
            <a:r>
              <a:rPr lang="en-IE" b="1" i="1" dirty="0" err="1" smtClean="0">
                <a:solidFill>
                  <a:schemeClr val="tx1">
                    <a:lumMod val="75000"/>
                    <a:lumOff val="25000"/>
                  </a:schemeClr>
                </a:solidFill>
              </a:rPr>
              <a:t>için</a:t>
            </a:r>
            <a:r>
              <a:rPr lang="en-IE" b="1" i="1" dirty="0" smtClean="0">
                <a:solidFill>
                  <a:schemeClr val="tx1">
                    <a:lumMod val="75000"/>
                    <a:lumOff val="25000"/>
                  </a:schemeClr>
                </a:solidFill>
              </a:rPr>
              <a:t> </a:t>
            </a:r>
            <a:r>
              <a:rPr lang="en-IE" b="1" i="1" dirty="0" err="1" smtClean="0">
                <a:solidFill>
                  <a:schemeClr val="tx1">
                    <a:lumMod val="75000"/>
                    <a:lumOff val="25000"/>
                  </a:schemeClr>
                </a:solidFill>
              </a:rPr>
              <a:t>bir</a:t>
            </a:r>
            <a:r>
              <a:rPr lang="en-IE" b="1" i="1" dirty="0" smtClean="0">
                <a:solidFill>
                  <a:schemeClr val="tx1">
                    <a:lumMod val="75000"/>
                    <a:lumOff val="25000"/>
                  </a:schemeClr>
                </a:solidFill>
              </a:rPr>
              <a:t> </a:t>
            </a:r>
            <a:r>
              <a:rPr lang="en-IE" b="1" i="1" dirty="0" err="1" smtClean="0">
                <a:solidFill>
                  <a:schemeClr val="tx1">
                    <a:lumMod val="75000"/>
                    <a:lumOff val="25000"/>
                  </a:schemeClr>
                </a:solidFill>
              </a:rPr>
              <a:t>çözümdür</a:t>
            </a:r>
            <a:r>
              <a:rPr lang="en-IE" b="1" i="1" dirty="0" smtClean="0">
                <a:solidFill>
                  <a:schemeClr val="tx1">
                    <a:lumMod val="75000"/>
                    <a:lumOff val="25000"/>
                  </a:schemeClr>
                </a:solidFill>
              </a:rPr>
              <a:t>. </a:t>
            </a:r>
            <a:r>
              <a:rPr lang="en-IE" dirty="0" smtClean="0">
                <a:solidFill>
                  <a:schemeClr val="tx1">
                    <a:lumMod val="75000"/>
                    <a:lumOff val="25000"/>
                  </a:schemeClr>
                </a:solidFill>
              </a:rPr>
              <a:t>BC </a:t>
            </a:r>
            <a:r>
              <a:rPr lang="en-IE" dirty="0" err="1" smtClean="0">
                <a:solidFill>
                  <a:schemeClr val="tx1">
                    <a:lumMod val="75000"/>
                    <a:lumOff val="25000"/>
                  </a:schemeClr>
                </a:solidFill>
              </a:rPr>
              <a:t>ayrıca</a:t>
            </a:r>
            <a:r>
              <a:rPr lang="en-IE" dirty="0" smtClean="0">
                <a:solidFill>
                  <a:schemeClr val="tx1">
                    <a:lumMod val="75000"/>
                    <a:lumOff val="25000"/>
                  </a:schemeClr>
                </a:solidFill>
              </a:rPr>
              <a:t> </a:t>
            </a:r>
            <a:r>
              <a:rPr lang="en-IE" dirty="0" err="1" smtClean="0">
                <a:solidFill>
                  <a:schemeClr val="tx1">
                    <a:lumMod val="75000"/>
                    <a:lumOff val="25000"/>
                  </a:schemeClr>
                </a:solidFill>
              </a:rPr>
              <a:t>çevrimiçi</a:t>
            </a:r>
            <a:r>
              <a:rPr lang="en-IE" dirty="0" smtClean="0">
                <a:solidFill>
                  <a:schemeClr val="tx1">
                    <a:lumMod val="75000"/>
                    <a:lumOff val="25000"/>
                  </a:schemeClr>
                </a:solidFill>
              </a:rPr>
              <a:t> </a:t>
            </a:r>
            <a:r>
              <a:rPr lang="en-IE" dirty="0" err="1" smtClean="0">
                <a:solidFill>
                  <a:schemeClr val="tx1">
                    <a:lumMod val="75000"/>
                    <a:lumOff val="25000"/>
                  </a:schemeClr>
                </a:solidFill>
              </a:rPr>
              <a:t>işlemler</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sözleşme</a:t>
            </a:r>
            <a:r>
              <a:rPr lang="en-IE" dirty="0" smtClean="0">
                <a:solidFill>
                  <a:schemeClr val="tx1">
                    <a:lumMod val="75000"/>
                    <a:lumOff val="25000"/>
                  </a:schemeClr>
                </a:solidFill>
              </a:rPr>
              <a:t> </a:t>
            </a:r>
            <a:r>
              <a:rPr lang="en-IE" dirty="0" err="1" smtClean="0">
                <a:solidFill>
                  <a:schemeClr val="tx1">
                    <a:lumMod val="75000"/>
                    <a:lumOff val="25000"/>
                  </a:schemeClr>
                </a:solidFill>
              </a:rPr>
              <a:t>bilgileri</a:t>
            </a:r>
            <a:r>
              <a:rPr lang="en-IE" dirty="0" smtClean="0">
                <a:solidFill>
                  <a:schemeClr val="tx1">
                    <a:lumMod val="75000"/>
                    <a:lumOff val="25000"/>
                  </a:schemeClr>
                </a:solidFill>
              </a:rPr>
              <a:t> </a:t>
            </a:r>
            <a:r>
              <a:rPr lang="en-IE" dirty="0" err="1" smtClean="0">
                <a:solidFill>
                  <a:schemeClr val="tx1">
                    <a:lumMod val="75000"/>
                    <a:lumOff val="25000"/>
                  </a:schemeClr>
                </a:solidFill>
              </a:rPr>
              <a:t>için</a:t>
            </a:r>
            <a:r>
              <a:rPr lang="en-IE" dirty="0" smtClean="0">
                <a:solidFill>
                  <a:schemeClr val="tx1">
                    <a:lumMod val="75000"/>
                    <a:lumOff val="25000"/>
                  </a:schemeClr>
                </a:solidFill>
              </a:rPr>
              <a:t> </a:t>
            </a:r>
            <a:r>
              <a:rPr lang="en-IE" dirty="0" err="1" smtClean="0">
                <a:solidFill>
                  <a:schemeClr val="tx1">
                    <a:lumMod val="75000"/>
                    <a:lumOff val="25000"/>
                  </a:schemeClr>
                </a:solidFill>
              </a:rPr>
              <a:t>güvenli</a:t>
            </a:r>
            <a:r>
              <a:rPr lang="en-IE" dirty="0" smtClean="0">
                <a:solidFill>
                  <a:schemeClr val="tx1">
                    <a:lumMod val="75000"/>
                    <a:lumOff val="25000"/>
                  </a:schemeClr>
                </a:solidFill>
              </a:rPr>
              <a:t> </a:t>
            </a:r>
            <a:r>
              <a:rPr lang="en-IE" dirty="0" err="1" smtClean="0">
                <a:solidFill>
                  <a:schemeClr val="tx1">
                    <a:lumMod val="75000"/>
                    <a:lumOff val="25000"/>
                  </a:schemeClr>
                </a:solidFill>
              </a:rPr>
              <a:t>depolama</a:t>
            </a:r>
            <a:r>
              <a:rPr lang="en-IE" dirty="0" smtClean="0">
                <a:solidFill>
                  <a:schemeClr val="tx1">
                    <a:lumMod val="75000"/>
                    <a:lumOff val="25000"/>
                  </a:schemeClr>
                </a:solidFill>
              </a:rPr>
              <a:t> </a:t>
            </a:r>
            <a:r>
              <a:rPr lang="en-IE" dirty="0" err="1" smtClean="0">
                <a:solidFill>
                  <a:schemeClr val="tx1">
                    <a:lumMod val="75000"/>
                    <a:lumOff val="25000"/>
                  </a:schemeClr>
                </a:solidFill>
              </a:rPr>
              <a:t>sağlayabilir</a:t>
            </a:r>
            <a:r>
              <a:rPr lang="en-IE" dirty="0" smtClean="0">
                <a:solidFill>
                  <a:schemeClr val="tx1">
                    <a:lumMod val="75000"/>
                    <a:lumOff val="25000"/>
                  </a:schemeClr>
                </a:solidFill>
              </a:rPr>
              <a:t>. Blok </a:t>
            </a:r>
            <a:r>
              <a:rPr lang="en-IE" dirty="0" err="1" smtClean="0">
                <a:solidFill>
                  <a:schemeClr val="tx1">
                    <a:lumMod val="75000"/>
                    <a:lumOff val="25000"/>
                  </a:schemeClr>
                </a:solidFill>
              </a:rPr>
              <a:t>zinciri</a:t>
            </a:r>
            <a:r>
              <a:rPr lang="en-IE" dirty="0" smtClean="0">
                <a:solidFill>
                  <a:schemeClr val="tx1">
                    <a:lumMod val="75000"/>
                    <a:lumOff val="25000"/>
                  </a:schemeClr>
                </a:solidFill>
              </a:rPr>
              <a:t> </a:t>
            </a:r>
            <a:r>
              <a:rPr lang="en-IE" dirty="0" err="1" smtClean="0">
                <a:solidFill>
                  <a:schemeClr val="tx1">
                    <a:lumMod val="75000"/>
                    <a:lumOff val="25000"/>
                  </a:schemeClr>
                </a:solidFill>
              </a:rPr>
              <a:t>üzerindeki</a:t>
            </a:r>
            <a:r>
              <a:rPr lang="en-IE" dirty="0" smtClean="0">
                <a:solidFill>
                  <a:schemeClr val="tx1">
                    <a:lumMod val="75000"/>
                    <a:lumOff val="25000"/>
                  </a:schemeClr>
                </a:solidFill>
              </a:rPr>
              <a:t> </a:t>
            </a:r>
            <a:r>
              <a:rPr lang="en-IE" dirty="0" err="1" smtClean="0">
                <a:solidFill>
                  <a:schemeClr val="tx1">
                    <a:lumMod val="75000"/>
                    <a:lumOff val="25000"/>
                  </a:schemeClr>
                </a:solidFill>
              </a:rPr>
              <a:t>akıllı</a:t>
            </a:r>
            <a:r>
              <a:rPr lang="en-IE" dirty="0" smtClean="0">
                <a:solidFill>
                  <a:schemeClr val="tx1">
                    <a:lumMod val="75000"/>
                    <a:lumOff val="25000"/>
                  </a:schemeClr>
                </a:solidFill>
              </a:rPr>
              <a:t> </a:t>
            </a:r>
            <a:r>
              <a:rPr lang="en-IE" dirty="0" err="1" smtClean="0">
                <a:solidFill>
                  <a:schemeClr val="tx1">
                    <a:lumMod val="75000"/>
                    <a:lumOff val="25000"/>
                  </a:schemeClr>
                </a:solidFill>
              </a:rPr>
              <a:t>sözleşmeler</a:t>
            </a:r>
            <a:r>
              <a:rPr lang="en-IE" dirty="0" smtClean="0">
                <a:solidFill>
                  <a:schemeClr val="tx1">
                    <a:lumMod val="75000"/>
                    <a:lumOff val="25000"/>
                  </a:schemeClr>
                </a:solidFill>
              </a:rPr>
              <a:t>, </a:t>
            </a:r>
            <a:r>
              <a:rPr lang="en-IE" dirty="0" err="1" smtClean="0">
                <a:solidFill>
                  <a:schemeClr val="tx1">
                    <a:lumMod val="75000"/>
                    <a:lumOff val="25000"/>
                  </a:schemeClr>
                </a:solidFill>
              </a:rPr>
              <a:t>iz</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yetki</a:t>
            </a:r>
            <a:r>
              <a:rPr lang="en-IE" dirty="0" smtClean="0">
                <a:solidFill>
                  <a:schemeClr val="tx1">
                    <a:lumMod val="75000"/>
                    <a:lumOff val="25000"/>
                  </a:schemeClr>
                </a:solidFill>
              </a:rPr>
              <a:t> </a:t>
            </a:r>
            <a:r>
              <a:rPr lang="en-IE" dirty="0" err="1" smtClean="0">
                <a:solidFill>
                  <a:schemeClr val="tx1">
                    <a:lumMod val="75000"/>
                    <a:lumOff val="25000"/>
                  </a:schemeClr>
                </a:solidFill>
              </a:rPr>
              <a:t>olmadan</a:t>
            </a:r>
            <a:r>
              <a:rPr lang="en-IE" dirty="0" smtClean="0">
                <a:solidFill>
                  <a:schemeClr val="tx1">
                    <a:lumMod val="75000"/>
                    <a:lumOff val="25000"/>
                  </a:schemeClr>
                </a:solidFill>
              </a:rPr>
              <a:t> </a:t>
            </a:r>
            <a:r>
              <a:rPr lang="en-IE" dirty="0" err="1" smtClean="0">
                <a:solidFill>
                  <a:schemeClr val="tx1">
                    <a:lumMod val="75000"/>
                    <a:lumOff val="25000"/>
                  </a:schemeClr>
                </a:solidFill>
              </a:rPr>
              <a:t>değiştirilemedikleri</a:t>
            </a:r>
            <a:r>
              <a:rPr lang="en-IE" dirty="0" smtClean="0">
                <a:solidFill>
                  <a:schemeClr val="tx1">
                    <a:lumMod val="75000"/>
                    <a:lumOff val="25000"/>
                  </a:schemeClr>
                </a:solidFill>
              </a:rPr>
              <a:t> </a:t>
            </a:r>
            <a:r>
              <a:rPr lang="en-IE" dirty="0" err="1" smtClean="0">
                <a:solidFill>
                  <a:schemeClr val="tx1">
                    <a:lumMod val="75000"/>
                    <a:lumOff val="25000"/>
                  </a:schemeClr>
                </a:solidFill>
              </a:rPr>
              <a:t>için</a:t>
            </a:r>
            <a:r>
              <a:rPr lang="en-IE" dirty="0" smtClean="0">
                <a:solidFill>
                  <a:schemeClr val="tx1">
                    <a:lumMod val="75000"/>
                    <a:lumOff val="25000"/>
                  </a:schemeClr>
                </a:solidFill>
              </a:rPr>
              <a:t> </a:t>
            </a:r>
            <a:r>
              <a:rPr lang="en-IE" dirty="0" err="1" smtClean="0">
                <a:solidFill>
                  <a:schemeClr val="tx1">
                    <a:lumMod val="75000"/>
                    <a:lumOff val="25000"/>
                  </a:schemeClr>
                </a:solidFill>
              </a:rPr>
              <a:t>çalışır</a:t>
            </a:r>
            <a:r>
              <a:rPr lang="en-IE" dirty="0" smtClean="0">
                <a:solidFill>
                  <a:schemeClr val="tx1">
                    <a:lumMod val="75000"/>
                    <a:lumOff val="25000"/>
                  </a:schemeClr>
                </a:solidFill>
              </a:rPr>
              <a:t> - </a:t>
            </a:r>
            <a:r>
              <a:rPr lang="en-IE" dirty="0" err="1" smtClean="0">
                <a:solidFill>
                  <a:schemeClr val="tx1">
                    <a:lumMod val="75000"/>
                    <a:lumOff val="25000"/>
                  </a:schemeClr>
                </a:solidFill>
              </a:rPr>
              <a:t>belgelerin</a:t>
            </a:r>
            <a:r>
              <a:rPr lang="en-IE" dirty="0" smtClean="0">
                <a:solidFill>
                  <a:schemeClr val="tx1">
                    <a:lumMod val="75000"/>
                    <a:lumOff val="25000"/>
                  </a:schemeClr>
                </a:solidFill>
              </a:rPr>
              <a:t> </a:t>
            </a:r>
            <a:r>
              <a:rPr lang="en-IE" dirty="0" err="1" smtClean="0">
                <a:solidFill>
                  <a:schemeClr val="tx1">
                    <a:lumMod val="75000"/>
                    <a:lumOff val="25000"/>
                  </a:schemeClr>
                </a:solidFill>
              </a:rPr>
              <a:t>herhangi</a:t>
            </a:r>
            <a:r>
              <a:rPr lang="en-IE" dirty="0" smtClean="0">
                <a:solidFill>
                  <a:schemeClr val="tx1">
                    <a:lumMod val="75000"/>
                    <a:lumOff val="25000"/>
                  </a:schemeClr>
                </a:solidFill>
              </a:rPr>
              <a:t> </a:t>
            </a:r>
            <a:r>
              <a:rPr lang="en-IE" dirty="0" err="1" smtClean="0">
                <a:solidFill>
                  <a:schemeClr val="tx1">
                    <a:lumMod val="75000"/>
                    <a:lumOff val="25000"/>
                  </a:schemeClr>
                </a:solidFill>
              </a:rPr>
              <a:t>bir</a:t>
            </a:r>
            <a:r>
              <a:rPr lang="en-IE" dirty="0" smtClean="0">
                <a:solidFill>
                  <a:schemeClr val="tx1">
                    <a:lumMod val="75000"/>
                    <a:lumOff val="25000"/>
                  </a:schemeClr>
                </a:solidFill>
              </a:rPr>
              <a:t> </a:t>
            </a:r>
            <a:r>
              <a:rPr lang="en-IE" dirty="0" err="1" smtClean="0">
                <a:solidFill>
                  <a:schemeClr val="tx1">
                    <a:lumMod val="75000"/>
                    <a:lumOff val="25000"/>
                  </a:schemeClr>
                </a:solidFill>
              </a:rPr>
              <a:t>şekilde</a:t>
            </a:r>
            <a:r>
              <a:rPr lang="en-IE" dirty="0" smtClean="0">
                <a:solidFill>
                  <a:schemeClr val="tx1">
                    <a:lumMod val="75000"/>
                    <a:lumOff val="25000"/>
                  </a:schemeClr>
                </a:solidFill>
              </a:rPr>
              <a:t> </a:t>
            </a:r>
            <a:r>
              <a:rPr lang="en-IE" dirty="0" err="1" smtClean="0">
                <a:solidFill>
                  <a:schemeClr val="tx1">
                    <a:lumMod val="75000"/>
                    <a:lumOff val="25000"/>
                  </a:schemeClr>
                </a:solidFill>
              </a:rPr>
              <a:t>bozulmayacağı</a:t>
            </a:r>
            <a:r>
              <a:rPr lang="en-IE" dirty="0" smtClean="0">
                <a:solidFill>
                  <a:schemeClr val="tx1">
                    <a:lumMod val="75000"/>
                    <a:lumOff val="25000"/>
                  </a:schemeClr>
                </a:solidFill>
              </a:rPr>
              <a:t> </a:t>
            </a:r>
            <a:r>
              <a:rPr lang="en-IE" dirty="0" err="1" smtClean="0">
                <a:solidFill>
                  <a:schemeClr val="tx1">
                    <a:lumMod val="75000"/>
                    <a:lumOff val="25000"/>
                  </a:schemeClr>
                </a:solidFill>
              </a:rPr>
              <a:t>veya</a:t>
            </a:r>
            <a:r>
              <a:rPr lang="en-IE" dirty="0" smtClean="0">
                <a:solidFill>
                  <a:schemeClr val="tx1">
                    <a:lumMod val="75000"/>
                    <a:lumOff val="25000"/>
                  </a:schemeClr>
                </a:solidFill>
              </a:rPr>
              <a:t> </a:t>
            </a:r>
            <a:r>
              <a:rPr lang="en-IE" dirty="0" err="1" smtClean="0">
                <a:solidFill>
                  <a:schemeClr val="tx1">
                    <a:lumMod val="75000"/>
                    <a:lumOff val="25000"/>
                  </a:schemeClr>
                </a:solidFill>
              </a:rPr>
              <a:t>kötüye</a:t>
            </a:r>
            <a:r>
              <a:rPr lang="en-IE" dirty="0" smtClean="0">
                <a:solidFill>
                  <a:schemeClr val="tx1">
                    <a:lumMod val="75000"/>
                    <a:lumOff val="25000"/>
                  </a:schemeClr>
                </a:solidFill>
              </a:rPr>
              <a:t> </a:t>
            </a:r>
            <a:r>
              <a:rPr lang="en-IE" dirty="0" err="1" smtClean="0">
                <a:solidFill>
                  <a:schemeClr val="tx1">
                    <a:lumMod val="75000"/>
                    <a:lumOff val="25000"/>
                  </a:schemeClr>
                </a:solidFill>
              </a:rPr>
              <a:t>kullanılamayacağı</a:t>
            </a:r>
            <a:r>
              <a:rPr lang="en-IE" dirty="0" smtClean="0">
                <a:solidFill>
                  <a:schemeClr val="tx1">
                    <a:lumMod val="75000"/>
                    <a:lumOff val="25000"/>
                  </a:schemeClr>
                </a:solidFill>
              </a:rPr>
              <a:t> </a:t>
            </a:r>
            <a:r>
              <a:rPr lang="en-IE" dirty="0" err="1" smtClean="0">
                <a:solidFill>
                  <a:schemeClr val="tx1">
                    <a:lumMod val="75000"/>
                    <a:lumOff val="25000"/>
                  </a:schemeClr>
                </a:solidFill>
              </a:rPr>
              <a:t>anlamına</a:t>
            </a:r>
            <a:r>
              <a:rPr lang="en-IE" dirty="0" smtClean="0">
                <a:solidFill>
                  <a:schemeClr val="tx1">
                    <a:lumMod val="75000"/>
                    <a:lumOff val="25000"/>
                  </a:schemeClr>
                </a:solidFill>
              </a:rPr>
              <a:t> </a:t>
            </a:r>
            <a:r>
              <a:rPr lang="en-IE" dirty="0" err="1" smtClean="0">
                <a:solidFill>
                  <a:schemeClr val="tx1">
                    <a:lumMod val="75000"/>
                    <a:lumOff val="25000"/>
                  </a:schemeClr>
                </a:solidFill>
              </a:rPr>
              <a:t>gelir</a:t>
            </a:r>
            <a:endParaRPr lang="en-IE" sz="2400" dirty="0">
              <a:solidFill>
                <a:schemeClr val="tx1">
                  <a:lumMod val="75000"/>
                  <a:lumOff val="25000"/>
                </a:schemeClr>
              </a:solidFill>
            </a:endParaRPr>
          </a:p>
          <a:p>
            <a:pPr fontAlgn="base"/>
            <a:r>
              <a:rPr lang="en-IE" b="1" dirty="0" err="1" smtClean="0">
                <a:solidFill>
                  <a:srgbClr val="ED2A59"/>
                </a:solidFill>
              </a:rPr>
              <a:t>Güneş</a:t>
            </a:r>
            <a:r>
              <a:rPr lang="en-IE" b="1" dirty="0" smtClean="0">
                <a:solidFill>
                  <a:srgbClr val="ED2A59"/>
                </a:solidFill>
              </a:rPr>
              <a:t> </a:t>
            </a:r>
            <a:r>
              <a:rPr lang="en-IE" b="1" dirty="0" err="1" smtClean="0">
                <a:solidFill>
                  <a:srgbClr val="ED2A59"/>
                </a:solidFill>
              </a:rPr>
              <a:t>Enerjili</a:t>
            </a:r>
            <a:r>
              <a:rPr lang="en-IE" b="1" dirty="0" smtClean="0">
                <a:solidFill>
                  <a:srgbClr val="ED2A59"/>
                </a:solidFill>
              </a:rPr>
              <a:t> </a:t>
            </a:r>
            <a:r>
              <a:rPr lang="en-IE" b="1" dirty="0" err="1" smtClean="0">
                <a:solidFill>
                  <a:srgbClr val="ED2A59"/>
                </a:solidFill>
              </a:rPr>
              <a:t>Bilgisayarlar</a:t>
            </a:r>
            <a:r>
              <a:rPr lang="en-IE" b="1" dirty="0" smtClean="0">
                <a:solidFill>
                  <a:srgbClr val="ED2A59"/>
                </a:solidFill>
              </a:rPr>
              <a:t> </a:t>
            </a:r>
            <a:r>
              <a:rPr lang="en-IE" b="1" dirty="0" err="1" smtClean="0">
                <a:solidFill>
                  <a:srgbClr val="ED2A59"/>
                </a:solidFill>
              </a:rPr>
              <a:t>Eğitime</a:t>
            </a:r>
            <a:r>
              <a:rPr lang="en-IE" b="1" dirty="0" smtClean="0">
                <a:solidFill>
                  <a:srgbClr val="ED2A59"/>
                </a:solidFill>
              </a:rPr>
              <a:t> </a:t>
            </a:r>
            <a:r>
              <a:rPr lang="en-IE" b="1" dirty="0" err="1" smtClean="0">
                <a:solidFill>
                  <a:srgbClr val="ED2A59"/>
                </a:solidFill>
              </a:rPr>
              <a:t>Erişimi</a:t>
            </a:r>
            <a:r>
              <a:rPr lang="en-IE" b="1" dirty="0" smtClean="0">
                <a:solidFill>
                  <a:srgbClr val="ED2A59"/>
                </a:solidFill>
              </a:rPr>
              <a:t> </a:t>
            </a:r>
            <a:r>
              <a:rPr lang="en-IE" b="1" dirty="0" err="1" smtClean="0">
                <a:solidFill>
                  <a:srgbClr val="ED2A59"/>
                </a:solidFill>
              </a:rPr>
              <a:t>Arttırıyor</a:t>
            </a:r>
            <a:r>
              <a:rPr lang="en-IE" b="1" dirty="0" smtClean="0">
                <a:solidFill>
                  <a:srgbClr val="ED2A59"/>
                </a:solidFill>
              </a:rPr>
              <a:t> </a:t>
            </a:r>
            <a:r>
              <a:rPr lang="en-IE" b="1" dirty="0" err="1" smtClean="0">
                <a:solidFill>
                  <a:srgbClr val="ED2A59"/>
                </a:solidFill>
              </a:rPr>
              <a:t>Kırsal</a:t>
            </a:r>
            <a:r>
              <a:rPr lang="en-IE" b="1" dirty="0" smtClean="0">
                <a:solidFill>
                  <a:srgbClr val="ED2A59"/>
                </a:solidFill>
              </a:rPr>
              <a:t> </a:t>
            </a:r>
            <a:r>
              <a:rPr lang="en-IE" dirty="0" err="1" smtClean="0">
                <a:solidFill>
                  <a:schemeClr val="tx1">
                    <a:lumMod val="75000"/>
                    <a:lumOff val="25000"/>
                  </a:schemeClr>
                </a:solidFill>
              </a:rPr>
              <a:t>kesimdeki</a:t>
            </a:r>
            <a:r>
              <a:rPr lang="en-IE" dirty="0" smtClean="0">
                <a:solidFill>
                  <a:schemeClr val="tx1">
                    <a:lumMod val="75000"/>
                    <a:lumOff val="25000"/>
                  </a:schemeClr>
                </a:solidFill>
              </a:rPr>
              <a:t> </a:t>
            </a:r>
            <a:r>
              <a:rPr lang="en-IE" dirty="0" err="1" smtClean="0">
                <a:solidFill>
                  <a:schemeClr val="tx1">
                    <a:lumMod val="75000"/>
                    <a:lumOff val="25000"/>
                  </a:schemeClr>
                </a:solidFill>
              </a:rPr>
              <a:t>pek</a:t>
            </a:r>
            <a:r>
              <a:rPr lang="en-IE" dirty="0" smtClean="0">
                <a:solidFill>
                  <a:schemeClr val="tx1">
                    <a:lumMod val="75000"/>
                    <a:lumOff val="25000"/>
                  </a:schemeClr>
                </a:solidFill>
              </a:rPr>
              <a:t> </a:t>
            </a:r>
            <a:r>
              <a:rPr lang="en-IE" dirty="0" err="1" smtClean="0">
                <a:solidFill>
                  <a:schemeClr val="tx1">
                    <a:lumMod val="75000"/>
                    <a:lumOff val="25000"/>
                  </a:schemeClr>
                </a:solidFill>
              </a:rPr>
              <a:t>çok</a:t>
            </a:r>
            <a:r>
              <a:rPr lang="en-IE" dirty="0" smtClean="0">
                <a:solidFill>
                  <a:schemeClr val="tx1">
                    <a:lumMod val="75000"/>
                    <a:lumOff val="25000"/>
                  </a:schemeClr>
                </a:solidFill>
              </a:rPr>
              <a:t> </a:t>
            </a:r>
            <a:r>
              <a:rPr lang="en-IE" dirty="0" err="1" smtClean="0">
                <a:solidFill>
                  <a:schemeClr val="tx1">
                    <a:lumMod val="75000"/>
                    <a:lumOff val="25000"/>
                  </a:schemeClr>
                </a:solidFill>
              </a:rPr>
              <a:t>çocuk</a:t>
            </a:r>
            <a:r>
              <a:rPr lang="en-IE" dirty="0" smtClean="0">
                <a:solidFill>
                  <a:schemeClr val="tx1">
                    <a:lumMod val="75000"/>
                    <a:lumOff val="25000"/>
                  </a:schemeClr>
                </a:solidFill>
              </a:rPr>
              <a:t>, </a:t>
            </a:r>
            <a:r>
              <a:rPr lang="en-IE" dirty="0" err="1" smtClean="0">
                <a:solidFill>
                  <a:schemeClr val="tx1">
                    <a:lumMod val="75000"/>
                    <a:lumOff val="25000"/>
                  </a:schemeClr>
                </a:solidFill>
              </a:rPr>
              <a:t>özellikle</a:t>
            </a:r>
            <a:r>
              <a:rPr lang="en-IE" dirty="0" smtClean="0">
                <a:solidFill>
                  <a:schemeClr val="tx1">
                    <a:lumMod val="75000"/>
                    <a:lumOff val="25000"/>
                  </a:schemeClr>
                </a:solidFill>
              </a:rPr>
              <a:t> </a:t>
            </a:r>
            <a:r>
              <a:rPr lang="en-IE" dirty="0" err="1" smtClean="0">
                <a:solidFill>
                  <a:schemeClr val="tx1">
                    <a:lumMod val="75000"/>
                    <a:lumOff val="25000"/>
                  </a:schemeClr>
                </a:solidFill>
              </a:rPr>
              <a:t>dezavantajlı</a:t>
            </a:r>
            <a:r>
              <a:rPr lang="en-IE" dirty="0" smtClean="0">
                <a:solidFill>
                  <a:schemeClr val="tx1">
                    <a:lumMod val="75000"/>
                    <a:lumOff val="25000"/>
                  </a:schemeClr>
                </a:solidFill>
              </a:rPr>
              <a:t> </a:t>
            </a:r>
            <a:r>
              <a:rPr lang="en-IE" dirty="0" err="1" smtClean="0">
                <a:solidFill>
                  <a:schemeClr val="tx1">
                    <a:lumMod val="75000"/>
                    <a:lumOff val="25000"/>
                  </a:schemeClr>
                </a:solidFill>
              </a:rPr>
              <a:t>kızlar</a:t>
            </a:r>
            <a:r>
              <a:rPr lang="en-IE" dirty="0" smtClean="0">
                <a:solidFill>
                  <a:schemeClr val="tx1">
                    <a:lumMod val="75000"/>
                    <a:lumOff val="25000"/>
                  </a:schemeClr>
                </a:solidFill>
              </a:rPr>
              <a:t>, </a:t>
            </a:r>
            <a:r>
              <a:rPr lang="en-IE" dirty="0" err="1" smtClean="0">
                <a:solidFill>
                  <a:schemeClr val="tx1">
                    <a:lumMod val="75000"/>
                    <a:lumOff val="25000"/>
                  </a:schemeClr>
                </a:solidFill>
              </a:rPr>
              <a:t>eğitime</a:t>
            </a:r>
            <a:r>
              <a:rPr lang="en-IE" dirty="0" smtClean="0">
                <a:solidFill>
                  <a:schemeClr val="tx1">
                    <a:lumMod val="75000"/>
                    <a:lumOff val="25000"/>
                  </a:schemeClr>
                </a:solidFill>
              </a:rPr>
              <a:t> </a:t>
            </a:r>
            <a:r>
              <a:rPr lang="en-IE" dirty="0" err="1" smtClean="0">
                <a:solidFill>
                  <a:schemeClr val="tx1">
                    <a:lumMod val="75000"/>
                    <a:lumOff val="25000"/>
                  </a:schemeClr>
                </a:solidFill>
              </a:rPr>
              <a:t>sınırlı</a:t>
            </a:r>
            <a:r>
              <a:rPr lang="en-IE" dirty="0" smtClean="0">
                <a:solidFill>
                  <a:schemeClr val="tx1">
                    <a:lumMod val="75000"/>
                    <a:lumOff val="25000"/>
                  </a:schemeClr>
                </a:solidFill>
              </a:rPr>
              <a:t> </a:t>
            </a:r>
            <a:r>
              <a:rPr lang="en-IE" dirty="0" err="1" smtClean="0">
                <a:solidFill>
                  <a:schemeClr val="tx1">
                    <a:lumMod val="75000"/>
                    <a:lumOff val="25000"/>
                  </a:schemeClr>
                </a:solidFill>
              </a:rPr>
              <a:t>erişime</a:t>
            </a:r>
            <a:r>
              <a:rPr lang="en-IE" dirty="0" smtClean="0">
                <a:solidFill>
                  <a:schemeClr val="tx1">
                    <a:lumMod val="75000"/>
                    <a:lumOff val="25000"/>
                  </a:schemeClr>
                </a:solidFill>
              </a:rPr>
              <a:t> </a:t>
            </a:r>
            <a:r>
              <a:rPr lang="en-IE" dirty="0" err="1" smtClean="0">
                <a:solidFill>
                  <a:schemeClr val="tx1">
                    <a:lumMod val="75000"/>
                    <a:lumOff val="25000"/>
                  </a:schemeClr>
                </a:solidFill>
              </a:rPr>
              <a:t>sahip</a:t>
            </a:r>
            <a:r>
              <a:rPr lang="en-IE" dirty="0" smtClean="0">
                <a:solidFill>
                  <a:schemeClr val="tx1">
                    <a:lumMod val="75000"/>
                    <a:lumOff val="25000"/>
                  </a:schemeClr>
                </a:solidFill>
              </a:rPr>
              <a:t>, </a:t>
            </a:r>
            <a:r>
              <a:rPr lang="en-IE" dirty="0" err="1" smtClean="0">
                <a:solidFill>
                  <a:schemeClr val="tx1">
                    <a:lumMod val="75000"/>
                    <a:lumOff val="25000"/>
                  </a:schemeClr>
                </a:solidFill>
              </a:rPr>
              <a:t>neredeyse</a:t>
            </a:r>
            <a:r>
              <a:rPr lang="en-IE" dirty="0" smtClean="0">
                <a:solidFill>
                  <a:schemeClr val="tx1">
                    <a:lumMod val="75000"/>
                    <a:lumOff val="25000"/>
                  </a:schemeClr>
                </a:solidFill>
              </a:rPr>
              <a:t> </a:t>
            </a:r>
            <a:r>
              <a:rPr lang="en-IE" dirty="0" err="1" smtClean="0">
                <a:solidFill>
                  <a:schemeClr val="tx1">
                    <a:lumMod val="75000"/>
                    <a:lumOff val="25000"/>
                  </a:schemeClr>
                </a:solidFill>
              </a:rPr>
              <a:t>hiç</a:t>
            </a:r>
            <a:r>
              <a:rPr lang="en-IE" dirty="0" smtClean="0">
                <a:solidFill>
                  <a:schemeClr val="tx1">
                    <a:lumMod val="75000"/>
                    <a:lumOff val="25000"/>
                  </a:schemeClr>
                </a:solidFill>
              </a:rPr>
              <a:t> </a:t>
            </a:r>
            <a:r>
              <a:rPr lang="en-IE" dirty="0" err="1" smtClean="0">
                <a:solidFill>
                  <a:schemeClr val="tx1">
                    <a:lumMod val="75000"/>
                    <a:lumOff val="25000"/>
                  </a:schemeClr>
                </a:solidFill>
              </a:rPr>
              <a:t>öğretmeni</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kaynağı</a:t>
            </a:r>
            <a:r>
              <a:rPr lang="en-IE" dirty="0" smtClean="0">
                <a:solidFill>
                  <a:schemeClr val="tx1">
                    <a:lumMod val="75000"/>
                    <a:lumOff val="25000"/>
                  </a:schemeClr>
                </a:solidFill>
              </a:rPr>
              <a:t> </a:t>
            </a:r>
            <a:r>
              <a:rPr lang="en-IE" dirty="0" err="1" smtClean="0">
                <a:solidFill>
                  <a:schemeClr val="tx1">
                    <a:lumMod val="75000"/>
                    <a:lumOff val="25000"/>
                  </a:schemeClr>
                </a:solidFill>
              </a:rPr>
              <a:t>yok</a:t>
            </a:r>
            <a:r>
              <a:rPr lang="en-IE" dirty="0" smtClean="0">
                <a:solidFill>
                  <a:schemeClr val="tx1">
                    <a:lumMod val="75000"/>
                    <a:lumOff val="25000"/>
                  </a:schemeClr>
                </a:solidFill>
              </a:rPr>
              <a:t>. </a:t>
            </a:r>
            <a:r>
              <a:rPr lang="en-IE" dirty="0" err="1" smtClean="0">
                <a:solidFill>
                  <a:schemeClr val="tx1">
                    <a:lumMod val="75000"/>
                    <a:lumOff val="25000"/>
                  </a:schemeClr>
                </a:solidFill>
              </a:rPr>
              <a:t>Güneş</a:t>
            </a:r>
            <a:r>
              <a:rPr lang="en-IE" dirty="0" smtClean="0">
                <a:solidFill>
                  <a:schemeClr val="tx1">
                    <a:lumMod val="75000"/>
                    <a:lumOff val="25000"/>
                  </a:schemeClr>
                </a:solidFill>
              </a:rPr>
              <a:t> </a:t>
            </a:r>
            <a:r>
              <a:rPr lang="en-IE" dirty="0" err="1" smtClean="0">
                <a:solidFill>
                  <a:schemeClr val="tx1">
                    <a:lumMod val="75000"/>
                    <a:lumOff val="25000"/>
                  </a:schemeClr>
                </a:solidFill>
              </a:rPr>
              <a:t>enerjisiyle</a:t>
            </a:r>
            <a:r>
              <a:rPr lang="en-IE" dirty="0" smtClean="0">
                <a:solidFill>
                  <a:schemeClr val="tx1">
                    <a:lumMod val="75000"/>
                    <a:lumOff val="25000"/>
                  </a:schemeClr>
                </a:solidFill>
              </a:rPr>
              <a:t> </a:t>
            </a:r>
            <a:r>
              <a:rPr lang="en-IE" dirty="0" err="1" smtClean="0">
                <a:solidFill>
                  <a:schemeClr val="tx1">
                    <a:lumMod val="75000"/>
                    <a:lumOff val="25000"/>
                  </a:schemeClr>
                </a:solidFill>
              </a:rPr>
              <a:t>çalışan</a:t>
            </a:r>
            <a:r>
              <a:rPr lang="en-IE" dirty="0" smtClean="0">
                <a:solidFill>
                  <a:schemeClr val="tx1">
                    <a:lumMod val="75000"/>
                    <a:lumOff val="25000"/>
                  </a:schemeClr>
                </a:solidFill>
              </a:rPr>
              <a:t> </a:t>
            </a:r>
            <a:r>
              <a:rPr lang="en-IE" dirty="0" err="1" smtClean="0">
                <a:solidFill>
                  <a:schemeClr val="tx1">
                    <a:lumMod val="75000"/>
                    <a:lumOff val="25000"/>
                  </a:schemeClr>
                </a:solidFill>
              </a:rPr>
              <a:t>bilgisayarlar</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projektörler</a:t>
            </a:r>
            <a:r>
              <a:rPr lang="en-IE" dirty="0" smtClean="0">
                <a:solidFill>
                  <a:schemeClr val="tx1">
                    <a:lumMod val="75000"/>
                    <a:lumOff val="25000"/>
                  </a:schemeClr>
                </a:solidFill>
              </a:rPr>
              <a:t>, </a:t>
            </a:r>
            <a:r>
              <a:rPr lang="en-IE" dirty="0" err="1" smtClean="0">
                <a:solidFill>
                  <a:schemeClr val="tx1">
                    <a:lumMod val="75000"/>
                    <a:lumOff val="25000"/>
                  </a:schemeClr>
                </a:solidFill>
              </a:rPr>
              <a:t>öğrencilerin</a:t>
            </a:r>
            <a:r>
              <a:rPr lang="en-IE" dirty="0" smtClean="0">
                <a:solidFill>
                  <a:schemeClr val="tx1">
                    <a:lumMod val="75000"/>
                    <a:lumOff val="25000"/>
                  </a:schemeClr>
                </a:solidFill>
              </a:rPr>
              <a:t> </a:t>
            </a:r>
            <a:r>
              <a:rPr lang="en-IE" dirty="0" err="1" smtClean="0">
                <a:solidFill>
                  <a:schemeClr val="tx1">
                    <a:lumMod val="75000"/>
                    <a:lumOff val="25000"/>
                  </a:schemeClr>
                </a:solidFill>
              </a:rPr>
              <a:t>kaliteli</a:t>
            </a:r>
            <a:r>
              <a:rPr lang="en-IE" dirty="0" smtClean="0">
                <a:solidFill>
                  <a:schemeClr val="tx1">
                    <a:lumMod val="75000"/>
                    <a:lumOff val="25000"/>
                  </a:schemeClr>
                </a:solidFill>
              </a:rPr>
              <a:t> </a:t>
            </a:r>
            <a:r>
              <a:rPr lang="en-IE" dirty="0" err="1" smtClean="0">
                <a:solidFill>
                  <a:schemeClr val="tx1">
                    <a:lumMod val="75000"/>
                    <a:lumOff val="25000"/>
                  </a:schemeClr>
                </a:solidFill>
              </a:rPr>
              <a:t>öğretmenlerle</a:t>
            </a:r>
            <a:r>
              <a:rPr lang="en-IE" dirty="0" smtClean="0">
                <a:solidFill>
                  <a:schemeClr val="tx1">
                    <a:lumMod val="75000"/>
                    <a:lumOff val="25000"/>
                  </a:schemeClr>
                </a:solidFill>
              </a:rPr>
              <a:t> </a:t>
            </a:r>
            <a:r>
              <a:rPr lang="en-IE" dirty="0" err="1" smtClean="0">
                <a:solidFill>
                  <a:schemeClr val="tx1">
                    <a:lumMod val="75000"/>
                    <a:lumOff val="25000"/>
                  </a:schemeClr>
                </a:solidFill>
              </a:rPr>
              <a:t>gerçek</a:t>
            </a:r>
            <a:r>
              <a:rPr lang="en-IE" dirty="0" smtClean="0">
                <a:solidFill>
                  <a:schemeClr val="tx1">
                    <a:lumMod val="75000"/>
                    <a:lumOff val="25000"/>
                  </a:schemeClr>
                </a:solidFill>
              </a:rPr>
              <a:t> </a:t>
            </a:r>
            <a:r>
              <a:rPr lang="en-IE" dirty="0" err="1" smtClean="0">
                <a:solidFill>
                  <a:schemeClr val="tx1">
                    <a:lumMod val="75000"/>
                    <a:lumOff val="25000"/>
                  </a:schemeClr>
                </a:solidFill>
              </a:rPr>
              <a:t>zamanlı</a:t>
            </a:r>
            <a:r>
              <a:rPr lang="en-IE" dirty="0" smtClean="0">
                <a:solidFill>
                  <a:schemeClr val="tx1">
                    <a:lumMod val="75000"/>
                    <a:lumOff val="25000"/>
                  </a:schemeClr>
                </a:solidFill>
              </a:rPr>
              <a:t> </a:t>
            </a:r>
            <a:r>
              <a:rPr lang="en-IE" dirty="0" err="1" smtClean="0">
                <a:solidFill>
                  <a:schemeClr val="tx1">
                    <a:lumMod val="75000"/>
                    <a:lumOff val="25000"/>
                  </a:schemeClr>
                </a:solidFill>
              </a:rPr>
              <a:t>olarak</a:t>
            </a:r>
            <a:r>
              <a:rPr lang="en-IE" dirty="0" smtClean="0">
                <a:solidFill>
                  <a:schemeClr val="tx1">
                    <a:lumMod val="75000"/>
                    <a:lumOff val="25000"/>
                  </a:schemeClr>
                </a:solidFill>
              </a:rPr>
              <a:t> </a:t>
            </a:r>
            <a:r>
              <a:rPr lang="en-IE" dirty="0" err="1" smtClean="0">
                <a:solidFill>
                  <a:schemeClr val="tx1">
                    <a:lumMod val="75000"/>
                    <a:lumOff val="25000"/>
                  </a:schemeClr>
                </a:solidFill>
              </a:rPr>
              <a:t>etkileşimli</a:t>
            </a:r>
            <a:r>
              <a:rPr lang="en-IE" dirty="0" smtClean="0">
                <a:solidFill>
                  <a:schemeClr val="tx1">
                    <a:lumMod val="75000"/>
                    <a:lumOff val="25000"/>
                  </a:schemeClr>
                </a:solidFill>
              </a:rPr>
              <a:t> </a:t>
            </a:r>
            <a:r>
              <a:rPr lang="en-IE" dirty="0" err="1" smtClean="0">
                <a:solidFill>
                  <a:schemeClr val="tx1">
                    <a:lumMod val="75000"/>
                    <a:lumOff val="25000"/>
                  </a:schemeClr>
                </a:solidFill>
              </a:rPr>
              <a:t>uzaktan</a:t>
            </a:r>
            <a:r>
              <a:rPr lang="en-IE" dirty="0" smtClean="0">
                <a:solidFill>
                  <a:schemeClr val="tx1">
                    <a:lumMod val="75000"/>
                    <a:lumOff val="25000"/>
                  </a:schemeClr>
                </a:solidFill>
              </a:rPr>
              <a:t> </a:t>
            </a:r>
            <a:r>
              <a:rPr lang="en-IE" dirty="0" err="1" smtClean="0">
                <a:solidFill>
                  <a:schemeClr val="tx1">
                    <a:lumMod val="75000"/>
                    <a:lumOff val="25000"/>
                  </a:schemeClr>
                </a:solidFill>
              </a:rPr>
              <a:t>öğrenmeye</a:t>
            </a:r>
            <a:r>
              <a:rPr lang="en-IE" dirty="0" smtClean="0">
                <a:solidFill>
                  <a:schemeClr val="tx1">
                    <a:lumMod val="75000"/>
                    <a:lumOff val="25000"/>
                  </a:schemeClr>
                </a:solidFill>
              </a:rPr>
              <a:t> </a:t>
            </a:r>
            <a:r>
              <a:rPr lang="en-IE" dirty="0" err="1" smtClean="0">
                <a:solidFill>
                  <a:schemeClr val="tx1">
                    <a:lumMod val="75000"/>
                    <a:lumOff val="25000"/>
                  </a:schemeClr>
                </a:solidFill>
              </a:rPr>
              <a:t>katılmalarına</a:t>
            </a:r>
            <a:r>
              <a:rPr lang="en-IE" dirty="0" smtClean="0">
                <a:solidFill>
                  <a:schemeClr val="tx1">
                    <a:lumMod val="75000"/>
                    <a:lumOff val="25000"/>
                  </a:schemeClr>
                </a:solidFill>
              </a:rPr>
              <a:t> </a:t>
            </a:r>
            <a:r>
              <a:rPr lang="en-IE" dirty="0" err="1" smtClean="0">
                <a:solidFill>
                  <a:schemeClr val="tx1">
                    <a:lumMod val="75000"/>
                    <a:lumOff val="25000"/>
                  </a:schemeClr>
                </a:solidFill>
              </a:rPr>
              <a:t>olanak</a:t>
            </a:r>
            <a:r>
              <a:rPr lang="en-IE" dirty="0" smtClean="0">
                <a:solidFill>
                  <a:schemeClr val="tx1">
                    <a:lumMod val="75000"/>
                    <a:lumOff val="25000"/>
                  </a:schemeClr>
                </a:solidFill>
              </a:rPr>
              <a:t> </a:t>
            </a:r>
            <a:r>
              <a:rPr lang="en-IE" dirty="0" err="1" smtClean="0">
                <a:solidFill>
                  <a:schemeClr val="tx1">
                    <a:lumMod val="75000"/>
                    <a:lumOff val="25000"/>
                  </a:schemeClr>
                </a:solidFill>
              </a:rPr>
              <a:t>tanır</a:t>
            </a:r>
            <a:r>
              <a:rPr lang="en-IE" dirty="0" smtClean="0">
                <a:solidFill>
                  <a:schemeClr val="tx1">
                    <a:lumMod val="75000"/>
                    <a:lumOff val="25000"/>
                  </a:schemeClr>
                </a:solidFill>
              </a:rPr>
              <a:t>. </a:t>
            </a:r>
            <a:r>
              <a:rPr lang="en-IE" b="1" u="sng" dirty="0" err="1" smtClean="0">
                <a:solidFill>
                  <a:schemeClr val="accent1"/>
                </a:solidFill>
              </a:rPr>
              <a:t>Ganalı</a:t>
            </a:r>
            <a:r>
              <a:rPr lang="en-IE" b="1" u="sng" dirty="0" smtClean="0">
                <a:solidFill>
                  <a:schemeClr val="accent1"/>
                </a:solidFill>
              </a:rPr>
              <a:t> </a:t>
            </a:r>
            <a:r>
              <a:rPr lang="en-IE" b="1" u="sng" dirty="0" err="1" smtClean="0">
                <a:solidFill>
                  <a:schemeClr val="accent1"/>
                </a:solidFill>
              </a:rPr>
              <a:t>Kızları</a:t>
            </a:r>
            <a:r>
              <a:rPr lang="en-IE" b="1" u="sng" dirty="0" smtClean="0">
                <a:solidFill>
                  <a:schemeClr val="accent1"/>
                </a:solidFill>
              </a:rPr>
              <a:t> </a:t>
            </a:r>
            <a:r>
              <a:rPr lang="en-IE" b="1" u="sng" dirty="0" err="1" smtClean="0">
                <a:solidFill>
                  <a:schemeClr val="accent1"/>
                </a:solidFill>
              </a:rPr>
              <a:t>Harika</a:t>
            </a:r>
            <a:r>
              <a:rPr lang="en-IE" b="1" u="sng" dirty="0" smtClean="0">
                <a:solidFill>
                  <a:schemeClr val="accent1"/>
                </a:solidFill>
              </a:rPr>
              <a:t> </a:t>
            </a:r>
            <a:r>
              <a:rPr lang="en-IE" b="1" u="sng" dirty="0" err="1" smtClean="0">
                <a:solidFill>
                  <a:schemeClr val="accent1"/>
                </a:solidFill>
              </a:rPr>
              <a:t>Yapmak</a:t>
            </a:r>
            <a:r>
              <a:rPr lang="en-IE" b="1" u="sng" dirty="0" smtClean="0">
                <a:solidFill>
                  <a:schemeClr val="accent1"/>
                </a:solidFill>
              </a:rPr>
              <a:t>!</a:t>
            </a:r>
            <a:endParaRPr lang="en-IE" sz="2400" b="1" u="sng" dirty="0">
              <a:solidFill>
                <a:schemeClr val="accent1"/>
              </a:solidFill>
            </a:endParaRPr>
          </a:p>
          <a:p>
            <a:r>
              <a:rPr lang="en-IE" b="1" dirty="0" err="1" smtClean="0">
                <a:solidFill>
                  <a:srgbClr val="ED2A59"/>
                </a:solidFill>
              </a:rPr>
              <a:t>Daha</a:t>
            </a:r>
            <a:r>
              <a:rPr lang="en-IE" b="1" dirty="0" smtClean="0">
                <a:solidFill>
                  <a:srgbClr val="ED2A59"/>
                </a:solidFill>
              </a:rPr>
              <a:t> </a:t>
            </a:r>
            <a:r>
              <a:rPr lang="en-IE" b="1" dirty="0" err="1" smtClean="0">
                <a:solidFill>
                  <a:srgbClr val="ED2A59"/>
                </a:solidFill>
              </a:rPr>
              <a:t>iyi</a:t>
            </a:r>
            <a:r>
              <a:rPr lang="en-IE" b="1" dirty="0" smtClean="0">
                <a:solidFill>
                  <a:srgbClr val="ED2A59"/>
                </a:solidFill>
              </a:rPr>
              <a:t> </a:t>
            </a:r>
            <a:r>
              <a:rPr lang="en-IE" b="1" dirty="0" err="1" smtClean="0">
                <a:solidFill>
                  <a:srgbClr val="ED2A59"/>
                </a:solidFill>
              </a:rPr>
              <a:t>atık</a:t>
            </a:r>
            <a:r>
              <a:rPr lang="en-IE" b="1" dirty="0" smtClean="0">
                <a:solidFill>
                  <a:srgbClr val="ED2A59"/>
                </a:solidFill>
              </a:rPr>
              <a:t> </a:t>
            </a:r>
            <a:r>
              <a:rPr lang="en-IE" b="1" dirty="0" err="1" smtClean="0">
                <a:solidFill>
                  <a:srgbClr val="ED2A59"/>
                </a:solidFill>
              </a:rPr>
              <a:t>yönetimi</a:t>
            </a:r>
            <a:r>
              <a:rPr lang="en-IE" b="1" dirty="0" smtClean="0">
                <a:solidFill>
                  <a:srgbClr val="ED2A59"/>
                </a:solidFill>
              </a:rPr>
              <a:t> </a:t>
            </a:r>
            <a:r>
              <a:rPr lang="en-IE" b="1" dirty="0" err="1" smtClean="0">
                <a:solidFill>
                  <a:srgbClr val="ED2A59"/>
                </a:solidFill>
              </a:rPr>
              <a:t>ülkeleri</a:t>
            </a:r>
            <a:r>
              <a:rPr lang="en-IE" b="1" dirty="0" smtClean="0">
                <a:solidFill>
                  <a:srgbClr val="ED2A59"/>
                </a:solidFill>
              </a:rPr>
              <a:t> </a:t>
            </a:r>
            <a:r>
              <a:rPr lang="en-IE" dirty="0" err="1" smtClean="0">
                <a:solidFill>
                  <a:schemeClr val="tx1">
                    <a:lumMod val="75000"/>
                    <a:lumOff val="25000"/>
                  </a:schemeClr>
                </a:solidFill>
              </a:rPr>
              <a:t>büyüyor</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katı</a:t>
            </a:r>
            <a:r>
              <a:rPr lang="en-IE" dirty="0" smtClean="0">
                <a:solidFill>
                  <a:schemeClr val="tx1">
                    <a:lumMod val="75000"/>
                    <a:lumOff val="25000"/>
                  </a:schemeClr>
                </a:solidFill>
              </a:rPr>
              <a:t> </a:t>
            </a:r>
            <a:r>
              <a:rPr lang="en-IE" dirty="0" err="1" smtClean="0">
                <a:solidFill>
                  <a:schemeClr val="tx1">
                    <a:lumMod val="75000"/>
                    <a:lumOff val="25000"/>
                  </a:schemeClr>
                </a:solidFill>
              </a:rPr>
              <a:t>atık</a:t>
            </a:r>
            <a:r>
              <a:rPr lang="en-IE" dirty="0" smtClean="0">
                <a:solidFill>
                  <a:schemeClr val="tx1">
                    <a:lumMod val="75000"/>
                    <a:lumOff val="25000"/>
                  </a:schemeClr>
                </a:solidFill>
              </a:rPr>
              <a:t> </a:t>
            </a:r>
            <a:r>
              <a:rPr lang="en-IE" dirty="0" err="1" smtClean="0">
                <a:solidFill>
                  <a:schemeClr val="tx1">
                    <a:lumMod val="75000"/>
                    <a:lumOff val="25000"/>
                  </a:schemeClr>
                </a:solidFill>
              </a:rPr>
              <a:t>yönetim</a:t>
            </a:r>
            <a:r>
              <a:rPr lang="en-IE" dirty="0" smtClean="0">
                <a:solidFill>
                  <a:schemeClr val="tx1">
                    <a:lumMod val="75000"/>
                    <a:lumOff val="25000"/>
                  </a:schemeClr>
                </a:solidFill>
              </a:rPr>
              <a:t> </a:t>
            </a:r>
            <a:r>
              <a:rPr lang="en-IE" dirty="0" err="1" smtClean="0">
                <a:solidFill>
                  <a:schemeClr val="tx1">
                    <a:lumMod val="75000"/>
                    <a:lumOff val="25000"/>
                  </a:schemeClr>
                </a:solidFill>
              </a:rPr>
              <a:t>tesisleri</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çöp</a:t>
            </a:r>
            <a:r>
              <a:rPr lang="en-IE" dirty="0" smtClean="0">
                <a:solidFill>
                  <a:schemeClr val="tx1">
                    <a:lumMod val="75000"/>
                    <a:lumOff val="25000"/>
                  </a:schemeClr>
                </a:solidFill>
              </a:rPr>
              <a:t> </a:t>
            </a:r>
            <a:r>
              <a:rPr lang="en-IE" dirty="0" err="1" smtClean="0">
                <a:solidFill>
                  <a:schemeClr val="tx1">
                    <a:lumMod val="75000"/>
                    <a:lumOff val="25000"/>
                  </a:schemeClr>
                </a:solidFill>
              </a:rPr>
              <a:t>sorunları</a:t>
            </a:r>
            <a:r>
              <a:rPr lang="en-IE" dirty="0" smtClean="0">
                <a:solidFill>
                  <a:schemeClr val="tx1">
                    <a:lumMod val="75000"/>
                    <a:lumOff val="25000"/>
                  </a:schemeClr>
                </a:solidFill>
              </a:rPr>
              <a:t> </a:t>
            </a:r>
            <a:r>
              <a:rPr lang="en-IE" dirty="0" err="1" smtClean="0">
                <a:solidFill>
                  <a:schemeClr val="tx1">
                    <a:lumMod val="75000"/>
                    <a:lumOff val="25000"/>
                  </a:schemeClr>
                </a:solidFill>
              </a:rPr>
              <a:t>nedeniyle</a:t>
            </a:r>
            <a:r>
              <a:rPr lang="en-IE" dirty="0" smtClean="0">
                <a:solidFill>
                  <a:schemeClr val="tx1">
                    <a:lumMod val="75000"/>
                    <a:lumOff val="25000"/>
                  </a:schemeClr>
                </a:solidFill>
              </a:rPr>
              <a:t> </a:t>
            </a:r>
            <a:r>
              <a:rPr lang="en-IE" dirty="0" err="1" smtClean="0">
                <a:solidFill>
                  <a:schemeClr val="tx1">
                    <a:lumMod val="75000"/>
                    <a:lumOff val="25000"/>
                  </a:schemeClr>
                </a:solidFill>
              </a:rPr>
              <a:t>aşırı</a:t>
            </a:r>
            <a:r>
              <a:rPr lang="en-IE" dirty="0" smtClean="0">
                <a:solidFill>
                  <a:schemeClr val="tx1">
                    <a:lumMod val="75000"/>
                    <a:lumOff val="25000"/>
                  </a:schemeClr>
                </a:solidFill>
              </a:rPr>
              <a:t> </a:t>
            </a:r>
            <a:r>
              <a:rPr lang="en-IE" dirty="0" err="1" smtClean="0">
                <a:solidFill>
                  <a:schemeClr val="tx1">
                    <a:lumMod val="75000"/>
                    <a:lumOff val="25000"/>
                  </a:schemeClr>
                </a:solidFill>
              </a:rPr>
              <a:t>yük</a:t>
            </a:r>
            <a:r>
              <a:rPr lang="en-IE" dirty="0" smtClean="0">
                <a:solidFill>
                  <a:schemeClr val="tx1">
                    <a:lumMod val="75000"/>
                    <a:lumOff val="25000"/>
                  </a:schemeClr>
                </a:solidFill>
              </a:rPr>
              <a:t> </a:t>
            </a:r>
            <a:r>
              <a:rPr lang="en-IE" dirty="0" err="1" smtClean="0">
                <a:solidFill>
                  <a:schemeClr val="tx1">
                    <a:lumMod val="75000"/>
                    <a:lumOff val="25000"/>
                  </a:schemeClr>
                </a:solidFill>
              </a:rPr>
              <a:t>altındalar</a:t>
            </a:r>
            <a:r>
              <a:rPr lang="en-IE" dirty="0" smtClean="0">
                <a:solidFill>
                  <a:schemeClr val="tx1">
                    <a:lumMod val="75000"/>
                    <a:lumOff val="25000"/>
                  </a:schemeClr>
                </a:solidFill>
              </a:rPr>
              <a:t>. </a:t>
            </a:r>
            <a:r>
              <a:rPr lang="en-IE" dirty="0" err="1" smtClean="0">
                <a:solidFill>
                  <a:schemeClr val="tx1">
                    <a:lumMod val="75000"/>
                    <a:lumOff val="25000"/>
                  </a:schemeClr>
                </a:solidFill>
              </a:rPr>
              <a:t>Plastiklerin</a:t>
            </a:r>
            <a:r>
              <a:rPr lang="en-IE" dirty="0" smtClean="0">
                <a:solidFill>
                  <a:schemeClr val="tx1">
                    <a:lumMod val="75000"/>
                    <a:lumOff val="25000"/>
                  </a:schemeClr>
                </a:solidFill>
              </a:rPr>
              <a:t> </a:t>
            </a:r>
            <a:r>
              <a:rPr lang="en-IE" dirty="0" err="1" smtClean="0">
                <a:solidFill>
                  <a:schemeClr val="tx1">
                    <a:lumMod val="75000"/>
                    <a:lumOff val="25000"/>
                  </a:schemeClr>
                </a:solidFill>
              </a:rPr>
              <a:t>geri</a:t>
            </a:r>
            <a:r>
              <a:rPr lang="en-IE" dirty="0" smtClean="0">
                <a:solidFill>
                  <a:schemeClr val="tx1">
                    <a:lumMod val="75000"/>
                    <a:lumOff val="25000"/>
                  </a:schemeClr>
                </a:solidFill>
              </a:rPr>
              <a:t> </a:t>
            </a:r>
            <a:r>
              <a:rPr lang="en-IE" dirty="0" err="1" smtClean="0">
                <a:solidFill>
                  <a:schemeClr val="tx1">
                    <a:lumMod val="75000"/>
                    <a:lumOff val="25000"/>
                  </a:schemeClr>
                </a:solidFill>
              </a:rPr>
              <a:t>dönüştürülmesinden</a:t>
            </a:r>
            <a:r>
              <a:rPr lang="en-IE" dirty="0" smtClean="0">
                <a:solidFill>
                  <a:schemeClr val="tx1">
                    <a:lumMod val="75000"/>
                    <a:lumOff val="25000"/>
                  </a:schemeClr>
                </a:solidFill>
              </a:rPr>
              <a:t> </a:t>
            </a:r>
            <a:r>
              <a:rPr lang="en-IE" dirty="0" err="1" smtClean="0">
                <a:solidFill>
                  <a:schemeClr val="tx1">
                    <a:lumMod val="75000"/>
                    <a:lumOff val="25000"/>
                  </a:schemeClr>
                </a:solidFill>
              </a:rPr>
              <a:t>insan</a:t>
            </a:r>
            <a:r>
              <a:rPr lang="en-IE" dirty="0" smtClean="0">
                <a:solidFill>
                  <a:schemeClr val="tx1">
                    <a:lumMod val="75000"/>
                    <a:lumOff val="25000"/>
                  </a:schemeClr>
                </a:solidFill>
              </a:rPr>
              <a:t> </a:t>
            </a:r>
            <a:r>
              <a:rPr lang="en-IE" dirty="0" err="1" smtClean="0">
                <a:solidFill>
                  <a:schemeClr val="tx1">
                    <a:lumMod val="75000"/>
                    <a:lumOff val="25000"/>
                  </a:schemeClr>
                </a:solidFill>
              </a:rPr>
              <a:t>atıklarının</a:t>
            </a:r>
            <a:r>
              <a:rPr lang="en-IE" dirty="0" smtClean="0">
                <a:solidFill>
                  <a:schemeClr val="tx1">
                    <a:lumMod val="75000"/>
                    <a:lumOff val="25000"/>
                  </a:schemeClr>
                </a:solidFill>
              </a:rPr>
              <a:t> </a:t>
            </a:r>
            <a:r>
              <a:rPr lang="en-IE" dirty="0" err="1" smtClean="0">
                <a:solidFill>
                  <a:schemeClr val="tx1">
                    <a:lumMod val="75000"/>
                    <a:lumOff val="25000"/>
                  </a:schemeClr>
                </a:solidFill>
              </a:rPr>
              <a:t>yönetilmesine</a:t>
            </a:r>
            <a:r>
              <a:rPr lang="en-IE" dirty="0" smtClean="0">
                <a:solidFill>
                  <a:schemeClr val="tx1">
                    <a:lumMod val="75000"/>
                    <a:lumOff val="25000"/>
                  </a:schemeClr>
                </a:solidFill>
              </a:rPr>
              <a:t> </a:t>
            </a:r>
            <a:r>
              <a:rPr lang="en-IE" dirty="0" err="1" smtClean="0">
                <a:solidFill>
                  <a:schemeClr val="tx1">
                    <a:lumMod val="75000"/>
                    <a:lumOff val="25000"/>
                  </a:schemeClr>
                </a:solidFill>
              </a:rPr>
              <a:t>kadar</a:t>
            </a:r>
            <a:r>
              <a:rPr lang="en-IE" dirty="0" smtClean="0">
                <a:solidFill>
                  <a:schemeClr val="tx1">
                    <a:lumMod val="75000"/>
                    <a:lumOff val="25000"/>
                  </a:schemeClr>
                </a:solidFill>
              </a:rPr>
              <a:t>, </a:t>
            </a:r>
            <a:r>
              <a:rPr lang="en-IE" dirty="0" err="1" smtClean="0">
                <a:solidFill>
                  <a:schemeClr val="tx1">
                    <a:lumMod val="75000"/>
                    <a:lumOff val="25000"/>
                  </a:schemeClr>
                </a:solidFill>
              </a:rPr>
              <a:t>teknoloji</a:t>
            </a:r>
            <a:r>
              <a:rPr lang="en-IE" dirty="0" smtClean="0">
                <a:solidFill>
                  <a:schemeClr val="tx1">
                    <a:lumMod val="75000"/>
                    <a:lumOff val="25000"/>
                  </a:schemeClr>
                </a:solidFill>
              </a:rPr>
              <a:t> </a:t>
            </a:r>
            <a:r>
              <a:rPr lang="en-IE" dirty="0" err="1" smtClean="0">
                <a:solidFill>
                  <a:schemeClr val="tx1">
                    <a:lumMod val="75000"/>
                    <a:lumOff val="25000"/>
                  </a:schemeClr>
                </a:solidFill>
              </a:rPr>
              <a:t>şehirli</a:t>
            </a:r>
            <a:r>
              <a:rPr lang="en-IE" dirty="0" smtClean="0">
                <a:solidFill>
                  <a:schemeClr val="tx1">
                    <a:lumMod val="75000"/>
                    <a:lumOff val="25000"/>
                  </a:schemeClr>
                </a:solidFill>
              </a:rPr>
              <a:t> </a:t>
            </a:r>
            <a:r>
              <a:rPr lang="en-IE" dirty="0" err="1" smtClean="0">
                <a:solidFill>
                  <a:schemeClr val="tx1">
                    <a:lumMod val="75000"/>
                    <a:lumOff val="25000"/>
                  </a:schemeClr>
                </a:solidFill>
              </a:rPr>
              <a:t>yoksulların</a:t>
            </a:r>
            <a:r>
              <a:rPr lang="en-IE" dirty="0" smtClean="0">
                <a:solidFill>
                  <a:schemeClr val="tx1">
                    <a:lumMod val="75000"/>
                    <a:lumOff val="25000"/>
                  </a:schemeClr>
                </a:solidFill>
              </a:rPr>
              <a:t> </a:t>
            </a:r>
            <a:r>
              <a:rPr lang="en-IE" dirty="0" err="1" smtClean="0">
                <a:solidFill>
                  <a:schemeClr val="tx1">
                    <a:lumMod val="75000"/>
                    <a:lumOff val="25000"/>
                  </a:schemeClr>
                </a:solidFill>
              </a:rPr>
              <a:t>yaşamını</a:t>
            </a:r>
            <a:r>
              <a:rPr lang="en-IE" dirty="0" smtClean="0">
                <a:solidFill>
                  <a:schemeClr val="tx1">
                    <a:lumMod val="75000"/>
                    <a:lumOff val="25000"/>
                  </a:schemeClr>
                </a:solidFill>
              </a:rPr>
              <a:t> </a:t>
            </a:r>
            <a:r>
              <a:rPr lang="en-IE" dirty="0" err="1" smtClean="0">
                <a:solidFill>
                  <a:schemeClr val="tx1">
                    <a:lumMod val="75000"/>
                    <a:lumOff val="25000"/>
                  </a:schemeClr>
                </a:solidFill>
              </a:rPr>
              <a:t>dönüştürme</a:t>
            </a:r>
            <a:r>
              <a:rPr lang="en-IE" dirty="0" smtClean="0">
                <a:solidFill>
                  <a:schemeClr val="tx1">
                    <a:lumMod val="75000"/>
                    <a:lumOff val="25000"/>
                  </a:schemeClr>
                </a:solidFill>
              </a:rPr>
              <a:t> </a:t>
            </a:r>
            <a:r>
              <a:rPr lang="en-IE" dirty="0" err="1" smtClean="0">
                <a:solidFill>
                  <a:schemeClr val="tx1">
                    <a:lumMod val="75000"/>
                    <a:lumOff val="25000"/>
                  </a:schemeClr>
                </a:solidFill>
              </a:rPr>
              <a:t>potansiyeline</a:t>
            </a:r>
            <a:r>
              <a:rPr lang="en-IE" dirty="0" smtClean="0">
                <a:solidFill>
                  <a:schemeClr val="tx1">
                    <a:lumMod val="75000"/>
                    <a:lumOff val="25000"/>
                  </a:schemeClr>
                </a:solidFill>
              </a:rPr>
              <a:t> </a:t>
            </a:r>
            <a:r>
              <a:rPr lang="en-IE" dirty="0" err="1" smtClean="0">
                <a:solidFill>
                  <a:schemeClr val="tx1">
                    <a:lumMod val="75000"/>
                    <a:lumOff val="25000"/>
                  </a:schemeClr>
                </a:solidFill>
              </a:rPr>
              <a:t>sahiptir</a:t>
            </a:r>
            <a:r>
              <a:rPr lang="en-IE" dirty="0" smtClean="0">
                <a:solidFill>
                  <a:schemeClr val="tx1">
                    <a:lumMod val="75000"/>
                    <a:lumOff val="25000"/>
                  </a:schemeClr>
                </a:solidFill>
              </a:rPr>
              <a:t>.</a:t>
            </a:r>
            <a:r>
              <a:rPr lang="en-IE" b="1" u="sng" dirty="0" smtClean="0">
                <a:solidFill>
                  <a:schemeClr val="accent1"/>
                </a:solidFill>
              </a:rPr>
              <a:t> Inherit Earth, </a:t>
            </a:r>
            <a:r>
              <a:rPr lang="en-IE" b="1" u="sng" dirty="0" err="1" smtClean="0">
                <a:solidFill>
                  <a:schemeClr val="accent1"/>
                </a:solidFill>
              </a:rPr>
              <a:t>İngiltere</a:t>
            </a:r>
            <a:r>
              <a:rPr lang="en-IE" b="1" u="sng" dirty="0" smtClean="0">
                <a:solidFill>
                  <a:schemeClr val="accent1"/>
                </a:solidFill>
              </a:rPr>
              <a:t> </a:t>
            </a:r>
            <a:endParaRPr lang="en-IE" sz="2400" b="1" u="sng" dirty="0">
              <a:solidFill>
                <a:schemeClr val="accent1"/>
              </a:solidFill>
            </a:endParaRPr>
          </a:p>
          <a:p>
            <a:endParaRPr lang="en-IE" dirty="0"/>
          </a:p>
        </p:txBody>
      </p:sp>
      <p:sp>
        <p:nvSpPr>
          <p:cNvPr id="6" name="Text Placeholder 5">
            <a:extLst>
              <a:ext uri="{FF2B5EF4-FFF2-40B4-BE49-F238E27FC236}">
                <a16:creationId xmlns:a16="http://schemas.microsoft.com/office/drawing/2014/main" xmlns="" id="{893BBFBB-58CA-4F74-BA9E-E51FC7D53B75}"/>
              </a:ext>
            </a:extLst>
          </p:cNvPr>
          <p:cNvSpPr txBox="1">
            <a:spLocks/>
          </p:cNvSpPr>
          <p:nvPr/>
        </p:nvSpPr>
        <p:spPr>
          <a:xfrm>
            <a:off x="3966827" y="47910"/>
            <a:ext cx="7923750"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pPr>
            <a:endParaRPr lang="en-IE" b="1" dirty="0">
              <a:solidFill>
                <a:srgbClr val="ED2A59"/>
              </a:solidFill>
            </a:endParaRPr>
          </a:p>
        </p:txBody>
      </p:sp>
      <p:sp>
        <p:nvSpPr>
          <p:cNvPr id="7" name="Text Placeholder 4">
            <a:extLst>
              <a:ext uri="{FF2B5EF4-FFF2-40B4-BE49-F238E27FC236}">
                <a16:creationId xmlns:a16="http://schemas.microsoft.com/office/drawing/2014/main" xmlns="" id="{3A9383DF-428C-4150-B7F7-D875947E8A4A}"/>
              </a:ext>
            </a:extLst>
          </p:cNvPr>
          <p:cNvSpPr>
            <a:spLocks noGrp="1"/>
          </p:cNvSpPr>
          <p:nvPr>
            <p:ph type="body" sz="quarter" idx="15"/>
          </p:nvPr>
        </p:nvSpPr>
        <p:spPr>
          <a:xfrm>
            <a:off x="301423" y="245245"/>
            <a:ext cx="2852539" cy="6126980"/>
          </a:xfrm>
        </p:spPr>
        <p:txBody>
          <a:bodyPr>
            <a:normAutofit fontScale="85000" lnSpcReduction="20000"/>
          </a:bodyPr>
          <a:lstStyle/>
          <a:p>
            <a:pPr algn="ctr">
              <a:spcBef>
                <a:spcPts val="0"/>
              </a:spcBef>
            </a:pPr>
            <a:r>
              <a:rPr lang="en-IE" sz="4600" b="1" dirty="0" err="1" smtClean="0"/>
              <a:t>Sosyal</a:t>
            </a:r>
            <a:r>
              <a:rPr lang="en-IE" sz="4600" b="1" dirty="0" smtClean="0"/>
              <a:t> </a:t>
            </a:r>
            <a:r>
              <a:rPr lang="en-IE" sz="4600" b="1" dirty="0" err="1" smtClean="0"/>
              <a:t>İnovasyon</a:t>
            </a:r>
            <a:r>
              <a:rPr lang="en-IE" sz="4600" b="1" dirty="0" smtClean="0"/>
              <a:t> </a:t>
            </a:r>
            <a:r>
              <a:rPr lang="en-IE" sz="4600" b="1" dirty="0" err="1" smtClean="0"/>
              <a:t>Fırsatları</a:t>
            </a:r>
            <a:endParaRPr lang="en-IE" sz="4600" b="1" dirty="0" smtClean="0"/>
          </a:p>
          <a:p>
            <a:pPr algn="ctr">
              <a:spcBef>
                <a:spcPts val="0"/>
              </a:spcBef>
            </a:pPr>
            <a:r>
              <a:rPr lang="en-IE" sz="4600" b="1" dirty="0" smtClean="0"/>
              <a:t>  </a:t>
            </a:r>
            <a:r>
              <a:rPr lang="en-IE" sz="4600" b="1" dirty="0" err="1" smtClean="0"/>
              <a:t>Yoksulluk</a:t>
            </a:r>
            <a:endParaRPr lang="en-IE" sz="4600" b="1" dirty="0"/>
          </a:p>
          <a:p>
            <a:pPr algn="ctr">
              <a:spcBef>
                <a:spcPts val="0"/>
              </a:spcBef>
            </a:pPr>
            <a:endParaRPr lang="en-IE" b="1" dirty="0"/>
          </a:p>
          <a:p>
            <a:pPr algn="ctr">
              <a:spcBef>
                <a:spcPts val="0"/>
              </a:spcBef>
            </a:pPr>
            <a:endParaRPr lang="en-IE" b="1" dirty="0"/>
          </a:p>
          <a:p>
            <a:pPr algn="ctr">
              <a:lnSpc>
                <a:spcPct val="120000"/>
              </a:lnSpc>
              <a:spcBef>
                <a:spcPts val="0"/>
              </a:spcBef>
            </a:pPr>
            <a:r>
              <a:rPr lang="tr-TR" sz="3100" dirty="0" smtClean="0"/>
              <a:t>Yapay zeka, nesnelerin interneti, veri bilimi ve analitik, robotik, makine öğrenimi, uzaktan algılama, kitle kaynak kullanımı ve blok zinciri ...</a:t>
            </a:r>
            <a:endParaRPr lang="en-IE" sz="3100" b="1" dirty="0"/>
          </a:p>
          <a:p>
            <a:pPr algn="ctr">
              <a:spcBef>
                <a:spcPts val="0"/>
              </a:spcBef>
            </a:pPr>
            <a:endParaRPr lang="en-IE" b="1" dirty="0"/>
          </a:p>
          <a:p>
            <a:endParaRPr lang="en-IE" dirty="0"/>
          </a:p>
        </p:txBody>
      </p:sp>
    </p:spTree>
    <p:extLst>
      <p:ext uri="{BB962C8B-B14F-4D97-AF65-F5344CB8AC3E}">
        <p14:creationId xmlns:p14="http://schemas.microsoft.com/office/powerpoint/2010/main" xmlns="" val="33911342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xmlns="" id="{BBB8F49A-8D78-47A1-BEE5-650D374DB791}"/>
              </a:ext>
            </a:extLst>
          </p:cNvPr>
          <p:cNvSpPr>
            <a:spLocks noGrp="1"/>
          </p:cNvSpPr>
          <p:nvPr>
            <p:ph type="body" sz="quarter" idx="14"/>
          </p:nvPr>
        </p:nvSpPr>
        <p:spPr>
          <a:xfrm>
            <a:off x="3690601" y="0"/>
            <a:ext cx="8205651" cy="5206518"/>
          </a:xfrm>
        </p:spPr>
        <p:txBody>
          <a:bodyPr/>
          <a:lstStyle/>
          <a:p>
            <a:pPr marL="342900" indent="-342900">
              <a:buFont typeface="Wingdings" panose="05000000000000000000" pitchFamily="2" charset="2"/>
              <a:buChar char="ü"/>
            </a:pPr>
            <a:r>
              <a:rPr lang="tr-TR" b="1" dirty="0" smtClean="0">
                <a:solidFill>
                  <a:srgbClr val="ED2A59"/>
                </a:solidFill>
              </a:rPr>
              <a:t>Cep Telefonu Bankacılığı</a:t>
            </a:r>
            <a:r>
              <a:rPr lang="tr-TR" dirty="0" smtClean="0">
                <a:solidFill>
                  <a:schemeClr val="tx1">
                    <a:lumMod val="75000"/>
                    <a:lumOff val="25000"/>
                  </a:schemeClr>
                </a:solidFill>
              </a:rPr>
              <a:t>, işlem maliyetleri olmaksızın ve geleneksel, fiziksel bir bankaya ihtiyaç duymadan bankacılığa zayıf erişim sağlar. Varlıklarını korumalarına ve akıllıca yatırım yapmalarına yardımcı olur. Hırsızlık korkusu olmadan para biriktirmelerini sağlar. Cep telefonlarını ve mobil parayı kullanmak, gelişmekte olan ülkelerdeki insanların devlet hizmetlerine ve yardımlarına erişimini kolaylaştırıyor.</a:t>
            </a:r>
          </a:p>
          <a:p>
            <a:pPr marL="342900" indent="-342900">
              <a:buFont typeface="Wingdings" panose="05000000000000000000" pitchFamily="2" charset="2"/>
              <a:buChar char="ü"/>
            </a:pPr>
            <a:r>
              <a:rPr lang="en-IE" b="1" dirty="0" smtClean="0">
                <a:solidFill>
                  <a:srgbClr val="ED2A59"/>
                </a:solidFill>
              </a:rPr>
              <a:t>Mobil </a:t>
            </a:r>
            <a:r>
              <a:rPr lang="en-IE" b="1" dirty="0" err="1" smtClean="0">
                <a:solidFill>
                  <a:srgbClr val="ED2A59"/>
                </a:solidFill>
              </a:rPr>
              <a:t>Tedarik</a:t>
            </a:r>
            <a:r>
              <a:rPr lang="en-IE" b="1" dirty="0" smtClean="0">
                <a:solidFill>
                  <a:srgbClr val="ED2A59"/>
                </a:solidFill>
              </a:rPr>
              <a:t> </a:t>
            </a:r>
            <a:r>
              <a:rPr lang="en-IE" b="1" dirty="0" err="1" smtClean="0">
                <a:solidFill>
                  <a:srgbClr val="ED2A59"/>
                </a:solidFill>
              </a:rPr>
              <a:t>Zinciri</a:t>
            </a:r>
            <a:r>
              <a:rPr lang="en-IE" b="1" dirty="0" smtClean="0">
                <a:solidFill>
                  <a:srgbClr val="ED2A59"/>
                </a:solidFill>
              </a:rPr>
              <a:t> </a:t>
            </a:r>
            <a:r>
              <a:rPr lang="en-IE" b="1" dirty="0" err="1" smtClean="0">
                <a:solidFill>
                  <a:srgbClr val="ED2A59"/>
                </a:solidFill>
              </a:rPr>
              <a:t>Platformları</a:t>
            </a:r>
            <a:r>
              <a:rPr lang="en-IE" b="1" dirty="0" smtClean="0">
                <a:solidFill>
                  <a:srgbClr val="ED2A59"/>
                </a:solidFill>
              </a:rPr>
              <a:t>, </a:t>
            </a:r>
            <a:r>
              <a:rPr lang="en-IE" dirty="0" err="1" smtClean="0">
                <a:solidFill>
                  <a:schemeClr val="tx1">
                    <a:lumMod val="75000"/>
                    <a:lumOff val="25000"/>
                  </a:schemeClr>
                </a:solidFill>
              </a:rPr>
              <a:t>küçük</a:t>
            </a:r>
            <a:r>
              <a:rPr lang="en-IE" dirty="0" smtClean="0">
                <a:solidFill>
                  <a:schemeClr val="tx1">
                    <a:lumMod val="75000"/>
                    <a:lumOff val="25000"/>
                  </a:schemeClr>
                </a:solidFill>
              </a:rPr>
              <a:t> </a:t>
            </a:r>
            <a:r>
              <a:rPr lang="en-IE" dirty="0" err="1" smtClean="0">
                <a:solidFill>
                  <a:schemeClr val="tx1">
                    <a:lumMod val="75000"/>
                    <a:lumOff val="25000"/>
                  </a:schemeClr>
                </a:solidFill>
              </a:rPr>
              <a:t>ölçekli</a:t>
            </a:r>
            <a:r>
              <a:rPr lang="en-IE" dirty="0" smtClean="0">
                <a:solidFill>
                  <a:schemeClr val="tx1">
                    <a:lumMod val="75000"/>
                    <a:lumOff val="25000"/>
                  </a:schemeClr>
                </a:solidFill>
              </a:rPr>
              <a:t> </a:t>
            </a:r>
            <a:r>
              <a:rPr lang="en-IE" dirty="0" err="1" smtClean="0">
                <a:solidFill>
                  <a:schemeClr val="tx1">
                    <a:lumMod val="75000"/>
                    <a:lumOff val="25000"/>
                  </a:schemeClr>
                </a:solidFill>
              </a:rPr>
              <a:t>çiftçiler</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girişimciler</a:t>
            </a:r>
            <a:r>
              <a:rPr lang="en-IE" dirty="0" smtClean="0">
                <a:solidFill>
                  <a:schemeClr val="tx1">
                    <a:lumMod val="75000"/>
                    <a:lumOff val="25000"/>
                  </a:schemeClr>
                </a:solidFill>
              </a:rPr>
              <a:t> </a:t>
            </a:r>
            <a:r>
              <a:rPr lang="en-IE" dirty="0" err="1" smtClean="0">
                <a:solidFill>
                  <a:schemeClr val="tx1">
                    <a:lumMod val="75000"/>
                    <a:lumOff val="25000"/>
                  </a:schemeClr>
                </a:solidFill>
              </a:rPr>
              <a:t>için</a:t>
            </a:r>
            <a:r>
              <a:rPr lang="en-IE" dirty="0" smtClean="0">
                <a:solidFill>
                  <a:schemeClr val="tx1">
                    <a:lumMod val="75000"/>
                    <a:lumOff val="25000"/>
                  </a:schemeClr>
                </a:solidFill>
              </a:rPr>
              <a:t> </a:t>
            </a:r>
            <a:r>
              <a:rPr lang="en-IE" dirty="0" err="1" smtClean="0">
                <a:solidFill>
                  <a:schemeClr val="tx1">
                    <a:lumMod val="75000"/>
                    <a:lumOff val="25000"/>
                  </a:schemeClr>
                </a:solidFill>
              </a:rPr>
              <a:t>daha</a:t>
            </a:r>
            <a:r>
              <a:rPr lang="en-IE" dirty="0" smtClean="0">
                <a:solidFill>
                  <a:schemeClr val="tx1">
                    <a:lumMod val="75000"/>
                    <a:lumOff val="25000"/>
                  </a:schemeClr>
                </a:solidFill>
              </a:rPr>
              <a:t> </a:t>
            </a:r>
            <a:r>
              <a:rPr lang="en-IE" dirty="0" err="1" smtClean="0">
                <a:solidFill>
                  <a:schemeClr val="tx1">
                    <a:lumMod val="75000"/>
                    <a:lumOff val="25000"/>
                  </a:schemeClr>
                </a:solidFill>
              </a:rPr>
              <a:t>iyi</a:t>
            </a:r>
            <a:r>
              <a:rPr lang="en-IE" dirty="0" smtClean="0">
                <a:solidFill>
                  <a:schemeClr val="tx1">
                    <a:lumMod val="75000"/>
                    <a:lumOff val="25000"/>
                  </a:schemeClr>
                </a:solidFill>
              </a:rPr>
              <a:t> "</a:t>
            </a:r>
            <a:r>
              <a:rPr lang="en-IE" dirty="0" err="1" smtClean="0">
                <a:solidFill>
                  <a:schemeClr val="tx1">
                    <a:lumMod val="75000"/>
                    <a:lumOff val="25000"/>
                  </a:schemeClr>
                </a:solidFill>
              </a:rPr>
              <a:t>çevrimiçi</a:t>
            </a:r>
            <a:r>
              <a:rPr lang="en-IE" dirty="0" smtClean="0">
                <a:solidFill>
                  <a:schemeClr val="tx1">
                    <a:lumMod val="75000"/>
                    <a:lumOff val="25000"/>
                  </a:schemeClr>
                </a:solidFill>
              </a:rPr>
              <a:t> </a:t>
            </a:r>
            <a:r>
              <a:rPr lang="en-IE" dirty="0" err="1" smtClean="0">
                <a:solidFill>
                  <a:schemeClr val="tx1">
                    <a:lumMod val="75000"/>
                    <a:lumOff val="25000"/>
                  </a:schemeClr>
                </a:solidFill>
              </a:rPr>
              <a:t>pazar</a:t>
            </a:r>
            <a:r>
              <a:rPr lang="en-IE" dirty="0" smtClean="0">
                <a:solidFill>
                  <a:schemeClr val="tx1">
                    <a:lumMod val="75000"/>
                    <a:lumOff val="25000"/>
                  </a:schemeClr>
                </a:solidFill>
              </a:rPr>
              <a:t> </a:t>
            </a:r>
            <a:r>
              <a:rPr lang="en-IE" dirty="0" err="1" smtClean="0">
                <a:solidFill>
                  <a:schemeClr val="tx1">
                    <a:lumMod val="75000"/>
                    <a:lumOff val="25000"/>
                  </a:schemeClr>
                </a:solidFill>
              </a:rPr>
              <a:t>alanları</a:t>
            </a:r>
            <a:r>
              <a:rPr lang="en-IE" dirty="0" smtClean="0">
                <a:solidFill>
                  <a:schemeClr val="tx1">
                    <a:lumMod val="75000"/>
                    <a:lumOff val="25000"/>
                  </a:schemeClr>
                </a:solidFill>
              </a:rPr>
              <a:t>" </a:t>
            </a:r>
            <a:r>
              <a:rPr lang="en-IE" dirty="0" err="1" smtClean="0">
                <a:solidFill>
                  <a:schemeClr val="tx1">
                    <a:lumMod val="75000"/>
                    <a:lumOff val="25000"/>
                  </a:schemeClr>
                </a:solidFill>
              </a:rPr>
              <a:t>sağlayarak</a:t>
            </a:r>
            <a:r>
              <a:rPr lang="en-IE" dirty="0" smtClean="0">
                <a:solidFill>
                  <a:schemeClr val="tx1">
                    <a:lumMod val="75000"/>
                    <a:lumOff val="25000"/>
                  </a:schemeClr>
                </a:solidFill>
              </a:rPr>
              <a:t> </a:t>
            </a:r>
            <a:r>
              <a:rPr lang="en-IE" dirty="0" err="1" smtClean="0">
                <a:solidFill>
                  <a:schemeClr val="tx1">
                    <a:lumMod val="75000"/>
                    <a:lumOff val="25000"/>
                  </a:schemeClr>
                </a:solidFill>
              </a:rPr>
              <a:t>onları</a:t>
            </a:r>
            <a:r>
              <a:rPr lang="en-IE" dirty="0" smtClean="0">
                <a:solidFill>
                  <a:schemeClr val="tx1">
                    <a:lumMod val="75000"/>
                    <a:lumOff val="25000"/>
                  </a:schemeClr>
                </a:solidFill>
              </a:rPr>
              <a:t> </a:t>
            </a:r>
            <a:r>
              <a:rPr lang="en-IE" dirty="0" err="1" smtClean="0">
                <a:solidFill>
                  <a:schemeClr val="tx1">
                    <a:lumMod val="75000"/>
                    <a:lumOff val="25000"/>
                  </a:schemeClr>
                </a:solidFill>
              </a:rPr>
              <a:t>birbirine</a:t>
            </a:r>
            <a:r>
              <a:rPr lang="en-IE" dirty="0" smtClean="0">
                <a:solidFill>
                  <a:schemeClr val="tx1">
                    <a:lumMod val="75000"/>
                    <a:lumOff val="25000"/>
                  </a:schemeClr>
                </a:solidFill>
              </a:rPr>
              <a:t> </a:t>
            </a:r>
            <a:r>
              <a:rPr lang="en-IE" dirty="0" err="1" smtClean="0">
                <a:solidFill>
                  <a:schemeClr val="tx1">
                    <a:lumMod val="75000"/>
                    <a:lumOff val="25000"/>
                  </a:schemeClr>
                </a:solidFill>
              </a:rPr>
              <a:t>bağlayarak</a:t>
            </a:r>
            <a:r>
              <a:rPr lang="en-IE" dirty="0" smtClean="0">
                <a:solidFill>
                  <a:schemeClr val="tx1">
                    <a:lumMod val="75000"/>
                    <a:lumOff val="25000"/>
                  </a:schemeClr>
                </a:solidFill>
              </a:rPr>
              <a:t> </a:t>
            </a:r>
            <a:r>
              <a:rPr lang="en-IE" dirty="0" err="1" smtClean="0">
                <a:solidFill>
                  <a:schemeClr val="tx1">
                    <a:lumMod val="75000"/>
                    <a:lumOff val="25000"/>
                  </a:schemeClr>
                </a:solidFill>
              </a:rPr>
              <a:t>gelirlerini</a:t>
            </a:r>
            <a:r>
              <a:rPr lang="en-IE" dirty="0" smtClean="0">
                <a:solidFill>
                  <a:schemeClr val="tx1">
                    <a:lumMod val="75000"/>
                    <a:lumOff val="25000"/>
                  </a:schemeClr>
                </a:solidFill>
              </a:rPr>
              <a:t> </a:t>
            </a:r>
            <a:r>
              <a:rPr lang="en-IE" dirty="0" err="1" smtClean="0">
                <a:solidFill>
                  <a:schemeClr val="tx1">
                    <a:lumMod val="75000"/>
                    <a:lumOff val="25000"/>
                  </a:schemeClr>
                </a:solidFill>
              </a:rPr>
              <a:t>artırır</a:t>
            </a:r>
            <a:r>
              <a:rPr lang="en-IE" dirty="0" smtClean="0">
                <a:solidFill>
                  <a:schemeClr val="tx1">
                    <a:lumMod val="75000"/>
                    <a:lumOff val="25000"/>
                  </a:schemeClr>
                </a:solidFill>
              </a:rPr>
              <a:t>, </a:t>
            </a:r>
            <a:r>
              <a:rPr lang="en-IE" dirty="0" err="1" smtClean="0">
                <a:solidFill>
                  <a:schemeClr val="tx1">
                    <a:lumMod val="75000"/>
                    <a:lumOff val="25000"/>
                  </a:schemeClr>
                </a:solidFill>
              </a:rPr>
              <a:t>çevrimiçi</a:t>
            </a:r>
            <a:r>
              <a:rPr lang="en-IE" dirty="0" smtClean="0">
                <a:solidFill>
                  <a:schemeClr val="tx1">
                    <a:lumMod val="75000"/>
                    <a:lumOff val="25000"/>
                  </a:schemeClr>
                </a:solidFill>
              </a:rPr>
              <a:t> </a:t>
            </a:r>
            <a:r>
              <a:rPr lang="en-IE" dirty="0" err="1" smtClean="0">
                <a:solidFill>
                  <a:schemeClr val="tx1">
                    <a:lumMod val="75000"/>
                    <a:lumOff val="25000"/>
                  </a:schemeClr>
                </a:solidFill>
              </a:rPr>
              <a:t>satış</a:t>
            </a:r>
            <a:r>
              <a:rPr lang="en-IE" dirty="0" smtClean="0">
                <a:solidFill>
                  <a:schemeClr val="tx1">
                    <a:lumMod val="75000"/>
                    <a:lumOff val="25000"/>
                  </a:schemeClr>
                </a:solidFill>
              </a:rPr>
              <a:t>, </a:t>
            </a:r>
            <a:r>
              <a:rPr lang="en-IE" dirty="0" err="1" smtClean="0">
                <a:solidFill>
                  <a:schemeClr val="tx1">
                    <a:lumMod val="75000"/>
                    <a:lumOff val="25000"/>
                  </a:schemeClr>
                </a:solidFill>
              </a:rPr>
              <a:t>daha</a:t>
            </a:r>
            <a:r>
              <a:rPr lang="en-IE" dirty="0" smtClean="0">
                <a:solidFill>
                  <a:schemeClr val="tx1">
                    <a:lumMod val="75000"/>
                    <a:lumOff val="25000"/>
                  </a:schemeClr>
                </a:solidFill>
              </a:rPr>
              <a:t> </a:t>
            </a:r>
            <a:r>
              <a:rPr lang="en-IE" dirty="0" err="1" smtClean="0">
                <a:solidFill>
                  <a:schemeClr val="tx1">
                    <a:lumMod val="75000"/>
                    <a:lumOff val="25000"/>
                  </a:schemeClr>
                </a:solidFill>
              </a:rPr>
              <a:t>fazla</a:t>
            </a:r>
            <a:r>
              <a:rPr lang="en-IE" dirty="0" smtClean="0">
                <a:solidFill>
                  <a:schemeClr val="tx1">
                    <a:lumMod val="75000"/>
                    <a:lumOff val="25000"/>
                  </a:schemeClr>
                </a:solidFill>
              </a:rPr>
              <a:t> </a:t>
            </a:r>
            <a:r>
              <a:rPr lang="en-IE" dirty="0" err="1" smtClean="0">
                <a:solidFill>
                  <a:schemeClr val="tx1">
                    <a:lumMod val="75000"/>
                    <a:lumOff val="25000"/>
                  </a:schemeClr>
                </a:solidFill>
              </a:rPr>
              <a:t>rekabet</a:t>
            </a:r>
            <a:r>
              <a:rPr lang="en-IE" dirty="0" smtClean="0">
                <a:solidFill>
                  <a:schemeClr val="tx1">
                    <a:lumMod val="75000"/>
                    <a:lumOff val="25000"/>
                  </a:schemeClr>
                </a:solidFill>
              </a:rPr>
              <a:t>, </a:t>
            </a:r>
            <a:r>
              <a:rPr lang="en-IE" dirty="0" err="1" smtClean="0">
                <a:solidFill>
                  <a:schemeClr val="tx1">
                    <a:lumMod val="75000"/>
                    <a:lumOff val="25000"/>
                  </a:schemeClr>
                </a:solidFill>
              </a:rPr>
              <a:t>açıklık</a:t>
            </a:r>
            <a:r>
              <a:rPr lang="en-IE" dirty="0" smtClean="0">
                <a:solidFill>
                  <a:schemeClr val="tx1">
                    <a:lumMod val="75000"/>
                    <a:lumOff val="25000"/>
                  </a:schemeClr>
                </a:solidFill>
              </a:rPr>
              <a:t>, </a:t>
            </a:r>
            <a:r>
              <a:rPr lang="en-IE" dirty="0" err="1" smtClean="0">
                <a:solidFill>
                  <a:schemeClr val="tx1">
                    <a:lumMod val="75000"/>
                    <a:lumOff val="25000"/>
                  </a:schemeClr>
                </a:solidFill>
              </a:rPr>
              <a:t>itibar</a:t>
            </a:r>
            <a:r>
              <a:rPr lang="en-IE" dirty="0" smtClean="0">
                <a:solidFill>
                  <a:schemeClr val="tx1">
                    <a:lumMod val="75000"/>
                    <a:lumOff val="25000"/>
                  </a:schemeClr>
                </a:solidFill>
              </a:rPr>
              <a:t> </a:t>
            </a:r>
            <a:r>
              <a:rPr lang="en-IE" dirty="0" err="1" smtClean="0">
                <a:solidFill>
                  <a:schemeClr val="tx1">
                    <a:lumMod val="75000"/>
                    <a:lumOff val="25000"/>
                  </a:schemeClr>
                </a:solidFill>
              </a:rPr>
              <a:t>oluşturma</a:t>
            </a:r>
            <a:r>
              <a:rPr lang="en-IE" dirty="0" smtClean="0">
                <a:solidFill>
                  <a:schemeClr val="tx1">
                    <a:lumMod val="75000"/>
                    <a:lumOff val="25000"/>
                  </a:schemeClr>
                </a:solidFill>
              </a:rPr>
              <a:t>, </a:t>
            </a:r>
            <a:r>
              <a:rPr lang="en-IE" dirty="0" err="1" smtClean="0">
                <a:solidFill>
                  <a:schemeClr val="tx1">
                    <a:lumMod val="75000"/>
                    <a:lumOff val="25000"/>
                  </a:schemeClr>
                </a:solidFill>
              </a:rPr>
              <a:t>alıcılara</a:t>
            </a:r>
            <a:r>
              <a:rPr lang="en-IE" dirty="0" smtClean="0">
                <a:solidFill>
                  <a:schemeClr val="tx1">
                    <a:lumMod val="75000"/>
                    <a:lumOff val="25000"/>
                  </a:schemeClr>
                </a:solidFill>
              </a:rPr>
              <a:t> </a:t>
            </a:r>
            <a:r>
              <a:rPr lang="en-IE" dirty="0" err="1" smtClean="0">
                <a:solidFill>
                  <a:schemeClr val="tx1">
                    <a:lumMod val="75000"/>
                    <a:lumOff val="25000"/>
                  </a:schemeClr>
                </a:solidFill>
              </a:rPr>
              <a:t>erişim</a:t>
            </a:r>
            <a:r>
              <a:rPr lang="en-IE" dirty="0" smtClean="0">
                <a:solidFill>
                  <a:schemeClr val="tx1">
                    <a:lumMod val="75000"/>
                    <a:lumOff val="25000"/>
                  </a:schemeClr>
                </a:solidFill>
              </a:rPr>
              <a:t>, </a:t>
            </a:r>
            <a:r>
              <a:rPr lang="en-IE" dirty="0" err="1" smtClean="0">
                <a:solidFill>
                  <a:schemeClr val="tx1">
                    <a:lumMod val="75000"/>
                    <a:lumOff val="25000"/>
                  </a:schemeClr>
                </a:solidFill>
              </a:rPr>
              <a:t>iletişim</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hesap</a:t>
            </a:r>
            <a:r>
              <a:rPr lang="en-IE" dirty="0" smtClean="0">
                <a:solidFill>
                  <a:schemeClr val="tx1">
                    <a:lumMod val="75000"/>
                    <a:lumOff val="25000"/>
                  </a:schemeClr>
                </a:solidFill>
              </a:rPr>
              <a:t> </a:t>
            </a:r>
            <a:r>
              <a:rPr lang="en-IE" dirty="0" err="1" smtClean="0">
                <a:solidFill>
                  <a:schemeClr val="tx1">
                    <a:lumMod val="75000"/>
                    <a:lumOff val="25000"/>
                  </a:schemeClr>
                </a:solidFill>
              </a:rPr>
              <a:t>verebilirlik</a:t>
            </a:r>
            <a:r>
              <a:rPr lang="en-IE" dirty="0" smtClean="0">
                <a:solidFill>
                  <a:schemeClr val="tx1">
                    <a:lumMod val="75000"/>
                    <a:lumOff val="25000"/>
                  </a:schemeClr>
                </a:solidFill>
              </a:rPr>
              <a:t> </a:t>
            </a:r>
            <a:r>
              <a:rPr lang="en-IE" dirty="0" err="1" smtClean="0">
                <a:solidFill>
                  <a:schemeClr val="tx1">
                    <a:lumMod val="75000"/>
                    <a:lumOff val="25000"/>
                  </a:schemeClr>
                </a:solidFill>
              </a:rPr>
              <a:t>sağlayabilir</a:t>
            </a:r>
            <a:r>
              <a:rPr lang="en-IE" dirty="0" smtClean="0">
                <a:solidFill>
                  <a:schemeClr val="tx1">
                    <a:lumMod val="75000"/>
                    <a:lumOff val="25000"/>
                  </a:schemeClr>
                </a:solidFill>
              </a:rPr>
              <a:t>. Mobil </a:t>
            </a:r>
            <a:r>
              <a:rPr lang="en-IE" dirty="0" err="1" smtClean="0">
                <a:solidFill>
                  <a:schemeClr val="tx1">
                    <a:lumMod val="75000"/>
                    <a:lumOff val="25000"/>
                  </a:schemeClr>
                </a:solidFill>
              </a:rPr>
              <a:t>tedarik</a:t>
            </a:r>
            <a:r>
              <a:rPr lang="en-IE" dirty="0" smtClean="0">
                <a:solidFill>
                  <a:schemeClr val="tx1">
                    <a:lumMod val="75000"/>
                    <a:lumOff val="25000"/>
                  </a:schemeClr>
                </a:solidFill>
              </a:rPr>
              <a:t> </a:t>
            </a:r>
            <a:r>
              <a:rPr lang="en-IE" dirty="0" err="1" smtClean="0">
                <a:solidFill>
                  <a:schemeClr val="tx1">
                    <a:lumMod val="75000"/>
                    <a:lumOff val="25000"/>
                  </a:schemeClr>
                </a:solidFill>
              </a:rPr>
              <a:t>zinciri</a:t>
            </a:r>
            <a:r>
              <a:rPr lang="en-IE" dirty="0" smtClean="0">
                <a:solidFill>
                  <a:schemeClr val="tx1">
                    <a:lumMod val="75000"/>
                    <a:lumOff val="25000"/>
                  </a:schemeClr>
                </a:solidFill>
              </a:rPr>
              <a:t> </a:t>
            </a:r>
            <a:r>
              <a:rPr lang="en-IE" dirty="0" err="1" smtClean="0">
                <a:solidFill>
                  <a:schemeClr val="tx1">
                    <a:lumMod val="75000"/>
                    <a:lumOff val="25000"/>
                  </a:schemeClr>
                </a:solidFill>
              </a:rPr>
              <a:t>platformları</a:t>
            </a:r>
            <a:r>
              <a:rPr lang="en-IE" dirty="0" smtClean="0">
                <a:solidFill>
                  <a:schemeClr val="tx1">
                    <a:lumMod val="75000"/>
                    <a:lumOff val="25000"/>
                  </a:schemeClr>
                </a:solidFill>
              </a:rPr>
              <a:t>, </a:t>
            </a:r>
            <a:r>
              <a:rPr lang="en-IE" dirty="0" err="1" smtClean="0">
                <a:solidFill>
                  <a:schemeClr val="tx1">
                    <a:lumMod val="75000"/>
                    <a:lumOff val="25000"/>
                  </a:schemeClr>
                </a:solidFill>
              </a:rPr>
              <a:t>binlerce</a:t>
            </a:r>
            <a:r>
              <a:rPr lang="en-IE" dirty="0" smtClean="0">
                <a:solidFill>
                  <a:schemeClr val="tx1">
                    <a:lumMod val="75000"/>
                    <a:lumOff val="25000"/>
                  </a:schemeClr>
                </a:solidFill>
              </a:rPr>
              <a:t> </a:t>
            </a:r>
            <a:r>
              <a:rPr lang="en-IE" dirty="0" err="1" smtClean="0">
                <a:solidFill>
                  <a:schemeClr val="tx1">
                    <a:lumMod val="75000"/>
                    <a:lumOff val="25000"/>
                  </a:schemeClr>
                </a:solidFill>
              </a:rPr>
              <a:t>şirket</a:t>
            </a:r>
            <a:r>
              <a:rPr lang="en-IE" dirty="0" smtClean="0">
                <a:solidFill>
                  <a:schemeClr val="tx1">
                    <a:lumMod val="75000"/>
                    <a:lumOff val="25000"/>
                  </a:schemeClr>
                </a:solidFill>
              </a:rPr>
              <a:t>, </a:t>
            </a:r>
            <a:r>
              <a:rPr lang="en-IE" dirty="0" err="1" smtClean="0">
                <a:solidFill>
                  <a:schemeClr val="tx1">
                    <a:lumMod val="75000"/>
                    <a:lumOff val="25000"/>
                  </a:schemeClr>
                </a:solidFill>
              </a:rPr>
              <a:t>işletme</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çiftçinin</a:t>
            </a:r>
            <a:r>
              <a:rPr lang="en-IE" dirty="0" smtClean="0">
                <a:solidFill>
                  <a:schemeClr val="tx1">
                    <a:lumMod val="75000"/>
                    <a:lumOff val="25000"/>
                  </a:schemeClr>
                </a:solidFill>
              </a:rPr>
              <a:t> </a:t>
            </a:r>
            <a:r>
              <a:rPr lang="en-IE" dirty="0" err="1" smtClean="0">
                <a:solidFill>
                  <a:schemeClr val="tx1">
                    <a:lumMod val="75000"/>
                    <a:lumOff val="25000"/>
                  </a:schemeClr>
                </a:solidFill>
              </a:rPr>
              <a:t>bölgesel</a:t>
            </a:r>
            <a:r>
              <a:rPr lang="en-IE" dirty="0" smtClean="0">
                <a:solidFill>
                  <a:schemeClr val="tx1">
                    <a:lumMod val="75000"/>
                    <a:lumOff val="25000"/>
                  </a:schemeClr>
                </a:solidFill>
              </a:rPr>
              <a:t>, </a:t>
            </a:r>
            <a:r>
              <a:rPr lang="en-IE" dirty="0" err="1" smtClean="0">
                <a:solidFill>
                  <a:schemeClr val="tx1">
                    <a:lumMod val="75000"/>
                    <a:lumOff val="25000"/>
                  </a:schemeClr>
                </a:solidFill>
              </a:rPr>
              <a:t>ulusal</a:t>
            </a:r>
            <a:r>
              <a:rPr lang="en-IE" dirty="0" smtClean="0">
                <a:solidFill>
                  <a:schemeClr val="tx1">
                    <a:lumMod val="75000"/>
                    <a:lumOff val="25000"/>
                  </a:schemeClr>
                </a:solidFill>
              </a:rPr>
              <a:t> </a:t>
            </a:r>
            <a:r>
              <a:rPr lang="en-IE" dirty="0" err="1" smtClean="0">
                <a:solidFill>
                  <a:schemeClr val="tx1">
                    <a:lumMod val="75000"/>
                    <a:lumOff val="25000"/>
                  </a:schemeClr>
                </a:solidFill>
              </a:rPr>
              <a:t>veya</a:t>
            </a:r>
            <a:r>
              <a:rPr lang="en-IE" dirty="0" smtClean="0">
                <a:solidFill>
                  <a:schemeClr val="tx1">
                    <a:lumMod val="75000"/>
                    <a:lumOff val="25000"/>
                  </a:schemeClr>
                </a:solidFill>
              </a:rPr>
              <a:t> </a:t>
            </a:r>
            <a:r>
              <a:rPr lang="en-IE" dirty="0" err="1" smtClean="0">
                <a:solidFill>
                  <a:schemeClr val="tx1">
                    <a:lumMod val="75000"/>
                    <a:lumOff val="25000"/>
                  </a:schemeClr>
                </a:solidFill>
              </a:rPr>
              <a:t>uluslararası</a:t>
            </a:r>
            <a:r>
              <a:rPr lang="en-IE" dirty="0" smtClean="0">
                <a:solidFill>
                  <a:schemeClr val="tx1">
                    <a:lumMod val="75000"/>
                    <a:lumOff val="25000"/>
                  </a:schemeClr>
                </a:solidFill>
              </a:rPr>
              <a:t> </a:t>
            </a:r>
            <a:r>
              <a:rPr lang="en-IE" dirty="0" err="1" smtClean="0">
                <a:solidFill>
                  <a:schemeClr val="tx1">
                    <a:lumMod val="75000"/>
                    <a:lumOff val="25000"/>
                  </a:schemeClr>
                </a:solidFill>
              </a:rPr>
              <a:t>düzeyde</a:t>
            </a:r>
            <a:r>
              <a:rPr lang="en-IE" dirty="0" smtClean="0">
                <a:solidFill>
                  <a:schemeClr val="tx1">
                    <a:lumMod val="75000"/>
                    <a:lumOff val="25000"/>
                  </a:schemeClr>
                </a:solidFill>
              </a:rPr>
              <a:t> </a:t>
            </a:r>
            <a:r>
              <a:rPr lang="en-IE" dirty="0" err="1" smtClean="0">
                <a:solidFill>
                  <a:schemeClr val="tx1">
                    <a:lumMod val="75000"/>
                    <a:lumOff val="25000"/>
                  </a:schemeClr>
                </a:solidFill>
              </a:rPr>
              <a:t>birbirine</a:t>
            </a:r>
            <a:r>
              <a:rPr lang="en-IE" dirty="0" smtClean="0">
                <a:solidFill>
                  <a:schemeClr val="tx1">
                    <a:lumMod val="75000"/>
                    <a:lumOff val="25000"/>
                  </a:schemeClr>
                </a:solidFill>
              </a:rPr>
              <a:t> </a:t>
            </a:r>
            <a:r>
              <a:rPr lang="en-IE" dirty="0" err="1" smtClean="0">
                <a:solidFill>
                  <a:schemeClr val="tx1">
                    <a:lumMod val="75000"/>
                    <a:lumOff val="25000"/>
                  </a:schemeClr>
                </a:solidFill>
              </a:rPr>
              <a:t>bağlanmasına</a:t>
            </a:r>
            <a:r>
              <a:rPr lang="en-IE" dirty="0" smtClean="0">
                <a:solidFill>
                  <a:schemeClr val="tx1">
                    <a:lumMod val="75000"/>
                    <a:lumOff val="25000"/>
                  </a:schemeClr>
                </a:solidFill>
              </a:rPr>
              <a:t> </a:t>
            </a:r>
            <a:r>
              <a:rPr lang="en-IE" dirty="0" err="1" smtClean="0">
                <a:solidFill>
                  <a:schemeClr val="tx1">
                    <a:lumMod val="75000"/>
                    <a:lumOff val="25000"/>
                  </a:schemeClr>
                </a:solidFill>
              </a:rPr>
              <a:t>yardımcı</a:t>
            </a:r>
            <a:r>
              <a:rPr lang="en-IE" dirty="0" smtClean="0">
                <a:solidFill>
                  <a:schemeClr val="tx1">
                    <a:lumMod val="75000"/>
                    <a:lumOff val="25000"/>
                  </a:schemeClr>
                </a:solidFill>
              </a:rPr>
              <a:t> </a:t>
            </a:r>
            <a:r>
              <a:rPr lang="en-IE" dirty="0" err="1" smtClean="0">
                <a:solidFill>
                  <a:schemeClr val="tx1">
                    <a:lumMod val="75000"/>
                    <a:lumOff val="25000"/>
                  </a:schemeClr>
                </a:solidFill>
              </a:rPr>
              <a:t>olur</a:t>
            </a:r>
            <a:r>
              <a:rPr lang="en-IE" dirty="0" smtClean="0">
                <a:solidFill>
                  <a:schemeClr val="tx1">
                    <a:lumMod val="75000"/>
                    <a:lumOff val="25000"/>
                  </a:schemeClr>
                </a:solidFill>
              </a:rPr>
              <a:t>. </a:t>
            </a:r>
            <a:r>
              <a:rPr lang="en-IE" dirty="0" err="1" smtClean="0">
                <a:solidFill>
                  <a:schemeClr val="tx1">
                    <a:lumMod val="75000"/>
                    <a:lumOff val="25000"/>
                  </a:schemeClr>
                </a:solidFill>
              </a:rPr>
              <a:t>Uygulamalar</a:t>
            </a:r>
            <a:r>
              <a:rPr lang="en-IE" dirty="0" smtClean="0">
                <a:solidFill>
                  <a:schemeClr val="tx1">
                    <a:lumMod val="75000"/>
                    <a:lumOff val="25000"/>
                  </a:schemeClr>
                </a:solidFill>
              </a:rPr>
              <a:t> </a:t>
            </a:r>
            <a:r>
              <a:rPr lang="en-IE" dirty="0" err="1" smtClean="0">
                <a:solidFill>
                  <a:schemeClr val="tx1">
                    <a:lumMod val="75000"/>
                    <a:lumOff val="25000"/>
                  </a:schemeClr>
                </a:solidFill>
              </a:rPr>
              <a:t>piyasa</a:t>
            </a:r>
            <a:r>
              <a:rPr lang="en-IE" dirty="0" smtClean="0">
                <a:solidFill>
                  <a:schemeClr val="tx1">
                    <a:lumMod val="75000"/>
                    <a:lumOff val="25000"/>
                  </a:schemeClr>
                </a:solidFill>
              </a:rPr>
              <a:t> </a:t>
            </a:r>
            <a:r>
              <a:rPr lang="en-IE" dirty="0" err="1" smtClean="0">
                <a:solidFill>
                  <a:schemeClr val="tx1">
                    <a:lumMod val="75000"/>
                    <a:lumOff val="25000"/>
                  </a:schemeClr>
                </a:solidFill>
              </a:rPr>
              <a:t>fiyatlandırma</a:t>
            </a:r>
            <a:r>
              <a:rPr lang="en-IE" dirty="0" smtClean="0">
                <a:solidFill>
                  <a:schemeClr val="tx1">
                    <a:lumMod val="75000"/>
                    <a:lumOff val="25000"/>
                  </a:schemeClr>
                </a:solidFill>
              </a:rPr>
              <a:t> </a:t>
            </a:r>
            <a:r>
              <a:rPr lang="en-IE" dirty="0" err="1" smtClean="0">
                <a:solidFill>
                  <a:schemeClr val="tx1">
                    <a:lumMod val="75000"/>
                    <a:lumOff val="25000"/>
                  </a:schemeClr>
                </a:solidFill>
              </a:rPr>
              <a:t>bilgisi</a:t>
            </a:r>
            <a:r>
              <a:rPr lang="en-IE" dirty="0" smtClean="0">
                <a:solidFill>
                  <a:schemeClr val="tx1">
                    <a:lumMod val="75000"/>
                    <a:lumOff val="25000"/>
                  </a:schemeClr>
                </a:solidFill>
              </a:rPr>
              <a:t> </a:t>
            </a:r>
            <a:r>
              <a:rPr lang="en-IE" dirty="0" err="1" smtClean="0">
                <a:solidFill>
                  <a:schemeClr val="tx1">
                    <a:lumMod val="75000"/>
                    <a:lumOff val="25000"/>
                  </a:schemeClr>
                </a:solidFill>
              </a:rPr>
              <a:t>sağlar</a:t>
            </a:r>
            <a:r>
              <a:rPr lang="en-IE" dirty="0" smtClean="0">
                <a:solidFill>
                  <a:schemeClr val="tx1">
                    <a:lumMod val="75000"/>
                    <a:lumOff val="25000"/>
                  </a:schemeClr>
                </a:solidFill>
              </a:rPr>
              <a:t>, </a:t>
            </a:r>
            <a:r>
              <a:rPr lang="en-IE" dirty="0" err="1" smtClean="0">
                <a:solidFill>
                  <a:schemeClr val="tx1">
                    <a:lumMod val="75000"/>
                    <a:lumOff val="25000"/>
                  </a:schemeClr>
                </a:solidFill>
              </a:rPr>
              <a:t>çiftçilerin</a:t>
            </a:r>
            <a:r>
              <a:rPr lang="en-IE" dirty="0" smtClean="0">
                <a:solidFill>
                  <a:schemeClr val="tx1">
                    <a:lumMod val="75000"/>
                    <a:lumOff val="25000"/>
                  </a:schemeClr>
                </a:solidFill>
              </a:rPr>
              <a:t> </a:t>
            </a:r>
            <a:r>
              <a:rPr lang="en-IE" dirty="0" err="1" smtClean="0">
                <a:solidFill>
                  <a:schemeClr val="tx1">
                    <a:lumMod val="75000"/>
                    <a:lumOff val="25000"/>
                  </a:schemeClr>
                </a:solidFill>
              </a:rPr>
              <a:t>ürünlerini</a:t>
            </a:r>
            <a:r>
              <a:rPr lang="en-IE" dirty="0" smtClean="0">
                <a:solidFill>
                  <a:schemeClr val="tx1">
                    <a:lumMod val="75000"/>
                    <a:lumOff val="25000"/>
                  </a:schemeClr>
                </a:solidFill>
              </a:rPr>
              <a:t> </a:t>
            </a:r>
            <a:r>
              <a:rPr lang="en-IE" dirty="0" err="1" smtClean="0">
                <a:solidFill>
                  <a:schemeClr val="tx1">
                    <a:lumMod val="75000"/>
                    <a:lumOff val="25000"/>
                  </a:schemeClr>
                </a:solidFill>
              </a:rPr>
              <a:t>daha</a:t>
            </a:r>
            <a:r>
              <a:rPr lang="en-IE" dirty="0" smtClean="0">
                <a:solidFill>
                  <a:schemeClr val="tx1">
                    <a:lumMod val="75000"/>
                    <a:lumOff val="25000"/>
                  </a:schemeClr>
                </a:solidFill>
              </a:rPr>
              <a:t> </a:t>
            </a:r>
            <a:r>
              <a:rPr lang="en-IE" dirty="0" err="1" smtClean="0">
                <a:solidFill>
                  <a:schemeClr val="tx1">
                    <a:lumMod val="75000"/>
                    <a:lumOff val="25000"/>
                  </a:schemeClr>
                </a:solidFill>
              </a:rPr>
              <a:t>yüksek</a:t>
            </a:r>
            <a:r>
              <a:rPr lang="en-IE" dirty="0" smtClean="0">
                <a:solidFill>
                  <a:schemeClr val="tx1">
                    <a:lumMod val="75000"/>
                    <a:lumOff val="25000"/>
                  </a:schemeClr>
                </a:solidFill>
              </a:rPr>
              <a:t> </a:t>
            </a:r>
            <a:r>
              <a:rPr lang="en-IE" dirty="0" err="1" smtClean="0">
                <a:solidFill>
                  <a:schemeClr val="tx1">
                    <a:lumMod val="75000"/>
                    <a:lumOff val="25000"/>
                  </a:schemeClr>
                </a:solidFill>
              </a:rPr>
              <a:t>fiyatlara</a:t>
            </a:r>
            <a:r>
              <a:rPr lang="en-IE" dirty="0" smtClean="0">
                <a:solidFill>
                  <a:schemeClr val="tx1">
                    <a:lumMod val="75000"/>
                    <a:lumOff val="25000"/>
                  </a:schemeClr>
                </a:solidFill>
              </a:rPr>
              <a:t> </a:t>
            </a:r>
            <a:r>
              <a:rPr lang="en-IE" dirty="0" err="1" smtClean="0">
                <a:solidFill>
                  <a:schemeClr val="tx1">
                    <a:lumMod val="75000"/>
                    <a:lumOff val="25000"/>
                  </a:schemeClr>
                </a:solidFill>
              </a:rPr>
              <a:t>satmalarına</a:t>
            </a:r>
            <a:r>
              <a:rPr lang="en-IE" dirty="0" smtClean="0">
                <a:solidFill>
                  <a:schemeClr val="tx1">
                    <a:lumMod val="75000"/>
                    <a:lumOff val="25000"/>
                  </a:schemeClr>
                </a:solidFill>
              </a:rPr>
              <a:t> </a:t>
            </a:r>
            <a:r>
              <a:rPr lang="en-IE" dirty="0" err="1" smtClean="0">
                <a:solidFill>
                  <a:schemeClr val="tx1">
                    <a:lumMod val="75000"/>
                    <a:lumOff val="25000"/>
                  </a:schemeClr>
                </a:solidFill>
              </a:rPr>
              <a:t>yardımcı</a:t>
            </a:r>
            <a:r>
              <a:rPr lang="en-IE" dirty="0" smtClean="0">
                <a:solidFill>
                  <a:schemeClr val="tx1">
                    <a:lumMod val="75000"/>
                    <a:lumOff val="25000"/>
                  </a:schemeClr>
                </a:solidFill>
              </a:rPr>
              <a:t> </a:t>
            </a:r>
            <a:r>
              <a:rPr lang="en-IE" dirty="0" err="1" smtClean="0">
                <a:solidFill>
                  <a:schemeClr val="tx1">
                    <a:lumMod val="75000"/>
                    <a:lumOff val="25000"/>
                  </a:schemeClr>
                </a:solidFill>
              </a:rPr>
              <a:t>olur</a:t>
            </a:r>
            <a:r>
              <a:rPr lang="en-IE" dirty="0" smtClean="0">
                <a:solidFill>
                  <a:schemeClr val="tx1">
                    <a:lumMod val="75000"/>
                    <a:lumOff val="25000"/>
                  </a:schemeClr>
                </a:solidFill>
              </a:rPr>
              <a:t>, </a:t>
            </a:r>
            <a:r>
              <a:rPr lang="en-IE" dirty="0" err="1" smtClean="0">
                <a:solidFill>
                  <a:schemeClr val="tx1">
                    <a:lumMod val="75000"/>
                    <a:lumOff val="25000"/>
                  </a:schemeClr>
                </a:solidFill>
              </a:rPr>
              <a:t>gelirlerini</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yaşamlarını</a:t>
            </a:r>
            <a:r>
              <a:rPr lang="en-IE" dirty="0" smtClean="0">
                <a:solidFill>
                  <a:schemeClr val="tx1">
                    <a:lumMod val="75000"/>
                    <a:lumOff val="25000"/>
                  </a:schemeClr>
                </a:solidFill>
              </a:rPr>
              <a:t> </a:t>
            </a:r>
            <a:r>
              <a:rPr lang="en-IE" dirty="0" err="1" smtClean="0">
                <a:solidFill>
                  <a:schemeClr val="tx1">
                    <a:lumMod val="75000"/>
                    <a:lumOff val="25000"/>
                  </a:schemeClr>
                </a:solidFill>
              </a:rPr>
              <a:t>iyileştirir</a:t>
            </a:r>
            <a:r>
              <a:rPr lang="en-IE" dirty="0" smtClean="0">
                <a:solidFill>
                  <a:schemeClr val="tx1">
                    <a:lumMod val="75000"/>
                    <a:lumOff val="25000"/>
                  </a:schemeClr>
                </a:solidFill>
              </a:rPr>
              <a:t>. </a:t>
            </a:r>
            <a:r>
              <a:rPr lang="en-IE" u="sng" dirty="0" smtClean="0">
                <a:solidFill>
                  <a:schemeClr val="accent1"/>
                </a:solidFill>
              </a:rPr>
              <a:t>Connected Farmer Alliance, </a:t>
            </a:r>
            <a:r>
              <a:rPr lang="en-IE" dirty="0" err="1" smtClean="0">
                <a:solidFill>
                  <a:schemeClr val="tx1">
                    <a:lumMod val="75000"/>
                    <a:lumOff val="25000"/>
                  </a:schemeClr>
                </a:solidFill>
              </a:rPr>
              <a:t>ödemelerin</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verilerin</a:t>
            </a:r>
            <a:r>
              <a:rPr lang="en-IE" dirty="0" smtClean="0">
                <a:solidFill>
                  <a:schemeClr val="tx1">
                    <a:lumMod val="75000"/>
                    <a:lumOff val="25000"/>
                  </a:schemeClr>
                </a:solidFill>
              </a:rPr>
              <a:t> </a:t>
            </a:r>
            <a:r>
              <a:rPr lang="en-IE" dirty="0" err="1" smtClean="0">
                <a:solidFill>
                  <a:schemeClr val="tx1">
                    <a:lumMod val="75000"/>
                    <a:lumOff val="25000"/>
                  </a:schemeClr>
                </a:solidFill>
              </a:rPr>
              <a:t>aktarımını</a:t>
            </a:r>
            <a:r>
              <a:rPr lang="en-IE" dirty="0" smtClean="0">
                <a:solidFill>
                  <a:schemeClr val="tx1">
                    <a:lumMod val="75000"/>
                    <a:lumOff val="25000"/>
                  </a:schemeClr>
                </a:solidFill>
              </a:rPr>
              <a:t> </a:t>
            </a:r>
            <a:r>
              <a:rPr lang="en-IE" dirty="0" err="1" smtClean="0">
                <a:solidFill>
                  <a:schemeClr val="tx1">
                    <a:lumMod val="75000"/>
                    <a:lumOff val="25000"/>
                  </a:schemeClr>
                </a:solidFill>
              </a:rPr>
              <a:t>kolaylaştıran</a:t>
            </a:r>
            <a:r>
              <a:rPr lang="en-IE" dirty="0" smtClean="0">
                <a:solidFill>
                  <a:schemeClr val="tx1">
                    <a:lumMod val="75000"/>
                    <a:lumOff val="25000"/>
                  </a:schemeClr>
                </a:solidFill>
              </a:rPr>
              <a:t> </a:t>
            </a:r>
            <a:r>
              <a:rPr lang="en-IE" dirty="0" err="1" smtClean="0">
                <a:solidFill>
                  <a:schemeClr val="tx1">
                    <a:lumMod val="75000"/>
                    <a:lumOff val="25000"/>
                  </a:schemeClr>
                </a:solidFill>
              </a:rPr>
              <a:t>yeni</a:t>
            </a:r>
            <a:r>
              <a:rPr lang="en-IE" dirty="0" smtClean="0">
                <a:solidFill>
                  <a:schemeClr val="tx1">
                    <a:lumMod val="75000"/>
                    <a:lumOff val="25000"/>
                  </a:schemeClr>
                </a:solidFill>
              </a:rPr>
              <a:t> </a:t>
            </a:r>
            <a:r>
              <a:rPr lang="en-IE" dirty="0" err="1" smtClean="0">
                <a:solidFill>
                  <a:schemeClr val="tx1">
                    <a:lumMod val="75000"/>
                    <a:lumOff val="25000"/>
                  </a:schemeClr>
                </a:solidFill>
              </a:rPr>
              <a:t>bir</a:t>
            </a:r>
            <a:r>
              <a:rPr lang="en-IE" dirty="0" smtClean="0">
                <a:solidFill>
                  <a:schemeClr val="tx1">
                    <a:lumMod val="75000"/>
                    <a:lumOff val="25000"/>
                  </a:schemeClr>
                </a:solidFill>
              </a:rPr>
              <a:t> </a:t>
            </a:r>
            <a:r>
              <a:rPr lang="en-IE" dirty="0" err="1" smtClean="0">
                <a:solidFill>
                  <a:schemeClr val="tx1">
                    <a:lumMod val="75000"/>
                    <a:lumOff val="25000"/>
                  </a:schemeClr>
                </a:solidFill>
              </a:rPr>
              <a:t>mobil</a:t>
            </a:r>
            <a:r>
              <a:rPr lang="en-IE" dirty="0" smtClean="0">
                <a:solidFill>
                  <a:schemeClr val="tx1">
                    <a:lumMod val="75000"/>
                    <a:lumOff val="25000"/>
                  </a:schemeClr>
                </a:solidFill>
              </a:rPr>
              <a:t> </a:t>
            </a:r>
            <a:r>
              <a:rPr lang="en-IE" dirty="0" err="1" smtClean="0">
                <a:solidFill>
                  <a:schemeClr val="tx1">
                    <a:lumMod val="75000"/>
                    <a:lumOff val="25000"/>
                  </a:schemeClr>
                </a:solidFill>
              </a:rPr>
              <a:t>sistem</a:t>
            </a:r>
            <a:r>
              <a:rPr lang="en-IE" dirty="0" smtClean="0">
                <a:solidFill>
                  <a:schemeClr val="tx1">
                    <a:lumMod val="75000"/>
                    <a:lumOff val="25000"/>
                  </a:schemeClr>
                </a:solidFill>
              </a:rPr>
              <a:t> </a:t>
            </a:r>
            <a:r>
              <a:rPr lang="en-IE" dirty="0" err="1" smtClean="0">
                <a:solidFill>
                  <a:schemeClr val="tx1">
                    <a:lumMod val="75000"/>
                    <a:lumOff val="25000"/>
                  </a:schemeClr>
                </a:solidFill>
              </a:rPr>
              <a:t>aracılığıyla</a:t>
            </a:r>
            <a:r>
              <a:rPr lang="en-IE" dirty="0" smtClean="0">
                <a:solidFill>
                  <a:schemeClr val="tx1">
                    <a:lumMod val="75000"/>
                    <a:lumOff val="25000"/>
                  </a:schemeClr>
                </a:solidFill>
              </a:rPr>
              <a:t> 500.000 </a:t>
            </a:r>
            <a:r>
              <a:rPr lang="en-IE" dirty="0" err="1" smtClean="0">
                <a:solidFill>
                  <a:schemeClr val="tx1">
                    <a:lumMod val="75000"/>
                    <a:lumOff val="25000"/>
                  </a:schemeClr>
                </a:solidFill>
              </a:rPr>
              <a:t>küçük</a:t>
            </a:r>
            <a:r>
              <a:rPr lang="en-IE" dirty="0" smtClean="0">
                <a:solidFill>
                  <a:schemeClr val="tx1">
                    <a:lumMod val="75000"/>
                    <a:lumOff val="25000"/>
                  </a:schemeClr>
                </a:solidFill>
              </a:rPr>
              <a:t> </a:t>
            </a:r>
            <a:r>
              <a:rPr lang="en-IE" dirty="0" err="1" smtClean="0">
                <a:solidFill>
                  <a:schemeClr val="tx1">
                    <a:lumMod val="75000"/>
                    <a:lumOff val="25000"/>
                  </a:schemeClr>
                </a:solidFill>
              </a:rPr>
              <a:t>çiftçiyi</a:t>
            </a:r>
            <a:r>
              <a:rPr lang="en-IE" dirty="0" smtClean="0">
                <a:solidFill>
                  <a:schemeClr val="tx1">
                    <a:lumMod val="75000"/>
                    <a:lumOff val="25000"/>
                  </a:schemeClr>
                </a:solidFill>
              </a:rPr>
              <a:t> </a:t>
            </a:r>
            <a:r>
              <a:rPr lang="en-IE" dirty="0" err="1" smtClean="0">
                <a:solidFill>
                  <a:schemeClr val="tx1">
                    <a:lumMod val="75000"/>
                    <a:lumOff val="25000"/>
                  </a:schemeClr>
                </a:solidFill>
              </a:rPr>
              <a:t>tarımsal</a:t>
            </a:r>
            <a:r>
              <a:rPr lang="en-IE" dirty="0" smtClean="0">
                <a:solidFill>
                  <a:schemeClr val="tx1">
                    <a:lumMod val="75000"/>
                    <a:lumOff val="25000"/>
                  </a:schemeClr>
                </a:solidFill>
              </a:rPr>
              <a:t> </a:t>
            </a:r>
            <a:r>
              <a:rPr lang="en-IE" dirty="0" err="1" smtClean="0">
                <a:solidFill>
                  <a:schemeClr val="tx1">
                    <a:lumMod val="75000"/>
                    <a:lumOff val="25000"/>
                  </a:schemeClr>
                </a:solidFill>
              </a:rPr>
              <a:t>alıcılarla</a:t>
            </a:r>
            <a:r>
              <a:rPr lang="en-IE" dirty="0" smtClean="0">
                <a:solidFill>
                  <a:schemeClr val="tx1">
                    <a:lumMod val="75000"/>
                    <a:lumOff val="25000"/>
                  </a:schemeClr>
                </a:solidFill>
              </a:rPr>
              <a:t> </a:t>
            </a:r>
            <a:r>
              <a:rPr lang="en-IE" dirty="0" err="1" smtClean="0">
                <a:solidFill>
                  <a:schemeClr val="tx1">
                    <a:lumMod val="75000"/>
                    <a:lumOff val="25000"/>
                  </a:schemeClr>
                </a:solidFill>
              </a:rPr>
              <a:t>buluşturuyor</a:t>
            </a:r>
            <a:r>
              <a:rPr lang="en-IE" dirty="0" smtClean="0">
                <a:solidFill>
                  <a:schemeClr val="tx1">
                    <a:lumMod val="75000"/>
                    <a:lumOff val="25000"/>
                  </a:schemeClr>
                </a:solidFill>
              </a:rPr>
              <a:t>.</a:t>
            </a:r>
            <a:endParaRPr lang="en-IE" dirty="0">
              <a:solidFill>
                <a:schemeClr val="tx1">
                  <a:lumMod val="75000"/>
                  <a:lumOff val="25000"/>
                </a:schemeClr>
              </a:solidFill>
            </a:endParaRPr>
          </a:p>
          <a:p>
            <a:pPr algn="l"/>
            <a:endParaRPr lang="en-IE" sz="2400" b="0" i="0" dirty="0">
              <a:solidFill>
                <a:srgbClr val="2B2B2B"/>
              </a:solidFill>
              <a:effectLst/>
              <a:latin typeface="PublicSans"/>
            </a:endParaRPr>
          </a:p>
          <a:p>
            <a:pPr marL="342900" indent="-342900">
              <a:buFont typeface="Wingdings" panose="05000000000000000000" pitchFamily="2" charset="2"/>
              <a:buChar char="ü"/>
            </a:pPr>
            <a:endParaRPr lang="en-IE" sz="2400" b="0" i="0" dirty="0">
              <a:solidFill>
                <a:srgbClr val="25245D"/>
              </a:solidFill>
              <a:effectLst/>
              <a:latin typeface="museo-slab"/>
            </a:endParaRPr>
          </a:p>
          <a:p>
            <a:pPr marL="342900" indent="-342900">
              <a:buFont typeface="Wingdings" panose="05000000000000000000" pitchFamily="2" charset="2"/>
              <a:buChar char="ü"/>
            </a:pPr>
            <a:endParaRPr lang="en-IE" sz="2400" dirty="0">
              <a:solidFill>
                <a:schemeClr val="tx1">
                  <a:lumMod val="75000"/>
                  <a:lumOff val="25000"/>
                </a:schemeClr>
              </a:solidFill>
            </a:endParaRPr>
          </a:p>
          <a:p>
            <a:pPr marL="342900" indent="-342900">
              <a:buFont typeface="Wingdings" panose="05000000000000000000" pitchFamily="2" charset="2"/>
              <a:buChar char="ü"/>
            </a:pPr>
            <a:endParaRPr lang="en-IE" sz="2400" dirty="0">
              <a:solidFill>
                <a:schemeClr val="tx1">
                  <a:lumMod val="75000"/>
                  <a:lumOff val="25000"/>
                </a:schemeClr>
              </a:solidFill>
            </a:endParaRPr>
          </a:p>
          <a:p>
            <a:pPr marL="342900" indent="-342900">
              <a:buFont typeface="Wingdings" panose="05000000000000000000" pitchFamily="2" charset="2"/>
              <a:buChar char="ü"/>
            </a:pPr>
            <a:endParaRPr lang="en-IE" sz="2400" dirty="0">
              <a:solidFill>
                <a:schemeClr val="tx1">
                  <a:lumMod val="75000"/>
                  <a:lumOff val="25000"/>
                </a:schemeClr>
              </a:solidFill>
            </a:endParaRPr>
          </a:p>
          <a:p>
            <a:endParaRPr lang="en-IE" dirty="0"/>
          </a:p>
        </p:txBody>
      </p:sp>
      <p:sp>
        <p:nvSpPr>
          <p:cNvPr id="7" name="Text Placeholder 4">
            <a:extLst>
              <a:ext uri="{FF2B5EF4-FFF2-40B4-BE49-F238E27FC236}">
                <a16:creationId xmlns:a16="http://schemas.microsoft.com/office/drawing/2014/main" xmlns="" id="{FBEBD9B2-0BF2-47B9-9DED-1E2211E97E49}"/>
              </a:ext>
            </a:extLst>
          </p:cNvPr>
          <p:cNvSpPr>
            <a:spLocks noGrp="1"/>
          </p:cNvSpPr>
          <p:nvPr>
            <p:ph type="body" sz="quarter" idx="15"/>
          </p:nvPr>
        </p:nvSpPr>
        <p:spPr>
          <a:xfrm>
            <a:off x="177598" y="563198"/>
            <a:ext cx="3137102" cy="5206518"/>
          </a:xfrm>
        </p:spPr>
        <p:txBody>
          <a:bodyPr>
            <a:noAutofit/>
          </a:bodyPr>
          <a:lstStyle/>
          <a:p>
            <a:pPr algn="ctr">
              <a:spcBef>
                <a:spcPts val="0"/>
              </a:spcBef>
            </a:pPr>
            <a:r>
              <a:rPr lang="en-IE" b="1" dirty="0" err="1" smtClean="0"/>
              <a:t>Sosyal</a:t>
            </a:r>
            <a:r>
              <a:rPr lang="en-IE" b="1" dirty="0" smtClean="0"/>
              <a:t> </a:t>
            </a:r>
            <a:r>
              <a:rPr lang="en-IE" b="1" dirty="0" err="1" smtClean="0"/>
              <a:t>İnovasyon</a:t>
            </a:r>
            <a:r>
              <a:rPr lang="en-IE" b="1" dirty="0" smtClean="0"/>
              <a:t> </a:t>
            </a:r>
            <a:r>
              <a:rPr lang="en-IE" b="1" dirty="0" err="1" smtClean="0"/>
              <a:t>Fırsatları</a:t>
            </a:r>
            <a:endParaRPr lang="tr-TR" b="1" dirty="0" smtClean="0"/>
          </a:p>
          <a:p>
            <a:pPr algn="ctr">
              <a:spcBef>
                <a:spcPts val="0"/>
              </a:spcBef>
            </a:pPr>
            <a:r>
              <a:rPr lang="en-IE" b="1" dirty="0" err="1" smtClean="0"/>
              <a:t>Yoksulluk</a:t>
            </a:r>
            <a:r>
              <a:rPr lang="en-IE" b="1" dirty="0" smtClean="0"/>
              <a:t> </a:t>
            </a:r>
            <a:endParaRPr lang="en-IE" b="1" dirty="0"/>
          </a:p>
          <a:p>
            <a:endParaRPr lang="en-IE" dirty="0"/>
          </a:p>
          <a:p>
            <a:pPr algn="ctr"/>
            <a:r>
              <a:rPr lang="en-IE" i="1" dirty="0" err="1" smtClean="0"/>
              <a:t>Cep</a:t>
            </a:r>
            <a:r>
              <a:rPr lang="en-IE" i="1" dirty="0" smtClean="0"/>
              <a:t> </a:t>
            </a:r>
            <a:r>
              <a:rPr lang="en-IE" i="1" dirty="0" err="1" smtClean="0"/>
              <a:t>Telefonu</a:t>
            </a:r>
            <a:r>
              <a:rPr lang="en-IE" i="1" dirty="0" smtClean="0"/>
              <a:t> </a:t>
            </a:r>
            <a:r>
              <a:rPr lang="en-IE" i="1" dirty="0" err="1" smtClean="0"/>
              <a:t>Teknolojisinin</a:t>
            </a:r>
            <a:r>
              <a:rPr lang="en-IE" i="1" dirty="0" smtClean="0"/>
              <a:t> </a:t>
            </a:r>
            <a:r>
              <a:rPr lang="en-IE" i="1" dirty="0" err="1" smtClean="0"/>
              <a:t>Gücüne</a:t>
            </a:r>
            <a:r>
              <a:rPr lang="en-IE" i="1" dirty="0" smtClean="0"/>
              <a:t> </a:t>
            </a:r>
            <a:r>
              <a:rPr lang="en-IE" i="1" dirty="0" err="1" smtClean="0"/>
              <a:t>Bakış</a:t>
            </a:r>
            <a:endParaRPr lang="en-IE" i="1" dirty="0"/>
          </a:p>
          <a:p>
            <a:pPr algn="ctr"/>
            <a:endParaRPr lang="en-IE" sz="2000" i="1" dirty="0"/>
          </a:p>
          <a:p>
            <a:pPr algn="ctr"/>
            <a:r>
              <a:rPr lang="tr-TR" sz="2000" i="1" u="sng" dirty="0" smtClean="0">
                <a:solidFill>
                  <a:schemeClr val="accent1"/>
                </a:solidFill>
              </a:rPr>
              <a:t>Fazla</a:t>
            </a:r>
            <a:endParaRPr lang="en-IE" sz="2000" i="1" u="sng" dirty="0">
              <a:solidFill>
                <a:schemeClr val="accent1"/>
              </a:solidFill>
            </a:endParaRPr>
          </a:p>
        </p:txBody>
      </p:sp>
    </p:spTree>
    <p:extLst>
      <p:ext uri="{BB962C8B-B14F-4D97-AF65-F5344CB8AC3E}">
        <p14:creationId xmlns:p14="http://schemas.microsoft.com/office/powerpoint/2010/main" xmlns="" val="13958397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567C87EA-660E-456F-AEBD-61DAAAB5601D}"/>
              </a:ext>
            </a:extLst>
          </p:cNvPr>
          <p:cNvSpPr>
            <a:spLocks noGrp="1"/>
          </p:cNvSpPr>
          <p:nvPr>
            <p:ph type="body" sz="quarter" idx="14"/>
          </p:nvPr>
        </p:nvSpPr>
        <p:spPr>
          <a:xfrm>
            <a:off x="6096001" y="1037867"/>
            <a:ext cx="5696784" cy="1595874"/>
          </a:xfrm>
        </p:spPr>
        <p:txBody>
          <a:bodyPr anchor="ctr">
            <a:noAutofit/>
          </a:bodyPr>
          <a:lstStyle/>
          <a:p>
            <a:r>
              <a:rPr lang="tr-TR" sz="4000" b="1" dirty="0" smtClean="0">
                <a:solidFill>
                  <a:schemeClr val="tx1"/>
                </a:solidFill>
              </a:rPr>
              <a:t>Yerel Toplumlarımızda </a:t>
            </a:r>
            <a:r>
              <a:rPr lang="tr-TR" sz="4000" b="1" dirty="0" err="1" smtClean="0">
                <a:solidFill>
                  <a:schemeClr val="tx1"/>
                </a:solidFill>
              </a:rPr>
              <a:t>COVID'in</a:t>
            </a:r>
            <a:r>
              <a:rPr lang="tr-TR" sz="4000" b="1" dirty="0" smtClean="0">
                <a:solidFill>
                  <a:schemeClr val="tx1"/>
                </a:solidFill>
              </a:rPr>
              <a:t> Etkilerine Yanıt Veren DSİ Projeleri</a:t>
            </a:r>
            <a:endParaRPr lang="en-IE" sz="4000" b="1" dirty="0">
              <a:solidFill>
                <a:schemeClr val="tx1"/>
              </a:solidFill>
            </a:endParaRPr>
          </a:p>
        </p:txBody>
      </p:sp>
      <p:sp>
        <p:nvSpPr>
          <p:cNvPr id="6" name="Text Placeholder 5">
            <a:extLst>
              <a:ext uri="{FF2B5EF4-FFF2-40B4-BE49-F238E27FC236}">
                <a16:creationId xmlns:a16="http://schemas.microsoft.com/office/drawing/2014/main" xmlns="" id="{1C063CD7-9F89-418A-8B8B-842D287ACBA1}"/>
              </a:ext>
            </a:extLst>
          </p:cNvPr>
          <p:cNvSpPr>
            <a:spLocks noGrp="1"/>
          </p:cNvSpPr>
          <p:nvPr>
            <p:ph type="body" sz="quarter" idx="15"/>
          </p:nvPr>
        </p:nvSpPr>
        <p:spPr/>
        <p:txBody>
          <a:bodyPr/>
          <a:lstStyle/>
          <a:p>
            <a:r>
              <a:rPr lang="en-IE" dirty="0" err="1" smtClean="0">
                <a:solidFill>
                  <a:schemeClr val="tx1"/>
                </a:solidFill>
                <a:latin typeface="nta"/>
              </a:rPr>
              <a:t>Bir</a:t>
            </a:r>
            <a:r>
              <a:rPr lang="en-IE" dirty="0" smtClean="0">
                <a:solidFill>
                  <a:schemeClr val="tx1"/>
                </a:solidFill>
                <a:latin typeface="nta"/>
              </a:rPr>
              <a:t> </a:t>
            </a:r>
            <a:r>
              <a:rPr lang="en-IE" dirty="0" err="1" smtClean="0">
                <a:solidFill>
                  <a:schemeClr val="tx1"/>
                </a:solidFill>
                <a:latin typeface="nta"/>
              </a:rPr>
              <a:t>sonraki</a:t>
            </a:r>
            <a:r>
              <a:rPr lang="en-IE" dirty="0" smtClean="0">
                <a:solidFill>
                  <a:schemeClr val="tx1"/>
                </a:solidFill>
                <a:latin typeface="nta"/>
              </a:rPr>
              <a:t> </a:t>
            </a:r>
            <a:r>
              <a:rPr lang="en-IE" dirty="0" err="1" smtClean="0">
                <a:solidFill>
                  <a:schemeClr val="tx1"/>
                </a:solidFill>
                <a:latin typeface="nta"/>
              </a:rPr>
              <a:t>bölümde</a:t>
            </a:r>
            <a:r>
              <a:rPr lang="en-IE" dirty="0" smtClean="0">
                <a:solidFill>
                  <a:schemeClr val="tx1"/>
                </a:solidFill>
                <a:latin typeface="nta"/>
              </a:rPr>
              <a:t>, 18 </a:t>
            </a:r>
            <a:r>
              <a:rPr lang="en-IE" dirty="0" err="1" smtClean="0">
                <a:solidFill>
                  <a:schemeClr val="tx1"/>
                </a:solidFill>
                <a:latin typeface="nta"/>
              </a:rPr>
              <a:t>şirketin</a:t>
            </a:r>
            <a:r>
              <a:rPr lang="en-IE" dirty="0" smtClean="0">
                <a:solidFill>
                  <a:schemeClr val="tx1"/>
                </a:solidFill>
                <a:latin typeface="nta"/>
              </a:rPr>
              <a:t> Covid-19 </a:t>
            </a:r>
            <a:r>
              <a:rPr lang="en-IE" dirty="0" err="1" smtClean="0">
                <a:solidFill>
                  <a:schemeClr val="tx1"/>
                </a:solidFill>
                <a:latin typeface="nta"/>
              </a:rPr>
              <a:t>sırasında</a:t>
            </a:r>
            <a:r>
              <a:rPr lang="en-IE" dirty="0" smtClean="0">
                <a:solidFill>
                  <a:schemeClr val="tx1"/>
                </a:solidFill>
                <a:latin typeface="nta"/>
              </a:rPr>
              <a:t> </a:t>
            </a:r>
            <a:r>
              <a:rPr lang="en-IE" dirty="0" err="1" smtClean="0">
                <a:solidFill>
                  <a:schemeClr val="tx1"/>
                </a:solidFill>
                <a:latin typeface="nta"/>
              </a:rPr>
              <a:t>genç</a:t>
            </a:r>
            <a:r>
              <a:rPr lang="en-IE" dirty="0" smtClean="0">
                <a:solidFill>
                  <a:schemeClr val="tx1"/>
                </a:solidFill>
                <a:latin typeface="nta"/>
              </a:rPr>
              <a:t> </a:t>
            </a:r>
            <a:r>
              <a:rPr lang="en-IE" dirty="0" err="1" smtClean="0">
                <a:solidFill>
                  <a:schemeClr val="tx1"/>
                </a:solidFill>
                <a:latin typeface="nta"/>
              </a:rPr>
              <a:t>ebeveynler</a:t>
            </a:r>
            <a:r>
              <a:rPr lang="en-IE" dirty="0" smtClean="0">
                <a:solidFill>
                  <a:schemeClr val="tx1"/>
                </a:solidFill>
                <a:latin typeface="nta"/>
              </a:rPr>
              <a:t>, </a:t>
            </a:r>
            <a:r>
              <a:rPr lang="en-IE" dirty="0" err="1" smtClean="0">
                <a:solidFill>
                  <a:schemeClr val="tx1"/>
                </a:solidFill>
                <a:latin typeface="nta"/>
              </a:rPr>
              <a:t>evdeki</a:t>
            </a:r>
            <a:r>
              <a:rPr lang="en-IE" dirty="0" smtClean="0">
                <a:solidFill>
                  <a:schemeClr val="tx1"/>
                </a:solidFill>
                <a:latin typeface="nta"/>
              </a:rPr>
              <a:t> </a:t>
            </a:r>
            <a:r>
              <a:rPr lang="en-IE" dirty="0" err="1" smtClean="0">
                <a:solidFill>
                  <a:schemeClr val="tx1"/>
                </a:solidFill>
                <a:latin typeface="nta"/>
              </a:rPr>
              <a:t>yaşlılar</a:t>
            </a:r>
            <a:r>
              <a:rPr lang="en-IE" dirty="0" smtClean="0">
                <a:solidFill>
                  <a:schemeClr val="tx1"/>
                </a:solidFill>
                <a:latin typeface="nta"/>
              </a:rPr>
              <a:t> </a:t>
            </a:r>
            <a:r>
              <a:rPr lang="en-IE" dirty="0" err="1" smtClean="0">
                <a:solidFill>
                  <a:schemeClr val="tx1"/>
                </a:solidFill>
                <a:latin typeface="nta"/>
              </a:rPr>
              <a:t>ve</a:t>
            </a:r>
            <a:r>
              <a:rPr lang="en-IE" dirty="0" smtClean="0">
                <a:solidFill>
                  <a:schemeClr val="tx1"/>
                </a:solidFill>
                <a:latin typeface="nta"/>
              </a:rPr>
              <a:t> </a:t>
            </a:r>
            <a:r>
              <a:rPr lang="en-IE" dirty="0" err="1" smtClean="0">
                <a:solidFill>
                  <a:schemeClr val="tx1"/>
                </a:solidFill>
                <a:latin typeface="nta"/>
              </a:rPr>
              <a:t>evsizler</a:t>
            </a:r>
            <a:r>
              <a:rPr lang="en-IE" dirty="0" smtClean="0">
                <a:solidFill>
                  <a:schemeClr val="tx1"/>
                </a:solidFill>
                <a:latin typeface="nta"/>
              </a:rPr>
              <a:t> </a:t>
            </a:r>
            <a:r>
              <a:rPr lang="en-IE" dirty="0" err="1" smtClean="0">
                <a:solidFill>
                  <a:schemeClr val="tx1"/>
                </a:solidFill>
                <a:latin typeface="nta"/>
              </a:rPr>
              <a:t>dahil</a:t>
            </a:r>
            <a:r>
              <a:rPr lang="en-IE" dirty="0" smtClean="0">
                <a:solidFill>
                  <a:schemeClr val="tx1"/>
                </a:solidFill>
                <a:latin typeface="nta"/>
              </a:rPr>
              <a:t> </a:t>
            </a:r>
            <a:r>
              <a:rPr lang="en-IE" dirty="0" err="1" smtClean="0">
                <a:solidFill>
                  <a:schemeClr val="tx1"/>
                </a:solidFill>
                <a:latin typeface="nta"/>
              </a:rPr>
              <a:t>olmak</a:t>
            </a:r>
            <a:r>
              <a:rPr lang="en-IE" dirty="0" smtClean="0">
                <a:solidFill>
                  <a:schemeClr val="tx1"/>
                </a:solidFill>
                <a:latin typeface="nta"/>
              </a:rPr>
              <a:t> </a:t>
            </a:r>
            <a:r>
              <a:rPr lang="en-IE" dirty="0" err="1" smtClean="0">
                <a:solidFill>
                  <a:schemeClr val="tx1"/>
                </a:solidFill>
                <a:latin typeface="nta"/>
              </a:rPr>
              <a:t>üzere</a:t>
            </a:r>
            <a:r>
              <a:rPr lang="en-IE" dirty="0" smtClean="0">
                <a:solidFill>
                  <a:schemeClr val="tx1"/>
                </a:solidFill>
                <a:latin typeface="nta"/>
              </a:rPr>
              <a:t> </a:t>
            </a:r>
            <a:r>
              <a:rPr lang="en-IE" dirty="0" err="1" smtClean="0">
                <a:solidFill>
                  <a:schemeClr val="tx1"/>
                </a:solidFill>
                <a:latin typeface="nta"/>
              </a:rPr>
              <a:t>etkilenen</a:t>
            </a:r>
            <a:r>
              <a:rPr lang="en-IE" dirty="0" smtClean="0">
                <a:solidFill>
                  <a:schemeClr val="tx1"/>
                </a:solidFill>
                <a:latin typeface="nta"/>
              </a:rPr>
              <a:t> </a:t>
            </a:r>
            <a:r>
              <a:rPr lang="en-IE" dirty="0" err="1" smtClean="0">
                <a:solidFill>
                  <a:schemeClr val="tx1"/>
                </a:solidFill>
                <a:latin typeface="nta"/>
              </a:rPr>
              <a:t>bir</a:t>
            </a:r>
            <a:r>
              <a:rPr lang="en-IE" dirty="0" smtClean="0">
                <a:solidFill>
                  <a:schemeClr val="tx1"/>
                </a:solidFill>
                <a:latin typeface="nta"/>
              </a:rPr>
              <a:t> </a:t>
            </a:r>
            <a:r>
              <a:rPr lang="en-IE" dirty="0" err="1" smtClean="0">
                <a:solidFill>
                  <a:schemeClr val="tx1"/>
                </a:solidFill>
                <a:latin typeface="nta"/>
              </a:rPr>
              <a:t>dizi</a:t>
            </a:r>
            <a:r>
              <a:rPr lang="en-IE" dirty="0" smtClean="0">
                <a:solidFill>
                  <a:schemeClr val="tx1"/>
                </a:solidFill>
                <a:latin typeface="nta"/>
              </a:rPr>
              <a:t> </a:t>
            </a:r>
            <a:r>
              <a:rPr lang="en-IE" dirty="0" err="1" smtClean="0">
                <a:solidFill>
                  <a:schemeClr val="tx1"/>
                </a:solidFill>
                <a:latin typeface="nta"/>
              </a:rPr>
              <a:t>kilit</a:t>
            </a:r>
            <a:r>
              <a:rPr lang="en-IE" dirty="0" smtClean="0">
                <a:solidFill>
                  <a:schemeClr val="tx1"/>
                </a:solidFill>
                <a:latin typeface="nta"/>
              </a:rPr>
              <a:t> </a:t>
            </a:r>
            <a:r>
              <a:rPr lang="en-IE" dirty="0" err="1" smtClean="0">
                <a:solidFill>
                  <a:schemeClr val="tx1"/>
                </a:solidFill>
                <a:latin typeface="nta"/>
              </a:rPr>
              <a:t>gruba</a:t>
            </a:r>
            <a:r>
              <a:rPr lang="en-IE" dirty="0" smtClean="0">
                <a:solidFill>
                  <a:schemeClr val="tx1"/>
                </a:solidFill>
                <a:latin typeface="nta"/>
              </a:rPr>
              <a:t> </a:t>
            </a:r>
            <a:r>
              <a:rPr lang="en-IE" dirty="0" err="1" smtClean="0">
                <a:solidFill>
                  <a:schemeClr val="tx1"/>
                </a:solidFill>
                <a:latin typeface="nta"/>
              </a:rPr>
              <a:t>yardım</a:t>
            </a:r>
            <a:r>
              <a:rPr lang="en-IE" dirty="0" smtClean="0">
                <a:solidFill>
                  <a:schemeClr val="tx1"/>
                </a:solidFill>
                <a:latin typeface="nta"/>
              </a:rPr>
              <a:t> </a:t>
            </a:r>
            <a:r>
              <a:rPr lang="en-IE" dirty="0" err="1" smtClean="0">
                <a:solidFill>
                  <a:schemeClr val="tx1"/>
                </a:solidFill>
                <a:latin typeface="nta"/>
              </a:rPr>
              <a:t>etme</a:t>
            </a:r>
            <a:r>
              <a:rPr lang="en-IE" dirty="0" smtClean="0">
                <a:solidFill>
                  <a:schemeClr val="tx1"/>
                </a:solidFill>
                <a:latin typeface="nta"/>
              </a:rPr>
              <a:t> </a:t>
            </a:r>
            <a:r>
              <a:rPr lang="en-IE" dirty="0" err="1" smtClean="0">
                <a:solidFill>
                  <a:schemeClr val="tx1"/>
                </a:solidFill>
                <a:latin typeface="nta"/>
              </a:rPr>
              <a:t>potansiyeline</a:t>
            </a:r>
            <a:r>
              <a:rPr lang="en-IE" dirty="0" smtClean="0">
                <a:solidFill>
                  <a:schemeClr val="tx1"/>
                </a:solidFill>
                <a:latin typeface="nta"/>
              </a:rPr>
              <a:t> </a:t>
            </a:r>
            <a:r>
              <a:rPr lang="en-IE" dirty="0" err="1" smtClean="0">
                <a:solidFill>
                  <a:schemeClr val="tx1"/>
                </a:solidFill>
                <a:latin typeface="nta"/>
              </a:rPr>
              <a:t>nasıl</a:t>
            </a:r>
            <a:r>
              <a:rPr lang="en-IE" dirty="0" smtClean="0">
                <a:solidFill>
                  <a:schemeClr val="tx1"/>
                </a:solidFill>
                <a:latin typeface="nta"/>
              </a:rPr>
              <a:t> </a:t>
            </a:r>
            <a:r>
              <a:rPr lang="en-IE" dirty="0" err="1" smtClean="0">
                <a:solidFill>
                  <a:schemeClr val="tx1"/>
                </a:solidFill>
                <a:latin typeface="nta"/>
              </a:rPr>
              <a:t>sahip</a:t>
            </a:r>
            <a:r>
              <a:rPr lang="en-IE" dirty="0" smtClean="0">
                <a:solidFill>
                  <a:schemeClr val="tx1"/>
                </a:solidFill>
                <a:latin typeface="nta"/>
              </a:rPr>
              <a:t> </a:t>
            </a:r>
            <a:r>
              <a:rPr lang="en-IE" dirty="0" err="1" smtClean="0">
                <a:solidFill>
                  <a:schemeClr val="tx1"/>
                </a:solidFill>
                <a:latin typeface="nta"/>
              </a:rPr>
              <a:t>olduğunu</a:t>
            </a:r>
            <a:r>
              <a:rPr lang="en-IE" dirty="0" smtClean="0">
                <a:solidFill>
                  <a:schemeClr val="tx1"/>
                </a:solidFill>
                <a:latin typeface="nta"/>
              </a:rPr>
              <a:t> </a:t>
            </a:r>
            <a:r>
              <a:rPr lang="en-IE" dirty="0" err="1" smtClean="0">
                <a:solidFill>
                  <a:schemeClr val="tx1"/>
                </a:solidFill>
                <a:latin typeface="nta"/>
              </a:rPr>
              <a:t>ve</a:t>
            </a:r>
            <a:r>
              <a:rPr lang="en-IE" dirty="0" smtClean="0">
                <a:solidFill>
                  <a:schemeClr val="tx1"/>
                </a:solidFill>
                <a:latin typeface="nta"/>
              </a:rPr>
              <a:t> </a:t>
            </a:r>
            <a:r>
              <a:rPr lang="en-IE" dirty="0" err="1" smtClean="0">
                <a:solidFill>
                  <a:schemeClr val="tx1"/>
                </a:solidFill>
                <a:latin typeface="nta"/>
              </a:rPr>
              <a:t>insanlara</a:t>
            </a:r>
            <a:r>
              <a:rPr lang="en-IE" dirty="0" smtClean="0">
                <a:solidFill>
                  <a:schemeClr val="tx1"/>
                </a:solidFill>
                <a:latin typeface="nta"/>
              </a:rPr>
              <a:t> </a:t>
            </a:r>
            <a:r>
              <a:rPr lang="en-IE" dirty="0" err="1" smtClean="0">
                <a:solidFill>
                  <a:schemeClr val="tx1"/>
                </a:solidFill>
                <a:latin typeface="nta"/>
              </a:rPr>
              <a:t>kendi</a:t>
            </a:r>
            <a:r>
              <a:rPr lang="en-IE" dirty="0" smtClean="0">
                <a:solidFill>
                  <a:schemeClr val="tx1"/>
                </a:solidFill>
                <a:latin typeface="nta"/>
              </a:rPr>
              <a:t> </a:t>
            </a:r>
            <a:r>
              <a:rPr lang="en-IE" dirty="0" err="1" smtClean="0">
                <a:solidFill>
                  <a:schemeClr val="tx1"/>
                </a:solidFill>
                <a:latin typeface="nta"/>
              </a:rPr>
              <a:t>başlarına</a:t>
            </a:r>
            <a:r>
              <a:rPr lang="en-IE" dirty="0" smtClean="0">
                <a:solidFill>
                  <a:schemeClr val="tx1"/>
                </a:solidFill>
                <a:latin typeface="nta"/>
              </a:rPr>
              <a:t> </a:t>
            </a:r>
            <a:r>
              <a:rPr lang="en-IE" dirty="0" err="1" smtClean="0">
                <a:solidFill>
                  <a:schemeClr val="tx1"/>
                </a:solidFill>
                <a:latin typeface="nta"/>
              </a:rPr>
              <a:t>bakmaları</a:t>
            </a:r>
            <a:r>
              <a:rPr lang="en-IE" dirty="0" smtClean="0">
                <a:solidFill>
                  <a:schemeClr val="tx1"/>
                </a:solidFill>
                <a:latin typeface="nta"/>
              </a:rPr>
              <a:t> </a:t>
            </a:r>
            <a:r>
              <a:rPr lang="en-IE" dirty="0" err="1" smtClean="0">
                <a:solidFill>
                  <a:schemeClr val="tx1"/>
                </a:solidFill>
                <a:latin typeface="nta"/>
              </a:rPr>
              <a:t>için</a:t>
            </a:r>
            <a:r>
              <a:rPr lang="en-IE" dirty="0" smtClean="0">
                <a:solidFill>
                  <a:schemeClr val="tx1"/>
                </a:solidFill>
                <a:latin typeface="nta"/>
              </a:rPr>
              <a:t> </a:t>
            </a:r>
            <a:r>
              <a:rPr lang="en-IE" dirty="0" err="1" smtClean="0">
                <a:solidFill>
                  <a:schemeClr val="tx1"/>
                </a:solidFill>
                <a:latin typeface="nta"/>
              </a:rPr>
              <a:t>araçlar</a:t>
            </a:r>
            <a:r>
              <a:rPr lang="en-IE" dirty="0" smtClean="0">
                <a:solidFill>
                  <a:schemeClr val="tx1"/>
                </a:solidFill>
                <a:latin typeface="nta"/>
              </a:rPr>
              <a:t> </a:t>
            </a:r>
            <a:r>
              <a:rPr lang="en-IE" dirty="0" err="1" smtClean="0">
                <a:solidFill>
                  <a:schemeClr val="tx1"/>
                </a:solidFill>
                <a:latin typeface="nta"/>
              </a:rPr>
              <a:t>vermeyi</a:t>
            </a:r>
            <a:r>
              <a:rPr lang="en-IE" dirty="0" smtClean="0">
                <a:solidFill>
                  <a:schemeClr val="tx1"/>
                </a:solidFill>
                <a:latin typeface="nta"/>
              </a:rPr>
              <a:t> </a:t>
            </a:r>
            <a:r>
              <a:rPr lang="en-IE" dirty="0" err="1" smtClean="0">
                <a:solidFill>
                  <a:schemeClr val="tx1"/>
                </a:solidFill>
                <a:latin typeface="nta"/>
              </a:rPr>
              <a:t>öğreneceksiniz</a:t>
            </a:r>
            <a:r>
              <a:rPr lang="en-IE" dirty="0" smtClean="0">
                <a:solidFill>
                  <a:schemeClr val="tx1"/>
                </a:solidFill>
                <a:latin typeface="nta"/>
              </a:rPr>
              <a:t>. </a:t>
            </a:r>
            <a:r>
              <a:rPr lang="en-IE" dirty="0" err="1" smtClean="0">
                <a:solidFill>
                  <a:schemeClr val="tx1"/>
                </a:solidFill>
                <a:latin typeface="nta"/>
              </a:rPr>
              <a:t>izolasyon</a:t>
            </a:r>
            <a:r>
              <a:rPr lang="en-IE" dirty="0" smtClean="0">
                <a:solidFill>
                  <a:schemeClr val="tx1"/>
                </a:solidFill>
                <a:latin typeface="nta"/>
              </a:rPr>
              <a:t> </a:t>
            </a:r>
            <a:r>
              <a:rPr lang="en-IE" dirty="0" err="1" smtClean="0">
                <a:solidFill>
                  <a:schemeClr val="tx1"/>
                </a:solidFill>
                <a:latin typeface="nta"/>
              </a:rPr>
              <a:t>sırasında</a:t>
            </a:r>
            <a:r>
              <a:rPr lang="en-IE" dirty="0" smtClean="0">
                <a:solidFill>
                  <a:schemeClr val="tx1"/>
                </a:solidFill>
                <a:latin typeface="nta"/>
              </a:rPr>
              <a:t> </a:t>
            </a:r>
            <a:r>
              <a:rPr lang="en-IE" dirty="0" err="1" smtClean="0">
                <a:solidFill>
                  <a:schemeClr val="tx1"/>
                </a:solidFill>
                <a:latin typeface="nta"/>
              </a:rPr>
              <a:t>kendi</a:t>
            </a:r>
            <a:r>
              <a:rPr lang="en-IE" dirty="0" smtClean="0">
                <a:solidFill>
                  <a:schemeClr val="tx1"/>
                </a:solidFill>
                <a:latin typeface="nta"/>
              </a:rPr>
              <a:t> </a:t>
            </a:r>
            <a:r>
              <a:rPr lang="en-IE" dirty="0" err="1" smtClean="0">
                <a:solidFill>
                  <a:schemeClr val="tx1"/>
                </a:solidFill>
                <a:latin typeface="nta"/>
              </a:rPr>
              <a:t>ruh</a:t>
            </a:r>
            <a:r>
              <a:rPr lang="en-IE" dirty="0" smtClean="0">
                <a:solidFill>
                  <a:schemeClr val="tx1"/>
                </a:solidFill>
                <a:latin typeface="nta"/>
              </a:rPr>
              <a:t> </a:t>
            </a:r>
            <a:r>
              <a:rPr lang="en-IE" dirty="0" err="1" smtClean="0">
                <a:solidFill>
                  <a:schemeClr val="tx1"/>
                </a:solidFill>
                <a:latin typeface="nta"/>
              </a:rPr>
              <a:t>sağlığı</a:t>
            </a:r>
            <a:r>
              <a:rPr lang="en-IE" dirty="0" smtClean="0">
                <a:solidFill>
                  <a:schemeClr val="tx1"/>
                </a:solidFill>
                <a:latin typeface="nta"/>
              </a:rPr>
              <a:t>.</a:t>
            </a:r>
            <a:endParaRPr lang="en-IE" dirty="0">
              <a:solidFill>
                <a:schemeClr val="tx1"/>
              </a:solidFill>
            </a:endParaRPr>
          </a:p>
        </p:txBody>
      </p:sp>
      <p:sp>
        <p:nvSpPr>
          <p:cNvPr id="7" name="Text Placeholder 6">
            <a:extLst>
              <a:ext uri="{FF2B5EF4-FFF2-40B4-BE49-F238E27FC236}">
                <a16:creationId xmlns:a16="http://schemas.microsoft.com/office/drawing/2014/main" xmlns="" id="{4F1268F3-E0D3-40A4-A677-7C21BF93F65F}"/>
              </a:ext>
            </a:extLst>
          </p:cNvPr>
          <p:cNvSpPr>
            <a:spLocks noGrp="1"/>
          </p:cNvSpPr>
          <p:nvPr>
            <p:ph type="body" sz="quarter" idx="16"/>
          </p:nvPr>
        </p:nvSpPr>
        <p:spPr/>
        <p:txBody>
          <a:bodyPr>
            <a:normAutofit fontScale="85000" lnSpcReduction="20000"/>
          </a:bodyPr>
          <a:lstStyle/>
          <a:p>
            <a:endParaRPr lang="en-IE"/>
          </a:p>
        </p:txBody>
      </p:sp>
      <p:sp>
        <p:nvSpPr>
          <p:cNvPr id="4" name="Text Placeholder 3">
            <a:extLst>
              <a:ext uri="{FF2B5EF4-FFF2-40B4-BE49-F238E27FC236}">
                <a16:creationId xmlns:a16="http://schemas.microsoft.com/office/drawing/2014/main" xmlns="" id="{862DEE70-83B5-41A7-AB7B-F9E6660CBA62}"/>
              </a:ext>
            </a:extLst>
          </p:cNvPr>
          <p:cNvSpPr>
            <a:spLocks noGrp="1"/>
          </p:cNvSpPr>
          <p:nvPr>
            <p:ph type="body" sz="quarter" idx="13"/>
          </p:nvPr>
        </p:nvSpPr>
        <p:spPr/>
        <p:txBody>
          <a:bodyPr>
            <a:normAutofit fontScale="92500"/>
          </a:bodyPr>
          <a:lstStyle/>
          <a:p>
            <a:pPr algn="l"/>
            <a:r>
              <a:rPr lang="en-IE" b="0" i="0" dirty="0">
                <a:solidFill>
                  <a:srgbClr val="0B0C0C"/>
                </a:solidFill>
                <a:effectLst/>
                <a:latin typeface="nta"/>
              </a:rPr>
              <a:t> </a:t>
            </a:r>
            <a:r>
              <a:rPr lang="en-IE" i="0" dirty="0" err="1" smtClean="0">
                <a:solidFill>
                  <a:srgbClr val="0B0C0C"/>
                </a:solidFill>
                <a:latin typeface="nta"/>
              </a:rPr>
              <a:t>Teknolojinin</a:t>
            </a:r>
            <a:r>
              <a:rPr lang="en-IE" i="0" dirty="0" smtClean="0">
                <a:solidFill>
                  <a:srgbClr val="0B0C0C"/>
                </a:solidFill>
                <a:latin typeface="nta"/>
              </a:rPr>
              <a:t> </a:t>
            </a:r>
            <a:r>
              <a:rPr lang="en-IE" i="0" dirty="0" err="1" smtClean="0">
                <a:solidFill>
                  <a:srgbClr val="0B0C0C"/>
                </a:solidFill>
                <a:latin typeface="nta"/>
              </a:rPr>
              <a:t>bu</a:t>
            </a:r>
            <a:r>
              <a:rPr lang="en-IE" i="0" dirty="0" smtClean="0">
                <a:solidFill>
                  <a:srgbClr val="0B0C0C"/>
                </a:solidFill>
                <a:latin typeface="nta"/>
              </a:rPr>
              <a:t> </a:t>
            </a:r>
            <a:r>
              <a:rPr lang="en-IE" i="0" dirty="0" err="1" smtClean="0">
                <a:solidFill>
                  <a:srgbClr val="0B0C0C"/>
                </a:solidFill>
                <a:latin typeface="nta"/>
              </a:rPr>
              <a:t>salgına</a:t>
            </a:r>
            <a:r>
              <a:rPr lang="en-IE" i="0" dirty="0" smtClean="0">
                <a:solidFill>
                  <a:srgbClr val="0B0C0C"/>
                </a:solidFill>
                <a:latin typeface="nta"/>
              </a:rPr>
              <a:t> </a:t>
            </a:r>
            <a:r>
              <a:rPr lang="en-IE" i="0" dirty="0" err="1" smtClean="0">
                <a:solidFill>
                  <a:srgbClr val="0B0C0C"/>
                </a:solidFill>
                <a:latin typeface="nta"/>
              </a:rPr>
              <a:t>cevabımızda</a:t>
            </a:r>
            <a:r>
              <a:rPr lang="en-IE" i="0" dirty="0" smtClean="0">
                <a:solidFill>
                  <a:srgbClr val="0B0C0C"/>
                </a:solidFill>
                <a:latin typeface="nta"/>
              </a:rPr>
              <a:t> </a:t>
            </a:r>
            <a:r>
              <a:rPr lang="en-IE" i="0" dirty="0" err="1" smtClean="0">
                <a:solidFill>
                  <a:srgbClr val="0B0C0C"/>
                </a:solidFill>
                <a:latin typeface="nta"/>
              </a:rPr>
              <a:t>güçlü</a:t>
            </a:r>
            <a:r>
              <a:rPr lang="en-IE" i="0" dirty="0" smtClean="0">
                <a:solidFill>
                  <a:srgbClr val="0B0C0C"/>
                </a:solidFill>
                <a:latin typeface="nta"/>
              </a:rPr>
              <a:t> </a:t>
            </a:r>
            <a:r>
              <a:rPr lang="en-IE" i="0" dirty="0" err="1" smtClean="0">
                <a:solidFill>
                  <a:srgbClr val="0B0C0C"/>
                </a:solidFill>
                <a:latin typeface="nta"/>
              </a:rPr>
              <a:t>bir</a:t>
            </a:r>
            <a:r>
              <a:rPr lang="en-IE" i="0" dirty="0" smtClean="0">
                <a:solidFill>
                  <a:srgbClr val="0B0C0C"/>
                </a:solidFill>
                <a:latin typeface="nta"/>
              </a:rPr>
              <a:t> </a:t>
            </a:r>
            <a:r>
              <a:rPr lang="en-IE" i="0" dirty="0" err="1" smtClean="0">
                <a:solidFill>
                  <a:srgbClr val="0B0C0C"/>
                </a:solidFill>
                <a:latin typeface="nta"/>
              </a:rPr>
              <a:t>araç</a:t>
            </a:r>
            <a:r>
              <a:rPr lang="en-IE" i="0" dirty="0" smtClean="0">
                <a:solidFill>
                  <a:srgbClr val="0B0C0C"/>
                </a:solidFill>
                <a:latin typeface="nta"/>
              </a:rPr>
              <a:t> </a:t>
            </a:r>
            <a:r>
              <a:rPr lang="en-IE" i="0" dirty="0" err="1" smtClean="0">
                <a:solidFill>
                  <a:srgbClr val="0B0C0C"/>
                </a:solidFill>
                <a:latin typeface="nta"/>
              </a:rPr>
              <a:t>olduğu</a:t>
            </a:r>
            <a:r>
              <a:rPr lang="en-IE" i="0" dirty="0" smtClean="0">
                <a:solidFill>
                  <a:srgbClr val="0B0C0C"/>
                </a:solidFill>
                <a:latin typeface="nta"/>
              </a:rPr>
              <a:t> </a:t>
            </a:r>
            <a:r>
              <a:rPr lang="en-IE" i="0" dirty="0" err="1" smtClean="0">
                <a:solidFill>
                  <a:srgbClr val="0B0C0C"/>
                </a:solidFill>
                <a:latin typeface="nta"/>
              </a:rPr>
              <a:t>çoktan</a:t>
            </a:r>
            <a:r>
              <a:rPr lang="en-IE" i="0" dirty="0" smtClean="0">
                <a:solidFill>
                  <a:srgbClr val="0B0C0C"/>
                </a:solidFill>
                <a:latin typeface="nta"/>
              </a:rPr>
              <a:t> </a:t>
            </a:r>
            <a:r>
              <a:rPr lang="en-IE" i="0" dirty="0" err="1" smtClean="0">
                <a:solidFill>
                  <a:srgbClr val="0B0C0C"/>
                </a:solidFill>
                <a:latin typeface="nta"/>
              </a:rPr>
              <a:t>kanıtlandı</a:t>
            </a:r>
            <a:r>
              <a:rPr lang="en-IE" i="0" dirty="0" smtClean="0">
                <a:solidFill>
                  <a:srgbClr val="0B0C0C"/>
                </a:solidFill>
                <a:latin typeface="nta"/>
              </a:rPr>
              <a:t> </a:t>
            </a:r>
            <a:r>
              <a:rPr lang="en-IE" i="0" dirty="0" err="1" smtClean="0">
                <a:solidFill>
                  <a:srgbClr val="0B0C0C"/>
                </a:solidFill>
                <a:latin typeface="nta"/>
              </a:rPr>
              <a:t>ve</a:t>
            </a:r>
            <a:r>
              <a:rPr lang="en-IE" i="0" dirty="0" smtClean="0">
                <a:solidFill>
                  <a:srgbClr val="0B0C0C"/>
                </a:solidFill>
                <a:latin typeface="nta"/>
              </a:rPr>
              <a:t> </a:t>
            </a:r>
            <a:r>
              <a:rPr lang="en-IE" i="0" dirty="0" err="1" smtClean="0">
                <a:solidFill>
                  <a:srgbClr val="0B0C0C"/>
                </a:solidFill>
                <a:latin typeface="nta"/>
              </a:rPr>
              <a:t>bizi</a:t>
            </a:r>
            <a:r>
              <a:rPr lang="en-IE" i="0" dirty="0" smtClean="0">
                <a:solidFill>
                  <a:srgbClr val="0B0C0C"/>
                </a:solidFill>
                <a:latin typeface="nta"/>
              </a:rPr>
              <a:t> </a:t>
            </a:r>
            <a:r>
              <a:rPr lang="en-IE" i="0" dirty="0" err="1" smtClean="0">
                <a:solidFill>
                  <a:srgbClr val="0B0C0C"/>
                </a:solidFill>
                <a:latin typeface="nta"/>
              </a:rPr>
              <a:t>birkaç</a:t>
            </a:r>
            <a:r>
              <a:rPr lang="en-IE" i="0" dirty="0" smtClean="0">
                <a:solidFill>
                  <a:srgbClr val="0B0C0C"/>
                </a:solidFill>
                <a:latin typeface="nta"/>
              </a:rPr>
              <a:t> </a:t>
            </a:r>
            <a:r>
              <a:rPr lang="en-IE" i="0" dirty="0" err="1" smtClean="0">
                <a:solidFill>
                  <a:srgbClr val="0B0C0C"/>
                </a:solidFill>
                <a:latin typeface="nta"/>
              </a:rPr>
              <a:t>yıl</a:t>
            </a:r>
            <a:r>
              <a:rPr lang="en-IE" i="0" dirty="0" smtClean="0">
                <a:solidFill>
                  <a:srgbClr val="0B0C0C"/>
                </a:solidFill>
                <a:latin typeface="nta"/>
              </a:rPr>
              <a:t> </a:t>
            </a:r>
            <a:r>
              <a:rPr lang="en-IE" i="0" dirty="0" err="1" smtClean="0">
                <a:solidFill>
                  <a:srgbClr val="0B0C0C"/>
                </a:solidFill>
                <a:latin typeface="nta"/>
              </a:rPr>
              <a:t>önce</a:t>
            </a:r>
            <a:r>
              <a:rPr lang="en-IE" i="0" dirty="0" smtClean="0">
                <a:solidFill>
                  <a:srgbClr val="0B0C0C"/>
                </a:solidFill>
                <a:latin typeface="nta"/>
              </a:rPr>
              <a:t> </a:t>
            </a:r>
            <a:r>
              <a:rPr lang="en-IE" i="0" dirty="0" err="1" smtClean="0">
                <a:solidFill>
                  <a:srgbClr val="0B0C0C"/>
                </a:solidFill>
                <a:latin typeface="nta"/>
              </a:rPr>
              <a:t>hayal</a:t>
            </a:r>
            <a:r>
              <a:rPr lang="en-IE" i="0" dirty="0" smtClean="0">
                <a:solidFill>
                  <a:srgbClr val="0B0C0C"/>
                </a:solidFill>
                <a:latin typeface="nta"/>
              </a:rPr>
              <a:t> bile </a:t>
            </a:r>
            <a:r>
              <a:rPr lang="en-IE" i="0" dirty="0" err="1" smtClean="0">
                <a:solidFill>
                  <a:srgbClr val="0B0C0C"/>
                </a:solidFill>
                <a:latin typeface="nta"/>
              </a:rPr>
              <a:t>edemeyeceğimiz</a:t>
            </a:r>
            <a:r>
              <a:rPr lang="en-IE" i="0" dirty="0" smtClean="0">
                <a:solidFill>
                  <a:srgbClr val="0B0C0C"/>
                </a:solidFill>
                <a:latin typeface="nta"/>
              </a:rPr>
              <a:t> </a:t>
            </a:r>
            <a:r>
              <a:rPr lang="en-IE" i="0" dirty="0" err="1" smtClean="0">
                <a:solidFill>
                  <a:srgbClr val="0B0C0C"/>
                </a:solidFill>
                <a:latin typeface="nta"/>
              </a:rPr>
              <a:t>şekillerde</a:t>
            </a:r>
            <a:r>
              <a:rPr lang="en-IE" i="0" dirty="0" smtClean="0">
                <a:solidFill>
                  <a:srgbClr val="0B0C0C"/>
                </a:solidFill>
                <a:latin typeface="nta"/>
              </a:rPr>
              <a:t> </a:t>
            </a:r>
            <a:r>
              <a:rPr lang="en-IE" i="0" dirty="0" err="1" smtClean="0">
                <a:solidFill>
                  <a:srgbClr val="0B0C0C"/>
                </a:solidFill>
                <a:latin typeface="nta"/>
              </a:rPr>
              <a:t>bağlantıda</a:t>
            </a:r>
            <a:r>
              <a:rPr lang="en-IE" i="0" dirty="0" smtClean="0">
                <a:solidFill>
                  <a:srgbClr val="0B0C0C"/>
                </a:solidFill>
                <a:latin typeface="nta"/>
              </a:rPr>
              <a:t> </a:t>
            </a:r>
            <a:r>
              <a:rPr lang="en-IE" i="0" dirty="0" err="1" smtClean="0">
                <a:solidFill>
                  <a:srgbClr val="0B0C0C"/>
                </a:solidFill>
                <a:latin typeface="nta"/>
              </a:rPr>
              <a:t>tuttu</a:t>
            </a:r>
            <a:r>
              <a:rPr lang="en-IE" i="0" dirty="0" smtClean="0">
                <a:solidFill>
                  <a:srgbClr val="0B0C0C"/>
                </a:solidFill>
                <a:latin typeface="nta"/>
              </a:rPr>
              <a:t>.</a:t>
            </a:r>
          </a:p>
          <a:p>
            <a:pPr algn="l"/>
            <a:r>
              <a:rPr lang="en-IE" i="0" dirty="0" smtClean="0">
                <a:solidFill>
                  <a:srgbClr val="0B0C0C"/>
                </a:solidFill>
                <a:latin typeface="nta"/>
              </a:rPr>
              <a:t>Bu </a:t>
            </a:r>
            <a:r>
              <a:rPr lang="en-IE" i="0" dirty="0" err="1" smtClean="0">
                <a:solidFill>
                  <a:srgbClr val="0B0C0C"/>
                </a:solidFill>
                <a:latin typeface="nta"/>
              </a:rPr>
              <a:t>yenilikçi</a:t>
            </a:r>
            <a:r>
              <a:rPr lang="en-IE" i="0" dirty="0" smtClean="0">
                <a:solidFill>
                  <a:srgbClr val="0B0C0C"/>
                </a:solidFill>
                <a:latin typeface="nta"/>
              </a:rPr>
              <a:t> </a:t>
            </a:r>
            <a:r>
              <a:rPr lang="en-IE" i="0" dirty="0" err="1" smtClean="0">
                <a:solidFill>
                  <a:srgbClr val="0B0C0C"/>
                </a:solidFill>
                <a:latin typeface="nta"/>
              </a:rPr>
              <a:t>projeler</a:t>
            </a:r>
            <a:r>
              <a:rPr lang="en-IE" i="0" dirty="0" smtClean="0">
                <a:solidFill>
                  <a:srgbClr val="0B0C0C"/>
                </a:solidFill>
                <a:latin typeface="nta"/>
              </a:rPr>
              <a:t>, </a:t>
            </a:r>
            <a:r>
              <a:rPr lang="en-IE" i="0" dirty="0" err="1" smtClean="0">
                <a:solidFill>
                  <a:srgbClr val="0B0C0C"/>
                </a:solidFill>
                <a:latin typeface="nta"/>
              </a:rPr>
              <a:t>bazı</a:t>
            </a:r>
            <a:r>
              <a:rPr lang="en-IE" i="0" dirty="0" smtClean="0">
                <a:solidFill>
                  <a:srgbClr val="0B0C0C"/>
                </a:solidFill>
                <a:latin typeface="nta"/>
              </a:rPr>
              <a:t> </a:t>
            </a:r>
            <a:r>
              <a:rPr lang="en-IE" i="0" dirty="0" err="1" smtClean="0">
                <a:solidFill>
                  <a:srgbClr val="0B0C0C"/>
                </a:solidFill>
                <a:latin typeface="nta"/>
              </a:rPr>
              <a:t>insanlara</a:t>
            </a:r>
            <a:r>
              <a:rPr lang="en-IE" i="0" dirty="0" smtClean="0">
                <a:solidFill>
                  <a:srgbClr val="0B0C0C"/>
                </a:solidFill>
                <a:latin typeface="nta"/>
              </a:rPr>
              <a:t> </a:t>
            </a:r>
            <a:r>
              <a:rPr lang="en-IE" i="0" dirty="0" err="1" smtClean="0">
                <a:solidFill>
                  <a:srgbClr val="0B0C0C"/>
                </a:solidFill>
                <a:latin typeface="nta"/>
              </a:rPr>
              <a:t>yeni</a:t>
            </a:r>
            <a:r>
              <a:rPr lang="en-IE" i="0" dirty="0" smtClean="0">
                <a:solidFill>
                  <a:srgbClr val="0B0C0C"/>
                </a:solidFill>
                <a:latin typeface="nta"/>
              </a:rPr>
              <a:t> </a:t>
            </a:r>
            <a:r>
              <a:rPr lang="en-IE" i="0" dirty="0" err="1" smtClean="0">
                <a:solidFill>
                  <a:srgbClr val="0B0C0C"/>
                </a:solidFill>
                <a:latin typeface="nta"/>
              </a:rPr>
              <a:t>bir</a:t>
            </a:r>
            <a:r>
              <a:rPr lang="en-IE" i="0" dirty="0" smtClean="0">
                <a:solidFill>
                  <a:srgbClr val="0B0C0C"/>
                </a:solidFill>
                <a:latin typeface="nta"/>
              </a:rPr>
              <a:t> </a:t>
            </a:r>
            <a:r>
              <a:rPr lang="en-IE" i="0" dirty="0" err="1" smtClean="0">
                <a:solidFill>
                  <a:srgbClr val="0B0C0C"/>
                </a:solidFill>
                <a:latin typeface="nta"/>
              </a:rPr>
              <a:t>umut</a:t>
            </a:r>
            <a:r>
              <a:rPr lang="en-IE" i="0" dirty="0" smtClean="0">
                <a:solidFill>
                  <a:srgbClr val="0B0C0C"/>
                </a:solidFill>
                <a:latin typeface="nta"/>
              </a:rPr>
              <a:t> </a:t>
            </a:r>
            <a:r>
              <a:rPr lang="en-IE" i="0" dirty="0" err="1" smtClean="0">
                <a:solidFill>
                  <a:srgbClr val="0B0C0C"/>
                </a:solidFill>
                <a:latin typeface="nta"/>
              </a:rPr>
              <a:t>ve</a:t>
            </a:r>
            <a:r>
              <a:rPr lang="en-IE" i="0" dirty="0" smtClean="0">
                <a:solidFill>
                  <a:srgbClr val="0B0C0C"/>
                </a:solidFill>
                <a:latin typeface="nta"/>
              </a:rPr>
              <a:t> </a:t>
            </a:r>
            <a:r>
              <a:rPr lang="en-IE" i="0" dirty="0" err="1" smtClean="0">
                <a:solidFill>
                  <a:srgbClr val="0B0C0C"/>
                </a:solidFill>
                <a:latin typeface="nta"/>
              </a:rPr>
              <a:t>hayati</a:t>
            </a:r>
            <a:r>
              <a:rPr lang="en-IE" i="0" dirty="0" smtClean="0">
                <a:solidFill>
                  <a:srgbClr val="0B0C0C"/>
                </a:solidFill>
                <a:latin typeface="nta"/>
              </a:rPr>
              <a:t> </a:t>
            </a:r>
            <a:r>
              <a:rPr lang="en-IE" i="0" dirty="0" err="1" smtClean="0">
                <a:solidFill>
                  <a:srgbClr val="0B0C0C"/>
                </a:solidFill>
                <a:latin typeface="nta"/>
              </a:rPr>
              <a:t>destek</a:t>
            </a:r>
            <a:r>
              <a:rPr lang="en-IE" i="0" dirty="0" smtClean="0">
                <a:solidFill>
                  <a:srgbClr val="0B0C0C"/>
                </a:solidFill>
                <a:latin typeface="nta"/>
              </a:rPr>
              <a:t> </a:t>
            </a:r>
            <a:r>
              <a:rPr lang="en-IE" i="0" dirty="0" err="1" smtClean="0">
                <a:solidFill>
                  <a:srgbClr val="0B0C0C"/>
                </a:solidFill>
                <a:latin typeface="nta"/>
              </a:rPr>
              <a:t>sunacak</a:t>
            </a:r>
            <a:r>
              <a:rPr lang="en-IE" i="0" dirty="0" smtClean="0">
                <a:solidFill>
                  <a:srgbClr val="0B0C0C"/>
                </a:solidFill>
                <a:latin typeface="nta"/>
              </a:rPr>
              <a:t>.</a:t>
            </a:r>
            <a:endParaRPr lang="en-IE" b="0" i="0" dirty="0">
              <a:solidFill>
                <a:srgbClr val="0B0C0C"/>
              </a:solidFill>
              <a:effectLst/>
              <a:latin typeface="nta"/>
            </a:endParaRPr>
          </a:p>
          <a:p>
            <a:endParaRPr lang="en-IE" dirty="0"/>
          </a:p>
        </p:txBody>
      </p:sp>
      <p:sp>
        <p:nvSpPr>
          <p:cNvPr id="8" name="Text Placeholder 7">
            <a:extLst>
              <a:ext uri="{FF2B5EF4-FFF2-40B4-BE49-F238E27FC236}">
                <a16:creationId xmlns:a16="http://schemas.microsoft.com/office/drawing/2014/main" xmlns="" id="{93263246-C6E4-46CC-AB39-C48A2BDDD050}"/>
              </a:ext>
            </a:extLst>
          </p:cNvPr>
          <p:cNvSpPr>
            <a:spLocks noGrp="1"/>
          </p:cNvSpPr>
          <p:nvPr>
            <p:ph type="body" sz="quarter" idx="17"/>
          </p:nvPr>
        </p:nvSpPr>
        <p:spPr/>
        <p:txBody>
          <a:bodyPr>
            <a:normAutofit fontScale="92500" lnSpcReduction="10000"/>
          </a:bodyPr>
          <a:lstStyle/>
          <a:p>
            <a:endParaRPr lang="en-IE" dirty="0"/>
          </a:p>
        </p:txBody>
      </p:sp>
    </p:spTree>
    <p:extLst>
      <p:ext uri="{BB962C8B-B14F-4D97-AF65-F5344CB8AC3E}">
        <p14:creationId xmlns:p14="http://schemas.microsoft.com/office/powerpoint/2010/main" xmlns="" val="16276881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xmlns="" id="{BBB8F49A-8D78-47A1-BEE5-650D374DB791}"/>
              </a:ext>
            </a:extLst>
          </p:cNvPr>
          <p:cNvSpPr>
            <a:spLocks noGrp="1"/>
          </p:cNvSpPr>
          <p:nvPr>
            <p:ph type="body" sz="quarter" idx="14"/>
          </p:nvPr>
        </p:nvSpPr>
        <p:spPr>
          <a:xfrm>
            <a:off x="3966826" y="218934"/>
            <a:ext cx="7912761" cy="5206518"/>
          </a:xfrm>
        </p:spPr>
        <p:txBody>
          <a:bodyPr/>
          <a:lstStyle/>
          <a:p>
            <a:r>
              <a:rPr lang="en-IE" b="1" dirty="0" err="1" smtClean="0">
                <a:solidFill>
                  <a:srgbClr val="1E1E1E"/>
                </a:solidFill>
              </a:rPr>
              <a:t>Yoksulluk</a:t>
            </a:r>
            <a:r>
              <a:rPr lang="en-IE" b="1" dirty="0" smtClean="0">
                <a:solidFill>
                  <a:srgbClr val="1E1E1E"/>
                </a:solidFill>
              </a:rPr>
              <a:t> </a:t>
            </a:r>
            <a:r>
              <a:rPr lang="en-IE" b="1" dirty="0" err="1" smtClean="0">
                <a:solidFill>
                  <a:srgbClr val="1E1E1E"/>
                </a:solidFill>
              </a:rPr>
              <a:t>içinde</a:t>
            </a:r>
            <a:r>
              <a:rPr lang="en-IE" b="1" dirty="0" smtClean="0">
                <a:solidFill>
                  <a:srgbClr val="1E1E1E"/>
                </a:solidFill>
              </a:rPr>
              <a:t> </a:t>
            </a:r>
            <a:r>
              <a:rPr lang="en-IE" b="1" dirty="0" err="1" smtClean="0">
                <a:solidFill>
                  <a:srgbClr val="1E1E1E"/>
                </a:solidFill>
              </a:rPr>
              <a:t>olmak</a:t>
            </a:r>
            <a:r>
              <a:rPr lang="en-IE" b="1" dirty="0" smtClean="0">
                <a:solidFill>
                  <a:srgbClr val="1E1E1E"/>
                </a:solidFill>
              </a:rPr>
              <a:t>,</a:t>
            </a:r>
            <a:r>
              <a:rPr lang="en-IE" dirty="0" smtClean="0">
                <a:solidFill>
                  <a:srgbClr val="1E1E1E"/>
                </a:solidFill>
              </a:rPr>
              <a:t> </a:t>
            </a:r>
            <a:r>
              <a:rPr lang="en-IE" dirty="0" err="1" smtClean="0">
                <a:solidFill>
                  <a:srgbClr val="1E1E1E"/>
                </a:solidFill>
              </a:rPr>
              <a:t>farklı</a:t>
            </a:r>
            <a:r>
              <a:rPr lang="en-IE" dirty="0" smtClean="0">
                <a:solidFill>
                  <a:srgbClr val="1E1E1E"/>
                </a:solidFill>
              </a:rPr>
              <a:t> </a:t>
            </a:r>
            <a:r>
              <a:rPr lang="en-IE" dirty="0" err="1" smtClean="0">
                <a:solidFill>
                  <a:srgbClr val="1E1E1E"/>
                </a:solidFill>
              </a:rPr>
              <a:t>insanlar</a:t>
            </a:r>
            <a:r>
              <a:rPr lang="en-IE" dirty="0" smtClean="0">
                <a:solidFill>
                  <a:srgbClr val="1E1E1E"/>
                </a:solidFill>
              </a:rPr>
              <a:t> </a:t>
            </a:r>
            <a:r>
              <a:rPr lang="en-IE" dirty="0" err="1" smtClean="0">
                <a:solidFill>
                  <a:srgbClr val="1E1E1E"/>
                </a:solidFill>
              </a:rPr>
              <a:t>için</a:t>
            </a:r>
            <a:r>
              <a:rPr lang="en-IE" dirty="0" smtClean="0">
                <a:solidFill>
                  <a:srgbClr val="1E1E1E"/>
                </a:solidFill>
              </a:rPr>
              <a:t> </a:t>
            </a:r>
            <a:r>
              <a:rPr lang="en-IE" dirty="0" err="1" smtClean="0">
                <a:solidFill>
                  <a:srgbClr val="1E1E1E"/>
                </a:solidFill>
              </a:rPr>
              <a:t>farklı</a:t>
            </a:r>
            <a:r>
              <a:rPr lang="en-IE" dirty="0" smtClean="0">
                <a:solidFill>
                  <a:srgbClr val="1E1E1E"/>
                </a:solidFill>
              </a:rPr>
              <a:t> </a:t>
            </a:r>
            <a:r>
              <a:rPr lang="en-IE" dirty="0" err="1" smtClean="0">
                <a:solidFill>
                  <a:srgbClr val="1E1E1E"/>
                </a:solidFill>
              </a:rPr>
              <a:t>şeyler</a:t>
            </a:r>
            <a:r>
              <a:rPr lang="en-IE" dirty="0" smtClean="0">
                <a:solidFill>
                  <a:srgbClr val="1E1E1E"/>
                </a:solidFill>
              </a:rPr>
              <a:t> </a:t>
            </a:r>
            <a:r>
              <a:rPr lang="en-IE" dirty="0" err="1" smtClean="0">
                <a:solidFill>
                  <a:srgbClr val="1E1E1E"/>
                </a:solidFill>
              </a:rPr>
              <a:t>ifade</a:t>
            </a:r>
            <a:r>
              <a:rPr lang="en-IE" dirty="0" smtClean="0">
                <a:solidFill>
                  <a:srgbClr val="1E1E1E"/>
                </a:solidFill>
              </a:rPr>
              <a:t> </a:t>
            </a:r>
            <a:r>
              <a:rPr lang="en-IE" dirty="0" err="1" smtClean="0">
                <a:solidFill>
                  <a:srgbClr val="1E1E1E"/>
                </a:solidFill>
              </a:rPr>
              <a:t>eder</a:t>
            </a:r>
            <a:r>
              <a:rPr lang="en-IE" dirty="0" smtClean="0">
                <a:solidFill>
                  <a:srgbClr val="1E1E1E"/>
                </a:solidFill>
              </a:rPr>
              <a:t>. Bu </a:t>
            </a:r>
            <a:r>
              <a:rPr lang="en-IE" dirty="0" err="1" smtClean="0">
                <a:solidFill>
                  <a:srgbClr val="1E1E1E"/>
                </a:solidFill>
              </a:rPr>
              <a:t>sadece</a:t>
            </a:r>
            <a:r>
              <a:rPr lang="en-IE" dirty="0" smtClean="0">
                <a:solidFill>
                  <a:srgbClr val="1E1E1E"/>
                </a:solidFill>
              </a:rPr>
              <a:t> </a:t>
            </a:r>
            <a:r>
              <a:rPr lang="en-IE" dirty="0" err="1" smtClean="0">
                <a:solidFill>
                  <a:srgbClr val="1E1E1E"/>
                </a:solidFill>
              </a:rPr>
              <a:t>düşük</a:t>
            </a:r>
            <a:r>
              <a:rPr lang="en-IE" dirty="0" smtClean="0">
                <a:solidFill>
                  <a:srgbClr val="1E1E1E"/>
                </a:solidFill>
              </a:rPr>
              <a:t> </a:t>
            </a:r>
            <a:r>
              <a:rPr lang="en-IE" dirty="0" err="1" smtClean="0">
                <a:solidFill>
                  <a:srgbClr val="1E1E1E"/>
                </a:solidFill>
              </a:rPr>
              <a:t>gelirle</a:t>
            </a:r>
            <a:r>
              <a:rPr lang="en-IE" dirty="0" smtClean="0">
                <a:solidFill>
                  <a:srgbClr val="1E1E1E"/>
                </a:solidFill>
              </a:rPr>
              <a:t> </a:t>
            </a:r>
            <a:r>
              <a:rPr lang="en-IE" dirty="0" err="1" smtClean="0">
                <a:solidFill>
                  <a:srgbClr val="1E1E1E"/>
                </a:solidFill>
              </a:rPr>
              <a:t>ilgili</a:t>
            </a:r>
            <a:r>
              <a:rPr lang="en-IE" dirty="0" smtClean="0">
                <a:solidFill>
                  <a:srgbClr val="1E1E1E"/>
                </a:solidFill>
              </a:rPr>
              <a:t> </a:t>
            </a:r>
            <a:r>
              <a:rPr lang="en-IE" dirty="0" err="1" smtClean="0">
                <a:solidFill>
                  <a:srgbClr val="1E1E1E"/>
                </a:solidFill>
              </a:rPr>
              <a:t>değil</a:t>
            </a:r>
            <a:r>
              <a:rPr lang="en-IE" dirty="0" smtClean="0">
                <a:solidFill>
                  <a:srgbClr val="1E1E1E"/>
                </a:solidFill>
              </a:rPr>
              <a:t>, </a:t>
            </a:r>
            <a:r>
              <a:rPr lang="en-IE" dirty="0" err="1" smtClean="0">
                <a:solidFill>
                  <a:srgbClr val="1E1E1E"/>
                </a:solidFill>
              </a:rPr>
              <a:t>erişiminiz</a:t>
            </a:r>
            <a:r>
              <a:rPr lang="en-IE" dirty="0" smtClean="0">
                <a:solidFill>
                  <a:srgbClr val="1E1E1E"/>
                </a:solidFill>
              </a:rPr>
              <a:t> </a:t>
            </a:r>
            <a:r>
              <a:rPr lang="en-IE" dirty="0" err="1" smtClean="0">
                <a:solidFill>
                  <a:srgbClr val="1E1E1E"/>
                </a:solidFill>
              </a:rPr>
              <a:t>olan</a:t>
            </a:r>
            <a:r>
              <a:rPr lang="en-IE" dirty="0" smtClean="0">
                <a:solidFill>
                  <a:srgbClr val="1E1E1E"/>
                </a:solidFill>
              </a:rPr>
              <a:t> </a:t>
            </a:r>
            <a:r>
              <a:rPr lang="en-IE" dirty="0" err="1" smtClean="0">
                <a:solidFill>
                  <a:srgbClr val="1E1E1E"/>
                </a:solidFill>
              </a:rPr>
              <a:t>paraya</a:t>
            </a:r>
            <a:r>
              <a:rPr lang="en-IE" dirty="0" smtClean="0">
                <a:solidFill>
                  <a:srgbClr val="1E1E1E"/>
                </a:solidFill>
              </a:rPr>
              <a:t> </a:t>
            </a:r>
            <a:r>
              <a:rPr lang="en-IE" dirty="0" err="1" smtClean="0">
                <a:solidFill>
                  <a:srgbClr val="1E1E1E"/>
                </a:solidFill>
              </a:rPr>
              <a:t>ve</a:t>
            </a:r>
            <a:r>
              <a:rPr lang="en-IE" dirty="0" smtClean="0">
                <a:solidFill>
                  <a:srgbClr val="1E1E1E"/>
                </a:solidFill>
              </a:rPr>
              <a:t> </a:t>
            </a:r>
            <a:r>
              <a:rPr lang="en-IE" dirty="0" err="1" smtClean="0">
                <a:solidFill>
                  <a:srgbClr val="1E1E1E"/>
                </a:solidFill>
              </a:rPr>
              <a:t>tasarruflara</a:t>
            </a:r>
            <a:r>
              <a:rPr lang="en-IE" dirty="0" smtClean="0">
                <a:solidFill>
                  <a:srgbClr val="1E1E1E"/>
                </a:solidFill>
              </a:rPr>
              <a:t> </a:t>
            </a:r>
            <a:r>
              <a:rPr lang="en-IE" dirty="0" err="1" smtClean="0">
                <a:solidFill>
                  <a:srgbClr val="1E1E1E"/>
                </a:solidFill>
              </a:rPr>
              <a:t>bağlı</a:t>
            </a:r>
            <a:r>
              <a:rPr lang="en-IE" dirty="0" smtClean="0">
                <a:solidFill>
                  <a:srgbClr val="1E1E1E"/>
                </a:solidFill>
              </a:rPr>
              <a:t> </a:t>
            </a:r>
            <a:r>
              <a:rPr lang="en-IE" dirty="0" err="1" smtClean="0">
                <a:solidFill>
                  <a:srgbClr val="1E1E1E"/>
                </a:solidFill>
              </a:rPr>
              <a:t>olabilir</a:t>
            </a:r>
            <a:r>
              <a:rPr lang="en-IE" dirty="0" smtClean="0">
                <a:solidFill>
                  <a:srgbClr val="1E1E1E"/>
                </a:solidFill>
              </a:rPr>
              <a:t> </a:t>
            </a:r>
            <a:r>
              <a:rPr lang="en-IE" dirty="0" err="1" smtClean="0">
                <a:solidFill>
                  <a:srgbClr val="1E1E1E"/>
                </a:solidFill>
              </a:rPr>
              <a:t>ve</a:t>
            </a:r>
            <a:r>
              <a:rPr lang="en-IE" dirty="0" smtClean="0">
                <a:solidFill>
                  <a:srgbClr val="1E1E1E"/>
                </a:solidFill>
              </a:rPr>
              <a:t> </a:t>
            </a:r>
            <a:r>
              <a:rPr lang="en-IE" dirty="0" err="1" smtClean="0">
                <a:solidFill>
                  <a:srgbClr val="1E1E1E"/>
                </a:solidFill>
              </a:rPr>
              <a:t>çocuk</a:t>
            </a:r>
            <a:r>
              <a:rPr lang="en-IE" dirty="0" smtClean="0">
                <a:solidFill>
                  <a:srgbClr val="1E1E1E"/>
                </a:solidFill>
              </a:rPr>
              <a:t> </a:t>
            </a:r>
            <a:r>
              <a:rPr lang="en-IE" dirty="0" err="1" smtClean="0">
                <a:solidFill>
                  <a:srgbClr val="1E1E1E"/>
                </a:solidFill>
              </a:rPr>
              <a:t>bakımı</a:t>
            </a:r>
            <a:r>
              <a:rPr lang="en-IE" dirty="0" smtClean="0">
                <a:solidFill>
                  <a:srgbClr val="1E1E1E"/>
                </a:solidFill>
              </a:rPr>
              <a:t>, </a:t>
            </a:r>
            <a:r>
              <a:rPr lang="en-IE" dirty="0" err="1" smtClean="0">
                <a:solidFill>
                  <a:srgbClr val="1E1E1E"/>
                </a:solidFill>
              </a:rPr>
              <a:t>konut</a:t>
            </a:r>
            <a:r>
              <a:rPr lang="en-IE" dirty="0" smtClean="0">
                <a:solidFill>
                  <a:srgbClr val="1E1E1E"/>
                </a:solidFill>
              </a:rPr>
              <a:t> </a:t>
            </a:r>
            <a:r>
              <a:rPr lang="en-IE" dirty="0" err="1" smtClean="0">
                <a:solidFill>
                  <a:srgbClr val="1E1E1E"/>
                </a:solidFill>
              </a:rPr>
              <a:t>ipoteği</a:t>
            </a:r>
            <a:r>
              <a:rPr lang="en-IE" dirty="0" smtClean="0">
                <a:solidFill>
                  <a:srgbClr val="1E1E1E"/>
                </a:solidFill>
              </a:rPr>
              <a:t> </a:t>
            </a:r>
            <a:r>
              <a:rPr lang="en-IE" dirty="0" err="1" smtClean="0">
                <a:solidFill>
                  <a:srgbClr val="1E1E1E"/>
                </a:solidFill>
              </a:rPr>
              <a:t>ve</a:t>
            </a:r>
            <a:r>
              <a:rPr lang="en-IE" dirty="0" smtClean="0">
                <a:solidFill>
                  <a:srgbClr val="1E1E1E"/>
                </a:solidFill>
              </a:rPr>
              <a:t> </a:t>
            </a:r>
            <a:r>
              <a:rPr lang="en-IE" dirty="0" err="1" smtClean="0">
                <a:solidFill>
                  <a:srgbClr val="1E1E1E"/>
                </a:solidFill>
              </a:rPr>
              <a:t>kira</a:t>
            </a:r>
            <a:r>
              <a:rPr lang="en-IE" dirty="0" smtClean="0">
                <a:solidFill>
                  <a:srgbClr val="1E1E1E"/>
                </a:solidFill>
              </a:rPr>
              <a:t> </a:t>
            </a:r>
            <a:r>
              <a:rPr lang="en-IE" dirty="0" err="1" smtClean="0">
                <a:solidFill>
                  <a:srgbClr val="1E1E1E"/>
                </a:solidFill>
              </a:rPr>
              <a:t>maliyetleri</a:t>
            </a:r>
            <a:r>
              <a:rPr lang="en-IE" dirty="0" smtClean="0">
                <a:solidFill>
                  <a:srgbClr val="1E1E1E"/>
                </a:solidFill>
              </a:rPr>
              <a:t>, </a:t>
            </a:r>
            <a:r>
              <a:rPr lang="en-IE" dirty="0" err="1" smtClean="0">
                <a:solidFill>
                  <a:srgbClr val="1E1E1E"/>
                </a:solidFill>
              </a:rPr>
              <a:t>engelliliğe</a:t>
            </a:r>
            <a:r>
              <a:rPr lang="en-IE" dirty="0" smtClean="0">
                <a:solidFill>
                  <a:srgbClr val="1E1E1E"/>
                </a:solidFill>
              </a:rPr>
              <a:t> </a:t>
            </a:r>
            <a:r>
              <a:rPr lang="en-IE" dirty="0" err="1" smtClean="0">
                <a:solidFill>
                  <a:srgbClr val="1E1E1E"/>
                </a:solidFill>
              </a:rPr>
              <a:t>bağlı</a:t>
            </a:r>
            <a:r>
              <a:rPr lang="en-IE" dirty="0" smtClean="0">
                <a:solidFill>
                  <a:srgbClr val="1E1E1E"/>
                </a:solidFill>
              </a:rPr>
              <a:t> </a:t>
            </a:r>
            <a:r>
              <a:rPr lang="en-IE" dirty="0" err="1" smtClean="0">
                <a:solidFill>
                  <a:srgbClr val="1E1E1E"/>
                </a:solidFill>
              </a:rPr>
              <a:t>maliyetler</a:t>
            </a:r>
            <a:r>
              <a:rPr lang="en-IE" dirty="0" smtClean="0">
                <a:solidFill>
                  <a:srgbClr val="1E1E1E"/>
                </a:solidFill>
              </a:rPr>
              <a:t>, </a:t>
            </a:r>
            <a:r>
              <a:rPr lang="en-IE" dirty="0" err="1" smtClean="0">
                <a:solidFill>
                  <a:srgbClr val="1E1E1E"/>
                </a:solidFill>
              </a:rPr>
              <a:t>yiyecek</a:t>
            </a:r>
            <a:r>
              <a:rPr lang="en-IE" dirty="0" smtClean="0">
                <a:solidFill>
                  <a:srgbClr val="1E1E1E"/>
                </a:solidFill>
              </a:rPr>
              <a:t>, </a:t>
            </a:r>
            <a:r>
              <a:rPr lang="en-IE" dirty="0" err="1" smtClean="0">
                <a:solidFill>
                  <a:srgbClr val="1E1E1E"/>
                </a:solidFill>
              </a:rPr>
              <a:t>elektrik</a:t>
            </a:r>
            <a:r>
              <a:rPr lang="en-IE" dirty="0" smtClean="0">
                <a:solidFill>
                  <a:srgbClr val="1E1E1E"/>
                </a:solidFill>
              </a:rPr>
              <a:t> </a:t>
            </a:r>
            <a:r>
              <a:rPr lang="en-IE" dirty="0" err="1" smtClean="0">
                <a:solidFill>
                  <a:srgbClr val="1E1E1E"/>
                </a:solidFill>
              </a:rPr>
              <a:t>gibi</a:t>
            </a:r>
            <a:r>
              <a:rPr lang="en-IE" dirty="0" smtClean="0">
                <a:solidFill>
                  <a:srgbClr val="1E1E1E"/>
                </a:solidFill>
              </a:rPr>
              <a:t> </a:t>
            </a:r>
            <a:r>
              <a:rPr lang="en-IE" dirty="0" err="1" smtClean="0">
                <a:solidFill>
                  <a:srgbClr val="1E1E1E"/>
                </a:solidFill>
              </a:rPr>
              <a:t>sabit</a:t>
            </a:r>
            <a:r>
              <a:rPr lang="en-IE" dirty="0" smtClean="0">
                <a:solidFill>
                  <a:srgbClr val="1E1E1E"/>
                </a:solidFill>
              </a:rPr>
              <a:t> </a:t>
            </a:r>
            <a:r>
              <a:rPr lang="en-IE" dirty="0" err="1" smtClean="0">
                <a:solidFill>
                  <a:srgbClr val="1E1E1E"/>
                </a:solidFill>
              </a:rPr>
              <a:t>maliyetleri</a:t>
            </a:r>
            <a:r>
              <a:rPr lang="en-IE" dirty="0" smtClean="0">
                <a:solidFill>
                  <a:srgbClr val="1E1E1E"/>
                </a:solidFill>
              </a:rPr>
              <a:t> </a:t>
            </a:r>
            <a:r>
              <a:rPr lang="en-IE" dirty="0" err="1" smtClean="0">
                <a:solidFill>
                  <a:srgbClr val="1E1E1E"/>
                </a:solidFill>
              </a:rPr>
              <a:t>karşılayabilirseniz</a:t>
            </a:r>
            <a:r>
              <a:rPr lang="en-IE" dirty="0" smtClean="0">
                <a:solidFill>
                  <a:srgbClr val="1E1E1E"/>
                </a:solidFill>
              </a:rPr>
              <a:t>. </a:t>
            </a:r>
            <a:r>
              <a:rPr lang="en-IE" dirty="0" err="1" smtClean="0">
                <a:solidFill>
                  <a:srgbClr val="1E1E1E"/>
                </a:solidFill>
              </a:rPr>
              <a:t>Yoksulluk</a:t>
            </a:r>
            <a:r>
              <a:rPr lang="en-IE" dirty="0" smtClean="0">
                <a:solidFill>
                  <a:srgbClr val="1E1E1E"/>
                </a:solidFill>
              </a:rPr>
              <a:t>, </a:t>
            </a:r>
            <a:r>
              <a:rPr lang="en-IE" dirty="0" err="1" smtClean="0">
                <a:solidFill>
                  <a:srgbClr val="1E1E1E"/>
                </a:solidFill>
              </a:rPr>
              <a:t>uzun</a:t>
            </a:r>
            <a:r>
              <a:rPr lang="en-IE" dirty="0" smtClean="0">
                <a:solidFill>
                  <a:srgbClr val="1E1E1E"/>
                </a:solidFill>
              </a:rPr>
              <a:t> </a:t>
            </a:r>
            <a:r>
              <a:rPr lang="en-IE" dirty="0" err="1" smtClean="0">
                <a:solidFill>
                  <a:srgbClr val="1E1E1E"/>
                </a:solidFill>
              </a:rPr>
              <a:t>bir</a:t>
            </a:r>
            <a:r>
              <a:rPr lang="en-IE" dirty="0" smtClean="0">
                <a:solidFill>
                  <a:srgbClr val="1E1E1E"/>
                </a:solidFill>
              </a:rPr>
              <a:t> </a:t>
            </a:r>
            <a:r>
              <a:rPr lang="en-IE" dirty="0" err="1" smtClean="0">
                <a:solidFill>
                  <a:srgbClr val="1E1E1E"/>
                </a:solidFill>
              </a:rPr>
              <a:t>süre</a:t>
            </a:r>
            <a:r>
              <a:rPr lang="en-IE" dirty="0" smtClean="0">
                <a:solidFill>
                  <a:srgbClr val="1E1E1E"/>
                </a:solidFill>
              </a:rPr>
              <a:t> </a:t>
            </a:r>
            <a:r>
              <a:rPr lang="en-IE" dirty="0" err="1" smtClean="0">
                <a:solidFill>
                  <a:srgbClr val="1E1E1E"/>
                </a:solidFill>
              </a:rPr>
              <a:t>makul</a:t>
            </a:r>
            <a:r>
              <a:rPr lang="en-IE" dirty="0" smtClean="0">
                <a:solidFill>
                  <a:srgbClr val="1E1E1E"/>
                </a:solidFill>
              </a:rPr>
              <a:t> </a:t>
            </a:r>
            <a:r>
              <a:rPr lang="en-IE" dirty="0" err="1" smtClean="0">
                <a:solidFill>
                  <a:srgbClr val="1E1E1E"/>
                </a:solidFill>
              </a:rPr>
              <a:t>bir</a:t>
            </a:r>
            <a:r>
              <a:rPr lang="en-IE" dirty="0" smtClean="0">
                <a:solidFill>
                  <a:srgbClr val="1E1E1E"/>
                </a:solidFill>
              </a:rPr>
              <a:t> </a:t>
            </a:r>
            <a:r>
              <a:rPr lang="en-IE" dirty="0" err="1" smtClean="0">
                <a:solidFill>
                  <a:srgbClr val="1E1E1E"/>
                </a:solidFill>
              </a:rPr>
              <a:t>yaşam</a:t>
            </a:r>
            <a:r>
              <a:rPr lang="en-IE" dirty="0" smtClean="0">
                <a:solidFill>
                  <a:srgbClr val="1E1E1E"/>
                </a:solidFill>
              </a:rPr>
              <a:t> </a:t>
            </a:r>
            <a:r>
              <a:rPr lang="en-IE" dirty="0" err="1" smtClean="0">
                <a:solidFill>
                  <a:srgbClr val="1E1E1E"/>
                </a:solidFill>
              </a:rPr>
              <a:t>standardına</a:t>
            </a:r>
            <a:r>
              <a:rPr lang="en-IE" dirty="0" smtClean="0">
                <a:solidFill>
                  <a:srgbClr val="1E1E1E"/>
                </a:solidFill>
              </a:rPr>
              <a:t> </a:t>
            </a:r>
            <a:r>
              <a:rPr lang="en-IE" dirty="0" err="1" smtClean="0">
                <a:solidFill>
                  <a:srgbClr val="1E1E1E"/>
                </a:solidFill>
              </a:rPr>
              <a:t>sahip</a:t>
            </a:r>
            <a:r>
              <a:rPr lang="en-IE" dirty="0" smtClean="0">
                <a:solidFill>
                  <a:srgbClr val="1E1E1E"/>
                </a:solidFill>
              </a:rPr>
              <a:t> </a:t>
            </a:r>
            <a:r>
              <a:rPr lang="en-IE" dirty="0" err="1" smtClean="0">
                <a:solidFill>
                  <a:srgbClr val="1E1E1E"/>
                </a:solidFill>
              </a:rPr>
              <a:t>olmayabilir</a:t>
            </a:r>
            <a:r>
              <a:rPr lang="en-IE" dirty="0" smtClean="0">
                <a:solidFill>
                  <a:srgbClr val="1E1E1E"/>
                </a:solidFill>
              </a:rPr>
              <a:t>; </a:t>
            </a:r>
            <a:r>
              <a:rPr lang="en-IE" dirty="0" err="1" smtClean="0">
                <a:solidFill>
                  <a:srgbClr val="1E1E1E"/>
                </a:solidFill>
              </a:rPr>
              <a:t>uzun</a:t>
            </a:r>
            <a:r>
              <a:rPr lang="en-IE" dirty="0" smtClean="0">
                <a:solidFill>
                  <a:srgbClr val="1E1E1E"/>
                </a:solidFill>
              </a:rPr>
              <a:t> </a:t>
            </a:r>
            <a:r>
              <a:rPr lang="en-IE" dirty="0" err="1" smtClean="0">
                <a:solidFill>
                  <a:srgbClr val="1E1E1E"/>
                </a:solidFill>
              </a:rPr>
              <a:t>süre</a:t>
            </a:r>
            <a:r>
              <a:rPr lang="en-IE" dirty="0" smtClean="0">
                <a:solidFill>
                  <a:srgbClr val="1E1E1E"/>
                </a:solidFill>
              </a:rPr>
              <a:t> </a:t>
            </a:r>
            <a:r>
              <a:rPr lang="en-IE" dirty="0" err="1" smtClean="0">
                <a:solidFill>
                  <a:srgbClr val="1E1E1E"/>
                </a:solidFill>
              </a:rPr>
              <a:t>sıcak</a:t>
            </a:r>
            <a:r>
              <a:rPr lang="en-IE" dirty="0" smtClean="0">
                <a:solidFill>
                  <a:srgbClr val="1E1E1E"/>
                </a:solidFill>
              </a:rPr>
              <a:t> </a:t>
            </a:r>
            <a:r>
              <a:rPr lang="en-IE" dirty="0" err="1" smtClean="0">
                <a:solidFill>
                  <a:srgbClr val="1E1E1E"/>
                </a:solidFill>
              </a:rPr>
              <a:t>giysiler</a:t>
            </a:r>
            <a:r>
              <a:rPr lang="en-IE" dirty="0" smtClean="0">
                <a:solidFill>
                  <a:srgbClr val="1E1E1E"/>
                </a:solidFill>
              </a:rPr>
              <a:t>, </a:t>
            </a:r>
            <a:r>
              <a:rPr lang="en-IE" dirty="0" err="1" smtClean="0">
                <a:solidFill>
                  <a:srgbClr val="1E1E1E"/>
                </a:solidFill>
              </a:rPr>
              <a:t>besleyici</a:t>
            </a:r>
            <a:r>
              <a:rPr lang="en-IE" dirty="0" smtClean="0">
                <a:solidFill>
                  <a:srgbClr val="1E1E1E"/>
                </a:solidFill>
              </a:rPr>
              <a:t> </a:t>
            </a:r>
            <a:r>
              <a:rPr lang="en-IE" dirty="0" err="1" smtClean="0">
                <a:solidFill>
                  <a:srgbClr val="1E1E1E"/>
                </a:solidFill>
              </a:rPr>
              <a:t>yiyecekler</a:t>
            </a:r>
            <a:r>
              <a:rPr lang="en-IE" dirty="0" smtClean="0">
                <a:solidFill>
                  <a:srgbClr val="1E1E1E"/>
                </a:solidFill>
              </a:rPr>
              <a:t>, </a:t>
            </a:r>
            <a:r>
              <a:rPr lang="en-IE" dirty="0" err="1" smtClean="0">
                <a:solidFill>
                  <a:srgbClr val="1E1E1E"/>
                </a:solidFill>
              </a:rPr>
              <a:t>ısıtma</a:t>
            </a:r>
            <a:r>
              <a:rPr lang="en-IE" dirty="0" smtClean="0">
                <a:solidFill>
                  <a:srgbClr val="1E1E1E"/>
                </a:solidFill>
              </a:rPr>
              <a:t>, </a:t>
            </a:r>
            <a:r>
              <a:rPr lang="en-IE" dirty="0" err="1" smtClean="0">
                <a:solidFill>
                  <a:srgbClr val="1E1E1E"/>
                </a:solidFill>
              </a:rPr>
              <a:t>temel</a:t>
            </a:r>
            <a:r>
              <a:rPr lang="en-IE" dirty="0" smtClean="0">
                <a:solidFill>
                  <a:srgbClr val="1E1E1E"/>
                </a:solidFill>
              </a:rPr>
              <a:t> </a:t>
            </a:r>
            <a:r>
              <a:rPr lang="en-IE" dirty="0" err="1" smtClean="0">
                <a:solidFill>
                  <a:srgbClr val="1E1E1E"/>
                </a:solidFill>
              </a:rPr>
              <a:t>tatiller</a:t>
            </a:r>
            <a:r>
              <a:rPr lang="en-IE" dirty="0" smtClean="0">
                <a:solidFill>
                  <a:srgbClr val="1E1E1E"/>
                </a:solidFill>
              </a:rPr>
              <a:t> </a:t>
            </a:r>
            <a:r>
              <a:rPr lang="en-IE" dirty="0" err="1" smtClean="0">
                <a:solidFill>
                  <a:srgbClr val="1E1E1E"/>
                </a:solidFill>
              </a:rPr>
              <a:t>ve</a:t>
            </a:r>
            <a:r>
              <a:rPr lang="en-IE" dirty="0" smtClean="0">
                <a:solidFill>
                  <a:srgbClr val="1E1E1E"/>
                </a:solidFill>
              </a:rPr>
              <a:t> </a:t>
            </a:r>
            <a:r>
              <a:rPr lang="en-IE" dirty="0" err="1" smtClean="0">
                <a:solidFill>
                  <a:srgbClr val="1E1E1E"/>
                </a:solidFill>
              </a:rPr>
              <a:t>sadece</a:t>
            </a:r>
            <a:r>
              <a:rPr lang="en-IE" dirty="0" smtClean="0">
                <a:solidFill>
                  <a:srgbClr val="1E1E1E"/>
                </a:solidFill>
              </a:rPr>
              <a:t> </a:t>
            </a:r>
            <a:r>
              <a:rPr lang="en-IE" dirty="0" err="1" smtClean="0">
                <a:solidFill>
                  <a:srgbClr val="1E1E1E"/>
                </a:solidFill>
              </a:rPr>
              <a:t>bir</a:t>
            </a:r>
            <a:r>
              <a:rPr lang="en-IE" dirty="0" smtClean="0">
                <a:solidFill>
                  <a:srgbClr val="1E1E1E"/>
                </a:solidFill>
              </a:rPr>
              <a:t> </a:t>
            </a:r>
            <a:r>
              <a:rPr lang="en-IE" dirty="0" err="1" smtClean="0">
                <a:solidFill>
                  <a:srgbClr val="1E1E1E"/>
                </a:solidFill>
              </a:rPr>
              <a:t>defaya</a:t>
            </a:r>
            <a:r>
              <a:rPr lang="en-IE" dirty="0" smtClean="0">
                <a:solidFill>
                  <a:srgbClr val="1E1E1E"/>
                </a:solidFill>
              </a:rPr>
              <a:t> </a:t>
            </a:r>
            <a:r>
              <a:rPr lang="en-IE" dirty="0" err="1" smtClean="0">
                <a:solidFill>
                  <a:srgbClr val="1E1E1E"/>
                </a:solidFill>
              </a:rPr>
              <a:t>mahsus</a:t>
            </a:r>
            <a:r>
              <a:rPr lang="en-IE" dirty="0" smtClean="0">
                <a:solidFill>
                  <a:srgbClr val="1E1E1E"/>
                </a:solidFill>
              </a:rPr>
              <a:t> </a:t>
            </a:r>
            <a:r>
              <a:rPr lang="en-IE" dirty="0" err="1" smtClean="0">
                <a:solidFill>
                  <a:srgbClr val="1E1E1E"/>
                </a:solidFill>
              </a:rPr>
              <a:t>olarak</a:t>
            </a:r>
            <a:r>
              <a:rPr lang="en-IE" dirty="0" smtClean="0">
                <a:solidFill>
                  <a:srgbClr val="1E1E1E"/>
                </a:solidFill>
              </a:rPr>
              <a:t> </a:t>
            </a:r>
            <a:r>
              <a:rPr lang="en-IE" dirty="0" err="1" smtClean="0">
                <a:solidFill>
                  <a:srgbClr val="1E1E1E"/>
                </a:solidFill>
              </a:rPr>
              <a:t>erişememe</a:t>
            </a:r>
            <a:r>
              <a:rPr lang="en-IE" dirty="0" smtClean="0">
                <a:solidFill>
                  <a:srgbClr val="1E1E1E"/>
                </a:solidFill>
              </a:rPr>
              <a:t>.</a:t>
            </a:r>
            <a:endParaRPr lang="tr-TR" dirty="0" smtClean="0">
              <a:solidFill>
                <a:srgbClr val="1E1E1E"/>
              </a:solidFill>
            </a:endParaRPr>
          </a:p>
          <a:p>
            <a:r>
              <a:rPr lang="en-IE" dirty="0" err="1" smtClean="0">
                <a:solidFill>
                  <a:schemeClr val="tx1">
                    <a:lumMod val="75000"/>
                    <a:lumOff val="25000"/>
                  </a:schemeClr>
                </a:solidFill>
              </a:rPr>
              <a:t>İngiltere'de</a:t>
            </a:r>
            <a:r>
              <a:rPr lang="en-IE" dirty="0" smtClean="0">
                <a:solidFill>
                  <a:schemeClr val="tx1">
                    <a:lumMod val="75000"/>
                    <a:lumOff val="25000"/>
                  </a:schemeClr>
                </a:solidFill>
              </a:rPr>
              <a:t> </a:t>
            </a:r>
            <a:r>
              <a:rPr lang="en-IE" dirty="0" err="1" smtClean="0">
                <a:solidFill>
                  <a:schemeClr val="tx1">
                    <a:lumMod val="75000"/>
                    <a:lumOff val="25000"/>
                  </a:schemeClr>
                </a:solidFill>
              </a:rPr>
              <a:t>tahmini</a:t>
            </a:r>
            <a:r>
              <a:rPr lang="en-IE" dirty="0" smtClean="0">
                <a:solidFill>
                  <a:schemeClr val="tx1">
                    <a:lumMod val="75000"/>
                    <a:lumOff val="25000"/>
                  </a:schemeClr>
                </a:solidFill>
              </a:rPr>
              <a:t> </a:t>
            </a:r>
            <a:r>
              <a:rPr lang="en-IE" b="1" dirty="0" smtClean="0">
                <a:solidFill>
                  <a:srgbClr val="ED2A59"/>
                </a:solidFill>
              </a:rPr>
              <a:t>14,3 </a:t>
            </a:r>
            <a:r>
              <a:rPr lang="en-IE" b="1" dirty="0" err="1" smtClean="0">
                <a:solidFill>
                  <a:srgbClr val="ED2A59"/>
                </a:solidFill>
              </a:rPr>
              <a:t>milyon</a:t>
            </a:r>
            <a:r>
              <a:rPr lang="en-IE" b="1" dirty="0" smtClean="0">
                <a:solidFill>
                  <a:srgbClr val="ED2A59"/>
                </a:solidFill>
              </a:rPr>
              <a:t> </a:t>
            </a:r>
            <a:r>
              <a:rPr lang="en-IE" b="1" dirty="0" err="1" smtClean="0">
                <a:solidFill>
                  <a:srgbClr val="ED2A59"/>
                </a:solidFill>
              </a:rPr>
              <a:t>insan</a:t>
            </a:r>
            <a:r>
              <a:rPr lang="en-IE" b="1" dirty="0" smtClean="0">
                <a:solidFill>
                  <a:srgbClr val="ED2A59"/>
                </a:solidFill>
              </a:rPr>
              <a:t> </a:t>
            </a:r>
            <a:r>
              <a:rPr lang="en-IE" dirty="0" err="1" smtClean="0">
                <a:solidFill>
                  <a:schemeClr val="tx1">
                    <a:lumMod val="75000"/>
                    <a:lumOff val="25000"/>
                  </a:schemeClr>
                </a:solidFill>
              </a:rPr>
              <a:t>yoksulluk</a:t>
            </a:r>
            <a:r>
              <a:rPr lang="en-IE" dirty="0" smtClean="0">
                <a:solidFill>
                  <a:schemeClr val="tx1">
                    <a:lumMod val="75000"/>
                    <a:lumOff val="25000"/>
                  </a:schemeClr>
                </a:solidFill>
              </a:rPr>
              <a:t> </a:t>
            </a:r>
            <a:r>
              <a:rPr lang="en-IE" dirty="0" err="1" smtClean="0">
                <a:solidFill>
                  <a:schemeClr val="tx1">
                    <a:lumMod val="75000"/>
                    <a:lumOff val="25000"/>
                  </a:schemeClr>
                </a:solidFill>
              </a:rPr>
              <a:t>içinde</a:t>
            </a:r>
            <a:r>
              <a:rPr lang="en-IE" dirty="0" smtClean="0">
                <a:solidFill>
                  <a:schemeClr val="tx1">
                    <a:lumMod val="75000"/>
                    <a:lumOff val="25000"/>
                  </a:schemeClr>
                </a:solidFill>
              </a:rPr>
              <a:t>. Bu, </a:t>
            </a:r>
            <a:r>
              <a:rPr lang="en-IE" b="1" dirty="0" err="1" smtClean="0">
                <a:solidFill>
                  <a:srgbClr val="ED2A59"/>
                </a:solidFill>
              </a:rPr>
              <a:t>insanların</a:t>
            </a:r>
            <a:r>
              <a:rPr lang="en-IE" b="1" dirty="0" smtClean="0">
                <a:solidFill>
                  <a:srgbClr val="ED2A59"/>
                </a:solidFill>
              </a:rPr>
              <a:t>% 22'si </a:t>
            </a:r>
            <a:r>
              <a:rPr lang="en-IE" b="1" dirty="0" err="1" smtClean="0">
                <a:solidFill>
                  <a:srgbClr val="ED2A59"/>
                </a:solidFill>
              </a:rPr>
              <a:t>ve</a:t>
            </a:r>
            <a:r>
              <a:rPr lang="en-IE" b="1" dirty="0" smtClean="0">
                <a:solidFill>
                  <a:srgbClr val="ED2A59"/>
                </a:solidFill>
              </a:rPr>
              <a:t> </a:t>
            </a:r>
            <a:r>
              <a:rPr lang="en-IE" b="1" dirty="0" err="1" smtClean="0">
                <a:solidFill>
                  <a:srgbClr val="ED2A59"/>
                </a:solidFill>
              </a:rPr>
              <a:t>çocukların</a:t>
            </a:r>
            <a:r>
              <a:rPr lang="en-IE" b="1" dirty="0" smtClean="0">
                <a:solidFill>
                  <a:srgbClr val="ED2A59"/>
                </a:solidFill>
              </a:rPr>
              <a:t>% 34'ü </a:t>
            </a:r>
            <a:r>
              <a:rPr lang="en-IE" b="1" dirty="0" err="1" smtClean="0">
                <a:solidFill>
                  <a:srgbClr val="ED2A59"/>
                </a:solidFill>
              </a:rPr>
              <a:t>yoksulluk</a:t>
            </a:r>
            <a:r>
              <a:rPr lang="en-IE" b="1" dirty="0" smtClean="0">
                <a:solidFill>
                  <a:srgbClr val="ED2A59"/>
                </a:solidFill>
              </a:rPr>
              <a:t> </a:t>
            </a:r>
            <a:r>
              <a:rPr lang="en-IE" b="1" dirty="0" err="1" smtClean="0">
                <a:solidFill>
                  <a:srgbClr val="ED2A59"/>
                </a:solidFill>
              </a:rPr>
              <a:t>içinde</a:t>
            </a:r>
            <a:endParaRPr lang="en-IE" b="1" dirty="0" smtClean="0">
              <a:solidFill>
                <a:srgbClr val="ED2A59"/>
              </a:solidFill>
            </a:endParaRPr>
          </a:p>
          <a:p>
            <a:r>
              <a:rPr lang="en-IE" dirty="0" err="1" smtClean="0">
                <a:solidFill>
                  <a:schemeClr val="tx1">
                    <a:lumMod val="75000"/>
                    <a:lumOff val="25000"/>
                  </a:schemeClr>
                </a:solidFill>
              </a:rPr>
              <a:t>Yoksulluk</a:t>
            </a:r>
            <a:r>
              <a:rPr lang="en-IE" dirty="0" smtClean="0">
                <a:solidFill>
                  <a:schemeClr val="tx1">
                    <a:lumMod val="75000"/>
                    <a:lumOff val="25000"/>
                  </a:schemeClr>
                </a:solidFill>
              </a:rPr>
              <a:t> </a:t>
            </a:r>
            <a:r>
              <a:rPr lang="en-IE" dirty="0" err="1" smtClean="0">
                <a:solidFill>
                  <a:schemeClr val="tx1">
                    <a:lumMod val="75000"/>
                    <a:lumOff val="25000"/>
                  </a:schemeClr>
                </a:solidFill>
              </a:rPr>
              <a:t>içinde</a:t>
            </a:r>
            <a:r>
              <a:rPr lang="en-IE" dirty="0" smtClean="0">
                <a:solidFill>
                  <a:schemeClr val="tx1">
                    <a:lumMod val="75000"/>
                    <a:lumOff val="25000"/>
                  </a:schemeClr>
                </a:solidFill>
              </a:rPr>
              <a:t> </a:t>
            </a:r>
            <a:r>
              <a:rPr lang="en-IE" dirty="0" err="1" smtClean="0">
                <a:solidFill>
                  <a:schemeClr val="tx1">
                    <a:lumMod val="75000"/>
                    <a:lumOff val="25000"/>
                  </a:schemeClr>
                </a:solidFill>
              </a:rPr>
              <a:t>olanların</a:t>
            </a:r>
            <a:r>
              <a:rPr lang="en-IE" dirty="0" smtClean="0">
                <a:solidFill>
                  <a:schemeClr val="tx1">
                    <a:lumMod val="75000"/>
                    <a:lumOff val="25000"/>
                  </a:schemeClr>
                </a:solidFill>
              </a:rPr>
              <a:t> </a:t>
            </a:r>
            <a:r>
              <a:rPr lang="en-IE" dirty="0" err="1" smtClean="0">
                <a:solidFill>
                  <a:schemeClr val="tx1">
                    <a:lumMod val="75000"/>
                    <a:lumOff val="25000"/>
                  </a:schemeClr>
                </a:solidFill>
              </a:rPr>
              <a:t>yarısından</a:t>
            </a:r>
            <a:r>
              <a:rPr lang="en-IE" dirty="0" smtClean="0">
                <a:solidFill>
                  <a:schemeClr val="tx1">
                    <a:lumMod val="75000"/>
                    <a:lumOff val="25000"/>
                  </a:schemeClr>
                </a:solidFill>
              </a:rPr>
              <a:t> </a:t>
            </a:r>
            <a:r>
              <a:rPr lang="en-IE" dirty="0" err="1" smtClean="0">
                <a:solidFill>
                  <a:schemeClr val="tx1">
                    <a:lumMod val="75000"/>
                    <a:lumOff val="25000"/>
                  </a:schemeClr>
                </a:solidFill>
              </a:rPr>
              <a:t>biraz</a:t>
            </a:r>
            <a:r>
              <a:rPr lang="en-IE" dirty="0" smtClean="0">
                <a:solidFill>
                  <a:schemeClr val="tx1">
                    <a:lumMod val="75000"/>
                    <a:lumOff val="25000"/>
                  </a:schemeClr>
                </a:solidFill>
              </a:rPr>
              <a:t> </a:t>
            </a:r>
            <a:r>
              <a:rPr lang="en-IE" dirty="0" err="1" smtClean="0">
                <a:solidFill>
                  <a:schemeClr val="tx1">
                    <a:lumMod val="75000"/>
                    <a:lumOff val="25000"/>
                  </a:schemeClr>
                </a:solidFill>
              </a:rPr>
              <a:t>azı</a:t>
            </a:r>
            <a:r>
              <a:rPr lang="en-IE" dirty="0" smtClean="0">
                <a:solidFill>
                  <a:schemeClr val="tx1">
                    <a:lumMod val="75000"/>
                    <a:lumOff val="25000"/>
                  </a:schemeClr>
                </a:solidFill>
              </a:rPr>
              <a:t> </a:t>
            </a:r>
            <a:r>
              <a:rPr lang="en-IE" b="1" dirty="0" smtClean="0">
                <a:solidFill>
                  <a:srgbClr val="ED2A59"/>
                </a:solidFill>
              </a:rPr>
              <a:t>(% 49) </a:t>
            </a:r>
            <a:r>
              <a:rPr lang="en-IE" dirty="0" smtClean="0">
                <a:solidFill>
                  <a:schemeClr val="tx1">
                    <a:lumMod val="75000"/>
                    <a:lumOff val="25000"/>
                  </a:schemeClr>
                </a:solidFill>
              </a:rPr>
              <a:t>“</a:t>
            </a:r>
            <a:r>
              <a:rPr lang="en-IE" dirty="0" err="1" smtClean="0">
                <a:solidFill>
                  <a:schemeClr val="tx1">
                    <a:lumMod val="75000"/>
                    <a:lumOff val="25000"/>
                  </a:schemeClr>
                </a:solidFill>
              </a:rPr>
              <a:t>kalıcı</a:t>
            </a:r>
            <a:r>
              <a:rPr lang="en-IE" dirty="0" smtClean="0">
                <a:solidFill>
                  <a:schemeClr val="tx1">
                    <a:lumMod val="75000"/>
                    <a:lumOff val="25000"/>
                  </a:schemeClr>
                </a:solidFill>
              </a:rPr>
              <a:t> </a:t>
            </a:r>
            <a:r>
              <a:rPr lang="en-IE" dirty="0" err="1" smtClean="0">
                <a:solidFill>
                  <a:schemeClr val="tx1">
                    <a:lumMod val="75000"/>
                    <a:lumOff val="25000"/>
                  </a:schemeClr>
                </a:solidFill>
              </a:rPr>
              <a:t>yoksulluk</a:t>
            </a:r>
            <a:r>
              <a:rPr lang="en-IE" dirty="0" smtClean="0">
                <a:solidFill>
                  <a:schemeClr val="tx1">
                    <a:lumMod val="75000"/>
                    <a:lumOff val="25000"/>
                  </a:schemeClr>
                </a:solidFill>
              </a:rPr>
              <a:t> </a:t>
            </a:r>
            <a:r>
              <a:rPr lang="en-IE" dirty="0" err="1" smtClean="0">
                <a:solidFill>
                  <a:schemeClr val="tx1">
                    <a:lumMod val="75000"/>
                    <a:lumOff val="25000"/>
                  </a:schemeClr>
                </a:solidFill>
              </a:rPr>
              <a:t>içinde</a:t>
            </a:r>
            <a:r>
              <a:rPr lang="en-IE" dirty="0" smtClean="0">
                <a:solidFill>
                  <a:schemeClr val="tx1">
                    <a:lumMod val="75000"/>
                    <a:lumOff val="25000"/>
                  </a:schemeClr>
                </a:solidFill>
              </a:rPr>
              <a:t>” (</a:t>
            </a:r>
            <a:r>
              <a:rPr lang="en-IE" dirty="0" err="1" smtClean="0">
                <a:solidFill>
                  <a:schemeClr val="tx1">
                    <a:lumMod val="75000"/>
                    <a:lumOff val="25000"/>
                  </a:schemeClr>
                </a:solidFill>
              </a:rPr>
              <a:t>aynı</a:t>
            </a:r>
            <a:r>
              <a:rPr lang="en-IE" dirty="0" smtClean="0">
                <a:solidFill>
                  <a:schemeClr val="tx1">
                    <a:lumMod val="75000"/>
                    <a:lumOff val="25000"/>
                  </a:schemeClr>
                </a:solidFill>
              </a:rPr>
              <a:t> </a:t>
            </a:r>
            <a:r>
              <a:rPr lang="en-IE" dirty="0" err="1" smtClean="0">
                <a:solidFill>
                  <a:schemeClr val="tx1">
                    <a:lumMod val="75000"/>
                    <a:lumOff val="25000"/>
                  </a:schemeClr>
                </a:solidFill>
              </a:rPr>
              <a:t>zamanda</a:t>
            </a:r>
            <a:r>
              <a:rPr lang="en-IE" dirty="0" smtClean="0">
                <a:solidFill>
                  <a:schemeClr val="tx1">
                    <a:lumMod val="75000"/>
                    <a:lumOff val="25000"/>
                  </a:schemeClr>
                </a:solidFill>
              </a:rPr>
              <a:t> son </a:t>
            </a:r>
            <a:r>
              <a:rPr lang="en-IE" dirty="0" err="1" smtClean="0">
                <a:solidFill>
                  <a:schemeClr val="tx1">
                    <a:lumMod val="75000"/>
                    <a:lumOff val="25000"/>
                  </a:schemeClr>
                </a:solidFill>
              </a:rPr>
              <a:t>üç</a:t>
            </a:r>
            <a:r>
              <a:rPr lang="en-IE" dirty="0" smtClean="0">
                <a:solidFill>
                  <a:schemeClr val="tx1">
                    <a:lumMod val="75000"/>
                    <a:lumOff val="25000"/>
                  </a:schemeClr>
                </a:solidFill>
              </a:rPr>
              <a:t> </a:t>
            </a:r>
            <a:r>
              <a:rPr lang="en-IE" dirty="0" err="1" smtClean="0">
                <a:solidFill>
                  <a:schemeClr val="tx1">
                    <a:lumMod val="75000"/>
                    <a:lumOff val="25000"/>
                  </a:schemeClr>
                </a:solidFill>
              </a:rPr>
              <a:t>yılın</a:t>
            </a:r>
            <a:r>
              <a:rPr lang="en-IE" dirty="0" smtClean="0">
                <a:solidFill>
                  <a:schemeClr val="tx1">
                    <a:lumMod val="75000"/>
                    <a:lumOff val="25000"/>
                  </a:schemeClr>
                </a:solidFill>
              </a:rPr>
              <a:t> en </a:t>
            </a:r>
            <a:r>
              <a:rPr lang="en-IE" dirty="0" err="1" smtClean="0">
                <a:solidFill>
                  <a:schemeClr val="tx1">
                    <a:lumMod val="75000"/>
                    <a:lumOff val="25000"/>
                  </a:schemeClr>
                </a:solidFill>
              </a:rPr>
              <a:t>az</a:t>
            </a:r>
            <a:r>
              <a:rPr lang="en-IE" dirty="0" smtClean="0">
                <a:solidFill>
                  <a:schemeClr val="tx1">
                    <a:lumMod val="75000"/>
                    <a:lumOff val="25000"/>
                  </a:schemeClr>
                </a:solidFill>
              </a:rPr>
              <a:t> </a:t>
            </a:r>
            <a:r>
              <a:rPr lang="en-IE" dirty="0" err="1" smtClean="0">
                <a:solidFill>
                  <a:schemeClr val="tx1">
                    <a:lumMod val="75000"/>
                    <a:lumOff val="25000"/>
                  </a:schemeClr>
                </a:solidFill>
              </a:rPr>
              <a:t>ikisinde</a:t>
            </a:r>
            <a:r>
              <a:rPr lang="en-IE" dirty="0" smtClean="0">
                <a:solidFill>
                  <a:schemeClr val="tx1">
                    <a:lumMod val="75000"/>
                    <a:lumOff val="25000"/>
                  </a:schemeClr>
                </a:solidFill>
              </a:rPr>
              <a:t> </a:t>
            </a:r>
            <a:r>
              <a:rPr lang="en-IE" dirty="0" err="1" smtClean="0">
                <a:solidFill>
                  <a:schemeClr val="tx1">
                    <a:lumMod val="75000"/>
                    <a:lumOff val="25000"/>
                  </a:schemeClr>
                </a:solidFill>
              </a:rPr>
              <a:t>yoksulluk</a:t>
            </a:r>
            <a:r>
              <a:rPr lang="en-IE" dirty="0" smtClean="0">
                <a:solidFill>
                  <a:schemeClr val="tx1">
                    <a:lumMod val="75000"/>
                    <a:lumOff val="25000"/>
                  </a:schemeClr>
                </a:solidFill>
              </a:rPr>
              <a:t> </a:t>
            </a:r>
            <a:r>
              <a:rPr lang="en-IE" dirty="0" err="1" smtClean="0">
                <a:solidFill>
                  <a:schemeClr val="tx1">
                    <a:lumMod val="75000"/>
                    <a:lumOff val="25000"/>
                  </a:schemeClr>
                </a:solidFill>
              </a:rPr>
              <a:t>sınırının</a:t>
            </a:r>
            <a:r>
              <a:rPr lang="en-IE" dirty="0" smtClean="0">
                <a:solidFill>
                  <a:schemeClr val="tx1">
                    <a:lumMod val="75000"/>
                    <a:lumOff val="25000"/>
                  </a:schemeClr>
                </a:solidFill>
              </a:rPr>
              <a:t> </a:t>
            </a:r>
            <a:r>
              <a:rPr lang="en-IE" dirty="0" err="1" smtClean="0">
                <a:solidFill>
                  <a:schemeClr val="tx1">
                    <a:lumMod val="75000"/>
                    <a:lumOff val="25000"/>
                  </a:schemeClr>
                </a:solidFill>
              </a:rPr>
              <a:t>altına</a:t>
            </a:r>
            <a:r>
              <a:rPr lang="en-IE" dirty="0" smtClean="0">
                <a:solidFill>
                  <a:schemeClr val="tx1">
                    <a:lumMod val="75000"/>
                    <a:lumOff val="25000"/>
                  </a:schemeClr>
                </a:solidFill>
              </a:rPr>
              <a:t> </a:t>
            </a:r>
            <a:r>
              <a:rPr lang="en-IE" dirty="0" err="1" smtClean="0">
                <a:solidFill>
                  <a:schemeClr val="tx1">
                    <a:lumMod val="75000"/>
                    <a:lumOff val="25000"/>
                  </a:schemeClr>
                </a:solidFill>
              </a:rPr>
              <a:t>düşecek</a:t>
            </a:r>
            <a:r>
              <a:rPr lang="en-IE" dirty="0" smtClean="0">
                <a:solidFill>
                  <a:schemeClr val="tx1">
                    <a:lumMod val="75000"/>
                    <a:lumOff val="25000"/>
                  </a:schemeClr>
                </a:solidFill>
              </a:rPr>
              <a:t> </a:t>
            </a:r>
            <a:r>
              <a:rPr lang="en-IE" dirty="0" err="1" smtClean="0">
                <a:solidFill>
                  <a:schemeClr val="tx1">
                    <a:lumMod val="75000"/>
                    <a:lumOff val="25000"/>
                  </a:schemeClr>
                </a:solidFill>
              </a:rPr>
              <a:t>olanlar</a:t>
            </a:r>
            <a:r>
              <a:rPr lang="en-IE" dirty="0" smtClean="0">
                <a:solidFill>
                  <a:schemeClr val="tx1">
                    <a:lumMod val="75000"/>
                    <a:lumOff val="25000"/>
                  </a:schemeClr>
                </a:solidFill>
              </a:rPr>
              <a:t>)</a:t>
            </a:r>
          </a:p>
          <a:p>
            <a:r>
              <a:rPr lang="en-IE" dirty="0" smtClean="0">
                <a:solidFill>
                  <a:schemeClr val="tx1">
                    <a:lumMod val="75000"/>
                    <a:lumOff val="25000"/>
                  </a:schemeClr>
                </a:solidFill>
              </a:rPr>
              <a:t>COVID </a:t>
            </a:r>
            <a:r>
              <a:rPr lang="en-IE" dirty="0" err="1" smtClean="0">
                <a:solidFill>
                  <a:schemeClr val="tx1">
                    <a:lumMod val="75000"/>
                    <a:lumOff val="25000"/>
                  </a:schemeClr>
                </a:solidFill>
              </a:rPr>
              <a:t>temel</a:t>
            </a:r>
            <a:r>
              <a:rPr lang="en-IE" dirty="0" smtClean="0">
                <a:solidFill>
                  <a:schemeClr val="tx1">
                    <a:lumMod val="75000"/>
                    <a:lumOff val="25000"/>
                  </a:schemeClr>
                </a:solidFill>
              </a:rPr>
              <a:t> </a:t>
            </a:r>
            <a:r>
              <a:rPr lang="en-IE" dirty="0" err="1" smtClean="0">
                <a:solidFill>
                  <a:schemeClr val="tx1">
                    <a:lumMod val="75000"/>
                    <a:lumOff val="25000"/>
                  </a:schemeClr>
                </a:solidFill>
              </a:rPr>
              <a:t>olarak</a:t>
            </a:r>
            <a:r>
              <a:rPr lang="en-IE" dirty="0" smtClean="0">
                <a:solidFill>
                  <a:schemeClr val="tx1">
                    <a:lumMod val="75000"/>
                    <a:lumOff val="25000"/>
                  </a:schemeClr>
                </a:solidFill>
              </a:rPr>
              <a:t> </a:t>
            </a:r>
            <a:r>
              <a:rPr lang="en-IE" dirty="0" err="1" smtClean="0">
                <a:solidFill>
                  <a:schemeClr val="tx1">
                    <a:lumMod val="75000"/>
                    <a:lumOff val="25000"/>
                  </a:schemeClr>
                </a:solidFill>
              </a:rPr>
              <a:t>iş</a:t>
            </a:r>
            <a:r>
              <a:rPr lang="en-IE" dirty="0" smtClean="0">
                <a:solidFill>
                  <a:schemeClr val="tx1">
                    <a:lumMod val="75000"/>
                    <a:lumOff val="25000"/>
                  </a:schemeClr>
                </a:solidFill>
              </a:rPr>
              <a:t> </a:t>
            </a:r>
            <a:r>
              <a:rPr lang="en-IE" dirty="0" err="1" smtClean="0">
                <a:solidFill>
                  <a:schemeClr val="tx1">
                    <a:lumMod val="75000"/>
                    <a:lumOff val="25000"/>
                  </a:schemeClr>
                </a:solidFill>
              </a:rPr>
              <a:t>kayıplarından</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kazanç</a:t>
            </a:r>
            <a:r>
              <a:rPr lang="en-IE" dirty="0" smtClean="0">
                <a:solidFill>
                  <a:schemeClr val="tx1">
                    <a:lumMod val="75000"/>
                    <a:lumOff val="25000"/>
                  </a:schemeClr>
                </a:solidFill>
              </a:rPr>
              <a:t> </a:t>
            </a:r>
            <a:r>
              <a:rPr lang="en-IE" dirty="0" err="1" smtClean="0">
                <a:solidFill>
                  <a:schemeClr val="tx1">
                    <a:lumMod val="75000"/>
                    <a:lumOff val="25000"/>
                  </a:schemeClr>
                </a:solidFill>
              </a:rPr>
              <a:t>azalmalarından</a:t>
            </a:r>
            <a:r>
              <a:rPr lang="en-IE" dirty="0" smtClean="0">
                <a:solidFill>
                  <a:schemeClr val="tx1">
                    <a:lumMod val="75000"/>
                    <a:lumOff val="25000"/>
                  </a:schemeClr>
                </a:solidFill>
              </a:rPr>
              <a:t>, </a:t>
            </a:r>
            <a:r>
              <a:rPr lang="en-IE" b="1" dirty="0" smtClean="0">
                <a:solidFill>
                  <a:srgbClr val="ED2A59"/>
                </a:solidFill>
              </a:rPr>
              <a:t>700.000'</a:t>
            </a:r>
            <a:r>
              <a:rPr lang="en-IE" dirty="0" smtClean="0">
                <a:solidFill>
                  <a:schemeClr val="tx1">
                    <a:lumMod val="75000"/>
                    <a:lumOff val="25000"/>
                  </a:schemeClr>
                </a:solidFill>
              </a:rPr>
              <a:t>i </a:t>
            </a:r>
            <a:r>
              <a:rPr lang="en-IE" dirty="0" err="1" smtClean="0">
                <a:solidFill>
                  <a:schemeClr val="tx1">
                    <a:lumMod val="75000"/>
                    <a:lumOff val="25000"/>
                  </a:schemeClr>
                </a:solidFill>
              </a:rPr>
              <a:t>yoksulluğa</a:t>
            </a:r>
            <a:r>
              <a:rPr lang="en-IE" dirty="0" smtClean="0">
                <a:solidFill>
                  <a:schemeClr val="tx1">
                    <a:lumMod val="75000"/>
                    <a:lumOff val="25000"/>
                  </a:schemeClr>
                </a:solidFill>
              </a:rPr>
              <a:t> </a:t>
            </a:r>
            <a:r>
              <a:rPr lang="en-IE" dirty="0" err="1" smtClean="0">
                <a:solidFill>
                  <a:schemeClr val="tx1">
                    <a:lumMod val="75000"/>
                    <a:lumOff val="25000"/>
                  </a:schemeClr>
                </a:solidFill>
              </a:rPr>
              <a:t>sürüklendi</a:t>
            </a:r>
            <a:r>
              <a:rPr lang="en-IE" dirty="0" smtClean="0">
                <a:solidFill>
                  <a:schemeClr val="tx1">
                    <a:lumMod val="75000"/>
                    <a:lumOff val="25000"/>
                  </a:schemeClr>
                </a:solidFill>
              </a:rPr>
              <a:t> </a:t>
            </a:r>
            <a:r>
              <a:rPr lang="en-IE" b="1" dirty="0" smtClean="0">
                <a:solidFill>
                  <a:srgbClr val="ED2A59"/>
                </a:solidFill>
              </a:rPr>
              <a:t>(120.000 </a:t>
            </a:r>
            <a:r>
              <a:rPr lang="en-IE" b="1" dirty="0" err="1" smtClean="0">
                <a:solidFill>
                  <a:srgbClr val="ED2A59"/>
                </a:solidFill>
              </a:rPr>
              <a:t>çocuk</a:t>
            </a:r>
            <a:r>
              <a:rPr lang="en-IE" b="1" dirty="0" smtClean="0">
                <a:solidFill>
                  <a:srgbClr val="ED2A59"/>
                </a:solidFill>
              </a:rPr>
              <a:t> </a:t>
            </a:r>
            <a:r>
              <a:rPr lang="en-IE" b="1" dirty="0" err="1" smtClean="0">
                <a:solidFill>
                  <a:srgbClr val="ED2A59"/>
                </a:solidFill>
              </a:rPr>
              <a:t>dahil</a:t>
            </a:r>
            <a:r>
              <a:rPr lang="en-IE" dirty="0" smtClean="0">
                <a:solidFill>
                  <a:schemeClr val="tx1">
                    <a:lumMod val="75000"/>
                    <a:lumOff val="25000"/>
                  </a:schemeClr>
                </a:solidFill>
              </a:rPr>
              <a:t>) </a:t>
            </a:r>
            <a:r>
              <a:rPr lang="en-IE" dirty="0" err="1" smtClean="0">
                <a:solidFill>
                  <a:schemeClr val="tx1">
                    <a:lumMod val="75000"/>
                    <a:lumOff val="25000"/>
                  </a:schemeClr>
                </a:solidFill>
              </a:rPr>
              <a:t>şimdi</a:t>
            </a:r>
            <a:r>
              <a:rPr lang="en-IE" dirty="0" smtClean="0">
                <a:solidFill>
                  <a:schemeClr val="tx1">
                    <a:lumMod val="75000"/>
                    <a:lumOff val="25000"/>
                  </a:schemeClr>
                </a:solidFill>
              </a:rPr>
              <a:t> </a:t>
            </a:r>
            <a:r>
              <a:rPr lang="en-IE" b="1" dirty="0" smtClean="0">
                <a:solidFill>
                  <a:srgbClr val="ED2A59"/>
                </a:solidFill>
              </a:rPr>
              <a:t>15 </a:t>
            </a:r>
            <a:r>
              <a:rPr lang="en-IE" b="1" dirty="0" err="1" smtClean="0">
                <a:solidFill>
                  <a:srgbClr val="ED2A59"/>
                </a:solidFill>
              </a:rPr>
              <a:t>milyon</a:t>
            </a:r>
            <a:r>
              <a:rPr lang="en-IE" b="1" dirty="0" smtClean="0">
                <a:solidFill>
                  <a:srgbClr val="ED2A59"/>
                </a:solidFill>
              </a:rPr>
              <a:t> - </a:t>
            </a:r>
            <a:r>
              <a:rPr lang="en-IE" b="1" dirty="0" err="1" smtClean="0">
                <a:solidFill>
                  <a:srgbClr val="ED2A59"/>
                </a:solidFill>
              </a:rPr>
              <a:t>nüfusun</a:t>
            </a:r>
            <a:r>
              <a:rPr lang="en-IE" b="1" dirty="0" smtClean="0">
                <a:solidFill>
                  <a:srgbClr val="ED2A59"/>
                </a:solidFill>
              </a:rPr>
              <a:t>% 23'ü</a:t>
            </a:r>
            <a:r>
              <a:rPr lang="en-IE" dirty="0" smtClean="0">
                <a:solidFill>
                  <a:schemeClr val="tx1">
                    <a:lumMod val="75000"/>
                    <a:lumOff val="25000"/>
                  </a:schemeClr>
                </a:solidFill>
              </a:rPr>
              <a:t>. En </a:t>
            </a:r>
            <a:r>
              <a:rPr lang="en-IE" dirty="0" err="1" smtClean="0">
                <a:solidFill>
                  <a:schemeClr val="tx1">
                    <a:lumMod val="75000"/>
                    <a:lumOff val="25000"/>
                  </a:schemeClr>
                </a:solidFill>
              </a:rPr>
              <a:t>çok</a:t>
            </a:r>
            <a:r>
              <a:rPr lang="en-IE" dirty="0" smtClean="0">
                <a:solidFill>
                  <a:schemeClr val="tx1">
                    <a:lumMod val="75000"/>
                    <a:lumOff val="25000"/>
                  </a:schemeClr>
                </a:solidFill>
              </a:rPr>
              <a:t> </a:t>
            </a:r>
            <a:r>
              <a:rPr lang="en-IE" dirty="0" err="1" smtClean="0">
                <a:solidFill>
                  <a:schemeClr val="tx1">
                    <a:lumMod val="75000"/>
                    <a:lumOff val="25000"/>
                  </a:schemeClr>
                </a:solidFill>
              </a:rPr>
              <a:t>etkilenen</a:t>
            </a:r>
            <a:r>
              <a:rPr lang="en-IE" dirty="0" smtClean="0">
                <a:solidFill>
                  <a:schemeClr val="tx1">
                    <a:lumMod val="75000"/>
                    <a:lumOff val="25000"/>
                  </a:schemeClr>
                </a:solidFill>
              </a:rPr>
              <a:t> </a:t>
            </a:r>
            <a:r>
              <a:rPr lang="en-IE" dirty="0" err="1" smtClean="0">
                <a:solidFill>
                  <a:schemeClr val="tx1">
                    <a:lumMod val="75000"/>
                    <a:lumOff val="25000"/>
                  </a:schemeClr>
                </a:solidFill>
              </a:rPr>
              <a:t>genç</a:t>
            </a:r>
            <a:r>
              <a:rPr lang="en-IE" dirty="0" smtClean="0">
                <a:solidFill>
                  <a:schemeClr val="tx1">
                    <a:lumMod val="75000"/>
                    <a:lumOff val="25000"/>
                  </a:schemeClr>
                </a:solidFill>
              </a:rPr>
              <a:t> </a:t>
            </a:r>
            <a:r>
              <a:rPr lang="en-IE" dirty="0" err="1" smtClean="0">
                <a:solidFill>
                  <a:schemeClr val="tx1">
                    <a:lumMod val="75000"/>
                    <a:lumOff val="25000"/>
                  </a:schemeClr>
                </a:solidFill>
              </a:rPr>
              <a:t>işçiler</a:t>
            </a:r>
            <a:r>
              <a:rPr lang="en-IE" dirty="0" smtClean="0">
                <a:solidFill>
                  <a:schemeClr val="tx1">
                    <a:lumMod val="75000"/>
                    <a:lumOff val="25000"/>
                  </a:schemeClr>
                </a:solidFill>
              </a:rPr>
              <a:t>, </a:t>
            </a:r>
            <a:r>
              <a:rPr lang="en-IE" dirty="0" err="1" smtClean="0">
                <a:solidFill>
                  <a:schemeClr val="tx1">
                    <a:lumMod val="75000"/>
                    <a:lumOff val="25000"/>
                  </a:schemeClr>
                </a:solidFill>
              </a:rPr>
              <a:t>düşük</a:t>
            </a:r>
            <a:r>
              <a:rPr lang="en-IE" dirty="0" smtClean="0">
                <a:solidFill>
                  <a:schemeClr val="tx1">
                    <a:lumMod val="75000"/>
                    <a:lumOff val="25000"/>
                  </a:schemeClr>
                </a:solidFill>
              </a:rPr>
              <a:t> </a:t>
            </a:r>
            <a:r>
              <a:rPr lang="en-IE" dirty="0" err="1" smtClean="0">
                <a:solidFill>
                  <a:schemeClr val="tx1">
                    <a:lumMod val="75000"/>
                    <a:lumOff val="25000"/>
                  </a:schemeClr>
                </a:solidFill>
              </a:rPr>
              <a:t>ücretli</a:t>
            </a:r>
            <a:r>
              <a:rPr lang="en-IE" dirty="0" smtClean="0">
                <a:solidFill>
                  <a:schemeClr val="tx1">
                    <a:lumMod val="75000"/>
                    <a:lumOff val="25000"/>
                  </a:schemeClr>
                </a:solidFill>
              </a:rPr>
              <a:t> </a:t>
            </a:r>
            <a:r>
              <a:rPr lang="en-IE" dirty="0" err="1" smtClean="0">
                <a:solidFill>
                  <a:schemeClr val="tx1">
                    <a:lumMod val="75000"/>
                    <a:lumOff val="25000"/>
                  </a:schemeClr>
                </a:solidFill>
              </a:rPr>
              <a:t>işlerde</a:t>
            </a:r>
            <a:r>
              <a:rPr lang="en-IE" dirty="0" smtClean="0">
                <a:solidFill>
                  <a:schemeClr val="tx1">
                    <a:lumMod val="75000"/>
                    <a:lumOff val="25000"/>
                  </a:schemeClr>
                </a:solidFill>
              </a:rPr>
              <a:t> </a:t>
            </a:r>
            <a:r>
              <a:rPr lang="en-IE" dirty="0" err="1" smtClean="0">
                <a:solidFill>
                  <a:schemeClr val="tx1">
                    <a:lumMod val="75000"/>
                    <a:lumOff val="25000"/>
                  </a:schemeClr>
                </a:solidFill>
              </a:rPr>
              <a:t>çalışanlar</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konaklama</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perakende</a:t>
            </a:r>
            <a:r>
              <a:rPr lang="en-IE" dirty="0" smtClean="0">
                <a:solidFill>
                  <a:schemeClr val="tx1">
                    <a:lumMod val="75000"/>
                    <a:lumOff val="25000"/>
                  </a:schemeClr>
                </a:solidFill>
              </a:rPr>
              <a:t> </a:t>
            </a:r>
            <a:r>
              <a:rPr lang="en-IE" dirty="0" err="1" smtClean="0">
                <a:solidFill>
                  <a:schemeClr val="tx1">
                    <a:lumMod val="75000"/>
                    <a:lumOff val="25000"/>
                  </a:schemeClr>
                </a:solidFill>
              </a:rPr>
              <a:t>sektöründe</a:t>
            </a:r>
            <a:r>
              <a:rPr lang="en-IE" dirty="0" smtClean="0">
                <a:solidFill>
                  <a:schemeClr val="tx1">
                    <a:lumMod val="75000"/>
                    <a:lumOff val="25000"/>
                  </a:schemeClr>
                </a:solidFill>
              </a:rPr>
              <a:t> </a:t>
            </a:r>
            <a:r>
              <a:rPr lang="en-IE" dirty="0" err="1" smtClean="0">
                <a:solidFill>
                  <a:schemeClr val="tx1">
                    <a:lumMod val="75000"/>
                    <a:lumOff val="25000"/>
                  </a:schemeClr>
                </a:solidFill>
              </a:rPr>
              <a:t>çalışanlar</a:t>
            </a:r>
            <a:r>
              <a:rPr lang="en-IE" dirty="0" smtClean="0">
                <a:solidFill>
                  <a:schemeClr val="tx1">
                    <a:lumMod val="75000"/>
                    <a:lumOff val="25000"/>
                  </a:schemeClr>
                </a:solidFill>
              </a:rPr>
              <a:t> </a:t>
            </a:r>
            <a:r>
              <a:rPr lang="en-IE" dirty="0" err="1" smtClean="0">
                <a:solidFill>
                  <a:schemeClr val="tx1">
                    <a:lumMod val="75000"/>
                    <a:lumOff val="25000"/>
                  </a:schemeClr>
                </a:solidFill>
              </a:rPr>
              <a:t>oldu</a:t>
            </a:r>
            <a:r>
              <a:rPr lang="en-IE" dirty="0" smtClean="0">
                <a:solidFill>
                  <a:schemeClr val="tx1">
                    <a:lumMod val="75000"/>
                    <a:lumOff val="25000"/>
                  </a:schemeClr>
                </a:solidFill>
              </a:rPr>
              <a:t>. </a:t>
            </a:r>
            <a:r>
              <a:rPr lang="en-IE" b="1" dirty="0" smtClean="0">
                <a:solidFill>
                  <a:srgbClr val="ED2A59"/>
                </a:solidFill>
              </a:rPr>
              <a:t>270.000 </a:t>
            </a:r>
            <a:r>
              <a:rPr lang="en-IE" b="1" dirty="0" err="1" smtClean="0">
                <a:solidFill>
                  <a:srgbClr val="ED2A59"/>
                </a:solidFill>
              </a:rPr>
              <a:t>kişi</a:t>
            </a:r>
            <a:r>
              <a:rPr lang="en-IE" b="1" dirty="0" smtClean="0">
                <a:solidFill>
                  <a:srgbClr val="ED2A59"/>
                </a:solidFill>
              </a:rPr>
              <a:t> </a:t>
            </a:r>
            <a:r>
              <a:rPr lang="en-IE" dirty="0" smtClean="0">
                <a:solidFill>
                  <a:schemeClr val="tx1">
                    <a:lumMod val="75000"/>
                    <a:lumOff val="25000"/>
                  </a:schemeClr>
                </a:solidFill>
              </a:rPr>
              <a:t>"</a:t>
            </a:r>
            <a:r>
              <a:rPr lang="en-IE" dirty="0" err="1" smtClean="0">
                <a:solidFill>
                  <a:schemeClr val="tx1">
                    <a:lumMod val="75000"/>
                    <a:lumOff val="25000"/>
                  </a:schemeClr>
                </a:solidFill>
              </a:rPr>
              <a:t>derin</a:t>
            </a:r>
            <a:r>
              <a:rPr lang="en-IE" dirty="0" smtClean="0">
                <a:solidFill>
                  <a:schemeClr val="tx1">
                    <a:lumMod val="75000"/>
                    <a:lumOff val="25000"/>
                  </a:schemeClr>
                </a:solidFill>
              </a:rPr>
              <a:t> </a:t>
            </a:r>
            <a:r>
              <a:rPr lang="en-IE" dirty="0" err="1" smtClean="0">
                <a:solidFill>
                  <a:schemeClr val="tx1">
                    <a:lumMod val="75000"/>
                    <a:lumOff val="25000"/>
                  </a:schemeClr>
                </a:solidFill>
              </a:rPr>
              <a:t>yoksulluk</a:t>
            </a:r>
            <a:r>
              <a:rPr lang="en-IE" dirty="0" smtClean="0">
                <a:solidFill>
                  <a:schemeClr val="tx1">
                    <a:lumMod val="75000"/>
                    <a:lumOff val="25000"/>
                  </a:schemeClr>
                </a:solidFill>
              </a:rPr>
              <a:t> </a:t>
            </a:r>
            <a:r>
              <a:rPr lang="en-IE" dirty="0" err="1" smtClean="0">
                <a:solidFill>
                  <a:schemeClr val="tx1">
                    <a:lumMod val="75000"/>
                    <a:lumOff val="25000"/>
                  </a:schemeClr>
                </a:solidFill>
              </a:rPr>
              <a:t>içinde</a:t>
            </a:r>
            <a:r>
              <a:rPr lang="en-IE" dirty="0" smtClean="0">
                <a:solidFill>
                  <a:schemeClr val="tx1">
                    <a:lumMod val="75000"/>
                    <a:lumOff val="25000"/>
                  </a:schemeClr>
                </a:solidFill>
              </a:rPr>
              <a:t>"</a:t>
            </a:r>
            <a:endParaRPr lang="en-IE" sz="2400" dirty="0">
              <a:solidFill>
                <a:schemeClr val="tx1">
                  <a:lumMod val="75000"/>
                  <a:lumOff val="25000"/>
                </a:schemeClr>
              </a:solidFill>
            </a:endParaRPr>
          </a:p>
          <a:p>
            <a:pPr marL="342900" indent="-342900">
              <a:buFont typeface="Wingdings" panose="05000000000000000000" pitchFamily="2" charset="2"/>
              <a:buChar char="ü"/>
            </a:pPr>
            <a:endParaRPr lang="en-IE" sz="2400" dirty="0">
              <a:solidFill>
                <a:schemeClr val="tx1">
                  <a:lumMod val="75000"/>
                  <a:lumOff val="25000"/>
                </a:schemeClr>
              </a:solidFill>
            </a:endParaRPr>
          </a:p>
          <a:p>
            <a:pPr marL="342900" indent="-342900">
              <a:buFont typeface="Wingdings" panose="05000000000000000000" pitchFamily="2" charset="2"/>
              <a:buChar char="ü"/>
            </a:pPr>
            <a:endParaRPr lang="en-IE" sz="2400" dirty="0">
              <a:solidFill>
                <a:schemeClr val="tx1">
                  <a:lumMod val="75000"/>
                  <a:lumOff val="25000"/>
                </a:schemeClr>
              </a:solidFill>
            </a:endParaRPr>
          </a:p>
          <a:p>
            <a:endParaRPr lang="en-IE" dirty="0"/>
          </a:p>
        </p:txBody>
      </p:sp>
      <p:sp>
        <p:nvSpPr>
          <p:cNvPr id="7" name="Text Placeholder 4">
            <a:extLst>
              <a:ext uri="{FF2B5EF4-FFF2-40B4-BE49-F238E27FC236}">
                <a16:creationId xmlns:a16="http://schemas.microsoft.com/office/drawing/2014/main" xmlns="" id="{FBEBD9B2-0BF2-47B9-9DED-1E2211E97E49}"/>
              </a:ext>
            </a:extLst>
          </p:cNvPr>
          <p:cNvSpPr>
            <a:spLocks noGrp="1"/>
          </p:cNvSpPr>
          <p:nvPr>
            <p:ph type="body" sz="quarter" idx="15"/>
          </p:nvPr>
        </p:nvSpPr>
        <p:spPr>
          <a:xfrm>
            <a:off x="194718" y="637044"/>
            <a:ext cx="3164119" cy="5206518"/>
          </a:xfrm>
        </p:spPr>
        <p:txBody>
          <a:bodyPr>
            <a:noAutofit/>
          </a:bodyPr>
          <a:lstStyle/>
          <a:p>
            <a:pPr algn="ctr" fontAlgn="base">
              <a:spcBef>
                <a:spcPts val="0"/>
              </a:spcBef>
            </a:pPr>
            <a:r>
              <a:rPr lang="tr-TR" b="1" dirty="0" smtClean="0">
                <a:solidFill>
                  <a:srgbClr val="0B0C0C"/>
                </a:solidFill>
              </a:rPr>
              <a:t>İngiltere'de yoksulluk</a:t>
            </a:r>
            <a:endParaRPr lang="en-IE" b="1" dirty="0">
              <a:solidFill>
                <a:srgbClr val="0B0C0C"/>
              </a:solidFill>
            </a:endParaRPr>
          </a:p>
          <a:p>
            <a:pPr algn="ctr" fontAlgn="base">
              <a:spcBef>
                <a:spcPts val="0"/>
              </a:spcBef>
            </a:pPr>
            <a:endParaRPr lang="en-IE" b="1" i="0" dirty="0">
              <a:solidFill>
                <a:srgbClr val="0B0C0C"/>
              </a:solidFill>
              <a:effectLst/>
            </a:endParaRPr>
          </a:p>
          <a:p>
            <a:pPr algn="ctr">
              <a:spcBef>
                <a:spcPts val="0"/>
              </a:spcBef>
            </a:pPr>
            <a:r>
              <a:rPr lang="tr-TR" sz="2800" b="1" i="1" dirty="0" smtClean="0">
                <a:solidFill>
                  <a:srgbClr val="0B0C0C"/>
                </a:solidFill>
              </a:rPr>
              <a:t>COVID 700.000'i Yoksulluğa itti. 270.000 kişi "Derin Yoksulluk" içinde</a:t>
            </a:r>
            <a:endParaRPr lang="en-IE" sz="2800" b="1" i="1" dirty="0">
              <a:solidFill>
                <a:srgbClr val="0B0C0C"/>
              </a:solidFill>
            </a:endParaRPr>
          </a:p>
          <a:p>
            <a:pPr algn="ctr">
              <a:spcBef>
                <a:spcPts val="0"/>
              </a:spcBef>
            </a:pPr>
            <a:endParaRPr lang="en-IE" b="1" dirty="0">
              <a:solidFill>
                <a:srgbClr val="0B0C0C"/>
              </a:solidFill>
            </a:endParaRPr>
          </a:p>
          <a:p>
            <a:pPr algn="ctr">
              <a:spcBef>
                <a:spcPts val="0"/>
              </a:spcBef>
            </a:pPr>
            <a:r>
              <a:rPr lang="tr-TR" sz="2000" i="1" u="sng" dirty="0" smtClean="0">
                <a:solidFill>
                  <a:schemeClr val="accent1"/>
                </a:solidFill>
              </a:rPr>
              <a:t>Fazla</a:t>
            </a:r>
            <a:endParaRPr lang="en-IE" sz="2000" i="1" u="sng" dirty="0">
              <a:solidFill>
                <a:schemeClr val="accent1"/>
              </a:solidFill>
            </a:endParaRPr>
          </a:p>
        </p:txBody>
      </p:sp>
    </p:spTree>
    <p:extLst>
      <p:ext uri="{BB962C8B-B14F-4D97-AF65-F5344CB8AC3E}">
        <p14:creationId xmlns:p14="http://schemas.microsoft.com/office/powerpoint/2010/main" xmlns="" val="7794177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xmlns="" id="{BBB8F49A-8D78-47A1-BEE5-650D374DB791}"/>
              </a:ext>
            </a:extLst>
          </p:cNvPr>
          <p:cNvSpPr>
            <a:spLocks noGrp="1"/>
          </p:cNvSpPr>
          <p:nvPr>
            <p:ph type="body" sz="quarter" idx="14"/>
          </p:nvPr>
        </p:nvSpPr>
        <p:spPr>
          <a:xfrm>
            <a:off x="3966827" y="218934"/>
            <a:ext cx="7540362" cy="5206518"/>
          </a:xfrm>
        </p:spPr>
        <p:txBody>
          <a:bodyPr/>
          <a:lstStyle/>
          <a:p>
            <a:r>
              <a:rPr lang="en-IE" b="1" u="sng" dirty="0" err="1" smtClean="0">
                <a:solidFill>
                  <a:schemeClr val="accent1"/>
                </a:solidFill>
              </a:rPr>
              <a:t>İzole</a:t>
            </a:r>
            <a:r>
              <a:rPr lang="en-IE" b="1" u="sng" dirty="0" smtClean="0">
                <a:solidFill>
                  <a:schemeClr val="accent1"/>
                </a:solidFill>
              </a:rPr>
              <a:t> </a:t>
            </a:r>
            <a:r>
              <a:rPr lang="en-IE" b="1" u="sng" dirty="0" err="1" smtClean="0">
                <a:solidFill>
                  <a:schemeClr val="accent1"/>
                </a:solidFill>
              </a:rPr>
              <a:t>olan</a:t>
            </a:r>
            <a:r>
              <a:rPr lang="en-IE" b="1" u="sng" dirty="0" smtClean="0">
                <a:solidFill>
                  <a:schemeClr val="accent1"/>
                </a:solidFill>
              </a:rPr>
              <a:t> en </a:t>
            </a:r>
            <a:r>
              <a:rPr lang="en-IE" b="1" u="sng" dirty="0" err="1" smtClean="0">
                <a:solidFill>
                  <a:schemeClr val="accent1"/>
                </a:solidFill>
              </a:rPr>
              <a:t>savunmasızlar</a:t>
            </a:r>
            <a:r>
              <a:rPr lang="en-IE" b="1" u="sng" dirty="0" smtClean="0">
                <a:solidFill>
                  <a:schemeClr val="accent1"/>
                </a:solidFill>
              </a:rPr>
              <a:t> </a:t>
            </a:r>
            <a:r>
              <a:rPr lang="en-IE" b="1" dirty="0" err="1" smtClean="0">
                <a:solidFill>
                  <a:srgbClr val="40A67A"/>
                </a:solidFill>
              </a:rPr>
              <a:t>için</a:t>
            </a:r>
            <a:r>
              <a:rPr lang="en-IE" b="1" dirty="0" smtClean="0">
                <a:solidFill>
                  <a:srgbClr val="40A67A"/>
                </a:solidFill>
              </a:rPr>
              <a:t> </a:t>
            </a:r>
            <a:r>
              <a:rPr lang="en-IE" b="1" dirty="0" err="1" smtClean="0">
                <a:solidFill>
                  <a:srgbClr val="40A67A"/>
                </a:solidFill>
              </a:rPr>
              <a:t>zahmetsizce</a:t>
            </a:r>
            <a:r>
              <a:rPr lang="en-IE" b="1" dirty="0" smtClean="0">
                <a:solidFill>
                  <a:srgbClr val="40A67A"/>
                </a:solidFill>
              </a:rPr>
              <a:t> - </a:t>
            </a:r>
            <a:r>
              <a:rPr lang="en-IE" b="1" dirty="0" err="1" smtClean="0">
                <a:solidFill>
                  <a:srgbClr val="40A67A"/>
                </a:solidFill>
              </a:rPr>
              <a:t>bakıcıların</a:t>
            </a:r>
            <a:r>
              <a:rPr lang="en-IE" b="1" dirty="0" smtClean="0">
                <a:solidFill>
                  <a:srgbClr val="40A67A"/>
                </a:solidFill>
              </a:rPr>
              <a:t> </a:t>
            </a:r>
            <a:r>
              <a:rPr lang="en-IE" dirty="0" err="1" smtClean="0">
                <a:solidFill>
                  <a:srgbClr val="2B2B2B"/>
                </a:solidFill>
              </a:rPr>
              <a:t>yaşlı</a:t>
            </a:r>
            <a:r>
              <a:rPr lang="en-IE" dirty="0" smtClean="0">
                <a:solidFill>
                  <a:srgbClr val="2B2B2B"/>
                </a:solidFill>
              </a:rPr>
              <a:t> </a:t>
            </a:r>
            <a:r>
              <a:rPr lang="en-IE" dirty="0" err="1" smtClean="0">
                <a:solidFill>
                  <a:srgbClr val="2B2B2B"/>
                </a:solidFill>
              </a:rPr>
              <a:t>topluluklardaki</a:t>
            </a:r>
            <a:r>
              <a:rPr lang="en-IE" dirty="0" smtClean="0">
                <a:solidFill>
                  <a:srgbClr val="2B2B2B"/>
                </a:solidFill>
              </a:rPr>
              <a:t> </a:t>
            </a:r>
            <a:r>
              <a:rPr lang="en-IE" dirty="0" err="1" smtClean="0">
                <a:solidFill>
                  <a:srgbClr val="2B2B2B"/>
                </a:solidFill>
              </a:rPr>
              <a:t>sağlık</a:t>
            </a:r>
            <a:r>
              <a:rPr lang="en-IE" dirty="0" smtClean="0">
                <a:solidFill>
                  <a:srgbClr val="2B2B2B"/>
                </a:solidFill>
              </a:rPr>
              <a:t> </a:t>
            </a:r>
            <a:r>
              <a:rPr lang="en-IE" dirty="0" err="1" smtClean="0">
                <a:solidFill>
                  <a:srgbClr val="2B2B2B"/>
                </a:solidFill>
              </a:rPr>
              <a:t>risklerini</a:t>
            </a:r>
            <a:r>
              <a:rPr lang="en-IE" dirty="0" smtClean="0">
                <a:solidFill>
                  <a:srgbClr val="2B2B2B"/>
                </a:solidFill>
              </a:rPr>
              <a:t> </a:t>
            </a:r>
            <a:r>
              <a:rPr lang="en-IE" dirty="0" err="1" smtClean="0">
                <a:solidFill>
                  <a:srgbClr val="2B2B2B"/>
                </a:solidFill>
              </a:rPr>
              <a:t>ve</a:t>
            </a:r>
            <a:r>
              <a:rPr lang="en-IE" dirty="0" smtClean="0">
                <a:solidFill>
                  <a:srgbClr val="2B2B2B"/>
                </a:solidFill>
              </a:rPr>
              <a:t> </a:t>
            </a:r>
            <a:r>
              <a:rPr lang="en-IE" dirty="0" err="1" smtClean="0">
                <a:solidFill>
                  <a:srgbClr val="2B2B2B"/>
                </a:solidFill>
              </a:rPr>
              <a:t>kötüleşmeleri</a:t>
            </a:r>
            <a:r>
              <a:rPr lang="en-IE" dirty="0" smtClean="0">
                <a:solidFill>
                  <a:srgbClr val="2B2B2B"/>
                </a:solidFill>
              </a:rPr>
              <a:t> </a:t>
            </a:r>
            <a:r>
              <a:rPr lang="en-IE" dirty="0" err="1" smtClean="0">
                <a:solidFill>
                  <a:srgbClr val="2B2B2B"/>
                </a:solidFill>
              </a:rPr>
              <a:t>belirlemelerine</a:t>
            </a:r>
            <a:r>
              <a:rPr lang="en-IE" dirty="0" smtClean="0">
                <a:solidFill>
                  <a:srgbClr val="2B2B2B"/>
                </a:solidFill>
              </a:rPr>
              <a:t> </a:t>
            </a:r>
            <a:r>
              <a:rPr lang="en-IE" dirty="0" err="1" smtClean="0">
                <a:solidFill>
                  <a:srgbClr val="2B2B2B"/>
                </a:solidFill>
              </a:rPr>
              <a:t>yardımcı</a:t>
            </a:r>
            <a:r>
              <a:rPr lang="en-IE" dirty="0" smtClean="0">
                <a:solidFill>
                  <a:srgbClr val="2B2B2B"/>
                </a:solidFill>
              </a:rPr>
              <a:t> </a:t>
            </a:r>
            <a:r>
              <a:rPr lang="en-IE" dirty="0" err="1" smtClean="0">
                <a:solidFill>
                  <a:srgbClr val="2B2B2B"/>
                </a:solidFill>
              </a:rPr>
              <a:t>olacak</a:t>
            </a:r>
            <a:r>
              <a:rPr lang="en-IE" dirty="0" smtClean="0">
                <a:solidFill>
                  <a:srgbClr val="2B2B2B"/>
                </a:solidFill>
              </a:rPr>
              <a:t> </a:t>
            </a:r>
            <a:r>
              <a:rPr lang="en-IE" dirty="0" err="1" smtClean="0">
                <a:solidFill>
                  <a:srgbClr val="2B2B2B"/>
                </a:solidFill>
              </a:rPr>
              <a:t>bir</a:t>
            </a:r>
            <a:r>
              <a:rPr lang="en-IE" dirty="0" smtClean="0">
                <a:solidFill>
                  <a:srgbClr val="2B2B2B"/>
                </a:solidFill>
              </a:rPr>
              <a:t> </a:t>
            </a:r>
            <a:r>
              <a:rPr lang="en-IE" dirty="0" err="1" smtClean="0">
                <a:solidFill>
                  <a:srgbClr val="2B2B2B"/>
                </a:solidFill>
              </a:rPr>
              <a:t>uygulama</a:t>
            </a:r>
            <a:endParaRPr lang="en-IE" dirty="0" smtClean="0">
              <a:solidFill>
                <a:srgbClr val="2B2B2B"/>
              </a:solidFill>
            </a:endParaRPr>
          </a:p>
          <a:p>
            <a:r>
              <a:rPr lang="en-IE" b="1" u="sng" dirty="0" smtClean="0">
                <a:solidFill>
                  <a:schemeClr val="accent1"/>
                </a:solidFill>
              </a:rPr>
              <a:t>Neurolove.org </a:t>
            </a:r>
            <a:r>
              <a:rPr lang="en-IE" b="1" dirty="0" err="1" smtClean="0">
                <a:solidFill>
                  <a:srgbClr val="40A67A"/>
                </a:solidFill>
              </a:rPr>
              <a:t>akıl</a:t>
            </a:r>
            <a:r>
              <a:rPr lang="en-IE" b="1" dirty="0" smtClean="0">
                <a:solidFill>
                  <a:srgbClr val="40A67A"/>
                </a:solidFill>
              </a:rPr>
              <a:t> </a:t>
            </a:r>
            <a:r>
              <a:rPr lang="en-IE" b="1" dirty="0" err="1" smtClean="0">
                <a:solidFill>
                  <a:srgbClr val="40A67A"/>
                </a:solidFill>
              </a:rPr>
              <a:t>sağlığı</a:t>
            </a:r>
            <a:r>
              <a:rPr lang="en-IE" b="1" dirty="0" smtClean="0">
                <a:solidFill>
                  <a:srgbClr val="40A67A"/>
                </a:solidFill>
              </a:rPr>
              <a:t> </a:t>
            </a:r>
            <a:r>
              <a:rPr lang="en-IE" b="1" dirty="0" err="1" smtClean="0">
                <a:solidFill>
                  <a:srgbClr val="40A67A"/>
                </a:solidFill>
              </a:rPr>
              <a:t>olan</a:t>
            </a:r>
            <a:r>
              <a:rPr lang="en-IE" b="1" dirty="0" smtClean="0">
                <a:solidFill>
                  <a:srgbClr val="40A67A"/>
                </a:solidFill>
              </a:rPr>
              <a:t> </a:t>
            </a:r>
            <a:r>
              <a:rPr lang="en-IE" b="1" dirty="0" err="1" smtClean="0">
                <a:solidFill>
                  <a:srgbClr val="40A67A"/>
                </a:solidFill>
              </a:rPr>
              <a:t>gençleri</a:t>
            </a:r>
            <a:r>
              <a:rPr lang="en-IE" b="1" dirty="0" smtClean="0">
                <a:solidFill>
                  <a:srgbClr val="40A67A"/>
                </a:solidFill>
              </a:rPr>
              <a:t> </a:t>
            </a:r>
            <a:r>
              <a:rPr lang="en-IE" b="1" dirty="0" err="1" smtClean="0">
                <a:solidFill>
                  <a:srgbClr val="40A67A"/>
                </a:solidFill>
              </a:rPr>
              <a:t>desteklemek</a:t>
            </a:r>
            <a:r>
              <a:rPr lang="en-IE" b="1" dirty="0" smtClean="0">
                <a:solidFill>
                  <a:srgbClr val="40A67A"/>
                </a:solidFill>
              </a:rPr>
              <a:t> </a:t>
            </a:r>
            <a:r>
              <a:rPr lang="en-IE" b="1" dirty="0" err="1" smtClean="0">
                <a:solidFill>
                  <a:srgbClr val="40A67A"/>
                </a:solidFill>
              </a:rPr>
              <a:t>için</a:t>
            </a:r>
            <a:r>
              <a:rPr lang="en-IE" b="1" dirty="0" smtClean="0">
                <a:solidFill>
                  <a:srgbClr val="40A67A"/>
                </a:solidFill>
              </a:rPr>
              <a:t> -</a:t>
            </a:r>
            <a:r>
              <a:rPr lang="en-IE" dirty="0" smtClean="0">
                <a:solidFill>
                  <a:srgbClr val="2B2B2B"/>
                </a:solidFill>
              </a:rPr>
              <a:t> </a:t>
            </a:r>
            <a:r>
              <a:rPr lang="en-IE" dirty="0" err="1" smtClean="0">
                <a:solidFill>
                  <a:srgbClr val="2B2B2B"/>
                </a:solidFill>
              </a:rPr>
              <a:t>gençlere</a:t>
            </a:r>
            <a:r>
              <a:rPr lang="en-IE" dirty="0" smtClean="0">
                <a:solidFill>
                  <a:srgbClr val="2B2B2B"/>
                </a:solidFill>
              </a:rPr>
              <a:t> </a:t>
            </a:r>
            <a:r>
              <a:rPr lang="en-IE" dirty="0" err="1" smtClean="0">
                <a:solidFill>
                  <a:srgbClr val="2B2B2B"/>
                </a:solidFill>
              </a:rPr>
              <a:t>çevrimiçi</a:t>
            </a:r>
            <a:r>
              <a:rPr lang="en-IE" dirty="0" smtClean="0">
                <a:solidFill>
                  <a:srgbClr val="2B2B2B"/>
                </a:solidFill>
              </a:rPr>
              <a:t> </a:t>
            </a:r>
            <a:r>
              <a:rPr lang="en-IE" dirty="0" err="1" smtClean="0">
                <a:solidFill>
                  <a:srgbClr val="2B2B2B"/>
                </a:solidFill>
              </a:rPr>
              <a:t>ortamda</a:t>
            </a:r>
            <a:r>
              <a:rPr lang="en-IE" dirty="0" smtClean="0">
                <a:solidFill>
                  <a:srgbClr val="2B2B2B"/>
                </a:solidFill>
              </a:rPr>
              <a:t> </a:t>
            </a:r>
            <a:r>
              <a:rPr lang="en-IE" dirty="0" err="1" smtClean="0">
                <a:solidFill>
                  <a:srgbClr val="2B2B2B"/>
                </a:solidFill>
              </a:rPr>
              <a:t>sanal</a:t>
            </a:r>
            <a:r>
              <a:rPr lang="en-IE" dirty="0" smtClean="0">
                <a:solidFill>
                  <a:srgbClr val="2B2B2B"/>
                </a:solidFill>
              </a:rPr>
              <a:t> </a:t>
            </a:r>
            <a:r>
              <a:rPr lang="en-IE" dirty="0" err="1" smtClean="0">
                <a:solidFill>
                  <a:srgbClr val="2B2B2B"/>
                </a:solidFill>
              </a:rPr>
              <a:t>olarak</a:t>
            </a:r>
            <a:r>
              <a:rPr lang="en-IE" dirty="0" smtClean="0">
                <a:solidFill>
                  <a:srgbClr val="2B2B2B"/>
                </a:solidFill>
              </a:rPr>
              <a:t> </a:t>
            </a:r>
            <a:r>
              <a:rPr lang="en-IE" dirty="0" err="1" smtClean="0">
                <a:solidFill>
                  <a:srgbClr val="2B2B2B"/>
                </a:solidFill>
              </a:rPr>
              <a:t>sosyal</a:t>
            </a:r>
            <a:r>
              <a:rPr lang="en-IE" dirty="0" smtClean="0">
                <a:solidFill>
                  <a:srgbClr val="2B2B2B"/>
                </a:solidFill>
              </a:rPr>
              <a:t> </a:t>
            </a:r>
            <a:r>
              <a:rPr lang="en-IE" dirty="0" err="1" smtClean="0">
                <a:solidFill>
                  <a:srgbClr val="2B2B2B"/>
                </a:solidFill>
              </a:rPr>
              <a:t>ve</a:t>
            </a:r>
            <a:r>
              <a:rPr lang="en-IE" dirty="0" smtClean="0">
                <a:solidFill>
                  <a:srgbClr val="2B2B2B"/>
                </a:solidFill>
              </a:rPr>
              <a:t> </a:t>
            </a:r>
            <a:r>
              <a:rPr lang="en-IE" dirty="0" err="1" smtClean="0">
                <a:solidFill>
                  <a:srgbClr val="2B2B2B"/>
                </a:solidFill>
              </a:rPr>
              <a:t>güvende</a:t>
            </a:r>
            <a:r>
              <a:rPr lang="en-IE" dirty="0" smtClean="0">
                <a:solidFill>
                  <a:srgbClr val="2B2B2B"/>
                </a:solidFill>
              </a:rPr>
              <a:t> </a:t>
            </a:r>
            <a:r>
              <a:rPr lang="en-IE" dirty="0" err="1" smtClean="0">
                <a:solidFill>
                  <a:srgbClr val="2B2B2B"/>
                </a:solidFill>
              </a:rPr>
              <a:t>kalmalarına</a:t>
            </a:r>
            <a:r>
              <a:rPr lang="en-IE" dirty="0" smtClean="0">
                <a:solidFill>
                  <a:srgbClr val="2B2B2B"/>
                </a:solidFill>
              </a:rPr>
              <a:t> </a:t>
            </a:r>
            <a:r>
              <a:rPr lang="en-IE" dirty="0" err="1" smtClean="0">
                <a:solidFill>
                  <a:srgbClr val="2B2B2B"/>
                </a:solidFill>
              </a:rPr>
              <a:t>yardımcı</a:t>
            </a:r>
            <a:r>
              <a:rPr lang="en-IE" dirty="0" smtClean="0">
                <a:solidFill>
                  <a:srgbClr val="2B2B2B"/>
                </a:solidFill>
              </a:rPr>
              <a:t> </a:t>
            </a:r>
            <a:r>
              <a:rPr lang="en-IE" dirty="0" err="1" smtClean="0">
                <a:solidFill>
                  <a:srgbClr val="2B2B2B"/>
                </a:solidFill>
              </a:rPr>
              <a:t>olmak</a:t>
            </a:r>
            <a:r>
              <a:rPr lang="en-IE" dirty="0" smtClean="0">
                <a:solidFill>
                  <a:srgbClr val="2B2B2B"/>
                </a:solidFill>
              </a:rPr>
              <a:t> </a:t>
            </a:r>
            <a:r>
              <a:rPr lang="en-IE" dirty="0" err="1" smtClean="0">
                <a:solidFill>
                  <a:srgbClr val="2B2B2B"/>
                </a:solidFill>
              </a:rPr>
              <a:t>için</a:t>
            </a:r>
            <a:r>
              <a:rPr lang="en-IE" dirty="0" smtClean="0">
                <a:solidFill>
                  <a:srgbClr val="2B2B2B"/>
                </a:solidFill>
              </a:rPr>
              <a:t> </a:t>
            </a:r>
            <a:r>
              <a:rPr lang="en-IE" dirty="0" err="1" smtClean="0">
                <a:solidFill>
                  <a:srgbClr val="2B2B2B"/>
                </a:solidFill>
              </a:rPr>
              <a:t>dostça</a:t>
            </a:r>
            <a:r>
              <a:rPr lang="en-IE" dirty="0" smtClean="0">
                <a:solidFill>
                  <a:srgbClr val="2B2B2B"/>
                </a:solidFill>
              </a:rPr>
              <a:t> </a:t>
            </a:r>
            <a:r>
              <a:rPr lang="en-IE" dirty="0" err="1" smtClean="0">
                <a:solidFill>
                  <a:srgbClr val="2B2B2B"/>
                </a:solidFill>
              </a:rPr>
              <a:t>bir</a:t>
            </a:r>
            <a:r>
              <a:rPr lang="en-IE" dirty="0" smtClean="0">
                <a:solidFill>
                  <a:srgbClr val="2B2B2B"/>
                </a:solidFill>
              </a:rPr>
              <a:t> kulak </a:t>
            </a:r>
            <a:r>
              <a:rPr lang="en-IE" dirty="0" err="1" smtClean="0">
                <a:solidFill>
                  <a:srgbClr val="2B2B2B"/>
                </a:solidFill>
              </a:rPr>
              <a:t>ve</a:t>
            </a:r>
            <a:r>
              <a:rPr lang="en-IE" dirty="0" smtClean="0">
                <a:solidFill>
                  <a:srgbClr val="2B2B2B"/>
                </a:solidFill>
              </a:rPr>
              <a:t> </a:t>
            </a:r>
            <a:r>
              <a:rPr lang="en-IE" dirty="0" err="1" smtClean="0">
                <a:solidFill>
                  <a:srgbClr val="2B2B2B"/>
                </a:solidFill>
              </a:rPr>
              <a:t>insan</a:t>
            </a:r>
            <a:r>
              <a:rPr lang="en-IE" dirty="0" smtClean="0">
                <a:solidFill>
                  <a:srgbClr val="2B2B2B"/>
                </a:solidFill>
              </a:rPr>
              <a:t> </a:t>
            </a:r>
            <a:r>
              <a:rPr lang="en-IE" dirty="0" err="1" smtClean="0">
                <a:solidFill>
                  <a:srgbClr val="2B2B2B"/>
                </a:solidFill>
              </a:rPr>
              <a:t>desteği</a:t>
            </a:r>
            <a:r>
              <a:rPr lang="en-IE" dirty="0" smtClean="0">
                <a:solidFill>
                  <a:srgbClr val="2B2B2B"/>
                </a:solidFill>
              </a:rPr>
              <a:t> </a:t>
            </a:r>
            <a:r>
              <a:rPr lang="en-IE" dirty="0" err="1" smtClean="0">
                <a:solidFill>
                  <a:srgbClr val="2B2B2B"/>
                </a:solidFill>
              </a:rPr>
              <a:t>sağlayan</a:t>
            </a:r>
            <a:r>
              <a:rPr lang="en-IE" dirty="0" smtClean="0">
                <a:solidFill>
                  <a:srgbClr val="2B2B2B"/>
                </a:solidFill>
              </a:rPr>
              <a:t> </a:t>
            </a:r>
            <a:r>
              <a:rPr lang="en-IE" dirty="0" err="1" smtClean="0">
                <a:solidFill>
                  <a:srgbClr val="2B2B2B"/>
                </a:solidFill>
              </a:rPr>
              <a:t>bir</a:t>
            </a:r>
            <a:r>
              <a:rPr lang="en-IE" dirty="0" smtClean="0">
                <a:solidFill>
                  <a:srgbClr val="2B2B2B"/>
                </a:solidFill>
              </a:rPr>
              <a:t> platform</a:t>
            </a:r>
          </a:p>
          <a:p>
            <a:r>
              <a:rPr lang="en-IE" b="1" u="sng" dirty="0" err="1" smtClean="0">
                <a:solidFill>
                  <a:schemeClr val="accent1"/>
                </a:solidFill>
              </a:rPr>
              <a:t>Ebeveynler</a:t>
            </a:r>
            <a:r>
              <a:rPr lang="en-IE" b="1" u="sng" dirty="0" smtClean="0">
                <a:solidFill>
                  <a:schemeClr val="accent1"/>
                </a:solidFill>
              </a:rPr>
              <a:t> </a:t>
            </a:r>
            <a:r>
              <a:rPr lang="en-IE" b="1" u="sng" dirty="0" err="1" smtClean="0">
                <a:solidFill>
                  <a:schemeClr val="accent1"/>
                </a:solidFill>
              </a:rPr>
              <a:t>için</a:t>
            </a:r>
            <a:r>
              <a:rPr lang="en-IE" b="1" u="sng" dirty="0" smtClean="0">
                <a:solidFill>
                  <a:schemeClr val="accent1"/>
                </a:solidFill>
              </a:rPr>
              <a:t> </a:t>
            </a:r>
            <a:r>
              <a:rPr lang="en-IE" b="1" u="sng" dirty="0" err="1" smtClean="0">
                <a:solidFill>
                  <a:schemeClr val="accent1"/>
                </a:solidFill>
              </a:rPr>
              <a:t>şevkli</a:t>
            </a:r>
            <a:r>
              <a:rPr lang="en-IE" b="1" u="sng" dirty="0" smtClean="0">
                <a:solidFill>
                  <a:schemeClr val="accent1"/>
                </a:solidFill>
              </a:rPr>
              <a:t> </a:t>
            </a:r>
            <a:r>
              <a:rPr lang="en-IE" dirty="0" smtClean="0">
                <a:solidFill>
                  <a:srgbClr val="2B2B2B"/>
                </a:solidFill>
              </a:rPr>
              <a:t>- </a:t>
            </a:r>
            <a:r>
              <a:rPr lang="en-IE" b="1" dirty="0" err="1" smtClean="0">
                <a:solidFill>
                  <a:srgbClr val="40A67A"/>
                </a:solidFill>
              </a:rPr>
              <a:t>aday</a:t>
            </a:r>
            <a:r>
              <a:rPr lang="en-IE" b="1" dirty="0" smtClean="0">
                <a:solidFill>
                  <a:srgbClr val="40A67A"/>
                </a:solidFill>
              </a:rPr>
              <a:t> </a:t>
            </a:r>
            <a:r>
              <a:rPr lang="en-IE" b="1" dirty="0" err="1" smtClean="0">
                <a:solidFill>
                  <a:srgbClr val="40A67A"/>
                </a:solidFill>
              </a:rPr>
              <a:t>ebeveynlere</a:t>
            </a:r>
            <a:r>
              <a:rPr lang="en-IE" b="1" dirty="0" smtClean="0">
                <a:solidFill>
                  <a:srgbClr val="40A67A"/>
                </a:solidFill>
              </a:rPr>
              <a:t> </a:t>
            </a:r>
            <a:r>
              <a:rPr lang="en-IE" b="1" dirty="0" err="1" smtClean="0">
                <a:solidFill>
                  <a:srgbClr val="40A67A"/>
                </a:solidFill>
              </a:rPr>
              <a:t>ve</a:t>
            </a:r>
            <a:r>
              <a:rPr lang="en-IE" b="1" dirty="0" smtClean="0">
                <a:solidFill>
                  <a:srgbClr val="40A67A"/>
                </a:solidFill>
              </a:rPr>
              <a:t> </a:t>
            </a:r>
            <a:r>
              <a:rPr lang="en-IE" b="1" dirty="0" err="1" smtClean="0">
                <a:solidFill>
                  <a:srgbClr val="40A67A"/>
                </a:solidFill>
              </a:rPr>
              <a:t>yeni</a:t>
            </a:r>
            <a:r>
              <a:rPr lang="en-IE" b="1" dirty="0" smtClean="0">
                <a:solidFill>
                  <a:srgbClr val="40A67A"/>
                </a:solidFill>
              </a:rPr>
              <a:t> </a:t>
            </a:r>
            <a:r>
              <a:rPr lang="en-IE" dirty="0" err="1" smtClean="0">
                <a:solidFill>
                  <a:srgbClr val="2B2B2B"/>
                </a:solidFill>
              </a:rPr>
              <a:t>ebeveynlere</a:t>
            </a:r>
            <a:r>
              <a:rPr lang="en-IE" dirty="0" smtClean="0">
                <a:solidFill>
                  <a:srgbClr val="2B2B2B"/>
                </a:solidFill>
              </a:rPr>
              <a:t> </a:t>
            </a:r>
            <a:r>
              <a:rPr lang="en-IE" dirty="0" err="1" smtClean="0">
                <a:solidFill>
                  <a:srgbClr val="2B2B2B"/>
                </a:solidFill>
              </a:rPr>
              <a:t>perinatal</a:t>
            </a:r>
            <a:r>
              <a:rPr lang="en-IE" dirty="0" smtClean="0">
                <a:solidFill>
                  <a:srgbClr val="2B2B2B"/>
                </a:solidFill>
              </a:rPr>
              <a:t> </a:t>
            </a:r>
            <a:r>
              <a:rPr lang="en-IE" dirty="0" err="1" smtClean="0">
                <a:solidFill>
                  <a:srgbClr val="2B2B2B"/>
                </a:solidFill>
              </a:rPr>
              <a:t>ve</a:t>
            </a:r>
            <a:r>
              <a:rPr lang="en-IE" dirty="0" smtClean="0">
                <a:solidFill>
                  <a:srgbClr val="2B2B2B"/>
                </a:solidFill>
              </a:rPr>
              <a:t> </a:t>
            </a:r>
            <a:r>
              <a:rPr lang="en-IE" dirty="0" err="1" smtClean="0">
                <a:solidFill>
                  <a:srgbClr val="2B2B2B"/>
                </a:solidFill>
              </a:rPr>
              <a:t>akıl</a:t>
            </a:r>
            <a:r>
              <a:rPr lang="en-IE" dirty="0" smtClean="0">
                <a:solidFill>
                  <a:srgbClr val="2B2B2B"/>
                </a:solidFill>
              </a:rPr>
              <a:t> </a:t>
            </a:r>
            <a:r>
              <a:rPr lang="en-IE" dirty="0" err="1" smtClean="0">
                <a:solidFill>
                  <a:srgbClr val="2B2B2B"/>
                </a:solidFill>
              </a:rPr>
              <a:t>sağlığı</a:t>
            </a:r>
            <a:r>
              <a:rPr lang="en-IE" dirty="0" smtClean="0">
                <a:solidFill>
                  <a:srgbClr val="2B2B2B"/>
                </a:solidFill>
              </a:rPr>
              <a:t> </a:t>
            </a:r>
            <a:r>
              <a:rPr lang="en-IE" dirty="0" err="1" smtClean="0">
                <a:solidFill>
                  <a:srgbClr val="2B2B2B"/>
                </a:solidFill>
              </a:rPr>
              <a:t>sorunlarından</a:t>
            </a:r>
            <a:r>
              <a:rPr lang="en-IE" dirty="0" smtClean="0">
                <a:solidFill>
                  <a:srgbClr val="2B2B2B"/>
                </a:solidFill>
              </a:rPr>
              <a:t> </a:t>
            </a:r>
            <a:r>
              <a:rPr lang="en-IE" dirty="0" err="1" smtClean="0">
                <a:solidFill>
                  <a:srgbClr val="2B2B2B"/>
                </a:solidFill>
              </a:rPr>
              <a:t>güvenilir</a:t>
            </a:r>
            <a:r>
              <a:rPr lang="en-IE" dirty="0" smtClean="0">
                <a:solidFill>
                  <a:srgbClr val="2B2B2B"/>
                </a:solidFill>
              </a:rPr>
              <a:t>, </a:t>
            </a:r>
            <a:r>
              <a:rPr lang="en-IE" dirty="0" err="1" smtClean="0">
                <a:solidFill>
                  <a:srgbClr val="2B2B2B"/>
                </a:solidFill>
              </a:rPr>
              <a:t>uygun</a:t>
            </a:r>
            <a:r>
              <a:rPr lang="en-IE" dirty="0" smtClean="0">
                <a:solidFill>
                  <a:srgbClr val="2B2B2B"/>
                </a:solidFill>
              </a:rPr>
              <a:t> </a:t>
            </a:r>
            <a:r>
              <a:rPr lang="en-IE" dirty="0" err="1" smtClean="0">
                <a:solidFill>
                  <a:srgbClr val="2B2B2B"/>
                </a:solidFill>
              </a:rPr>
              <a:t>tavsiyelere</a:t>
            </a:r>
            <a:r>
              <a:rPr lang="en-IE" dirty="0" smtClean="0">
                <a:solidFill>
                  <a:srgbClr val="2B2B2B"/>
                </a:solidFill>
              </a:rPr>
              <a:t> </a:t>
            </a:r>
            <a:r>
              <a:rPr lang="en-IE" dirty="0" err="1" smtClean="0">
                <a:solidFill>
                  <a:srgbClr val="2B2B2B"/>
                </a:solidFill>
              </a:rPr>
              <a:t>uzaktan</a:t>
            </a:r>
            <a:r>
              <a:rPr lang="en-IE" dirty="0" smtClean="0">
                <a:solidFill>
                  <a:srgbClr val="2B2B2B"/>
                </a:solidFill>
              </a:rPr>
              <a:t> </a:t>
            </a:r>
            <a:r>
              <a:rPr lang="en-IE" dirty="0" err="1" smtClean="0">
                <a:solidFill>
                  <a:srgbClr val="2B2B2B"/>
                </a:solidFill>
              </a:rPr>
              <a:t>erişmelerine</a:t>
            </a:r>
            <a:r>
              <a:rPr lang="en-IE" dirty="0" smtClean="0">
                <a:solidFill>
                  <a:srgbClr val="2B2B2B"/>
                </a:solidFill>
              </a:rPr>
              <a:t> </a:t>
            </a:r>
            <a:r>
              <a:rPr lang="en-IE" dirty="0" err="1" smtClean="0">
                <a:solidFill>
                  <a:srgbClr val="2B2B2B"/>
                </a:solidFill>
              </a:rPr>
              <a:t>yardımcı</a:t>
            </a:r>
            <a:r>
              <a:rPr lang="en-IE" dirty="0" smtClean="0">
                <a:solidFill>
                  <a:srgbClr val="2B2B2B"/>
                </a:solidFill>
              </a:rPr>
              <a:t> </a:t>
            </a:r>
            <a:r>
              <a:rPr lang="en-IE" dirty="0" err="1" smtClean="0">
                <a:solidFill>
                  <a:srgbClr val="2B2B2B"/>
                </a:solidFill>
              </a:rPr>
              <a:t>olmak</a:t>
            </a:r>
            <a:endParaRPr lang="en-IE" dirty="0" smtClean="0">
              <a:solidFill>
                <a:srgbClr val="2B2B2B"/>
              </a:solidFill>
            </a:endParaRPr>
          </a:p>
          <a:p>
            <a:r>
              <a:rPr lang="en-IE" b="1" u="sng" dirty="0" err="1" smtClean="0">
                <a:solidFill>
                  <a:schemeClr val="accent1"/>
                </a:solidFill>
              </a:rPr>
              <a:t>Kanser</a:t>
            </a:r>
            <a:r>
              <a:rPr lang="en-IE" b="1" u="sng" dirty="0" smtClean="0">
                <a:solidFill>
                  <a:schemeClr val="accent1"/>
                </a:solidFill>
              </a:rPr>
              <a:t> </a:t>
            </a:r>
            <a:r>
              <a:rPr lang="en-IE" b="1" u="sng" dirty="0" err="1" smtClean="0">
                <a:solidFill>
                  <a:schemeClr val="accent1"/>
                </a:solidFill>
              </a:rPr>
              <a:t>hastaları</a:t>
            </a:r>
            <a:r>
              <a:rPr lang="en-IE" b="1" u="sng" dirty="0" smtClean="0">
                <a:solidFill>
                  <a:schemeClr val="accent1"/>
                </a:solidFill>
              </a:rPr>
              <a:t> </a:t>
            </a:r>
            <a:r>
              <a:rPr lang="en-IE" b="1" u="sng" dirty="0" err="1" smtClean="0">
                <a:solidFill>
                  <a:schemeClr val="accent1"/>
                </a:solidFill>
              </a:rPr>
              <a:t>için</a:t>
            </a:r>
            <a:r>
              <a:rPr lang="en-IE" b="1" u="sng" dirty="0" smtClean="0">
                <a:solidFill>
                  <a:schemeClr val="accent1"/>
                </a:solidFill>
              </a:rPr>
              <a:t> </a:t>
            </a:r>
            <a:r>
              <a:rPr lang="en-IE" b="1" u="sng" dirty="0" err="1" smtClean="0">
                <a:solidFill>
                  <a:schemeClr val="accent1"/>
                </a:solidFill>
              </a:rPr>
              <a:t>Vinehealth</a:t>
            </a:r>
            <a:r>
              <a:rPr lang="en-IE" b="1" u="sng" dirty="0" smtClean="0">
                <a:solidFill>
                  <a:schemeClr val="accent1"/>
                </a:solidFill>
              </a:rPr>
              <a:t> </a:t>
            </a:r>
            <a:r>
              <a:rPr lang="en-IE" b="1" dirty="0" smtClean="0">
                <a:solidFill>
                  <a:srgbClr val="40A67A"/>
                </a:solidFill>
              </a:rPr>
              <a:t>- </a:t>
            </a:r>
            <a:r>
              <a:rPr lang="en-IE" b="1" dirty="0" err="1" smtClean="0">
                <a:solidFill>
                  <a:srgbClr val="40A67A"/>
                </a:solidFill>
              </a:rPr>
              <a:t>kanser</a:t>
            </a:r>
            <a:r>
              <a:rPr lang="en-IE" b="1" dirty="0" smtClean="0">
                <a:solidFill>
                  <a:srgbClr val="40A67A"/>
                </a:solidFill>
              </a:rPr>
              <a:t> </a:t>
            </a:r>
            <a:r>
              <a:rPr lang="en-IE" b="1" dirty="0" err="1" smtClean="0">
                <a:solidFill>
                  <a:srgbClr val="40A67A"/>
                </a:solidFill>
              </a:rPr>
              <a:t>hastalarını</a:t>
            </a:r>
            <a:r>
              <a:rPr lang="en-IE" b="1" dirty="0" smtClean="0">
                <a:solidFill>
                  <a:srgbClr val="40A67A"/>
                </a:solidFill>
              </a:rPr>
              <a:t> </a:t>
            </a:r>
            <a:r>
              <a:rPr lang="en-IE" b="1" dirty="0" err="1" smtClean="0">
                <a:solidFill>
                  <a:srgbClr val="40A67A"/>
                </a:solidFill>
              </a:rPr>
              <a:t>tedavi</a:t>
            </a:r>
            <a:r>
              <a:rPr lang="en-IE" b="1" dirty="0" smtClean="0">
                <a:solidFill>
                  <a:srgbClr val="40A67A"/>
                </a:solidFill>
              </a:rPr>
              <a:t> </a:t>
            </a:r>
            <a:r>
              <a:rPr lang="en-IE" dirty="0" err="1" smtClean="0">
                <a:solidFill>
                  <a:srgbClr val="2B2B2B"/>
                </a:solidFill>
              </a:rPr>
              <a:t>sırasında</a:t>
            </a:r>
            <a:r>
              <a:rPr lang="en-IE" dirty="0" smtClean="0">
                <a:solidFill>
                  <a:srgbClr val="2B2B2B"/>
                </a:solidFill>
              </a:rPr>
              <a:t> </a:t>
            </a:r>
            <a:r>
              <a:rPr lang="en-IE" dirty="0" err="1" smtClean="0">
                <a:solidFill>
                  <a:srgbClr val="2B2B2B"/>
                </a:solidFill>
              </a:rPr>
              <a:t>desteklemek</a:t>
            </a:r>
            <a:r>
              <a:rPr lang="en-IE" dirty="0" smtClean="0">
                <a:solidFill>
                  <a:srgbClr val="2B2B2B"/>
                </a:solidFill>
              </a:rPr>
              <a:t> </a:t>
            </a:r>
            <a:r>
              <a:rPr lang="en-IE" dirty="0" err="1" smtClean="0">
                <a:solidFill>
                  <a:srgbClr val="2B2B2B"/>
                </a:solidFill>
              </a:rPr>
              <a:t>ve</a:t>
            </a:r>
            <a:r>
              <a:rPr lang="en-IE" dirty="0" smtClean="0">
                <a:solidFill>
                  <a:srgbClr val="2B2B2B"/>
                </a:solidFill>
              </a:rPr>
              <a:t> </a:t>
            </a:r>
            <a:r>
              <a:rPr lang="en-IE" dirty="0" err="1" smtClean="0">
                <a:solidFill>
                  <a:srgbClr val="2B2B2B"/>
                </a:solidFill>
              </a:rPr>
              <a:t>semptomları</a:t>
            </a:r>
            <a:r>
              <a:rPr lang="en-IE" dirty="0" smtClean="0">
                <a:solidFill>
                  <a:srgbClr val="2B2B2B"/>
                </a:solidFill>
              </a:rPr>
              <a:t>, </a:t>
            </a:r>
            <a:r>
              <a:rPr lang="en-IE" dirty="0" err="1" smtClean="0">
                <a:solidFill>
                  <a:srgbClr val="2B2B2B"/>
                </a:solidFill>
              </a:rPr>
              <a:t>yan</a:t>
            </a:r>
            <a:r>
              <a:rPr lang="en-IE" dirty="0" smtClean="0">
                <a:solidFill>
                  <a:srgbClr val="2B2B2B"/>
                </a:solidFill>
              </a:rPr>
              <a:t> </a:t>
            </a:r>
            <a:r>
              <a:rPr lang="en-IE" dirty="0" err="1" smtClean="0">
                <a:solidFill>
                  <a:srgbClr val="2B2B2B"/>
                </a:solidFill>
              </a:rPr>
              <a:t>etkileri</a:t>
            </a:r>
            <a:r>
              <a:rPr lang="en-IE" dirty="0" smtClean="0">
                <a:solidFill>
                  <a:srgbClr val="2B2B2B"/>
                </a:solidFill>
              </a:rPr>
              <a:t>, </a:t>
            </a:r>
            <a:r>
              <a:rPr lang="en-IE" dirty="0" err="1" smtClean="0">
                <a:solidFill>
                  <a:srgbClr val="2B2B2B"/>
                </a:solidFill>
              </a:rPr>
              <a:t>randevuları</a:t>
            </a:r>
            <a:r>
              <a:rPr lang="en-IE" dirty="0" smtClean="0">
                <a:solidFill>
                  <a:srgbClr val="2B2B2B"/>
                </a:solidFill>
              </a:rPr>
              <a:t> </a:t>
            </a:r>
            <a:r>
              <a:rPr lang="en-IE" dirty="0" err="1" smtClean="0">
                <a:solidFill>
                  <a:srgbClr val="2B2B2B"/>
                </a:solidFill>
              </a:rPr>
              <a:t>ve</a:t>
            </a:r>
            <a:r>
              <a:rPr lang="en-IE" dirty="0" smtClean="0">
                <a:solidFill>
                  <a:srgbClr val="2B2B2B"/>
                </a:solidFill>
              </a:rPr>
              <a:t> </a:t>
            </a:r>
            <a:r>
              <a:rPr lang="en-IE" dirty="0" err="1" smtClean="0">
                <a:solidFill>
                  <a:srgbClr val="2B2B2B"/>
                </a:solidFill>
              </a:rPr>
              <a:t>ilaçları</a:t>
            </a:r>
            <a:r>
              <a:rPr lang="en-IE" dirty="0" smtClean="0">
                <a:solidFill>
                  <a:srgbClr val="2B2B2B"/>
                </a:solidFill>
              </a:rPr>
              <a:t> </a:t>
            </a:r>
            <a:r>
              <a:rPr lang="en-IE" dirty="0" err="1" smtClean="0">
                <a:solidFill>
                  <a:srgbClr val="2B2B2B"/>
                </a:solidFill>
              </a:rPr>
              <a:t>dahil</a:t>
            </a:r>
            <a:r>
              <a:rPr lang="en-IE" dirty="0" smtClean="0">
                <a:solidFill>
                  <a:srgbClr val="2B2B2B"/>
                </a:solidFill>
              </a:rPr>
              <a:t> </a:t>
            </a:r>
            <a:r>
              <a:rPr lang="en-IE" dirty="0" err="1" smtClean="0">
                <a:solidFill>
                  <a:srgbClr val="2B2B2B"/>
                </a:solidFill>
              </a:rPr>
              <a:t>olmak</a:t>
            </a:r>
            <a:r>
              <a:rPr lang="en-IE" dirty="0" smtClean="0">
                <a:solidFill>
                  <a:srgbClr val="2B2B2B"/>
                </a:solidFill>
              </a:rPr>
              <a:t> </a:t>
            </a:r>
            <a:r>
              <a:rPr lang="en-IE" dirty="0" err="1" smtClean="0">
                <a:solidFill>
                  <a:srgbClr val="2B2B2B"/>
                </a:solidFill>
              </a:rPr>
              <a:t>üzere</a:t>
            </a:r>
            <a:r>
              <a:rPr lang="en-IE" dirty="0" smtClean="0">
                <a:solidFill>
                  <a:srgbClr val="2B2B2B"/>
                </a:solidFill>
              </a:rPr>
              <a:t> </a:t>
            </a:r>
            <a:r>
              <a:rPr lang="en-IE" dirty="0" err="1" smtClean="0">
                <a:solidFill>
                  <a:srgbClr val="2B2B2B"/>
                </a:solidFill>
              </a:rPr>
              <a:t>bakımlarını</a:t>
            </a:r>
            <a:r>
              <a:rPr lang="en-IE" dirty="0" smtClean="0">
                <a:solidFill>
                  <a:srgbClr val="2B2B2B"/>
                </a:solidFill>
              </a:rPr>
              <a:t> </a:t>
            </a:r>
            <a:r>
              <a:rPr lang="en-IE" dirty="0" err="1" smtClean="0">
                <a:solidFill>
                  <a:srgbClr val="2B2B2B"/>
                </a:solidFill>
              </a:rPr>
              <a:t>kolayca</a:t>
            </a:r>
            <a:r>
              <a:rPr lang="en-IE" dirty="0" smtClean="0">
                <a:solidFill>
                  <a:srgbClr val="2B2B2B"/>
                </a:solidFill>
              </a:rPr>
              <a:t> </a:t>
            </a:r>
            <a:r>
              <a:rPr lang="en-IE" dirty="0" err="1" smtClean="0">
                <a:solidFill>
                  <a:srgbClr val="2B2B2B"/>
                </a:solidFill>
              </a:rPr>
              <a:t>takip</a:t>
            </a:r>
            <a:r>
              <a:rPr lang="en-IE" dirty="0" smtClean="0">
                <a:solidFill>
                  <a:srgbClr val="2B2B2B"/>
                </a:solidFill>
              </a:rPr>
              <a:t> </a:t>
            </a:r>
            <a:r>
              <a:rPr lang="en-IE" dirty="0" err="1" smtClean="0">
                <a:solidFill>
                  <a:srgbClr val="2B2B2B"/>
                </a:solidFill>
              </a:rPr>
              <a:t>etmek</a:t>
            </a:r>
            <a:r>
              <a:rPr lang="en-IE" dirty="0" smtClean="0">
                <a:solidFill>
                  <a:srgbClr val="2B2B2B"/>
                </a:solidFill>
              </a:rPr>
              <a:t> </a:t>
            </a:r>
            <a:r>
              <a:rPr lang="en-IE" dirty="0" err="1" smtClean="0">
                <a:solidFill>
                  <a:srgbClr val="2B2B2B"/>
                </a:solidFill>
              </a:rPr>
              <a:t>ve</a:t>
            </a:r>
            <a:r>
              <a:rPr lang="en-IE" dirty="0" smtClean="0">
                <a:solidFill>
                  <a:srgbClr val="2B2B2B"/>
                </a:solidFill>
              </a:rPr>
              <a:t> </a:t>
            </a:r>
            <a:r>
              <a:rPr lang="en-IE" dirty="0" err="1" smtClean="0">
                <a:solidFill>
                  <a:srgbClr val="2B2B2B"/>
                </a:solidFill>
              </a:rPr>
              <a:t>anlamak</a:t>
            </a:r>
            <a:r>
              <a:rPr lang="en-IE" dirty="0" smtClean="0">
                <a:solidFill>
                  <a:srgbClr val="2B2B2B"/>
                </a:solidFill>
              </a:rPr>
              <a:t> </a:t>
            </a:r>
            <a:r>
              <a:rPr lang="en-IE" dirty="0" err="1" smtClean="0">
                <a:solidFill>
                  <a:srgbClr val="2B2B2B"/>
                </a:solidFill>
              </a:rPr>
              <a:t>için</a:t>
            </a:r>
            <a:r>
              <a:rPr lang="en-IE" dirty="0" smtClean="0">
                <a:solidFill>
                  <a:srgbClr val="2B2B2B"/>
                </a:solidFill>
              </a:rPr>
              <a:t> </a:t>
            </a:r>
            <a:r>
              <a:rPr lang="en-IE" dirty="0" err="1" smtClean="0">
                <a:solidFill>
                  <a:srgbClr val="2B2B2B"/>
                </a:solidFill>
              </a:rPr>
              <a:t>bir</a:t>
            </a:r>
            <a:r>
              <a:rPr lang="en-IE" dirty="0" smtClean="0">
                <a:solidFill>
                  <a:srgbClr val="2B2B2B"/>
                </a:solidFill>
              </a:rPr>
              <a:t> </a:t>
            </a:r>
            <a:r>
              <a:rPr lang="en-IE" dirty="0" err="1" smtClean="0">
                <a:solidFill>
                  <a:srgbClr val="2B2B2B"/>
                </a:solidFill>
              </a:rPr>
              <a:t>mobil</a:t>
            </a:r>
            <a:r>
              <a:rPr lang="en-IE" dirty="0" smtClean="0">
                <a:solidFill>
                  <a:srgbClr val="2B2B2B"/>
                </a:solidFill>
              </a:rPr>
              <a:t> </a:t>
            </a:r>
            <a:r>
              <a:rPr lang="en-IE" dirty="0" err="1" smtClean="0">
                <a:solidFill>
                  <a:srgbClr val="2B2B2B"/>
                </a:solidFill>
              </a:rPr>
              <a:t>uygulama</a:t>
            </a:r>
            <a:endParaRPr lang="en-IE" dirty="0" smtClean="0">
              <a:solidFill>
                <a:srgbClr val="2B2B2B"/>
              </a:solidFill>
            </a:endParaRPr>
          </a:p>
          <a:p>
            <a:r>
              <a:rPr lang="en-IE" b="1" u="sng" dirty="0" err="1" smtClean="0">
                <a:solidFill>
                  <a:schemeClr val="accent1"/>
                </a:solidFill>
              </a:rPr>
              <a:t>Evsiz</a:t>
            </a:r>
            <a:r>
              <a:rPr lang="en-IE" b="1" u="sng" dirty="0" smtClean="0">
                <a:solidFill>
                  <a:schemeClr val="accent1"/>
                </a:solidFill>
              </a:rPr>
              <a:t> </a:t>
            </a:r>
            <a:r>
              <a:rPr lang="en-IE" b="1" u="sng" dirty="0" err="1" smtClean="0">
                <a:solidFill>
                  <a:schemeClr val="accent1"/>
                </a:solidFill>
              </a:rPr>
              <a:t>nüfus</a:t>
            </a:r>
            <a:r>
              <a:rPr lang="en-IE" b="1" u="sng" dirty="0" smtClean="0">
                <a:solidFill>
                  <a:schemeClr val="accent1"/>
                </a:solidFill>
              </a:rPr>
              <a:t> </a:t>
            </a:r>
            <a:r>
              <a:rPr lang="en-IE" b="1" u="sng" dirty="0" err="1" smtClean="0">
                <a:solidFill>
                  <a:schemeClr val="accent1"/>
                </a:solidFill>
              </a:rPr>
              <a:t>için</a:t>
            </a:r>
            <a:r>
              <a:rPr lang="en-IE" b="1" u="sng" dirty="0" smtClean="0">
                <a:solidFill>
                  <a:schemeClr val="accent1"/>
                </a:solidFill>
              </a:rPr>
              <a:t> </a:t>
            </a:r>
            <a:r>
              <a:rPr lang="en-IE" b="1" u="sng" dirty="0" err="1" smtClean="0">
                <a:solidFill>
                  <a:schemeClr val="accent1"/>
                </a:solidFill>
              </a:rPr>
              <a:t>ışın</a:t>
            </a:r>
            <a:r>
              <a:rPr lang="en-IE" b="1" u="sng" dirty="0" smtClean="0">
                <a:solidFill>
                  <a:schemeClr val="accent1"/>
                </a:solidFill>
              </a:rPr>
              <a:t> </a:t>
            </a:r>
            <a:r>
              <a:rPr lang="en-IE" dirty="0" smtClean="0">
                <a:solidFill>
                  <a:srgbClr val="2B2B2B"/>
                </a:solidFill>
              </a:rPr>
              <a:t>- </a:t>
            </a:r>
            <a:r>
              <a:rPr lang="en-IE" b="1" dirty="0" err="1" smtClean="0">
                <a:solidFill>
                  <a:srgbClr val="40A67A"/>
                </a:solidFill>
              </a:rPr>
              <a:t>malların</a:t>
            </a:r>
            <a:r>
              <a:rPr lang="en-IE" b="1" dirty="0" smtClean="0">
                <a:solidFill>
                  <a:srgbClr val="40A67A"/>
                </a:solidFill>
              </a:rPr>
              <a:t> </a:t>
            </a:r>
            <a:r>
              <a:rPr lang="en-IE" b="1" dirty="0" err="1" smtClean="0">
                <a:solidFill>
                  <a:srgbClr val="40A67A"/>
                </a:solidFill>
              </a:rPr>
              <a:t>finanse</a:t>
            </a:r>
            <a:r>
              <a:rPr lang="en-IE" b="1" dirty="0" smtClean="0">
                <a:solidFill>
                  <a:srgbClr val="40A67A"/>
                </a:solidFill>
              </a:rPr>
              <a:t> </a:t>
            </a:r>
            <a:r>
              <a:rPr lang="en-IE" b="1" dirty="0" err="1" smtClean="0">
                <a:solidFill>
                  <a:srgbClr val="40A67A"/>
                </a:solidFill>
              </a:rPr>
              <a:t>edilmesini</a:t>
            </a:r>
            <a:r>
              <a:rPr lang="en-IE" b="1" dirty="0" smtClean="0">
                <a:solidFill>
                  <a:srgbClr val="40A67A"/>
                </a:solidFill>
              </a:rPr>
              <a:t>, </a:t>
            </a:r>
            <a:r>
              <a:rPr lang="en-IE" b="1" dirty="0" err="1" smtClean="0">
                <a:solidFill>
                  <a:srgbClr val="40A67A"/>
                </a:solidFill>
              </a:rPr>
              <a:t>teslim</a:t>
            </a:r>
            <a:r>
              <a:rPr lang="en-IE" b="1" dirty="0" smtClean="0">
                <a:solidFill>
                  <a:srgbClr val="40A67A"/>
                </a:solidFill>
              </a:rPr>
              <a:t> </a:t>
            </a:r>
            <a:r>
              <a:rPr lang="en-IE" dirty="0" err="1" smtClean="0">
                <a:solidFill>
                  <a:srgbClr val="2B2B2B"/>
                </a:solidFill>
              </a:rPr>
              <a:t>edilmesini</a:t>
            </a:r>
            <a:r>
              <a:rPr lang="en-IE" dirty="0" smtClean="0">
                <a:solidFill>
                  <a:srgbClr val="2B2B2B"/>
                </a:solidFill>
              </a:rPr>
              <a:t> </a:t>
            </a:r>
            <a:r>
              <a:rPr lang="en-IE" dirty="0" err="1" smtClean="0">
                <a:solidFill>
                  <a:srgbClr val="2B2B2B"/>
                </a:solidFill>
              </a:rPr>
              <a:t>ve</a:t>
            </a:r>
            <a:r>
              <a:rPr lang="en-IE" dirty="0" smtClean="0">
                <a:solidFill>
                  <a:srgbClr val="2B2B2B"/>
                </a:solidFill>
              </a:rPr>
              <a:t> </a:t>
            </a:r>
            <a:r>
              <a:rPr lang="en-IE" dirty="0" err="1" smtClean="0">
                <a:solidFill>
                  <a:srgbClr val="2B2B2B"/>
                </a:solidFill>
              </a:rPr>
              <a:t>belgelendirilmesini</a:t>
            </a:r>
            <a:r>
              <a:rPr lang="en-IE" dirty="0" smtClean="0">
                <a:solidFill>
                  <a:srgbClr val="2B2B2B"/>
                </a:solidFill>
              </a:rPr>
              <a:t> </a:t>
            </a:r>
            <a:r>
              <a:rPr lang="en-IE" dirty="0" err="1" smtClean="0">
                <a:solidFill>
                  <a:srgbClr val="2B2B2B"/>
                </a:solidFill>
              </a:rPr>
              <a:t>sağlamak</a:t>
            </a:r>
            <a:r>
              <a:rPr lang="en-IE" dirty="0" smtClean="0">
                <a:solidFill>
                  <a:srgbClr val="2B2B2B"/>
                </a:solidFill>
              </a:rPr>
              <a:t> </a:t>
            </a:r>
            <a:r>
              <a:rPr lang="en-IE" dirty="0" err="1" smtClean="0">
                <a:solidFill>
                  <a:srgbClr val="2B2B2B"/>
                </a:solidFill>
              </a:rPr>
              <a:t>için</a:t>
            </a:r>
            <a:r>
              <a:rPr lang="en-IE" dirty="0" smtClean="0">
                <a:solidFill>
                  <a:srgbClr val="2B2B2B"/>
                </a:solidFill>
              </a:rPr>
              <a:t> </a:t>
            </a:r>
            <a:r>
              <a:rPr lang="en-IE" dirty="0" err="1" smtClean="0">
                <a:solidFill>
                  <a:srgbClr val="2B2B2B"/>
                </a:solidFill>
              </a:rPr>
              <a:t>yerel</a:t>
            </a:r>
            <a:r>
              <a:rPr lang="en-IE" dirty="0" smtClean="0">
                <a:solidFill>
                  <a:srgbClr val="2B2B2B"/>
                </a:solidFill>
              </a:rPr>
              <a:t> </a:t>
            </a:r>
            <a:r>
              <a:rPr lang="en-IE" dirty="0" err="1" smtClean="0">
                <a:solidFill>
                  <a:srgbClr val="2B2B2B"/>
                </a:solidFill>
              </a:rPr>
              <a:t>makamlardan</a:t>
            </a:r>
            <a:r>
              <a:rPr lang="en-IE" dirty="0" smtClean="0">
                <a:solidFill>
                  <a:srgbClr val="2B2B2B"/>
                </a:solidFill>
              </a:rPr>
              <a:t> </a:t>
            </a:r>
            <a:r>
              <a:rPr lang="en-IE" dirty="0" err="1" smtClean="0">
                <a:solidFill>
                  <a:srgbClr val="2B2B2B"/>
                </a:solidFill>
              </a:rPr>
              <a:t>ve</a:t>
            </a:r>
            <a:r>
              <a:rPr lang="en-IE" dirty="0" smtClean="0">
                <a:solidFill>
                  <a:srgbClr val="2B2B2B"/>
                </a:solidFill>
              </a:rPr>
              <a:t> </a:t>
            </a:r>
            <a:r>
              <a:rPr lang="en-IE" dirty="0" err="1" smtClean="0">
                <a:solidFill>
                  <a:srgbClr val="2B2B2B"/>
                </a:solidFill>
              </a:rPr>
              <a:t>evsiz</a:t>
            </a:r>
            <a:r>
              <a:rPr lang="en-IE" dirty="0" smtClean="0">
                <a:solidFill>
                  <a:srgbClr val="2B2B2B"/>
                </a:solidFill>
              </a:rPr>
              <a:t> </a:t>
            </a:r>
            <a:r>
              <a:rPr lang="en-IE" dirty="0" err="1" smtClean="0">
                <a:solidFill>
                  <a:srgbClr val="2B2B2B"/>
                </a:solidFill>
              </a:rPr>
              <a:t>hayır</a:t>
            </a:r>
            <a:r>
              <a:rPr lang="en-IE" dirty="0" smtClean="0">
                <a:solidFill>
                  <a:srgbClr val="2B2B2B"/>
                </a:solidFill>
              </a:rPr>
              <a:t> </a:t>
            </a:r>
            <a:r>
              <a:rPr lang="en-IE" dirty="0" err="1" smtClean="0">
                <a:solidFill>
                  <a:srgbClr val="2B2B2B"/>
                </a:solidFill>
              </a:rPr>
              <a:t>kurumlarından</a:t>
            </a:r>
            <a:r>
              <a:rPr lang="en-IE" dirty="0" smtClean="0">
                <a:solidFill>
                  <a:srgbClr val="2B2B2B"/>
                </a:solidFill>
              </a:rPr>
              <a:t> </a:t>
            </a:r>
            <a:r>
              <a:rPr lang="en-IE" dirty="0" err="1" smtClean="0">
                <a:solidFill>
                  <a:srgbClr val="2B2B2B"/>
                </a:solidFill>
              </a:rPr>
              <a:t>yönlendirmeler</a:t>
            </a:r>
            <a:r>
              <a:rPr lang="en-IE" dirty="0" smtClean="0">
                <a:solidFill>
                  <a:srgbClr val="2B2B2B"/>
                </a:solidFill>
              </a:rPr>
              <a:t> </a:t>
            </a:r>
            <a:r>
              <a:rPr lang="en-IE" dirty="0" err="1" smtClean="0">
                <a:solidFill>
                  <a:srgbClr val="2B2B2B"/>
                </a:solidFill>
              </a:rPr>
              <a:t>alarak</a:t>
            </a:r>
            <a:r>
              <a:rPr lang="en-IE" dirty="0" smtClean="0">
                <a:solidFill>
                  <a:srgbClr val="2B2B2B"/>
                </a:solidFill>
              </a:rPr>
              <a:t> </a:t>
            </a:r>
            <a:r>
              <a:rPr lang="en-IE" dirty="0" err="1" smtClean="0">
                <a:solidFill>
                  <a:srgbClr val="2B2B2B"/>
                </a:solidFill>
              </a:rPr>
              <a:t>evsizleri</a:t>
            </a:r>
            <a:r>
              <a:rPr lang="en-IE" dirty="0" smtClean="0">
                <a:solidFill>
                  <a:srgbClr val="2B2B2B"/>
                </a:solidFill>
              </a:rPr>
              <a:t> </a:t>
            </a:r>
            <a:r>
              <a:rPr lang="en-IE" dirty="0" err="1" smtClean="0">
                <a:solidFill>
                  <a:srgbClr val="2B2B2B"/>
                </a:solidFill>
              </a:rPr>
              <a:t>destekleyen</a:t>
            </a:r>
            <a:r>
              <a:rPr lang="en-IE" dirty="0" smtClean="0">
                <a:solidFill>
                  <a:srgbClr val="2B2B2B"/>
                </a:solidFill>
              </a:rPr>
              <a:t> </a:t>
            </a:r>
            <a:r>
              <a:rPr lang="en-IE" dirty="0" err="1" smtClean="0">
                <a:solidFill>
                  <a:srgbClr val="2B2B2B"/>
                </a:solidFill>
              </a:rPr>
              <a:t>dijital</a:t>
            </a:r>
            <a:r>
              <a:rPr lang="en-IE" dirty="0" smtClean="0">
                <a:solidFill>
                  <a:srgbClr val="2B2B2B"/>
                </a:solidFill>
              </a:rPr>
              <a:t> </a:t>
            </a:r>
            <a:r>
              <a:rPr lang="en-IE" dirty="0" err="1" smtClean="0">
                <a:solidFill>
                  <a:srgbClr val="2B2B2B"/>
                </a:solidFill>
              </a:rPr>
              <a:t>bir</a:t>
            </a:r>
            <a:r>
              <a:rPr lang="en-IE" dirty="0" smtClean="0">
                <a:solidFill>
                  <a:srgbClr val="2B2B2B"/>
                </a:solidFill>
              </a:rPr>
              <a:t> platform</a:t>
            </a:r>
            <a:endParaRPr lang="en-IE" sz="2400" b="0" i="0" dirty="0">
              <a:solidFill>
                <a:srgbClr val="2B2B2B"/>
              </a:solidFill>
              <a:effectLst/>
            </a:endParaRPr>
          </a:p>
          <a:p>
            <a:pPr marL="342900" indent="-342900">
              <a:buFont typeface="Wingdings" panose="05000000000000000000" pitchFamily="2" charset="2"/>
              <a:buChar char="ü"/>
            </a:pPr>
            <a:endParaRPr lang="en-IE" sz="2400" b="0" i="0" dirty="0">
              <a:solidFill>
                <a:srgbClr val="25245D"/>
              </a:solidFill>
              <a:effectLst/>
            </a:endParaRPr>
          </a:p>
          <a:p>
            <a:pPr marL="342900" indent="-342900">
              <a:buFont typeface="Wingdings" panose="05000000000000000000" pitchFamily="2" charset="2"/>
              <a:buChar char="ü"/>
            </a:pPr>
            <a:endParaRPr lang="en-IE" sz="2400" dirty="0">
              <a:solidFill>
                <a:schemeClr val="tx1">
                  <a:lumMod val="75000"/>
                  <a:lumOff val="25000"/>
                </a:schemeClr>
              </a:solidFill>
            </a:endParaRPr>
          </a:p>
          <a:p>
            <a:pPr marL="342900" indent="-342900">
              <a:buFont typeface="Wingdings" panose="05000000000000000000" pitchFamily="2" charset="2"/>
              <a:buChar char="ü"/>
            </a:pPr>
            <a:endParaRPr lang="en-IE" sz="2400" dirty="0">
              <a:solidFill>
                <a:schemeClr val="tx1">
                  <a:lumMod val="75000"/>
                  <a:lumOff val="25000"/>
                </a:schemeClr>
              </a:solidFill>
            </a:endParaRPr>
          </a:p>
          <a:p>
            <a:pPr marL="342900" indent="-342900">
              <a:buFont typeface="Wingdings" panose="05000000000000000000" pitchFamily="2" charset="2"/>
              <a:buChar char="ü"/>
            </a:pPr>
            <a:endParaRPr lang="en-IE" sz="2400" dirty="0">
              <a:solidFill>
                <a:schemeClr val="tx1">
                  <a:lumMod val="75000"/>
                  <a:lumOff val="25000"/>
                </a:schemeClr>
              </a:solidFill>
            </a:endParaRPr>
          </a:p>
          <a:p>
            <a:endParaRPr lang="en-IE" dirty="0"/>
          </a:p>
        </p:txBody>
      </p:sp>
      <p:sp>
        <p:nvSpPr>
          <p:cNvPr id="7" name="Text Placeholder 4">
            <a:extLst>
              <a:ext uri="{FF2B5EF4-FFF2-40B4-BE49-F238E27FC236}">
                <a16:creationId xmlns:a16="http://schemas.microsoft.com/office/drawing/2014/main" xmlns="" id="{FBEBD9B2-0BF2-47B9-9DED-1E2211E97E49}"/>
              </a:ext>
            </a:extLst>
          </p:cNvPr>
          <p:cNvSpPr>
            <a:spLocks noGrp="1"/>
          </p:cNvSpPr>
          <p:nvPr>
            <p:ph type="body" sz="quarter" idx="15"/>
          </p:nvPr>
        </p:nvSpPr>
        <p:spPr>
          <a:xfrm>
            <a:off x="357679" y="454324"/>
            <a:ext cx="2852539" cy="5206518"/>
          </a:xfrm>
        </p:spPr>
        <p:txBody>
          <a:bodyPr>
            <a:noAutofit/>
          </a:bodyPr>
          <a:lstStyle/>
          <a:p>
            <a:pPr algn="ctr" fontAlgn="base">
              <a:spcBef>
                <a:spcPts val="0"/>
              </a:spcBef>
            </a:pPr>
            <a:r>
              <a:rPr lang="tr-TR" b="1" dirty="0" smtClean="0">
                <a:solidFill>
                  <a:srgbClr val="0B0C0C"/>
                </a:solidFill>
              </a:rPr>
              <a:t>İngiltere'de yoksulluk</a:t>
            </a:r>
            <a:endParaRPr lang="en-IE" b="1" dirty="0">
              <a:solidFill>
                <a:srgbClr val="0B0C0C"/>
              </a:solidFill>
            </a:endParaRPr>
          </a:p>
          <a:p>
            <a:pPr algn="ctr" fontAlgn="base">
              <a:spcBef>
                <a:spcPts val="0"/>
              </a:spcBef>
            </a:pPr>
            <a:endParaRPr lang="en-IE" b="1" dirty="0">
              <a:solidFill>
                <a:srgbClr val="0B0C0C"/>
              </a:solidFill>
            </a:endParaRPr>
          </a:p>
          <a:p>
            <a:pPr algn="ctr" fontAlgn="base"/>
            <a:r>
              <a:rPr lang="en-IE" sz="2800" b="1" i="1" dirty="0" smtClean="0">
                <a:solidFill>
                  <a:srgbClr val="0B0C0C"/>
                </a:solidFill>
              </a:rPr>
              <a:t>COVID-19 </a:t>
            </a:r>
            <a:r>
              <a:rPr lang="en-IE" sz="2800" b="1" i="1" dirty="0" err="1" smtClean="0">
                <a:solidFill>
                  <a:srgbClr val="0B0C0C"/>
                </a:solidFill>
              </a:rPr>
              <a:t>salgını</a:t>
            </a:r>
            <a:r>
              <a:rPr lang="en-IE" sz="2800" b="1" i="1" dirty="0" smtClean="0">
                <a:solidFill>
                  <a:srgbClr val="0B0C0C"/>
                </a:solidFill>
              </a:rPr>
              <a:t> </a:t>
            </a:r>
            <a:r>
              <a:rPr lang="en-IE" sz="2800" b="1" i="1" dirty="0" err="1" smtClean="0">
                <a:solidFill>
                  <a:srgbClr val="0B0C0C"/>
                </a:solidFill>
              </a:rPr>
              <a:t>sırasında</a:t>
            </a:r>
            <a:r>
              <a:rPr lang="en-IE" sz="2800" b="1" i="1" dirty="0" smtClean="0">
                <a:solidFill>
                  <a:srgbClr val="0B0C0C"/>
                </a:solidFill>
              </a:rPr>
              <a:t> </a:t>
            </a:r>
            <a:r>
              <a:rPr lang="en-IE" sz="2800" b="1" i="1" dirty="0" err="1" smtClean="0">
                <a:solidFill>
                  <a:srgbClr val="0B0C0C"/>
                </a:solidFill>
              </a:rPr>
              <a:t>savunmasız</a:t>
            </a:r>
            <a:r>
              <a:rPr lang="en-IE" sz="2800" b="1" i="1" dirty="0" smtClean="0">
                <a:solidFill>
                  <a:srgbClr val="0B0C0C"/>
                </a:solidFill>
              </a:rPr>
              <a:t> </a:t>
            </a:r>
            <a:r>
              <a:rPr lang="en-IE" sz="2800" b="1" i="1" dirty="0" err="1" smtClean="0">
                <a:solidFill>
                  <a:srgbClr val="0B0C0C"/>
                </a:solidFill>
              </a:rPr>
              <a:t>kişileri</a:t>
            </a:r>
            <a:r>
              <a:rPr lang="en-IE" sz="2800" b="1" i="1" dirty="0" smtClean="0">
                <a:solidFill>
                  <a:srgbClr val="0B0C0C"/>
                </a:solidFill>
              </a:rPr>
              <a:t> </a:t>
            </a:r>
            <a:r>
              <a:rPr lang="en-IE" sz="2800" b="1" i="1" dirty="0" err="1" smtClean="0">
                <a:solidFill>
                  <a:srgbClr val="0B0C0C"/>
                </a:solidFill>
              </a:rPr>
              <a:t>desteklemek</a:t>
            </a:r>
            <a:r>
              <a:rPr lang="en-IE" sz="2800" b="1" i="1" dirty="0" smtClean="0">
                <a:solidFill>
                  <a:srgbClr val="0B0C0C"/>
                </a:solidFill>
              </a:rPr>
              <a:t> </a:t>
            </a:r>
            <a:r>
              <a:rPr lang="en-IE" sz="2800" b="1" i="1" dirty="0" err="1" smtClean="0">
                <a:solidFill>
                  <a:srgbClr val="0B0C0C"/>
                </a:solidFill>
              </a:rPr>
              <a:t>için</a:t>
            </a:r>
            <a:r>
              <a:rPr lang="en-IE" sz="2800" b="1" i="1" dirty="0" smtClean="0">
                <a:solidFill>
                  <a:srgbClr val="0B0C0C"/>
                </a:solidFill>
              </a:rPr>
              <a:t> test </a:t>
            </a:r>
            <a:r>
              <a:rPr lang="en-IE" sz="2800" b="1" i="1" dirty="0" err="1" smtClean="0">
                <a:solidFill>
                  <a:srgbClr val="0B0C0C"/>
                </a:solidFill>
              </a:rPr>
              <a:t>edilen</a:t>
            </a:r>
            <a:r>
              <a:rPr lang="en-IE" sz="2800" b="1" i="1" dirty="0" smtClean="0">
                <a:solidFill>
                  <a:srgbClr val="0B0C0C"/>
                </a:solidFill>
              </a:rPr>
              <a:t> </a:t>
            </a:r>
            <a:r>
              <a:rPr lang="en-IE" sz="2800" b="1" i="1" dirty="0" err="1" smtClean="0">
                <a:solidFill>
                  <a:srgbClr val="0B0C0C"/>
                </a:solidFill>
              </a:rPr>
              <a:t>dijital</a:t>
            </a:r>
            <a:r>
              <a:rPr lang="en-IE" sz="2800" b="1" i="1" dirty="0" smtClean="0">
                <a:solidFill>
                  <a:srgbClr val="0B0C0C"/>
                </a:solidFill>
              </a:rPr>
              <a:t> </a:t>
            </a:r>
            <a:r>
              <a:rPr lang="en-IE" sz="2800" b="1" i="1" dirty="0" err="1" smtClean="0">
                <a:solidFill>
                  <a:srgbClr val="0B0C0C"/>
                </a:solidFill>
              </a:rPr>
              <a:t>yenilikler</a:t>
            </a:r>
            <a:endParaRPr lang="en-IE" sz="2800" b="1" i="1" dirty="0">
              <a:solidFill>
                <a:srgbClr val="0B0C0C"/>
              </a:solidFill>
              <a:effectLst/>
            </a:endParaRPr>
          </a:p>
          <a:p>
            <a:pPr algn="ctr" fontAlgn="base"/>
            <a:endParaRPr lang="en-IE" sz="2800" b="1" i="1" dirty="0">
              <a:solidFill>
                <a:srgbClr val="0B0C0C"/>
              </a:solidFill>
              <a:effectLst/>
            </a:endParaRPr>
          </a:p>
          <a:p>
            <a:pPr algn="ctr"/>
            <a:endParaRPr lang="en-IE" sz="2000" i="1" dirty="0"/>
          </a:p>
          <a:p>
            <a:pPr algn="ctr"/>
            <a:r>
              <a:rPr lang="tr-TR" sz="2000" i="1" u="sng" dirty="0" smtClean="0">
                <a:solidFill>
                  <a:schemeClr val="accent1"/>
                </a:solidFill>
              </a:rPr>
              <a:t>Fazla</a:t>
            </a:r>
            <a:endParaRPr lang="en-IE" sz="2000" i="1" u="sng" dirty="0">
              <a:solidFill>
                <a:schemeClr val="accent1"/>
              </a:solidFill>
            </a:endParaRPr>
          </a:p>
        </p:txBody>
      </p:sp>
    </p:spTree>
    <p:extLst>
      <p:ext uri="{BB962C8B-B14F-4D97-AF65-F5344CB8AC3E}">
        <p14:creationId xmlns:p14="http://schemas.microsoft.com/office/powerpoint/2010/main" xmlns="" val="30118125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xmlns="" id="{E44ADA24-2052-43AB-9102-5ECC3851B4E9}"/>
              </a:ext>
            </a:extLst>
          </p:cNvPr>
          <p:cNvSpPr txBox="1">
            <a:spLocks/>
          </p:cNvSpPr>
          <p:nvPr/>
        </p:nvSpPr>
        <p:spPr>
          <a:xfrm>
            <a:off x="5356859" y="1527950"/>
            <a:ext cx="6184901" cy="275434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4000" i="1" dirty="0" err="1" smtClean="0"/>
              <a:t>Sosyal</a:t>
            </a:r>
            <a:r>
              <a:rPr lang="en-IE" sz="4000" i="1" dirty="0" smtClean="0"/>
              <a:t> </a:t>
            </a:r>
            <a:r>
              <a:rPr lang="en-IE" sz="4000" i="1" dirty="0" err="1" smtClean="0"/>
              <a:t>Zorlukları</a:t>
            </a:r>
            <a:r>
              <a:rPr lang="en-IE" sz="4000" i="1" dirty="0" smtClean="0"/>
              <a:t> </a:t>
            </a:r>
            <a:r>
              <a:rPr lang="en-IE" sz="4000" i="1" dirty="0" err="1" smtClean="0"/>
              <a:t>Ele</a:t>
            </a:r>
            <a:r>
              <a:rPr lang="en-IE" sz="4000" i="1" dirty="0" smtClean="0"/>
              <a:t> </a:t>
            </a:r>
            <a:r>
              <a:rPr lang="en-IE" sz="4000" i="1" dirty="0" err="1" smtClean="0"/>
              <a:t>Almak</a:t>
            </a:r>
            <a:r>
              <a:rPr lang="en-IE" sz="4000" i="1" dirty="0" smtClean="0"/>
              <a:t> </a:t>
            </a:r>
            <a:r>
              <a:rPr lang="en-IE" sz="4000" i="1" dirty="0" err="1" smtClean="0"/>
              <a:t>İçin</a:t>
            </a:r>
            <a:r>
              <a:rPr lang="en-IE" sz="4000" i="1" dirty="0" smtClean="0"/>
              <a:t> </a:t>
            </a:r>
            <a:r>
              <a:rPr lang="en-IE" sz="4000" i="1" dirty="0" err="1" smtClean="0"/>
              <a:t>Sosyal</a:t>
            </a:r>
            <a:r>
              <a:rPr lang="en-IE" sz="4000" i="1" dirty="0" smtClean="0"/>
              <a:t> </a:t>
            </a:r>
            <a:r>
              <a:rPr lang="en-IE" sz="4000" i="1" dirty="0" err="1" smtClean="0"/>
              <a:t>İnovasyonu</a:t>
            </a:r>
            <a:r>
              <a:rPr lang="en-IE" sz="4000" i="1" dirty="0" smtClean="0"/>
              <a:t> </a:t>
            </a:r>
            <a:r>
              <a:rPr lang="en-IE" sz="4000" i="1" dirty="0" err="1" smtClean="0"/>
              <a:t>Teşvik</a:t>
            </a:r>
            <a:r>
              <a:rPr lang="en-IE" sz="4000" i="1" dirty="0" smtClean="0"/>
              <a:t> </a:t>
            </a:r>
            <a:r>
              <a:rPr lang="en-IE" sz="4000" i="1" dirty="0" err="1" smtClean="0"/>
              <a:t>Etmek</a:t>
            </a:r>
            <a:endParaRPr lang="en-IE" sz="4000" i="1" dirty="0"/>
          </a:p>
          <a:p>
            <a:endParaRPr lang="en-IE" sz="4000" dirty="0"/>
          </a:p>
          <a:p>
            <a:r>
              <a:rPr lang="en-IE" sz="4800" b="1" dirty="0" err="1" smtClean="0"/>
              <a:t>Hedef</a:t>
            </a:r>
            <a:r>
              <a:rPr lang="en-IE" sz="4800" b="1" dirty="0" smtClean="0"/>
              <a:t> 2 </a:t>
            </a:r>
            <a:r>
              <a:rPr lang="en-IE" sz="4800" b="1" dirty="0" err="1" smtClean="0"/>
              <a:t>Açlıkla</a:t>
            </a:r>
            <a:r>
              <a:rPr lang="en-IE" sz="4800" b="1" dirty="0" smtClean="0"/>
              <a:t> </a:t>
            </a:r>
            <a:r>
              <a:rPr lang="en-IE" sz="4800" b="1" dirty="0" err="1" smtClean="0"/>
              <a:t>Mücadele</a:t>
            </a:r>
            <a:endParaRPr lang="en-IE" sz="4800" dirty="0"/>
          </a:p>
          <a:p>
            <a:endParaRPr lang="en-IE" sz="6000" dirty="0"/>
          </a:p>
        </p:txBody>
      </p:sp>
      <p:pic>
        <p:nvPicPr>
          <p:cNvPr id="10" name="Picture Placeholder 9" descr="A picture containing outdoor, person&#10;&#10;Description automatically generated">
            <a:extLst>
              <a:ext uri="{FF2B5EF4-FFF2-40B4-BE49-F238E27FC236}">
                <a16:creationId xmlns:a16="http://schemas.microsoft.com/office/drawing/2014/main" xmlns="" id="{3BA6712B-98C1-41E5-9361-B15E59FF958B}"/>
              </a:ext>
            </a:extLst>
          </p:cNvPr>
          <p:cNvPicPr>
            <a:picLocks noGrp="1" noChangeAspect="1"/>
          </p:cNvPicPr>
          <p:nvPr>
            <p:ph type="pic" sz="quarter" idx="16"/>
          </p:nvPr>
        </p:nvPicPr>
        <p:blipFill>
          <a:blip r:embed="rId2"/>
          <a:srcRect l="27003" r="27003"/>
          <a:stretch>
            <a:fillRect/>
          </a:stretch>
        </p:blipFill>
        <p:spPr/>
      </p:pic>
    </p:spTree>
    <p:extLst>
      <p:ext uri="{BB962C8B-B14F-4D97-AF65-F5344CB8AC3E}">
        <p14:creationId xmlns:p14="http://schemas.microsoft.com/office/powerpoint/2010/main" xmlns="" val="10324345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xmlns="" id="{C258E473-991F-47A3-9C68-37B030EB3825}"/>
              </a:ext>
            </a:extLst>
          </p:cNvPr>
          <p:cNvSpPr>
            <a:spLocks noGrp="1"/>
          </p:cNvSpPr>
          <p:nvPr>
            <p:ph type="body" sz="quarter" idx="14"/>
          </p:nvPr>
        </p:nvSpPr>
        <p:spPr>
          <a:xfrm>
            <a:off x="6771993" y="221521"/>
            <a:ext cx="4975524" cy="4603975"/>
          </a:xfrm>
        </p:spPr>
        <p:txBody>
          <a:bodyPr/>
          <a:lstStyle/>
          <a:p>
            <a:pPr algn="ctr">
              <a:lnSpc>
                <a:spcPct val="100000"/>
              </a:lnSpc>
              <a:spcBef>
                <a:spcPts val="0"/>
              </a:spcBef>
            </a:pPr>
            <a:r>
              <a:rPr lang="tr-TR" sz="3200" b="1" dirty="0" smtClean="0">
                <a:solidFill>
                  <a:srgbClr val="ED2A59"/>
                </a:solidFill>
              </a:rPr>
              <a:t>2020 nasıl olabilir ve insanlar hala aç kalıyor?</a:t>
            </a:r>
            <a:endParaRPr lang="en-IE" sz="3200" b="1" dirty="0">
              <a:solidFill>
                <a:srgbClr val="ED2A59"/>
              </a:solidFill>
            </a:endParaRPr>
          </a:p>
          <a:p>
            <a:pPr algn="ctr">
              <a:lnSpc>
                <a:spcPct val="100000"/>
              </a:lnSpc>
              <a:spcBef>
                <a:spcPts val="0"/>
              </a:spcBef>
            </a:pPr>
            <a:endParaRPr lang="en-IE" sz="1400" b="1" dirty="0">
              <a:solidFill>
                <a:srgbClr val="ED2A59"/>
              </a:solidFill>
            </a:endParaRPr>
          </a:p>
          <a:p>
            <a:pPr algn="ctr"/>
            <a:r>
              <a:rPr lang="tr-TR" b="1" i="1" dirty="0" smtClean="0">
                <a:solidFill>
                  <a:srgbClr val="EF619A"/>
                </a:solidFill>
              </a:rPr>
              <a:t>Hem yetişkinlerde hem de çocuklarda </a:t>
            </a:r>
            <a:r>
              <a:rPr lang="tr-TR" b="1" i="1" dirty="0" err="1" smtClean="0">
                <a:solidFill>
                  <a:srgbClr val="EF619A"/>
                </a:solidFill>
              </a:rPr>
              <a:t>obezite</a:t>
            </a:r>
            <a:r>
              <a:rPr lang="tr-TR" b="1" i="1" dirty="0" smtClean="0">
                <a:solidFill>
                  <a:srgbClr val="EF619A"/>
                </a:solidFill>
              </a:rPr>
              <a:t> nasıl artıyor?</a:t>
            </a:r>
            <a:endParaRPr lang="en-IE" b="1" i="1" dirty="0">
              <a:solidFill>
                <a:srgbClr val="EF619A"/>
              </a:solidFill>
            </a:endParaRPr>
          </a:p>
          <a:p>
            <a:pPr algn="ctr"/>
            <a:r>
              <a:rPr lang="tr-TR" b="1" i="1" dirty="0" smtClean="0">
                <a:solidFill>
                  <a:srgbClr val="40A67A"/>
                </a:solidFill>
              </a:rPr>
              <a:t>Bu dünyada 7,5 milyar insan, dokuzda biri yetersiz besleniyor</a:t>
            </a:r>
            <a:endParaRPr lang="en-IE" b="1" i="1" dirty="0">
              <a:solidFill>
                <a:srgbClr val="40A67A"/>
              </a:solidFill>
            </a:endParaRPr>
          </a:p>
          <a:p>
            <a:pPr algn="ctr"/>
            <a:r>
              <a:rPr lang="en-IE" b="1" dirty="0" err="1" smtClean="0">
                <a:solidFill>
                  <a:schemeClr val="tx1">
                    <a:lumMod val="75000"/>
                    <a:lumOff val="25000"/>
                  </a:schemeClr>
                </a:solidFill>
              </a:rPr>
              <a:t>Sorun</a:t>
            </a:r>
            <a:r>
              <a:rPr lang="en-IE" dirty="0" smtClean="0">
                <a:solidFill>
                  <a:schemeClr val="tx1">
                    <a:lumMod val="75000"/>
                    <a:lumOff val="25000"/>
                  </a:schemeClr>
                </a:solidFill>
              </a:rPr>
              <a:t>, </a:t>
            </a:r>
            <a:r>
              <a:rPr lang="en-IE" dirty="0" err="1" smtClean="0">
                <a:solidFill>
                  <a:schemeClr val="tx1">
                    <a:lumMod val="75000"/>
                    <a:lumOff val="25000"/>
                  </a:schemeClr>
                </a:solidFill>
              </a:rPr>
              <a:t>yiyecekleri</a:t>
            </a:r>
            <a:r>
              <a:rPr lang="en-IE" dirty="0" smtClean="0">
                <a:solidFill>
                  <a:schemeClr val="tx1">
                    <a:lumMod val="75000"/>
                    <a:lumOff val="25000"/>
                  </a:schemeClr>
                </a:solidFill>
              </a:rPr>
              <a:t> </a:t>
            </a:r>
            <a:r>
              <a:rPr lang="en-IE" dirty="0" err="1" smtClean="0">
                <a:solidFill>
                  <a:schemeClr val="tx1">
                    <a:lumMod val="75000"/>
                    <a:lumOff val="25000"/>
                  </a:schemeClr>
                </a:solidFill>
              </a:rPr>
              <a:t>nasıl</a:t>
            </a:r>
            <a:r>
              <a:rPr lang="en-IE" dirty="0" smtClean="0">
                <a:solidFill>
                  <a:schemeClr val="tx1">
                    <a:lumMod val="75000"/>
                    <a:lumOff val="25000"/>
                  </a:schemeClr>
                </a:solidFill>
              </a:rPr>
              <a:t> </a:t>
            </a:r>
            <a:r>
              <a:rPr lang="en-IE" dirty="0" err="1" smtClean="0">
                <a:solidFill>
                  <a:schemeClr val="tx1">
                    <a:lumMod val="75000"/>
                    <a:lumOff val="25000"/>
                  </a:schemeClr>
                </a:solidFill>
              </a:rPr>
              <a:t>ürettiğimiz</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tükettiğimiz</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insanların</a:t>
            </a:r>
            <a:r>
              <a:rPr lang="en-IE" dirty="0" smtClean="0">
                <a:solidFill>
                  <a:schemeClr val="tx1">
                    <a:lumMod val="75000"/>
                    <a:lumOff val="25000"/>
                  </a:schemeClr>
                </a:solidFill>
              </a:rPr>
              <a:t> </a:t>
            </a:r>
            <a:r>
              <a:rPr lang="en-IE" dirty="0" err="1" smtClean="0">
                <a:solidFill>
                  <a:schemeClr val="tx1">
                    <a:lumMod val="75000"/>
                    <a:lumOff val="25000"/>
                  </a:schemeClr>
                </a:solidFill>
              </a:rPr>
              <a:t>yiyeceğe</a:t>
            </a:r>
            <a:r>
              <a:rPr lang="en-IE" dirty="0" smtClean="0">
                <a:solidFill>
                  <a:schemeClr val="tx1">
                    <a:lumMod val="75000"/>
                    <a:lumOff val="25000"/>
                  </a:schemeClr>
                </a:solidFill>
              </a:rPr>
              <a:t> </a:t>
            </a:r>
            <a:r>
              <a:rPr lang="en-IE" dirty="0" err="1" smtClean="0">
                <a:solidFill>
                  <a:schemeClr val="tx1">
                    <a:lumMod val="75000"/>
                    <a:lumOff val="25000"/>
                  </a:schemeClr>
                </a:solidFill>
              </a:rPr>
              <a:t>erişimi</a:t>
            </a:r>
            <a:r>
              <a:rPr lang="en-IE" dirty="0" smtClean="0">
                <a:solidFill>
                  <a:schemeClr val="tx1">
                    <a:lumMod val="75000"/>
                    <a:lumOff val="25000"/>
                  </a:schemeClr>
                </a:solidFill>
              </a:rPr>
              <a:t> </a:t>
            </a:r>
            <a:r>
              <a:rPr lang="en-IE" dirty="0" err="1" smtClean="0">
                <a:solidFill>
                  <a:schemeClr val="tx1">
                    <a:lumMod val="75000"/>
                    <a:lumOff val="25000"/>
                  </a:schemeClr>
                </a:solidFill>
              </a:rPr>
              <a:t>yok</a:t>
            </a:r>
            <a:r>
              <a:rPr lang="en-IE" dirty="0" smtClean="0">
                <a:solidFill>
                  <a:schemeClr val="tx1">
                    <a:lumMod val="75000"/>
                    <a:lumOff val="25000"/>
                  </a:schemeClr>
                </a:solidFill>
              </a:rPr>
              <a:t>. </a:t>
            </a:r>
            <a:r>
              <a:rPr lang="en-IE" dirty="0" err="1" smtClean="0">
                <a:solidFill>
                  <a:schemeClr val="tx1">
                    <a:lumMod val="75000"/>
                    <a:lumOff val="25000"/>
                  </a:schemeClr>
                </a:solidFill>
              </a:rPr>
              <a:t>Pek</a:t>
            </a:r>
            <a:r>
              <a:rPr lang="en-IE" dirty="0" smtClean="0">
                <a:solidFill>
                  <a:schemeClr val="tx1">
                    <a:lumMod val="75000"/>
                    <a:lumOff val="25000"/>
                  </a:schemeClr>
                </a:solidFill>
              </a:rPr>
              <a:t> </a:t>
            </a:r>
            <a:r>
              <a:rPr lang="en-IE" dirty="0" err="1" smtClean="0">
                <a:solidFill>
                  <a:schemeClr val="tx1">
                    <a:lumMod val="75000"/>
                    <a:lumOff val="25000"/>
                  </a:schemeClr>
                </a:solidFill>
              </a:rPr>
              <a:t>çok</a:t>
            </a:r>
            <a:r>
              <a:rPr lang="en-IE" dirty="0" smtClean="0">
                <a:solidFill>
                  <a:schemeClr val="tx1">
                    <a:lumMod val="75000"/>
                    <a:lumOff val="25000"/>
                  </a:schemeClr>
                </a:solidFill>
              </a:rPr>
              <a:t> </a:t>
            </a:r>
            <a:r>
              <a:rPr lang="en-IE" dirty="0" err="1" smtClean="0">
                <a:solidFill>
                  <a:schemeClr val="tx1">
                    <a:lumMod val="75000"/>
                    <a:lumOff val="25000"/>
                  </a:schemeClr>
                </a:solidFill>
              </a:rPr>
              <a:t>insan</a:t>
            </a:r>
            <a:r>
              <a:rPr lang="en-IE" dirty="0" smtClean="0">
                <a:solidFill>
                  <a:schemeClr val="tx1">
                    <a:lumMod val="75000"/>
                    <a:lumOff val="25000"/>
                  </a:schemeClr>
                </a:solidFill>
              </a:rPr>
              <a:t> </a:t>
            </a:r>
            <a:r>
              <a:rPr lang="en-IE" dirty="0" err="1" smtClean="0">
                <a:solidFill>
                  <a:schemeClr val="tx1">
                    <a:lumMod val="75000"/>
                    <a:lumOff val="25000"/>
                  </a:schemeClr>
                </a:solidFill>
              </a:rPr>
              <a:t>yiyecek</a:t>
            </a:r>
            <a:r>
              <a:rPr lang="en-IE" dirty="0" smtClean="0">
                <a:solidFill>
                  <a:schemeClr val="tx1">
                    <a:lumMod val="75000"/>
                    <a:lumOff val="25000"/>
                  </a:schemeClr>
                </a:solidFill>
              </a:rPr>
              <a:t> </a:t>
            </a:r>
            <a:r>
              <a:rPr lang="en-IE" dirty="0" err="1" smtClean="0">
                <a:solidFill>
                  <a:schemeClr val="tx1">
                    <a:lumMod val="75000"/>
                    <a:lumOff val="25000"/>
                  </a:schemeClr>
                </a:solidFill>
              </a:rPr>
              <a:t>satın</a:t>
            </a:r>
            <a:r>
              <a:rPr lang="en-IE" dirty="0" smtClean="0">
                <a:solidFill>
                  <a:schemeClr val="tx1">
                    <a:lumMod val="75000"/>
                    <a:lumOff val="25000"/>
                  </a:schemeClr>
                </a:solidFill>
              </a:rPr>
              <a:t> </a:t>
            </a:r>
            <a:r>
              <a:rPr lang="en-IE" dirty="0" err="1" smtClean="0">
                <a:solidFill>
                  <a:schemeClr val="tx1">
                    <a:lumMod val="75000"/>
                    <a:lumOff val="25000"/>
                  </a:schemeClr>
                </a:solidFill>
              </a:rPr>
              <a:t>almak</a:t>
            </a:r>
            <a:r>
              <a:rPr lang="en-IE" dirty="0" smtClean="0">
                <a:solidFill>
                  <a:schemeClr val="tx1">
                    <a:lumMod val="75000"/>
                    <a:lumOff val="25000"/>
                  </a:schemeClr>
                </a:solidFill>
              </a:rPr>
              <a:t> </a:t>
            </a:r>
            <a:r>
              <a:rPr lang="en-IE" dirty="0" err="1" smtClean="0">
                <a:solidFill>
                  <a:schemeClr val="tx1">
                    <a:lumMod val="75000"/>
                    <a:lumOff val="25000"/>
                  </a:schemeClr>
                </a:solidFill>
              </a:rPr>
              <a:t>için</a:t>
            </a:r>
            <a:r>
              <a:rPr lang="en-IE" dirty="0" smtClean="0">
                <a:solidFill>
                  <a:schemeClr val="tx1">
                    <a:lumMod val="75000"/>
                    <a:lumOff val="25000"/>
                  </a:schemeClr>
                </a:solidFill>
              </a:rPr>
              <a:t> </a:t>
            </a:r>
            <a:r>
              <a:rPr lang="en-IE" dirty="0" err="1" smtClean="0">
                <a:solidFill>
                  <a:schemeClr val="tx1">
                    <a:lumMod val="75000"/>
                    <a:lumOff val="25000"/>
                  </a:schemeClr>
                </a:solidFill>
              </a:rPr>
              <a:t>yeterli</a:t>
            </a:r>
            <a:r>
              <a:rPr lang="en-IE" dirty="0" smtClean="0">
                <a:solidFill>
                  <a:schemeClr val="tx1">
                    <a:lumMod val="75000"/>
                    <a:lumOff val="25000"/>
                  </a:schemeClr>
                </a:solidFill>
              </a:rPr>
              <a:t> </a:t>
            </a:r>
            <a:r>
              <a:rPr lang="en-IE" dirty="0" err="1" smtClean="0">
                <a:solidFill>
                  <a:schemeClr val="tx1">
                    <a:lumMod val="75000"/>
                    <a:lumOff val="25000"/>
                  </a:schemeClr>
                </a:solidFill>
              </a:rPr>
              <a:t>paraya</a:t>
            </a:r>
            <a:r>
              <a:rPr lang="en-IE" dirty="0" smtClean="0">
                <a:solidFill>
                  <a:schemeClr val="tx1">
                    <a:lumMod val="75000"/>
                    <a:lumOff val="25000"/>
                  </a:schemeClr>
                </a:solidFill>
              </a:rPr>
              <a:t> </a:t>
            </a:r>
            <a:r>
              <a:rPr lang="en-IE" dirty="0" err="1" smtClean="0">
                <a:solidFill>
                  <a:schemeClr val="tx1">
                    <a:lumMod val="75000"/>
                    <a:lumOff val="25000"/>
                  </a:schemeClr>
                </a:solidFill>
              </a:rPr>
              <a:t>sahip</a:t>
            </a:r>
            <a:r>
              <a:rPr lang="en-IE" dirty="0" smtClean="0">
                <a:solidFill>
                  <a:schemeClr val="tx1">
                    <a:lumMod val="75000"/>
                    <a:lumOff val="25000"/>
                  </a:schemeClr>
                </a:solidFill>
              </a:rPr>
              <a:t> </a:t>
            </a:r>
            <a:r>
              <a:rPr lang="en-IE" dirty="0" err="1" smtClean="0">
                <a:solidFill>
                  <a:schemeClr val="tx1">
                    <a:lumMod val="75000"/>
                    <a:lumOff val="25000"/>
                  </a:schemeClr>
                </a:solidFill>
              </a:rPr>
              <a:t>değil</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kendi</a:t>
            </a:r>
            <a:r>
              <a:rPr lang="en-IE" dirty="0" smtClean="0">
                <a:solidFill>
                  <a:schemeClr val="tx1">
                    <a:lumMod val="75000"/>
                    <a:lumOff val="25000"/>
                  </a:schemeClr>
                </a:solidFill>
              </a:rPr>
              <a:t> </a:t>
            </a:r>
            <a:r>
              <a:rPr lang="en-IE" dirty="0" err="1" smtClean="0">
                <a:solidFill>
                  <a:schemeClr val="tx1">
                    <a:lumMod val="75000"/>
                    <a:lumOff val="25000"/>
                  </a:schemeClr>
                </a:solidFill>
              </a:rPr>
              <a:t>başına</a:t>
            </a:r>
            <a:r>
              <a:rPr lang="en-IE" dirty="0" smtClean="0">
                <a:solidFill>
                  <a:schemeClr val="tx1">
                    <a:lumMod val="75000"/>
                    <a:lumOff val="25000"/>
                  </a:schemeClr>
                </a:solidFill>
              </a:rPr>
              <a:t> </a:t>
            </a:r>
            <a:r>
              <a:rPr lang="en-IE" dirty="0" err="1" smtClean="0">
                <a:solidFill>
                  <a:schemeClr val="tx1">
                    <a:lumMod val="75000"/>
                    <a:lumOff val="25000"/>
                  </a:schemeClr>
                </a:solidFill>
              </a:rPr>
              <a:t>yetişemiyor</a:t>
            </a:r>
            <a:r>
              <a:rPr lang="en-IE" dirty="0" smtClean="0">
                <a:solidFill>
                  <a:schemeClr val="tx1">
                    <a:lumMod val="75000"/>
                    <a:lumOff val="25000"/>
                  </a:schemeClr>
                </a:solidFill>
              </a:rPr>
              <a:t>. </a:t>
            </a:r>
            <a:endParaRPr lang="tr-TR" dirty="0" smtClean="0">
              <a:solidFill>
                <a:schemeClr val="tx1">
                  <a:lumMod val="75000"/>
                  <a:lumOff val="25000"/>
                </a:schemeClr>
              </a:solidFill>
            </a:endParaRPr>
          </a:p>
          <a:p>
            <a:pPr algn="ctr"/>
            <a:r>
              <a:rPr lang="en-IE" b="1" dirty="0" err="1" smtClean="0">
                <a:solidFill>
                  <a:schemeClr val="tx1">
                    <a:lumMod val="75000"/>
                    <a:lumOff val="25000"/>
                  </a:schemeClr>
                </a:solidFill>
              </a:rPr>
              <a:t>Üretilen</a:t>
            </a:r>
            <a:r>
              <a:rPr lang="en-IE" b="1" dirty="0" smtClean="0">
                <a:solidFill>
                  <a:schemeClr val="tx1">
                    <a:lumMod val="75000"/>
                    <a:lumOff val="25000"/>
                  </a:schemeClr>
                </a:solidFill>
              </a:rPr>
              <a:t> </a:t>
            </a:r>
            <a:r>
              <a:rPr lang="en-IE" dirty="0" err="1" smtClean="0">
                <a:solidFill>
                  <a:schemeClr val="tx1">
                    <a:lumMod val="75000"/>
                    <a:lumOff val="25000"/>
                  </a:schemeClr>
                </a:solidFill>
              </a:rPr>
              <a:t>tüm</a:t>
            </a:r>
            <a:r>
              <a:rPr lang="en-IE" dirty="0" smtClean="0">
                <a:solidFill>
                  <a:schemeClr val="tx1">
                    <a:lumMod val="75000"/>
                    <a:lumOff val="25000"/>
                  </a:schemeClr>
                </a:solidFill>
              </a:rPr>
              <a:t> </a:t>
            </a:r>
            <a:r>
              <a:rPr lang="en-IE" dirty="0" err="1" smtClean="0">
                <a:solidFill>
                  <a:schemeClr val="tx1">
                    <a:lumMod val="75000"/>
                    <a:lumOff val="25000"/>
                  </a:schemeClr>
                </a:solidFill>
              </a:rPr>
              <a:t>gıdanın</a:t>
            </a:r>
            <a:r>
              <a:rPr lang="en-IE" dirty="0" smtClean="0">
                <a:solidFill>
                  <a:schemeClr val="tx1">
                    <a:lumMod val="75000"/>
                    <a:lumOff val="25000"/>
                  </a:schemeClr>
                </a:solidFill>
              </a:rPr>
              <a:t> </a:t>
            </a:r>
            <a:r>
              <a:rPr lang="en-IE" dirty="0" err="1" smtClean="0">
                <a:solidFill>
                  <a:schemeClr val="tx1">
                    <a:lumMod val="75000"/>
                    <a:lumOff val="25000"/>
                  </a:schemeClr>
                </a:solidFill>
              </a:rPr>
              <a:t>üçte</a:t>
            </a:r>
            <a:r>
              <a:rPr lang="en-IE" dirty="0" smtClean="0">
                <a:solidFill>
                  <a:schemeClr val="tx1">
                    <a:lumMod val="75000"/>
                    <a:lumOff val="25000"/>
                  </a:schemeClr>
                </a:solidFill>
              </a:rPr>
              <a:t> </a:t>
            </a:r>
            <a:r>
              <a:rPr lang="en-IE" dirty="0" err="1" smtClean="0">
                <a:solidFill>
                  <a:schemeClr val="tx1">
                    <a:lumMod val="75000"/>
                    <a:lumOff val="25000"/>
                  </a:schemeClr>
                </a:solidFill>
              </a:rPr>
              <a:t>birini</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üretimine</a:t>
            </a:r>
            <a:r>
              <a:rPr lang="en-IE" dirty="0" smtClean="0">
                <a:solidFill>
                  <a:schemeClr val="tx1">
                    <a:lumMod val="75000"/>
                    <a:lumOff val="25000"/>
                  </a:schemeClr>
                </a:solidFill>
              </a:rPr>
              <a:t> </a:t>
            </a:r>
            <a:r>
              <a:rPr lang="en-IE" dirty="0" err="1" smtClean="0">
                <a:solidFill>
                  <a:schemeClr val="tx1">
                    <a:lumMod val="75000"/>
                    <a:lumOff val="25000"/>
                  </a:schemeClr>
                </a:solidFill>
              </a:rPr>
              <a:t>giren</a:t>
            </a:r>
            <a:r>
              <a:rPr lang="en-IE" dirty="0" smtClean="0">
                <a:solidFill>
                  <a:schemeClr val="tx1">
                    <a:lumMod val="75000"/>
                    <a:lumOff val="25000"/>
                  </a:schemeClr>
                </a:solidFill>
              </a:rPr>
              <a:t> </a:t>
            </a:r>
            <a:r>
              <a:rPr lang="en-IE" dirty="0" err="1" smtClean="0">
                <a:solidFill>
                  <a:schemeClr val="tx1">
                    <a:lumMod val="75000"/>
                    <a:lumOff val="25000"/>
                  </a:schemeClr>
                </a:solidFill>
              </a:rPr>
              <a:t>tüm</a:t>
            </a:r>
            <a:r>
              <a:rPr lang="en-IE" dirty="0" smtClean="0">
                <a:solidFill>
                  <a:schemeClr val="tx1">
                    <a:lumMod val="75000"/>
                    <a:lumOff val="25000"/>
                  </a:schemeClr>
                </a:solidFill>
              </a:rPr>
              <a:t> </a:t>
            </a:r>
            <a:r>
              <a:rPr lang="en-IE" dirty="0" err="1" smtClean="0">
                <a:solidFill>
                  <a:schemeClr val="tx1">
                    <a:lumMod val="75000"/>
                    <a:lumOff val="25000"/>
                  </a:schemeClr>
                </a:solidFill>
              </a:rPr>
              <a:t>doğal</a:t>
            </a:r>
            <a:r>
              <a:rPr lang="en-IE" dirty="0" smtClean="0">
                <a:solidFill>
                  <a:schemeClr val="tx1">
                    <a:lumMod val="75000"/>
                    <a:lumOff val="25000"/>
                  </a:schemeClr>
                </a:solidFill>
              </a:rPr>
              <a:t> </a:t>
            </a:r>
            <a:r>
              <a:rPr lang="en-IE" dirty="0" err="1" smtClean="0">
                <a:solidFill>
                  <a:schemeClr val="tx1">
                    <a:lumMod val="75000"/>
                    <a:lumOff val="25000"/>
                  </a:schemeClr>
                </a:solidFill>
              </a:rPr>
              <a:t>kaynakları</a:t>
            </a:r>
            <a:r>
              <a:rPr lang="en-IE" dirty="0" smtClean="0">
                <a:solidFill>
                  <a:schemeClr val="tx1">
                    <a:lumMod val="75000"/>
                    <a:lumOff val="25000"/>
                  </a:schemeClr>
                </a:solidFill>
              </a:rPr>
              <a:t> </a:t>
            </a:r>
            <a:r>
              <a:rPr lang="en-IE" dirty="0" err="1" smtClean="0">
                <a:solidFill>
                  <a:schemeClr val="tx1">
                    <a:lumMod val="75000"/>
                    <a:lumOff val="25000"/>
                  </a:schemeClr>
                </a:solidFill>
              </a:rPr>
              <a:t>israf</a:t>
            </a:r>
            <a:r>
              <a:rPr lang="en-IE" dirty="0" smtClean="0">
                <a:solidFill>
                  <a:schemeClr val="tx1">
                    <a:lumMod val="75000"/>
                    <a:lumOff val="25000"/>
                  </a:schemeClr>
                </a:solidFill>
              </a:rPr>
              <a:t> </a:t>
            </a:r>
            <a:r>
              <a:rPr lang="en-IE" dirty="0" err="1" smtClean="0">
                <a:solidFill>
                  <a:schemeClr val="tx1">
                    <a:lumMod val="75000"/>
                    <a:lumOff val="25000"/>
                  </a:schemeClr>
                </a:solidFill>
              </a:rPr>
              <a:t>ediyoruz</a:t>
            </a:r>
            <a:r>
              <a:rPr lang="en-IE" dirty="0" smtClean="0">
                <a:solidFill>
                  <a:schemeClr val="tx1">
                    <a:lumMod val="75000"/>
                    <a:lumOff val="25000"/>
                  </a:schemeClr>
                </a:solidFill>
              </a:rPr>
              <a:t>.</a:t>
            </a:r>
            <a:endParaRPr lang="en-IE" dirty="0"/>
          </a:p>
        </p:txBody>
      </p:sp>
      <p:pic>
        <p:nvPicPr>
          <p:cNvPr id="5" name="Picture Placeholder 4" descr="A group of girls eating at a table&#10;&#10;Description automatically generated with low confidence">
            <a:extLst>
              <a:ext uri="{FF2B5EF4-FFF2-40B4-BE49-F238E27FC236}">
                <a16:creationId xmlns:a16="http://schemas.microsoft.com/office/drawing/2014/main" xmlns="" id="{A0A7575E-0EDF-4661-93D7-8498D9968FE6}"/>
              </a:ext>
            </a:extLst>
          </p:cNvPr>
          <p:cNvPicPr>
            <a:picLocks noGrp="1" noChangeAspect="1"/>
          </p:cNvPicPr>
          <p:nvPr>
            <p:ph type="pic" sz="quarter" idx="10"/>
          </p:nvPr>
        </p:nvPicPr>
        <p:blipFill>
          <a:blip r:embed="rId2"/>
          <a:srcRect l="18750" r="18750"/>
          <a:stretch>
            <a:fillRect/>
          </a:stretch>
        </p:blipFill>
        <p:spPr/>
      </p:pic>
    </p:spTree>
    <p:extLst>
      <p:ext uri="{BB962C8B-B14F-4D97-AF65-F5344CB8AC3E}">
        <p14:creationId xmlns:p14="http://schemas.microsoft.com/office/powerpoint/2010/main" xmlns="" val="35085342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icture containing outdoor, person&#10;&#10;Description automatically generated">
            <a:extLst>
              <a:ext uri="{FF2B5EF4-FFF2-40B4-BE49-F238E27FC236}">
                <a16:creationId xmlns:a16="http://schemas.microsoft.com/office/drawing/2014/main" xmlns="" id="{013CA21C-5ADD-4B20-9F07-F90B89B40525}"/>
              </a:ext>
            </a:extLst>
          </p:cNvPr>
          <p:cNvPicPr>
            <a:picLocks noGrp="1" noChangeAspect="1"/>
          </p:cNvPicPr>
          <p:nvPr>
            <p:ph type="pic" sz="quarter" idx="10"/>
          </p:nvPr>
        </p:nvPicPr>
        <p:blipFill>
          <a:blip r:embed="rId2"/>
          <a:srcRect l="5435" r="5435"/>
          <a:stretch>
            <a:fillRect/>
          </a:stretch>
        </p:blipFill>
        <p:spPr/>
      </p:pic>
      <p:sp>
        <p:nvSpPr>
          <p:cNvPr id="7" name="Text Placeholder 6">
            <a:extLst>
              <a:ext uri="{FF2B5EF4-FFF2-40B4-BE49-F238E27FC236}">
                <a16:creationId xmlns:a16="http://schemas.microsoft.com/office/drawing/2014/main" xmlns="" id="{C258E473-991F-47A3-9C68-37B030EB3825}"/>
              </a:ext>
            </a:extLst>
          </p:cNvPr>
          <p:cNvSpPr>
            <a:spLocks noGrp="1"/>
          </p:cNvSpPr>
          <p:nvPr>
            <p:ph type="body" sz="quarter" idx="14"/>
          </p:nvPr>
        </p:nvSpPr>
        <p:spPr>
          <a:xfrm>
            <a:off x="6663350" y="121933"/>
            <a:ext cx="5265236" cy="4603975"/>
          </a:xfrm>
        </p:spPr>
        <p:txBody>
          <a:bodyPr/>
          <a:lstStyle/>
          <a:p>
            <a:pPr algn="ctr">
              <a:lnSpc>
                <a:spcPct val="100000"/>
              </a:lnSpc>
              <a:spcBef>
                <a:spcPts val="0"/>
              </a:spcBef>
            </a:pPr>
            <a:r>
              <a:rPr lang="tr-TR" sz="3200" b="1" dirty="0" smtClean="0">
                <a:solidFill>
                  <a:srgbClr val="40A67A"/>
                </a:solidFill>
              </a:rPr>
              <a:t>Nasıl 2020 olabilir ve insanlar hala aç kalıyor?</a:t>
            </a:r>
            <a:endParaRPr lang="en-IE" sz="3200" b="1" dirty="0">
              <a:solidFill>
                <a:srgbClr val="40A67A"/>
              </a:solidFill>
            </a:endParaRPr>
          </a:p>
          <a:p>
            <a:pPr marL="342900" indent="-342900" algn="l">
              <a:buFont typeface="Wingdings" panose="05000000000000000000" pitchFamily="2" charset="2"/>
              <a:buChar char="ü"/>
            </a:pPr>
            <a:r>
              <a:rPr lang="tr-TR" b="1" i="1" dirty="0" smtClean="0">
                <a:solidFill>
                  <a:srgbClr val="ED2A59"/>
                </a:solidFill>
              </a:rPr>
              <a:t>Artan dünya </a:t>
            </a:r>
            <a:r>
              <a:rPr lang="tr-TR" dirty="0" smtClean="0">
                <a:solidFill>
                  <a:schemeClr val="tx1">
                    <a:lumMod val="75000"/>
                    <a:lumOff val="25000"/>
                  </a:schemeClr>
                </a:solidFill>
              </a:rPr>
              <a:t>nüfusu her yıl gıda talebini artırıyor</a:t>
            </a:r>
          </a:p>
          <a:p>
            <a:pPr marL="342900" indent="-342900" algn="l">
              <a:buFont typeface="Wingdings" panose="05000000000000000000" pitchFamily="2" charset="2"/>
              <a:buChar char="ü"/>
            </a:pPr>
            <a:r>
              <a:rPr lang="tr-TR" b="1" i="1" dirty="0" smtClean="0">
                <a:solidFill>
                  <a:srgbClr val="ED2A59"/>
                </a:solidFill>
              </a:rPr>
              <a:t>Petrol fiyatlarındaki </a:t>
            </a:r>
            <a:r>
              <a:rPr lang="tr-TR" dirty="0" smtClean="0">
                <a:solidFill>
                  <a:schemeClr val="tx1">
                    <a:lumMod val="75000"/>
                    <a:lumOff val="25000"/>
                  </a:schemeClr>
                </a:solidFill>
              </a:rPr>
              <a:t>hızlı artış gübre ve diğer üretim maliyetlerini artırdı</a:t>
            </a:r>
          </a:p>
          <a:p>
            <a:pPr marL="342900" indent="-342900" algn="l">
              <a:buFont typeface="Wingdings" panose="05000000000000000000" pitchFamily="2" charset="2"/>
              <a:buChar char="ü"/>
            </a:pPr>
            <a:r>
              <a:rPr lang="tr-TR" b="1" i="1" dirty="0" smtClean="0">
                <a:solidFill>
                  <a:srgbClr val="ED2A59"/>
                </a:solidFill>
              </a:rPr>
              <a:t>Genellikle daha pahalı </a:t>
            </a:r>
            <a:r>
              <a:rPr lang="tr-TR" dirty="0" smtClean="0">
                <a:solidFill>
                  <a:schemeClr val="tx1">
                    <a:lumMod val="75000"/>
                    <a:lumOff val="25000"/>
                  </a:schemeClr>
                </a:solidFill>
              </a:rPr>
              <a:t>olan besleyici gıdaya erişim eksikliği ve bazı bölgelerde sağlıklı yiyecekler kısıtlıdır veya yoktur.</a:t>
            </a:r>
          </a:p>
          <a:p>
            <a:pPr marL="342900" indent="-342900" algn="l">
              <a:buFont typeface="Wingdings" panose="05000000000000000000" pitchFamily="2" charset="2"/>
              <a:buChar char="ü"/>
            </a:pPr>
            <a:r>
              <a:rPr lang="tr-TR" b="1" i="1" dirty="0" smtClean="0">
                <a:solidFill>
                  <a:srgbClr val="ED2A59"/>
                </a:solidFill>
              </a:rPr>
              <a:t>Hastalık veya ekonomik kaos</a:t>
            </a:r>
            <a:r>
              <a:rPr lang="tr-TR" dirty="0" smtClean="0">
                <a:solidFill>
                  <a:schemeClr val="tx1">
                    <a:lumMod val="75000"/>
                    <a:lumOff val="25000"/>
                  </a:schemeClr>
                </a:solidFill>
              </a:rPr>
              <a:t>. COVID-19 nedeniyle 368 milyondan fazla çocuk, okullar kapatıldığı için yemek ve atıştırmalıklardan mahrum. Aynı zamanda gıda hareketini, çiftçilik tohumlarının dağıtımını, Gıda Yardımı dağıtımını da kısıtladı ...</a:t>
            </a:r>
            <a:endParaRPr lang="en-IE" b="0" i="0" dirty="0">
              <a:solidFill>
                <a:schemeClr val="tx1">
                  <a:lumMod val="75000"/>
                  <a:lumOff val="25000"/>
                </a:schemeClr>
              </a:solidFill>
              <a:effectLst/>
            </a:endParaRPr>
          </a:p>
        </p:txBody>
      </p:sp>
    </p:spTree>
    <p:extLst>
      <p:ext uri="{BB962C8B-B14F-4D97-AF65-F5344CB8AC3E}">
        <p14:creationId xmlns:p14="http://schemas.microsoft.com/office/powerpoint/2010/main" xmlns="" val="37830443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42D0C596-87B0-443C-ADFD-8D8D3DA6EC5C}"/>
              </a:ext>
            </a:extLst>
          </p:cNvPr>
          <p:cNvSpPr>
            <a:spLocks noGrp="1"/>
          </p:cNvSpPr>
          <p:nvPr>
            <p:ph type="body" sz="quarter" idx="14"/>
          </p:nvPr>
        </p:nvSpPr>
        <p:spPr>
          <a:xfrm>
            <a:off x="202502" y="754855"/>
            <a:ext cx="5336149" cy="3273664"/>
          </a:xfrm>
        </p:spPr>
        <p:txBody>
          <a:bodyPr/>
          <a:lstStyle/>
          <a:p>
            <a:pPr algn="ctr"/>
            <a:r>
              <a:rPr lang="tr-TR" sz="3200" b="1" i="1" dirty="0" smtClean="0">
                <a:solidFill>
                  <a:srgbClr val="A6377D"/>
                </a:solidFill>
              </a:rPr>
              <a:t>Zorluk daha da kötüye gidiyor</a:t>
            </a:r>
            <a:endParaRPr lang="en-IE" sz="3200" b="1" i="1" dirty="0" smtClean="0">
              <a:solidFill>
                <a:srgbClr val="A6377D"/>
              </a:solidFill>
            </a:endParaRPr>
          </a:p>
          <a:p>
            <a:pPr marL="342900" indent="-342900">
              <a:buFont typeface="Arial" panose="020B0604020202020204" pitchFamily="34" charset="0"/>
              <a:buChar char="•"/>
            </a:pPr>
            <a:r>
              <a:rPr lang="en-IE" dirty="0" smtClean="0">
                <a:solidFill>
                  <a:schemeClr val="tx1">
                    <a:lumMod val="75000"/>
                    <a:lumOff val="25000"/>
                  </a:schemeClr>
                </a:solidFill>
              </a:rPr>
              <a:t>5 </a:t>
            </a:r>
            <a:r>
              <a:rPr lang="en-IE" dirty="0" err="1" smtClean="0">
                <a:solidFill>
                  <a:schemeClr val="tx1">
                    <a:lumMod val="75000"/>
                    <a:lumOff val="25000"/>
                  </a:schemeClr>
                </a:solidFill>
              </a:rPr>
              <a:t>yaş</a:t>
            </a:r>
            <a:r>
              <a:rPr lang="en-IE" dirty="0" smtClean="0">
                <a:solidFill>
                  <a:schemeClr val="tx1">
                    <a:lumMod val="75000"/>
                    <a:lumOff val="25000"/>
                  </a:schemeClr>
                </a:solidFill>
              </a:rPr>
              <a:t> </a:t>
            </a:r>
            <a:r>
              <a:rPr lang="en-IE" dirty="0" err="1" smtClean="0">
                <a:solidFill>
                  <a:schemeClr val="tx1">
                    <a:lumMod val="75000"/>
                    <a:lumOff val="25000"/>
                  </a:schemeClr>
                </a:solidFill>
              </a:rPr>
              <a:t>altı</a:t>
            </a:r>
            <a:r>
              <a:rPr lang="en-IE" dirty="0" smtClean="0">
                <a:solidFill>
                  <a:schemeClr val="tx1">
                    <a:lumMod val="75000"/>
                    <a:lumOff val="25000"/>
                  </a:schemeClr>
                </a:solidFill>
              </a:rPr>
              <a:t> </a:t>
            </a:r>
            <a:r>
              <a:rPr lang="en-IE" dirty="0" err="1" smtClean="0">
                <a:solidFill>
                  <a:schemeClr val="tx1">
                    <a:lumMod val="75000"/>
                    <a:lumOff val="25000"/>
                  </a:schemeClr>
                </a:solidFill>
              </a:rPr>
              <a:t>çocukların</a:t>
            </a:r>
            <a:r>
              <a:rPr lang="en-IE" dirty="0" smtClean="0">
                <a:solidFill>
                  <a:schemeClr val="tx1">
                    <a:lumMod val="75000"/>
                    <a:lumOff val="25000"/>
                  </a:schemeClr>
                </a:solidFill>
              </a:rPr>
              <a:t>% 21,3'ü </a:t>
            </a:r>
            <a:r>
              <a:rPr lang="en-IE" dirty="0" err="1" smtClean="0">
                <a:solidFill>
                  <a:schemeClr val="tx1">
                    <a:lumMod val="75000"/>
                    <a:lumOff val="25000"/>
                  </a:schemeClr>
                </a:solidFill>
              </a:rPr>
              <a:t>bodur</a:t>
            </a:r>
            <a:r>
              <a:rPr lang="en-IE" dirty="0" smtClean="0">
                <a:solidFill>
                  <a:schemeClr val="tx1">
                    <a:lumMod val="75000"/>
                    <a:lumOff val="25000"/>
                  </a:schemeClr>
                </a:solidFill>
              </a:rPr>
              <a:t> (144 </a:t>
            </a:r>
            <a:r>
              <a:rPr lang="en-IE" dirty="0" err="1" smtClean="0">
                <a:solidFill>
                  <a:schemeClr val="tx1">
                    <a:lumMod val="75000"/>
                    <a:lumOff val="25000"/>
                  </a:schemeClr>
                </a:solidFill>
              </a:rPr>
              <a:t>milyon</a:t>
            </a:r>
            <a:r>
              <a:rPr lang="en-IE" dirty="0" smtClean="0">
                <a:solidFill>
                  <a:schemeClr val="tx1">
                    <a:lumMod val="75000"/>
                    <a:lumOff val="25000"/>
                  </a:schemeClr>
                </a:solidFill>
              </a:rPr>
              <a:t>)</a:t>
            </a:r>
          </a:p>
          <a:p>
            <a:pPr marL="342900" indent="-342900">
              <a:buFont typeface="Arial" panose="020B0604020202020204" pitchFamily="34" charset="0"/>
              <a:buChar char="•"/>
            </a:pPr>
            <a:r>
              <a:rPr lang="en-IE" dirty="0" smtClean="0">
                <a:solidFill>
                  <a:schemeClr val="tx1">
                    <a:lumMod val="75000"/>
                    <a:lumOff val="25000"/>
                  </a:schemeClr>
                </a:solidFill>
              </a:rPr>
              <a:t>5 </a:t>
            </a:r>
            <a:r>
              <a:rPr lang="en-IE" dirty="0" err="1" smtClean="0">
                <a:solidFill>
                  <a:schemeClr val="tx1">
                    <a:lumMod val="75000"/>
                    <a:lumOff val="25000"/>
                  </a:schemeClr>
                </a:solidFill>
              </a:rPr>
              <a:t>yaşın</a:t>
            </a:r>
            <a:r>
              <a:rPr lang="en-IE" dirty="0" smtClean="0">
                <a:solidFill>
                  <a:schemeClr val="tx1">
                    <a:lumMod val="75000"/>
                    <a:lumOff val="25000"/>
                  </a:schemeClr>
                </a:solidFill>
              </a:rPr>
              <a:t> </a:t>
            </a:r>
            <a:r>
              <a:rPr lang="en-IE" dirty="0" err="1" smtClean="0">
                <a:solidFill>
                  <a:schemeClr val="tx1">
                    <a:lumMod val="75000"/>
                    <a:lumOff val="25000"/>
                  </a:schemeClr>
                </a:solidFill>
              </a:rPr>
              <a:t>altındaki</a:t>
            </a:r>
            <a:r>
              <a:rPr lang="en-IE" dirty="0" smtClean="0">
                <a:solidFill>
                  <a:schemeClr val="tx1">
                    <a:lumMod val="75000"/>
                    <a:lumOff val="25000"/>
                  </a:schemeClr>
                </a:solidFill>
              </a:rPr>
              <a:t> </a:t>
            </a:r>
            <a:r>
              <a:rPr lang="en-IE" dirty="0" err="1" smtClean="0">
                <a:solidFill>
                  <a:schemeClr val="tx1">
                    <a:lumMod val="75000"/>
                    <a:lumOff val="25000"/>
                  </a:schemeClr>
                </a:solidFill>
              </a:rPr>
              <a:t>çocukların</a:t>
            </a:r>
            <a:r>
              <a:rPr lang="en-IE" dirty="0" smtClean="0">
                <a:solidFill>
                  <a:schemeClr val="tx1">
                    <a:lumMod val="75000"/>
                    <a:lumOff val="25000"/>
                  </a:schemeClr>
                </a:solidFill>
              </a:rPr>
              <a:t>% 6,9'u </a:t>
            </a:r>
            <a:r>
              <a:rPr lang="en-IE" dirty="0" err="1" smtClean="0">
                <a:solidFill>
                  <a:schemeClr val="tx1">
                    <a:lumMod val="75000"/>
                    <a:lumOff val="25000"/>
                  </a:schemeClr>
                </a:solidFill>
              </a:rPr>
              <a:t>israftan</a:t>
            </a:r>
            <a:r>
              <a:rPr lang="en-IE" dirty="0" smtClean="0">
                <a:solidFill>
                  <a:schemeClr val="tx1">
                    <a:lumMod val="75000"/>
                    <a:lumOff val="25000"/>
                  </a:schemeClr>
                </a:solidFill>
              </a:rPr>
              <a:t> </a:t>
            </a:r>
            <a:r>
              <a:rPr lang="en-IE" dirty="0" err="1" smtClean="0">
                <a:solidFill>
                  <a:schemeClr val="tx1">
                    <a:lumMod val="75000"/>
                    <a:lumOff val="25000"/>
                  </a:schemeClr>
                </a:solidFill>
              </a:rPr>
              <a:t>etkileniyor</a:t>
            </a:r>
            <a:r>
              <a:rPr lang="en-IE" dirty="0" smtClean="0">
                <a:solidFill>
                  <a:schemeClr val="tx1">
                    <a:lumMod val="75000"/>
                    <a:lumOff val="25000"/>
                  </a:schemeClr>
                </a:solidFill>
              </a:rPr>
              <a:t> (47 </a:t>
            </a:r>
            <a:r>
              <a:rPr lang="en-IE" dirty="0" err="1" smtClean="0">
                <a:solidFill>
                  <a:schemeClr val="tx1">
                    <a:lumMod val="75000"/>
                    <a:lumOff val="25000"/>
                  </a:schemeClr>
                </a:solidFill>
              </a:rPr>
              <a:t>milyon</a:t>
            </a:r>
            <a:r>
              <a:rPr lang="en-IE" dirty="0" smtClean="0">
                <a:solidFill>
                  <a:schemeClr val="tx1">
                    <a:lumMod val="75000"/>
                    <a:lumOff val="25000"/>
                  </a:schemeClr>
                </a:solidFill>
              </a:rPr>
              <a:t>) (2019)</a:t>
            </a:r>
          </a:p>
          <a:p>
            <a:pPr marL="342900" indent="-342900">
              <a:buFont typeface="Arial" panose="020B0604020202020204" pitchFamily="34" charset="0"/>
              <a:buChar char="•"/>
            </a:pPr>
            <a:r>
              <a:rPr lang="en-IE" dirty="0" err="1" smtClean="0">
                <a:solidFill>
                  <a:schemeClr val="tx1">
                    <a:lumMod val="75000"/>
                    <a:lumOff val="25000"/>
                  </a:schemeClr>
                </a:solidFill>
              </a:rPr>
              <a:t>Açlık</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Gıda</a:t>
            </a:r>
            <a:r>
              <a:rPr lang="en-IE" dirty="0" smtClean="0">
                <a:solidFill>
                  <a:schemeClr val="tx1">
                    <a:lumMod val="75000"/>
                    <a:lumOff val="25000"/>
                  </a:schemeClr>
                </a:solidFill>
              </a:rPr>
              <a:t> </a:t>
            </a:r>
            <a:r>
              <a:rPr lang="en-IE" dirty="0" err="1" smtClean="0">
                <a:solidFill>
                  <a:schemeClr val="tx1">
                    <a:lumMod val="75000"/>
                    <a:lumOff val="25000"/>
                  </a:schemeClr>
                </a:solidFill>
              </a:rPr>
              <a:t>Sistemlerine</a:t>
            </a:r>
            <a:r>
              <a:rPr lang="en-IE" dirty="0" smtClean="0">
                <a:solidFill>
                  <a:schemeClr val="tx1">
                    <a:lumMod val="75000"/>
                    <a:lumOff val="25000"/>
                  </a:schemeClr>
                </a:solidFill>
              </a:rPr>
              <a:t> </a:t>
            </a:r>
            <a:r>
              <a:rPr lang="en-IE" dirty="0" err="1" smtClean="0">
                <a:solidFill>
                  <a:schemeClr val="tx1">
                    <a:lumMod val="75000"/>
                    <a:lumOff val="25000"/>
                  </a:schemeClr>
                </a:solidFill>
              </a:rPr>
              <a:t>Yönelik</a:t>
            </a:r>
            <a:r>
              <a:rPr lang="en-IE" dirty="0" smtClean="0">
                <a:solidFill>
                  <a:schemeClr val="tx1">
                    <a:lumMod val="75000"/>
                    <a:lumOff val="25000"/>
                  </a:schemeClr>
                </a:solidFill>
              </a:rPr>
              <a:t> </a:t>
            </a:r>
            <a:r>
              <a:rPr lang="en-IE" dirty="0" err="1" smtClean="0">
                <a:solidFill>
                  <a:schemeClr val="tx1">
                    <a:lumMod val="75000"/>
                    <a:lumOff val="25000"/>
                  </a:schemeClr>
                </a:solidFill>
              </a:rPr>
              <a:t>Tehditler</a:t>
            </a:r>
            <a:r>
              <a:rPr lang="en-IE" dirty="0" smtClean="0">
                <a:solidFill>
                  <a:schemeClr val="tx1">
                    <a:lumMod val="75000"/>
                    <a:lumOff val="25000"/>
                  </a:schemeClr>
                </a:solidFill>
              </a:rPr>
              <a:t> </a:t>
            </a:r>
            <a:r>
              <a:rPr lang="en-IE" dirty="0" err="1" smtClean="0">
                <a:solidFill>
                  <a:schemeClr val="tx1">
                    <a:lumMod val="75000"/>
                    <a:lumOff val="25000"/>
                  </a:schemeClr>
                </a:solidFill>
              </a:rPr>
              <a:t>iklim</a:t>
            </a:r>
            <a:r>
              <a:rPr lang="en-IE" dirty="0" smtClean="0">
                <a:solidFill>
                  <a:schemeClr val="tx1">
                    <a:lumMod val="75000"/>
                    <a:lumOff val="25000"/>
                  </a:schemeClr>
                </a:solidFill>
              </a:rPr>
              <a:t> </a:t>
            </a:r>
            <a:r>
              <a:rPr lang="en-IE" dirty="0" err="1" smtClean="0">
                <a:solidFill>
                  <a:schemeClr val="tx1">
                    <a:lumMod val="75000"/>
                    <a:lumOff val="25000"/>
                  </a:schemeClr>
                </a:solidFill>
              </a:rPr>
              <a:t>şokları</a:t>
            </a:r>
            <a:r>
              <a:rPr lang="en-IE" dirty="0" smtClean="0">
                <a:solidFill>
                  <a:schemeClr val="tx1">
                    <a:lumMod val="75000"/>
                    <a:lumOff val="25000"/>
                  </a:schemeClr>
                </a:solidFill>
              </a:rPr>
              <a:t>, </a:t>
            </a:r>
            <a:r>
              <a:rPr lang="en-IE" dirty="0" err="1" smtClean="0">
                <a:solidFill>
                  <a:schemeClr val="tx1">
                    <a:lumMod val="75000"/>
                    <a:lumOff val="25000"/>
                  </a:schemeClr>
                </a:solidFill>
              </a:rPr>
              <a:t>çatışma</a:t>
            </a:r>
            <a:r>
              <a:rPr lang="en-IE" dirty="0" smtClean="0">
                <a:solidFill>
                  <a:schemeClr val="tx1">
                    <a:lumMod val="75000"/>
                    <a:lumOff val="25000"/>
                  </a:schemeClr>
                </a:solidFill>
              </a:rPr>
              <a:t>, </a:t>
            </a:r>
            <a:r>
              <a:rPr lang="en-IE" dirty="0" err="1" smtClean="0">
                <a:solidFill>
                  <a:schemeClr val="tx1">
                    <a:lumMod val="75000"/>
                    <a:lumOff val="25000"/>
                  </a:schemeClr>
                </a:solidFill>
              </a:rPr>
              <a:t>çekirgeler</a:t>
            </a:r>
            <a:r>
              <a:rPr lang="en-IE" dirty="0" smtClean="0">
                <a:solidFill>
                  <a:schemeClr val="tx1">
                    <a:lumMod val="75000"/>
                    <a:lumOff val="25000"/>
                  </a:schemeClr>
                </a:solidFill>
              </a:rPr>
              <a:t>, </a:t>
            </a:r>
            <a:r>
              <a:rPr lang="en-IE" dirty="0" err="1" smtClean="0">
                <a:solidFill>
                  <a:schemeClr val="tx1">
                    <a:lumMod val="75000"/>
                    <a:lumOff val="25000"/>
                  </a:schemeClr>
                </a:solidFill>
              </a:rPr>
              <a:t>virüsler</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hastalık</a:t>
            </a:r>
            <a:r>
              <a:rPr lang="en-IE" dirty="0" smtClean="0">
                <a:solidFill>
                  <a:schemeClr val="tx1">
                    <a:lumMod val="75000"/>
                    <a:lumOff val="25000"/>
                  </a:schemeClr>
                </a:solidFill>
              </a:rPr>
              <a:t>, COVID-19</a:t>
            </a:r>
          </a:p>
          <a:p>
            <a:pPr marL="342900" indent="-342900">
              <a:buFont typeface="Arial" panose="020B0604020202020204" pitchFamily="34" charset="0"/>
              <a:buChar char="•"/>
            </a:pPr>
            <a:r>
              <a:rPr lang="en-IE" dirty="0" err="1" smtClean="0">
                <a:solidFill>
                  <a:schemeClr val="tx1">
                    <a:lumMod val="75000"/>
                    <a:lumOff val="25000"/>
                  </a:schemeClr>
                </a:solidFill>
              </a:rPr>
              <a:t>Gelişmekte</a:t>
            </a:r>
            <a:r>
              <a:rPr lang="en-IE" dirty="0" smtClean="0">
                <a:solidFill>
                  <a:schemeClr val="tx1">
                    <a:lumMod val="75000"/>
                    <a:lumOff val="25000"/>
                  </a:schemeClr>
                </a:solidFill>
              </a:rPr>
              <a:t> </a:t>
            </a:r>
            <a:r>
              <a:rPr lang="en-IE" dirty="0" err="1" smtClean="0">
                <a:solidFill>
                  <a:schemeClr val="tx1">
                    <a:lumMod val="75000"/>
                    <a:lumOff val="25000"/>
                  </a:schemeClr>
                </a:solidFill>
              </a:rPr>
              <a:t>olan</a:t>
            </a:r>
            <a:r>
              <a:rPr lang="en-IE" dirty="0" smtClean="0">
                <a:solidFill>
                  <a:schemeClr val="tx1">
                    <a:lumMod val="75000"/>
                    <a:lumOff val="25000"/>
                  </a:schemeClr>
                </a:solidFill>
              </a:rPr>
              <a:t> </a:t>
            </a:r>
            <a:r>
              <a:rPr lang="en-IE" dirty="0" err="1" smtClean="0">
                <a:solidFill>
                  <a:schemeClr val="tx1">
                    <a:lumMod val="75000"/>
                    <a:lumOff val="25000"/>
                  </a:schemeClr>
                </a:solidFill>
              </a:rPr>
              <a:t>ülkelerdeki</a:t>
            </a:r>
            <a:r>
              <a:rPr lang="en-IE" dirty="0" smtClean="0">
                <a:solidFill>
                  <a:schemeClr val="tx1">
                    <a:lumMod val="75000"/>
                    <a:lumOff val="25000"/>
                  </a:schemeClr>
                </a:solidFill>
              </a:rPr>
              <a:t> </a:t>
            </a:r>
            <a:r>
              <a:rPr lang="en-IE" dirty="0" err="1" smtClean="0">
                <a:solidFill>
                  <a:schemeClr val="tx1">
                    <a:lumMod val="75000"/>
                    <a:lumOff val="25000"/>
                  </a:schemeClr>
                </a:solidFill>
              </a:rPr>
              <a:t>tüm</a:t>
            </a:r>
            <a:r>
              <a:rPr lang="en-IE" dirty="0" smtClean="0">
                <a:solidFill>
                  <a:schemeClr val="tx1">
                    <a:lumMod val="75000"/>
                    <a:lumOff val="25000"/>
                  </a:schemeClr>
                </a:solidFill>
              </a:rPr>
              <a:t> </a:t>
            </a:r>
            <a:r>
              <a:rPr lang="en-IE" dirty="0" err="1" smtClean="0">
                <a:solidFill>
                  <a:schemeClr val="tx1">
                    <a:lumMod val="75000"/>
                    <a:lumOff val="25000"/>
                  </a:schemeClr>
                </a:solidFill>
              </a:rPr>
              <a:t>küçük</a:t>
            </a:r>
            <a:r>
              <a:rPr lang="en-IE" dirty="0" smtClean="0">
                <a:solidFill>
                  <a:schemeClr val="tx1">
                    <a:lumMod val="75000"/>
                    <a:lumOff val="25000"/>
                  </a:schemeClr>
                </a:solidFill>
              </a:rPr>
              <a:t> </a:t>
            </a:r>
            <a:r>
              <a:rPr lang="en-IE" dirty="0" err="1" smtClean="0">
                <a:solidFill>
                  <a:schemeClr val="tx1">
                    <a:lumMod val="75000"/>
                    <a:lumOff val="25000"/>
                  </a:schemeClr>
                </a:solidFill>
              </a:rPr>
              <a:t>ölçekli</a:t>
            </a:r>
            <a:r>
              <a:rPr lang="en-IE" dirty="0" smtClean="0">
                <a:solidFill>
                  <a:schemeClr val="tx1">
                    <a:lumMod val="75000"/>
                    <a:lumOff val="25000"/>
                  </a:schemeClr>
                </a:solidFill>
              </a:rPr>
              <a:t> </a:t>
            </a:r>
            <a:r>
              <a:rPr lang="en-IE" dirty="0" err="1" smtClean="0">
                <a:solidFill>
                  <a:schemeClr val="tx1">
                    <a:lumMod val="75000"/>
                    <a:lumOff val="25000"/>
                  </a:schemeClr>
                </a:solidFill>
              </a:rPr>
              <a:t>gıda</a:t>
            </a:r>
            <a:r>
              <a:rPr lang="en-IE" dirty="0" smtClean="0">
                <a:solidFill>
                  <a:schemeClr val="tx1">
                    <a:lumMod val="75000"/>
                    <a:lumOff val="25000"/>
                  </a:schemeClr>
                </a:solidFill>
              </a:rPr>
              <a:t> </a:t>
            </a:r>
            <a:r>
              <a:rPr lang="en-IE" dirty="0" err="1" smtClean="0">
                <a:solidFill>
                  <a:schemeClr val="tx1">
                    <a:lumMod val="75000"/>
                    <a:lumOff val="25000"/>
                  </a:schemeClr>
                </a:solidFill>
              </a:rPr>
              <a:t>üreticilerinin</a:t>
            </a:r>
            <a:r>
              <a:rPr lang="en-IE" dirty="0" smtClean="0">
                <a:solidFill>
                  <a:schemeClr val="tx1">
                    <a:lumMod val="75000"/>
                    <a:lumOff val="25000"/>
                  </a:schemeClr>
                </a:solidFill>
              </a:rPr>
              <a:t>% 40-85'i </a:t>
            </a:r>
            <a:r>
              <a:rPr lang="en-IE" dirty="0" err="1" smtClean="0">
                <a:solidFill>
                  <a:schemeClr val="tx1">
                    <a:lumMod val="75000"/>
                    <a:lumOff val="25000"/>
                  </a:schemeClr>
                </a:solidFill>
              </a:rPr>
              <a:t>krizden</a:t>
            </a:r>
            <a:r>
              <a:rPr lang="en-IE" dirty="0" smtClean="0">
                <a:solidFill>
                  <a:schemeClr val="tx1">
                    <a:lumMod val="75000"/>
                    <a:lumOff val="25000"/>
                  </a:schemeClr>
                </a:solidFill>
              </a:rPr>
              <a:t> </a:t>
            </a:r>
            <a:r>
              <a:rPr lang="en-IE" dirty="0" err="1" smtClean="0">
                <a:solidFill>
                  <a:schemeClr val="tx1">
                    <a:lumMod val="75000"/>
                    <a:lumOff val="25000"/>
                  </a:schemeClr>
                </a:solidFill>
              </a:rPr>
              <a:t>ağır</a:t>
            </a:r>
            <a:r>
              <a:rPr lang="en-IE" dirty="0" smtClean="0">
                <a:solidFill>
                  <a:schemeClr val="tx1">
                    <a:lumMod val="75000"/>
                    <a:lumOff val="25000"/>
                  </a:schemeClr>
                </a:solidFill>
              </a:rPr>
              <a:t> </a:t>
            </a:r>
            <a:r>
              <a:rPr lang="en-IE" dirty="0" err="1" smtClean="0">
                <a:solidFill>
                  <a:schemeClr val="tx1">
                    <a:lumMod val="75000"/>
                    <a:lumOff val="25000"/>
                  </a:schemeClr>
                </a:solidFill>
              </a:rPr>
              <a:t>şekilde</a:t>
            </a:r>
            <a:r>
              <a:rPr lang="en-IE" dirty="0" smtClean="0">
                <a:solidFill>
                  <a:schemeClr val="tx1">
                    <a:lumMod val="75000"/>
                    <a:lumOff val="25000"/>
                  </a:schemeClr>
                </a:solidFill>
              </a:rPr>
              <a:t> </a:t>
            </a:r>
            <a:r>
              <a:rPr lang="en-IE" dirty="0" err="1" smtClean="0">
                <a:solidFill>
                  <a:schemeClr val="tx1">
                    <a:lumMod val="75000"/>
                    <a:lumOff val="25000"/>
                  </a:schemeClr>
                </a:solidFill>
              </a:rPr>
              <a:t>etkileniyor</a:t>
            </a:r>
            <a:endParaRPr lang="en-IE" dirty="0" smtClean="0">
              <a:solidFill>
                <a:schemeClr val="tx1">
                  <a:lumMod val="75000"/>
                  <a:lumOff val="25000"/>
                </a:schemeClr>
              </a:solidFill>
            </a:endParaRPr>
          </a:p>
          <a:p>
            <a:pPr marL="342900" indent="-342900">
              <a:buFont typeface="Arial" panose="020B0604020202020204" pitchFamily="34" charset="0"/>
              <a:buChar char="•"/>
            </a:pPr>
            <a:r>
              <a:rPr lang="en-IE" dirty="0" err="1" smtClean="0">
                <a:solidFill>
                  <a:schemeClr val="tx1">
                    <a:lumMod val="75000"/>
                    <a:lumOff val="25000"/>
                  </a:schemeClr>
                </a:solidFill>
              </a:rPr>
              <a:t>Çocukların</a:t>
            </a:r>
            <a:r>
              <a:rPr lang="en-IE" dirty="0" smtClean="0">
                <a:solidFill>
                  <a:schemeClr val="tx1">
                    <a:lumMod val="75000"/>
                    <a:lumOff val="25000"/>
                  </a:schemeClr>
                </a:solidFill>
              </a:rPr>
              <a:t>% 45'i </a:t>
            </a:r>
            <a:r>
              <a:rPr lang="en-IE" dirty="0" err="1" smtClean="0">
                <a:solidFill>
                  <a:schemeClr val="tx1">
                    <a:lumMod val="75000"/>
                    <a:lumOff val="25000"/>
                  </a:schemeClr>
                </a:solidFill>
              </a:rPr>
              <a:t>yetersiz</a:t>
            </a:r>
            <a:r>
              <a:rPr lang="en-IE" dirty="0" smtClean="0">
                <a:solidFill>
                  <a:schemeClr val="tx1">
                    <a:lumMod val="75000"/>
                    <a:lumOff val="25000"/>
                  </a:schemeClr>
                </a:solidFill>
              </a:rPr>
              <a:t> </a:t>
            </a:r>
            <a:r>
              <a:rPr lang="en-IE" dirty="0" err="1" smtClean="0">
                <a:solidFill>
                  <a:schemeClr val="tx1">
                    <a:lumMod val="75000"/>
                    <a:lumOff val="25000"/>
                  </a:schemeClr>
                </a:solidFill>
              </a:rPr>
              <a:t>beslenme</a:t>
            </a:r>
            <a:r>
              <a:rPr lang="en-IE" dirty="0" smtClean="0">
                <a:solidFill>
                  <a:schemeClr val="tx1">
                    <a:lumMod val="75000"/>
                    <a:lumOff val="25000"/>
                  </a:schemeClr>
                </a:solidFill>
              </a:rPr>
              <a:t> </a:t>
            </a:r>
            <a:r>
              <a:rPr lang="en-IE" dirty="0" err="1" smtClean="0">
                <a:solidFill>
                  <a:schemeClr val="tx1">
                    <a:lumMod val="75000"/>
                    <a:lumOff val="25000"/>
                  </a:schemeClr>
                </a:solidFill>
              </a:rPr>
              <a:t>nedeniyle</a:t>
            </a:r>
            <a:r>
              <a:rPr lang="en-IE" dirty="0" smtClean="0">
                <a:solidFill>
                  <a:schemeClr val="tx1">
                    <a:lumMod val="75000"/>
                    <a:lumOff val="25000"/>
                  </a:schemeClr>
                </a:solidFill>
              </a:rPr>
              <a:t> 5 </a:t>
            </a:r>
            <a:r>
              <a:rPr lang="en-IE" dirty="0" err="1" smtClean="0">
                <a:solidFill>
                  <a:schemeClr val="tx1">
                    <a:lumMod val="75000"/>
                    <a:lumOff val="25000"/>
                  </a:schemeClr>
                </a:solidFill>
              </a:rPr>
              <a:t>yaşın</a:t>
            </a:r>
            <a:r>
              <a:rPr lang="en-IE" dirty="0" smtClean="0">
                <a:solidFill>
                  <a:schemeClr val="tx1">
                    <a:lumMod val="75000"/>
                    <a:lumOff val="25000"/>
                  </a:schemeClr>
                </a:solidFill>
              </a:rPr>
              <a:t> </a:t>
            </a:r>
            <a:r>
              <a:rPr lang="en-IE" dirty="0" err="1" smtClean="0">
                <a:solidFill>
                  <a:schemeClr val="tx1">
                    <a:lumMod val="75000"/>
                    <a:lumOff val="25000"/>
                  </a:schemeClr>
                </a:solidFill>
              </a:rPr>
              <a:t>altında</a:t>
            </a:r>
            <a:r>
              <a:rPr lang="en-IE" dirty="0" smtClean="0">
                <a:solidFill>
                  <a:schemeClr val="tx1">
                    <a:lumMod val="75000"/>
                    <a:lumOff val="25000"/>
                  </a:schemeClr>
                </a:solidFill>
              </a:rPr>
              <a:t> </a:t>
            </a:r>
            <a:r>
              <a:rPr lang="en-IE" dirty="0" err="1" smtClean="0">
                <a:solidFill>
                  <a:schemeClr val="tx1">
                    <a:lumMod val="75000"/>
                    <a:lumOff val="25000"/>
                  </a:schemeClr>
                </a:solidFill>
              </a:rPr>
              <a:t>ölüyor</a:t>
            </a:r>
            <a:endParaRPr lang="en-IE" dirty="0">
              <a:solidFill>
                <a:schemeClr val="tx1">
                  <a:lumMod val="75000"/>
                  <a:lumOff val="25000"/>
                </a:schemeClr>
              </a:solidFill>
            </a:endParaRPr>
          </a:p>
        </p:txBody>
      </p:sp>
      <p:sp>
        <p:nvSpPr>
          <p:cNvPr id="4" name="Text Placeholder 3">
            <a:extLst>
              <a:ext uri="{FF2B5EF4-FFF2-40B4-BE49-F238E27FC236}">
                <a16:creationId xmlns:a16="http://schemas.microsoft.com/office/drawing/2014/main" xmlns="" id="{1D566A69-98B8-45CD-817E-05960BE9EE86}"/>
              </a:ext>
            </a:extLst>
          </p:cNvPr>
          <p:cNvSpPr>
            <a:spLocks noGrp="1"/>
          </p:cNvSpPr>
          <p:nvPr>
            <p:ph type="body" sz="quarter" idx="15"/>
          </p:nvPr>
        </p:nvSpPr>
        <p:spPr>
          <a:xfrm>
            <a:off x="2277409" y="57502"/>
            <a:ext cx="6361766" cy="697353"/>
          </a:xfrm>
        </p:spPr>
        <p:txBody>
          <a:bodyPr>
            <a:noAutofit/>
          </a:bodyPr>
          <a:lstStyle/>
          <a:p>
            <a:pPr algn="ctr"/>
            <a:r>
              <a:rPr lang="tr-TR" sz="5400" b="1" dirty="0" smtClean="0">
                <a:solidFill>
                  <a:srgbClr val="E48E02"/>
                </a:solidFill>
              </a:rPr>
              <a:t>Hedef 2 Sıfır Açlık</a:t>
            </a:r>
            <a:endParaRPr lang="en-IE" sz="5400" b="1" dirty="0">
              <a:solidFill>
                <a:srgbClr val="E48E02"/>
              </a:solidFill>
            </a:endParaRPr>
          </a:p>
        </p:txBody>
      </p:sp>
      <p:sp>
        <p:nvSpPr>
          <p:cNvPr id="5" name="Text Placeholder 4">
            <a:extLst>
              <a:ext uri="{FF2B5EF4-FFF2-40B4-BE49-F238E27FC236}">
                <a16:creationId xmlns:a16="http://schemas.microsoft.com/office/drawing/2014/main" xmlns="" id="{CF2D1A59-509E-4174-BAA1-B38BA3D13C40}"/>
              </a:ext>
            </a:extLst>
          </p:cNvPr>
          <p:cNvSpPr>
            <a:spLocks noGrp="1"/>
          </p:cNvSpPr>
          <p:nvPr>
            <p:ph type="body" sz="quarter" idx="16"/>
          </p:nvPr>
        </p:nvSpPr>
        <p:spPr/>
        <p:txBody>
          <a:bodyPr>
            <a:normAutofit fontScale="85000" lnSpcReduction="20000"/>
          </a:bodyPr>
          <a:lstStyle/>
          <a:p>
            <a:endParaRPr lang="en-IE"/>
          </a:p>
        </p:txBody>
      </p:sp>
      <p:sp>
        <p:nvSpPr>
          <p:cNvPr id="6" name="Text Placeholder 5">
            <a:extLst>
              <a:ext uri="{FF2B5EF4-FFF2-40B4-BE49-F238E27FC236}">
                <a16:creationId xmlns:a16="http://schemas.microsoft.com/office/drawing/2014/main" xmlns="" id="{3E590379-1593-47C4-8EE5-3D266318ED8F}"/>
              </a:ext>
            </a:extLst>
          </p:cNvPr>
          <p:cNvSpPr>
            <a:spLocks noGrp="1"/>
          </p:cNvSpPr>
          <p:nvPr>
            <p:ph type="body" sz="quarter" idx="13"/>
          </p:nvPr>
        </p:nvSpPr>
        <p:spPr/>
        <p:txBody>
          <a:bodyPr>
            <a:normAutofit/>
          </a:bodyPr>
          <a:lstStyle/>
          <a:p>
            <a:r>
              <a:rPr lang="en-IE" b="1" dirty="0" err="1" smtClean="0"/>
              <a:t>Açlığı</a:t>
            </a:r>
            <a:r>
              <a:rPr lang="en-IE" b="1" dirty="0" smtClean="0"/>
              <a:t> </a:t>
            </a:r>
            <a:r>
              <a:rPr lang="en-IE" b="1" dirty="0" err="1" smtClean="0"/>
              <a:t>sona</a:t>
            </a:r>
            <a:r>
              <a:rPr lang="en-IE" b="1" dirty="0" smtClean="0"/>
              <a:t> </a:t>
            </a:r>
            <a:r>
              <a:rPr lang="en-IE" b="1" dirty="0" err="1" smtClean="0"/>
              <a:t>erdirin</a:t>
            </a:r>
            <a:r>
              <a:rPr lang="en-IE" b="1" dirty="0" smtClean="0"/>
              <a:t>, </a:t>
            </a:r>
            <a:r>
              <a:rPr lang="en-IE" b="1" dirty="0" err="1" smtClean="0"/>
              <a:t>gıda</a:t>
            </a:r>
            <a:r>
              <a:rPr lang="en-IE" b="1" dirty="0" smtClean="0"/>
              <a:t> </a:t>
            </a:r>
            <a:r>
              <a:rPr lang="en-IE" b="1" dirty="0" err="1" smtClean="0"/>
              <a:t>güvenliğini</a:t>
            </a:r>
            <a:r>
              <a:rPr lang="en-IE" b="1" dirty="0" smtClean="0"/>
              <a:t> </a:t>
            </a:r>
            <a:r>
              <a:rPr lang="en-IE" b="1" dirty="0" err="1" smtClean="0"/>
              <a:t>sağlayın</a:t>
            </a:r>
            <a:r>
              <a:rPr lang="en-IE" b="1" dirty="0" smtClean="0"/>
              <a:t> </a:t>
            </a:r>
            <a:r>
              <a:rPr lang="en-IE" b="1" dirty="0" err="1" smtClean="0"/>
              <a:t>ve</a:t>
            </a:r>
            <a:r>
              <a:rPr lang="en-IE" b="1" dirty="0" smtClean="0"/>
              <a:t> </a:t>
            </a:r>
            <a:r>
              <a:rPr lang="en-IE" b="1" dirty="0" err="1" smtClean="0"/>
              <a:t>beslenmeyi</a:t>
            </a:r>
            <a:r>
              <a:rPr lang="en-IE" b="1" dirty="0" smtClean="0"/>
              <a:t> </a:t>
            </a:r>
            <a:r>
              <a:rPr lang="en-IE" b="1" dirty="0" err="1" smtClean="0"/>
              <a:t>iyileştirin</a:t>
            </a:r>
            <a:r>
              <a:rPr lang="en-IE" b="1" dirty="0" smtClean="0"/>
              <a:t> </a:t>
            </a:r>
            <a:r>
              <a:rPr lang="en-IE" b="1" dirty="0" err="1" smtClean="0"/>
              <a:t>ve</a:t>
            </a:r>
            <a:r>
              <a:rPr lang="en-IE" b="1" dirty="0" smtClean="0"/>
              <a:t> </a:t>
            </a:r>
            <a:r>
              <a:rPr lang="en-IE" b="1" dirty="0" err="1" smtClean="0"/>
              <a:t>sürdürülebilir</a:t>
            </a:r>
            <a:r>
              <a:rPr lang="en-IE" b="1" dirty="0" smtClean="0"/>
              <a:t> </a:t>
            </a:r>
            <a:r>
              <a:rPr lang="en-IE" b="1" dirty="0" err="1" smtClean="0"/>
              <a:t>tarımı</a:t>
            </a:r>
            <a:r>
              <a:rPr lang="en-IE" b="1" dirty="0" smtClean="0"/>
              <a:t> </a:t>
            </a:r>
            <a:r>
              <a:rPr lang="en-IE" b="1" dirty="0" err="1" smtClean="0"/>
              <a:t>teşvik</a:t>
            </a:r>
            <a:r>
              <a:rPr lang="en-IE" b="1" dirty="0" smtClean="0"/>
              <a:t> </a:t>
            </a:r>
            <a:r>
              <a:rPr lang="en-IE" b="1" dirty="0" err="1" smtClean="0"/>
              <a:t>edin</a:t>
            </a:r>
            <a:endParaRPr lang="en-IE" b="1" dirty="0"/>
          </a:p>
          <a:p>
            <a:endParaRPr lang="en-IE" sz="1400" b="1" dirty="0"/>
          </a:p>
          <a:p>
            <a:r>
              <a:rPr lang="tr-TR" sz="1800" u="sng" dirty="0" smtClean="0">
                <a:solidFill>
                  <a:schemeClr val="accent1"/>
                </a:solidFill>
              </a:rPr>
              <a:t>Birleşmiş Milletler</a:t>
            </a:r>
            <a:endParaRPr lang="en-IE" sz="1800" u="sng" dirty="0">
              <a:solidFill>
                <a:schemeClr val="accent1"/>
              </a:solidFill>
            </a:endParaRPr>
          </a:p>
        </p:txBody>
      </p:sp>
      <p:sp>
        <p:nvSpPr>
          <p:cNvPr id="7" name="Text Placeholder 6">
            <a:extLst>
              <a:ext uri="{FF2B5EF4-FFF2-40B4-BE49-F238E27FC236}">
                <a16:creationId xmlns:a16="http://schemas.microsoft.com/office/drawing/2014/main" xmlns="" id="{F022E66F-7E3F-4BD3-A4A5-DAAE00BB5AA3}"/>
              </a:ext>
            </a:extLst>
          </p:cNvPr>
          <p:cNvSpPr>
            <a:spLocks noGrp="1"/>
          </p:cNvSpPr>
          <p:nvPr>
            <p:ph type="body" sz="quarter" idx="17"/>
          </p:nvPr>
        </p:nvSpPr>
        <p:spPr/>
        <p:txBody>
          <a:bodyPr>
            <a:normAutofit fontScale="92500" lnSpcReduction="10000"/>
          </a:bodyPr>
          <a:lstStyle/>
          <a:p>
            <a:endParaRPr lang="en-IE" dirty="0"/>
          </a:p>
        </p:txBody>
      </p:sp>
    </p:spTree>
    <p:extLst>
      <p:ext uri="{BB962C8B-B14F-4D97-AF65-F5344CB8AC3E}">
        <p14:creationId xmlns:p14="http://schemas.microsoft.com/office/powerpoint/2010/main" xmlns="" val="6672114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E38514ED-848A-4A82-9AFD-1DB20D903BFF}"/>
              </a:ext>
            </a:extLst>
          </p:cNvPr>
          <p:cNvSpPr>
            <a:spLocks noGrp="1"/>
          </p:cNvSpPr>
          <p:nvPr>
            <p:ph type="body" sz="quarter" idx="14"/>
          </p:nvPr>
        </p:nvSpPr>
        <p:spPr>
          <a:xfrm>
            <a:off x="3966827" y="305358"/>
            <a:ext cx="7540362" cy="5206518"/>
          </a:xfrm>
        </p:spPr>
        <p:txBody>
          <a:bodyPr/>
          <a:lstStyle/>
          <a:p>
            <a:pPr algn="ctr"/>
            <a:r>
              <a:rPr lang="tr-TR" sz="4000" b="1" dirty="0" smtClean="0">
                <a:solidFill>
                  <a:srgbClr val="ED2A59"/>
                </a:solidFill>
              </a:rPr>
              <a:t>Açlık Bir Öğün Kaçırmaktan Daha Fazlasıdır!</a:t>
            </a:r>
            <a:endParaRPr lang="en-IE" sz="4000" b="1" dirty="0">
              <a:solidFill>
                <a:srgbClr val="ED2A59"/>
              </a:solidFill>
            </a:endParaRPr>
          </a:p>
          <a:p>
            <a:pPr algn="ctr"/>
            <a:endParaRPr lang="en-IE" sz="400" dirty="0">
              <a:solidFill>
                <a:schemeClr val="tx1">
                  <a:lumMod val="75000"/>
                  <a:lumOff val="25000"/>
                </a:schemeClr>
              </a:solidFill>
            </a:endParaRPr>
          </a:p>
          <a:p>
            <a:pPr algn="ctr"/>
            <a:r>
              <a:rPr lang="en-IE" dirty="0" err="1" smtClean="0">
                <a:solidFill>
                  <a:schemeClr val="tx1">
                    <a:lumMod val="75000"/>
                    <a:lumOff val="25000"/>
                  </a:schemeClr>
                </a:solidFill>
              </a:rPr>
              <a:t>Kronik</a:t>
            </a:r>
            <a:r>
              <a:rPr lang="en-IE" dirty="0" smtClean="0">
                <a:solidFill>
                  <a:schemeClr val="tx1">
                    <a:lumMod val="75000"/>
                    <a:lumOff val="25000"/>
                  </a:schemeClr>
                </a:solidFill>
              </a:rPr>
              <a:t> </a:t>
            </a:r>
            <a:r>
              <a:rPr lang="en-IE" dirty="0" err="1" smtClean="0">
                <a:solidFill>
                  <a:schemeClr val="tx1">
                    <a:lumMod val="75000"/>
                    <a:lumOff val="25000"/>
                  </a:schemeClr>
                </a:solidFill>
              </a:rPr>
              <a:t>açlık</a:t>
            </a:r>
            <a:r>
              <a:rPr lang="en-IE" dirty="0" smtClean="0">
                <a:solidFill>
                  <a:schemeClr val="tx1">
                    <a:lumMod val="75000"/>
                    <a:lumOff val="25000"/>
                  </a:schemeClr>
                </a:solidFill>
              </a:rPr>
              <a:t> </a:t>
            </a:r>
            <a:r>
              <a:rPr lang="en-IE" dirty="0" err="1" smtClean="0">
                <a:solidFill>
                  <a:schemeClr val="tx1">
                    <a:lumMod val="75000"/>
                    <a:lumOff val="25000"/>
                  </a:schemeClr>
                </a:solidFill>
              </a:rPr>
              <a:t>çeken</a:t>
            </a:r>
            <a:r>
              <a:rPr lang="en-IE" dirty="0" smtClean="0">
                <a:solidFill>
                  <a:schemeClr val="tx1">
                    <a:lumMod val="75000"/>
                    <a:lumOff val="25000"/>
                  </a:schemeClr>
                </a:solidFill>
              </a:rPr>
              <a:t> </a:t>
            </a:r>
            <a:r>
              <a:rPr lang="en-IE" dirty="0" err="1" smtClean="0">
                <a:solidFill>
                  <a:schemeClr val="tx1">
                    <a:lumMod val="75000"/>
                    <a:lumOff val="25000"/>
                  </a:schemeClr>
                </a:solidFill>
              </a:rPr>
              <a:t>insanlar</a:t>
            </a:r>
            <a:r>
              <a:rPr lang="en-IE" dirty="0" smtClean="0">
                <a:solidFill>
                  <a:schemeClr val="tx1">
                    <a:lumMod val="75000"/>
                    <a:lumOff val="25000"/>
                  </a:schemeClr>
                </a:solidFill>
              </a:rPr>
              <a:t> </a:t>
            </a:r>
            <a:r>
              <a:rPr lang="en-IE" dirty="0" err="1" smtClean="0">
                <a:solidFill>
                  <a:schemeClr val="tx1">
                    <a:lumMod val="75000"/>
                    <a:lumOff val="25000"/>
                  </a:schemeClr>
                </a:solidFill>
              </a:rPr>
              <a:t>yetersiz</a:t>
            </a:r>
            <a:r>
              <a:rPr lang="en-IE" dirty="0" smtClean="0">
                <a:solidFill>
                  <a:schemeClr val="tx1">
                    <a:lumMod val="75000"/>
                    <a:lumOff val="25000"/>
                  </a:schemeClr>
                </a:solidFill>
              </a:rPr>
              <a:t> </a:t>
            </a:r>
            <a:r>
              <a:rPr lang="en-IE" dirty="0" err="1" smtClean="0">
                <a:solidFill>
                  <a:schemeClr val="tx1">
                    <a:lumMod val="75000"/>
                    <a:lumOff val="25000"/>
                  </a:schemeClr>
                </a:solidFill>
              </a:rPr>
              <a:t>beslenme</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kötü</a:t>
            </a:r>
            <a:r>
              <a:rPr lang="en-IE" dirty="0" smtClean="0">
                <a:solidFill>
                  <a:schemeClr val="tx1">
                    <a:lumMod val="75000"/>
                    <a:lumOff val="25000"/>
                  </a:schemeClr>
                </a:solidFill>
              </a:rPr>
              <a:t> </a:t>
            </a:r>
            <a:r>
              <a:rPr lang="en-IE" dirty="0" err="1" smtClean="0">
                <a:solidFill>
                  <a:schemeClr val="tx1">
                    <a:lumMod val="75000"/>
                    <a:lumOff val="25000"/>
                  </a:schemeClr>
                </a:solidFill>
              </a:rPr>
              <a:t>sağlık</a:t>
            </a:r>
            <a:r>
              <a:rPr lang="en-IE" dirty="0" smtClean="0">
                <a:solidFill>
                  <a:schemeClr val="tx1">
                    <a:lumMod val="75000"/>
                    <a:lumOff val="25000"/>
                  </a:schemeClr>
                </a:solidFill>
              </a:rPr>
              <a:t> </a:t>
            </a:r>
            <a:r>
              <a:rPr lang="en-IE" dirty="0" err="1" smtClean="0">
                <a:solidFill>
                  <a:schemeClr val="tx1">
                    <a:lumMod val="75000"/>
                    <a:lumOff val="25000"/>
                  </a:schemeClr>
                </a:solidFill>
              </a:rPr>
              <a:t>durumundan</a:t>
            </a:r>
            <a:r>
              <a:rPr lang="en-IE" dirty="0" smtClean="0">
                <a:solidFill>
                  <a:schemeClr val="tx1">
                    <a:lumMod val="75000"/>
                    <a:lumOff val="25000"/>
                  </a:schemeClr>
                </a:solidFill>
              </a:rPr>
              <a:t> </a:t>
            </a:r>
            <a:r>
              <a:rPr lang="en-IE" dirty="0" err="1" smtClean="0">
                <a:solidFill>
                  <a:schemeClr val="tx1">
                    <a:lumMod val="75000"/>
                    <a:lumOff val="25000"/>
                  </a:schemeClr>
                </a:solidFill>
              </a:rPr>
              <a:t>muzdariptir</a:t>
            </a:r>
            <a:r>
              <a:rPr lang="en-IE" dirty="0" smtClean="0">
                <a:solidFill>
                  <a:schemeClr val="tx1">
                    <a:lumMod val="75000"/>
                    <a:lumOff val="25000"/>
                  </a:schemeClr>
                </a:solidFill>
              </a:rPr>
              <a:t>. </a:t>
            </a:r>
            <a:r>
              <a:rPr lang="en-IE" dirty="0" err="1" smtClean="0">
                <a:solidFill>
                  <a:schemeClr val="tx1">
                    <a:lumMod val="75000"/>
                    <a:lumOff val="25000"/>
                  </a:schemeClr>
                </a:solidFill>
              </a:rPr>
              <a:t>Böylece</a:t>
            </a:r>
            <a:r>
              <a:rPr lang="en-IE" dirty="0" smtClean="0">
                <a:solidFill>
                  <a:schemeClr val="tx1">
                    <a:lumMod val="75000"/>
                    <a:lumOff val="25000"/>
                  </a:schemeClr>
                </a:solidFill>
              </a:rPr>
              <a:t> </a:t>
            </a:r>
            <a:r>
              <a:rPr lang="en-IE" dirty="0" err="1" smtClean="0">
                <a:solidFill>
                  <a:schemeClr val="tx1">
                    <a:lumMod val="75000"/>
                    <a:lumOff val="25000"/>
                  </a:schemeClr>
                </a:solidFill>
              </a:rPr>
              <a:t>zihinleri</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bedenleri</a:t>
            </a:r>
            <a:r>
              <a:rPr lang="en-IE" dirty="0" smtClean="0">
                <a:solidFill>
                  <a:schemeClr val="tx1">
                    <a:lumMod val="75000"/>
                    <a:lumOff val="25000"/>
                  </a:schemeClr>
                </a:solidFill>
              </a:rPr>
              <a:t>, </a:t>
            </a:r>
            <a:r>
              <a:rPr lang="en-IE" dirty="0" err="1" smtClean="0">
                <a:solidFill>
                  <a:schemeClr val="tx1">
                    <a:lumMod val="75000"/>
                    <a:lumOff val="25000"/>
                  </a:schemeClr>
                </a:solidFill>
              </a:rPr>
              <a:t>ihtiyaç</a:t>
            </a:r>
            <a:r>
              <a:rPr lang="en-IE" dirty="0" smtClean="0">
                <a:solidFill>
                  <a:schemeClr val="tx1">
                    <a:lumMod val="75000"/>
                    <a:lumOff val="25000"/>
                  </a:schemeClr>
                </a:solidFill>
              </a:rPr>
              <a:t> </a:t>
            </a:r>
            <a:r>
              <a:rPr lang="en-IE" dirty="0" err="1" smtClean="0">
                <a:solidFill>
                  <a:schemeClr val="tx1">
                    <a:lumMod val="75000"/>
                    <a:lumOff val="25000"/>
                  </a:schemeClr>
                </a:solidFill>
              </a:rPr>
              <a:t>duydukları</a:t>
            </a:r>
            <a:r>
              <a:rPr lang="en-IE" dirty="0" smtClean="0">
                <a:solidFill>
                  <a:schemeClr val="tx1">
                    <a:lumMod val="75000"/>
                    <a:lumOff val="25000"/>
                  </a:schemeClr>
                </a:solidFill>
              </a:rPr>
              <a:t> </a:t>
            </a:r>
            <a:r>
              <a:rPr lang="en-IE" dirty="0" err="1" smtClean="0">
                <a:solidFill>
                  <a:schemeClr val="tx1">
                    <a:lumMod val="75000"/>
                    <a:lumOff val="25000"/>
                  </a:schemeClr>
                </a:solidFill>
              </a:rPr>
              <a:t>besinlerden</a:t>
            </a:r>
            <a:r>
              <a:rPr lang="en-IE" dirty="0" smtClean="0">
                <a:solidFill>
                  <a:schemeClr val="tx1">
                    <a:lumMod val="75000"/>
                    <a:lumOff val="25000"/>
                  </a:schemeClr>
                </a:solidFill>
              </a:rPr>
              <a:t> </a:t>
            </a:r>
            <a:r>
              <a:rPr lang="en-IE" dirty="0" err="1" smtClean="0">
                <a:solidFill>
                  <a:schemeClr val="tx1">
                    <a:lumMod val="75000"/>
                    <a:lumOff val="25000"/>
                  </a:schemeClr>
                </a:solidFill>
              </a:rPr>
              <a:t>mahrum</a:t>
            </a:r>
            <a:r>
              <a:rPr lang="en-IE" dirty="0" smtClean="0">
                <a:solidFill>
                  <a:schemeClr val="tx1">
                    <a:lumMod val="75000"/>
                    <a:lumOff val="25000"/>
                  </a:schemeClr>
                </a:solidFill>
              </a:rPr>
              <a:t> </a:t>
            </a:r>
            <a:r>
              <a:rPr lang="en-IE" dirty="0" err="1" smtClean="0">
                <a:solidFill>
                  <a:schemeClr val="tx1">
                    <a:lumMod val="75000"/>
                    <a:lumOff val="25000"/>
                  </a:schemeClr>
                </a:solidFill>
              </a:rPr>
              <a:t>kalırlar</a:t>
            </a:r>
            <a:r>
              <a:rPr lang="en-IE" dirty="0" smtClean="0">
                <a:solidFill>
                  <a:schemeClr val="tx1">
                    <a:lumMod val="75000"/>
                    <a:lumOff val="25000"/>
                  </a:schemeClr>
                </a:solidFill>
              </a:rPr>
              <a:t>, </a:t>
            </a:r>
            <a:r>
              <a:rPr lang="en-IE" dirty="0" err="1" smtClean="0">
                <a:solidFill>
                  <a:schemeClr val="tx1">
                    <a:lumMod val="75000"/>
                    <a:lumOff val="25000"/>
                  </a:schemeClr>
                </a:solidFill>
              </a:rPr>
              <a:t>bu</a:t>
            </a:r>
            <a:r>
              <a:rPr lang="en-IE" dirty="0" smtClean="0">
                <a:solidFill>
                  <a:schemeClr val="tx1">
                    <a:lumMod val="75000"/>
                    <a:lumOff val="25000"/>
                  </a:schemeClr>
                </a:solidFill>
              </a:rPr>
              <a:t> </a:t>
            </a:r>
            <a:r>
              <a:rPr lang="en-IE" dirty="0" err="1" smtClean="0">
                <a:solidFill>
                  <a:schemeClr val="tx1">
                    <a:lumMod val="75000"/>
                    <a:lumOff val="25000"/>
                  </a:schemeClr>
                </a:solidFill>
              </a:rPr>
              <a:t>da</a:t>
            </a:r>
            <a:r>
              <a:rPr lang="en-IE" dirty="0" smtClean="0">
                <a:solidFill>
                  <a:schemeClr val="tx1">
                    <a:lumMod val="75000"/>
                    <a:lumOff val="25000"/>
                  </a:schemeClr>
                </a:solidFill>
              </a:rPr>
              <a:t> </a:t>
            </a:r>
            <a:r>
              <a:rPr lang="en-IE" dirty="0" err="1" smtClean="0">
                <a:solidFill>
                  <a:schemeClr val="tx1">
                    <a:lumMod val="75000"/>
                    <a:lumOff val="25000"/>
                  </a:schemeClr>
                </a:solidFill>
              </a:rPr>
              <a:t>onların</a:t>
            </a:r>
            <a:r>
              <a:rPr lang="en-IE" dirty="0" smtClean="0">
                <a:solidFill>
                  <a:schemeClr val="tx1">
                    <a:lumMod val="75000"/>
                    <a:lumOff val="25000"/>
                  </a:schemeClr>
                </a:solidFill>
              </a:rPr>
              <a:t> </a:t>
            </a:r>
            <a:r>
              <a:rPr lang="en-IE" dirty="0" err="1" smtClean="0">
                <a:solidFill>
                  <a:schemeClr val="tx1">
                    <a:lumMod val="75000"/>
                    <a:lumOff val="25000"/>
                  </a:schemeClr>
                </a:solidFill>
              </a:rPr>
              <a:t>çalışmasını</a:t>
            </a:r>
            <a:r>
              <a:rPr lang="en-IE" dirty="0" smtClean="0">
                <a:solidFill>
                  <a:schemeClr val="tx1">
                    <a:lumMod val="75000"/>
                    <a:lumOff val="25000"/>
                  </a:schemeClr>
                </a:solidFill>
              </a:rPr>
              <a:t>, </a:t>
            </a:r>
            <a:r>
              <a:rPr lang="en-IE" dirty="0" err="1" smtClean="0">
                <a:solidFill>
                  <a:schemeClr val="tx1">
                    <a:lumMod val="75000"/>
                    <a:lumOff val="25000"/>
                  </a:schemeClr>
                </a:solidFill>
              </a:rPr>
              <a:t>öğrenmesini</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yaşamlarını</a:t>
            </a:r>
            <a:r>
              <a:rPr lang="en-IE" dirty="0" smtClean="0">
                <a:solidFill>
                  <a:schemeClr val="tx1">
                    <a:lumMod val="75000"/>
                    <a:lumOff val="25000"/>
                  </a:schemeClr>
                </a:solidFill>
              </a:rPr>
              <a:t> </a:t>
            </a:r>
            <a:r>
              <a:rPr lang="en-IE" dirty="0" err="1" smtClean="0">
                <a:solidFill>
                  <a:schemeClr val="tx1">
                    <a:lumMod val="75000"/>
                    <a:lumOff val="25000"/>
                  </a:schemeClr>
                </a:solidFill>
              </a:rPr>
              <a:t>iyileştirmesini</a:t>
            </a:r>
            <a:r>
              <a:rPr lang="en-IE" dirty="0" smtClean="0">
                <a:solidFill>
                  <a:schemeClr val="tx1">
                    <a:lumMod val="75000"/>
                    <a:lumOff val="25000"/>
                  </a:schemeClr>
                </a:solidFill>
              </a:rPr>
              <a:t> </a:t>
            </a:r>
            <a:r>
              <a:rPr lang="en-IE" dirty="0" err="1" smtClean="0">
                <a:solidFill>
                  <a:schemeClr val="tx1">
                    <a:lumMod val="75000"/>
                    <a:lumOff val="25000"/>
                  </a:schemeClr>
                </a:solidFill>
              </a:rPr>
              <a:t>engeller</a:t>
            </a:r>
            <a:r>
              <a:rPr lang="en-IE" dirty="0" smtClean="0">
                <a:solidFill>
                  <a:schemeClr val="tx1">
                    <a:lumMod val="75000"/>
                    <a:lumOff val="25000"/>
                  </a:schemeClr>
                </a:solidFill>
              </a:rPr>
              <a:t>.</a:t>
            </a:r>
          </a:p>
          <a:p>
            <a:pPr algn="ctr"/>
            <a:r>
              <a:rPr lang="en-IE" dirty="0" err="1" smtClean="0">
                <a:solidFill>
                  <a:schemeClr val="tx1">
                    <a:lumMod val="75000"/>
                    <a:lumOff val="25000"/>
                  </a:schemeClr>
                </a:solidFill>
              </a:rPr>
              <a:t>Kronik</a:t>
            </a:r>
            <a:r>
              <a:rPr lang="en-IE" dirty="0" smtClean="0">
                <a:solidFill>
                  <a:schemeClr val="tx1">
                    <a:lumMod val="75000"/>
                    <a:lumOff val="25000"/>
                  </a:schemeClr>
                </a:solidFill>
              </a:rPr>
              <a:t> </a:t>
            </a:r>
            <a:r>
              <a:rPr lang="en-IE" dirty="0" err="1" smtClean="0">
                <a:solidFill>
                  <a:schemeClr val="tx1">
                    <a:lumMod val="75000"/>
                    <a:lumOff val="25000"/>
                  </a:schemeClr>
                </a:solidFill>
              </a:rPr>
              <a:t>sağlık</a:t>
            </a:r>
            <a:r>
              <a:rPr lang="en-IE" dirty="0" smtClean="0">
                <a:solidFill>
                  <a:schemeClr val="tx1">
                    <a:lumMod val="75000"/>
                    <a:lumOff val="25000"/>
                  </a:schemeClr>
                </a:solidFill>
              </a:rPr>
              <a:t> </a:t>
            </a:r>
            <a:r>
              <a:rPr lang="en-IE" dirty="0" err="1" smtClean="0">
                <a:solidFill>
                  <a:schemeClr val="tx1">
                    <a:lumMod val="75000"/>
                    <a:lumOff val="25000"/>
                  </a:schemeClr>
                </a:solidFill>
              </a:rPr>
              <a:t>sorunlarıyla</a:t>
            </a:r>
            <a:r>
              <a:rPr lang="en-IE" dirty="0" smtClean="0">
                <a:solidFill>
                  <a:schemeClr val="tx1">
                    <a:lumMod val="75000"/>
                    <a:lumOff val="25000"/>
                  </a:schemeClr>
                </a:solidFill>
              </a:rPr>
              <a:t> </a:t>
            </a:r>
            <a:r>
              <a:rPr lang="en-IE" b="1" i="1" dirty="0" err="1" smtClean="0">
                <a:solidFill>
                  <a:schemeClr val="tx1">
                    <a:lumMod val="75000"/>
                    <a:lumOff val="25000"/>
                  </a:schemeClr>
                </a:solidFill>
              </a:rPr>
              <a:t>sonuçlanırlar</a:t>
            </a:r>
            <a:r>
              <a:rPr lang="en-IE" b="1" i="1" dirty="0" smtClean="0">
                <a:solidFill>
                  <a:schemeClr val="tx1">
                    <a:lumMod val="75000"/>
                    <a:lumOff val="25000"/>
                  </a:schemeClr>
                </a:solidFill>
              </a:rPr>
              <a:t>, </a:t>
            </a:r>
            <a:r>
              <a:rPr lang="en-IE" b="1" i="1" dirty="0" err="1" smtClean="0">
                <a:solidFill>
                  <a:schemeClr val="tx1">
                    <a:lumMod val="75000"/>
                    <a:lumOff val="25000"/>
                  </a:schemeClr>
                </a:solidFill>
              </a:rPr>
              <a:t>çocuklar</a:t>
            </a:r>
            <a:r>
              <a:rPr lang="en-IE" b="1" i="1" dirty="0" smtClean="0">
                <a:solidFill>
                  <a:schemeClr val="tx1">
                    <a:lumMod val="75000"/>
                    <a:lumOff val="25000"/>
                  </a:schemeClr>
                </a:solidFill>
              </a:rPr>
              <a:t> </a:t>
            </a:r>
            <a:r>
              <a:rPr lang="en-IE" b="1" i="1" dirty="0" err="1" smtClean="0">
                <a:solidFill>
                  <a:schemeClr val="tx1">
                    <a:lumMod val="75000"/>
                    <a:lumOff val="25000"/>
                  </a:schemeClr>
                </a:solidFill>
              </a:rPr>
              <a:t>bodur</a:t>
            </a:r>
            <a:r>
              <a:rPr lang="en-IE" b="1" i="1" dirty="0" smtClean="0">
                <a:solidFill>
                  <a:schemeClr val="tx1">
                    <a:lumMod val="75000"/>
                    <a:lumOff val="25000"/>
                  </a:schemeClr>
                </a:solidFill>
              </a:rPr>
              <a:t> </a:t>
            </a:r>
            <a:r>
              <a:rPr lang="en-IE" b="1" i="1" dirty="0" err="1" smtClean="0">
                <a:solidFill>
                  <a:schemeClr val="tx1">
                    <a:lumMod val="75000"/>
                    <a:lumOff val="25000"/>
                  </a:schemeClr>
                </a:solidFill>
              </a:rPr>
              <a:t>büyüme</a:t>
            </a:r>
            <a:r>
              <a:rPr lang="en-IE" b="1" i="1" dirty="0" smtClean="0">
                <a:solidFill>
                  <a:schemeClr val="tx1">
                    <a:lumMod val="75000"/>
                    <a:lumOff val="25000"/>
                  </a:schemeClr>
                </a:solidFill>
              </a:rPr>
              <a:t> </a:t>
            </a:r>
            <a:r>
              <a:rPr lang="en-IE" b="1" i="1" dirty="0" err="1" smtClean="0">
                <a:solidFill>
                  <a:schemeClr val="tx1">
                    <a:lumMod val="75000"/>
                    <a:lumOff val="25000"/>
                  </a:schemeClr>
                </a:solidFill>
              </a:rPr>
              <a:t>ve</a:t>
            </a:r>
            <a:r>
              <a:rPr lang="en-IE" b="1" i="1" dirty="0" smtClean="0">
                <a:solidFill>
                  <a:schemeClr val="tx1">
                    <a:lumMod val="75000"/>
                    <a:lumOff val="25000"/>
                  </a:schemeClr>
                </a:solidFill>
              </a:rPr>
              <a:t> </a:t>
            </a:r>
            <a:r>
              <a:rPr lang="en-IE" b="1" i="1" dirty="0" err="1" smtClean="0">
                <a:solidFill>
                  <a:schemeClr val="tx1">
                    <a:lumMod val="75000"/>
                    <a:lumOff val="25000"/>
                  </a:schemeClr>
                </a:solidFill>
              </a:rPr>
              <a:t>zihinsel</a:t>
            </a:r>
            <a:r>
              <a:rPr lang="en-IE" b="1" i="1" dirty="0" smtClean="0">
                <a:solidFill>
                  <a:schemeClr val="tx1">
                    <a:lumMod val="75000"/>
                    <a:lumOff val="25000"/>
                  </a:schemeClr>
                </a:solidFill>
              </a:rPr>
              <a:t> </a:t>
            </a:r>
            <a:r>
              <a:rPr lang="en-IE" b="1" i="1" dirty="0" err="1" smtClean="0">
                <a:solidFill>
                  <a:schemeClr val="tx1">
                    <a:lumMod val="75000"/>
                    <a:lumOff val="25000"/>
                  </a:schemeClr>
                </a:solidFill>
              </a:rPr>
              <a:t>gelişim</a:t>
            </a:r>
            <a:r>
              <a:rPr lang="en-IE" b="1" i="1" dirty="0" smtClean="0">
                <a:solidFill>
                  <a:schemeClr val="tx1">
                    <a:lumMod val="75000"/>
                    <a:lumOff val="25000"/>
                  </a:schemeClr>
                </a:solidFill>
              </a:rPr>
              <a:t> </a:t>
            </a:r>
            <a:r>
              <a:rPr lang="en-IE" b="1" i="1" dirty="0" err="1" smtClean="0">
                <a:solidFill>
                  <a:schemeClr val="tx1">
                    <a:lumMod val="75000"/>
                    <a:lumOff val="25000"/>
                  </a:schemeClr>
                </a:solidFill>
              </a:rPr>
              <a:t>yaşarlar</a:t>
            </a:r>
            <a:r>
              <a:rPr lang="en-IE" b="1" i="1" dirty="0" smtClean="0">
                <a:solidFill>
                  <a:schemeClr val="tx1">
                    <a:lumMod val="75000"/>
                    <a:lumOff val="25000"/>
                  </a:schemeClr>
                </a:solidFill>
              </a:rPr>
              <a:t>, </a:t>
            </a:r>
            <a:r>
              <a:rPr lang="en-IE" b="1" i="1" dirty="0" err="1" smtClean="0">
                <a:solidFill>
                  <a:schemeClr val="tx1">
                    <a:lumMod val="75000"/>
                    <a:lumOff val="25000"/>
                  </a:schemeClr>
                </a:solidFill>
              </a:rPr>
              <a:t>hamilelikler</a:t>
            </a:r>
            <a:r>
              <a:rPr lang="en-IE" b="1" i="1" dirty="0" smtClean="0">
                <a:solidFill>
                  <a:schemeClr val="tx1">
                    <a:lumMod val="75000"/>
                    <a:lumOff val="25000"/>
                  </a:schemeClr>
                </a:solidFill>
              </a:rPr>
              <a:t> </a:t>
            </a:r>
            <a:r>
              <a:rPr lang="en-IE" b="1" i="1" dirty="0" err="1" smtClean="0">
                <a:solidFill>
                  <a:schemeClr val="tx1">
                    <a:lumMod val="75000"/>
                    <a:lumOff val="25000"/>
                  </a:schemeClr>
                </a:solidFill>
              </a:rPr>
              <a:t>yetersiz</a:t>
            </a:r>
            <a:r>
              <a:rPr lang="en-IE" b="1" i="1" dirty="0" smtClean="0">
                <a:solidFill>
                  <a:schemeClr val="tx1">
                    <a:lumMod val="75000"/>
                    <a:lumOff val="25000"/>
                  </a:schemeClr>
                </a:solidFill>
              </a:rPr>
              <a:t> </a:t>
            </a:r>
            <a:r>
              <a:rPr lang="en-IE" b="1" i="1" dirty="0" err="1" smtClean="0">
                <a:solidFill>
                  <a:schemeClr val="tx1">
                    <a:lumMod val="75000"/>
                    <a:lumOff val="25000"/>
                  </a:schemeClr>
                </a:solidFill>
              </a:rPr>
              <a:t>beslenen</a:t>
            </a:r>
            <a:r>
              <a:rPr lang="en-IE" b="1" i="1" dirty="0" smtClean="0">
                <a:solidFill>
                  <a:schemeClr val="tx1">
                    <a:lumMod val="75000"/>
                    <a:lumOff val="25000"/>
                  </a:schemeClr>
                </a:solidFill>
              </a:rPr>
              <a:t> </a:t>
            </a:r>
            <a:r>
              <a:rPr lang="en-IE" b="1" i="1" dirty="0" err="1" smtClean="0">
                <a:solidFill>
                  <a:schemeClr val="tx1">
                    <a:lumMod val="75000"/>
                    <a:lumOff val="25000"/>
                  </a:schemeClr>
                </a:solidFill>
              </a:rPr>
              <a:t>bir</a:t>
            </a:r>
            <a:r>
              <a:rPr lang="en-IE" b="1" i="1" dirty="0" smtClean="0">
                <a:solidFill>
                  <a:schemeClr val="tx1">
                    <a:lumMod val="75000"/>
                    <a:lumOff val="25000"/>
                  </a:schemeClr>
                </a:solidFill>
              </a:rPr>
              <a:t> </a:t>
            </a:r>
            <a:r>
              <a:rPr lang="en-IE" b="1" i="1" dirty="0" err="1" smtClean="0">
                <a:solidFill>
                  <a:schemeClr val="tx1">
                    <a:lumMod val="75000"/>
                    <a:lumOff val="25000"/>
                  </a:schemeClr>
                </a:solidFill>
              </a:rPr>
              <a:t>çocuğa</a:t>
            </a:r>
            <a:r>
              <a:rPr lang="en-IE" b="1" i="1" dirty="0" smtClean="0">
                <a:solidFill>
                  <a:schemeClr val="tx1">
                    <a:lumMod val="75000"/>
                    <a:lumOff val="25000"/>
                  </a:schemeClr>
                </a:solidFill>
              </a:rPr>
              <a:t> </a:t>
            </a:r>
            <a:r>
              <a:rPr lang="en-IE" b="1" i="1" dirty="0" err="1" smtClean="0">
                <a:solidFill>
                  <a:schemeClr val="tx1">
                    <a:lumMod val="75000"/>
                    <a:lumOff val="25000"/>
                  </a:schemeClr>
                </a:solidFill>
              </a:rPr>
              <a:t>yol</a:t>
            </a:r>
            <a:r>
              <a:rPr lang="en-IE" b="1" i="1" dirty="0" smtClean="0">
                <a:solidFill>
                  <a:schemeClr val="tx1">
                    <a:lumMod val="75000"/>
                    <a:lumOff val="25000"/>
                  </a:schemeClr>
                </a:solidFill>
              </a:rPr>
              <a:t> </a:t>
            </a:r>
            <a:r>
              <a:rPr lang="en-IE" b="1" i="1" dirty="0" err="1" smtClean="0">
                <a:solidFill>
                  <a:schemeClr val="tx1">
                    <a:lumMod val="75000"/>
                    <a:lumOff val="25000"/>
                  </a:schemeClr>
                </a:solidFill>
              </a:rPr>
              <a:t>açar</a:t>
            </a:r>
            <a:r>
              <a:rPr lang="en-IE" b="1" i="1" dirty="0" smtClean="0">
                <a:solidFill>
                  <a:schemeClr val="tx1">
                    <a:lumMod val="75000"/>
                    <a:lumOff val="25000"/>
                  </a:schemeClr>
                </a:solidFill>
              </a:rPr>
              <a:t>, </a:t>
            </a:r>
            <a:r>
              <a:rPr lang="en-IE" dirty="0" err="1" smtClean="0">
                <a:solidFill>
                  <a:schemeClr val="tx1">
                    <a:lumMod val="75000"/>
                    <a:lumOff val="25000"/>
                  </a:schemeClr>
                </a:solidFill>
              </a:rPr>
              <a:t>çalışamamaya</a:t>
            </a:r>
            <a:r>
              <a:rPr lang="en-IE" dirty="0" smtClean="0">
                <a:solidFill>
                  <a:schemeClr val="tx1">
                    <a:lumMod val="75000"/>
                    <a:lumOff val="25000"/>
                  </a:schemeClr>
                </a:solidFill>
              </a:rPr>
              <a:t> </a:t>
            </a:r>
            <a:r>
              <a:rPr lang="en-IE" dirty="0" err="1" smtClean="0">
                <a:solidFill>
                  <a:schemeClr val="tx1">
                    <a:lumMod val="75000"/>
                    <a:lumOff val="25000"/>
                  </a:schemeClr>
                </a:solidFill>
              </a:rPr>
              <a:t>neden</a:t>
            </a:r>
            <a:r>
              <a:rPr lang="en-IE" dirty="0" smtClean="0">
                <a:solidFill>
                  <a:schemeClr val="tx1">
                    <a:lumMod val="75000"/>
                    <a:lumOff val="25000"/>
                  </a:schemeClr>
                </a:solidFill>
              </a:rPr>
              <a:t> </a:t>
            </a:r>
            <a:r>
              <a:rPr lang="en-IE" dirty="0" err="1" smtClean="0">
                <a:solidFill>
                  <a:schemeClr val="tx1">
                    <a:lumMod val="75000"/>
                    <a:lumOff val="25000"/>
                  </a:schemeClr>
                </a:solidFill>
              </a:rPr>
              <a:t>olur</a:t>
            </a:r>
            <a:r>
              <a:rPr lang="en-IE" dirty="0" smtClean="0">
                <a:solidFill>
                  <a:schemeClr val="tx1">
                    <a:lumMod val="75000"/>
                    <a:lumOff val="25000"/>
                  </a:schemeClr>
                </a:solidFill>
              </a:rPr>
              <a:t>, </a:t>
            </a:r>
            <a:r>
              <a:rPr lang="en-IE" dirty="0" err="1" smtClean="0">
                <a:solidFill>
                  <a:schemeClr val="tx1">
                    <a:lumMod val="75000"/>
                    <a:lumOff val="25000"/>
                  </a:schemeClr>
                </a:solidFill>
              </a:rPr>
              <a:t>bu</a:t>
            </a:r>
            <a:r>
              <a:rPr lang="en-IE" dirty="0" smtClean="0">
                <a:solidFill>
                  <a:schemeClr val="tx1">
                    <a:lumMod val="75000"/>
                    <a:lumOff val="25000"/>
                  </a:schemeClr>
                </a:solidFill>
              </a:rPr>
              <a:t> </a:t>
            </a:r>
            <a:r>
              <a:rPr lang="en-IE" dirty="0" err="1" smtClean="0">
                <a:solidFill>
                  <a:schemeClr val="tx1">
                    <a:lumMod val="75000"/>
                    <a:lumOff val="25000"/>
                  </a:schemeClr>
                </a:solidFill>
              </a:rPr>
              <a:t>nedenle</a:t>
            </a:r>
            <a:r>
              <a:rPr lang="en-IE" dirty="0" smtClean="0">
                <a:solidFill>
                  <a:schemeClr val="tx1">
                    <a:lumMod val="75000"/>
                    <a:lumOff val="25000"/>
                  </a:schemeClr>
                </a:solidFill>
              </a:rPr>
              <a:t> </a:t>
            </a:r>
            <a:r>
              <a:rPr lang="en-IE" dirty="0" err="1" smtClean="0">
                <a:solidFill>
                  <a:schemeClr val="tx1">
                    <a:lumMod val="75000"/>
                    <a:lumOff val="25000"/>
                  </a:schemeClr>
                </a:solidFill>
              </a:rPr>
              <a:t>çiftçiler</a:t>
            </a:r>
            <a:r>
              <a:rPr lang="en-IE" dirty="0" smtClean="0">
                <a:solidFill>
                  <a:schemeClr val="tx1">
                    <a:lumMod val="75000"/>
                    <a:lumOff val="25000"/>
                  </a:schemeClr>
                </a:solidFill>
              </a:rPr>
              <a:t>, </a:t>
            </a:r>
            <a:r>
              <a:rPr lang="en-IE" dirty="0" err="1" smtClean="0">
                <a:solidFill>
                  <a:schemeClr val="tx1">
                    <a:lumMod val="75000"/>
                    <a:lumOff val="25000"/>
                  </a:schemeClr>
                </a:solidFill>
              </a:rPr>
              <a:t>bırakın</a:t>
            </a:r>
            <a:r>
              <a:rPr lang="en-IE" dirty="0" smtClean="0">
                <a:solidFill>
                  <a:schemeClr val="tx1">
                    <a:lumMod val="75000"/>
                    <a:lumOff val="25000"/>
                  </a:schemeClr>
                </a:solidFill>
              </a:rPr>
              <a:t> </a:t>
            </a:r>
            <a:r>
              <a:rPr lang="en-IE" dirty="0" err="1" smtClean="0">
                <a:solidFill>
                  <a:schemeClr val="tx1">
                    <a:lumMod val="75000"/>
                    <a:lumOff val="25000"/>
                  </a:schemeClr>
                </a:solidFill>
              </a:rPr>
              <a:t>üretimlerini</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sürülerini</a:t>
            </a:r>
            <a:r>
              <a:rPr lang="en-IE" dirty="0" smtClean="0">
                <a:solidFill>
                  <a:schemeClr val="tx1">
                    <a:lumMod val="75000"/>
                    <a:lumOff val="25000"/>
                  </a:schemeClr>
                </a:solidFill>
              </a:rPr>
              <a:t> </a:t>
            </a:r>
            <a:r>
              <a:rPr lang="en-IE" dirty="0" err="1" smtClean="0">
                <a:solidFill>
                  <a:schemeClr val="tx1">
                    <a:lumMod val="75000"/>
                    <a:lumOff val="25000"/>
                  </a:schemeClr>
                </a:solidFill>
              </a:rPr>
              <a:t>artırmak</a:t>
            </a:r>
            <a:r>
              <a:rPr lang="en-IE" dirty="0" smtClean="0">
                <a:solidFill>
                  <a:schemeClr val="tx1">
                    <a:lumMod val="75000"/>
                    <a:lumOff val="25000"/>
                  </a:schemeClr>
                </a:solidFill>
              </a:rPr>
              <a:t> </a:t>
            </a:r>
            <a:r>
              <a:rPr lang="en-IE" dirty="0" err="1" smtClean="0">
                <a:solidFill>
                  <a:schemeClr val="tx1">
                    <a:lumMod val="75000"/>
                    <a:lumOff val="25000"/>
                  </a:schemeClr>
                </a:solidFill>
              </a:rPr>
              <a:t>için</a:t>
            </a:r>
            <a:r>
              <a:rPr lang="en-IE" dirty="0" smtClean="0">
                <a:solidFill>
                  <a:schemeClr val="tx1">
                    <a:lumMod val="75000"/>
                    <a:lumOff val="25000"/>
                  </a:schemeClr>
                </a:solidFill>
              </a:rPr>
              <a:t> </a:t>
            </a:r>
            <a:r>
              <a:rPr lang="en-IE" dirty="0" err="1" smtClean="0">
                <a:solidFill>
                  <a:schemeClr val="tx1">
                    <a:lumMod val="75000"/>
                    <a:lumOff val="25000"/>
                  </a:schemeClr>
                </a:solidFill>
              </a:rPr>
              <a:t>ihtiyaç</a:t>
            </a:r>
            <a:r>
              <a:rPr lang="en-IE" dirty="0" smtClean="0">
                <a:solidFill>
                  <a:schemeClr val="tx1">
                    <a:lumMod val="75000"/>
                    <a:lumOff val="25000"/>
                  </a:schemeClr>
                </a:solidFill>
              </a:rPr>
              <a:t> </a:t>
            </a:r>
            <a:r>
              <a:rPr lang="en-IE" dirty="0" err="1" smtClean="0">
                <a:solidFill>
                  <a:schemeClr val="tx1">
                    <a:lumMod val="75000"/>
                    <a:lumOff val="25000"/>
                  </a:schemeClr>
                </a:solidFill>
              </a:rPr>
              <a:t>duydukları</a:t>
            </a:r>
            <a:r>
              <a:rPr lang="en-IE" dirty="0" smtClean="0">
                <a:solidFill>
                  <a:schemeClr val="tx1">
                    <a:lumMod val="75000"/>
                    <a:lumOff val="25000"/>
                  </a:schemeClr>
                </a:solidFill>
              </a:rPr>
              <a:t> </a:t>
            </a:r>
            <a:r>
              <a:rPr lang="en-IE" dirty="0" err="1" smtClean="0">
                <a:solidFill>
                  <a:schemeClr val="tx1">
                    <a:lumMod val="75000"/>
                    <a:lumOff val="25000"/>
                  </a:schemeClr>
                </a:solidFill>
              </a:rPr>
              <a:t>araçları</a:t>
            </a:r>
            <a:r>
              <a:rPr lang="en-IE" dirty="0" smtClean="0">
                <a:solidFill>
                  <a:schemeClr val="tx1">
                    <a:lumMod val="75000"/>
                    <a:lumOff val="25000"/>
                  </a:schemeClr>
                </a:solidFill>
              </a:rPr>
              <a:t>, </a:t>
            </a:r>
            <a:r>
              <a:rPr lang="en-IE" dirty="0" err="1" smtClean="0">
                <a:solidFill>
                  <a:schemeClr val="tx1">
                    <a:lumMod val="75000"/>
                    <a:lumOff val="25000"/>
                  </a:schemeClr>
                </a:solidFill>
              </a:rPr>
              <a:t>tohumları</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gübreleri</a:t>
            </a:r>
            <a:r>
              <a:rPr lang="en-IE" dirty="0" smtClean="0">
                <a:solidFill>
                  <a:schemeClr val="tx1">
                    <a:lumMod val="75000"/>
                    <a:lumOff val="25000"/>
                  </a:schemeClr>
                </a:solidFill>
              </a:rPr>
              <a:t> </a:t>
            </a:r>
            <a:r>
              <a:rPr lang="en-IE" dirty="0" err="1" smtClean="0">
                <a:solidFill>
                  <a:schemeClr val="tx1">
                    <a:lumMod val="75000"/>
                    <a:lumOff val="25000"/>
                  </a:schemeClr>
                </a:solidFill>
              </a:rPr>
              <a:t>karşılayamaz</a:t>
            </a:r>
            <a:r>
              <a:rPr lang="en-IE" dirty="0" smtClean="0">
                <a:solidFill>
                  <a:schemeClr val="tx1">
                    <a:lumMod val="75000"/>
                    <a:lumOff val="25000"/>
                  </a:schemeClr>
                </a:solidFill>
              </a:rPr>
              <a:t> </a:t>
            </a:r>
            <a:r>
              <a:rPr lang="en-IE" dirty="0" err="1" smtClean="0">
                <a:solidFill>
                  <a:schemeClr val="tx1">
                    <a:lumMod val="75000"/>
                    <a:lumOff val="25000"/>
                  </a:schemeClr>
                </a:solidFill>
              </a:rPr>
              <a:t>işi</a:t>
            </a:r>
            <a:r>
              <a:rPr lang="en-IE" dirty="0" smtClean="0">
                <a:solidFill>
                  <a:schemeClr val="tx1">
                    <a:lumMod val="75000"/>
                    <a:lumOff val="25000"/>
                  </a:schemeClr>
                </a:solidFill>
              </a:rPr>
              <a:t> </a:t>
            </a:r>
            <a:r>
              <a:rPr lang="en-IE" dirty="0" err="1" smtClean="0">
                <a:solidFill>
                  <a:schemeClr val="tx1">
                    <a:lumMod val="75000"/>
                    <a:lumOff val="25000"/>
                  </a:schemeClr>
                </a:solidFill>
              </a:rPr>
              <a:t>yapma</a:t>
            </a:r>
            <a:r>
              <a:rPr lang="en-IE" dirty="0" smtClean="0">
                <a:solidFill>
                  <a:schemeClr val="tx1">
                    <a:lumMod val="75000"/>
                    <a:lumOff val="25000"/>
                  </a:schemeClr>
                </a:solidFill>
              </a:rPr>
              <a:t> </a:t>
            </a:r>
            <a:r>
              <a:rPr lang="en-IE" dirty="0" err="1" smtClean="0">
                <a:solidFill>
                  <a:schemeClr val="tx1">
                    <a:lumMod val="75000"/>
                    <a:lumOff val="25000"/>
                  </a:schemeClr>
                </a:solidFill>
              </a:rPr>
              <a:t>gücü</a:t>
            </a:r>
            <a:r>
              <a:rPr lang="en-IE" dirty="0" smtClean="0">
                <a:solidFill>
                  <a:schemeClr val="tx1">
                    <a:lumMod val="75000"/>
                    <a:lumOff val="25000"/>
                  </a:schemeClr>
                </a:solidFill>
              </a:rPr>
              <a:t>. </a:t>
            </a:r>
            <a:r>
              <a:rPr lang="en-IE" dirty="0" err="1" smtClean="0">
                <a:solidFill>
                  <a:schemeClr val="tx1">
                    <a:lumMod val="75000"/>
                    <a:lumOff val="25000"/>
                  </a:schemeClr>
                </a:solidFill>
              </a:rPr>
              <a:t>Çocuklar</a:t>
            </a:r>
            <a:r>
              <a:rPr lang="en-IE" dirty="0" smtClean="0">
                <a:solidFill>
                  <a:schemeClr val="tx1">
                    <a:lumMod val="75000"/>
                    <a:lumOff val="25000"/>
                  </a:schemeClr>
                </a:solidFill>
              </a:rPr>
              <a:t> </a:t>
            </a:r>
            <a:r>
              <a:rPr lang="en-IE" dirty="0" err="1" smtClean="0">
                <a:solidFill>
                  <a:schemeClr val="tx1">
                    <a:lumMod val="75000"/>
                    <a:lumOff val="25000"/>
                  </a:schemeClr>
                </a:solidFill>
              </a:rPr>
              <a:t>okula</a:t>
            </a:r>
            <a:r>
              <a:rPr lang="en-IE" dirty="0" smtClean="0">
                <a:solidFill>
                  <a:schemeClr val="tx1">
                    <a:lumMod val="75000"/>
                    <a:lumOff val="25000"/>
                  </a:schemeClr>
                </a:solidFill>
              </a:rPr>
              <a:t> </a:t>
            </a:r>
            <a:r>
              <a:rPr lang="en-IE" dirty="0" err="1" smtClean="0">
                <a:solidFill>
                  <a:schemeClr val="tx1">
                    <a:lumMod val="75000"/>
                    <a:lumOff val="25000"/>
                  </a:schemeClr>
                </a:solidFill>
              </a:rPr>
              <a:t>gitmek</a:t>
            </a:r>
            <a:r>
              <a:rPr lang="en-IE" dirty="0" smtClean="0">
                <a:solidFill>
                  <a:schemeClr val="tx1">
                    <a:lumMod val="75000"/>
                    <a:lumOff val="25000"/>
                  </a:schemeClr>
                </a:solidFill>
              </a:rPr>
              <a:t> </a:t>
            </a:r>
            <a:r>
              <a:rPr lang="en-IE" dirty="0" err="1" smtClean="0">
                <a:solidFill>
                  <a:schemeClr val="tx1">
                    <a:lumMod val="75000"/>
                    <a:lumOff val="25000"/>
                  </a:schemeClr>
                </a:solidFill>
              </a:rPr>
              <a:t>yerine</a:t>
            </a:r>
            <a:r>
              <a:rPr lang="en-IE" dirty="0" smtClean="0">
                <a:solidFill>
                  <a:schemeClr val="tx1">
                    <a:lumMod val="75000"/>
                    <a:lumOff val="25000"/>
                  </a:schemeClr>
                </a:solidFill>
              </a:rPr>
              <a:t> </a:t>
            </a:r>
            <a:r>
              <a:rPr lang="en-IE" dirty="0" err="1" smtClean="0">
                <a:solidFill>
                  <a:schemeClr val="tx1">
                    <a:lumMod val="75000"/>
                    <a:lumOff val="25000"/>
                  </a:schemeClr>
                </a:solidFill>
              </a:rPr>
              <a:t>çalışmak</a:t>
            </a:r>
            <a:r>
              <a:rPr lang="en-IE" dirty="0" smtClean="0">
                <a:solidFill>
                  <a:schemeClr val="tx1">
                    <a:lumMod val="75000"/>
                    <a:lumOff val="25000"/>
                  </a:schemeClr>
                </a:solidFill>
              </a:rPr>
              <a:t> </a:t>
            </a:r>
            <a:r>
              <a:rPr lang="en-IE" dirty="0" err="1" smtClean="0">
                <a:solidFill>
                  <a:schemeClr val="tx1">
                    <a:lumMod val="75000"/>
                    <a:lumOff val="25000"/>
                  </a:schemeClr>
                </a:solidFill>
              </a:rPr>
              <a:t>zorundalar</a:t>
            </a:r>
            <a:r>
              <a:rPr lang="en-IE" dirty="0" smtClean="0">
                <a:solidFill>
                  <a:schemeClr val="tx1">
                    <a:lumMod val="75000"/>
                    <a:lumOff val="25000"/>
                  </a:schemeClr>
                </a:solidFill>
              </a:rPr>
              <a:t>, </a:t>
            </a:r>
            <a:r>
              <a:rPr lang="en-IE" dirty="0" err="1" smtClean="0">
                <a:solidFill>
                  <a:schemeClr val="tx1">
                    <a:lumMod val="75000"/>
                    <a:lumOff val="25000"/>
                  </a:schemeClr>
                </a:solidFill>
              </a:rPr>
              <a:t>yetersiz</a:t>
            </a:r>
            <a:r>
              <a:rPr lang="en-IE" dirty="0" smtClean="0">
                <a:solidFill>
                  <a:schemeClr val="tx1">
                    <a:lumMod val="75000"/>
                    <a:lumOff val="25000"/>
                  </a:schemeClr>
                </a:solidFill>
              </a:rPr>
              <a:t> </a:t>
            </a:r>
            <a:r>
              <a:rPr lang="en-IE" dirty="0" err="1" smtClean="0">
                <a:solidFill>
                  <a:schemeClr val="tx1">
                    <a:lumMod val="75000"/>
                    <a:lumOff val="25000"/>
                  </a:schemeClr>
                </a:solidFill>
              </a:rPr>
              <a:t>beslendikleri</a:t>
            </a:r>
            <a:r>
              <a:rPr lang="en-IE" dirty="0" smtClean="0">
                <a:solidFill>
                  <a:schemeClr val="tx1">
                    <a:lumMod val="75000"/>
                    <a:lumOff val="25000"/>
                  </a:schemeClr>
                </a:solidFill>
              </a:rPr>
              <a:t> </a:t>
            </a:r>
            <a:r>
              <a:rPr lang="en-IE" dirty="0" err="1" smtClean="0">
                <a:solidFill>
                  <a:schemeClr val="tx1">
                    <a:lumMod val="75000"/>
                    <a:lumOff val="25000"/>
                  </a:schemeClr>
                </a:solidFill>
              </a:rPr>
              <a:t>için</a:t>
            </a:r>
            <a:r>
              <a:rPr lang="en-IE" dirty="0" smtClean="0">
                <a:solidFill>
                  <a:schemeClr val="tx1">
                    <a:lumMod val="75000"/>
                    <a:lumOff val="25000"/>
                  </a:schemeClr>
                </a:solidFill>
              </a:rPr>
              <a:t> </a:t>
            </a:r>
            <a:r>
              <a:rPr lang="en-IE" dirty="0" err="1" smtClean="0">
                <a:solidFill>
                  <a:schemeClr val="tx1">
                    <a:lumMod val="75000"/>
                    <a:lumOff val="25000"/>
                  </a:schemeClr>
                </a:solidFill>
              </a:rPr>
              <a:t>öğrenemiyorlar</a:t>
            </a:r>
            <a:r>
              <a:rPr lang="en-IE" dirty="0" smtClean="0">
                <a:solidFill>
                  <a:schemeClr val="tx1">
                    <a:lumMod val="75000"/>
                    <a:lumOff val="25000"/>
                  </a:schemeClr>
                </a:solidFill>
              </a:rPr>
              <a:t>. </a:t>
            </a:r>
            <a:r>
              <a:rPr lang="en-IE" dirty="0" err="1" smtClean="0">
                <a:solidFill>
                  <a:schemeClr val="tx1">
                    <a:lumMod val="75000"/>
                    <a:lumOff val="25000"/>
                  </a:schemeClr>
                </a:solidFill>
              </a:rPr>
              <a:t>Böylece</a:t>
            </a:r>
            <a:r>
              <a:rPr lang="en-IE" dirty="0" smtClean="0">
                <a:solidFill>
                  <a:schemeClr val="tx1">
                    <a:lumMod val="75000"/>
                    <a:lumOff val="25000"/>
                  </a:schemeClr>
                </a:solidFill>
              </a:rPr>
              <a:t> </a:t>
            </a:r>
            <a:r>
              <a:rPr lang="en-IE" dirty="0" err="1" smtClean="0">
                <a:solidFill>
                  <a:schemeClr val="tx1">
                    <a:lumMod val="75000"/>
                    <a:lumOff val="25000"/>
                  </a:schemeClr>
                </a:solidFill>
              </a:rPr>
              <a:t>ilerleyemezler</a:t>
            </a:r>
            <a:r>
              <a:rPr lang="en-IE" dirty="0" smtClean="0">
                <a:solidFill>
                  <a:schemeClr val="tx1">
                    <a:lumMod val="75000"/>
                    <a:lumOff val="25000"/>
                  </a:schemeClr>
                </a:solidFill>
              </a:rPr>
              <a:t>. </a:t>
            </a:r>
            <a:r>
              <a:rPr lang="en-IE" dirty="0" err="1" smtClean="0">
                <a:solidFill>
                  <a:schemeClr val="tx1">
                    <a:lumMod val="75000"/>
                    <a:lumOff val="25000"/>
                  </a:schemeClr>
                </a:solidFill>
              </a:rPr>
              <a:t>Ayrıca</a:t>
            </a:r>
            <a:r>
              <a:rPr lang="en-IE" dirty="0" smtClean="0">
                <a:solidFill>
                  <a:schemeClr val="tx1">
                    <a:lumMod val="75000"/>
                    <a:lumOff val="25000"/>
                  </a:schemeClr>
                </a:solidFill>
              </a:rPr>
              <a:t> </a:t>
            </a:r>
            <a:r>
              <a:rPr lang="en-IE" dirty="0" err="1" smtClean="0">
                <a:solidFill>
                  <a:schemeClr val="tx1">
                    <a:lumMod val="75000"/>
                    <a:lumOff val="25000"/>
                  </a:schemeClr>
                </a:solidFill>
              </a:rPr>
              <a:t>göç</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mülteci</a:t>
            </a:r>
            <a:r>
              <a:rPr lang="en-IE" dirty="0" smtClean="0">
                <a:solidFill>
                  <a:schemeClr val="tx1">
                    <a:lumMod val="75000"/>
                    <a:lumOff val="25000"/>
                  </a:schemeClr>
                </a:solidFill>
              </a:rPr>
              <a:t> </a:t>
            </a:r>
            <a:r>
              <a:rPr lang="en-IE" dirty="0" err="1" smtClean="0">
                <a:solidFill>
                  <a:schemeClr val="tx1">
                    <a:lumMod val="75000"/>
                    <a:lumOff val="25000"/>
                  </a:schemeClr>
                </a:solidFill>
              </a:rPr>
              <a:t>sayılarının</a:t>
            </a:r>
            <a:r>
              <a:rPr lang="en-IE" dirty="0" smtClean="0">
                <a:solidFill>
                  <a:schemeClr val="tx1">
                    <a:lumMod val="75000"/>
                    <a:lumOff val="25000"/>
                  </a:schemeClr>
                </a:solidFill>
              </a:rPr>
              <a:t> </a:t>
            </a:r>
            <a:r>
              <a:rPr lang="en-IE" dirty="0" err="1" smtClean="0">
                <a:solidFill>
                  <a:schemeClr val="tx1">
                    <a:lumMod val="75000"/>
                    <a:lumOff val="25000"/>
                  </a:schemeClr>
                </a:solidFill>
              </a:rPr>
              <a:t>artmasına</a:t>
            </a:r>
            <a:r>
              <a:rPr lang="en-IE" dirty="0" smtClean="0">
                <a:solidFill>
                  <a:schemeClr val="tx1">
                    <a:lumMod val="75000"/>
                    <a:lumOff val="25000"/>
                  </a:schemeClr>
                </a:solidFill>
              </a:rPr>
              <a:t> </a:t>
            </a:r>
            <a:r>
              <a:rPr lang="en-IE" dirty="0" err="1" smtClean="0">
                <a:solidFill>
                  <a:schemeClr val="tx1">
                    <a:lumMod val="75000"/>
                    <a:lumOff val="25000"/>
                  </a:schemeClr>
                </a:solidFill>
              </a:rPr>
              <a:t>neden</a:t>
            </a:r>
            <a:r>
              <a:rPr lang="en-IE" dirty="0" smtClean="0">
                <a:solidFill>
                  <a:schemeClr val="tx1">
                    <a:lumMod val="75000"/>
                    <a:lumOff val="25000"/>
                  </a:schemeClr>
                </a:solidFill>
              </a:rPr>
              <a:t> </a:t>
            </a:r>
            <a:r>
              <a:rPr lang="en-IE" dirty="0" err="1" smtClean="0">
                <a:solidFill>
                  <a:schemeClr val="tx1">
                    <a:lumMod val="75000"/>
                    <a:lumOff val="25000"/>
                  </a:schemeClr>
                </a:solidFill>
              </a:rPr>
              <a:t>olur</a:t>
            </a:r>
            <a:r>
              <a:rPr lang="en-IE" dirty="0" smtClean="0">
                <a:solidFill>
                  <a:schemeClr val="tx1">
                    <a:lumMod val="75000"/>
                    <a:lumOff val="25000"/>
                  </a:schemeClr>
                </a:solidFill>
              </a:rPr>
              <a:t>.</a:t>
            </a:r>
            <a:endParaRPr lang="en-IE" i="0" dirty="0">
              <a:solidFill>
                <a:schemeClr val="tx1">
                  <a:lumMod val="75000"/>
                  <a:lumOff val="25000"/>
                </a:schemeClr>
              </a:solidFill>
              <a:effectLst/>
            </a:endParaRPr>
          </a:p>
          <a:p>
            <a:endParaRPr lang="en-IE" dirty="0"/>
          </a:p>
        </p:txBody>
      </p:sp>
      <p:pic>
        <p:nvPicPr>
          <p:cNvPr id="8" name="Picture 7">
            <a:extLst>
              <a:ext uri="{FF2B5EF4-FFF2-40B4-BE49-F238E27FC236}">
                <a16:creationId xmlns:a16="http://schemas.microsoft.com/office/drawing/2014/main" xmlns="" id="{CA26AB55-76CC-4CC8-993F-A230378A0E27}"/>
              </a:ext>
            </a:extLst>
          </p:cNvPr>
          <p:cNvPicPr>
            <a:picLocks noChangeAspect="1"/>
          </p:cNvPicPr>
          <p:nvPr/>
        </p:nvPicPr>
        <p:blipFill rotWithShape="1">
          <a:blip r:embed="rId2"/>
          <a:srcRect l="5865"/>
          <a:stretch/>
        </p:blipFill>
        <p:spPr>
          <a:xfrm>
            <a:off x="19050" y="885825"/>
            <a:ext cx="3465110" cy="5295900"/>
          </a:xfrm>
          <a:prstGeom prst="rect">
            <a:avLst/>
          </a:prstGeom>
        </p:spPr>
      </p:pic>
    </p:spTree>
    <p:extLst>
      <p:ext uri="{BB962C8B-B14F-4D97-AF65-F5344CB8AC3E}">
        <p14:creationId xmlns:p14="http://schemas.microsoft.com/office/powerpoint/2010/main" xmlns="" val="39681242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group of people sitting at a table looking at a computer&#10;&#10;Description automatically generated">
            <a:extLst>
              <a:ext uri="{FF2B5EF4-FFF2-40B4-BE49-F238E27FC236}">
                <a16:creationId xmlns:a16="http://schemas.microsoft.com/office/drawing/2014/main" xmlns="" id="{C1EF8827-9143-2341-9120-C8FE13B66017}"/>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xmlns=""/>
              </a:ext>
            </a:extLst>
          </a:blip>
          <a:srcRect/>
          <a:stretch>
            <a:fillRect/>
          </a:stretch>
        </p:blipFill>
        <p:spPr/>
      </p:pic>
      <p:sp>
        <p:nvSpPr>
          <p:cNvPr id="6" name="Text Placeholder 5">
            <a:extLst>
              <a:ext uri="{FF2B5EF4-FFF2-40B4-BE49-F238E27FC236}">
                <a16:creationId xmlns:a16="http://schemas.microsoft.com/office/drawing/2014/main" xmlns="" id="{189DA13A-2BCC-BE43-B139-5C2B5BAB0A86}"/>
              </a:ext>
            </a:extLst>
          </p:cNvPr>
          <p:cNvSpPr>
            <a:spLocks noGrp="1"/>
          </p:cNvSpPr>
          <p:nvPr>
            <p:ph type="body" sz="quarter" idx="13"/>
          </p:nvPr>
        </p:nvSpPr>
        <p:spPr>
          <a:xfrm rot="16200000">
            <a:off x="8064907" y="2765197"/>
            <a:ext cx="6857999" cy="1327603"/>
          </a:xfrm>
        </p:spPr>
        <p:txBody>
          <a:bodyPr/>
          <a:lstStyle/>
          <a:p>
            <a:r>
              <a:rPr lang="tr-TR" dirty="0" smtClean="0"/>
              <a:t>Genel Tanıtım</a:t>
            </a:r>
            <a:endParaRPr lang="en-US" dirty="0"/>
          </a:p>
        </p:txBody>
      </p:sp>
      <p:sp>
        <p:nvSpPr>
          <p:cNvPr id="7" name="Text Placeholder 6">
            <a:extLst>
              <a:ext uri="{FF2B5EF4-FFF2-40B4-BE49-F238E27FC236}">
                <a16:creationId xmlns:a16="http://schemas.microsoft.com/office/drawing/2014/main" xmlns="" id="{F7576F89-9314-4F42-9AAD-46FB8439A4FF}"/>
              </a:ext>
            </a:extLst>
          </p:cNvPr>
          <p:cNvSpPr>
            <a:spLocks noGrp="1"/>
          </p:cNvSpPr>
          <p:nvPr>
            <p:ph type="body" sz="quarter" idx="14"/>
          </p:nvPr>
        </p:nvSpPr>
        <p:spPr>
          <a:xfrm>
            <a:off x="357175" y="1349716"/>
            <a:ext cx="5028556" cy="5508284"/>
          </a:xfrm>
          <a:solidFill>
            <a:schemeClr val="bg1"/>
          </a:solidFill>
        </p:spPr>
        <p:txBody>
          <a:bodyPr/>
          <a:lstStyle/>
          <a:p>
            <a:pPr algn="ctr"/>
            <a:r>
              <a:rPr lang="en-US" b="1" dirty="0" err="1" smtClean="0">
                <a:solidFill>
                  <a:srgbClr val="42B0C2"/>
                </a:solidFill>
                <a:latin typeface="Calibri" panose="020F0502020204030204" pitchFamily="34" charset="0"/>
              </a:rPr>
              <a:t>Dijital</a:t>
            </a:r>
            <a:r>
              <a:rPr lang="en-US" b="1" dirty="0" smtClean="0">
                <a:solidFill>
                  <a:srgbClr val="42B0C2"/>
                </a:solidFill>
                <a:latin typeface="Calibri" panose="020F0502020204030204" pitchFamily="34" charset="0"/>
              </a:rPr>
              <a:t> </a:t>
            </a:r>
            <a:r>
              <a:rPr lang="en-US" b="1" dirty="0" err="1" smtClean="0">
                <a:solidFill>
                  <a:srgbClr val="42B0C2"/>
                </a:solidFill>
                <a:latin typeface="Calibri" panose="020F0502020204030204" pitchFamily="34" charset="0"/>
              </a:rPr>
              <a:t>Sosyal</a:t>
            </a:r>
            <a:r>
              <a:rPr lang="en-US" b="1" dirty="0" smtClean="0">
                <a:solidFill>
                  <a:srgbClr val="42B0C2"/>
                </a:solidFill>
                <a:latin typeface="Calibri" panose="020F0502020204030204" pitchFamily="34" charset="0"/>
              </a:rPr>
              <a:t> </a:t>
            </a:r>
            <a:r>
              <a:rPr lang="en-US" b="1" dirty="0" err="1" smtClean="0">
                <a:solidFill>
                  <a:srgbClr val="42B0C2"/>
                </a:solidFill>
                <a:latin typeface="Calibri" panose="020F0502020204030204" pitchFamily="34" charset="0"/>
              </a:rPr>
              <a:t>İnovasyon</a:t>
            </a:r>
            <a:r>
              <a:rPr lang="en-US" b="1" dirty="0" smtClean="0">
                <a:solidFill>
                  <a:srgbClr val="42B0C2"/>
                </a:solidFill>
                <a:latin typeface="Calibri" panose="020F0502020204030204" pitchFamily="34" charset="0"/>
              </a:rPr>
              <a:t> - </a:t>
            </a:r>
            <a:r>
              <a:rPr lang="en-US" b="1" dirty="0" err="1" smtClean="0">
                <a:solidFill>
                  <a:srgbClr val="42B0C2"/>
                </a:solidFill>
                <a:latin typeface="Calibri" panose="020F0502020204030204" pitchFamily="34" charset="0"/>
              </a:rPr>
              <a:t>gençler</a:t>
            </a:r>
            <a:r>
              <a:rPr lang="en-US" b="1" dirty="0" smtClean="0">
                <a:solidFill>
                  <a:srgbClr val="42B0C2"/>
                </a:solidFill>
                <a:latin typeface="Calibri" panose="020F0502020204030204" pitchFamily="34" charset="0"/>
              </a:rPr>
              <a:t> </a:t>
            </a:r>
            <a:r>
              <a:rPr lang="en-US" b="1" dirty="0" err="1" smtClean="0">
                <a:solidFill>
                  <a:srgbClr val="42B0C2"/>
                </a:solidFill>
                <a:latin typeface="Calibri" panose="020F0502020204030204" pitchFamily="34" charset="0"/>
              </a:rPr>
              <a:t>için</a:t>
            </a:r>
            <a:r>
              <a:rPr lang="en-US" b="1" dirty="0" smtClean="0">
                <a:solidFill>
                  <a:srgbClr val="42B0C2"/>
                </a:solidFill>
                <a:latin typeface="Calibri" panose="020F0502020204030204" pitchFamily="34" charset="0"/>
              </a:rPr>
              <a:t> </a:t>
            </a:r>
            <a:r>
              <a:rPr lang="en-US" b="1" dirty="0" err="1" smtClean="0">
                <a:solidFill>
                  <a:srgbClr val="42B0C2"/>
                </a:solidFill>
                <a:latin typeface="Calibri" panose="020F0502020204030204" pitchFamily="34" charset="0"/>
              </a:rPr>
              <a:t>fırsatlar</a:t>
            </a:r>
            <a:r>
              <a:rPr lang="en-US" b="1" dirty="0" smtClean="0">
                <a:solidFill>
                  <a:srgbClr val="42B0C2"/>
                </a:solidFill>
                <a:latin typeface="Calibri" panose="020F0502020204030204" pitchFamily="34" charset="0"/>
              </a:rPr>
              <a:t> </a:t>
            </a:r>
            <a:r>
              <a:rPr lang="en-US" b="1" dirty="0" err="1" smtClean="0">
                <a:solidFill>
                  <a:srgbClr val="42B0C2"/>
                </a:solidFill>
                <a:latin typeface="Calibri" panose="020F0502020204030204" pitchFamily="34" charset="0"/>
              </a:rPr>
              <a:t>nerede</a:t>
            </a:r>
            <a:r>
              <a:rPr lang="en-US" b="1" dirty="0" smtClean="0">
                <a:solidFill>
                  <a:srgbClr val="42B0C2"/>
                </a:solidFill>
                <a:latin typeface="Calibri" panose="020F0502020204030204" pitchFamily="34" charset="0"/>
              </a:rPr>
              <a:t>?</a:t>
            </a:r>
            <a:endParaRPr lang="en-US" sz="2000" dirty="0">
              <a:solidFill>
                <a:schemeClr val="bg2">
                  <a:lumMod val="25000"/>
                </a:schemeClr>
              </a:solidFill>
              <a:effectLst/>
              <a:latin typeface="Calibri" panose="020F0502020204030204" pitchFamily="34" charset="0"/>
              <a:ea typeface="Calibri" panose="020F0502020204030204" pitchFamily="34" charset="0"/>
            </a:endParaRPr>
          </a:p>
          <a:p>
            <a:pPr marL="342900" indent="-342900">
              <a:buAutoNum type="arabicPeriod"/>
            </a:pPr>
            <a:r>
              <a:rPr lang="en-IE" sz="2000" b="1" dirty="0" err="1" smtClean="0">
                <a:solidFill>
                  <a:srgbClr val="ED2A59"/>
                </a:solidFill>
                <a:latin typeface="Calibri" panose="020F0502020204030204" pitchFamily="34" charset="0"/>
              </a:rPr>
              <a:t>Atık</a:t>
            </a:r>
            <a:r>
              <a:rPr lang="en-IE" sz="2000" b="1" dirty="0" smtClean="0">
                <a:solidFill>
                  <a:srgbClr val="ED2A59"/>
                </a:solidFill>
                <a:latin typeface="Calibri" panose="020F0502020204030204" pitchFamily="34" charset="0"/>
              </a:rPr>
              <a:t> </a:t>
            </a:r>
            <a:r>
              <a:rPr lang="en-IE" sz="2000" b="1" dirty="0" err="1" smtClean="0">
                <a:solidFill>
                  <a:srgbClr val="ED2A59"/>
                </a:solidFill>
                <a:latin typeface="Calibri" panose="020F0502020204030204" pitchFamily="34" charset="0"/>
              </a:rPr>
              <a:t>tüketimi</a:t>
            </a:r>
            <a:r>
              <a:rPr lang="en-IE" sz="2000" b="1" dirty="0" smtClean="0">
                <a:solidFill>
                  <a:srgbClr val="ED2A59"/>
                </a:solidFill>
                <a:latin typeface="Calibri" panose="020F0502020204030204" pitchFamily="34" charset="0"/>
              </a:rPr>
              <a:t>, </a:t>
            </a:r>
            <a:r>
              <a:rPr lang="en-IE" sz="2000" b="1" dirty="0" err="1" smtClean="0">
                <a:solidFill>
                  <a:srgbClr val="ED2A59"/>
                </a:solidFill>
                <a:latin typeface="Calibri" panose="020F0502020204030204" pitchFamily="34" charset="0"/>
              </a:rPr>
              <a:t>gıda</a:t>
            </a:r>
            <a:r>
              <a:rPr lang="en-IE" sz="2000" b="1" dirty="0" smtClean="0">
                <a:solidFill>
                  <a:srgbClr val="ED2A59"/>
                </a:solidFill>
                <a:latin typeface="Calibri" panose="020F0502020204030204" pitchFamily="34" charset="0"/>
              </a:rPr>
              <a:t> </a:t>
            </a:r>
            <a:r>
              <a:rPr lang="en-IE" sz="2000" b="1" dirty="0" err="1" smtClean="0">
                <a:solidFill>
                  <a:srgbClr val="ED2A59"/>
                </a:solidFill>
                <a:latin typeface="Calibri" panose="020F0502020204030204" pitchFamily="34" charset="0"/>
              </a:rPr>
              <a:t>sürdürülebilirliği</a:t>
            </a:r>
            <a:r>
              <a:rPr lang="en-IE" sz="2000" b="1" dirty="0" smtClean="0">
                <a:solidFill>
                  <a:srgbClr val="ED2A59"/>
                </a:solidFill>
                <a:latin typeface="Calibri" panose="020F0502020204030204" pitchFamily="34" charset="0"/>
              </a:rPr>
              <a:t>, </a:t>
            </a:r>
            <a:r>
              <a:rPr lang="en-IE" sz="2000" dirty="0" err="1" smtClean="0">
                <a:solidFill>
                  <a:schemeClr val="bg2">
                    <a:lumMod val="25000"/>
                  </a:schemeClr>
                </a:solidFill>
                <a:latin typeface="Calibri" panose="020F0502020204030204" pitchFamily="34" charset="0"/>
              </a:rPr>
              <a:t>eğitime</a:t>
            </a:r>
            <a:r>
              <a:rPr lang="en-IE" sz="2000" dirty="0" smtClean="0">
                <a:solidFill>
                  <a:schemeClr val="bg2">
                    <a:lumMod val="25000"/>
                  </a:schemeClr>
                </a:solidFill>
                <a:latin typeface="Calibri" panose="020F0502020204030204" pitchFamily="34" charset="0"/>
              </a:rPr>
              <a:t> </a:t>
            </a:r>
            <a:r>
              <a:rPr lang="en-IE" sz="2000" dirty="0" err="1" smtClean="0">
                <a:solidFill>
                  <a:schemeClr val="bg2">
                    <a:lumMod val="25000"/>
                  </a:schemeClr>
                </a:solidFill>
                <a:latin typeface="Calibri" panose="020F0502020204030204" pitchFamily="34" charset="0"/>
              </a:rPr>
              <a:t>erişim</a:t>
            </a:r>
            <a:r>
              <a:rPr lang="en-IE" sz="2000" dirty="0" smtClean="0">
                <a:solidFill>
                  <a:schemeClr val="bg2">
                    <a:lumMod val="25000"/>
                  </a:schemeClr>
                </a:solidFill>
                <a:latin typeface="Calibri" panose="020F0502020204030204" pitchFamily="34" charset="0"/>
              </a:rPr>
              <a:t>, </a:t>
            </a:r>
            <a:r>
              <a:rPr lang="en-IE" sz="2000" dirty="0" err="1" smtClean="0">
                <a:solidFill>
                  <a:schemeClr val="bg2">
                    <a:lumMod val="25000"/>
                  </a:schemeClr>
                </a:solidFill>
                <a:latin typeface="Calibri" panose="020F0502020204030204" pitchFamily="34" charset="0"/>
              </a:rPr>
              <a:t>sosyal</a:t>
            </a:r>
            <a:r>
              <a:rPr lang="en-IE" sz="2000" dirty="0" smtClean="0">
                <a:solidFill>
                  <a:schemeClr val="bg2">
                    <a:lumMod val="25000"/>
                  </a:schemeClr>
                </a:solidFill>
                <a:latin typeface="Calibri" panose="020F0502020204030204" pitchFamily="34" charset="0"/>
              </a:rPr>
              <a:t> </a:t>
            </a:r>
            <a:r>
              <a:rPr lang="en-IE" sz="2000" dirty="0" err="1" smtClean="0">
                <a:solidFill>
                  <a:schemeClr val="bg2">
                    <a:lumMod val="25000"/>
                  </a:schemeClr>
                </a:solidFill>
                <a:latin typeface="Calibri" panose="020F0502020204030204" pitchFamily="34" charset="0"/>
              </a:rPr>
              <a:t>adaletsizlik</a:t>
            </a:r>
            <a:r>
              <a:rPr lang="en-IE" sz="2000" dirty="0" smtClean="0">
                <a:solidFill>
                  <a:schemeClr val="bg2">
                    <a:lumMod val="25000"/>
                  </a:schemeClr>
                </a:solidFill>
                <a:latin typeface="Calibri" panose="020F0502020204030204" pitchFamily="34" charset="0"/>
              </a:rPr>
              <a:t> </a:t>
            </a:r>
            <a:r>
              <a:rPr lang="en-IE" sz="2000" dirty="0" err="1" smtClean="0">
                <a:solidFill>
                  <a:schemeClr val="bg2">
                    <a:lumMod val="25000"/>
                  </a:schemeClr>
                </a:solidFill>
                <a:latin typeface="Calibri" panose="020F0502020204030204" pitchFamily="34" charset="0"/>
              </a:rPr>
              <a:t>gibi</a:t>
            </a:r>
            <a:r>
              <a:rPr lang="en-IE" sz="2000" dirty="0" smtClean="0">
                <a:solidFill>
                  <a:schemeClr val="bg2">
                    <a:lumMod val="25000"/>
                  </a:schemeClr>
                </a:solidFill>
                <a:latin typeface="Calibri" panose="020F0502020204030204" pitchFamily="34" charset="0"/>
              </a:rPr>
              <a:t> </a:t>
            </a:r>
            <a:r>
              <a:rPr lang="en-IE" sz="2000" dirty="0" err="1" smtClean="0">
                <a:solidFill>
                  <a:schemeClr val="bg2">
                    <a:lumMod val="25000"/>
                  </a:schemeClr>
                </a:solidFill>
                <a:latin typeface="Calibri" panose="020F0502020204030204" pitchFamily="34" charset="0"/>
              </a:rPr>
              <a:t>Mevcut</a:t>
            </a:r>
            <a:r>
              <a:rPr lang="en-IE" sz="2000" dirty="0" smtClean="0">
                <a:solidFill>
                  <a:schemeClr val="bg2">
                    <a:lumMod val="25000"/>
                  </a:schemeClr>
                </a:solidFill>
                <a:latin typeface="Calibri" panose="020F0502020204030204" pitchFamily="34" charset="0"/>
              </a:rPr>
              <a:t> </a:t>
            </a:r>
            <a:r>
              <a:rPr lang="en-IE" sz="2000" dirty="0" err="1" smtClean="0">
                <a:solidFill>
                  <a:schemeClr val="bg2">
                    <a:lumMod val="25000"/>
                  </a:schemeClr>
                </a:solidFill>
                <a:latin typeface="Calibri" panose="020F0502020204030204" pitchFamily="34" charset="0"/>
              </a:rPr>
              <a:t>ve</a:t>
            </a:r>
            <a:r>
              <a:rPr lang="en-IE" sz="2000" dirty="0" smtClean="0">
                <a:solidFill>
                  <a:schemeClr val="bg2">
                    <a:lumMod val="25000"/>
                  </a:schemeClr>
                </a:solidFill>
                <a:latin typeface="Calibri" panose="020F0502020204030204" pitchFamily="34" charset="0"/>
              </a:rPr>
              <a:t> </a:t>
            </a:r>
            <a:r>
              <a:rPr lang="en-IE" sz="2000" dirty="0" err="1" smtClean="0">
                <a:solidFill>
                  <a:schemeClr val="bg2">
                    <a:lumMod val="25000"/>
                  </a:schemeClr>
                </a:solidFill>
                <a:latin typeface="Calibri" panose="020F0502020204030204" pitchFamily="34" charset="0"/>
              </a:rPr>
              <a:t>Gelecekteki</a:t>
            </a:r>
            <a:r>
              <a:rPr lang="en-IE" sz="2000" dirty="0" smtClean="0">
                <a:solidFill>
                  <a:schemeClr val="bg2">
                    <a:lumMod val="25000"/>
                  </a:schemeClr>
                </a:solidFill>
                <a:latin typeface="Calibri" panose="020F0502020204030204" pitchFamily="34" charset="0"/>
              </a:rPr>
              <a:t> </a:t>
            </a:r>
            <a:r>
              <a:rPr lang="en-IE" sz="2000" dirty="0" err="1" smtClean="0">
                <a:solidFill>
                  <a:schemeClr val="bg2">
                    <a:lumMod val="25000"/>
                  </a:schemeClr>
                </a:solidFill>
                <a:latin typeface="Calibri" panose="020F0502020204030204" pitchFamily="34" charset="0"/>
              </a:rPr>
              <a:t>Küresel</a:t>
            </a:r>
            <a:r>
              <a:rPr lang="en-IE" sz="2000" dirty="0" smtClean="0">
                <a:solidFill>
                  <a:schemeClr val="bg2">
                    <a:lumMod val="25000"/>
                  </a:schemeClr>
                </a:solidFill>
                <a:latin typeface="Calibri" panose="020F0502020204030204" pitchFamily="34" charset="0"/>
              </a:rPr>
              <a:t> </a:t>
            </a:r>
            <a:r>
              <a:rPr lang="en-IE" sz="2000" dirty="0" err="1" smtClean="0">
                <a:solidFill>
                  <a:schemeClr val="bg2">
                    <a:lumMod val="25000"/>
                  </a:schemeClr>
                </a:solidFill>
                <a:latin typeface="Calibri" panose="020F0502020204030204" pitchFamily="34" charset="0"/>
              </a:rPr>
              <a:t>Sosyal</a:t>
            </a:r>
            <a:r>
              <a:rPr lang="en-IE" sz="2000" dirty="0" smtClean="0">
                <a:solidFill>
                  <a:schemeClr val="bg2">
                    <a:lumMod val="25000"/>
                  </a:schemeClr>
                </a:solidFill>
                <a:latin typeface="Calibri" panose="020F0502020204030204" pitchFamily="34" charset="0"/>
              </a:rPr>
              <a:t> </a:t>
            </a:r>
            <a:r>
              <a:rPr lang="en-IE" sz="2000" dirty="0" err="1" smtClean="0">
                <a:solidFill>
                  <a:schemeClr val="bg2">
                    <a:lumMod val="25000"/>
                  </a:schemeClr>
                </a:solidFill>
                <a:latin typeface="Calibri" panose="020F0502020204030204" pitchFamily="34" charset="0"/>
              </a:rPr>
              <a:t>İnovasyon</a:t>
            </a:r>
            <a:r>
              <a:rPr lang="en-IE" sz="2000" dirty="0" smtClean="0">
                <a:solidFill>
                  <a:schemeClr val="bg2">
                    <a:lumMod val="25000"/>
                  </a:schemeClr>
                </a:solidFill>
                <a:latin typeface="Calibri" panose="020F0502020204030204" pitchFamily="34" charset="0"/>
              </a:rPr>
              <a:t> </a:t>
            </a:r>
            <a:r>
              <a:rPr lang="en-IE" sz="2000" dirty="0" err="1" smtClean="0">
                <a:solidFill>
                  <a:schemeClr val="bg2">
                    <a:lumMod val="25000"/>
                  </a:schemeClr>
                </a:solidFill>
                <a:latin typeface="Calibri" panose="020F0502020204030204" pitchFamily="34" charset="0"/>
              </a:rPr>
              <a:t>Sorunlarını</a:t>
            </a:r>
            <a:r>
              <a:rPr lang="en-IE" sz="2000" dirty="0" smtClean="0">
                <a:solidFill>
                  <a:schemeClr val="bg2">
                    <a:lumMod val="25000"/>
                  </a:schemeClr>
                </a:solidFill>
                <a:latin typeface="Calibri" panose="020F0502020204030204" pitchFamily="34" charset="0"/>
              </a:rPr>
              <a:t> </a:t>
            </a:r>
            <a:r>
              <a:rPr lang="en-IE" sz="2000" dirty="0" err="1" smtClean="0">
                <a:solidFill>
                  <a:schemeClr val="bg2">
                    <a:lumMod val="25000"/>
                  </a:schemeClr>
                </a:solidFill>
                <a:latin typeface="Calibri" panose="020F0502020204030204" pitchFamily="34" charset="0"/>
              </a:rPr>
              <a:t>Anlayın</a:t>
            </a:r>
            <a:endParaRPr lang="en-IE" sz="2000" dirty="0" smtClean="0">
              <a:solidFill>
                <a:schemeClr val="bg2">
                  <a:lumMod val="25000"/>
                </a:schemeClr>
              </a:solidFill>
              <a:latin typeface="Calibri" panose="020F0502020204030204" pitchFamily="34" charset="0"/>
            </a:endParaRPr>
          </a:p>
          <a:p>
            <a:pPr marL="342900" indent="-342900">
              <a:buAutoNum type="arabicPeriod"/>
            </a:pPr>
            <a:r>
              <a:rPr lang="en-IE" sz="2000" b="1" dirty="0" err="1" smtClean="0">
                <a:solidFill>
                  <a:srgbClr val="ED2A59"/>
                </a:solidFill>
                <a:latin typeface="Calibri" panose="020F0502020204030204" pitchFamily="34" charset="0"/>
              </a:rPr>
              <a:t>Sosyal</a:t>
            </a:r>
            <a:r>
              <a:rPr lang="en-IE" sz="2000" b="1" dirty="0" smtClean="0">
                <a:solidFill>
                  <a:srgbClr val="ED2A59"/>
                </a:solidFill>
                <a:latin typeface="Calibri" panose="020F0502020204030204" pitchFamily="34" charset="0"/>
              </a:rPr>
              <a:t> </a:t>
            </a:r>
            <a:r>
              <a:rPr lang="en-IE" sz="2000" b="1" dirty="0" err="1" smtClean="0">
                <a:solidFill>
                  <a:srgbClr val="ED2A59"/>
                </a:solidFill>
                <a:latin typeface="Calibri" panose="020F0502020204030204" pitchFamily="34" charset="0"/>
              </a:rPr>
              <a:t>Zorlukların</a:t>
            </a:r>
            <a:r>
              <a:rPr lang="en-IE" sz="2000" b="1" dirty="0" smtClean="0">
                <a:solidFill>
                  <a:srgbClr val="ED2A59"/>
                </a:solidFill>
                <a:latin typeface="Calibri" panose="020F0502020204030204" pitchFamily="34" charset="0"/>
              </a:rPr>
              <a:t> </a:t>
            </a:r>
            <a:r>
              <a:rPr lang="en-IE" sz="2000" b="1" dirty="0" err="1" smtClean="0">
                <a:solidFill>
                  <a:srgbClr val="ED2A59"/>
                </a:solidFill>
                <a:latin typeface="Calibri" panose="020F0502020204030204" pitchFamily="34" charset="0"/>
              </a:rPr>
              <a:t>Üstesinden</a:t>
            </a:r>
            <a:r>
              <a:rPr lang="en-IE" sz="2000" b="1" dirty="0" smtClean="0">
                <a:solidFill>
                  <a:srgbClr val="ED2A59"/>
                </a:solidFill>
                <a:latin typeface="Calibri" panose="020F0502020204030204" pitchFamily="34" charset="0"/>
              </a:rPr>
              <a:t> </a:t>
            </a:r>
            <a:r>
              <a:rPr lang="en-IE" sz="2000" dirty="0" err="1" smtClean="0">
                <a:solidFill>
                  <a:schemeClr val="bg2">
                    <a:lumMod val="25000"/>
                  </a:schemeClr>
                </a:solidFill>
                <a:latin typeface="Calibri" panose="020F0502020204030204" pitchFamily="34" charset="0"/>
              </a:rPr>
              <a:t>Gelmek</a:t>
            </a:r>
            <a:r>
              <a:rPr lang="en-IE" sz="2000" dirty="0" smtClean="0">
                <a:solidFill>
                  <a:schemeClr val="bg2">
                    <a:lumMod val="25000"/>
                  </a:schemeClr>
                </a:solidFill>
                <a:latin typeface="Calibri" panose="020F0502020204030204" pitchFamily="34" charset="0"/>
              </a:rPr>
              <a:t> </a:t>
            </a:r>
            <a:r>
              <a:rPr lang="en-IE" sz="2000" dirty="0" err="1" smtClean="0">
                <a:solidFill>
                  <a:schemeClr val="bg2">
                    <a:lumMod val="25000"/>
                  </a:schemeClr>
                </a:solidFill>
                <a:latin typeface="Calibri" panose="020F0502020204030204" pitchFamily="34" charset="0"/>
              </a:rPr>
              <a:t>İçin</a:t>
            </a:r>
            <a:r>
              <a:rPr lang="en-IE" sz="2000" dirty="0" smtClean="0">
                <a:solidFill>
                  <a:schemeClr val="bg2">
                    <a:lumMod val="25000"/>
                  </a:schemeClr>
                </a:solidFill>
                <a:latin typeface="Calibri" panose="020F0502020204030204" pitchFamily="34" charset="0"/>
              </a:rPr>
              <a:t> </a:t>
            </a:r>
            <a:r>
              <a:rPr lang="en-IE" sz="2000" dirty="0" err="1" smtClean="0">
                <a:solidFill>
                  <a:schemeClr val="bg2">
                    <a:lumMod val="25000"/>
                  </a:schemeClr>
                </a:solidFill>
                <a:latin typeface="Calibri" panose="020F0502020204030204" pitchFamily="34" charset="0"/>
              </a:rPr>
              <a:t>Sosyal</a:t>
            </a:r>
            <a:r>
              <a:rPr lang="en-IE" sz="2000" dirty="0" smtClean="0">
                <a:solidFill>
                  <a:schemeClr val="bg2">
                    <a:lumMod val="25000"/>
                  </a:schemeClr>
                </a:solidFill>
                <a:latin typeface="Calibri" panose="020F0502020204030204" pitchFamily="34" charset="0"/>
              </a:rPr>
              <a:t> </a:t>
            </a:r>
            <a:r>
              <a:rPr lang="en-IE" sz="2000" dirty="0" err="1" smtClean="0">
                <a:solidFill>
                  <a:schemeClr val="bg2">
                    <a:lumMod val="25000"/>
                  </a:schemeClr>
                </a:solidFill>
                <a:latin typeface="Calibri" panose="020F0502020204030204" pitchFamily="34" charset="0"/>
              </a:rPr>
              <a:t>İnovasyonu</a:t>
            </a:r>
            <a:r>
              <a:rPr lang="en-IE" sz="2000" dirty="0" smtClean="0">
                <a:solidFill>
                  <a:schemeClr val="bg2">
                    <a:lumMod val="25000"/>
                  </a:schemeClr>
                </a:solidFill>
                <a:latin typeface="Calibri" panose="020F0502020204030204" pitchFamily="34" charset="0"/>
              </a:rPr>
              <a:t> </a:t>
            </a:r>
            <a:r>
              <a:rPr lang="en-IE" sz="2000" dirty="0" err="1" smtClean="0">
                <a:solidFill>
                  <a:schemeClr val="bg2">
                    <a:lumMod val="25000"/>
                  </a:schemeClr>
                </a:solidFill>
                <a:latin typeface="Calibri" panose="020F0502020204030204" pitchFamily="34" charset="0"/>
              </a:rPr>
              <a:t>Nasıl</a:t>
            </a:r>
            <a:r>
              <a:rPr lang="en-IE" sz="2000" dirty="0" smtClean="0">
                <a:solidFill>
                  <a:schemeClr val="bg2">
                    <a:lumMod val="25000"/>
                  </a:schemeClr>
                </a:solidFill>
                <a:latin typeface="Calibri" panose="020F0502020204030204" pitchFamily="34" charset="0"/>
              </a:rPr>
              <a:t> </a:t>
            </a:r>
            <a:r>
              <a:rPr lang="en-IE" sz="2000" dirty="0" err="1" smtClean="0">
                <a:solidFill>
                  <a:schemeClr val="bg2">
                    <a:lumMod val="25000"/>
                  </a:schemeClr>
                </a:solidFill>
                <a:latin typeface="Calibri" panose="020F0502020204030204" pitchFamily="34" charset="0"/>
              </a:rPr>
              <a:t>Destekleyeceğinizi</a:t>
            </a:r>
            <a:r>
              <a:rPr lang="en-IE" sz="2000" dirty="0" smtClean="0">
                <a:solidFill>
                  <a:schemeClr val="bg2">
                    <a:lumMod val="25000"/>
                  </a:schemeClr>
                </a:solidFill>
                <a:latin typeface="Calibri" panose="020F0502020204030204" pitchFamily="34" charset="0"/>
              </a:rPr>
              <a:t> </a:t>
            </a:r>
            <a:r>
              <a:rPr lang="en-IE" sz="2000" dirty="0" err="1" smtClean="0">
                <a:solidFill>
                  <a:schemeClr val="bg2">
                    <a:lumMod val="25000"/>
                  </a:schemeClr>
                </a:solidFill>
                <a:latin typeface="Calibri" panose="020F0502020204030204" pitchFamily="34" charset="0"/>
              </a:rPr>
              <a:t>Öğrenin</a:t>
            </a:r>
            <a:endParaRPr lang="en-IE" sz="2000" dirty="0" smtClean="0">
              <a:solidFill>
                <a:schemeClr val="bg2">
                  <a:lumMod val="25000"/>
                </a:schemeClr>
              </a:solidFill>
              <a:latin typeface="Calibri" panose="020F0502020204030204" pitchFamily="34" charset="0"/>
            </a:endParaRPr>
          </a:p>
          <a:p>
            <a:pPr marL="342900" indent="-342900">
              <a:buAutoNum type="arabicPeriod"/>
            </a:pPr>
            <a:r>
              <a:rPr lang="en-IE" sz="2000" b="1" dirty="0" err="1" smtClean="0">
                <a:solidFill>
                  <a:srgbClr val="ED2A59"/>
                </a:solidFill>
                <a:latin typeface="Calibri" panose="020F0502020204030204" pitchFamily="34" charset="0"/>
              </a:rPr>
              <a:t>Sağlık</a:t>
            </a:r>
            <a:r>
              <a:rPr lang="en-IE" sz="2000" b="1" dirty="0" smtClean="0">
                <a:solidFill>
                  <a:srgbClr val="ED2A59"/>
                </a:solidFill>
                <a:latin typeface="Calibri" panose="020F0502020204030204" pitchFamily="34" charset="0"/>
              </a:rPr>
              <a:t>, </a:t>
            </a:r>
            <a:r>
              <a:rPr lang="en-IE" sz="2000" b="1" dirty="0" err="1" smtClean="0">
                <a:solidFill>
                  <a:srgbClr val="ED2A59"/>
                </a:solidFill>
                <a:latin typeface="Calibri" panose="020F0502020204030204" pitchFamily="34" charset="0"/>
              </a:rPr>
              <a:t>demokrasi</a:t>
            </a:r>
            <a:r>
              <a:rPr lang="en-IE" sz="2000" b="1" dirty="0" smtClean="0">
                <a:solidFill>
                  <a:srgbClr val="ED2A59"/>
                </a:solidFill>
                <a:latin typeface="Calibri" panose="020F0502020204030204" pitchFamily="34" charset="0"/>
              </a:rPr>
              <a:t>, </a:t>
            </a:r>
            <a:r>
              <a:rPr lang="en-IE" sz="2000" b="1" dirty="0" err="1" smtClean="0">
                <a:solidFill>
                  <a:srgbClr val="ED2A59"/>
                </a:solidFill>
                <a:latin typeface="Calibri" panose="020F0502020204030204" pitchFamily="34" charset="0"/>
              </a:rPr>
              <a:t>tüketim</a:t>
            </a:r>
            <a:r>
              <a:rPr lang="en-IE" sz="2000" b="1" dirty="0" smtClean="0">
                <a:solidFill>
                  <a:srgbClr val="ED2A59"/>
                </a:solidFill>
                <a:latin typeface="Calibri" panose="020F0502020204030204" pitchFamily="34" charset="0"/>
              </a:rPr>
              <a:t>, </a:t>
            </a:r>
            <a:r>
              <a:rPr lang="en-IE" sz="2000" b="1" dirty="0" err="1" smtClean="0">
                <a:solidFill>
                  <a:srgbClr val="ED2A59"/>
                </a:solidFill>
                <a:latin typeface="Calibri" panose="020F0502020204030204" pitchFamily="34" charset="0"/>
              </a:rPr>
              <a:t>para</a:t>
            </a:r>
            <a:r>
              <a:rPr lang="en-IE" sz="2000" b="1" dirty="0" smtClean="0">
                <a:solidFill>
                  <a:srgbClr val="ED2A59"/>
                </a:solidFill>
                <a:latin typeface="Calibri" panose="020F0502020204030204" pitchFamily="34" charset="0"/>
              </a:rPr>
              <a:t>, </a:t>
            </a:r>
            <a:r>
              <a:rPr lang="en-IE" sz="2000" b="1" dirty="0" err="1" smtClean="0">
                <a:solidFill>
                  <a:srgbClr val="ED2A59"/>
                </a:solidFill>
                <a:latin typeface="Calibri" panose="020F0502020204030204" pitchFamily="34" charset="0"/>
              </a:rPr>
              <a:t>şeffaflık</a:t>
            </a:r>
            <a:r>
              <a:rPr lang="en-IE" sz="2000" b="1" dirty="0" smtClean="0">
                <a:solidFill>
                  <a:srgbClr val="ED2A59"/>
                </a:solidFill>
                <a:latin typeface="Calibri" panose="020F0502020204030204" pitchFamily="34" charset="0"/>
              </a:rPr>
              <a:t> </a:t>
            </a:r>
            <a:r>
              <a:rPr lang="en-IE" sz="2000" b="1" dirty="0" err="1" smtClean="0">
                <a:solidFill>
                  <a:srgbClr val="ED2A59"/>
                </a:solidFill>
                <a:latin typeface="Calibri" panose="020F0502020204030204" pitchFamily="34" charset="0"/>
              </a:rPr>
              <a:t>ve</a:t>
            </a:r>
            <a:r>
              <a:rPr lang="en-IE" sz="2000" b="1" dirty="0" smtClean="0">
                <a:solidFill>
                  <a:srgbClr val="ED2A59"/>
                </a:solidFill>
                <a:latin typeface="Calibri" panose="020F0502020204030204" pitchFamily="34" charset="0"/>
              </a:rPr>
              <a:t> </a:t>
            </a:r>
            <a:r>
              <a:rPr lang="en-IE" sz="2000" b="1" dirty="0" err="1" smtClean="0">
                <a:solidFill>
                  <a:srgbClr val="ED2A59"/>
                </a:solidFill>
                <a:latin typeface="Calibri" panose="020F0502020204030204" pitchFamily="34" charset="0"/>
              </a:rPr>
              <a:t>eğitim</a:t>
            </a:r>
            <a:r>
              <a:rPr lang="en-IE" sz="2000" b="1" dirty="0" smtClean="0">
                <a:solidFill>
                  <a:srgbClr val="ED2A59"/>
                </a:solidFill>
                <a:latin typeface="Calibri" panose="020F0502020204030204" pitchFamily="34" charset="0"/>
              </a:rPr>
              <a:t> </a:t>
            </a:r>
            <a:r>
              <a:rPr lang="en-IE" sz="2000" dirty="0" err="1" smtClean="0">
                <a:solidFill>
                  <a:schemeClr val="bg2">
                    <a:lumMod val="25000"/>
                  </a:schemeClr>
                </a:solidFill>
                <a:latin typeface="Calibri" panose="020F0502020204030204" pitchFamily="34" charset="0"/>
              </a:rPr>
              <a:t>alanlarında</a:t>
            </a:r>
            <a:r>
              <a:rPr lang="en-IE" sz="2000" dirty="0" smtClean="0">
                <a:solidFill>
                  <a:schemeClr val="bg2">
                    <a:lumMod val="25000"/>
                  </a:schemeClr>
                </a:solidFill>
                <a:latin typeface="Calibri" panose="020F0502020204030204" pitchFamily="34" charset="0"/>
              </a:rPr>
              <a:t> </a:t>
            </a:r>
            <a:r>
              <a:rPr lang="en-IE" sz="2000" dirty="0" err="1" smtClean="0">
                <a:solidFill>
                  <a:schemeClr val="bg2">
                    <a:lumMod val="25000"/>
                  </a:schemeClr>
                </a:solidFill>
                <a:latin typeface="Calibri" panose="020F0502020204030204" pitchFamily="34" charset="0"/>
              </a:rPr>
              <a:t>Gençler</a:t>
            </a:r>
            <a:r>
              <a:rPr lang="en-IE" sz="2000" dirty="0" smtClean="0">
                <a:solidFill>
                  <a:schemeClr val="bg2">
                    <a:lumMod val="25000"/>
                  </a:schemeClr>
                </a:solidFill>
                <a:latin typeface="Calibri" panose="020F0502020204030204" pitchFamily="34" charset="0"/>
              </a:rPr>
              <a:t> </a:t>
            </a:r>
            <a:r>
              <a:rPr lang="en-IE" sz="2000" dirty="0" err="1" smtClean="0">
                <a:solidFill>
                  <a:schemeClr val="bg2">
                    <a:lumMod val="25000"/>
                  </a:schemeClr>
                </a:solidFill>
                <a:latin typeface="Calibri" panose="020F0502020204030204" pitchFamily="34" charset="0"/>
              </a:rPr>
              <a:t>için</a:t>
            </a:r>
            <a:r>
              <a:rPr lang="en-IE" sz="2000" dirty="0" smtClean="0">
                <a:solidFill>
                  <a:schemeClr val="bg2">
                    <a:lumMod val="25000"/>
                  </a:schemeClr>
                </a:solidFill>
                <a:latin typeface="Calibri" panose="020F0502020204030204" pitchFamily="34" charset="0"/>
              </a:rPr>
              <a:t> </a:t>
            </a:r>
            <a:r>
              <a:rPr lang="en-IE" sz="2000" dirty="0" err="1" smtClean="0">
                <a:solidFill>
                  <a:schemeClr val="bg2">
                    <a:lumMod val="25000"/>
                  </a:schemeClr>
                </a:solidFill>
                <a:latin typeface="Calibri" panose="020F0502020204030204" pitchFamily="34" charset="0"/>
              </a:rPr>
              <a:t>Fırsatları</a:t>
            </a:r>
            <a:r>
              <a:rPr lang="en-IE" sz="2000" dirty="0" smtClean="0">
                <a:solidFill>
                  <a:schemeClr val="bg2">
                    <a:lumMod val="25000"/>
                  </a:schemeClr>
                </a:solidFill>
                <a:latin typeface="Calibri" panose="020F0502020204030204" pitchFamily="34" charset="0"/>
              </a:rPr>
              <a:t> </a:t>
            </a:r>
            <a:r>
              <a:rPr lang="en-IE" sz="2000" dirty="0" err="1" smtClean="0">
                <a:solidFill>
                  <a:schemeClr val="bg2">
                    <a:lumMod val="25000"/>
                  </a:schemeClr>
                </a:solidFill>
                <a:latin typeface="Calibri" panose="020F0502020204030204" pitchFamily="34" charset="0"/>
              </a:rPr>
              <a:t>keşfedin</a:t>
            </a:r>
            <a:r>
              <a:rPr lang="en-IE" sz="2000" dirty="0" smtClean="0">
                <a:solidFill>
                  <a:schemeClr val="bg2">
                    <a:lumMod val="25000"/>
                  </a:schemeClr>
                </a:solidFill>
                <a:latin typeface="Calibri" panose="020F0502020204030204" pitchFamily="34" charset="0"/>
              </a:rPr>
              <a:t>. Bu </a:t>
            </a:r>
            <a:r>
              <a:rPr lang="en-IE" sz="2000" dirty="0" err="1" smtClean="0">
                <a:solidFill>
                  <a:schemeClr val="bg2">
                    <a:lumMod val="25000"/>
                  </a:schemeClr>
                </a:solidFill>
                <a:latin typeface="Calibri" panose="020F0502020204030204" pitchFamily="34" charset="0"/>
              </a:rPr>
              <a:t>sosyal</a:t>
            </a:r>
            <a:r>
              <a:rPr lang="en-IE" sz="2000" dirty="0" smtClean="0">
                <a:solidFill>
                  <a:schemeClr val="bg2">
                    <a:lumMod val="25000"/>
                  </a:schemeClr>
                </a:solidFill>
                <a:latin typeface="Calibri" panose="020F0502020204030204" pitchFamily="34" charset="0"/>
              </a:rPr>
              <a:t> </a:t>
            </a:r>
            <a:r>
              <a:rPr lang="en-IE" sz="2000" dirty="0" err="1" smtClean="0">
                <a:solidFill>
                  <a:schemeClr val="bg2">
                    <a:lumMod val="25000"/>
                  </a:schemeClr>
                </a:solidFill>
                <a:latin typeface="Calibri" panose="020F0502020204030204" pitchFamily="34" charset="0"/>
              </a:rPr>
              <a:t>alanlardaki</a:t>
            </a:r>
            <a:r>
              <a:rPr lang="en-IE" sz="2000" dirty="0" smtClean="0">
                <a:solidFill>
                  <a:schemeClr val="bg2">
                    <a:lumMod val="25000"/>
                  </a:schemeClr>
                </a:solidFill>
                <a:latin typeface="Calibri" panose="020F0502020204030204" pitchFamily="34" charset="0"/>
              </a:rPr>
              <a:t> </a:t>
            </a:r>
            <a:r>
              <a:rPr lang="en-IE" sz="2000" dirty="0" err="1" smtClean="0">
                <a:solidFill>
                  <a:schemeClr val="bg2">
                    <a:lumMod val="25000"/>
                  </a:schemeClr>
                </a:solidFill>
                <a:latin typeface="Calibri" panose="020F0502020204030204" pitchFamily="34" charset="0"/>
              </a:rPr>
              <a:t>sorunları</a:t>
            </a:r>
            <a:r>
              <a:rPr lang="en-IE" sz="2000" dirty="0" smtClean="0">
                <a:solidFill>
                  <a:schemeClr val="bg2">
                    <a:lumMod val="25000"/>
                  </a:schemeClr>
                </a:solidFill>
                <a:latin typeface="Calibri" panose="020F0502020204030204" pitchFamily="34" charset="0"/>
              </a:rPr>
              <a:t> </a:t>
            </a:r>
            <a:r>
              <a:rPr lang="en-IE" sz="2000" dirty="0" err="1" smtClean="0">
                <a:solidFill>
                  <a:schemeClr val="bg2">
                    <a:lumMod val="25000"/>
                  </a:schemeClr>
                </a:solidFill>
                <a:latin typeface="Calibri" panose="020F0502020204030204" pitchFamily="34" charset="0"/>
              </a:rPr>
              <a:t>çözmek</a:t>
            </a:r>
            <a:r>
              <a:rPr lang="en-IE" sz="2000" dirty="0" smtClean="0">
                <a:solidFill>
                  <a:schemeClr val="bg2">
                    <a:lumMod val="25000"/>
                  </a:schemeClr>
                </a:solidFill>
                <a:latin typeface="Calibri" panose="020F0502020204030204" pitchFamily="34" charset="0"/>
              </a:rPr>
              <a:t> </a:t>
            </a:r>
            <a:r>
              <a:rPr lang="en-IE" sz="2000" dirty="0" err="1" smtClean="0">
                <a:solidFill>
                  <a:schemeClr val="bg2">
                    <a:lumMod val="25000"/>
                  </a:schemeClr>
                </a:solidFill>
                <a:latin typeface="Calibri" panose="020F0502020204030204" pitchFamily="34" charset="0"/>
              </a:rPr>
              <a:t>için</a:t>
            </a:r>
            <a:r>
              <a:rPr lang="en-IE" sz="2000" dirty="0" smtClean="0">
                <a:solidFill>
                  <a:schemeClr val="bg2">
                    <a:lumMod val="25000"/>
                  </a:schemeClr>
                </a:solidFill>
                <a:latin typeface="Calibri" panose="020F0502020204030204" pitchFamily="34" charset="0"/>
              </a:rPr>
              <a:t> </a:t>
            </a:r>
            <a:r>
              <a:rPr lang="en-IE" sz="2000" dirty="0" err="1" smtClean="0">
                <a:solidFill>
                  <a:schemeClr val="bg2">
                    <a:lumMod val="25000"/>
                  </a:schemeClr>
                </a:solidFill>
                <a:latin typeface="Calibri" panose="020F0502020204030204" pitchFamily="34" charset="0"/>
              </a:rPr>
              <a:t>sağlanabilecek</a:t>
            </a:r>
            <a:r>
              <a:rPr lang="en-IE" sz="2000" dirty="0" smtClean="0">
                <a:solidFill>
                  <a:schemeClr val="bg2">
                    <a:lumMod val="25000"/>
                  </a:schemeClr>
                </a:solidFill>
                <a:latin typeface="Calibri" panose="020F0502020204030204" pitchFamily="34" charset="0"/>
              </a:rPr>
              <a:t> </a:t>
            </a:r>
            <a:r>
              <a:rPr lang="en-IE" sz="2000" dirty="0" err="1" smtClean="0">
                <a:solidFill>
                  <a:schemeClr val="bg2">
                    <a:lumMod val="25000"/>
                  </a:schemeClr>
                </a:solidFill>
                <a:latin typeface="Calibri" panose="020F0502020204030204" pitchFamily="34" charset="0"/>
              </a:rPr>
              <a:t>farklı</a:t>
            </a:r>
            <a:r>
              <a:rPr lang="en-IE" sz="2000" dirty="0" smtClean="0">
                <a:solidFill>
                  <a:schemeClr val="bg2">
                    <a:lumMod val="25000"/>
                  </a:schemeClr>
                </a:solidFill>
                <a:latin typeface="Calibri" panose="020F0502020204030204" pitchFamily="34" charset="0"/>
              </a:rPr>
              <a:t> </a:t>
            </a:r>
            <a:r>
              <a:rPr lang="en-IE" sz="2000" dirty="0" err="1" smtClean="0">
                <a:solidFill>
                  <a:schemeClr val="bg2">
                    <a:lumMod val="25000"/>
                  </a:schemeClr>
                </a:solidFill>
                <a:latin typeface="Calibri" panose="020F0502020204030204" pitchFamily="34" charset="0"/>
              </a:rPr>
              <a:t>çözümlere</a:t>
            </a:r>
            <a:r>
              <a:rPr lang="en-IE" sz="2000" dirty="0" smtClean="0">
                <a:solidFill>
                  <a:schemeClr val="bg2">
                    <a:lumMod val="25000"/>
                  </a:schemeClr>
                </a:solidFill>
                <a:latin typeface="Calibri" panose="020F0502020204030204" pitchFamily="34" charset="0"/>
              </a:rPr>
              <a:t> </a:t>
            </a:r>
            <a:r>
              <a:rPr lang="en-IE" sz="2000" dirty="0" err="1" smtClean="0">
                <a:solidFill>
                  <a:schemeClr val="bg2">
                    <a:lumMod val="25000"/>
                  </a:schemeClr>
                </a:solidFill>
                <a:latin typeface="Calibri" panose="020F0502020204030204" pitchFamily="34" charset="0"/>
              </a:rPr>
              <a:t>bir</a:t>
            </a:r>
            <a:r>
              <a:rPr lang="en-IE" sz="2000" dirty="0" smtClean="0">
                <a:solidFill>
                  <a:schemeClr val="bg2">
                    <a:lumMod val="25000"/>
                  </a:schemeClr>
                </a:solidFill>
                <a:latin typeface="Calibri" panose="020F0502020204030204" pitchFamily="34" charset="0"/>
              </a:rPr>
              <a:t> </a:t>
            </a:r>
            <a:r>
              <a:rPr lang="en-IE" sz="2000" dirty="0" err="1" smtClean="0">
                <a:solidFill>
                  <a:schemeClr val="bg2">
                    <a:lumMod val="25000"/>
                  </a:schemeClr>
                </a:solidFill>
                <a:latin typeface="Calibri" panose="020F0502020204030204" pitchFamily="34" charset="0"/>
              </a:rPr>
              <a:t>bakış</a:t>
            </a:r>
            <a:endParaRPr lang="en-IE" sz="2000" dirty="0" smtClean="0">
              <a:solidFill>
                <a:schemeClr val="bg2">
                  <a:lumMod val="25000"/>
                </a:schemeClr>
              </a:solidFill>
              <a:latin typeface="Calibri" panose="020F0502020204030204" pitchFamily="34" charset="0"/>
            </a:endParaRPr>
          </a:p>
          <a:p>
            <a:pPr marL="342900" indent="-342900">
              <a:buAutoNum type="arabicPeriod"/>
            </a:pPr>
            <a:r>
              <a:rPr lang="en-IE" sz="2000" b="1" dirty="0" err="1" smtClean="0">
                <a:solidFill>
                  <a:srgbClr val="ED2A59"/>
                </a:solidFill>
                <a:latin typeface="Calibri" panose="020F0502020204030204" pitchFamily="34" charset="0"/>
              </a:rPr>
              <a:t>Küresel</a:t>
            </a:r>
            <a:r>
              <a:rPr lang="en-IE" sz="2000" b="1" dirty="0" smtClean="0">
                <a:solidFill>
                  <a:srgbClr val="ED2A59"/>
                </a:solidFill>
                <a:latin typeface="Calibri" panose="020F0502020204030204" pitchFamily="34" charset="0"/>
              </a:rPr>
              <a:t> </a:t>
            </a:r>
            <a:r>
              <a:rPr lang="en-IE" sz="2000" b="1" dirty="0" err="1" smtClean="0">
                <a:solidFill>
                  <a:srgbClr val="ED2A59"/>
                </a:solidFill>
                <a:latin typeface="Calibri" panose="020F0502020204030204" pitchFamily="34" charset="0"/>
              </a:rPr>
              <a:t>ve</a:t>
            </a:r>
            <a:r>
              <a:rPr lang="en-IE" sz="2000" b="1" dirty="0" smtClean="0">
                <a:solidFill>
                  <a:srgbClr val="ED2A59"/>
                </a:solidFill>
                <a:latin typeface="Calibri" panose="020F0502020204030204" pitchFamily="34" charset="0"/>
              </a:rPr>
              <a:t> </a:t>
            </a:r>
            <a:r>
              <a:rPr lang="en-IE" sz="2000" b="1" dirty="0" err="1" smtClean="0">
                <a:solidFill>
                  <a:srgbClr val="ED2A59"/>
                </a:solidFill>
                <a:latin typeface="Calibri" panose="020F0502020204030204" pitchFamily="34" charset="0"/>
              </a:rPr>
              <a:t>Avrupa</a:t>
            </a:r>
            <a:r>
              <a:rPr lang="en-IE" sz="2000" b="1" dirty="0" smtClean="0">
                <a:solidFill>
                  <a:srgbClr val="ED2A59"/>
                </a:solidFill>
                <a:latin typeface="Calibri" panose="020F0502020204030204" pitchFamily="34" charset="0"/>
              </a:rPr>
              <a:t> </a:t>
            </a:r>
            <a:r>
              <a:rPr lang="en-IE" sz="2000" b="1" dirty="0" err="1" smtClean="0">
                <a:solidFill>
                  <a:srgbClr val="ED2A59"/>
                </a:solidFill>
                <a:latin typeface="Calibri" panose="020F0502020204030204" pitchFamily="34" charset="0"/>
              </a:rPr>
              <a:t>Sosyal</a:t>
            </a:r>
            <a:r>
              <a:rPr lang="en-IE" sz="2000" b="1" dirty="0" smtClean="0">
                <a:solidFill>
                  <a:srgbClr val="ED2A59"/>
                </a:solidFill>
                <a:latin typeface="Calibri" panose="020F0502020204030204" pitchFamily="34" charset="0"/>
              </a:rPr>
              <a:t> </a:t>
            </a:r>
            <a:r>
              <a:rPr lang="en-IE" sz="2000" b="1" dirty="0" err="1" smtClean="0">
                <a:solidFill>
                  <a:srgbClr val="ED2A59"/>
                </a:solidFill>
                <a:latin typeface="Calibri" panose="020F0502020204030204" pitchFamily="34" charset="0"/>
              </a:rPr>
              <a:t>Sorunlarını</a:t>
            </a:r>
            <a:r>
              <a:rPr lang="en-IE" sz="2000" b="1" dirty="0" smtClean="0">
                <a:solidFill>
                  <a:srgbClr val="ED2A59"/>
                </a:solidFill>
                <a:latin typeface="Calibri" panose="020F0502020204030204" pitchFamily="34" charset="0"/>
              </a:rPr>
              <a:t> </a:t>
            </a:r>
            <a:r>
              <a:rPr lang="en-IE" sz="2000" dirty="0" err="1" smtClean="0">
                <a:solidFill>
                  <a:schemeClr val="bg2">
                    <a:lumMod val="25000"/>
                  </a:schemeClr>
                </a:solidFill>
                <a:latin typeface="Calibri" panose="020F0502020204030204" pitchFamily="34" charset="0"/>
              </a:rPr>
              <a:t>Ele</a:t>
            </a:r>
            <a:r>
              <a:rPr lang="en-IE" sz="2000" dirty="0" smtClean="0">
                <a:solidFill>
                  <a:schemeClr val="bg2">
                    <a:lumMod val="25000"/>
                  </a:schemeClr>
                </a:solidFill>
                <a:latin typeface="Calibri" panose="020F0502020204030204" pitchFamily="34" charset="0"/>
              </a:rPr>
              <a:t> Alma </a:t>
            </a:r>
            <a:r>
              <a:rPr lang="en-IE" sz="2000" dirty="0" err="1" smtClean="0">
                <a:solidFill>
                  <a:schemeClr val="bg2">
                    <a:lumMod val="25000"/>
                  </a:schemeClr>
                </a:solidFill>
                <a:latin typeface="Calibri" panose="020F0502020204030204" pitchFamily="34" charset="0"/>
              </a:rPr>
              <a:t>Yolunda</a:t>
            </a:r>
            <a:r>
              <a:rPr lang="en-IE" sz="2000" dirty="0" smtClean="0">
                <a:solidFill>
                  <a:schemeClr val="bg2">
                    <a:lumMod val="25000"/>
                  </a:schemeClr>
                </a:solidFill>
                <a:latin typeface="Calibri" panose="020F0502020204030204" pitchFamily="34" charset="0"/>
              </a:rPr>
              <a:t> </a:t>
            </a:r>
            <a:r>
              <a:rPr lang="en-IE" sz="2000" dirty="0" err="1" smtClean="0">
                <a:solidFill>
                  <a:schemeClr val="bg2">
                    <a:lumMod val="25000"/>
                  </a:schemeClr>
                </a:solidFill>
                <a:latin typeface="Calibri" panose="020F0502020204030204" pitchFamily="34" charset="0"/>
              </a:rPr>
              <a:t>Öncü</a:t>
            </a:r>
            <a:r>
              <a:rPr lang="en-IE" sz="2000" dirty="0" smtClean="0">
                <a:solidFill>
                  <a:schemeClr val="bg2">
                    <a:lumMod val="25000"/>
                  </a:schemeClr>
                </a:solidFill>
                <a:latin typeface="Calibri" panose="020F0502020204030204" pitchFamily="34" charset="0"/>
              </a:rPr>
              <a:t> Olan </a:t>
            </a:r>
            <a:r>
              <a:rPr lang="en-IE" sz="2000" dirty="0" err="1" smtClean="0">
                <a:solidFill>
                  <a:schemeClr val="bg2">
                    <a:lumMod val="25000"/>
                  </a:schemeClr>
                </a:solidFill>
                <a:latin typeface="Calibri" panose="020F0502020204030204" pitchFamily="34" charset="0"/>
              </a:rPr>
              <a:t>Genç</a:t>
            </a:r>
            <a:r>
              <a:rPr lang="en-IE" sz="2000" dirty="0" smtClean="0">
                <a:solidFill>
                  <a:schemeClr val="bg2">
                    <a:lumMod val="25000"/>
                  </a:schemeClr>
                </a:solidFill>
                <a:latin typeface="Calibri" panose="020F0502020204030204" pitchFamily="34" charset="0"/>
              </a:rPr>
              <a:t> </a:t>
            </a:r>
            <a:r>
              <a:rPr lang="en-IE" sz="2000" dirty="0" err="1" smtClean="0">
                <a:solidFill>
                  <a:schemeClr val="bg2">
                    <a:lumMod val="25000"/>
                  </a:schemeClr>
                </a:solidFill>
                <a:latin typeface="Calibri" panose="020F0502020204030204" pitchFamily="34" charset="0"/>
              </a:rPr>
              <a:t>Sosyal</a:t>
            </a:r>
            <a:r>
              <a:rPr lang="en-IE" sz="2000" dirty="0" smtClean="0">
                <a:solidFill>
                  <a:schemeClr val="bg2">
                    <a:lumMod val="25000"/>
                  </a:schemeClr>
                </a:solidFill>
                <a:latin typeface="Calibri" panose="020F0502020204030204" pitchFamily="34" charset="0"/>
              </a:rPr>
              <a:t> </a:t>
            </a:r>
            <a:r>
              <a:rPr lang="en-IE" sz="2000" dirty="0" err="1" smtClean="0">
                <a:solidFill>
                  <a:schemeClr val="bg2">
                    <a:lumMod val="25000"/>
                  </a:schemeClr>
                </a:solidFill>
                <a:latin typeface="Calibri" panose="020F0502020204030204" pitchFamily="34" charset="0"/>
              </a:rPr>
              <a:t>Yenilikçiler</a:t>
            </a:r>
            <a:r>
              <a:rPr lang="en-IE" sz="2000" dirty="0" smtClean="0">
                <a:solidFill>
                  <a:schemeClr val="bg2">
                    <a:lumMod val="25000"/>
                  </a:schemeClr>
                </a:solidFill>
                <a:latin typeface="Calibri" panose="020F0502020204030204" pitchFamily="34" charset="0"/>
              </a:rPr>
              <a:t> </a:t>
            </a:r>
            <a:r>
              <a:rPr lang="en-IE" sz="2000" dirty="0" err="1" smtClean="0">
                <a:solidFill>
                  <a:schemeClr val="bg2">
                    <a:lumMod val="25000"/>
                  </a:schemeClr>
                </a:solidFill>
                <a:latin typeface="Calibri" panose="020F0502020204030204" pitchFamily="34" charset="0"/>
              </a:rPr>
              <a:t>Üzerine</a:t>
            </a:r>
            <a:r>
              <a:rPr lang="en-IE" sz="2000" dirty="0" smtClean="0">
                <a:solidFill>
                  <a:schemeClr val="bg2">
                    <a:lumMod val="25000"/>
                  </a:schemeClr>
                </a:solidFill>
                <a:latin typeface="Calibri" panose="020F0502020204030204" pitchFamily="34" charset="0"/>
              </a:rPr>
              <a:t> </a:t>
            </a:r>
            <a:r>
              <a:rPr lang="en-IE" sz="2000" dirty="0" err="1" smtClean="0">
                <a:solidFill>
                  <a:schemeClr val="bg2">
                    <a:lumMod val="25000"/>
                  </a:schemeClr>
                </a:solidFill>
                <a:latin typeface="Calibri" panose="020F0502020204030204" pitchFamily="34" charset="0"/>
              </a:rPr>
              <a:t>Bakış</a:t>
            </a:r>
            <a:endParaRPr lang="en-IE" sz="2000" dirty="0">
              <a:solidFill>
                <a:schemeClr val="bg2">
                  <a:lumMod val="25000"/>
                </a:schemeClr>
              </a:solidFill>
              <a:latin typeface="Calibri" panose="020F0502020204030204" pitchFamily="34" charset="0"/>
            </a:endParaRPr>
          </a:p>
          <a:p>
            <a:endParaRPr lang="en-US" dirty="0">
              <a:solidFill>
                <a:srgbClr val="ED2A59"/>
              </a:solidFill>
            </a:endParaRPr>
          </a:p>
        </p:txBody>
      </p:sp>
      <p:sp>
        <p:nvSpPr>
          <p:cNvPr id="8" name="Text Placeholder 7">
            <a:extLst>
              <a:ext uri="{FF2B5EF4-FFF2-40B4-BE49-F238E27FC236}">
                <a16:creationId xmlns:a16="http://schemas.microsoft.com/office/drawing/2014/main" xmlns="" id="{656ECF7F-3D5D-3D47-AB78-779318DBABA9}"/>
              </a:ext>
            </a:extLst>
          </p:cNvPr>
          <p:cNvSpPr>
            <a:spLocks noGrp="1"/>
          </p:cNvSpPr>
          <p:nvPr>
            <p:ph type="body" sz="quarter" idx="15"/>
          </p:nvPr>
        </p:nvSpPr>
        <p:spPr>
          <a:xfrm>
            <a:off x="640585" y="348797"/>
            <a:ext cx="4461735" cy="697353"/>
          </a:xfrm>
          <a:solidFill>
            <a:srgbClr val="42B0C2"/>
          </a:solidFill>
        </p:spPr>
        <p:txBody>
          <a:bodyPr anchor="ctr">
            <a:noAutofit/>
          </a:bodyPr>
          <a:lstStyle/>
          <a:p>
            <a:r>
              <a:rPr lang="en-US" sz="3200" dirty="0" err="1" smtClean="0">
                <a:solidFill>
                  <a:schemeClr val="bg1"/>
                </a:solidFill>
              </a:rPr>
              <a:t>Modül</a:t>
            </a:r>
            <a:r>
              <a:rPr lang="en-US" sz="3200" dirty="0" smtClean="0">
                <a:solidFill>
                  <a:schemeClr val="bg1"/>
                </a:solidFill>
              </a:rPr>
              <a:t> 2 </a:t>
            </a:r>
            <a:r>
              <a:rPr lang="en-US" sz="3200" dirty="0" err="1" smtClean="0">
                <a:solidFill>
                  <a:schemeClr val="bg1"/>
                </a:solidFill>
              </a:rPr>
              <a:t>Kapsanan</a:t>
            </a:r>
            <a:r>
              <a:rPr lang="en-US" sz="3200" dirty="0" smtClean="0">
                <a:solidFill>
                  <a:schemeClr val="bg1"/>
                </a:solidFill>
              </a:rPr>
              <a:t> </a:t>
            </a:r>
            <a:r>
              <a:rPr lang="en-US" sz="3200" dirty="0" err="1" smtClean="0">
                <a:solidFill>
                  <a:schemeClr val="bg1"/>
                </a:solidFill>
              </a:rPr>
              <a:t>Konular</a:t>
            </a:r>
            <a:endParaRPr lang="en-US" sz="3200" dirty="0">
              <a:solidFill>
                <a:schemeClr val="bg1"/>
              </a:solidFill>
            </a:endParaRPr>
          </a:p>
        </p:txBody>
      </p:sp>
    </p:spTree>
    <p:extLst>
      <p:ext uri="{BB962C8B-B14F-4D97-AF65-F5344CB8AC3E}">
        <p14:creationId xmlns:p14="http://schemas.microsoft.com/office/powerpoint/2010/main" xmlns="" val="9285825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E38514ED-848A-4A82-9AFD-1DB20D903BFF}"/>
              </a:ext>
            </a:extLst>
          </p:cNvPr>
          <p:cNvSpPr>
            <a:spLocks noGrp="1"/>
          </p:cNvSpPr>
          <p:nvPr>
            <p:ph type="body" sz="quarter" idx="14"/>
          </p:nvPr>
        </p:nvSpPr>
        <p:spPr>
          <a:xfrm>
            <a:off x="3757188" y="328964"/>
            <a:ext cx="7840536" cy="5206518"/>
          </a:xfrm>
        </p:spPr>
        <p:txBody>
          <a:bodyPr/>
          <a:lstStyle/>
          <a:p>
            <a:pPr algn="ctr">
              <a:spcBef>
                <a:spcPts val="0"/>
              </a:spcBef>
            </a:pPr>
            <a:r>
              <a:rPr lang="tr-TR" b="1" i="1" dirty="0" smtClean="0">
                <a:solidFill>
                  <a:srgbClr val="40A67A"/>
                </a:solidFill>
              </a:rPr>
              <a:t>Tarım, bizi hayatta tutan yiyecekleri sağlar. Bizi sağlıklı veya hasta kılma gücüne sahiptir. Mevcut gıda sistemleri gezegeni imkansız bir şekilde zorlamaktadır!</a:t>
            </a:r>
            <a:endParaRPr lang="en-IE" b="1" i="1" dirty="0">
              <a:solidFill>
                <a:srgbClr val="40A67A"/>
              </a:solidFill>
            </a:endParaRPr>
          </a:p>
          <a:p>
            <a:pPr marL="342900" indent="-342900">
              <a:buFont typeface="Wingdings" panose="05000000000000000000" pitchFamily="2" charset="2"/>
              <a:buChar char="ü"/>
            </a:pPr>
            <a:r>
              <a:rPr lang="en-IE" b="1" dirty="0" err="1" smtClean="0">
                <a:solidFill>
                  <a:schemeClr val="tx1">
                    <a:lumMod val="75000"/>
                    <a:lumOff val="25000"/>
                  </a:schemeClr>
                </a:solidFill>
              </a:rPr>
              <a:t>Sürdürülebilir</a:t>
            </a:r>
            <a:r>
              <a:rPr lang="en-IE" dirty="0" smtClean="0">
                <a:solidFill>
                  <a:schemeClr val="tx1">
                    <a:lumMod val="75000"/>
                    <a:lumOff val="25000"/>
                  </a:schemeClr>
                </a:solidFill>
              </a:rPr>
              <a:t> </a:t>
            </a:r>
            <a:r>
              <a:rPr lang="en-IE" dirty="0" err="1" smtClean="0">
                <a:solidFill>
                  <a:schemeClr val="tx1">
                    <a:lumMod val="75000"/>
                    <a:lumOff val="25000"/>
                  </a:schemeClr>
                </a:solidFill>
              </a:rPr>
              <a:t>bir</a:t>
            </a:r>
            <a:r>
              <a:rPr lang="en-IE" dirty="0" smtClean="0">
                <a:solidFill>
                  <a:schemeClr val="tx1">
                    <a:lumMod val="75000"/>
                    <a:lumOff val="25000"/>
                  </a:schemeClr>
                </a:solidFill>
              </a:rPr>
              <a:t> </a:t>
            </a:r>
            <a:r>
              <a:rPr lang="en-IE" dirty="0" err="1" smtClean="0">
                <a:solidFill>
                  <a:schemeClr val="tx1">
                    <a:lumMod val="75000"/>
                    <a:lumOff val="25000"/>
                  </a:schemeClr>
                </a:solidFill>
              </a:rPr>
              <a:t>şekilde</a:t>
            </a:r>
            <a:r>
              <a:rPr lang="en-IE" dirty="0" smtClean="0">
                <a:solidFill>
                  <a:schemeClr val="tx1">
                    <a:lumMod val="75000"/>
                    <a:lumOff val="25000"/>
                  </a:schemeClr>
                </a:solidFill>
              </a:rPr>
              <a:t> </a:t>
            </a:r>
            <a:r>
              <a:rPr lang="en-IE" dirty="0" err="1" smtClean="0">
                <a:solidFill>
                  <a:schemeClr val="tx1">
                    <a:lumMod val="75000"/>
                    <a:lumOff val="25000"/>
                  </a:schemeClr>
                </a:solidFill>
              </a:rPr>
              <a:t>yönetilmesi</a:t>
            </a:r>
            <a:r>
              <a:rPr lang="en-IE" dirty="0" smtClean="0">
                <a:solidFill>
                  <a:schemeClr val="tx1">
                    <a:lumMod val="75000"/>
                    <a:lumOff val="25000"/>
                  </a:schemeClr>
                </a:solidFill>
              </a:rPr>
              <a:t> </a:t>
            </a:r>
            <a:r>
              <a:rPr lang="en-IE" dirty="0" err="1" smtClean="0">
                <a:solidFill>
                  <a:schemeClr val="tx1">
                    <a:lumMod val="75000"/>
                    <a:lumOff val="25000"/>
                  </a:schemeClr>
                </a:solidFill>
              </a:rPr>
              <a:t>için</a:t>
            </a:r>
            <a:r>
              <a:rPr lang="en-IE" dirty="0" smtClean="0">
                <a:solidFill>
                  <a:schemeClr val="tx1">
                    <a:lumMod val="75000"/>
                    <a:lumOff val="25000"/>
                  </a:schemeClr>
                </a:solidFill>
              </a:rPr>
              <a:t> </a:t>
            </a:r>
            <a:r>
              <a:rPr lang="en-IE" dirty="0" err="1" smtClean="0">
                <a:solidFill>
                  <a:schemeClr val="tx1">
                    <a:lumMod val="75000"/>
                    <a:lumOff val="25000"/>
                  </a:schemeClr>
                </a:solidFill>
              </a:rPr>
              <a:t>üretim</a:t>
            </a:r>
            <a:r>
              <a:rPr lang="en-IE" dirty="0" smtClean="0">
                <a:solidFill>
                  <a:schemeClr val="tx1">
                    <a:lumMod val="75000"/>
                    <a:lumOff val="25000"/>
                  </a:schemeClr>
                </a:solidFill>
              </a:rPr>
              <a:t> </a:t>
            </a:r>
            <a:r>
              <a:rPr lang="en-IE" dirty="0" err="1" smtClean="0">
                <a:solidFill>
                  <a:schemeClr val="tx1">
                    <a:lumMod val="75000"/>
                    <a:lumOff val="25000"/>
                  </a:schemeClr>
                </a:solidFill>
              </a:rPr>
              <a:t>verimliliğini</a:t>
            </a:r>
            <a:r>
              <a:rPr lang="en-IE" dirty="0" smtClean="0">
                <a:solidFill>
                  <a:schemeClr val="tx1">
                    <a:lumMod val="75000"/>
                    <a:lumOff val="25000"/>
                  </a:schemeClr>
                </a:solidFill>
              </a:rPr>
              <a:t> </a:t>
            </a:r>
            <a:r>
              <a:rPr lang="en-IE" dirty="0" err="1" smtClean="0">
                <a:solidFill>
                  <a:schemeClr val="tx1">
                    <a:lumMod val="75000"/>
                    <a:lumOff val="25000"/>
                  </a:schemeClr>
                </a:solidFill>
              </a:rPr>
              <a:t>artırın</a:t>
            </a:r>
            <a:r>
              <a:rPr lang="en-IE" dirty="0" smtClean="0">
                <a:solidFill>
                  <a:schemeClr val="tx1">
                    <a:lumMod val="75000"/>
                    <a:lumOff val="25000"/>
                  </a:schemeClr>
                </a:solidFill>
              </a:rPr>
              <a:t>, </a:t>
            </a:r>
            <a:r>
              <a:rPr lang="en-IE" dirty="0" err="1" smtClean="0">
                <a:solidFill>
                  <a:schemeClr val="tx1">
                    <a:lumMod val="75000"/>
                    <a:lumOff val="25000"/>
                  </a:schemeClr>
                </a:solidFill>
              </a:rPr>
              <a:t>tarım</a:t>
            </a:r>
            <a:r>
              <a:rPr lang="en-IE" dirty="0" smtClean="0">
                <a:solidFill>
                  <a:schemeClr val="tx1">
                    <a:lumMod val="75000"/>
                    <a:lumOff val="25000"/>
                  </a:schemeClr>
                </a:solidFill>
              </a:rPr>
              <a:t> </a:t>
            </a:r>
            <a:r>
              <a:rPr lang="en-IE" dirty="0" err="1" smtClean="0">
                <a:solidFill>
                  <a:schemeClr val="tx1">
                    <a:lumMod val="75000"/>
                    <a:lumOff val="25000"/>
                  </a:schemeClr>
                </a:solidFill>
              </a:rPr>
              <a:t>arazilerini</a:t>
            </a:r>
            <a:r>
              <a:rPr lang="en-IE" dirty="0" smtClean="0">
                <a:solidFill>
                  <a:schemeClr val="tx1">
                    <a:lumMod val="75000"/>
                    <a:lumOff val="25000"/>
                  </a:schemeClr>
                </a:solidFill>
              </a:rPr>
              <a:t> </a:t>
            </a:r>
            <a:r>
              <a:rPr lang="en-IE" dirty="0" err="1" smtClean="0">
                <a:solidFill>
                  <a:schemeClr val="tx1">
                    <a:lumMod val="75000"/>
                    <a:lumOff val="25000"/>
                  </a:schemeClr>
                </a:solidFill>
              </a:rPr>
              <a:t>eski</a:t>
            </a:r>
            <a:r>
              <a:rPr lang="en-IE" dirty="0" smtClean="0">
                <a:solidFill>
                  <a:schemeClr val="tx1">
                    <a:lumMod val="75000"/>
                    <a:lumOff val="25000"/>
                  </a:schemeClr>
                </a:solidFill>
              </a:rPr>
              <a:t> </a:t>
            </a:r>
            <a:r>
              <a:rPr lang="en-IE" dirty="0" err="1" smtClean="0">
                <a:solidFill>
                  <a:schemeClr val="tx1">
                    <a:lumMod val="75000"/>
                    <a:lumOff val="25000"/>
                  </a:schemeClr>
                </a:solidFill>
              </a:rPr>
              <a:t>haline</a:t>
            </a:r>
            <a:r>
              <a:rPr lang="en-IE" dirty="0" smtClean="0">
                <a:solidFill>
                  <a:schemeClr val="tx1">
                    <a:lumMod val="75000"/>
                    <a:lumOff val="25000"/>
                  </a:schemeClr>
                </a:solidFill>
              </a:rPr>
              <a:t> </a:t>
            </a:r>
            <a:r>
              <a:rPr lang="en-IE" dirty="0" err="1" smtClean="0">
                <a:solidFill>
                  <a:schemeClr val="tx1">
                    <a:lumMod val="75000"/>
                    <a:lumOff val="25000"/>
                  </a:schemeClr>
                </a:solidFill>
              </a:rPr>
              <a:t>getirin</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yeniden</a:t>
            </a:r>
            <a:r>
              <a:rPr lang="en-IE" dirty="0" smtClean="0">
                <a:solidFill>
                  <a:schemeClr val="tx1">
                    <a:lumMod val="75000"/>
                    <a:lumOff val="25000"/>
                  </a:schemeClr>
                </a:solidFill>
              </a:rPr>
              <a:t> </a:t>
            </a:r>
            <a:r>
              <a:rPr lang="en-IE" dirty="0" err="1" smtClean="0">
                <a:solidFill>
                  <a:schemeClr val="tx1">
                    <a:lumMod val="75000"/>
                    <a:lumOff val="25000"/>
                  </a:schemeClr>
                </a:solidFill>
              </a:rPr>
              <a:t>kullanın</a:t>
            </a:r>
            <a:endParaRPr lang="en-IE" dirty="0" smtClean="0">
              <a:solidFill>
                <a:schemeClr val="tx1">
                  <a:lumMod val="75000"/>
                  <a:lumOff val="25000"/>
                </a:schemeClr>
              </a:solidFill>
            </a:endParaRPr>
          </a:p>
          <a:p>
            <a:pPr marL="342900" indent="-342900">
              <a:buFont typeface="Wingdings" panose="05000000000000000000" pitchFamily="2" charset="2"/>
              <a:buChar char="ü"/>
            </a:pPr>
            <a:r>
              <a:rPr lang="en-IE" b="1" dirty="0" err="1" smtClean="0">
                <a:solidFill>
                  <a:schemeClr val="tx1">
                    <a:lumMod val="75000"/>
                    <a:lumOff val="25000"/>
                  </a:schemeClr>
                </a:solidFill>
              </a:rPr>
              <a:t>Tüketim</a:t>
            </a:r>
            <a:r>
              <a:rPr lang="en-IE" b="1" dirty="0" smtClean="0">
                <a:solidFill>
                  <a:schemeClr val="tx1">
                    <a:lumMod val="75000"/>
                    <a:lumOff val="25000"/>
                  </a:schemeClr>
                </a:solidFill>
              </a:rPr>
              <a:t> </a:t>
            </a:r>
            <a:r>
              <a:rPr lang="en-IE" b="1" dirty="0" err="1" smtClean="0">
                <a:solidFill>
                  <a:schemeClr val="tx1">
                    <a:lumMod val="75000"/>
                    <a:lumOff val="25000"/>
                  </a:schemeClr>
                </a:solidFill>
              </a:rPr>
              <a:t>kalıplarını</a:t>
            </a:r>
            <a:r>
              <a:rPr lang="en-IE" b="1" dirty="0" smtClean="0">
                <a:solidFill>
                  <a:schemeClr val="tx1">
                    <a:lumMod val="75000"/>
                    <a:lumOff val="25000"/>
                  </a:schemeClr>
                </a:solidFill>
              </a:rPr>
              <a:t> </a:t>
            </a:r>
            <a:r>
              <a:rPr lang="en-IE" b="1" dirty="0" err="1" smtClean="0">
                <a:solidFill>
                  <a:schemeClr val="tx1">
                    <a:lumMod val="75000"/>
                    <a:lumOff val="25000"/>
                  </a:schemeClr>
                </a:solidFill>
              </a:rPr>
              <a:t>değiştirmek</a:t>
            </a:r>
            <a:r>
              <a:rPr lang="en-IE" dirty="0" smtClean="0">
                <a:solidFill>
                  <a:schemeClr val="tx1">
                    <a:lumMod val="75000"/>
                    <a:lumOff val="25000"/>
                  </a:schemeClr>
                </a:solidFill>
              </a:rPr>
              <a:t>, </a:t>
            </a:r>
            <a:r>
              <a:rPr lang="en-IE" dirty="0" err="1" smtClean="0">
                <a:solidFill>
                  <a:schemeClr val="tx1">
                    <a:lumMod val="75000"/>
                    <a:lumOff val="25000"/>
                  </a:schemeClr>
                </a:solidFill>
              </a:rPr>
              <a:t>herkes</a:t>
            </a:r>
            <a:r>
              <a:rPr lang="en-IE" dirty="0" smtClean="0">
                <a:solidFill>
                  <a:schemeClr val="tx1">
                    <a:lumMod val="75000"/>
                    <a:lumOff val="25000"/>
                  </a:schemeClr>
                </a:solidFill>
              </a:rPr>
              <a:t> </a:t>
            </a:r>
            <a:r>
              <a:rPr lang="en-IE" dirty="0" err="1" smtClean="0">
                <a:solidFill>
                  <a:schemeClr val="tx1">
                    <a:lumMod val="75000"/>
                    <a:lumOff val="25000"/>
                  </a:schemeClr>
                </a:solidFill>
              </a:rPr>
              <a:t>için</a:t>
            </a:r>
            <a:r>
              <a:rPr lang="en-IE" dirty="0" smtClean="0">
                <a:solidFill>
                  <a:schemeClr val="tx1">
                    <a:lumMod val="75000"/>
                    <a:lumOff val="25000"/>
                  </a:schemeClr>
                </a:solidFill>
              </a:rPr>
              <a:t> </a:t>
            </a:r>
            <a:r>
              <a:rPr lang="en-IE" dirty="0" err="1" smtClean="0">
                <a:solidFill>
                  <a:schemeClr val="tx1">
                    <a:lumMod val="75000"/>
                    <a:lumOff val="25000"/>
                  </a:schemeClr>
                </a:solidFill>
              </a:rPr>
              <a:t>besleyici</a:t>
            </a:r>
            <a:r>
              <a:rPr lang="en-IE" dirty="0" smtClean="0">
                <a:solidFill>
                  <a:schemeClr val="tx1">
                    <a:lumMod val="75000"/>
                    <a:lumOff val="25000"/>
                  </a:schemeClr>
                </a:solidFill>
              </a:rPr>
              <a:t> </a:t>
            </a:r>
            <a:r>
              <a:rPr lang="en-IE" dirty="0" err="1" smtClean="0">
                <a:solidFill>
                  <a:schemeClr val="tx1">
                    <a:lumMod val="75000"/>
                    <a:lumOff val="25000"/>
                  </a:schemeClr>
                </a:solidFill>
              </a:rPr>
              <a:t>gıdaya</a:t>
            </a:r>
            <a:r>
              <a:rPr lang="en-IE" dirty="0" smtClean="0">
                <a:solidFill>
                  <a:schemeClr val="tx1">
                    <a:lumMod val="75000"/>
                    <a:lumOff val="25000"/>
                  </a:schemeClr>
                </a:solidFill>
              </a:rPr>
              <a:t> </a:t>
            </a:r>
            <a:r>
              <a:rPr lang="en-IE" dirty="0" err="1" smtClean="0">
                <a:solidFill>
                  <a:schemeClr val="tx1">
                    <a:lumMod val="75000"/>
                    <a:lumOff val="25000"/>
                  </a:schemeClr>
                </a:solidFill>
              </a:rPr>
              <a:t>erişim</a:t>
            </a:r>
            <a:r>
              <a:rPr lang="en-IE" dirty="0" smtClean="0">
                <a:solidFill>
                  <a:schemeClr val="tx1">
                    <a:lumMod val="75000"/>
                    <a:lumOff val="25000"/>
                  </a:schemeClr>
                </a:solidFill>
              </a:rPr>
              <a:t> </a:t>
            </a:r>
            <a:r>
              <a:rPr lang="en-IE" dirty="0" err="1" smtClean="0">
                <a:solidFill>
                  <a:schemeClr val="tx1">
                    <a:lumMod val="75000"/>
                    <a:lumOff val="25000"/>
                  </a:schemeClr>
                </a:solidFill>
              </a:rPr>
              <a:t>sağlamak</a:t>
            </a:r>
            <a:endParaRPr lang="en-IE" dirty="0" smtClean="0">
              <a:solidFill>
                <a:schemeClr val="tx1">
                  <a:lumMod val="75000"/>
                  <a:lumOff val="25000"/>
                </a:schemeClr>
              </a:solidFill>
            </a:endParaRPr>
          </a:p>
          <a:p>
            <a:pPr marL="342900" indent="-342900">
              <a:buFont typeface="Wingdings" panose="05000000000000000000" pitchFamily="2" charset="2"/>
              <a:buChar char="ü"/>
            </a:pPr>
            <a:r>
              <a:rPr lang="en-IE" b="1" dirty="0" err="1" smtClean="0">
                <a:solidFill>
                  <a:schemeClr val="tx1">
                    <a:lumMod val="75000"/>
                    <a:lumOff val="25000"/>
                  </a:schemeClr>
                </a:solidFill>
              </a:rPr>
              <a:t>Küresel</a:t>
            </a:r>
            <a:r>
              <a:rPr lang="en-IE" b="1" dirty="0" smtClean="0">
                <a:solidFill>
                  <a:schemeClr val="tx1">
                    <a:lumMod val="75000"/>
                    <a:lumOff val="25000"/>
                  </a:schemeClr>
                </a:solidFill>
              </a:rPr>
              <a:t> </a:t>
            </a:r>
            <a:r>
              <a:rPr lang="en-IE" b="1" dirty="0" err="1" smtClean="0">
                <a:solidFill>
                  <a:schemeClr val="tx1">
                    <a:lumMod val="75000"/>
                    <a:lumOff val="25000"/>
                  </a:schemeClr>
                </a:solidFill>
              </a:rPr>
              <a:t>gıda</a:t>
            </a:r>
            <a:r>
              <a:rPr lang="en-IE" b="1" dirty="0" smtClean="0">
                <a:solidFill>
                  <a:schemeClr val="tx1">
                    <a:lumMod val="75000"/>
                    <a:lumOff val="25000"/>
                  </a:schemeClr>
                </a:solidFill>
              </a:rPr>
              <a:t> </a:t>
            </a:r>
            <a:r>
              <a:rPr lang="en-IE" dirty="0" err="1" smtClean="0">
                <a:solidFill>
                  <a:schemeClr val="tx1">
                    <a:lumMod val="75000"/>
                    <a:lumOff val="25000"/>
                  </a:schemeClr>
                </a:solidFill>
              </a:rPr>
              <a:t>israfını</a:t>
            </a:r>
            <a:r>
              <a:rPr lang="en-IE" dirty="0" smtClean="0">
                <a:solidFill>
                  <a:schemeClr val="tx1">
                    <a:lumMod val="75000"/>
                    <a:lumOff val="25000"/>
                  </a:schemeClr>
                </a:solidFill>
              </a:rPr>
              <a:t> </a:t>
            </a:r>
            <a:r>
              <a:rPr lang="en-IE" dirty="0" err="1" smtClean="0">
                <a:solidFill>
                  <a:schemeClr val="tx1">
                    <a:lumMod val="75000"/>
                    <a:lumOff val="25000"/>
                  </a:schemeClr>
                </a:solidFill>
              </a:rPr>
              <a:t>yarı</a:t>
            </a:r>
            <a:r>
              <a:rPr lang="en-IE" dirty="0" smtClean="0">
                <a:solidFill>
                  <a:schemeClr val="tx1">
                    <a:lumMod val="75000"/>
                    <a:lumOff val="25000"/>
                  </a:schemeClr>
                </a:solidFill>
              </a:rPr>
              <a:t> </a:t>
            </a:r>
            <a:r>
              <a:rPr lang="en-IE" dirty="0" err="1" smtClean="0">
                <a:solidFill>
                  <a:schemeClr val="tx1">
                    <a:lumMod val="75000"/>
                    <a:lumOff val="25000"/>
                  </a:schemeClr>
                </a:solidFill>
              </a:rPr>
              <a:t>yarıya</a:t>
            </a:r>
            <a:r>
              <a:rPr lang="en-IE" dirty="0" smtClean="0">
                <a:solidFill>
                  <a:schemeClr val="tx1">
                    <a:lumMod val="75000"/>
                    <a:lumOff val="25000"/>
                  </a:schemeClr>
                </a:solidFill>
              </a:rPr>
              <a:t> </a:t>
            </a:r>
            <a:r>
              <a:rPr lang="en-IE" dirty="0" err="1" smtClean="0">
                <a:solidFill>
                  <a:schemeClr val="tx1">
                    <a:lumMod val="75000"/>
                    <a:lumOff val="25000"/>
                  </a:schemeClr>
                </a:solidFill>
              </a:rPr>
              <a:t>azaltarak</a:t>
            </a:r>
            <a:r>
              <a:rPr lang="en-IE" dirty="0" smtClean="0">
                <a:solidFill>
                  <a:schemeClr val="tx1">
                    <a:lumMod val="75000"/>
                    <a:lumOff val="25000"/>
                  </a:schemeClr>
                </a:solidFill>
              </a:rPr>
              <a:t> </a:t>
            </a:r>
            <a:r>
              <a:rPr lang="en-IE" dirty="0" err="1" smtClean="0">
                <a:solidFill>
                  <a:schemeClr val="tx1">
                    <a:lumMod val="75000"/>
                    <a:lumOff val="25000"/>
                  </a:schemeClr>
                </a:solidFill>
              </a:rPr>
              <a:t>gıda</a:t>
            </a:r>
            <a:r>
              <a:rPr lang="en-IE" dirty="0" smtClean="0">
                <a:solidFill>
                  <a:schemeClr val="tx1">
                    <a:lumMod val="75000"/>
                    <a:lumOff val="25000"/>
                  </a:schemeClr>
                </a:solidFill>
              </a:rPr>
              <a:t> </a:t>
            </a:r>
            <a:r>
              <a:rPr lang="en-IE" dirty="0" err="1" smtClean="0">
                <a:solidFill>
                  <a:schemeClr val="tx1">
                    <a:lumMod val="75000"/>
                    <a:lumOff val="25000"/>
                  </a:schemeClr>
                </a:solidFill>
              </a:rPr>
              <a:t>kaybı</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gıda</a:t>
            </a:r>
            <a:r>
              <a:rPr lang="en-IE" dirty="0" smtClean="0">
                <a:solidFill>
                  <a:schemeClr val="tx1">
                    <a:lumMod val="75000"/>
                    <a:lumOff val="25000"/>
                  </a:schemeClr>
                </a:solidFill>
              </a:rPr>
              <a:t> </a:t>
            </a:r>
            <a:r>
              <a:rPr lang="en-IE" dirty="0" err="1" smtClean="0">
                <a:solidFill>
                  <a:schemeClr val="tx1">
                    <a:lumMod val="75000"/>
                    <a:lumOff val="25000"/>
                  </a:schemeClr>
                </a:solidFill>
              </a:rPr>
              <a:t>israfının</a:t>
            </a:r>
            <a:r>
              <a:rPr lang="en-IE" dirty="0" smtClean="0">
                <a:solidFill>
                  <a:schemeClr val="tx1">
                    <a:lumMod val="75000"/>
                    <a:lumOff val="25000"/>
                  </a:schemeClr>
                </a:solidFill>
              </a:rPr>
              <a:t> </a:t>
            </a:r>
            <a:r>
              <a:rPr lang="en-IE" dirty="0" err="1" smtClean="0">
                <a:solidFill>
                  <a:schemeClr val="tx1">
                    <a:lumMod val="75000"/>
                    <a:lumOff val="25000"/>
                  </a:schemeClr>
                </a:solidFill>
              </a:rPr>
              <a:t>üstesinden</a:t>
            </a:r>
            <a:r>
              <a:rPr lang="en-IE" dirty="0" smtClean="0">
                <a:solidFill>
                  <a:schemeClr val="tx1">
                    <a:lumMod val="75000"/>
                    <a:lumOff val="25000"/>
                  </a:schemeClr>
                </a:solidFill>
              </a:rPr>
              <a:t> </a:t>
            </a:r>
            <a:r>
              <a:rPr lang="en-IE" dirty="0" err="1" smtClean="0">
                <a:solidFill>
                  <a:schemeClr val="tx1">
                    <a:lumMod val="75000"/>
                    <a:lumOff val="25000"/>
                  </a:schemeClr>
                </a:solidFill>
              </a:rPr>
              <a:t>gelin</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hasat</a:t>
            </a:r>
            <a:r>
              <a:rPr lang="en-IE" dirty="0" smtClean="0">
                <a:solidFill>
                  <a:schemeClr val="tx1">
                    <a:lumMod val="75000"/>
                    <a:lumOff val="25000"/>
                  </a:schemeClr>
                </a:solidFill>
              </a:rPr>
              <a:t> </a:t>
            </a:r>
            <a:r>
              <a:rPr lang="en-IE" dirty="0" err="1" smtClean="0">
                <a:solidFill>
                  <a:schemeClr val="tx1">
                    <a:lumMod val="75000"/>
                    <a:lumOff val="25000"/>
                  </a:schemeClr>
                </a:solidFill>
              </a:rPr>
              <a:t>sonrası</a:t>
            </a:r>
            <a:r>
              <a:rPr lang="en-IE" dirty="0" smtClean="0">
                <a:solidFill>
                  <a:schemeClr val="tx1">
                    <a:lumMod val="75000"/>
                    <a:lumOff val="25000"/>
                  </a:schemeClr>
                </a:solidFill>
              </a:rPr>
              <a:t> </a:t>
            </a:r>
            <a:r>
              <a:rPr lang="en-IE" dirty="0" err="1" smtClean="0">
                <a:solidFill>
                  <a:schemeClr val="tx1">
                    <a:lumMod val="75000"/>
                    <a:lumOff val="25000"/>
                  </a:schemeClr>
                </a:solidFill>
              </a:rPr>
              <a:t>kayıp</a:t>
            </a:r>
            <a:r>
              <a:rPr lang="en-IE" dirty="0" smtClean="0">
                <a:solidFill>
                  <a:schemeClr val="tx1">
                    <a:lumMod val="75000"/>
                    <a:lumOff val="25000"/>
                  </a:schemeClr>
                </a:solidFill>
              </a:rPr>
              <a:t> </a:t>
            </a:r>
            <a:r>
              <a:rPr lang="en-IE" dirty="0" err="1" smtClean="0">
                <a:solidFill>
                  <a:schemeClr val="tx1">
                    <a:lumMod val="75000"/>
                    <a:lumOff val="25000"/>
                  </a:schemeClr>
                </a:solidFill>
              </a:rPr>
              <a:t>azaltıldı</a:t>
            </a:r>
            <a:endParaRPr lang="en-IE" dirty="0" smtClean="0">
              <a:solidFill>
                <a:schemeClr val="tx1">
                  <a:lumMod val="75000"/>
                  <a:lumOff val="25000"/>
                </a:schemeClr>
              </a:solidFill>
            </a:endParaRPr>
          </a:p>
          <a:p>
            <a:pPr marL="342900" indent="-342900">
              <a:buFont typeface="Wingdings" panose="05000000000000000000" pitchFamily="2" charset="2"/>
              <a:buChar char="ü"/>
            </a:pPr>
            <a:r>
              <a:rPr lang="en-IE" b="1" dirty="0" err="1" smtClean="0">
                <a:solidFill>
                  <a:schemeClr val="tx1">
                    <a:lumMod val="75000"/>
                    <a:lumOff val="25000"/>
                  </a:schemeClr>
                </a:solidFill>
              </a:rPr>
              <a:t>İnsan</a:t>
            </a:r>
            <a:r>
              <a:rPr lang="en-IE" b="1" dirty="0" smtClean="0">
                <a:solidFill>
                  <a:schemeClr val="tx1">
                    <a:lumMod val="75000"/>
                    <a:lumOff val="25000"/>
                  </a:schemeClr>
                </a:solidFill>
              </a:rPr>
              <a:t> </a:t>
            </a:r>
            <a:r>
              <a:rPr lang="en-IE" b="1" dirty="0" err="1" smtClean="0">
                <a:solidFill>
                  <a:schemeClr val="tx1">
                    <a:lumMod val="75000"/>
                    <a:lumOff val="25000"/>
                  </a:schemeClr>
                </a:solidFill>
              </a:rPr>
              <a:t>ve</a:t>
            </a:r>
            <a:r>
              <a:rPr lang="en-IE" b="1" dirty="0" smtClean="0">
                <a:solidFill>
                  <a:schemeClr val="tx1">
                    <a:lumMod val="75000"/>
                    <a:lumOff val="25000"/>
                  </a:schemeClr>
                </a:solidFill>
              </a:rPr>
              <a:t> </a:t>
            </a:r>
            <a:r>
              <a:rPr lang="en-IE" b="1" dirty="0" err="1" smtClean="0">
                <a:solidFill>
                  <a:schemeClr val="tx1">
                    <a:lumMod val="75000"/>
                    <a:lumOff val="25000"/>
                  </a:schemeClr>
                </a:solidFill>
              </a:rPr>
              <a:t>gezegen</a:t>
            </a:r>
            <a:r>
              <a:rPr lang="en-IE" b="1" dirty="0" smtClean="0">
                <a:solidFill>
                  <a:schemeClr val="tx1">
                    <a:lumMod val="75000"/>
                    <a:lumOff val="25000"/>
                  </a:schemeClr>
                </a:solidFill>
              </a:rPr>
              <a:t> </a:t>
            </a:r>
            <a:r>
              <a:rPr lang="en-IE" b="1" dirty="0" err="1" smtClean="0">
                <a:solidFill>
                  <a:schemeClr val="tx1">
                    <a:lumMod val="75000"/>
                    <a:lumOff val="25000"/>
                  </a:schemeClr>
                </a:solidFill>
              </a:rPr>
              <a:t>sağlığı</a:t>
            </a:r>
            <a:r>
              <a:rPr lang="en-IE" dirty="0" smtClean="0">
                <a:solidFill>
                  <a:schemeClr val="tx1">
                    <a:lumMod val="75000"/>
                    <a:lumOff val="25000"/>
                  </a:schemeClr>
                </a:solidFill>
              </a:rPr>
              <a:t>, </a:t>
            </a:r>
            <a:r>
              <a:rPr lang="en-IE" dirty="0" err="1" smtClean="0">
                <a:solidFill>
                  <a:schemeClr val="tx1">
                    <a:lumMod val="75000"/>
                    <a:lumOff val="25000"/>
                  </a:schemeClr>
                </a:solidFill>
              </a:rPr>
              <a:t>diyetlerin</a:t>
            </a:r>
            <a:r>
              <a:rPr lang="en-IE" dirty="0" smtClean="0">
                <a:solidFill>
                  <a:schemeClr val="tx1">
                    <a:lumMod val="75000"/>
                    <a:lumOff val="25000"/>
                  </a:schemeClr>
                </a:solidFill>
              </a:rPr>
              <a:t> </a:t>
            </a:r>
            <a:r>
              <a:rPr lang="en-IE" dirty="0" err="1" smtClean="0">
                <a:solidFill>
                  <a:schemeClr val="tx1">
                    <a:lumMod val="75000"/>
                    <a:lumOff val="25000"/>
                  </a:schemeClr>
                </a:solidFill>
              </a:rPr>
              <a:t>küresel</a:t>
            </a:r>
            <a:r>
              <a:rPr lang="en-IE" dirty="0" smtClean="0">
                <a:solidFill>
                  <a:schemeClr val="tx1">
                    <a:lumMod val="75000"/>
                    <a:lumOff val="25000"/>
                  </a:schemeClr>
                </a:solidFill>
              </a:rPr>
              <a:t> </a:t>
            </a:r>
            <a:r>
              <a:rPr lang="en-IE" dirty="0" err="1" smtClean="0">
                <a:solidFill>
                  <a:schemeClr val="tx1">
                    <a:lumMod val="75000"/>
                    <a:lumOff val="25000"/>
                  </a:schemeClr>
                </a:solidFill>
              </a:rPr>
              <a:t>ayak</a:t>
            </a:r>
            <a:r>
              <a:rPr lang="en-IE" dirty="0" smtClean="0">
                <a:solidFill>
                  <a:schemeClr val="tx1">
                    <a:lumMod val="75000"/>
                    <a:lumOff val="25000"/>
                  </a:schemeClr>
                </a:solidFill>
              </a:rPr>
              <a:t> </a:t>
            </a:r>
            <a:r>
              <a:rPr lang="en-IE" dirty="0" err="1" smtClean="0">
                <a:solidFill>
                  <a:schemeClr val="tx1">
                    <a:lumMod val="75000"/>
                    <a:lumOff val="25000"/>
                  </a:schemeClr>
                </a:solidFill>
              </a:rPr>
              <a:t>izinin</a:t>
            </a:r>
            <a:r>
              <a:rPr lang="en-IE" dirty="0" smtClean="0">
                <a:solidFill>
                  <a:schemeClr val="tx1">
                    <a:lumMod val="75000"/>
                    <a:lumOff val="25000"/>
                  </a:schemeClr>
                </a:solidFill>
              </a:rPr>
              <a:t> </a:t>
            </a:r>
            <a:r>
              <a:rPr lang="en-IE" dirty="0" err="1" smtClean="0">
                <a:solidFill>
                  <a:schemeClr val="tx1">
                    <a:lumMod val="75000"/>
                    <a:lumOff val="25000"/>
                  </a:schemeClr>
                </a:solidFill>
              </a:rPr>
              <a:t>yarısı</a:t>
            </a:r>
            <a:r>
              <a:rPr lang="en-IE" dirty="0" smtClean="0">
                <a:solidFill>
                  <a:schemeClr val="tx1">
                    <a:lumMod val="75000"/>
                    <a:lumOff val="25000"/>
                  </a:schemeClr>
                </a:solidFill>
              </a:rPr>
              <a:t> </a:t>
            </a:r>
            <a:r>
              <a:rPr lang="en-IE" dirty="0" err="1" smtClean="0">
                <a:solidFill>
                  <a:schemeClr val="tx1">
                    <a:lumMod val="75000"/>
                    <a:lumOff val="25000"/>
                  </a:schemeClr>
                </a:solidFill>
              </a:rPr>
              <a:t>ile</a:t>
            </a:r>
            <a:r>
              <a:rPr lang="en-IE" dirty="0" smtClean="0">
                <a:solidFill>
                  <a:schemeClr val="tx1">
                    <a:lumMod val="75000"/>
                    <a:lumOff val="25000"/>
                  </a:schemeClr>
                </a:solidFill>
              </a:rPr>
              <a:t> </a:t>
            </a:r>
            <a:r>
              <a:rPr lang="en-IE" dirty="0" err="1" smtClean="0">
                <a:solidFill>
                  <a:schemeClr val="tx1">
                    <a:lumMod val="75000"/>
                    <a:lumOff val="25000"/>
                  </a:schemeClr>
                </a:solidFill>
              </a:rPr>
              <a:t>uyumludur</a:t>
            </a:r>
            <a:endParaRPr lang="en-IE" dirty="0" smtClean="0">
              <a:solidFill>
                <a:schemeClr val="tx1">
                  <a:lumMod val="75000"/>
                  <a:lumOff val="25000"/>
                </a:schemeClr>
              </a:solidFill>
            </a:endParaRPr>
          </a:p>
          <a:p>
            <a:pPr marL="342900" indent="-342900">
              <a:buFont typeface="Wingdings" panose="05000000000000000000" pitchFamily="2" charset="2"/>
              <a:buChar char="ü"/>
            </a:pPr>
            <a:r>
              <a:rPr lang="en-IE" b="1" dirty="0" err="1" smtClean="0">
                <a:solidFill>
                  <a:schemeClr val="tx1">
                    <a:lumMod val="75000"/>
                    <a:lumOff val="25000"/>
                  </a:schemeClr>
                </a:solidFill>
              </a:rPr>
              <a:t>Çiftçileri</a:t>
            </a:r>
            <a:r>
              <a:rPr lang="en-IE" b="1" dirty="0" smtClean="0">
                <a:solidFill>
                  <a:schemeClr val="tx1">
                    <a:lumMod val="75000"/>
                    <a:lumOff val="25000"/>
                  </a:schemeClr>
                </a:solidFill>
              </a:rPr>
              <a:t> </a:t>
            </a:r>
            <a:r>
              <a:rPr lang="en-IE" b="1" dirty="0" err="1" smtClean="0">
                <a:solidFill>
                  <a:schemeClr val="tx1">
                    <a:lumMod val="75000"/>
                    <a:lumOff val="25000"/>
                  </a:schemeClr>
                </a:solidFill>
              </a:rPr>
              <a:t>ve</a:t>
            </a:r>
            <a:r>
              <a:rPr lang="en-IE" b="1" dirty="0" smtClean="0">
                <a:solidFill>
                  <a:schemeClr val="tx1">
                    <a:lumMod val="75000"/>
                    <a:lumOff val="25000"/>
                  </a:schemeClr>
                </a:solidFill>
              </a:rPr>
              <a:t> </a:t>
            </a:r>
            <a:r>
              <a:rPr lang="en-IE" b="1" dirty="0" err="1" smtClean="0">
                <a:solidFill>
                  <a:schemeClr val="tx1">
                    <a:lumMod val="75000"/>
                    <a:lumOff val="25000"/>
                  </a:schemeClr>
                </a:solidFill>
              </a:rPr>
              <a:t>gençleri</a:t>
            </a:r>
            <a:r>
              <a:rPr lang="en-IE" dirty="0" smtClean="0">
                <a:solidFill>
                  <a:schemeClr val="tx1">
                    <a:lumMod val="75000"/>
                    <a:lumOff val="25000"/>
                  </a:schemeClr>
                </a:solidFill>
              </a:rPr>
              <a:t>, </a:t>
            </a:r>
            <a:r>
              <a:rPr lang="en-IE" dirty="0" err="1" smtClean="0">
                <a:solidFill>
                  <a:schemeClr val="tx1">
                    <a:lumMod val="75000"/>
                    <a:lumOff val="25000"/>
                  </a:schemeClr>
                </a:solidFill>
              </a:rPr>
              <a:t>mahsullerinin</a:t>
            </a:r>
            <a:r>
              <a:rPr lang="en-IE" dirty="0" smtClean="0">
                <a:solidFill>
                  <a:schemeClr val="tx1">
                    <a:lumMod val="75000"/>
                    <a:lumOff val="25000"/>
                  </a:schemeClr>
                </a:solidFill>
              </a:rPr>
              <a:t> </a:t>
            </a:r>
            <a:r>
              <a:rPr lang="en-IE" dirty="0" err="1" smtClean="0">
                <a:solidFill>
                  <a:schemeClr val="tx1">
                    <a:lumMod val="75000"/>
                    <a:lumOff val="25000"/>
                  </a:schemeClr>
                </a:solidFill>
              </a:rPr>
              <a:t>kalitesini</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verimini</a:t>
            </a:r>
            <a:r>
              <a:rPr lang="en-IE" dirty="0" smtClean="0">
                <a:solidFill>
                  <a:schemeClr val="tx1">
                    <a:lumMod val="75000"/>
                    <a:lumOff val="25000"/>
                  </a:schemeClr>
                </a:solidFill>
              </a:rPr>
              <a:t> </a:t>
            </a:r>
            <a:r>
              <a:rPr lang="en-IE" dirty="0" err="1" smtClean="0">
                <a:solidFill>
                  <a:schemeClr val="tx1">
                    <a:lumMod val="75000"/>
                    <a:lumOff val="25000"/>
                  </a:schemeClr>
                </a:solidFill>
              </a:rPr>
              <a:t>artırmak</a:t>
            </a:r>
            <a:r>
              <a:rPr lang="en-IE" dirty="0" smtClean="0">
                <a:solidFill>
                  <a:schemeClr val="tx1">
                    <a:lumMod val="75000"/>
                    <a:lumOff val="25000"/>
                  </a:schemeClr>
                </a:solidFill>
              </a:rPr>
              <a:t> </a:t>
            </a:r>
            <a:r>
              <a:rPr lang="en-IE" dirty="0" err="1" smtClean="0">
                <a:solidFill>
                  <a:schemeClr val="tx1">
                    <a:lumMod val="75000"/>
                    <a:lumOff val="25000"/>
                  </a:schemeClr>
                </a:solidFill>
              </a:rPr>
              <a:t>için</a:t>
            </a:r>
            <a:r>
              <a:rPr lang="en-IE" dirty="0" smtClean="0">
                <a:solidFill>
                  <a:schemeClr val="tx1">
                    <a:lumMod val="75000"/>
                    <a:lumOff val="25000"/>
                  </a:schemeClr>
                </a:solidFill>
              </a:rPr>
              <a:t> </a:t>
            </a:r>
            <a:r>
              <a:rPr lang="en-IE" dirty="0" err="1" smtClean="0">
                <a:solidFill>
                  <a:schemeClr val="tx1">
                    <a:lumMod val="75000"/>
                    <a:lumOff val="25000"/>
                  </a:schemeClr>
                </a:solidFill>
              </a:rPr>
              <a:t>yeni</a:t>
            </a:r>
            <a:r>
              <a:rPr lang="en-IE" dirty="0" smtClean="0">
                <a:solidFill>
                  <a:schemeClr val="tx1">
                    <a:lumMod val="75000"/>
                    <a:lumOff val="25000"/>
                  </a:schemeClr>
                </a:solidFill>
              </a:rPr>
              <a:t> </a:t>
            </a:r>
            <a:r>
              <a:rPr lang="en-IE" dirty="0" err="1" smtClean="0">
                <a:solidFill>
                  <a:schemeClr val="tx1">
                    <a:lumMod val="75000"/>
                    <a:lumOff val="25000"/>
                  </a:schemeClr>
                </a:solidFill>
              </a:rPr>
              <a:t>tarım</a:t>
            </a:r>
            <a:r>
              <a:rPr lang="en-IE" dirty="0" smtClean="0">
                <a:solidFill>
                  <a:schemeClr val="tx1">
                    <a:lumMod val="75000"/>
                    <a:lumOff val="25000"/>
                  </a:schemeClr>
                </a:solidFill>
              </a:rPr>
              <a:t> </a:t>
            </a:r>
            <a:r>
              <a:rPr lang="en-IE" dirty="0" err="1" smtClean="0">
                <a:solidFill>
                  <a:schemeClr val="tx1">
                    <a:lumMod val="75000"/>
                    <a:lumOff val="25000"/>
                  </a:schemeClr>
                </a:solidFill>
              </a:rPr>
              <a:t>uygulamaları</a:t>
            </a:r>
            <a:r>
              <a:rPr lang="en-IE" dirty="0" smtClean="0">
                <a:solidFill>
                  <a:schemeClr val="tx1">
                    <a:lumMod val="75000"/>
                    <a:lumOff val="25000"/>
                  </a:schemeClr>
                </a:solidFill>
              </a:rPr>
              <a:t> </a:t>
            </a:r>
            <a:r>
              <a:rPr lang="en-IE" dirty="0" err="1" smtClean="0">
                <a:solidFill>
                  <a:schemeClr val="tx1">
                    <a:lumMod val="75000"/>
                    <a:lumOff val="25000"/>
                  </a:schemeClr>
                </a:solidFill>
              </a:rPr>
              <a:t>eğitmek</a:t>
            </a:r>
            <a:endParaRPr lang="en-IE" dirty="0" smtClean="0">
              <a:solidFill>
                <a:schemeClr val="tx1">
                  <a:lumMod val="75000"/>
                  <a:lumOff val="25000"/>
                </a:schemeClr>
              </a:solidFill>
            </a:endParaRPr>
          </a:p>
          <a:p>
            <a:pPr marL="342900" indent="-342900">
              <a:buFont typeface="Wingdings" panose="05000000000000000000" pitchFamily="2" charset="2"/>
              <a:buChar char="ü"/>
            </a:pPr>
            <a:r>
              <a:rPr lang="en-IE" b="1" dirty="0" err="1" smtClean="0">
                <a:solidFill>
                  <a:schemeClr val="tx1">
                    <a:lumMod val="75000"/>
                    <a:lumOff val="25000"/>
                  </a:schemeClr>
                </a:solidFill>
              </a:rPr>
              <a:t>Kendi</a:t>
            </a:r>
            <a:r>
              <a:rPr lang="en-IE" b="1" dirty="0" smtClean="0">
                <a:solidFill>
                  <a:schemeClr val="tx1">
                    <a:lumMod val="75000"/>
                    <a:lumOff val="25000"/>
                  </a:schemeClr>
                </a:solidFill>
              </a:rPr>
              <a:t> </a:t>
            </a:r>
            <a:r>
              <a:rPr lang="en-IE" b="1" dirty="0" err="1" smtClean="0">
                <a:solidFill>
                  <a:schemeClr val="tx1">
                    <a:lumMod val="75000"/>
                    <a:lumOff val="25000"/>
                  </a:schemeClr>
                </a:solidFill>
              </a:rPr>
              <a:t>sebze</a:t>
            </a:r>
            <a:r>
              <a:rPr lang="en-IE" b="1" dirty="0" smtClean="0">
                <a:solidFill>
                  <a:schemeClr val="tx1">
                    <a:lumMod val="75000"/>
                    <a:lumOff val="25000"/>
                  </a:schemeClr>
                </a:solidFill>
              </a:rPr>
              <a:t> </a:t>
            </a:r>
            <a:r>
              <a:rPr lang="en-IE" dirty="0" err="1" smtClean="0">
                <a:solidFill>
                  <a:schemeClr val="tx1">
                    <a:lumMod val="75000"/>
                    <a:lumOff val="25000"/>
                  </a:schemeClr>
                </a:solidFill>
              </a:rPr>
              <a:t>bahçelerini</a:t>
            </a:r>
            <a:r>
              <a:rPr lang="en-IE" dirty="0" smtClean="0">
                <a:solidFill>
                  <a:schemeClr val="tx1">
                    <a:lumMod val="75000"/>
                    <a:lumOff val="25000"/>
                  </a:schemeClr>
                </a:solidFill>
              </a:rPr>
              <a:t> </a:t>
            </a:r>
            <a:r>
              <a:rPr lang="en-IE" dirty="0" err="1" smtClean="0">
                <a:solidFill>
                  <a:schemeClr val="tx1">
                    <a:lumMod val="75000"/>
                    <a:lumOff val="25000"/>
                  </a:schemeClr>
                </a:solidFill>
              </a:rPr>
              <a:t>kurmak</a:t>
            </a:r>
            <a:r>
              <a:rPr lang="en-IE" dirty="0" smtClean="0">
                <a:solidFill>
                  <a:schemeClr val="tx1">
                    <a:lumMod val="75000"/>
                    <a:lumOff val="25000"/>
                  </a:schemeClr>
                </a:solidFill>
              </a:rPr>
              <a:t>, </a:t>
            </a:r>
            <a:r>
              <a:rPr lang="en-IE" dirty="0" err="1" smtClean="0">
                <a:solidFill>
                  <a:schemeClr val="tx1">
                    <a:lumMod val="75000"/>
                    <a:lumOff val="25000"/>
                  </a:schemeClr>
                </a:solidFill>
              </a:rPr>
              <a:t>sağlıklı</a:t>
            </a:r>
            <a:r>
              <a:rPr lang="en-IE" dirty="0" smtClean="0">
                <a:solidFill>
                  <a:schemeClr val="tx1">
                    <a:lumMod val="75000"/>
                    <a:lumOff val="25000"/>
                  </a:schemeClr>
                </a:solidFill>
              </a:rPr>
              <a:t> </a:t>
            </a:r>
            <a:r>
              <a:rPr lang="en-IE" dirty="0" err="1" smtClean="0">
                <a:solidFill>
                  <a:schemeClr val="tx1">
                    <a:lumMod val="75000"/>
                    <a:lumOff val="25000"/>
                  </a:schemeClr>
                </a:solidFill>
              </a:rPr>
              <a:t>beslenme</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beslenme</a:t>
            </a:r>
            <a:r>
              <a:rPr lang="en-IE" dirty="0" smtClean="0">
                <a:solidFill>
                  <a:schemeClr val="tx1">
                    <a:lumMod val="75000"/>
                    <a:lumOff val="25000"/>
                  </a:schemeClr>
                </a:solidFill>
              </a:rPr>
              <a:t> </a:t>
            </a:r>
            <a:r>
              <a:rPr lang="en-IE" dirty="0" err="1" smtClean="0">
                <a:solidFill>
                  <a:schemeClr val="tx1">
                    <a:lumMod val="75000"/>
                    <a:lumOff val="25000"/>
                  </a:schemeClr>
                </a:solidFill>
              </a:rPr>
              <a:t>atölyeleri</a:t>
            </a:r>
            <a:r>
              <a:rPr lang="en-IE" dirty="0" smtClean="0">
                <a:solidFill>
                  <a:schemeClr val="tx1">
                    <a:lumMod val="75000"/>
                    <a:lumOff val="25000"/>
                  </a:schemeClr>
                </a:solidFill>
              </a:rPr>
              <a:t> </a:t>
            </a:r>
            <a:r>
              <a:rPr lang="en-IE" dirty="0" err="1" smtClean="0">
                <a:solidFill>
                  <a:schemeClr val="tx1">
                    <a:lumMod val="75000"/>
                    <a:lumOff val="25000"/>
                  </a:schemeClr>
                </a:solidFill>
              </a:rPr>
              <a:t>yürütmek</a:t>
            </a:r>
            <a:r>
              <a:rPr lang="en-IE" dirty="0" smtClean="0">
                <a:solidFill>
                  <a:schemeClr val="tx1">
                    <a:lumMod val="75000"/>
                    <a:lumOff val="25000"/>
                  </a:schemeClr>
                </a:solidFill>
              </a:rPr>
              <a:t> </a:t>
            </a:r>
            <a:r>
              <a:rPr lang="en-IE" dirty="0" err="1" smtClean="0">
                <a:solidFill>
                  <a:schemeClr val="tx1">
                    <a:lumMod val="75000"/>
                    <a:lumOff val="25000"/>
                  </a:schemeClr>
                </a:solidFill>
              </a:rPr>
              <a:t>için</a:t>
            </a:r>
            <a:r>
              <a:rPr lang="en-IE" dirty="0" smtClean="0">
                <a:solidFill>
                  <a:schemeClr val="tx1">
                    <a:lumMod val="75000"/>
                    <a:lumOff val="25000"/>
                  </a:schemeClr>
                </a:solidFill>
              </a:rPr>
              <a:t> </a:t>
            </a:r>
            <a:r>
              <a:rPr lang="en-IE" dirty="0" err="1" smtClean="0">
                <a:solidFill>
                  <a:schemeClr val="tx1">
                    <a:lumMod val="75000"/>
                    <a:lumOff val="25000"/>
                  </a:schemeClr>
                </a:solidFill>
              </a:rPr>
              <a:t>güçlü</a:t>
            </a:r>
            <a:r>
              <a:rPr lang="en-IE" dirty="0" smtClean="0">
                <a:solidFill>
                  <a:schemeClr val="tx1">
                    <a:lumMod val="75000"/>
                    <a:lumOff val="25000"/>
                  </a:schemeClr>
                </a:solidFill>
              </a:rPr>
              <a:t> </a:t>
            </a:r>
            <a:r>
              <a:rPr lang="en-IE" dirty="0" err="1" smtClean="0">
                <a:solidFill>
                  <a:schemeClr val="tx1">
                    <a:lumMod val="75000"/>
                    <a:lumOff val="25000"/>
                  </a:schemeClr>
                </a:solidFill>
              </a:rPr>
              <a:t>topluluklar</a:t>
            </a:r>
            <a:r>
              <a:rPr lang="en-IE" dirty="0" smtClean="0">
                <a:solidFill>
                  <a:schemeClr val="tx1">
                    <a:lumMod val="75000"/>
                    <a:lumOff val="25000"/>
                  </a:schemeClr>
                </a:solidFill>
              </a:rPr>
              <a:t> </a:t>
            </a:r>
            <a:r>
              <a:rPr lang="en-IE" dirty="0" err="1" smtClean="0">
                <a:solidFill>
                  <a:schemeClr val="tx1">
                    <a:lumMod val="75000"/>
                    <a:lumOff val="25000"/>
                  </a:schemeClr>
                </a:solidFill>
              </a:rPr>
              <a:t>oluşturun</a:t>
            </a:r>
            <a:endParaRPr lang="en-IE" dirty="0">
              <a:solidFill>
                <a:schemeClr val="tx1">
                  <a:lumMod val="75000"/>
                  <a:lumOff val="25000"/>
                </a:schemeClr>
              </a:solidFill>
            </a:endParaRPr>
          </a:p>
          <a:p>
            <a:pPr marL="342900" indent="-342900">
              <a:buFont typeface="Wingdings" panose="05000000000000000000" pitchFamily="2" charset="2"/>
              <a:buChar char="ü"/>
            </a:pPr>
            <a:endParaRPr lang="en-IE" dirty="0">
              <a:solidFill>
                <a:schemeClr val="tx1">
                  <a:lumMod val="75000"/>
                  <a:lumOff val="25000"/>
                </a:schemeClr>
              </a:solidFill>
            </a:endParaRPr>
          </a:p>
          <a:p>
            <a:pPr marL="342900" indent="-342900">
              <a:buFont typeface="Wingdings" panose="05000000000000000000" pitchFamily="2" charset="2"/>
              <a:buChar char="ü"/>
            </a:pPr>
            <a:endParaRPr lang="en-IE" i="0" dirty="0">
              <a:solidFill>
                <a:schemeClr val="tx1">
                  <a:lumMod val="75000"/>
                  <a:lumOff val="25000"/>
                </a:schemeClr>
              </a:solidFill>
              <a:effectLst/>
            </a:endParaRPr>
          </a:p>
          <a:p>
            <a:pPr marL="342900" indent="-342900">
              <a:buFont typeface="Wingdings" panose="05000000000000000000" pitchFamily="2" charset="2"/>
              <a:buChar char="ü"/>
            </a:pPr>
            <a:endParaRPr lang="en-IE" dirty="0">
              <a:solidFill>
                <a:schemeClr val="tx1">
                  <a:lumMod val="75000"/>
                  <a:lumOff val="25000"/>
                </a:schemeClr>
              </a:solidFill>
            </a:endParaRPr>
          </a:p>
          <a:p>
            <a:pPr algn="ctr"/>
            <a:endParaRPr lang="en-IE" sz="3200" b="1" dirty="0">
              <a:solidFill>
                <a:schemeClr val="tx1">
                  <a:lumMod val="75000"/>
                  <a:lumOff val="25000"/>
                </a:schemeClr>
              </a:solidFill>
            </a:endParaRPr>
          </a:p>
          <a:p>
            <a:endParaRPr lang="en-IE" dirty="0"/>
          </a:p>
        </p:txBody>
      </p:sp>
      <p:sp>
        <p:nvSpPr>
          <p:cNvPr id="6" name="Text Placeholder 5">
            <a:extLst>
              <a:ext uri="{FF2B5EF4-FFF2-40B4-BE49-F238E27FC236}">
                <a16:creationId xmlns:a16="http://schemas.microsoft.com/office/drawing/2014/main" xmlns="" id="{C21EAE7A-D493-4B41-A9F6-79003B759113}"/>
              </a:ext>
            </a:extLst>
          </p:cNvPr>
          <p:cNvSpPr>
            <a:spLocks noGrp="1"/>
          </p:cNvSpPr>
          <p:nvPr>
            <p:ph type="body" sz="quarter" idx="15"/>
          </p:nvPr>
        </p:nvSpPr>
        <p:spPr>
          <a:xfrm>
            <a:off x="153909" y="167039"/>
            <a:ext cx="3250193" cy="6179440"/>
          </a:xfrm>
        </p:spPr>
        <p:txBody>
          <a:bodyPr>
            <a:normAutofit fontScale="25000" lnSpcReduction="20000"/>
          </a:bodyPr>
          <a:lstStyle/>
          <a:p>
            <a:pPr algn="ctr">
              <a:lnSpc>
                <a:spcPct val="120000"/>
              </a:lnSpc>
              <a:spcBef>
                <a:spcPts val="0"/>
              </a:spcBef>
            </a:pPr>
            <a:r>
              <a:rPr lang="en-IE" sz="14400" b="1" dirty="0" err="1" smtClean="0">
                <a:solidFill>
                  <a:schemeClr val="tx1">
                    <a:lumMod val="75000"/>
                    <a:lumOff val="25000"/>
                  </a:schemeClr>
                </a:solidFill>
              </a:rPr>
              <a:t>Dünya</a:t>
            </a:r>
            <a:r>
              <a:rPr lang="en-IE" sz="14400" b="1" dirty="0" smtClean="0">
                <a:solidFill>
                  <a:schemeClr val="tx1">
                    <a:lumMod val="75000"/>
                    <a:lumOff val="25000"/>
                  </a:schemeClr>
                </a:solidFill>
              </a:rPr>
              <a:t> </a:t>
            </a:r>
            <a:r>
              <a:rPr lang="en-IE" sz="14400" b="1" dirty="0" err="1" smtClean="0">
                <a:solidFill>
                  <a:schemeClr val="tx1">
                    <a:lumMod val="75000"/>
                    <a:lumOff val="25000"/>
                  </a:schemeClr>
                </a:solidFill>
              </a:rPr>
              <a:t>Açlığı</a:t>
            </a:r>
            <a:endParaRPr lang="en-IE" sz="14400" b="1" dirty="0" smtClean="0">
              <a:solidFill>
                <a:schemeClr val="tx1">
                  <a:lumMod val="75000"/>
                  <a:lumOff val="25000"/>
                </a:schemeClr>
              </a:solidFill>
            </a:endParaRPr>
          </a:p>
          <a:p>
            <a:pPr algn="ctr">
              <a:lnSpc>
                <a:spcPct val="120000"/>
              </a:lnSpc>
              <a:spcBef>
                <a:spcPts val="0"/>
              </a:spcBef>
            </a:pPr>
            <a:r>
              <a:rPr lang="en-IE" sz="14400" b="1" dirty="0" err="1" smtClean="0">
                <a:solidFill>
                  <a:schemeClr val="tx1">
                    <a:lumMod val="75000"/>
                    <a:lumOff val="25000"/>
                  </a:schemeClr>
                </a:solidFill>
              </a:rPr>
              <a:t>Tarıma</a:t>
            </a:r>
            <a:r>
              <a:rPr lang="en-IE" sz="14400" b="1" dirty="0" smtClean="0">
                <a:solidFill>
                  <a:schemeClr val="tx1">
                    <a:lumMod val="75000"/>
                    <a:lumOff val="25000"/>
                  </a:schemeClr>
                </a:solidFill>
              </a:rPr>
              <a:t> </a:t>
            </a:r>
            <a:r>
              <a:rPr lang="en-IE" sz="14400" b="1" dirty="0" err="1" smtClean="0">
                <a:solidFill>
                  <a:schemeClr val="tx1">
                    <a:lumMod val="75000"/>
                    <a:lumOff val="25000"/>
                  </a:schemeClr>
                </a:solidFill>
              </a:rPr>
              <a:t>Bakış</a:t>
            </a:r>
            <a:endParaRPr lang="en-IE" sz="14400" b="1" dirty="0" smtClean="0">
              <a:solidFill>
                <a:schemeClr val="tx1">
                  <a:lumMod val="75000"/>
                  <a:lumOff val="25000"/>
                </a:schemeClr>
              </a:solidFill>
            </a:endParaRPr>
          </a:p>
          <a:p>
            <a:pPr algn="ctr">
              <a:lnSpc>
                <a:spcPct val="120000"/>
              </a:lnSpc>
              <a:spcBef>
                <a:spcPts val="0"/>
              </a:spcBef>
            </a:pPr>
            <a:endParaRPr lang="en-IE" sz="14400" b="1" i="1" dirty="0" smtClean="0">
              <a:solidFill>
                <a:schemeClr val="tx1">
                  <a:lumMod val="75000"/>
                  <a:lumOff val="25000"/>
                </a:schemeClr>
              </a:solidFill>
            </a:endParaRPr>
          </a:p>
          <a:p>
            <a:pPr algn="ctr">
              <a:lnSpc>
                <a:spcPct val="120000"/>
              </a:lnSpc>
              <a:spcBef>
                <a:spcPts val="0"/>
              </a:spcBef>
            </a:pPr>
            <a:r>
              <a:rPr lang="en-IE" sz="14400" b="1" i="1" dirty="0" err="1" smtClean="0">
                <a:solidFill>
                  <a:schemeClr val="tx1">
                    <a:lumMod val="75000"/>
                    <a:lumOff val="25000"/>
                  </a:schemeClr>
                </a:solidFill>
              </a:rPr>
              <a:t>Mücadeleler</a:t>
            </a:r>
            <a:endParaRPr lang="en-IE" sz="14400" b="1" i="1" dirty="0" smtClean="0">
              <a:solidFill>
                <a:schemeClr val="tx1">
                  <a:lumMod val="75000"/>
                  <a:lumOff val="25000"/>
                </a:schemeClr>
              </a:solidFill>
            </a:endParaRPr>
          </a:p>
          <a:p>
            <a:pPr algn="ctr"/>
            <a:endParaRPr lang="en-IE" b="1" dirty="0"/>
          </a:p>
          <a:p>
            <a:pPr algn="ctr"/>
            <a:endParaRPr lang="en-IE" b="1" dirty="0"/>
          </a:p>
          <a:p>
            <a:pPr algn="ctr"/>
            <a:endParaRPr lang="en-IE" b="1" dirty="0"/>
          </a:p>
          <a:p>
            <a:pPr algn="ctr"/>
            <a:endParaRPr lang="en-IE" b="1" dirty="0"/>
          </a:p>
          <a:p>
            <a:pPr algn="ctr"/>
            <a:endParaRPr lang="en-IE" b="1" dirty="0"/>
          </a:p>
          <a:p>
            <a:pPr algn="ctr"/>
            <a:endParaRPr lang="en-IE" b="1" dirty="0"/>
          </a:p>
          <a:p>
            <a:pPr algn="ctr"/>
            <a:endParaRPr lang="en-IE" b="1" dirty="0"/>
          </a:p>
          <a:p>
            <a:pPr algn="ctr"/>
            <a:endParaRPr lang="en-IE" b="1" dirty="0"/>
          </a:p>
          <a:p>
            <a:pPr algn="ctr"/>
            <a:endParaRPr lang="en-IE" b="1" dirty="0"/>
          </a:p>
          <a:p>
            <a:pPr algn="ctr"/>
            <a:endParaRPr lang="en-IE" b="1" dirty="0"/>
          </a:p>
          <a:p>
            <a:pPr algn="ctr"/>
            <a:endParaRPr lang="en-IE" b="1" dirty="0"/>
          </a:p>
          <a:p>
            <a:pPr algn="ctr"/>
            <a:endParaRPr lang="en-IE" b="1" dirty="0"/>
          </a:p>
          <a:p>
            <a:pPr algn="ctr"/>
            <a:endParaRPr lang="en-IE" b="1" dirty="0"/>
          </a:p>
          <a:p>
            <a:pPr algn="ctr"/>
            <a:endParaRPr lang="en-IE" b="1" dirty="0"/>
          </a:p>
          <a:p>
            <a:pPr algn="ctr"/>
            <a:r>
              <a:rPr lang="en-IE" b="1" dirty="0">
                <a:solidFill>
                  <a:schemeClr val="tx1">
                    <a:lumMod val="75000"/>
                    <a:lumOff val="25000"/>
                  </a:schemeClr>
                </a:solidFill>
                <a:hlinkClick r:id="rId2">
                  <a:extLst>
                    <a:ext uri="{A12FA001-AC4F-418D-AE19-62706E023703}">
                      <ahyp:hlinkClr xmlns:ahyp="http://schemas.microsoft.com/office/drawing/2018/hyperlinkcolor" xmlns="" val="tx"/>
                    </a:ext>
                  </a:extLst>
                </a:hlinkClick>
              </a:rPr>
              <a:t>World Wildlife Fund</a:t>
            </a:r>
            <a:endParaRPr lang="en-IE" b="1" dirty="0">
              <a:solidFill>
                <a:schemeClr val="tx1">
                  <a:lumMod val="75000"/>
                  <a:lumOff val="25000"/>
                </a:schemeClr>
              </a:solidFill>
            </a:endParaRPr>
          </a:p>
        </p:txBody>
      </p:sp>
      <p:sp>
        <p:nvSpPr>
          <p:cNvPr id="8" name="Text Placeholder 5">
            <a:extLst>
              <a:ext uri="{FF2B5EF4-FFF2-40B4-BE49-F238E27FC236}">
                <a16:creationId xmlns:a16="http://schemas.microsoft.com/office/drawing/2014/main" xmlns="" id="{9CBDE5A6-5290-4260-91DA-50783CFE5C43}"/>
              </a:ext>
            </a:extLst>
          </p:cNvPr>
          <p:cNvSpPr txBox="1">
            <a:spLocks/>
          </p:cNvSpPr>
          <p:nvPr/>
        </p:nvSpPr>
        <p:spPr>
          <a:xfrm>
            <a:off x="2500151" y="825741"/>
            <a:ext cx="3336967" cy="520651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IE" b="1" dirty="0">
              <a:solidFill>
                <a:schemeClr val="tx1">
                  <a:lumMod val="75000"/>
                  <a:lumOff val="25000"/>
                </a:schemeClr>
              </a:solidFill>
            </a:endParaRPr>
          </a:p>
        </p:txBody>
      </p:sp>
      <p:pic>
        <p:nvPicPr>
          <p:cNvPr id="3" name="Picture 2" descr="A person sleeping on the ground&#10;&#10;Description automatically generated with low confidence">
            <a:extLst>
              <a:ext uri="{FF2B5EF4-FFF2-40B4-BE49-F238E27FC236}">
                <a16:creationId xmlns:a16="http://schemas.microsoft.com/office/drawing/2014/main" xmlns="" id="{1812908C-3326-4FF1-8C2A-7CD81DA1EA14}"/>
              </a:ext>
            </a:extLst>
          </p:cNvPr>
          <p:cNvPicPr>
            <a:picLocks noChangeAspect="1"/>
          </p:cNvPicPr>
          <p:nvPr/>
        </p:nvPicPr>
        <p:blipFill>
          <a:blip r:embed="rId3"/>
          <a:stretch>
            <a:fillRect/>
          </a:stretch>
        </p:blipFill>
        <p:spPr>
          <a:xfrm>
            <a:off x="0" y="3359294"/>
            <a:ext cx="3508744" cy="2337336"/>
          </a:xfrm>
          <a:prstGeom prst="rect">
            <a:avLst/>
          </a:prstGeom>
        </p:spPr>
      </p:pic>
    </p:spTree>
    <p:extLst>
      <p:ext uri="{BB962C8B-B14F-4D97-AF65-F5344CB8AC3E}">
        <p14:creationId xmlns:p14="http://schemas.microsoft.com/office/powerpoint/2010/main" xmlns="" val="27297116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E38514ED-848A-4A82-9AFD-1DB20D903BFF}"/>
              </a:ext>
            </a:extLst>
          </p:cNvPr>
          <p:cNvSpPr>
            <a:spLocks noGrp="1"/>
          </p:cNvSpPr>
          <p:nvPr>
            <p:ph type="body" sz="quarter" idx="14"/>
          </p:nvPr>
        </p:nvSpPr>
        <p:spPr>
          <a:xfrm>
            <a:off x="4039254" y="352276"/>
            <a:ext cx="8152745" cy="5206518"/>
          </a:xfrm>
        </p:spPr>
        <p:txBody>
          <a:bodyPr/>
          <a:lstStyle/>
          <a:p>
            <a:pPr algn="ctr"/>
            <a:r>
              <a:rPr lang="tr-TR" b="1" dirty="0" smtClean="0">
                <a:solidFill>
                  <a:srgbClr val="40A67A"/>
                </a:solidFill>
              </a:rPr>
              <a:t>Yiyecek kaybıyla doğrudan mücadele etmek, yalnızca açlığı azaltmanın acil bir yolu değil, aynı zamanda geçim kaynaklarını iyileştirmenin ve finansal kaynakları artırmanın bir yolunu da sunuyor.</a:t>
            </a:r>
            <a:endParaRPr lang="en-IE" b="1" dirty="0">
              <a:solidFill>
                <a:srgbClr val="40A67A"/>
              </a:solidFill>
              <a:effectLst/>
            </a:endParaRPr>
          </a:p>
          <a:p>
            <a:r>
              <a:rPr lang="en-IE" b="1" dirty="0" err="1" smtClean="0">
                <a:solidFill>
                  <a:srgbClr val="ED2A59"/>
                </a:solidFill>
              </a:rPr>
              <a:t>Gıda</a:t>
            </a:r>
            <a:r>
              <a:rPr lang="en-IE" b="1" dirty="0" smtClean="0">
                <a:solidFill>
                  <a:srgbClr val="ED2A59"/>
                </a:solidFill>
              </a:rPr>
              <a:t> </a:t>
            </a:r>
            <a:r>
              <a:rPr lang="en-IE" b="1" dirty="0" err="1" smtClean="0">
                <a:solidFill>
                  <a:srgbClr val="ED2A59"/>
                </a:solidFill>
              </a:rPr>
              <a:t>Depolamasında</a:t>
            </a:r>
            <a:r>
              <a:rPr lang="en-IE" b="1" dirty="0" smtClean="0">
                <a:solidFill>
                  <a:srgbClr val="ED2A59"/>
                </a:solidFill>
              </a:rPr>
              <a:t> </a:t>
            </a:r>
            <a:r>
              <a:rPr lang="en-IE" b="1" dirty="0" err="1" smtClean="0">
                <a:solidFill>
                  <a:srgbClr val="ED2A59"/>
                </a:solidFill>
              </a:rPr>
              <a:t>Zorluk</a:t>
            </a:r>
            <a:r>
              <a:rPr lang="en-IE" b="1" dirty="0" smtClean="0">
                <a:solidFill>
                  <a:srgbClr val="ED2A59"/>
                </a:solidFill>
              </a:rPr>
              <a:t> </a:t>
            </a:r>
            <a:r>
              <a:rPr lang="en-IE" b="1" dirty="0" err="1" smtClean="0">
                <a:solidFill>
                  <a:srgbClr val="ED2A59"/>
                </a:solidFill>
              </a:rPr>
              <a:t>Çiftçiler</a:t>
            </a:r>
            <a:r>
              <a:rPr lang="en-IE" dirty="0" smtClean="0">
                <a:solidFill>
                  <a:schemeClr val="tx1">
                    <a:lumMod val="75000"/>
                    <a:lumOff val="25000"/>
                  </a:schemeClr>
                </a:solidFill>
              </a:rPr>
              <a:t>, </a:t>
            </a:r>
            <a:r>
              <a:rPr lang="en-IE" dirty="0" err="1" smtClean="0">
                <a:solidFill>
                  <a:schemeClr val="tx1">
                    <a:lumMod val="75000"/>
                    <a:lumOff val="25000"/>
                  </a:schemeClr>
                </a:solidFill>
              </a:rPr>
              <a:t>gelişmekte</a:t>
            </a:r>
            <a:r>
              <a:rPr lang="en-IE" dirty="0" smtClean="0">
                <a:solidFill>
                  <a:schemeClr val="tx1">
                    <a:lumMod val="75000"/>
                    <a:lumOff val="25000"/>
                  </a:schemeClr>
                </a:solidFill>
              </a:rPr>
              <a:t> </a:t>
            </a:r>
            <a:r>
              <a:rPr lang="en-IE" dirty="0" err="1" smtClean="0">
                <a:solidFill>
                  <a:schemeClr val="tx1">
                    <a:lumMod val="75000"/>
                    <a:lumOff val="25000"/>
                  </a:schemeClr>
                </a:solidFill>
              </a:rPr>
              <a:t>olan</a:t>
            </a:r>
            <a:r>
              <a:rPr lang="en-IE" dirty="0" smtClean="0">
                <a:solidFill>
                  <a:schemeClr val="tx1">
                    <a:lumMod val="75000"/>
                    <a:lumOff val="25000"/>
                  </a:schemeClr>
                </a:solidFill>
              </a:rPr>
              <a:t> </a:t>
            </a:r>
            <a:r>
              <a:rPr lang="en-IE" dirty="0" err="1" smtClean="0">
                <a:solidFill>
                  <a:schemeClr val="tx1">
                    <a:lumMod val="75000"/>
                    <a:lumOff val="25000"/>
                  </a:schemeClr>
                </a:solidFill>
              </a:rPr>
              <a:t>dünya</a:t>
            </a:r>
            <a:r>
              <a:rPr lang="en-IE" dirty="0" smtClean="0">
                <a:solidFill>
                  <a:schemeClr val="tx1">
                    <a:lumMod val="75000"/>
                    <a:lumOff val="25000"/>
                  </a:schemeClr>
                </a:solidFill>
              </a:rPr>
              <a:t> </a:t>
            </a:r>
            <a:r>
              <a:rPr lang="en-IE" dirty="0" err="1" smtClean="0">
                <a:solidFill>
                  <a:schemeClr val="tx1">
                    <a:lumMod val="75000"/>
                    <a:lumOff val="25000"/>
                  </a:schemeClr>
                </a:solidFill>
              </a:rPr>
              <a:t>gıda</a:t>
            </a:r>
            <a:r>
              <a:rPr lang="en-IE" dirty="0" smtClean="0">
                <a:solidFill>
                  <a:schemeClr val="tx1">
                    <a:lumMod val="75000"/>
                    <a:lumOff val="25000"/>
                  </a:schemeClr>
                </a:solidFill>
              </a:rPr>
              <a:t> </a:t>
            </a:r>
            <a:r>
              <a:rPr lang="en-IE" dirty="0" err="1" smtClean="0">
                <a:solidFill>
                  <a:schemeClr val="tx1">
                    <a:lumMod val="75000"/>
                    <a:lumOff val="25000"/>
                  </a:schemeClr>
                </a:solidFill>
              </a:rPr>
              <a:t>üretiminin</a:t>
            </a:r>
            <a:r>
              <a:rPr lang="en-IE" dirty="0" smtClean="0">
                <a:solidFill>
                  <a:schemeClr val="tx1">
                    <a:lumMod val="75000"/>
                    <a:lumOff val="25000"/>
                  </a:schemeClr>
                </a:solidFill>
              </a:rPr>
              <a:t>% 80'inden </a:t>
            </a:r>
            <a:r>
              <a:rPr lang="en-IE" dirty="0" err="1" smtClean="0">
                <a:solidFill>
                  <a:schemeClr val="tx1">
                    <a:lumMod val="75000"/>
                    <a:lumOff val="25000"/>
                  </a:schemeClr>
                </a:solidFill>
              </a:rPr>
              <a:t>fazlasını</a:t>
            </a:r>
            <a:r>
              <a:rPr lang="en-IE" dirty="0" smtClean="0">
                <a:solidFill>
                  <a:schemeClr val="tx1">
                    <a:lumMod val="75000"/>
                    <a:lumOff val="25000"/>
                  </a:schemeClr>
                </a:solidFill>
              </a:rPr>
              <a:t> </a:t>
            </a:r>
            <a:r>
              <a:rPr lang="en-IE" dirty="0" err="1" smtClean="0">
                <a:solidFill>
                  <a:schemeClr val="tx1">
                    <a:lumMod val="75000"/>
                    <a:lumOff val="25000"/>
                  </a:schemeClr>
                </a:solidFill>
              </a:rPr>
              <a:t>üretiyor</a:t>
            </a:r>
            <a:r>
              <a:rPr lang="en-IE" dirty="0" smtClean="0">
                <a:solidFill>
                  <a:schemeClr val="tx1">
                    <a:lumMod val="75000"/>
                    <a:lumOff val="25000"/>
                  </a:schemeClr>
                </a:solidFill>
              </a:rPr>
              <a:t>. </a:t>
            </a:r>
            <a:r>
              <a:rPr lang="en-IE" dirty="0" err="1" smtClean="0">
                <a:solidFill>
                  <a:schemeClr val="tx1">
                    <a:lumMod val="75000"/>
                    <a:lumOff val="25000"/>
                  </a:schemeClr>
                </a:solidFill>
              </a:rPr>
              <a:t>Zorluklar</a:t>
            </a:r>
            <a:r>
              <a:rPr lang="en-IE" dirty="0" smtClean="0">
                <a:solidFill>
                  <a:schemeClr val="tx1">
                    <a:lumMod val="75000"/>
                    <a:lumOff val="25000"/>
                  </a:schemeClr>
                </a:solidFill>
              </a:rPr>
              <a:t> </a:t>
            </a:r>
            <a:r>
              <a:rPr lang="en-IE" dirty="0" err="1" smtClean="0">
                <a:solidFill>
                  <a:schemeClr val="tx1">
                    <a:lumMod val="75000"/>
                    <a:lumOff val="25000"/>
                  </a:schemeClr>
                </a:solidFill>
              </a:rPr>
              <a:t>arasında</a:t>
            </a:r>
            <a:r>
              <a:rPr lang="en-IE" dirty="0" smtClean="0">
                <a:solidFill>
                  <a:schemeClr val="tx1">
                    <a:lumMod val="75000"/>
                    <a:lumOff val="25000"/>
                  </a:schemeClr>
                </a:solidFill>
              </a:rPr>
              <a:t> </a:t>
            </a:r>
            <a:r>
              <a:rPr lang="en-IE" dirty="0" err="1" smtClean="0">
                <a:solidFill>
                  <a:schemeClr val="tx1">
                    <a:lumMod val="75000"/>
                    <a:lumOff val="25000"/>
                  </a:schemeClr>
                </a:solidFill>
              </a:rPr>
              <a:t>düşük</a:t>
            </a:r>
            <a:r>
              <a:rPr lang="en-IE" dirty="0" smtClean="0">
                <a:solidFill>
                  <a:schemeClr val="tx1">
                    <a:lumMod val="75000"/>
                    <a:lumOff val="25000"/>
                  </a:schemeClr>
                </a:solidFill>
              </a:rPr>
              <a:t> </a:t>
            </a:r>
            <a:r>
              <a:rPr lang="en-IE" dirty="0" err="1" smtClean="0">
                <a:solidFill>
                  <a:schemeClr val="tx1">
                    <a:lumMod val="75000"/>
                    <a:lumOff val="25000"/>
                  </a:schemeClr>
                </a:solidFill>
              </a:rPr>
              <a:t>verim</a:t>
            </a:r>
            <a:r>
              <a:rPr lang="en-IE" dirty="0" smtClean="0">
                <a:solidFill>
                  <a:schemeClr val="tx1">
                    <a:lumMod val="75000"/>
                    <a:lumOff val="25000"/>
                  </a:schemeClr>
                </a:solidFill>
              </a:rPr>
              <a:t>, </a:t>
            </a:r>
            <a:r>
              <a:rPr lang="en-IE" dirty="0" err="1" smtClean="0">
                <a:solidFill>
                  <a:schemeClr val="tx1">
                    <a:lumMod val="75000"/>
                    <a:lumOff val="25000"/>
                  </a:schemeClr>
                </a:solidFill>
              </a:rPr>
              <a:t>doğru</a:t>
            </a:r>
            <a:r>
              <a:rPr lang="en-IE" dirty="0" smtClean="0">
                <a:solidFill>
                  <a:schemeClr val="tx1">
                    <a:lumMod val="75000"/>
                    <a:lumOff val="25000"/>
                  </a:schemeClr>
                </a:solidFill>
              </a:rPr>
              <a:t> </a:t>
            </a:r>
            <a:r>
              <a:rPr lang="en-IE" dirty="0" err="1" smtClean="0">
                <a:solidFill>
                  <a:schemeClr val="tx1">
                    <a:lumMod val="75000"/>
                    <a:lumOff val="25000"/>
                  </a:schemeClr>
                </a:solidFill>
              </a:rPr>
              <a:t>eğitime</a:t>
            </a:r>
            <a:r>
              <a:rPr lang="en-IE" dirty="0" smtClean="0">
                <a:solidFill>
                  <a:schemeClr val="tx1">
                    <a:lumMod val="75000"/>
                    <a:lumOff val="25000"/>
                  </a:schemeClr>
                </a:solidFill>
              </a:rPr>
              <a:t> </a:t>
            </a:r>
            <a:r>
              <a:rPr lang="en-IE" dirty="0" err="1" smtClean="0">
                <a:solidFill>
                  <a:schemeClr val="tx1">
                    <a:lumMod val="75000"/>
                    <a:lumOff val="25000"/>
                  </a:schemeClr>
                </a:solidFill>
              </a:rPr>
              <a:t>sahip</a:t>
            </a:r>
            <a:r>
              <a:rPr lang="en-IE" dirty="0" smtClean="0">
                <a:solidFill>
                  <a:schemeClr val="tx1">
                    <a:lumMod val="75000"/>
                    <a:lumOff val="25000"/>
                  </a:schemeClr>
                </a:solidFill>
              </a:rPr>
              <a:t> </a:t>
            </a:r>
            <a:r>
              <a:rPr lang="en-IE" dirty="0" err="1" smtClean="0">
                <a:solidFill>
                  <a:schemeClr val="tx1">
                    <a:lumMod val="75000"/>
                    <a:lumOff val="25000"/>
                  </a:schemeClr>
                </a:solidFill>
              </a:rPr>
              <a:t>olmama</a:t>
            </a:r>
            <a:r>
              <a:rPr lang="en-IE" dirty="0" smtClean="0">
                <a:solidFill>
                  <a:schemeClr val="tx1">
                    <a:lumMod val="75000"/>
                    <a:lumOff val="25000"/>
                  </a:schemeClr>
                </a:solidFill>
              </a:rPr>
              <a:t>, </a:t>
            </a:r>
            <a:r>
              <a:rPr lang="en-IE" dirty="0" err="1" smtClean="0">
                <a:solidFill>
                  <a:schemeClr val="tx1">
                    <a:lumMod val="75000"/>
                    <a:lumOff val="25000"/>
                  </a:schemeClr>
                </a:solidFill>
              </a:rPr>
              <a:t>yeterli</a:t>
            </a:r>
            <a:r>
              <a:rPr lang="en-IE" dirty="0" smtClean="0">
                <a:solidFill>
                  <a:schemeClr val="tx1">
                    <a:lumMod val="75000"/>
                    <a:lumOff val="25000"/>
                  </a:schemeClr>
                </a:solidFill>
              </a:rPr>
              <a:t> </a:t>
            </a:r>
            <a:r>
              <a:rPr lang="en-IE" dirty="0" err="1" smtClean="0">
                <a:solidFill>
                  <a:schemeClr val="tx1">
                    <a:lumMod val="75000"/>
                    <a:lumOff val="25000"/>
                  </a:schemeClr>
                </a:solidFill>
              </a:rPr>
              <a:t>depolamaya</a:t>
            </a:r>
            <a:r>
              <a:rPr lang="en-IE" dirty="0" smtClean="0">
                <a:solidFill>
                  <a:schemeClr val="tx1">
                    <a:lumMod val="75000"/>
                    <a:lumOff val="25000"/>
                  </a:schemeClr>
                </a:solidFill>
              </a:rPr>
              <a:t> </a:t>
            </a:r>
            <a:r>
              <a:rPr lang="en-IE" dirty="0" err="1" smtClean="0">
                <a:solidFill>
                  <a:schemeClr val="tx1">
                    <a:lumMod val="75000"/>
                    <a:lumOff val="25000"/>
                  </a:schemeClr>
                </a:solidFill>
              </a:rPr>
              <a:t>sahip</a:t>
            </a:r>
            <a:r>
              <a:rPr lang="en-IE" dirty="0" smtClean="0">
                <a:solidFill>
                  <a:schemeClr val="tx1">
                    <a:lumMod val="75000"/>
                    <a:lumOff val="25000"/>
                  </a:schemeClr>
                </a:solidFill>
              </a:rPr>
              <a:t> </a:t>
            </a:r>
            <a:r>
              <a:rPr lang="en-IE" dirty="0" err="1" smtClean="0">
                <a:solidFill>
                  <a:schemeClr val="tx1">
                    <a:lumMod val="75000"/>
                    <a:lumOff val="25000"/>
                  </a:schemeClr>
                </a:solidFill>
              </a:rPr>
              <a:t>olmadıkları</a:t>
            </a:r>
            <a:r>
              <a:rPr lang="en-IE" dirty="0" smtClean="0">
                <a:solidFill>
                  <a:schemeClr val="tx1">
                    <a:lumMod val="75000"/>
                    <a:lumOff val="25000"/>
                  </a:schemeClr>
                </a:solidFill>
              </a:rPr>
              <a:t> </a:t>
            </a:r>
            <a:r>
              <a:rPr lang="en-IE" dirty="0" err="1" smtClean="0">
                <a:solidFill>
                  <a:schemeClr val="tx1">
                    <a:lumMod val="75000"/>
                    <a:lumOff val="25000"/>
                  </a:schemeClr>
                </a:solidFill>
              </a:rPr>
              <a:t>için</a:t>
            </a:r>
            <a:r>
              <a:rPr lang="en-IE" dirty="0" smtClean="0">
                <a:solidFill>
                  <a:schemeClr val="tx1">
                    <a:lumMod val="75000"/>
                    <a:lumOff val="25000"/>
                  </a:schemeClr>
                </a:solidFill>
              </a:rPr>
              <a:t> </a:t>
            </a:r>
            <a:r>
              <a:rPr lang="en-IE" dirty="0" err="1" smtClean="0">
                <a:solidFill>
                  <a:schemeClr val="tx1">
                    <a:lumMod val="75000"/>
                    <a:lumOff val="25000"/>
                  </a:schemeClr>
                </a:solidFill>
              </a:rPr>
              <a:t>hasatlarının</a:t>
            </a:r>
            <a:r>
              <a:rPr lang="en-IE" dirty="0" smtClean="0">
                <a:solidFill>
                  <a:schemeClr val="tx1">
                    <a:lumMod val="75000"/>
                    <a:lumOff val="25000"/>
                  </a:schemeClr>
                </a:solidFill>
              </a:rPr>
              <a:t>% 40'ını </a:t>
            </a:r>
            <a:r>
              <a:rPr lang="en-IE" dirty="0" err="1" smtClean="0">
                <a:solidFill>
                  <a:schemeClr val="tx1">
                    <a:lumMod val="75000"/>
                    <a:lumOff val="25000"/>
                  </a:schemeClr>
                </a:solidFill>
              </a:rPr>
              <a:t>düzenli</a:t>
            </a:r>
            <a:r>
              <a:rPr lang="en-IE" dirty="0" smtClean="0">
                <a:solidFill>
                  <a:schemeClr val="tx1">
                    <a:lumMod val="75000"/>
                    <a:lumOff val="25000"/>
                  </a:schemeClr>
                </a:solidFill>
              </a:rPr>
              <a:t> </a:t>
            </a:r>
            <a:r>
              <a:rPr lang="en-IE" dirty="0" err="1" smtClean="0">
                <a:solidFill>
                  <a:schemeClr val="tx1">
                    <a:lumMod val="75000"/>
                    <a:lumOff val="25000"/>
                  </a:schemeClr>
                </a:solidFill>
              </a:rPr>
              <a:t>olarak</a:t>
            </a:r>
            <a:r>
              <a:rPr lang="en-IE" dirty="0" smtClean="0">
                <a:solidFill>
                  <a:schemeClr val="tx1">
                    <a:lumMod val="75000"/>
                    <a:lumOff val="25000"/>
                  </a:schemeClr>
                </a:solidFill>
              </a:rPr>
              <a:t> </a:t>
            </a:r>
            <a:r>
              <a:rPr lang="en-IE" dirty="0" err="1" smtClean="0">
                <a:solidFill>
                  <a:schemeClr val="tx1">
                    <a:lumMod val="75000"/>
                    <a:lumOff val="25000"/>
                  </a:schemeClr>
                </a:solidFill>
              </a:rPr>
              <a:t>kaybediyorlar</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arz</a:t>
            </a:r>
            <a:r>
              <a:rPr lang="en-IE" dirty="0" smtClean="0">
                <a:solidFill>
                  <a:schemeClr val="tx1">
                    <a:lumMod val="75000"/>
                    <a:lumOff val="25000"/>
                  </a:schemeClr>
                </a:solidFill>
              </a:rPr>
              <a:t> </a:t>
            </a:r>
            <a:r>
              <a:rPr lang="en-IE" dirty="0" err="1" smtClean="0">
                <a:solidFill>
                  <a:schemeClr val="tx1">
                    <a:lumMod val="75000"/>
                    <a:lumOff val="25000"/>
                  </a:schemeClr>
                </a:solidFill>
              </a:rPr>
              <a:t>nedeniyle</a:t>
            </a:r>
            <a:r>
              <a:rPr lang="en-IE" dirty="0" smtClean="0">
                <a:solidFill>
                  <a:schemeClr val="tx1">
                    <a:lumMod val="75000"/>
                    <a:lumOff val="25000"/>
                  </a:schemeClr>
                </a:solidFill>
              </a:rPr>
              <a:t> </a:t>
            </a:r>
            <a:r>
              <a:rPr lang="en-IE" dirty="0" err="1" smtClean="0">
                <a:solidFill>
                  <a:schemeClr val="tx1">
                    <a:lumMod val="75000"/>
                    <a:lumOff val="25000"/>
                  </a:schemeClr>
                </a:solidFill>
              </a:rPr>
              <a:t>fiyatlar</a:t>
            </a:r>
            <a:r>
              <a:rPr lang="en-IE" dirty="0" smtClean="0">
                <a:solidFill>
                  <a:schemeClr val="tx1">
                    <a:lumMod val="75000"/>
                    <a:lumOff val="25000"/>
                  </a:schemeClr>
                </a:solidFill>
              </a:rPr>
              <a:t> </a:t>
            </a:r>
            <a:r>
              <a:rPr lang="en-IE" dirty="0" err="1" smtClean="0">
                <a:solidFill>
                  <a:schemeClr val="tx1">
                    <a:lumMod val="75000"/>
                    <a:lumOff val="25000"/>
                  </a:schemeClr>
                </a:solidFill>
              </a:rPr>
              <a:t>düşük</a:t>
            </a:r>
            <a:r>
              <a:rPr lang="en-IE" dirty="0" smtClean="0">
                <a:solidFill>
                  <a:schemeClr val="tx1">
                    <a:lumMod val="75000"/>
                    <a:lumOff val="25000"/>
                  </a:schemeClr>
                </a:solidFill>
              </a:rPr>
              <a:t> </a:t>
            </a:r>
            <a:r>
              <a:rPr lang="en-IE" dirty="0" err="1" smtClean="0">
                <a:solidFill>
                  <a:schemeClr val="tx1">
                    <a:lumMod val="75000"/>
                    <a:lumOff val="25000"/>
                  </a:schemeClr>
                </a:solidFill>
              </a:rPr>
              <a:t>olduğunda</a:t>
            </a:r>
            <a:r>
              <a:rPr lang="en-IE" dirty="0" smtClean="0">
                <a:solidFill>
                  <a:schemeClr val="tx1">
                    <a:lumMod val="75000"/>
                    <a:lumOff val="25000"/>
                  </a:schemeClr>
                </a:solidFill>
              </a:rPr>
              <a:t> </a:t>
            </a:r>
            <a:r>
              <a:rPr lang="en-IE" dirty="0" err="1" smtClean="0">
                <a:solidFill>
                  <a:schemeClr val="tx1">
                    <a:lumMod val="75000"/>
                    <a:lumOff val="25000"/>
                  </a:schemeClr>
                </a:solidFill>
              </a:rPr>
              <a:t>hasattan</a:t>
            </a:r>
            <a:r>
              <a:rPr lang="en-IE" dirty="0" smtClean="0">
                <a:solidFill>
                  <a:schemeClr val="tx1">
                    <a:lumMod val="75000"/>
                    <a:lumOff val="25000"/>
                  </a:schemeClr>
                </a:solidFill>
              </a:rPr>
              <a:t> </a:t>
            </a:r>
            <a:r>
              <a:rPr lang="en-IE" dirty="0" err="1" smtClean="0">
                <a:solidFill>
                  <a:schemeClr val="tx1">
                    <a:lumMod val="75000"/>
                    <a:lumOff val="25000"/>
                  </a:schemeClr>
                </a:solidFill>
              </a:rPr>
              <a:t>hemen</a:t>
            </a:r>
            <a:r>
              <a:rPr lang="en-IE" dirty="0" smtClean="0">
                <a:solidFill>
                  <a:schemeClr val="tx1">
                    <a:lumMod val="75000"/>
                    <a:lumOff val="25000"/>
                  </a:schemeClr>
                </a:solidFill>
              </a:rPr>
              <a:t> </a:t>
            </a:r>
            <a:r>
              <a:rPr lang="en-IE" dirty="0" err="1" smtClean="0">
                <a:solidFill>
                  <a:schemeClr val="tx1">
                    <a:lumMod val="75000"/>
                    <a:lumOff val="25000"/>
                  </a:schemeClr>
                </a:solidFill>
              </a:rPr>
              <a:t>sonra</a:t>
            </a:r>
            <a:r>
              <a:rPr lang="en-IE" dirty="0" smtClean="0">
                <a:solidFill>
                  <a:schemeClr val="tx1">
                    <a:lumMod val="75000"/>
                    <a:lumOff val="25000"/>
                  </a:schemeClr>
                </a:solidFill>
              </a:rPr>
              <a:t> </a:t>
            </a:r>
            <a:r>
              <a:rPr lang="en-IE" dirty="0" err="1" smtClean="0">
                <a:solidFill>
                  <a:schemeClr val="tx1">
                    <a:lumMod val="75000"/>
                    <a:lumOff val="25000"/>
                  </a:schemeClr>
                </a:solidFill>
              </a:rPr>
              <a:t>satmak</a:t>
            </a:r>
            <a:r>
              <a:rPr lang="en-IE" dirty="0" smtClean="0">
                <a:solidFill>
                  <a:schemeClr val="tx1">
                    <a:lumMod val="75000"/>
                    <a:lumOff val="25000"/>
                  </a:schemeClr>
                </a:solidFill>
              </a:rPr>
              <a:t> </a:t>
            </a:r>
            <a:r>
              <a:rPr lang="en-IE" dirty="0" err="1" smtClean="0">
                <a:solidFill>
                  <a:schemeClr val="tx1">
                    <a:lumMod val="75000"/>
                    <a:lumOff val="25000"/>
                  </a:schemeClr>
                </a:solidFill>
              </a:rPr>
              <a:t>zorunda</a:t>
            </a:r>
            <a:r>
              <a:rPr lang="en-IE" dirty="0" smtClean="0">
                <a:solidFill>
                  <a:schemeClr val="tx1">
                    <a:lumMod val="75000"/>
                    <a:lumOff val="25000"/>
                  </a:schemeClr>
                </a:solidFill>
              </a:rPr>
              <a:t> </a:t>
            </a:r>
            <a:r>
              <a:rPr lang="en-IE" dirty="0" err="1" smtClean="0">
                <a:solidFill>
                  <a:schemeClr val="tx1">
                    <a:lumMod val="75000"/>
                    <a:lumOff val="25000"/>
                  </a:schemeClr>
                </a:solidFill>
              </a:rPr>
              <a:t>kalıyorlar</a:t>
            </a:r>
            <a:r>
              <a:rPr lang="en-IE" dirty="0" smtClean="0">
                <a:solidFill>
                  <a:schemeClr val="tx1">
                    <a:lumMod val="75000"/>
                    <a:lumOff val="25000"/>
                  </a:schemeClr>
                </a:solidFill>
              </a:rPr>
              <a:t>.</a:t>
            </a:r>
            <a:endParaRPr lang="en-IE" b="0" i="0" dirty="0">
              <a:solidFill>
                <a:schemeClr val="tx1">
                  <a:lumMod val="75000"/>
                  <a:lumOff val="25000"/>
                </a:schemeClr>
              </a:solidFill>
              <a:effectLst/>
            </a:endParaRPr>
          </a:p>
          <a:p>
            <a:pPr algn="ctr"/>
            <a:r>
              <a:rPr lang="en-IE" b="1" dirty="0" err="1" smtClean="0">
                <a:solidFill>
                  <a:schemeClr val="tx1">
                    <a:lumMod val="75000"/>
                    <a:lumOff val="25000"/>
                  </a:schemeClr>
                </a:solidFill>
              </a:rPr>
              <a:t>Gıda</a:t>
            </a:r>
            <a:r>
              <a:rPr lang="en-IE" b="1" dirty="0" smtClean="0">
                <a:solidFill>
                  <a:schemeClr val="tx1">
                    <a:lumMod val="75000"/>
                    <a:lumOff val="25000"/>
                  </a:schemeClr>
                </a:solidFill>
              </a:rPr>
              <a:t> </a:t>
            </a:r>
            <a:r>
              <a:rPr lang="en-IE" b="1" dirty="0" err="1" smtClean="0">
                <a:solidFill>
                  <a:schemeClr val="tx1">
                    <a:lumMod val="75000"/>
                    <a:lumOff val="25000"/>
                  </a:schemeClr>
                </a:solidFill>
              </a:rPr>
              <a:t>kaybı</a:t>
            </a:r>
            <a:r>
              <a:rPr lang="en-IE" b="1" dirty="0" smtClean="0">
                <a:solidFill>
                  <a:schemeClr val="tx1">
                    <a:lumMod val="75000"/>
                    <a:lumOff val="25000"/>
                  </a:schemeClr>
                </a:solidFill>
              </a:rPr>
              <a:t>, </a:t>
            </a:r>
            <a:r>
              <a:rPr lang="en-IE" b="1" dirty="0" err="1" smtClean="0">
                <a:solidFill>
                  <a:schemeClr val="tx1">
                    <a:lumMod val="75000"/>
                    <a:lumOff val="25000"/>
                  </a:schemeClr>
                </a:solidFill>
              </a:rPr>
              <a:t>Afrika</a:t>
            </a:r>
            <a:r>
              <a:rPr lang="en-IE" b="1" dirty="0" smtClean="0">
                <a:solidFill>
                  <a:schemeClr val="tx1">
                    <a:lumMod val="75000"/>
                    <a:lumOff val="25000"/>
                  </a:schemeClr>
                </a:solidFill>
              </a:rPr>
              <a:t> </a:t>
            </a:r>
            <a:r>
              <a:rPr lang="en-IE" b="1" dirty="0" err="1" smtClean="0">
                <a:solidFill>
                  <a:schemeClr val="tx1">
                    <a:lumMod val="75000"/>
                    <a:lumOff val="25000"/>
                  </a:schemeClr>
                </a:solidFill>
              </a:rPr>
              <a:t>Sahra</a:t>
            </a:r>
            <a:r>
              <a:rPr lang="en-IE" b="1" dirty="0" smtClean="0">
                <a:solidFill>
                  <a:schemeClr val="tx1">
                    <a:lumMod val="75000"/>
                    <a:lumOff val="25000"/>
                  </a:schemeClr>
                </a:solidFill>
              </a:rPr>
              <a:t> </a:t>
            </a:r>
            <a:r>
              <a:rPr lang="en-IE" b="1" dirty="0" err="1" smtClean="0">
                <a:solidFill>
                  <a:schemeClr val="tx1">
                    <a:lumMod val="75000"/>
                    <a:lumOff val="25000"/>
                  </a:schemeClr>
                </a:solidFill>
              </a:rPr>
              <a:t>Altı'nda</a:t>
            </a:r>
            <a:r>
              <a:rPr lang="en-IE" b="1" dirty="0" smtClean="0">
                <a:solidFill>
                  <a:schemeClr val="tx1">
                    <a:lumMod val="75000"/>
                    <a:lumOff val="25000"/>
                  </a:schemeClr>
                </a:solidFill>
              </a:rPr>
              <a:t> </a:t>
            </a:r>
            <a:r>
              <a:rPr lang="en-IE" b="1" dirty="0" err="1" smtClean="0">
                <a:solidFill>
                  <a:schemeClr val="tx1">
                    <a:lumMod val="75000"/>
                    <a:lumOff val="25000"/>
                  </a:schemeClr>
                </a:solidFill>
              </a:rPr>
              <a:t>çiftçilere</a:t>
            </a:r>
            <a:r>
              <a:rPr lang="en-IE" b="1" dirty="0" smtClean="0">
                <a:solidFill>
                  <a:schemeClr val="tx1">
                    <a:lumMod val="75000"/>
                    <a:lumOff val="25000"/>
                  </a:schemeClr>
                </a:solidFill>
              </a:rPr>
              <a:t> her </a:t>
            </a:r>
            <a:r>
              <a:rPr lang="en-IE" b="1" dirty="0" err="1" smtClean="0">
                <a:solidFill>
                  <a:schemeClr val="tx1">
                    <a:lumMod val="75000"/>
                    <a:lumOff val="25000"/>
                  </a:schemeClr>
                </a:solidFill>
              </a:rPr>
              <a:t>yıl</a:t>
            </a:r>
            <a:r>
              <a:rPr lang="en-IE" b="1" dirty="0" smtClean="0">
                <a:solidFill>
                  <a:schemeClr val="tx1">
                    <a:lumMod val="75000"/>
                    <a:lumOff val="25000"/>
                  </a:schemeClr>
                </a:solidFill>
              </a:rPr>
              <a:t> </a:t>
            </a:r>
            <a:r>
              <a:rPr lang="en-IE" b="1" u="sng" dirty="0" smtClean="0">
                <a:solidFill>
                  <a:schemeClr val="accent1"/>
                </a:solidFill>
              </a:rPr>
              <a:t>4 </a:t>
            </a:r>
            <a:r>
              <a:rPr lang="en-IE" b="1" u="sng" dirty="0" err="1" smtClean="0">
                <a:solidFill>
                  <a:schemeClr val="accent1"/>
                </a:solidFill>
              </a:rPr>
              <a:t>milyar</a:t>
            </a:r>
            <a:r>
              <a:rPr lang="en-IE" b="1" u="sng" dirty="0" smtClean="0">
                <a:solidFill>
                  <a:schemeClr val="accent1"/>
                </a:solidFill>
              </a:rPr>
              <a:t> </a:t>
            </a:r>
            <a:r>
              <a:rPr lang="en-IE" b="1" u="sng" dirty="0" err="1" smtClean="0">
                <a:solidFill>
                  <a:schemeClr val="accent1"/>
                </a:solidFill>
              </a:rPr>
              <a:t>dolara</a:t>
            </a:r>
            <a:r>
              <a:rPr lang="en-IE" b="1" u="sng" dirty="0" smtClean="0">
                <a:solidFill>
                  <a:schemeClr val="accent1"/>
                </a:solidFill>
              </a:rPr>
              <a:t> </a:t>
            </a:r>
            <a:r>
              <a:rPr lang="en-IE" b="1" dirty="0" smtClean="0">
                <a:solidFill>
                  <a:schemeClr val="tx1">
                    <a:lumMod val="75000"/>
                    <a:lumOff val="25000"/>
                  </a:schemeClr>
                </a:solidFill>
              </a:rPr>
              <a:t>mal </a:t>
            </a:r>
            <a:r>
              <a:rPr lang="en-IE" b="1" dirty="0" err="1" smtClean="0">
                <a:solidFill>
                  <a:schemeClr val="tx1">
                    <a:lumMod val="75000"/>
                    <a:lumOff val="25000"/>
                  </a:schemeClr>
                </a:solidFill>
              </a:rPr>
              <a:t>oluyor</a:t>
            </a:r>
            <a:r>
              <a:rPr lang="en-IE" b="1" dirty="0" smtClean="0">
                <a:solidFill>
                  <a:schemeClr val="tx1">
                    <a:lumMod val="75000"/>
                    <a:lumOff val="25000"/>
                  </a:schemeClr>
                </a:solidFill>
              </a:rPr>
              <a:t>. </a:t>
            </a:r>
            <a:r>
              <a:rPr lang="en-IE" b="1" dirty="0" err="1" smtClean="0">
                <a:solidFill>
                  <a:schemeClr val="tx1">
                    <a:lumMod val="75000"/>
                    <a:lumOff val="25000"/>
                  </a:schemeClr>
                </a:solidFill>
              </a:rPr>
              <a:t>Çiftçilerin</a:t>
            </a:r>
            <a:r>
              <a:rPr lang="en-IE" b="1" dirty="0" smtClean="0">
                <a:solidFill>
                  <a:schemeClr val="tx1">
                    <a:lumMod val="75000"/>
                    <a:lumOff val="25000"/>
                  </a:schemeClr>
                </a:solidFill>
              </a:rPr>
              <a:t> </a:t>
            </a:r>
            <a:r>
              <a:rPr lang="en-IE" b="1" dirty="0" err="1" smtClean="0">
                <a:solidFill>
                  <a:schemeClr val="tx1">
                    <a:lumMod val="75000"/>
                    <a:lumOff val="25000"/>
                  </a:schemeClr>
                </a:solidFill>
              </a:rPr>
              <a:t>hasatlarını</a:t>
            </a:r>
            <a:r>
              <a:rPr lang="en-IE" b="1" dirty="0" smtClean="0">
                <a:solidFill>
                  <a:schemeClr val="tx1">
                    <a:lumMod val="75000"/>
                    <a:lumOff val="25000"/>
                  </a:schemeClr>
                </a:solidFill>
              </a:rPr>
              <a:t> </a:t>
            </a:r>
            <a:r>
              <a:rPr lang="en-IE" b="1" dirty="0" err="1" smtClean="0">
                <a:solidFill>
                  <a:schemeClr val="tx1">
                    <a:lumMod val="75000"/>
                    <a:lumOff val="25000"/>
                  </a:schemeClr>
                </a:solidFill>
              </a:rPr>
              <a:t>koruyabildikleri</a:t>
            </a:r>
            <a:r>
              <a:rPr lang="en-IE" b="1" dirty="0" smtClean="0">
                <a:solidFill>
                  <a:schemeClr val="tx1">
                    <a:lumMod val="75000"/>
                    <a:lumOff val="25000"/>
                  </a:schemeClr>
                </a:solidFill>
              </a:rPr>
              <a:t> </a:t>
            </a:r>
            <a:r>
              <a:rPr lang="en-IE" b="1" dirty="0" err="1" smtClean="0">
                <a:solidFill>
                  <a:schemeClr val="tx1">
                    <a:lumMod val="75000"/>
                    <a:lumOff val="25000"/>
                  </a:schemeClr>
                </a:solidFill>
              </a:rPr>
              <a:t>olasılıkları</a:t>
            </a:r>
            <a:r>
              <a:rPr lang="en-IE" b="1" dirty="0" smtClean="0">
                <a:solidFill>
                  <a:schemeClr val="tx1">
                    <a:lumMod val="75000"/>
                    <a:lumOff val="25000"/>
                  </a:schemeClr>
                </a:solidFill>
              </a:rPr>
              <a:t> </a:t>
            </a:r>
            <a:r>
              <a:rPr lang="en-IE" b="1" dirty="0" err="1" smtClean="0">
                <a:solidFill>
                  <a:schemeClr val="tx1">
                    <a:lumMod val="75000"/>
                    <a:lumOff val="25000"/>
                  </a:schemeClr>
                </a:solidFill>
              </a:rPr>
              <a:t>hayal</a:t>
            </a:r>
            <a:r>
              <a:rPr lang="en-IE" b="1" dirty="0" smtClean="0">
                <a:solidFill>
                  <a:schemeClr val="tx1">
                    <a:lumMod val="75000"/>
                    <a:lumOff val="25000"/>
                  </a:schemeClr>
                </a:solidFill>
              </a:rPr>
              <a:t> </a:t>
            </a:r>
            <a:r>
              <a:rPr lang="en-IE" b="1" dirty="0" err="1" smtClean="0">
                <a:solidFill>
                  <a:schemeClr val="tx1">
                    <a:lumMod val="75000"/>
                    <a:lumOff val="25000"/>
                  </a:schemeClr>
                </a:solidFill>
              </a:rPr>
              <a:t>edin</a:t>
            </a:r>
            <a:r>
              <a:rPr lang="en-IE" b="1" dirty="0" smtClean="0">
                <a:solidFill>
                  <a:schemeClr val="tx1">
                    <a:lumMod val="75000"/>
                    <a:lumOff val="25000"/>
                  </a:schemeClr>
                </a:solidFill>
              </a:rPr>
              <a:t>!</a:t>
            </a:r>
            <a:endParaRPr lang="en-IE" b="1" dirty="0">
              <a:solidFill>
                <a:schemeClr val="tx1">
                  <a:lumMod val="75000"/>
                  <a:lumOff val="25000"/>
                </a:schemeClr>
              </a:solidFill>
              <a:effectLst/>
            </a:endParaRPr>
          </a:p>
          <a:p>
            <a:r>
              <a:rPr lang="en-IE" b="1" dirty="0" err="1" smtClean="0">
                <a:solidFill>
                  <a:srgbClr val="40A67A"/>
                </a:solidFill>
              </a:rPr>
              <a:t>Teknolojinin</a:t>
            </a:r>
            <a:r>
              <a:rPr lang="en-IE" b="1" dirty="0" smtClean="0">
                <a:solidFill>
                  <a:srgbClr val="40A67A"/>
                </a:solidFill>
              </a:rPr>
              <a:t> </a:t>
            </a:r>
            <a:r>
              <a:rPr lang="en-IE" b="1" dirty="0" err="1" smtClean="0">
                <a:solidFill>
                  <a:srgbClr val="40A67A"/>
                </a:solidFill>
              </a:rPr>
              <a:t>lojistik</a:t>
            </a:r>
            <a:r>
              <a:rPr lang="en-IE" b="1" dirty="0" smtClean="0">
                <a:solidFill>
                  <a:srgbClr val="40A67A"/>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tedarik</a:t>
            </a:r>
            <a:r>
              <a:rPr lang="en-IE" dirty="0" smtClean="0">
                <a:solidFill>
                  <a:schemeClr val="tx1">
                    <a:lumMod val="75000"/>
                    <a:lumOff val="25000"/>
                  </a:schemeClr>
                </a:solidFill>
              </a:rPr>
              <a:t> </a:t>
            </a:r>
            <a:r>
              <a:rPr lang="en-IE" dirty="0" err="1" smtClean="0">
                <a:solidFill>
                  <a:schemeClr val="tx1">
                    <a:lumMod val="75000"/>
                    <a:lumOff val="25000"/>
                  </a:schemeClr>
                </a:solidFill>
              </a:rPr>
              <a:t>değişikliği</a:t>
            </a:r>
            <a:r>
              <a:rPr lang="en-IE" dirty="0" smtClean="0">
                <a:solidFill>
                  <a:schemeClr val="tx1">
                    <a:lumMod val="75000"/>
                    <a:lumOff val="25000"/>
                  </a:schemeClr>
                </a:solidFill>
              </a:rPr>
              <a:t> </a:t>
            </a:r>
            <a:r>
              <a:rPr lang="en-IE" dirty="0" err="1" smtClean="0">
                <a:solidFill>
                  <a:schemeClr val="tx1">
                    <a:lumMod val="75000"/>
                    <a:lumOff val="25000"/>
                  </a:schemeClr>
                </a:solidFill>
              </a:rPr>
              <a:t>yönetiminde</a:t>
            </a:r>
            <a:r>
              <a:rPr lang="en-IE" dirty="0" smtClean="0">
                <a:solidFill>
                  <a:schemeClr val="tx1">
                    <a:lumMod val="75000"/>
                    <a:lumOff val="25000"/>
                  </a:schemeClr>
                </a:solidFill>
              </a:rPr>
              <a:t> </a:t>
            </a:r>
            <a:r>
              <a:rPr lang="en-IE" dirty="0" err="1" smtClean="0">
                <a:solidFill>
                  <a:schemeClr val="tx1">
                    <a:lumMod val="75000"/>
                    <a:lumOff val="25000"/>
                  </a:schemeClr>
                </a:solidFill>
              </a:rPr>
              <a:t>benimsenmesi</a:t>
            </a:r>
            <a:r>
              <a:rPr lang="en-IE" dirty="0" smtClean="0">
                <a:solidFill>
                  <a:schemeClr val="tx1">
                    <a:lumMod val="75000"/>
                    <a:lumOff val="25000"/>
                  </a:schemeClr>
                </a:solidFill>
              </a:rPr>
              <a:t>, </a:t>
            </a:r>
            <a:r>
              <a:rPr lang="en-IE" dirty="0" err="1" smtClean="0">
                <a:solidFill>
                  <a:schemeClr val="tx1">
                    <a:lumMod val="75000"/>
                    <a:lumOff val="25000"/>
                  </a:schemeClr>
                </a:solidFill>
              </a:rPr>
              <a:t>çiftçilerin</a:t>
            </a:r>
            <a:r>
              <a:rPr lang="en-IE" dirty="0" smtClean="0">
                <a:solidFill>
                  <a:schemeClr val="tx1">
                    <a:lumMod val="75000"/>
                    <a:lumOff val="25000"/>
                  </a:schemeClr>
                </a:solidFill>
              </a:rPr>
              <a:t> </a:t>
            </a:r>
            <a:r>
              <a:rPr lang="en-IE" dirty="0" err="1" smtClean="0">
                <a:solidFill>
                  <a:schemeClr val="tx1">
                    <a:lumMod val="75000"/>
                    <a:lumOff val="25000"/>
                  </a:schemeClr>
                </a:solidFill>
              </a:rPr>
              <a:t>düşük</a:t>
            </a:r>
            <a:r>
              <a:rPr lang="en-IE" dirty="0" smtClean="0">
                <a:solidFill>
                  <a:schemeClr val="tx1">
                    <a:lumMod val="75000"/>
                    <a:lumOff val="25000"/>
                  </a:schemeClr>
                </a:solidFill>
              </a:rPr>
              <a:t> </a:t>
            </a:r>
            <a:r>
              <a:rPr lang="en-IE" dirty="0" err="1" smtClean="0">
                <a:solidFill>
                  <a:schemeClr val="tx1">
                    <a:lumMod val="75000"/>
                    <a:lumOff val="25000"/>
                  </a:schemeClr>
                </a:solidFill>
              </a:rPr>
              <a:t>maliyetli</a:t>
            </a:r>
            <a:r>
              <a:rPr lang="en-IE" dirty="0" smtClean="0">
                <a:solidFill>
                  <a:schemeClr val="tx1">
                    <a:lumMod val="75000"/>
                    <a:lumOff val="25000"/>
                  </a:schemeClr>
                </a:solidFill>
              </a:rPr>
              <a:t> </a:t>
            </a:r>
            <a:r>
              <a:rPr lang="en-IE" dirty="0" err="1" smtClean="0">
                <a:solidFill>
                  <a:schemeClr val="tx1">
                    <a:lumMod val="75000"/>
                    <a:lumOff val="25000"/>
                  </a:schemeClr>
                </a:solidFill>
              </a:rPr>
              <a:t>silolar</a:t>
            </a:r>
            <a:r>
              <a:rPr lang="en-IE" dirty="0" smtClean="0">
                <a:solidFill>
                  <a:schemeClr val="tx1">
                    <a:lumMod val="75000"/>
                    <a:lumOff val="25000"/>
                  </a:schemeClr>
                </a:solidFill>
              </a:rPr>
              <a:t> </a:t>
            </a:r>
            <a:r>
              <a:rPr lang="en-IE" dirty="0" err="1" smtClean="0">
                <a:solidFill>
                  <a:schemeClr val="tx1">
                    <a:lumMod val="75000"/>
                    <a:lumOff val="25000"/>
                  </a:schemeClr>
                </a:solidFill>
              </a:rPr>
              <a:t>satın</a:t>
            </a:r>
            <a:r>
              <a:rPr lang="en-IE" dirty="0" smtClean="0">
                <a:solidFill>
                  <a:schemeClr val="tx1">
                    <a:lumMod val="75000"/>
                    <a:lumOff val="25000"/>
                  </a:schemeClr>
                </a:solidFill>
              </a:rPr>
              <a:t> </a:t>
            </a:r>
            <a:r>
              <a:rPr lang="en-IE" dirty="0" err="1" smtClean="0">
                <a:solidFill>
                  <a:schemeClr val="tx1">
                    <a:lumMod val="75000"/>
                    <a:lumOff val="25000"/>
                  </a:schemeClr>
                </a:solidFill>
              </a:rPr>
              <a:t>almasını</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depolama</a:t>
            </a:r>
            <a:r>
              <a:rPr lang="en-IE" dirty="0" smtClean="0">
                <a:solidFill>
                  <a:schemeClr val="tx1">
                    <a:lumMod val="75000"/>
                    <a:lumOff val="25000"/>
                  </a:schemeClr>
                </a:solidFill>
              </a:rPr>
              <a:t> </a:t>
            </a:r>
            <a:r>
              <a:rPr lang="en-IE" dirty="0" err="1" smtClean="0">
                <a:solidFill>
                  <a:schemeClr val="tx1">
                    <a:lumMod val="75000"/>
                    <a:lumOff val="25000"/>
                  </a:schemeClr>
                </a:solidFill>
              </a:rPr>
              <a:t>eğitimine</a:t>
            </a:r>
            <a:r>
              <a:rPr lang="en-IE" dirty="0" smtClean="0">
                <a:solidFill>
                  <a:schemeClr val="tx1">
                    <a:lumMod val="75000"/>
                    <a:lumOff val="25000"/>
                  </a:schemeClr>
                </a:solidFill>
              </a:rPr>
              <a:t> </a:t>
            </a:r>
            <a:r>
              <a:rPr lang="en-IE" dirty="0" err="1" smtClean="0">
                <a:solidFill>
                  <a:schemeClr val="tx1">
                    <a:lumMod val="75000"/>
                    <a:lumOff val="25000"/>
                  </a:schemeClr>
                </a:solidFill>
              </a:rPr>
              <a:t>erişmesini</a:t>
            </a:r>
            <a:r>
              <a:rPr lang="en-IE" dirty="0" smtClean="0">
                <a:solidFill>
                  <a:schemeClr val="tx1">
                    <a:lumMod val="75000"/>
                    <a:lumOff val="25000"/>
                  </a:schemeClr>
                </a:solidFill>
              </a:rPr>
              <a:t> </a:t>
            </a:r>
            <a:r>
              <a:rPr lang="en-IE" dirty="0" err="1" smtClean="0">
                <a:solidFill>
                  <a:schemeClr val="tx1">
                    <a:lumMod val="75000"/>
                    <a:lumOff val="25000"/>
                  </a:schemeClr>
                </a:solidFill>
              </a:rPr>
              <a:t>sağlayabilir</a:t>
            </a:r>
            <a:r>
              <a:rPr lang="en-IE" dirty="0" smtClean="0">
                <a:solidFill>
                  <a:schemeClr val="tx1">
                    <a:lumMod val="75000"/>
                    <a:lumOff val="25000"/>
                  </a:schemeClr>
                </a:solidFill>
              </a:rPr>
              <a:t>. </a:t>
            </a:r>
            <a:r>
              <a:rPr lang="en-IE" dirty="0" err="1" smtClean="0">
                <a:solidFill>
                  <a:schemeClr val="tx1">
                    <a:lumMod val="75000"/>
                    <a:lumOff val="25000"/>
                  </a:schemeClr>
                </a:solidFill>
              </a:rPr>
              <a:t>Uganda'da</a:t>
            </a:r>
            <a:r>
              <a:rPr lang="en-IE" dirty="0" smtClean="0">
                <a:solidFill>
                  <a:schemeClr val="tx1">
                    <a:lumMod val="75000"/>
                    <a:lumOff val="25000"/>
                  </a:schemeClr>
                </a:solidFill>
              </a:rPr>
              <a:t> </a:t>
            </a:r>
            <a:r>
              <a:rPr lang="en-IE" dirty="0" err="1" smtClean="0">
                <a:solidFill>
                  <a:schemeClr val="tx1">
                    <a:lumMod val="75000"/>
                    <a:lumOff val="25000"/>
                  </a:schemeClr>
                </a:solidFill>
              </a:rPr>
              <a:t>çiftçiler</a:t>
            </a:r>
            <a:r>
              <a:rPr lang="en-IE" dirty="0" smtClean="0">
                <a:solidFill>
                  <a:schemeClr val="tx1">
                    <a:lumMod val="75000"/>
                    <a:lumOff val="25000"/>
                  </a:schemeClr>
                </a:solidFill>
              </a:rPr>
              <a:t>, </a:t>
            </a:r>
            <a:r>
              <a:rPr lang="en-IE" dirty="0" err="1" smtClean="0">
                <a:solidFill>
                  <a:schemeClr val="tx1">
                    <a:lumMod val="75000"/>
                    <a:lumOff val="25000"/>
                  </a:schemeClr>
                </a:solidFill>
              </a:rPr>
              <a:t>depolamayla</a:t>
            </a:r>
            <a:r>
              <a:rPr lang="en-IE" dirty="0" smtClean="0">
                <a:solidFill>
                  <a:schemeClr val="tx1">
                    <a:lumMod val="75000"/>
                    <a:lumOff val="25000"/>
                  </a:schemeClr>
                </a:solidFill>
              </a:rPr>
              <a:t> </a:t>
            </a:r>
            <a:r>
              <a:rPr lang="en-IE" dirty="0" err="1" smtClean="0">
                <a:solidFill>
                  <a:schemeClr val="tx1">
                    <a:lumMod val="75000"/>
                    <a:lumOff val="25000"/>
                  </a:schemeClr>
                </a:solidFill>
              </a:rPr>
              <a:t>ilgili</a:t>
            </a:r>
            <a:r>
              <a:rPr lang="en-IE" dirty="0" smtClean="0">
                <a:solidFill>
                  <a:schemeClr val="tx1">
                    <a:lumMod val="75000"/>
                    <a:lumOff val="25000"/>
                  </a:schemeClr>
                </a:solidFill>
              </a:rPr>
              <a:t> </a:t>
            </a:r>
            <a:r>
              <a:rPr lang="en-IE" dirty="0" err="1" smtClean="0">
                <a:solidFill>
                  <a:schemeClr val="tx1">
                    <a:lumMod val="75000"/>
                    <a:lumOff val="25000"/>
                  </a:schemeClr>
                </a:solidFill>
              </a:rPr>
              <a:t>hasat</a:t>
            </a:r>
            <a:r>
              <a:rPr lang="en-IE" dirty="0" smtClean="0">
                <a:solidFill>
                  <a:schemeClr val="tx1">
                    <a:lumMod val="75000"/>
                    <a:lumOff val="25000"/>
                  </a:schemeClr>
                </a:solidFill>
              </a:rPr>
              <a:t> </a:t>
            </a:r>
            <a:r>
              <a:rPr lang="en-IE" dirty="0" err="1" smtClean="0">
                <a:solidFill>
                  <a:schemeClr val="tx1">
                    <a:lumMod val="75000"/>
                    <a:lumOff val="25000"/>
                  </a:schemeClr>
                </a:solidFill>
              </a:rPr>
              <a:t>sonrası</a:t>
            </a:r>
            <a:r>
              <a:rPr lang="en-IE" dirty="0" smtClean="0">
                <a:solidFill>
                  <a:schemeClr val="tx1">
                    <a:lumMod val="75000"/>
                    <a:lumOff val="25000"/>
                  </a:schemeClr>
                </a:solidFill>
              </a:rPr>
              <a:t> </a:t>
            </a:r>
            <a:r>
              <a:rPr lang="en-IE" dirty="0" err="1" smtClean="0">
                <a:solidFill>
                  <a:schemeClr val="tx1">
                    <a:lumMod val="75000"/>
                    <a:lumOff val="25000"/>
                  </a:schemeClr>
                </a:solidFill>
              </a:rPr>
              <a:t>kayıplarda</a:t>
            </a:r>
            <a:r>
              <a:rPr lang="en-IE" dirty="0" smtClean="0">
                <a:solidFill>
                  <a:schemeClr val="tx1">
                    <a:lumMod val="75000"/>
                    <a:lumOff val="25000"/>
                  </a:schemeClr>
                </a:solidFill>
              </a:rPr>
              <a:t>% 98'lik </a:t>
            </a:r>
            <a:r>
              <a:rPr lang="en-IE" dirty="0" err="1" smtClean="0">
                <a:solidFill>
                  <a:schemeClr val="tx1">
                    <a:lumMod val="75000"/>
                    <a:lumOff val="25000"/>
                  </a:schemeClr>
                </a:solidFill>
              </a:rPr>
              <a:t>bir</a:t>
            </a:r>
            <a:r>
              <a:rPr lang="en-IE" dirty="0" smtClean="0">
                <a:solidFill>
                  <a:schemeClr val="tx1">
                    <a:lumMod val="75000"/>
                    <a:lumOff val="25000"/>
                  </a:schemeClr>
                </a:solidFill>
              </a:rPr>
              <a:t> </a:t>
            </a:r>
            <a:r>
              <a:rPr lang="en-IE" dirty="0" err="1" smtClean="0">
                <a:solidFill>
                  <a:schemeClr val="tx1">
                    <a:lumMod val="75000"/>
                    <a:lumOff val="25000"/>
                  </a:schemeClr>
                </a:solidFill>
              </a:rPr>
              <a:t>azalma</a:t>
            </a:r>
            <a:r>
              <a:rPr lang="en-IE" dirty="0" smtClean="0">
                <a:solidFill>
                  <a:schemeClr val="tx1">
                    <a:lumMod val="75000"/>
                    <a:lumOff val="25000"/>
                  </a:schemeClr>
                </a:solidFill>
              </a:rPr>
              <a:t> </a:t>
            </a:r>
            <a:r>
              <a:rPr lang="en-IE" dirty="0" err="1" smtClean="0">
                <a:solidFill>
                  <a:schemeClr val="tx1">
                    <a:lumMod val="75000"/>
                    <a:lumOff val="25000"/>
                  </a:schemeClr>
                </a:solidFill>
              </a:rPr>
              <a:t>elde</a:t>
            </a:r>
            <a:r>
              <a:rPr lang="en-IE" dirty="0" smtClean="0">
                <a:solidFill>
                  <a:schemeClr val="tx1">
                    <a:lumMod val="75000"/>
                    <a:lumOff val="25000"/>
                  </a:schemeClr>
                </a:solidFill>
              </a:rPr>
              <a:t> </a:t>
            </a:r>
            <a:r>
              <a:rPr lang="en-IE" dirty="0" err="1" smtClean="0">
                <a:solidFill>
                  <a:schemeClr val="tx1">
                    <a:lumMod val="75000"/>
                    <a:lumOff val="25000"/>
                  </a:schemeClr>
                </a:solidFill>
              </a:rPr>
              <a:t>etti</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40.000 </a:t>
            </a:r>
            <a:r>
              <a:rPr lang="en-IE" dirty="0" err="1" smtClean="0">
                <a:solidFill>
                  <a:schemeClr val="tx1">
                    <a:lumMod val="75000"/>
                    <a:lumOff val="25000"/>
                  </a:schemeClr>
                </a:solidFill>
              </a:rPr>
              <a:t>çiftçi</a:t>
            </a:r>
            <a:r>
              <a:rPr lang="en-IE" dirty="0" smtClean="0">
                <a:solidFill>
                  <a:schemeClr val="tx1">
                    <a:lumMod val="75000"/>
                    <a:lumOff val="25000"/>
                  </a:schemeClr>
                </a:solidFill>
              </a:rPr>
              <a:t> </a:t>
            </a:r>
            <a:r>
              <a:rPr lang="en-IE" dirty="0" err="1" smtClean="0">
                <a:solidFill>
                  <a:schemeClr val="tx1">
                    <a:lumMod val="75000"/>
                    <a:lumOff val="25000"/>
                  </a:schemeClr>
                </a:solidFill>
              </a:rPr>
              <a:t>bundan</a:t>
            </a:r>
            <a:r>
              <a:rPr lang="en-IE" dirty="0" smtClean="0">
                <a:solidFill>
                  <a:schemeClr val="tx1">
                    <a:lumMod val="75000"/>
                    <a:lumOff val="25000"/>
                  </a:schemeClr>
                </a:solidFill>
              </a:rPr>
              <a:t> </a:t>
            </a:r>
            <a:r>
              <a:rPr lang="en-IE" dirty="0" err="1" smtClean="0">
                <a:solidFill>
                  <a:schemeClr val="tx1">
                    <a:lumMod val="75000"/>
                    <a:lumOff val="25000"/>
                  </a:schemeClr>
                </a:solidFill>
              </a:rPr>
              <a:t>yararlandı</a:t>
            </a:r>
            <a:r>
              <a:rPr lang="en-IE" dirty="0" smtClean="0">
                <a:solidFill>
                  <a:schemeClr val="tx1">
                    <a:lumMod val="75000"/>
                    <a:lumOff val="25000"/>
                  </a:schemeClr>
                </a:solidFill>
              </a:rPr>
              <a:t>.</a:t>
            </a:r>
            <a:endParaRPr lang="en-IE" dirty="0">
              <a:solidFill>
                <a:schemeClr val="tx1">
                  <a:lumMod val="75000"/>
                  <a:lumOff val="25000"/>
                </a:schemeClr>
              </a:solidFill>
            </a:endParaRPr>
          </a:p>
          <a:p>
            <a:pPr marL="342900" indent="-342900">
              <a:buFont typeface="+mj-lt"/>
              <a:buAutoNum type="arabicPeriod"/>
            </a:pPr>
            <a:endParaRPr lang="en-IE" b="0" i="0" dirty="0">
              <a:solidFill>
                <a:schemeClr val="tx1">
                  <a:lumMod val="75000"/>
                  <a:lumOff val="25000"/>
                </a:schemeClr>
              </a:solidFill>
              <a:effectLst/>
            </a:endParaRPr>
          </a:p>
          <a:p>
            <a:endParaRPr lang="en-IE" b="0" i="0" dirty="0">
              <a:solidFill>
                <a:schemeClr val="tx1">
                  <a:lumMod val="75000"/>
                  <a:lumOff val="25000"/>
                </a:schemeClr>
              </a:solidFill>
              <a:effectLst/>
            </a:endParaRPr>
          </a:p>
          <a:p>
            <a:endParaRPr lang="en-IE" dirty="0"/>
          </a:p>
        </p:txBody>
      </p:sp>
      <p:sp>
        <p:nvSpPr>
          <p:cNvPr id="9" name="Text Placeholder 5">
            <a:extLst>
              <a:ext uri="{FF2B5EF4-FFF2-40B4-BE49-F238E27FC236}">
                <a16:creationId xmlns:a16="http://schemas.microsoft.com/office/drawing/2014/main" xmlns="" id="{F0336396-00F0-4363-980C-9BCEC13A83DA}"/>
              </a:ext>
            </a:extLst>
          </p:cNvPr>
          <p:cNvSpPr>
            <a:spLocks noGrp="1"/>
          </p:cNvSpPr>
          <p:nvPr>
            <p:ph type="body" sz="quarter" idx="15"/>
          </p:nvPr>
        </p:nvSpPr>
        <p:spPr>
          <a:xfrm>
            <a:off x="144740" y="96174"/>
            <a:ext cx="3250193" cy="6179440"/>
          </a:xfrm>
        </p:spPr>
        <p:txBody>
          <a:bodyPr>
            <a:normAutofit fontScale="25000" lnSpcReduction="20000"/>
          </a:bodyPr>
          <a:lstStyle/>
          <a:p>
            <a:pPr algn="ctr">
              <a:lnSpc>
                <a:spcPct val="120000"/>
              </a:lnSpc>
              <a:spcBef>
                <a:spcPts val="0"/>
              </a:spcBef>
            </a:pPr>
            <a:endParaRPr lang="en-IE" sz="1000" b="1" dirty="0">
              <a:solidFill>
                <a:schemeClr val="tx1">
                  <a:lumMod val="75000"/>
                  <a:lumOff val="25000"/>
                </a:schemeClr>
              </a:solidFill>
            </a:endParaRPr>
          </a:p>
          <a:p>
            <a:pPr algn="ctr">
              <a:lnSpc>
                <a:spcPct val="120000"/>
              </a:lnSpc>
              <a:spcBef>
                <a:spcPts val="0"/>
              </a:spcBef>
            </a:pPr>
            <a:endParaRPr lang="en-IE" sz="1000" b="1" dirty="0">
              <a:solidFill>
                <a:schemeClr val="tx1">
                  <a:lumMod val="75000"/>
                  <a:lumOff val="25000"/>
                </a:schemeClr>
              </a:solidFill>
            </a:endParaRPr>
          </a:p>
          <a:p>
            <a:pPr algn="ctr">
              <a:lnSpc>
                <a:spcPct val="120000"/>
              </a:lnSpc>
              <a:spcBef>
                <a:spcPts val="0"/>
              </a:spcBef>
            </a:pPr>
            <a:endParaRPr lang="en-IE" sz="4000" b="1" dirty="0">
              <a:solidFill>
                <a:schemeClr val="tx1">
                  <a:lumMod val="75000"/>
                  <a:lumOff val="25000"/>
                </a:schemeClr>
              </a:solidFill>
            </a:endParaRPr>
          </a:p>
          <a:p>
            <a:pPr algn="ctr">
              <a:lnSpc>
                <a:spcPct val="120000"/>
              </a:lnSpc>
              <a:spcBef>
                <a:spcPts val="0"/>
              </a:spcBef>
            </a:pPr>
            <a:r>
              <a:rPr lang="tr-TR" sz="14400" b="1" i="1" dirty="0" smtClean="0">
                <a:solidFill>
                  <a:schemeClr val="tx1">
                    <a:lumMod val="75000"/>
                    <a:lumOff val="25000"/>
                  </a:schemeClr>
                </a:solidFill>
              </a:rPr>
              <a:t>Tarımsal Gıda Depolamasına Bakış</a:t>
            </a:r>
            <a:endParaRPr lang="en-IE" sz="14400" b="1" i="1" dirty="0">
              <a:solidFill>
                <a:schemeClr val="tx1">
                  <a:lumMod val="75000"/>
                  <a:lumOff val="25000"/>
                </a:schemeClr>
              </a:solidFill>
            </a:endParaRPr>
          </a:p>
          <a:p>
            <a:pPr algn="ctr">
              <a:lnSpc>
                <a:spcPct val="120000"/>
              </a:lnSpc>
              <a:spcBef>
                <a:spcPts val="0"/>
              </a:spcBef>
            </a:pPr>
            <a:endParaRPr lang="en-IE" sz="11100" b="1" dirty="0">
              <a:solidFill>
                <a:schemeClr val="tx1">
                  <a:lumMod val="75000"/>
                  <a:lumOff val="25000"/>
                </a:schemeClr>
              </a:solidFill>
            </a:endParaRPr>
          </a:p>
          <a:p>
            <a:pPr algn="ctr">
              <a:lnSpc>
                <a:spcPct val="120000"/>
              </a:lnSpc>
              <a:spcBef>
                <a:spcPts val="0"/>
              </a:spcBef>
            </a:pPr>
            <a:endParaRPr lang="en-IE" sz="11100" b="1" dirty="0">
              <a:solidFill>
                <a:schemeClr val="tx1">
                  <a:lumMod val="75000"/>
                  <a:lumOff val="25000"/>
                </a:schemeClr>
              </a:solidFill>
            </a:endParaRPr>
          </a:p>
          <a:p>
            <a:pPr algn="ctr">
              <a:lnSpc>
                <a:spcPct val="120000"/>
              </a:lnSpc>
              <a:spcBef>
                <a:spcPts val="0"/>
              </a:spcBef>
            </a:pPr>
            <a:endParaRPr lang="en-IE" sz="4000" b="1" dirty="0">
              <a:solidFill>
                <a:schemeClr val="tx1">
                  <a:lumMod val="75000"/>
                  <a:lumOff val="25000"/>
                </a:schemeClr>
              </a:solidFill>
            </a:endParaRPr>
          </a:p>
          <a:p>
            <a:pPr algn="ctr">
              <a:lnSpc>
                <a:spcPct val="120000"/>
              </a:lnSpc>
              <a:spcBef>
                <a:spcPts val="0"/>
              </a:spcBef>
            </a:pPr>
            <a:endParaRPr lang="en-IE" sz="4000" b="1" dirty="0">
              <a:solidFill>
                <a:schemeClr val="tx1">
                  <a:lumMod val="75000"/>
                  <a:lumOff val="25000"/>
                </a:schemeClr>
              </a:solidFill>
            </a:endParaRPr>
          </a:p>
          <a:p>
            <a:pPr algn="ctr">
              <a:lnSpc>
                <a:spcPct val="120000"/>
              </a:lnSpc>
              <a:spcBef>
                <a:spcPts val="0"/>
              </a:spcBef>
            </a:pPr>
            <a:endParaRPr lang="en-IE" sz="4000" b="1" dirty="0">
              <a:solidFill>
                <a:schemeClr val="tx1">
                  <a:lumMod val="75000"/>
                  <a:lumOff val="25000"/>
                </a:schemeClr>
              </a:solidFill>
            </a:endParaRPr>
          </a:p>
          <a:p>
            <a:pPr algn="ctr">
              <a:lnSpc>
                <a:spcPct val="120000"/>
              </a:lnSpc>
              <a:spcBef>
                <a:spcPts val="0"/>
              </a:spcBef>
            </a:pPr>
            <a:endParaRPr lang="en-IE" sz="4000" b="1" dirty="0">
              <a:solidFill>
                <a:schemeClr val="tx1">
                  <a:lumMod val="75000"/>
                  <a:lumOff val="25000"/>
                </a:schemeClr>
              </a:solidFill>
            </a:endParaRPr>
          </a:p>
          <a:p>
            <a:pPr algn="ctr">
              <a:lnSpc>
                <a:spcPct val="120000"/>
              </a:lnSpc>
              <a:spcBef>
                <a:spcPts val="0"/>
              </a:spcBef>
            </a:pPr>
            <a:endParaRPr lang="en-IE" sz="4000" b="1" dirty="0">
              <a:solidFill>
                <a:schemeClr val="tx1">
                  <a:lumMod val="75000"/>
                  <a:lumOff val="25000"/>
                </a:schemeClr>
              </a:solidFill>
            </a:endParaRPr>
          </a:p>
          <a:p>
            <a:pPr algn="ctr">
              <a:lnSpc>
                <a:spcPct val="120000"/>
              </a:lnSpc>
              <a:spcBef>
                <a:spcPts val="0"/>
              </a:spcBef>
            </a:pPr>
            <a:endParaRPr lang="en-IE" sz="4000" b="1" dirty="0">
              <a:solidFill>
                <a:schemeClr val="tx1">
                  <a:lumMod val="75000"/>
                  <a:lumOff val="25000"/>
                </a:schemeClr>
              </a:solidFill>
            </a:endParaRPr>
          </a:p>
          <a:p>
            <a:pPr algn="ctr">
              <a:lnSpc>
                <a:spcPct val="120000"/>
              </a:lnSpc>
              <a:spcBef>
                <a:spcPts val="0"/>
              </a:spcBef>
            </a:pPr>
            <a:endParaRPr lang="en-IE" sz="4000" b="1" dirty="0">
              <a:solidFill>
                <a:schemeClr val="tx1">
                  <a:lumMod val="75000"/>
                  <a:lumOff val="25000"/>
                </a:schemeClr>
              </a:solidFill>
            </a:endParaRPr>
          </a:p>
          <a:p>
            <a:pPr algn="ctr"/>
            <a:endParaRPr lang="en-IE" b="1" dirty="0"/>
          </a:p>
          <a:p>
            <a:pPr algn="ctr"/>
            <a:endParaRPr lang="en-IE" b="1" dirty="0"/>
          </a:p>
          <a:p>
            <a:pPr algn="ctr"/>
            <a:endParaRPr lang="en-IE" b="1" dirty="0"/>
          </a:p>
          <a:p>
            <a:pPr algn="ctr"/>
            <a:endParaRPr lang="en-IE" b="1" dirty="0"/>
          </a:p>
          <a:p>
            <a:pPr algn="ctr"/>
            <a:endParaRPr lang="en-IE" b="1" dirty="0"/>
          </a:p>
          <a:p>
            <a:pPr algn="ctr"/>
            <a:endParaRPr lang="en-IE" b="1" dirty="0"/>
          </a:p>
          <a:p>
            <a:pPr algn="ctr"/>
            <a:endParaRPr lang="en-IE" b="1" dirty="0"/>
          </a:p>
          <a:p>
            <a:pPr algn="ctr"/>
            <a:endParaRPr lang="en-IE" b="1" dirty="0"/>
          </a:p>
          <a:p>
            <a:pPr algn="ctr"/>
            <a:endParaRPr lang="en-IE" b="1" dirty="0"/>
          </a:p>
          <a:p>
            <a:pPr algn="ctr"/>
            <a:endParaRPr lang="en-IE" b="1" dirty="0"/>
          </a:p>
          <a:p>
            <a:pPr algn="ctr"/>
            <a:endParaRPr lang="en-IE" b="1" dirty="0"/>
          </a:p>
          <a:p>
            <a:pPr algn="ctr"/>
            <a:endParaRPr lang="en-IE" b="1" dirty="0"/>
          </a:p>
          <a:p>
            <a:pPr algn="ctr"/>
            <a:endParaRPr lang="en-IE" b="1" dirty="0"/>
          </a:p>
          <a:p>
            <a:pPr algn="ctr"/>
            <a:r>
              <a:rPr lang="en-IE" b="1" dirty="0">
                <a:solidFill>
                  <a:schemeClr val="tx1">
                    <a:lumMod val="75000"/>
                    <a:lumOff val="25000"/>
                  </a:schemeClr>
                </a:solidFill>
                <a:hlinkClick r:id="rId2">
                  <a:extLst>
                    <a:ext uri="{A12FA001-AC4F-418D-AE19-62706E023703}">
                      <ahyp:hlinkClr xmlns:ahyp="http://schemas.microsoft.com/office/drawing/2018/hyperlinkcolor" xmlns="" val="tx"/>
                    </a:ext>
                  </a:extLst>
                </a:hlinkClick>
              </a:rPr>
              <a:t>World Wildlife Fund</a:t>
            </a:r>
            <a:endParaRPr lang="en-IE" b="1" dirty="0">
              <a:solidFill>
                <a:schemeClr val="tx1">
                  <a:lumMod val="75000"/>
                  <a:lumOff val="25000"/>
                </a:schemeClr>
              </a:solidFill>
            </a:endParaRPr>
          </a:p>
        </p:txBody>
      </p:sp>
      <p:pic>
        <p:nvPicPr>
          <p:cNvPr id="6" name="Picture 5" descr="A picture containing plant&#10;&#10;Description automatically generated">
            <a:extLst>
              <a:ext uri="{FF2B5EF4-FFF2-40B4-BE49-F238E27FC236}">
                <a16:creationId xmlns:a16="http://schemas.microsoft.com/office/drawing/2014/main" xmlns="" id="{0A0AC9AE-0863-4A37-9D86-E28A0E3CF365}"/>
              </a:ext>
            </a:extLst>
          </p:cNvPr>
          <p:cNvPicPr>
            <a:picLocks noChangeAspect="1"/>
          </p:cNvPicPr>
          <p:nvPr/>
        </p:nvPicPr>
        <p:blipFill rotWithShape="1">
          <a:blip r:embed="rId3"/>
          <a:srcRect l="18282" t="709" r="23562"/>
          <a:stretch/>
        </p:blipFill>
        <p:spPr>
          <a:xfrm>
            <a:off x="12473" y="2275115"/>
            <a:ext cx="3514725" cy="4000499"/>
          </a:xfrm>
          <a:prstGeom prst="rect">
            <a:avLst/>
          </a:prstGeom>
        </p:spPr>
      </p:pic>
    </p:spTree>
    <p:extLst>
      <p:ext uri="{BB962C8B-B14F-4D97-AF65-F5344CB8AC3E}">
        <p14:creationId xmlns:p14="http://schemas.microsoft.com/office/powerpoint/2010/main" xmlns="" val="29385537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AE35F1EF-0DDA-4D19-89C2-01A344D75CAD}"/>
              </a:ext>
            </a:extLst>
          </p:cNvPr>
          <p:cNvSpPr>
            <a:spLocks noGrp="1"/>
          </p:cNvSpPr>
          <p:nvPr>
            <p:ph type="body" sz="quarter" idx="14"/>
          </p:nvPr>
        </p:nvSpPr>
        <p:spPr>
          <a:xfrm>
            <a:off x="3790950" y="525950"/>
            <a:ext cx="7716239" cy="5206518"/>
          </a:xfrm>
        </p:spPr>
        <p:txBody>
          <a:bodyPr>
            <a:noAutofit/>
          </a:bodyPr>
          <a:lstStyle/>
          <a:p>
            <a:pPr algn="ctr"/>
            <a:r>
              <a:rPr lang="en-US" sz="3200" b="1" dirty="0" smtClean="0">
                <a:solidFill>
                  <a:srgbClr val="40A67A"/>
                </a:solidFill>
              </a:rPr>
              <a:t>ICT </a:t>
            </a:r>
            <a:r>
              <a:rPr lang="en-US" sz="3200" b="1" dirty="0" err="1" smtClean="0">
                <a:solidFill>
                  <a:srgbClr val="40A67A"/>
                </a:solidFill>
              </a:rPr>
              <a:t>Üretimi</a:t>
            </a:r>
            <a:r>
              <a:rPr lang="en-US" sz="3200" b="1" dirty="0" smtClean="0">
                <a:solidFill>
                  <a:srgbClr val="40A67A"/>
                </a:solidFill>
              </a:rPr>
              <a:t> Optimize </a:t>
            </a:r>
            <a:r>
              <a:rPr lang="en-US" sz="3200" b="1" dirty="0" err="1" smtClean="0">
                <a:solidFill>
                  <a:srgbClr val="40A67A"/>
                </a:solidFill>
              </a:rPr>
              <a:t>Ediyor</a:t>
            </a:r>
            <a:r>
              <a:rPr lang="en-US" sz="3200" b="1" dirty="0" smtClean="0">
                <a:solidFill>
                  <a:srgbClr val="40A67A"/>
                </a:solidFill>
              </a:rPr>
              <a:t>, </a:t>
            </a:r>
            <a:r>
              <a:rPr lang="en-US" sz="3200" b="1" dirty="0" err="1" smtClean="0">
                <a:solidFill>
                  <a:srgbClr val="40A67A"/>
                </a:solidFill>
              </a:rPr>
              <a:t>Riskleri</a:t>
            </a:r>
            <a:r>
              <a:rPr lang="en-US" sz="3200" b="1" dirty="0" smtClean="0">
                <a:solidFill>
                  <a:srgbClr val="40A67A"/>
                </a:solidFill>
              </a:rPr>
              <a:t> </a:t>
            </a:r>
            <a:r>
              <a:rPr lang="en-US" sz="3200" b="1" dirty="0" err="1" smtClean="0">
                <a:solidFill>
                  <a:srgbClr val="40A67A"/>
                </a:solidFill>
              </a:rPr>
              <a:t>Yönetiyor</a:t>
            </a:r>
            <a:r>
              <a:rPr lang="en-US" sz="3200" b="1" dirty="0" smtClean="0">
                <a:solidFill>
                  <a:srgbClr val="40A67A"/>
                </a:solidFill>
              </a:rPr>
              <a:t>…</a:t>
            </a:r>
            <a:endParaRPr lang="en-IE" sz="3200" b="1" dirty="0">
              <a:solidFill>
                <a:srgbClr val="40A67A"/>
              </a:solidFill>
            </a:endParaRPr>
          </a:p>
          <a:p>
            <a:pPr algn="ctr"/>
            <a:endParaRPr lang="en-IE" sz="1000" b="1" dirty="0">
              <a:solidFill>
                <a:srgbClr val="40A67A"/>
              </a:solidFill>
            </a:endParaRPr>
          </a:p>
          <a:p>
            <a:r>
              <a:rPr lang="en-IE" b="1" dirty="0" smtClean="0">
                <a:solidFill>
                  <a:schemeClr val="tx1">
                    <a:lumMod val="75000"/>
                    <a:lumOff val="25000"/>
                  </a:schemeClr>
                </a:solidFill>
              </a:rPr>
              <a:t>B</a:t>
            </a:r>
            <a:r>
              <a:rPr lang="tr-TR" b="1" dirty="0" smtClean="0">
                <a:solidFill>
                  <a:schemeClr val="tx1">
                    <a:lumMod val="75000"/>
                    <a:lumOff val="25000"/>
                  </a:schemeClr>
                </a:solidFill>
              </a:rPr>
              <a:t>İT</a:t>
            </a:r>
            <a:r>
              <a:rPr lang="en-IE" b="1" dirty="0" smtClean="0">
                <a:solidFill>
                  <a:schemeClr val="tx1">
                    <a:lumMod val="75000"/>
                    <a:lumOff val="25000"/>
                  </a:schemeClr>
                </a:solidFill>
              </a:rPr>
              <a:t>'</a:t>
            </a:r>
            <a:r>
              <a:rPr lang="en-IE" b="1" dirty="0" err="1" smtClean="0">
                <a:solidFill>
                  <a:schemeClr val="tx1">
                    <a:lumMod val="75000"/>
                    <a:lumOff val="25000"/>
                  </a:schemeClr>
                </a:solidFill>
              </a:rPr>
              <a:t>ler</a:t>
            </a:r>
            <a:r>
              <a:rPr lang="en-IE" dirty="0" smtClean="0">
                <a:solidFill>
                  <a:schemeClr val="tx1">
                    <a:lumMod val="75000"/>
                    <a:lumOff val="25000"/>
                  </a:schemeClr>
                </a:solidFill>
              </a:rPr>
              <a:t>, </a:t>
            </a:r>
            <a:r>
              <a:rPr lang="en-IE" dirty="0" err="1" smtClean="0">
                <a:solidFill>
                  <a:schemeClr val="tx1">
                    <a:lumMod val="75000"/>
                    <a:lumOff val="25000"/>
                  </a:schemeClr>
                </a:solidFill>
              </a:rPr>
              <a:t>küçük</a:t>
            </a:r>
            <a:r>
              <a:rPr lang="en-IE" dirty="0" smtClean="0">
                <a:solidFill>
                  <a:schemeClr val="tx1">
                    <a:lumMod val="75000"/>
                    <a:lumOff val="25000"/>
                  </a:schemeClr>
                </a:solidFill>
              </a:rPr>
              <a:t> </a:t>
            </a:r>
            <a:r>
              <a:rPr lang="en-IE" dirty="0" err="1" smtClean="0">
                <a:solidFill>
                  <a:schemeClr val="tx1">
                    <a:lumMod val="75000"/>
                    <a:lumOff val="25000"/>
                  </a:schemeClr>
                </a:solidFill>
              </a:rPr>
              <a:t>ölçekli</a:t>
            </a:r>
            <a:r>
              <a:rPr lang="en-IE" dirty="0" smtClean="0">
                <a:solidFill>
                  <a:schemeClr val="tx1">
                    <a:lumMod val="75000"/>
                    <a:lumOff val="25000"/>
                  </a:schemeClr>
                </a:solidFill>
              </a:rPr>
              <a:t> </a:t>
            </a:r>
            <a:r>
              <a:rPr lang="en-IE" dirty="0" err="1" smtClean="0">
                <a:solidFill>
                  <a:schemeClr val="tx1">
                    <a:lumMod val="75000"/>
                    <a:lumOff val="25000"/>
                  </a:schemeClr>
                </a:solidFill>
              </a:rPr>
              <a:t>üreticiler</a:t>
            </a:r>
            <a:r>
              <a:rPr lang="en-IE" dirty="0" smtClean="0">
                <a:solidFill>
                  <a:schemeClr val="tx1">
                    <a:lumMod val="75000"/>
                    <a:lumOff val="25000"/>
                  </a:schemeClr>
                </a:solidFill>
              </a:rPr>
              <a:t> </a:t>
            </a:r>
            <a:r>
              <a:rPr lang="en-IE" dirty="0" err="1" smtClean="0">
                <a:solidFill>
                  <a:schemeClr val="tx1">
                    <a:lumMod val="75000"/>
                    <a:lumOff val="25000"/>
                  </a:schemeClr>
                </a:solidFill>
              </a:rPr>
              <a:t>için</a:t>
            </a:r>
            <a:r>
              <a:rPr lang="en-IE" dirty="0" smtClean="0">
                <a:solidFill>
                  <a:schemeClr val="tx1">
                    <a:lumMod val="75000"/>
                    <a:lumOff val="25000"/>
                  </a:schemeClr>
                </a:solidFill>
              </a:rPr>
              <a:t> </a:t>
            </a:r>
            <a:r>
              <a:rPr lang="en-IE" dirty="0" err="1" smtClean="0">
                <a:solidFill>
                  <a:schemeClr val="tx1">
                    <a:lumMod val="75000"/>
                    <a:lumOff val="25000"/>
                  </a:schemeClr>
                </a:solidFill>
              </a:rPr>
              <a:t>önemli</a:t>
            </a:r>
            <a:r>
              <a:rPr lang="en-IE" dirty="0" smtClean="0">
                <a:solidFill>
                  <a:schemeClr val="tx1">
                    <a:lumMod val="75000"/>
                    <a:lumOff val="25000"/>
                  </a:schemeClr>
                </a:solidFill>
              </a:rPr>
              <a:t> </a:t>
            </a:r>
            <a:r>
              <a:rPr lang="en-IE" dirty="0" err="1" smtClean="0">
                <a:solidFill>
                  <a:schemeClr val="tx1">
                    <a:lumMod val="75000"/>
                    <a:lumOff val="25000"/>
                  </a:schemeClr>
                </a:solidFill>
              </a:rPr>
              <a:t>hava</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iklim</a:t>
            </a:r>
            <a:r>
              <a:rPr lang="en-IE" dirty="0" smtClean="0">
                <a:solidFill>
                  <a:schemeClr val="tx1">
                    <a:lumMod val="75000"/>
                    <a:lumOff val="25000"/>
                  </a:schemeClr>
                </a:solidFill>
              </a:rPr>
              <a:t> </a:t>
            </a:r>
            <a:r>
              <a:rPr lang="en-IE" dirty="0" err="1" smtClean="0">
                <a:solidFill>
                  <a:schemeClr val="tx1">
                    <a:lumMod val="75000"/>
                    <a:lumOff val="25000"/>
                  </a:schemeClr>
                </a:solidFill>
              </a:rPr>
              <a:t>hizmetleri</a:t>
            </a:r>
            <a:r>
              <a:rPr lang="en-IE" dirty="0" smtClean="0">
                <a:solidFill>
                  <a:schemeClr val="tx1">
                    <a:lumMod val="75000"/>
                    <a:lumOff val="25000"/>
                  </a:schemeClr>
                </a:solidFill>
              </a:rPr>
              <a:t> </a:t>
            </a:r>
            <a:r>
              <a:rPr lang="en-IE" dirty="0" err="1" smtClean="0">
                <a:solidFill>
                  <a:schemeClr val="tx1">
                    <a:lumMod val="75000"/>
                    <a:lumOff val="25000"/>
                  </a:schemeClr>
                </a:solidFill>
              </a:rPr>
              <a:t>sunarak</a:t>
            </a:r>
            <a:r>
              <a:rPr lang="en-IE" dirty="0" smtClean="0">
                <a:solidFill>
                  <a:schemeClr val="tx1">
                    <a:lumMod val="75000"/>
                    <a:lumOff val="25000"/>
                  </a:schemeClr>
                </a:solidFill>
              </a:rPr>
              <a:t>, </a:t>
            </a:r>
            <a:r>
              <a:rPr lang="en-IE" dirty="0" err="1" smtClean="0">
                <a:solidFill>
                  <a:schemeClr val="tx1">
                    <a:lumMod val="75000"/>
                    <a:lumOff val="25000"/>
                  </a:schemeClr>
                </a:solidFill>
              </a:rPr>
              <a:t>onların</a:t>
            </a:r>
            <a:r>
              <a:rPr lang="en-IE" dirty="0" smtClean="0">
                <a:solidFill>
                  <a:schemeClr val="tx1">
                    <a:lumMod val="75000"/>
                    <a:lumOff val="25000"/>
                  </a:schemeClr>
                </a:solidFill>
              </a:rPr>
              <a:t> </a:t>
            </a:r>
            <a:r>
              <a:rPr lang="en-IE" dirty="0" err="1" smtClean="0">
                <a:solidFill>
                  <a:schemeClr val="tx1">
                    <a:lumMod val="75000"/>
                    <a:lumOff val="25000"/>
                  </a:schemeClr>
                </a:solidFill>
              </a:rPr>
              <a:t>tarımsal</a:t>
            </a:r>
            <a:r>
              <a:rPr lang="en-IE" dirty="0" smtClean="0">
                <a:solidFill>
                  <a:schemeClr val="tx1">
                    <a:lumMod val="75000"/>
                    <a:lumOff val="25000"/>
                  </a:schemeClr>
                </a:solidFill>
              </a:rPr>
              <a:t> </a:t>
            </a:r>
            <a:r>
              <a:rPr lang="en-IE" dirty="0" err="1" smtClean="0">
                <a:solidFill>
                  <a:schemeClr val="tx1">
                    <a:lumMod val="75000"/>
                    <a:lumOff val="25000"/>
                  </a:schemeClr>
                </a:solidFill>
              </a:rPr>
              <a:t>faaliyetleri</a:t>
            </a:r>
            <a:r>
              <a:rPr lang="en-IE" dirty="0" smtClean="0">
                <a:solidFill>
                  <a:schemeClr val="tx1">
                    <a:lumMod val="75000"/>
                    <a:lumOff val="25000"/>
                  </a:schemeClr>
                </a:solidFill>
              </a:rPr>
              <a:t> </a:t>
            </a:r>
            <a:r>
              <a:rPr lang="en-IE" dirty="0" err="1" smtClean="0">
                <a:solidFill>
                  <a:schemeClr val="tx1">
                    <a:lumMod val="75000"/>
                    <a:lumOff val="25000"/>
                  </a:schemeClr>
                </a:solidFill>
              </a:rPr>
              <a:t>planlamalarına</a:t>
            </a:r>
            <a:r>
              <a:rPr lang="en-IE" dirty="0" smtClean="0">
                <a:solidFill>
                  <a:schemeClr val="tx1">
                    <a:lumMod val="75000"/>
                    <a:lumOff val="25000"/>
                  </a:schemeClr>
                </a:solidFill>
              </a:rPr>
              <a:t>, </a:t>
            </a:r>
            <a:r>
              <a:rPr lang="en-IE" dirty="0" err="1" smtClean="0">
                <a:solidFill>
                  <a:schemeClr val="tx1">
                    <a:lumMod val="75000"/>
                    <a:lumOff val="25000"/>
                  </a:schemeClr>
                </a:solidFill>
              </a:rPr>
              <a:t>üretimi</a:t>
            </a:r>
            <a:r>
              <a:rPr lang="en-IE" dirty="0" smtClean="0">
                <a:solidFill>
                  <a:schemeClr val="tx1">
                    <a:lumMod val="75000"/>
                    <a:lumOff val="25000"/>
                  </a:schemeClr>
                </a:solidFill>
              </a:rPr>
              <a:t> optimize </a:t>
            </a:r>
            <a:r>
              <a:rPr lang="en-IE" dirty="0" err="1" smtClean="0">
                <a:solidFill>
                  <a:schemeClr val="tx1">
                    <a:lumMod val="75000"/>
                    <a:lumOff val="25000"/>
                  </a:schemeClr>
                </a:solidFill>
              </a:rPr>
              <a:t>etmelerine</a:t>
            </a:r>
            <a:r>
              <a:rPr lang="en-IE" dirty="0" smtClean="0">
                <a:solidFill>
                  <a:schemeClr val="tx1">
                    <a:lumMod val="75000"/>
                    <a:lumOff val="25000"/>
                  </a:schemeClr>
                </a:solidFill>
              </a:rPr>
              <a:t>, </a:t>
            </a:r>
            <a:r>
              <a:rPr lang="en-IE" dirty="0" err="1" smtClean="0">
                <a:solidFill>
                  <a:schemeClr val="tx1">
                    <a:lumMod val="75000"/>
                    <a:lumOff val="25000"/>
                  </a:schemeClr>
                </a:solidFill>
              </a:rPr>
              <a:t>iklimle</a:t>
            </a:r>
            <a:r>
              <a:rPr lang="en-IE" dirty="0" smtClean="0">
                <a:solidFill>
                  <a:schemeClr val="tx1">
                    <a:lumMod val="75000"/>
                    <a:lumOff val="25000"/>
                  </a:schemeClr>
                </a:solidFill>
              </a:rPr>
              <a:t> </a:t>
            </a:r>
            <a:r>
              <a:rPr lang="en-IE" dirty="0" err="1" smtClean="0">
                <a:solidFill>
                  <a:schemeClr val="tx1">
                    <a:lumMod val="75000"/>
                    <a:lumOff val="25000"/>
                  </a:schemeClr>
                </a:solidFill>
              </a:rPr>
              <a:t>ilgili</a:t>
            </a:r>
            <a:r>
              <a:rPr lang="en-IE" dirty="0" smtClean="0">
                <a:solidFill>
                  <a:schemeClr val="tx1">
                    <a:lumMod val="75000"/>
                    <a:lumOff val="25000"/>
                  </a:schemeClr>
                </a:solidFill>
              </a:rPr>
              <a:t> </a:t>
            </a:r>
            <a:r>
              <a:rPr lang="en-IE" dirty="0" err="1" smtClean="0">
                <a:solidFill>
                  <a:schemeClr val="tx1">
                    <a:lumMod val="75000"/>
                    <a:lumOff val="25000"/>
                  </a:schemeClr>
                </a:solidFill>
              </a:rPr>
              <a:t>riskleri</a:t>
            </a:r>
            <a:r>
              <a:rPr lang="en-IE" dirty="0" smtClean="0">
                <a:solidFill>
                  <a:schemeClr val="tx1">
                    <a:lumMod val="75000"/>
                    <a:lumOff val="25000"/>
                  </a:schemeClr>
                </a:solidFill>
              </a:rPr>
              <a:t> </a:t>
            </a:r>
            <a:r>
              <a:rPr lang="en-IE" dirty="0" err="1" smtClean="0">
                <a:solidFill>
                  <a:schemeClr val="tx1">
                    <a:lumMod val="75000"/>
                    <a:lumOff val="25000"/>
                  </a:schemeClr>
                </a:solidFill>
              </a:rPr>
              <a:t>yönetmelerine</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kararlarına</a:t>
            </a:r>
            <a:r>
              <a:rPr lang="en-IE" dirty="0" smtClean="0">
                <a:solidFill>
                  <a:schemeClr val="tx1">
                    <a:lumMod val="75000"/>
                    <a:lumOff val="25000"/>
                  </a:schemeClr>
                </a:solidFill>
              </a:rPr>
              <a:t> </a:t>
            </a:r>
            <a:r>
              <a:rPr lang="en-IE" dirty="0" err="1" smtClean="0">
                <a:solidFill>
                  <a:schemeClr val="tx1">
                    <a:lumMod val="75000"/>
                    <a:lumOff val="25000"/>
                  </a:schemeClr>
                </a:solidFill>
              </a:rPr>
              <a:t>iklim</a:t>
            </a:r>
            <a:r>
              <a:rPr lang="en-IE" dirty="0" smtClean="0">
                <a:solidFill>
                  <a:schemeClr val="tx1">
                    <a:lumMod val="75000"/>
                    <a:lumOff val="25000"/>
                  </a:schemeClr>
                </a:solidFill>
              </a:rPr>
              <a:t> </a:t>
            </a:r>
            <a:r>
              <a:rPr lang="en-IE" dirty="0" err="1" smtClean="0">
                <a:solidFill>
                  <a:schemeClr val="tx1">
                    <a:lumMod val="75000"/>
                    <a:lumOff val="25000"/>
                  </a:schemeClr>
                </a:solidFill>
              </a:rPr>
              <a:t>değişikliğine</a:t>
            </a:r>
            <a:r>
              <a:rPr lang="en-IE" dirty="0" smtClean="0">
                <a:solidFill>
                  <a:schemeClr val="tx1">
                    <a:lumMod val="75000"/>
                    <a:lumOff val="25000"/>
                  </a:schemeClr>
                </a:solidFill>
              </a:rPr>
              <a:t> </a:t>
            </a:r>
            <a:r>
              <a:rPr lang="en-IE" dirty="0" err="1" smtClean="0">
                <a:solidFill>
                  <a:schemeClr val="tx1">
                    <a:lumMod val="75000"/>
                    <a:lumOff val="25000"/>
                  </a:schemeClr>
                </a:solidFill>
              </a:rPr>
              <a:t>uyumu</a:t>
            </a:r>
            <a:r>
              <a:rPr lang="en-IE" dirty="0" smtClean="0">
                <a:solidFill>
                  <a:schemeClr val="tx1">
                    <a:lumMod val="75000"/>
                    <a:lumOff val="25000"/>
                  </a:schemeClr>
                </a:solidFill>
              </a:rPr>
              <a:t> </a:t>
            </a:r>
            <a:r>
              <a:rPr lang="en-IE" dirty="0" err="1" smtClean="0">
                <a:solidFill>
                  <a:schemeClr val="tx1">
                    <a:lumMod val="75000"/>
                    <a:lumOff val="25000"/>
                  </a:schemeClr>
                </a:solidFill>
              </a:rPr>
              <a:t>entegre</a:t>
            </a:r>
            <a:r>
              <a:rPr lang="en-IE" dirty="0" smtClean="0">
                <a:solidFill>
                  <a:schemeClr val="tx1">
                    <a:lumMod val="75000"/>
                    <a:lumOff val="25000"/>
                  </a:schemeClr>
                </a:solidFill>
              </a:rPr>
              <a:t> </a:t>
            </a:r>
            <a:r>
              <a:rPr lang="en-IE" dirty="0" err="1" smtClean="0">
                <a:solidFill>
                  <a:schemeClr val="tx1">
                    <a:lumMod val="75000"/>
                    <a:lumOff val="25000"/>
                  </a:schemeClr>
                </a:solidFill>
              </a:rPr>
              <a:t>etmelerine</a:t>
            </a:r>
            <a:r>
              <a:rPr lang="en-IE" dirty="0" smtClean="0">
                <a:solidFill>
                  <a:schemeClr val="tx1">
                    <a:lumMod val="75000"/>
                    <a:lumOff val="25000"/>
                  </a:schemeClr>
                </a:solidFill>
              </a:rPr>
              <a:t> </a:t>
            </a:r>
            <a:r>
              <a:rPr lang="en-IE" dirty="0" err="1" smtClean="0">
                <a:solidFill>
                  <a:schemeClr val="tx1">
                    <a:lumMod val="75000"/>
                    <a:lumOff val="25000"/>
                  </a:schemeClr>
                </a:solidFill>
              </a:rPr>
              <a:t>olanak</a:t>
            </a:r>
            <a:r>
              <a:rPr lang="en-IE" dirty="0" smtClean="0">
                <a:solidFill>
                  <a:schemeClr val="tx1">
                    <a:lumMod val="75000"/>
                    <a:lumOff val="25000"/>
                  </a:schemeClr>
                </a:solidFill>
              </a:rPr>
              <a:t> </a:t>
            </a:r>
            <a:r>
              <a:rPr lang="en-IE" dirty="0" err="1" smtClean="0">
                <a:solidFill>
                  <a:schemeClr val="tx1">
                    <a:lumMod val="75000"/>
                    <a:lumOff val="25000"/>
                  </a:schemeClr>
                </a:solidFill>
              </a:rPr>
              <a:t>tanır</a:t>
            </a:r>
            <a:r>
              <a:rPr lang="en-IE" dirty="0" smtClean="0">
                <a:solidFill>
                  <a:schemeClr val="tx1">
                    <a:lumMod val="75000"/>
                    <a:lumOff val="25000"/>
                  </a:schemeClr>
                </a:solidFill>
              </a:rPr>
              <a:t>. </a:t>
            </a:r>
            <a:r>
              <a:rPr lang="en-IE" dirty="0" err="1" smtClean="0">
                <a:solidFill>
                  <a:schemeClr val="tx1">
                    <a:lumMod val="75000"/>
                    <a:lumOff val="25000"/>
                  </a:schemeClr>
                </a:solidFill>
              </a:rPr>
              <a:t>Tüm</a:t>
            </a:r>
            <a:r>
              <a:rPr lang="en-IE" dirty="0" smtClean="0">
                <a:solidFill>
                  <a:schemeClr val="tx1">
                    <a:lumMod val="75000"/>
                    <a:lumOff val="25000"/>
                  </a:schemeClr>
                </a:solidFill>
              </a:rPr>
              <a:t> </a:t>
            </a:r>
            <a:r>
              <a:rPr lang="en-IE" dirty="0" err="1" smtClean="0">
                <a:solidFill>
                  <a:schemeClr val="tx1">
                    <a:lumMod val="75000"/>
                    <a:lumOff val="25000"/>
                  </a:schemeClr>
                </a:solidFill>
              </a:rPr>
              <a:t>bu</a:t>
            </a:r>
            <a:r>
              <a:rPr lang="en-IE" dirty="0" smtClean="0">
                <a:solidFill>
                  <a:schemeClr val="tx1">
                    <a:lumMod val="75000"/>
                    <a:lumOff val="25000"/>
                  </a:schemeClr>
                </a:solidFill>
              </a:rPr>
              <a:t> </a:t>
            </a:r>
            <a:r>
              <a:rPr lang="en-IE" dirty="0" err="1" smtClean="0">
                <a:solidFill>
                  <a:schemeClr val="tx1">
                    <a:lumMod val="75000"/>
                    <a:lumOff val="25000"/>
                  </a:schemeClr>
                </a:solidFill>
              </a:rPr>
              <a:t>bilgiler</a:t>
            </a:r>
            <a:r>
              <a:rPr lang="en-IE" dirty="0" smtClean="0">
                <a:solidFill>
                  <a:schemeClr val="tx1">
                    <a:lumMod val="75000"/>
                    <a:lumOff val="25000"/>
                  </a:schemeClr>
                </a:solidFill>
              </a:rPr>
              <a:t>, </a:t>
            </a:r>
            <a:r>
              <a:rPr lang="en-IE" dirty="0" err="1" smtClean="0">
                <a:solidFill>
                  <a:schemeClr val="tx1">
                    <a:lumMod val="75000"/>
                    <a:lumOff val="25000"/>
                  </a:schemeClr>
                </a:solidFill>
              </a:rPr>
              <a:t>kullanıcı</a:t>
            </a:r>
            <a:r>
              <a:rPr lang="en-IE" dirty="0" smtClean="0">
                <a:solidFill>
                  <a:schemeClr val="tx1">
                    <a:lumMod val="75000"/>
                    <a:lumOff val="25000"/>
                  </a:schemeClr>
                </a:solidFill>
              </a:rPr>
              <a:t> </a:t>
            </a:r>
            <a:r>
              <a:rPr lang="en-IE" dirty="0" err="1" smtClean="0">
                <a:solidFill>
                  <a:schemeClr val="tx1">
                    <a:lumMod val="75000"/>
                    <a:lumOff val="25000"/>
                  </a:schemeClr>
                </a:solidFill>
              </a:rPr>
              <a:t>dostu</a:t>
            </a:r>
            <a:r>
              <a:rPr lang="en-IE" dirty="0" smtClean="0">
                <a:solidFill>
                  <a:schemeClr val="tx1">
                    <a:lumMod val="75000"/>
                    <a:lumOff val="25000"/>
                  </a:schemeClr>
                </a:solidFill>
              </a:rPr>
              <a:t>, </a:t>
            </a:r>
            <a:r>
              <a:rPr lang="en-IE" dirty="0" err="1" smtClean="0">
                <a:solidFill>
                  <a:schemeClr val="tx1">
                    <a:lumMod val="75000"/>
                    <a:lumOff val="25000"/>
                  </a:schemeClr>
                </a:solidFill>
              </a:rPr>
              <a:t>kapsamlı</a:t>
            </a:r>
            <a:r>
              <a:rPr lang="en-IE" dirty="0" smtClean="0">
                <a:solidFill>
                  <a:schemeClr val="tx1">
                    <a:lumMod val="75000"/>
                    <a:lumOff val="25000"/>
                  </a:schemeClr>
                </a:solidFill>
              </a:rPr>
              <a:t> </a:t>
            </a:r>
            <a:r>
              <a:rPr lang="en-IE" dirty="0" err="1" smtClean="0">
                <a:solidFill>
                  <a:schemeClr val="tx1">
                    <a:lumMod val="75000"/>
                    <a:lumOff val="25000"/>
                  </a:schemeClr>
                </a:solidFill>
              </a:rPr>
              <a:t>hizmetler</a:t>
            </a:r>
            <a:r>
              <a:rPr lang="en-IE" dirty="0" smtClean="0">
                <a:solidFill>
                  <a:schemeClr val="tx1">
                    <a:lumMod val="75000"/>
                    <a:lumOff val="25000"/>
                  </a:schemeClr>
                </a:solidFill>
              </a:rPr>
              <a:t> </a:t>
            </a:r>
            <a:r>
              <a:rPr lang="en-IE" dirty="0" err="1" smtClean="0">
                <a:solidFill>
                  <a:schemeClr val="tx1">
                    <a:lumMod val="75000"/>
                    <a:lumOff val="25000"/>
                  </a:schemeClr>
                </a:solidFill>
              </a:rPr>
              <a:t>olarak</a:t>
            </a:r>
            <a:r>
              <a:rPr lang="en-IE" dirty="0" smtClean="0">
                <a:solidFill>
                  <a:schemeClr val="tx1">
                    <a:lumMod val="75000"/>
                    <a:lumOff val="25000"/>
                  </a:schemeClr>
                </a:solidFill>
              </a:rPr>
              <a:t> </a:t>
            </a:r>
            <a:r>
              <a:rPr lang="en-IE" dirty="0" err="1" smtClean="0">
                <a:solidFill>
                  <a:schemeClr val="tx1">
                    <a:lumMod val="75000"/>
                    <a:lumOff val="25000"/>
                  </a:schemeClr>
                </a:solidFill>
              </a:rPr>
              <a:t>çiftlik</a:t>
            </a:r>
            <a:r>
              <a:rPr lang="en-IE" dirty="0" smtClean="0">
                <a:solidFill>
                  <a:schemeClr val="tx1">
                    <a:lumMod val="75000"/>
                    <a:lumOff val="25000"/>
                  </a:schemeClr>
                </a:solidFill>
              </a:rPr>
              <a:t> </a:t>
            </a:r>
            <a:r>
              <a:rPr lang="en-IE" dirty="0" err="1" smtClean="0">
                <a:solidFill>
                  <a:schemeClr val="tx1">
                    <a:lumMod val="75000"/>
                    <a:lumOff val="25000"/>
                  </a:schemeClr>
                </a:solidFill>
              </a:rPr>
              <a:t>düzeyinde</a:t>
            </a:r>
            <a:r>
              <a:rPr lang="en-IE" dirty="0" smtClean="0">
                <a:solidFill>
                  <a:schemeClr val="tx1">
                    <a:lumMod val="75000"/>
                    <a:lumOff val="25000"/>
                  </a:schemeClr>
                </a:solidFill>
              </a:rPr>
              <a:t> </a:t>
            </a:r>
            <a:r>
              <a:rPr lang="en-IE" dirty="0" err="1" smtClean="0">
                <a:solidFill>
                  <a:schemeClr val="tx1">
                    <a:lumMod val="75000"/>
                    <a:lumOff val="25000"/>
                  </a:schemeClr>
                </a:solidFill>
              </a:rPr>
              <a:t>doğrudan</a:t>
            </a:r>
            <a:r>
              <a:rPr lang="en-IE" dirty="0" smtClean="0">
                <a:solidFill>
                  <a:schemeClr val="tx1">
                    <a:lumMod val="75000"/>
                    <a:lumOff val="25000"/>
                  </a:schemeClr>
                </a:solidFill>
              </a:rPr>
              <a:t> </a:t>
            </a:r>
            <a:r>
              <a:rPr lang="en-IE" dirty="0" err="1" smtClean="0">
                <a:solidFill>
                  <a:schemeClr val="tx1">
                    <a:lumMod val="75000"/>
                    <a:lumOff val="25000"/>
                  </a:schemeClr>
                </a:solidFill>
              </a:rPr>
              <a:t>çiftçi</a:t>
            </a:r>
            <a:r>
              <a:rPr lang="en-IE" dirty="0" smtClean="0">
                <a:solidFill>
                  <a:schemeClr val="tx1">
                    <a:lumMod val="75000"/>
                    <a:lumOff val="25000"/>
                  </a:schemeClr>
                </a:solidFill>
              </a:rPr>
              <a:t> </a:t>
            </a:r>
            <a:r>
              <a:rPr lang="en-IE" dirty="0" err="1" smtClean="0">
                <a:solidFill>
                  <a:schemeClr val="tx1">
                    <a:lumMod val="75000"/>
                    <a:lumOff val="25000"/>
                  </a:schemeClr>
                </a:solidFill>
              </a:rPr>
              <a:t>gruplarına</a:t>
            </a:r>
            <a:r>
              <a:rPr lang="en-IE" dirty="0" smtClean="0">
                <a:solidFill>
                  <a:schemeClr val="tx1">
                    <a:lumMod val="75000"/>
                    <a:lumOff val="25000"/>
                  </a:schemeClr>
                </a:solidFill>
              </a:rPr>
              <a:t> </a:t>
            </a:r>
            <a:r>
              <a:rPr lang="en-IE" dirty="0" err="1" smtClean="0">
                <a:solidFill>
                  <a:schemeClr val="tx1">
                    <a:lumMod val="75000"/>
                    <a:lumOff val="25000"/>
                  </a:schemeClr>
                </a:solidFill>
              </a:rPr>
              <a:t>sunulabilir</a:t>
            </a:r>
            <a:r>
              <a:rPr lang="en-IE" dirty="0" smtClean="0">
                <a:solidFill>
                  <a:schemeClr val="tx1">
                    <a:lumMod val="75000"/>
                    <a:lumOff val="25000"/>
                  </a:schemeClr>
                </a:solidFill>
              </a:rPr>
              <a:t>.</a:t>
            </a:r>
            <a:endParaRPr lang="en-IE" dirty="0">
              <a:solidFill>
                <a:schemeClr val="tx1">
                  <a:lumMod val="75000"/>
                  <a:lumOff val="25000"/>
                </a:schemeClr>
              </a:solidFill>
            </a:endParaRPr>
          </a:p>
          <a:p>
            <a:r>
              <a:rPr lang="en-IE" b="1" u="sng" dirty="0" err="1" smtClean="0">
                <a:solidFill>
                  <a:schemeClr val="accent1"/>
                </a:solidFill>
              </a:rPr>
              <a:t>SmartCampo</a:t>
            </a:r>
            <a:r>
              <a:rPr lang="en-IE" dirty="0" smtClean="0">
                <a:solidFill>
                  <a:schemeClr val="tx1">
                    <a:lumMod val="75000"/>
                    <a:lumOff val="25000"/>
                  </a:schemeClr>
                </a:solidFill>
              </a:rPr>
              <a:t>, </a:t>
            </a:r>
            <a:r>
              <a:rPr lang="en-IE" dirty="0" err="1" smtClean="0">
                <a:solidFill>
                  <a:schemeClr val="tx1">
                    <a:lumMod val="75000"/>
                    <a:lumOff val="25000"/>
                  </a:schemeClr>
                </a:solidFill>
              </a:rPr>
              <a:t>çiftçilerin</a:t>
            </a:r>
            <a:r>
              <a:rPr lang="en-IE" dirty="0" smtClean="0">
                <a:solidFill>
                  <a:schemeClr val="tx1">
                    <a:lumMod val="75000"/>
                    <a:lumOff val="25000"/>
                  </a:schemeClr>
                </a:solidFill>
              </a:rPr>
              <a:t> </a:t>
            </a:r>
            <a:r>
              <a:rPr lang="en-IE" dirty="0" err="1" smtClean="0">
                <a:solidFill>
                  <a:schemeClr val="tx1">
                    <a:lumMod val="75000"/>
                    <a:lumOff val="25000"/>
                  </a:schemeClr>
                </a:solidFill>
              </a:rPr>
              <a:t>mevcut</a:t>
            </a:r>
            <a:r>
              <a:rPr lang="en-IE" dirty="0" smtClean="0">
                <a:solidFill>
                  <a:schemeClr val="tx1">
                    <a:lumMod val="75000"/>
                    <a:lumOff val="25000"/>
                  </a:schemeClr>
                </a:solidFill>
              </a:rPr>
              <a:t> </a:t>
            </a:r>
            <a:r>
              <a:rPr lang="en-IE" dirty="0" err="1" smtClean="0">
                <a:solidFill>
                  <a:schemeClr val="tx1">
                    <a:lumMod val="75000"/>
                    <a:lumOff val="25000"/>
                  </a:schemeClr>
                </a:solidFill>
              </a:rPr>
              <a:t>hava</a:t>
            </a:r>
            <a:r>
              <a:rPr lang="en-IE" dirty="0" smtClean="0">
                <a:solidFill>
                  <a:schemeClr val="tx1">
                    <a:lumMod val="75000"/>
                    <a:lumOff val="25000"/>
                  </a:schemeClr>
                </a:solidFill>
              </a:rPr>
              <a:t> </a:t>
            </a:r>
            <a:r>
              <a:rPr lang="en-IE" dirty="0" err="1" smtClean="0">
                <a:solidFill>
                  <a:schemeClr val="tx1">
                    <a:lumMod val="75000"/>
                    <a:lumOff val="25000"/>
                  </a:schemeClr>
                </a:solidFill>
              </a:rPr>
              <a:t>koşullarını</a:t>
            </a:r>
            <a:r>
              <a:rPr lang="en-IE" dirty="0" smtClean="0">
                <a:solidFill>
                  <a:schemeClr val="tx1">
                    <a:lumMod val="75000"/>
                    <a:lumOff val="25000"/>
                  </a:schemeClr>
                </a:solidFill>
              </a:rPr>
              <a:t> </a:t>
            </a:r>
            <a:r>
              <a:rPr lang="en-IE" dirty="0" err="1" smtClean="0">
                <a:solidFill>
                  <a:schemeClr val="tx1">
                    <a:lumMod val="75000"/>
                    <a:lumOff val="25000"/>
                  </a:schemeClr>
                </a:solidFill>
              </a:rPr>
              <a:t>kontrol</a:t>
            </a:r>
            <a:r>
              <a:rPr lang="en-IE" dirty="0" smtClean="0">
                <a:solidFill>
                  <a:schemeClr val="tx1">
                    <a:lumMod val="75000"/>
                    <a:lumOff val="25000"/>
                  </a:schemeClr>
                </a:solidFill>
              </a:rPr>
              <a:t> </a:t>
            </a:r>
            <a:r>
              <a:rPr lang="en-IE" dirty="0" err="1" smtClean="0">
                <a:solidFill>
                  <a:schemeClr val="tx1">
                    <a:lumMod val="75000"/>
                    <a:lumOff val="25000"/>
                  </a:schemeClr>
                </a:solidFill>
              </a:rPr>
              <a:t>edip</a:t>
            </a:r>
            <a:r>
              <a:rPr lang="en-IE" dirty="0" smtClean="0">
                <a:solidFill>
                  <a:schemeClr val="tx1">
                    <a:lumMod val="75000"/>
                    <a:lumOff val="25000"/>
                  </a:schemeClr>
                </a:solidFill>
              </a:rPr>
              <a:t> </a:t>
            </a:r>
            <a:r>
              <a:rPr lang="en-IE" dirty="0" err="1" smtClean="0">
                <a:solidFill>
                  <a:schemeClr val="tx1">
                    <a:lumMod val="75000"/>
                    <a:lumOff val="25000"/>
                  </a:schemeClr>
                </a:solidFill>
              </a:rPr>
              <a:t>ekim</a:t>
            </a:r>
            <a:r>
              <a:rPr lang="en-IE" dirty="0" smtClean="0">
                <a:solidFill>
                  <a:schemeClr val="tx1">
                    <a:lumMod val="75000"/>
                    <a:lumOff val="25000"/>
                  </a:schemeClr>
                </a:solidFill>
              </a:rPr>
              <a:t> </a:t>
            </a:r>
            <a:r>
              <a:rPr lang="en-IE" dirty="0" err="1" smtClean="0">
                <a:solidFill>
                  <a:schemeClr val="tx1">
                    <a:lumMod val="75000"/>
                    <a:lumOff val="25000"/>
                  </a:schemeClr>
                </a:solidFill>
              </a:rPr>
              <a:t>tarihine</a:t>
            </a:r>
            <a:r>
              <a:rPr lang="en-IE" dirty="0" smtClean="0">
                <a:solidFill>
                  <a:schemeClr val="tx1">
                    <a:lumMod val="75000"/>
                    <a:lumOff val="25000"/>
                  </a:schemeClr>
                </a:solidFill>
              </a:rPr>
              <a:t>, </a:t>
            </a:r>
            <a:r>
              <a:rPr lang="en-IE" dirty="0" err="1" smtClean="0">
                <a:solidFill>
                  <a:schemeClr val="tx1">
                    <a:lumMod val="75000"/>
                    <a:lumOff val="25000"/>
                  </a:schemeClr>
                </a:solidFill>
              </a:rPr>
              <a:t>toprak</a:t>
            </a:r>
            <a:r>
              <a:rPr lang="en-IE" dirty="0" smtClean="0">
                <a:solidFill>
                  <a:schemeClr val="tx1">
                    <a:lumMod val="75000"/>
                    <a:lumOff val="25000"/>
                  </a:schemeClr>
                </a:solidFill>
              </a:rPr>
              <a:t> </a:t>
            </a:r>
            <a:r>
              <a:rPr lang="en-IE" dirty="0" err="1" smtClean="0">
                <a:solidFill>
                  <a:schemeClr val="tx1">
                    <a:lumMod val="75000"/>
                    <a:lumOff val="25000"/>
                  </a:schemeClr>
                </a:solidFill>
              </a:rPr>
              <a:t>dokusuna</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sulama</a:t>
            </a:r>
            <a:r>
              <a:rPr lang="en-IE" dirty="0" smtClean="0">
                <a:solidFill>
                  <a:schemeClr val="tx1">
                    <a:lumMod val="75000"/>
                    <a:lumOff val="25000"/>
                  </a:schemeClr>
                </a:solidFill>
              </a:rPr>
              <a:t> </a:t>
            </a:r>
            <a:r>
              <a:rPr lang="en-IE" dirty="0" err="1" smtClean="0">
                <a:solidFill>
                  <a:schemeClr val="tx1">
                    <a:lumMod val="75000"/>
                    <a:lumOff val="25000"/>
                  </a:schemeClr>
                </a:solidFill>
              </a:rPr>
              <a:t>uygulamalarına</a:t>
            </a:r>
            <a:r>
              <a:rPr lang="en-IE" dirty="0" smtClean="0">
                <a:solidFill>
                  <a:schemeClr val="tx1">
                    <a:lumMod val="75000"/>
                    <a:lumOff val="25000"/>
                  </a:schemeClr>
                </a:solidFill>
              </a:rPr>
              <a:t> </a:t>
            </a:r>
            <a:r>
              <a:rPr lang="en-IE" dirty="0" err="1" smtClean="0">
                <a:solidFill>
                  <a:schemeClr val="tx1">
                    <a:lumMod val="75000"/>
                    <a:lumOff val="25000"/>
                  </a:schemeClr>
                </a:solidFill>
              </a:rPr>
              <a:t>göre</a:t>
            </a:r>
            <a:r>
              <a:rPr lang="en-IE" dirty="0" smtClean="0">
                <a:solidFill>
                  <a:schemeClr val="tx1">
                    <a:lumMod val="75000"/>
                    <a:lumOff val="25000"/>
                  </a:schemeClr>
                </a:solidFill>
              </a:rPr>
              <a:t> </a:t>
            </a:r>
            <a:r>
              <a:rPr lang="en-IE" dirty="0" err="1" smtClean="0">
                <a:solidFill>
                  <a:schemeClr val="tx1">
                    <a:lumMod val="75000"/>
                    <a:lumOff val="25000"/>
                  </a:schemeClr>
                </a:solidFill>
              </a:rPr>
              <a:t>çiftlikler</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tarlalar</a:t>
            </a:r>
            <a:r>
              <a:rPr lang="en-IE" dirty="0" smtClean="0">
                <a:solidFill>
                  <a:schemeClr val="tx1">
                    <a:lumMod val="75000"/>
                    <a:lumOff val="25000"/>
                  </a:schemeClr>
                </a:solidFill>
              </a:rPr>
              <a:t> </a:t>
            </a:r>
            <a:r>
              <a:rPr lang="en-IE" dirty="0" err="1" smtClean="0">
                <a:solidFill>
                  <a:schemeClr val="tx1">
                    <a:lumMod val="75000"/>
                    <a:lumOff val="25000"/>
                  </a:schemeClr>
                </a:solidFill>
              </a:rPr>
              <a:t>hakkında</a:t>
            </a:r>
            <a:r>
              <a:rPr lang="en-IE" dirty="0" smtClean="0">
                <a:solidFill>
                  <a:schemeClr val="tx1">
                    <a:lumMod val="75000"/>
                    <a:lumOff val="25000"/>
                  </a:schemeClr>
                </a:solidFill>
              </a:rPr>
              <a:t> </a:t>
            </a:r>
            <a:r>
              <a:rPr lang="en-IE" dirty="0" err="1" smtClean="0">
                <a:solidFill>
                  <a:schemeClr val="tx1">
                    <a:lumMod val="75000"/>
                    <a:lumOff val="25000"/>
                  </a:schemeClr>
                </a:solidFill>
              </a:rPr>
              <a:t>özel</a:t>
            </a:r>
            <a:r>
              <a:rPr lang="en-IE" dirty="0" smtClean="0">
                <a:solidFill>
                  <a:schemeClr val="tx1">
                    <a:lumMod val="75000"/>
                    <a:lumOff val="25000"/>
                  </a:schemeClr>
                </a:solidFill>
              </a:rPr>
              <a:t> </a:t>
            </a:r>
            <a:r>
              <a:rPr lang="en-IE" dirty="0" err="1" smtClean="0">
                <a:solidFill>
                  <a:schemeClr val="tx1">
                    <a:lumMod val="75000"/>
                    <a:lumOff val="25000"/>
                  </a:schemeClr>
                </a:solidFill>
              </a:rPr>
              <a:t>raporlar</a:t>
            </a:r>
            <a:r>
              <a:rPr lang="en-IE" dirty="0" smtClean="0">
                <a:solidFill>
                  <a:schemeClr val="tx1">
                    <a:lumMod val="75000"/>
                    <a:lumOff val="25000"/>
                  </a:schemeClr>
                </a:solidFill>
              </a:rPr>
              <a:t> </a:t>
            </a:r>
            <a:r>
              <a:rPr lang="en-IE" dirty="0" err="1" smtClean="0">
                <a:solidFill>
                  <a:schemeClr val="tx1">
                    <a:lumMod val="75000"/>
                    <a:lumOff val="25000"/>
                  </a:schemeClr>
                </a:solidFill>
              </a:rPr>
              <a:t>oluşturabilecekleri</a:t>
            </a:r>
            <a:r>
              <a:rPr lang="en-IE" dirty="0" smtClean="0">
                <a:solidFill>
                  <a:schemeClr val="tx1">
                    <a:lumMod val="75000"/>
                    <a:lumOff val="25000"/>
                  </a:schemeClr>
                </a:solidFill>
              </a:rPr>
              <a:t> </a:t>
            </a:r>
            <a:r>
              <a:rPr lang="en-IE" dirty="0" err="1" smtClean="0">
                <a:solidFill>
                  <a:schemeClr val="tx1">
                    <a:lumMod val="75000"/>
                    <a:lumOff val="25000"/>
                  </a:schemeClr>
                </a:solidFill>
              </a:rPr>
              <a:t>bir</a:t>
            </a:r>
            <a:r>
              <a:rPr lang="en-IE" dirty="0" smtClean="0">
                <a:solidFill>
                  <a:schemeClr val="tx1">
                    <a:lumMod val="75000"/>
                    <a:lumOff val="25000"/>
                  </a:schemeClr>
                </a:solidFill>
              </a:rPr>
              <a:t> </a:t>
            </a:r>
            <a:r>
              <a:rPr lang="en-IE" dirty="0" err="1" smtClean="0">
                <a:solidFill>
                  <a:schemeClr val="tx1">
                    <a:lumMod val="75000"/>
                    <a:lumOff val="25000"/>
                  </a:schemeClr>
                </a:solidFill>
              </a:rPr>
              <a:t>mobil</a:t>
            </a:r>
            <a:r>
              <a:rPr lang="en-IE" dirty="0" smtClean="0">
                <a:solidFill>
                  <a:schemeClr val="tx1">
                    <a:lumMod val="75000"/>
                    <a:lumOff val="25000"/>
                  </a:schemeClr>
                </a:solidFill>
              </a:rPr>
              <a:t> </a:t>
            </a:r>
            <a:r>
              <a:rPr lang="en-IE" dirty="0" err="1" smtClean="0">
                <a:solidFill>
                  <a:schemeClr val="tx1">
                    <a:lumMod val="75000"/>
                    <a:lumOff val="25000"/>
                  </a:schemeClr>
                </a:solidFill>
              </a:rPr>
              <a:t>uygulamadır</a:t>
            </a:r>
            <a:r>
              <a:rPr lang="en-IE" dirty="0" smtClean="0">
                <a:solidFill>
                  <a:schemeClr val="tx1">
                    <a:lumMod val="75000"/>
                    <a:lumOff val="25000"/>
                  </a:schemeClr>
                </a:solidFill>
              </a:rPr>
              <a:t>. </a:t>
            </a:r>
            <a:r>
              <a:rPr lang="en-IE" dirty="0" err="1" smtClean="0">
                <a:solidFill>
                  <a:schemeClr val="tx1">
                    <a:lumMod val="75000"/>
                    <a:lumOff val="25000"/>
                  </a:schemeClr>
                </a:solidFill>
              </a:rPr>
              <a:t>Çiftçiler</a:t>
            </a:r>
            <a:r>
              <a:rPr lang="en-IE" dirty="0" smtClean="0">
                <a:solidFill>
                  <a:schemeClr val="tx1">
                    <a:lumMod val="75000"/>
                    <a:lumOff val="25000"/>
                  </a:schemeClr>
                </a:solidFill>
              </a:rPr>
              <a:t>, </a:t>
            </a:r>
            <a:r>
              <a:rPr lang="en-IE" dirty="0" err="1" smtClean="0">
                <a:solidFill>
                  <a:schemeClr val="tx1">
                    <a:lumMod val="75000"/>
                    <a:lumOff val="25000"/>
                  </a:schemeClr>
                </a:solidFill>
              </a:rPr>
              <a:t>gıda</a:t>
            </a:r>
            <a:r>
              <a:rPr lang="en-IE" dirty="0" smtClean="0">
                <a:solidFill>
                  <a:schemeClr val="tx1">
                    <a:lumMod val="75000"/>
                    <a:lumOff val="25000"/>
                  </a:schemeClr>
                </a:solidFill>
              </a:rPr>
              <a:t> </a:t>
            </a:r>
            <a:r>
              <a:rPr lang="en-IE" dirty="0" err="1" smtClean="0">
                <a:solidFill>
                  <a:schemeClr val="tx1">
                    <a:lumMod val="75000"/>
                    <a:lumOff val="25000"/>
                  </a:schemeClr>
                </a:solidFill>
              </a:rPr>
              <a:t>güvenliği</a:t>
            </a:r>
            <a:r>
              <a:rPr lang="en-IE" dirty="0" smtClean="0">
                <a:solidFill>
                  <a:schemeClr val="tx1">
                    <a:lumMod val="75000"/>
                    <a:lumOff val="25000"/>
                  </a:schemeClr>
                </a:solidFill>
              </a:rPr>
              <a:t> </a:t>
            </a:r>
            <a:r>
              <a:rPr lang="en-IE" dirty="0" err="1" smtClean="0">
                <a:solidFill>
                  <a:schemeClr val="tx1">
                    <a:lumMod val="75000"/>
                    <a:lumOff val="25000"/>
                  </a:schemeClr>
                </a:solidFill>
              </a:rPr>
              <a:t>konusunda</a:t>
            </a:r>
            <a:r>
              <a:rPr lang="en-IE" dirty="0" smtClean="0">
                <a:solidFill>
                  <a:schemeClr val="tx1">
                    <a:lumMod val="75000"/>
                    <a:lumOff val="25000"/>
                  </a:schemeClr>
                </a:solidFill>
              </a:rPr>
              <a:t> </a:t>
            </a:r>
            <a:r>
              <a:rPr lang="en-IE" dirty="0" err="1" smtClean="0">
                <a:solidFill>
                  <a:schemeClr val="tx1">
                    <a:lumMod val="75000"/>
                    <a:lumOff val="25000"/>
                  </a:schemeClr>
                </a:solidFill>
              </a:rPr>
              <a:t>izleme</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erken</a:t>
            </a:r>
            <a:r>
              <a:rPr lang="en-IE" dirty="0" smtClean="0">
                <a:solidFill>
                  <a:schemeClr val="tx1">
                    <a:lumMod val="75000"/>
                    <a:lumOff val="25000"/>
                  </a:schemeClr>
                </a:solidFill>
              </a:rPr>
              <a:t> </a:t>
            </a:r>
            <a:r>
              <a:rPr lang="en-IE" dirty="0" err="1" smtClean="0">
                <a:solidFill>
                  <a:schemeClr val="tx1">
                    <a:lumMod val="75000"/>
                    <a:lumOff val="25000"/>
                  </a:schemeClr>
                </a:solidFill>
              </a:rPr>
              <a:t>uyarı</a:t>
            </a:r>
            <a:r>
              <a:rPr lang="en-IE" dirty="0" smtClean="0">
                <a:solidFill>
                  <a:schemeClr val="tx1">
                    <a:lumMod val="75000"/>
                    <a:lumOff val="25000"/>
                  </a:schemeClr>
                </a:solidFill>
              </a:rPr>
              <a:t> </a:t>
            </a:r>
            <a:r>
              <a:rPr lang="en-IE" dirty="0" err="1" smtClean="0">
                <a:solidFill>
                  <a:schemeClr val="tx1">
                    <a:lumMod val="75000"/>
                    <a:lumOff val="25000"/>
                  </a:schemeClr>
                </a:solidFill>
              </a:rPr>
              <a:t>sağlayan</a:t>
            </a:r>
            <a:r>
              <a:rPr lang="en-IE" dirty="0" smtClean="0">
                <a:solidFill>
                  <a:schemeClr val="tx1">
                    <a:lumMod val="75000"/>
                    <a:lumOff val="25000"/>
                  </a:schemeClr>
                </a:solidFill>
              </a:rPr>
              <a:t> </a:t>
            </a:r>
            <a:r>
              <a:rPr lang="en-IE" dirty="0" err="1" smtClean="0">
                <a:solidFill>
                  <a:schemeClr val="tx1">
                    <a:lumMod val="75000"/>
                    <a:lumOff val="25000"/>
                  </a:schemeClr>
                </a:solidFill>
              </a:rPr>
              <a:t>hava</a:t>
            </a:r>
            <a:r>
              <a:rPr lang="en-IE" dirty="0" smtClean="0">
                <a:solidFill>
                  <a:schemeClr val="tx1">
                    <a:lumMod val="75000"/>
                    <a:lumOff val="25000"/>
                  </a:schemeClr>
                </a:solidFill>
              </a:rPr>
              <a:t> </a:t>
            </a:r>
            <a:r>
              <a:rPr lang="en-IE" dirty="0" err="1" smtClean="0">
                <a:solidFill>
                  <a:schemeClr val="tx1">
                    <a:lumMod val="75000"/>
                    <a:lumOff val="25000"/>
                  </a:schemeClr>
                </a:solidFill>
              </a:rPr>
              <a:t>koşulları</a:t>
            </a:r>
            <a:r>
              <a:rPr lang="en-IE" dirty="0" smtClean="0">
                <a:solidFill>
                  <a:schemeClr val="tx1">
                    <a:lumMod val="75000"/>
                    <a:lumOff val="25000"/>
                  </a:schemeClr>
                </a:solidFill>
              </a:rPr>
              <a:t> </a:t>
            </a:r>
            <a:r>
              <a:rPr lang="en-IE" dirty="0" err="1" smtClean="0">
                <a:solidFill>
                  <a:schemeClr val="tx1">
                    <a:lumMod val="75000"/>
                    <a:lumOff val="25000"/>
                  </a:schemeClr>
                </a:solidFill>
              </a:rPr>
              <a:t>veya</a:t>
            </a:r>
            <a:r>
              <a:rPr lang="en-IE" dirty="0" smtClean="0">
                <a:solidFill>
                  <a:schemeClr val="tx1">
                    <a:lumMod val="75000"/>
                    <a:lumOff val="25000"/>
                  </a:schemeClr>
                </a:solidFill>
              </a:rPr>
              <a:t> </a:t>
            </a:r>
            <a:r>
              <a:rPr lang="en-IE" dirty="0" err="1" smtClean="0">
                <a:solidFill>
                  <a:schemeClr val="tx1">
                    <a:lumMod val="75000"/>
                    <a:lumOff val="25000"/>
                  </a:schemeClr>
                </a:solidFill>
              </a:rPr>
              <a:t>ülke</a:t>
            </a:r>
            <a:r>
              <a:rPr lang="en-IE" dirty="0" smtClean="0">
                <a:solidFill>
                  <a:schemeClr val="tx1">
                    <a:lumMod val="75000"/>
                    <a:lumOff val="25000"/>
                  </a:schemeClr>
                </a:solidFill>
              </a:rPr>
              <a:t> </a:t>
            </a:r>
            <a:r>
              <a:rPr lang="en-IE" dirty="0" err="1" smtClean="0">
                <a:solidFill>
                  <a:schemeClr val="tx1">
                    <a:lumMod val="75000"/>
                    <a:lumOff val="25000"/>
                  </a:schemeClr>
                </a:solidFill>
              </a:rPr>
              <a:t>veya</a:t>
            </a:r>
            <a:r>
              <a:rPr lang="en-IE" dirty="0" smtClean="0">
                <a:solidFill>
                  <a:schemeClr val="tx1">
                    <a:lumMod val="75000"/>
                    <a:lumOff val="25000"/>
                  </a:schemeClr>
                </a:solidFill>
              </a:rPr>
              <a:t> </a:t>
            </a:r>
            <a:r>
              <a:rPr lang="en-IE" dirty="0" err="1" smtClean="0">
                <a:solidFill>
                  <a:schemeClr val="tx1">
                    <a:lumMod val="75000"/>
                    <a:lumOff val="25000"/>
                  </a:schemeClr>
                </a:solidFill>
              </a:rPr>
              <a:t>bölge</a:t>
            </a:r>
            <a:r>
              <a:rPr lang="en-IE" dirty="0" smtClean="0">
                <a:solidFill>
                  <a:schemeClr val="tx1">
                    <a:lumMod val="75000"/>
                    <a:lumOff val="25000"/>
                  </a:schemeClr>
                </a:solidFill>
              </a:rPr>
              <a:t> </a:t>
            </a:r>
            <a:r>
              <a:rPr lang="en-IE" dirty="0" err="1" smtClean="0">
                <a:solidFill>
                  <a:schemeClr val="tx1">
                    <a:lumMod val="75000"/>
                    <a:lumOff val="25000"/>
                  </a:schemeClr>
                </a:solidFill>
              </a:rPr>
              <a:t>düzeyinde</a:t>
            </a:r>
            <a:r>
              <a:rPr lang="en-IE" dirty="0" smtClean="0">
                <a:solidFill>
                  <a:schemeClr val="tx1">
                    <a:lumMod val="75000"/>
                    <a:lumOff val="25000"/>
                  </a:schemeClr>
                </a:solidFill>
              </a:rPr>
              <a:t> </a:t>
            </a:r>
            <a:r>
              <a:rPr lang="en-IE" dirty="0" err="1" smtClean="0">
                <a:solidFill>
                  <a:schemeClr val="tx1">
                    <a:lumMod val="75000"/>
                    <a:lumOff val="25000"/>
                  </a:schemeClr>
                </a:solidFill>
              </a:rPr>
              <a:t>yaklaşan</a:t>
            </a:r>
            <a:r>
              <a:rPr lang="en-IE" dirty="0" smtClean="0">
                <a:solidFill>
                  <a:schemeClr val="tx1">
                    <a:lumMod val="75000"/>
                    <a:lumOff val="25000"/>
                  </a:schemeClr>
                </a:solidFill>
              </a:rPr>
              <a:t> </a:t>
            </a:r>
            <a:r>
              <a:rPr lang="en-IE" dirty="0" err="1" smtClean="0">
                <a:solidFill>
                  <a:schemeClr val="tx1">
                    <a:lumMod val="75000"/>
                    <a:lumOff val="25000"/>
                  </a:schemeClr>
                </a:solidFill>
              </a:rPr>
              <a:t>gıda</a:t>
            </a:r>
            <a:r>
              <a:rPr lang="en-IE" dirty="0" smtClean="0">
                <a:solidFill>
                  <a:schemeClr val="tx1">
                    <a:lumMod val="75000"/>
                    <a:lumOff val="25000"/>
                  </a:schemeClr>
                </a:solidFill>
              </a:rPr>
              <a:t> </a:t>
            </a:r>
            <a:r>
              <a:rPr lang="en-IE" dirty="0" err="1" smtClean="0">
                <a:solidFill>
                  <a:schemeClr val="tx1">
                    <a:lumMod val="75000"/>
                    <a:lumOff val="25000"/>
                  </a:schemeClr>
                </a:solidFill>
              </a:rPr>
              <a:t>krizlerine</a:t>
            </a:r>
            <a:r>
              <a:rPr lang="en-IE" dirty="0" smtClean="0">
                <a:solidFill>
                  <a:schemeClr val="tx1">
                    <a:lumMod val="75000"/>
                    <a:lumOff val="25000"/>
                  </a:schemeClr>
                </a:solidFill>
              </a:rPr>
              <a:t> </a:t>
            </a:r>
            <a:r>
              <a:rPr lang="en-IE" dirty="0" err="1" smtClean="0">
                <a:solidFill>
                  <a:schemeClr val="tx1">
                    <a:lumMod val="75000"/>
                    <a:lumOff val="25000"/>
                  </a:schemeClr>
                </a:solidFill>
              </a:rPr>
              <a:t>ilişkin</a:t>
            </a:r>
            <a:r>
              <a:rPr lang="en-IE" dirty="0" smtClean="0">
                <a:solidFill>
                  <a:schemeClr val="tx1">
                    <a:lumMod val="75000"/>
                    <a:lumOff val="25000"/>
                  </a:schemeClr>
                </a:solidFill>
              </a:rPr>
              <a:t> </a:t>
            </a:r>
            <a:r>
              <a:rPr lang="en-IE" dirty="0" err="1" smtClean="0">
                <a:solidFill>
                  <a:schemeClr val="tx1">
                    <a:lumMod val="75000"/>
                    <a:lumOff val="25000"/>
                  </a:schemeClr>
                </a:solidFill>
              </a:rPr>
              <a:t>uyarılar</a:t>
            </a:r>
            <a:r>
              <a:rPr lang="en-IE" dirty="0" smtClean="0">
                <a:solidFill>
                  <a:schemeClr val="tx1">
                    <a:lumMod val="75000"/>
                    <a:lumOff val="25000"/>
                  </a:schemeClr>
                </a:solidFill>
              </a:rPr>
              <a:t> </a:t>
            </a:r>
            <a:r>
              <a:rPr lang="en-IE" dirty="0" err="1" smtClean="0">
                <a:solidFill>
                  <a:schemeClr val="tx1">
                    <a:lumMod val="75000"/>
                    <a:lumOff val="25000"/>
                  </a:schemeClr>
                </a:solidFill>
              </a:rPr>
              <a:t>ile</a:t>
            </a:r>
            <a:r>
              <a:rPr lang="en-IE" dirty="0" smtClean="0">
                <a:solidFill>
                  <a:schemeClr val="tx1">
                    <a:lumMod val="75000"/>
                    <a:lumOff val="25000"/>
                  </a:schemeClr>
                </a:solidFill>
              </a:rPr>
              <a:t> </a:t>
            </a:r>
            <a:r>
              <a:rPr lang="en-IE" dirty="0" err="1" smtClean="0">
                <a:solidFill>
                  <a:schemeClr val="tx1">
                    <a:lumMod val="75000"/>
                    <a:lumOff val="25000"/>
                  </a:schemeClr>
                </a:solidFill>
              </a:rPr>
              <a:t>ilgili</a:t>
            </a:r>
            <a:r>
              <a:rPr lang="en-IE" dirty="0" smtClean="0">
                <a:solidFill>
                  <a:schemeClr val="tx1">
                    <a:lumMod val="75000"/>
                    <a:lumOff val="25000"/>
                  </a:schemeClr>
                </a:solidFill>
              </a:rPr>
              <a:t> </a:t>
            </a:r>
            <a:r>
              <a:rPr lang="en-IE" dirty="0" err="1" smtClean="0">
                <a:solidFill>
                  <a:schemeClr val="tx1">
                    <a:lumMod val="75000"/>
                    <a:lumOff val="25000"/>
                  </a:schemeClr>
                </a:solidFill>
              </a:rPr>
              <a:t>bildirimler</a:t>
            </a:r>
            <a:r>
              <a:rPr lang="en-IE" dirty="0" smtClean="0">
                <a:solidFill>
                  <a:schemeClr val="tx1">
                    <a:lumMod val="75000"/>
                    <a:lumOff val="25000"/>
                  </a:schemeClr>
                </a:solidFill>
              </a:rPr>
              <a:t> </a:t>
            </a:r>
            <a:r>
              <a:rPr lang="en-IE" dirty="0" err="1" smtClean="0">
                <a:solidFill>
                  <a:schemeClr val="tx1">
                    <a:lumMod val="75000"/>
                    <a:lumOff val="25000"/>
                  </a:schemeClr>
                </a:solidFill>
              </a:rPr>
              <a:t>almayı</a:t>
            </a:r>
            <a:r>
              <a:rPr lang="en-IE" dirty="0" smtClean="0">
                <a:solidFill>
                  <a:schemeClr val="tx1">
                    <a:lumMod val="75000"/>
                    <a:lumOff val="25000"/>
                  </a:schemeClr>
                </a:solidFill>
              </a:rPr>
              <a:t> </a:t>
            </a:r>
            <a:r>
              <a:rPr lang="en-IE" dirty="0" err="1" smtClean="0">
                <a:solidFill>
                  <a:schemeClr val="tx1">
                    <a:lumMod val="75000"/>
                    <a:lumOff val="25000"/>
                  </a:schemeClr>
                </a:solidFill>
              </a:rPr>
              <a:t>seçebilirler</a:t>
            </a:r>
            <a:r>
              <a:rPr lang="en-IE" dirty="0" smtClean="0">
                <a:solidFill>
                  <a:schemeClr val="tx1">
                    <a:lumMod val="75000"/>
                    <a:lumOff val="25000"/>
                  </a:schemeClr>
                </a:solidFill>
              </a:rPr>
              <a:t>.</a:t>
            </a:r>
            <a:endParaRPr lang="en-IE" dirty="0">
              <a:solidFill>
                <a:schemeClr val="tx1">
                  <a:lumMod val="75000"/>
                  <a:lumOff val="25000"/>
                </a:schemeClr>
              </a:solidFill>
            </a:endParaRPr>
          </a:p>
        </p:txBody>
      </p:sp>
      <p:sp>
        <p:nvSpPr>
          <p:cNvPr id="7" name="Text Placeholder 5">
            <a:extLst>
              <a:ext uri="{FF2B5EF4-FFF2-40B4-BE49-F238E27FC236}">
                <a16:creationId xmlns:a16="http://schemas.microsoft.com/office/drawing/2014/main" xmlns="" id="{7B2CF1EC-F33A-4F3B-A2F2-78642812CA7C}"/>
              </a:ext>
            </a:extLst>
          </p:cNvPr>
          <p:cNvSpPr>
            <a:spLocks noGrp="1"/>
          </p:cNvSpPr>
          <p:nvPr>
            <p:ph type="body" sz="quarter" idx="15"/>
          </p:nvPr>
        </p:nvSpPr>
        <p:spPr>
          <a:xfrm>
            <a:off x="144740" y="96174"/>
            <a:ext cx="3250193" cy="6179440"/>
          </a:xfrm>
        </p:spPr>
        <p:txBody>
          <a:bodyPr>
            <a:normAutofit/>
          </a:bodyPr>
          <a:lstStyle/>
          <a:p>
            <a:pPr algn="ctr">
              <a:lnSpc>
                <a:spcPct val="100000"/>
              </a:lnSpc>
              <a:spcBef>
                <a:spcPts val="0"/>
              </a:spcBef>
            </a:pPr>
            <a:r>
              <a:rPr lang="en-IE" b="1" dirty="0" err="1" smtClean="0">
                <a:solidFill>
                  <a:schemeClr val="tx1">
                    <a:lumMod val="75000"/>
                    <a:lumOff val="25000"/>
                  </a:schemeClr>
                </a:solidFill>
              </a:rPr>
              <a:t>Tarıma</a:t>
            </a:r>
            <a:r>
              <a:rPr lang="en-IE" b="1" dirty="0" smtClean="0">
                <a:solidFill>
                  <a:schemeClr val="tx1">
                    <a:lumMod val="75000"/>
                    <a:lumOff val="25000"/>
                  </a:schemeClr>
                </a:solidFill>
              </a:rPr>
              <a:t> </a:t>
            </a:r>
            <a:r>
              <a:rPr lang="en-IE" b="1" dirty="0" err="1" smtClean="0">
                <a:solidFill>
                  <a:schemeClr val="tx1">
                    <a:lumMod val="75000"/>
                    <a:lumOff val="25000"/>
                  </a:schemeClr>
                </a:solidFill>
              </a:rPr>
              <a:t>Bakış</a:t>
            </a:r>
            <a:endParaRPr lang="en-IE" b="1" dirty="0" smtClean="0">
              <a:solidFill>
                <a:schemeClr val="tx1">
                  <a:lumMod val="75000"/>
                  <a:lumOff val="25000"/>
                </a:schemeClr>
              </a:solidFill>
            </a:endParaRPr>
          </a:p>
          <a:p>
            <a:pPr algn="ctr">
              <a:lnSpc>
                <a:spcPct val="100000"/>
              </a:lnSpc>
              <a:spcBef>
                <a:spcPts val="0"/>
              </a:spcBef>
            </a:pPr>
            <a:r>
              <a:rPr lang="en-IE" i="1" dirty="0" err="1" smtClean="0">
                <a:solidFill>
                  <a:schemeClr val="tx1">
                    <a:lumMod val="75000"/>
                    <a:lumOff val="25000"/>
                  </a:schemeClr>
                </a:solidFill>
              </a:rPr>
              <a:t>Optimizasyon</a:t>
            </a:r>
            <a:endParaRPr lang="en-IE" i="1" dirty="0">
              <a:solidFill>
                <a:schemeClr val="tx1">
                  <a:lumMod val="75000"/>
                  <a:lumOff val="25000"/>
                </a:schemeClr>
              </a:solidFill>
            </a:endParaRPr>
          </a:p>
          <a:p>
            <a:pPr algn="ctr">
              <a:lnSpc>
                <a:spcPct val="120000"/>
              </a:lnSpc>
              <a:spcBef>
                <a:spcPts val="0"/>
              </a:spcBef>
            </a:pPr>
            <a:endParaRPr lang="en-IE" sz="1000" b="1" dirty="0">
              <a:solidFill>
                <a:schemeClr val="tx1">
                  <a:lumMod val="75000"/>
                  <a:lumOff val="25000"/>
                </a:schemeClr>
              </a:solidFill>
            </a:endParaRPr>
          </a:p>
          <a:p>
            <a:pPr algn="ctr">
              <a:lnSpc>
                <a:spcPct val="120000"/>
              </a:lnSpc>
              <a:spcBef>
                <a:spcPts val="0"/>
              </a:spcBef>
            </a:pPr>
            <a:endParaRPr lang="en-IE" sz="4000" b="1" dirty="0">
              <a:solidFill>
                <a:schemeClr val="tx1">
                  <a:lumMod val="75000"/>
                  <a:lumOff val="25000"/>
                </a:schemeClr>
              </a:solidFill>
            </a:endParaRPr>
          </a:p>
          <a:p>
            <a:pPr algn="ctr">
              <a:lnSpc>
                <a:spcPct val="120000"/>
              </a:lnSpc>
              <a:spcBef>
                <a:spcPts val="0"/>
              </a:spcBef>
            </a:pPr>
            <a:endParaRPr lang="en-IE" sz="4000" b="1" dirty="0">
              <a:solidFill>
                <a:schemeClr val="tx1">
                  <a:lumMod val="75000"/>
                  <a:lumOff val="25000"/>
                </a:schemeClr>
              </a:solidFill>
            </a:endParaRPr>
          </a:p>
          <a:p>
            <a:pPr algn="ctr"/>
            <a:endParaRPr lang="en-IE" b="1" dirty="0"/>
          </a:p>
          <a:p>
            <a:pPr algn="ctr"/>
            <a:endParaRPr lang="en-IE" b="1" dirty="0"/>
          </a:p>
          <a:p>
            <a:pPr algn="ctr"/>
            <a:endParaRPr lang="en-IE" b="1" dirty="0"/>
          </a:p>
          <a:p>
            <a:pPr algn="ctr"/>
            <a:endParaRPr lang="en-IE" b="1" dirty="0"/>
          </a:p>
          <a:p>
            <a:pPr algn="ctr"/>
            <a:endParaRPr lang="en-IE" b="1" dirty="0"/>
          </a:p>
          <a:p>
            <a:pPr algn="ctr"/>
            <a:endParaRPr lang="en-IE" b="1" dirty="0"/>
          </a:p>
          <a:p>
            <a:pPr algn="ctr"/>
            <a:endParaRPr lang="en-IE" b="1" dirty="0"/>
          </a:p>
          <a:p>
            <a:pPr algn="ctr"/>
            <a:endParaRPr lang="en-IE" b="1" dirty="0"/>
          </a:p>
          <a:p>
            <a:pPr algn="ctr"/>
            <a:endParaRPr lang="en-IE" b="1" dirty="0"/>
          </a:p>
          <a:p>
            <a:pPr algn="ctr"/>
            <a:endParaRPr lang="en-IE" b="1" dirty="0"/>
          </a:p>
          <a:p>
            <a:pPr algn="ctr"/>
            <a:endParaRPr lang="en-IE" b="1" dirty="0"/>
          </a:p>
          <a:p>
            <a:pPr algn="ctr"/>
            <a:endParaRPr lang="en-IE" b="1" dirty="0"/>
          </a:p>
          <a:p>
            <a:pPr algn="ctr"/>
            <a:endParaRPr lang="en-IE" b="1" dirty="0"/>
          </a:p>
          <a:p>
            <a:pPr algn="ctr"/>
            <a:endParaRPr lang="en-IE" b="1" dirty="0"/>
          </a:p>
        </p:txBody>
      </p:sp>
      <p:pic>
        <p:nvPicPr>
          <p:cNvPr id="9" name="Picture 8" descr="A picture containing ground, outdoor, person, person&#10;&#10;Description automatically generated">
            <a:extLst>
              <a:ext uri="{FF2B5EF4-FFF2-40B4-BE49-F238E27FC236}">
                <a16:creationId xmlns:a16="http://schemas.microsoft.com/office/drawing/2014/main" xmlns="" id="{26C2643E-DD21-4C04-8D2D-D663F3B27975}"/>
              </a:ext>
            </a:extLst>
          </p:cNvPr>
          <p:cNvPicPr>
            <a:picLocks noChangeAspect="1"/>
          </p:cNvPicPr>
          <p:nvPr/>
        </p:nvPicPr>
        <p:blipFill rotWithShape="1">
          <a:blip r:embed="rId2"/>
          <a:srcRect l="47849" b="8280"/>
          <a:stretch/>
        </p:blipFill>
        <p:spPr>
          <a:xfrm>
            <a:off x="0" y="2028824"/>
            <a:ext cx="3509780" cy="4114801"/>
          </a:xfrm>
          <a:prstGeom prst="rect">
            <a:avLst/>
          </a:prstGeom>
        </p:spPr>
      </p:pic>
    </p:spTree>
    <p:extLst>
      <p:ext uri="{BB962C8B-B14F-4D97-AF65-F5344CB8AC3E}">
        <p14:creationId xmlns:p14="http://schemas.microsoft.com/office/powerpoint/2010/main" xmlns="" val="35844889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F037C0EB-E9FB-4D97-B9E2-8C41E6695326}"/>
              </a:ext>
            </a:extLst>
          </p:cNvPr>
          <p:cNvSpPr>
            <a:spLocks noGrp="1"/>
          </p:cNvSpPr>
          <p:nvPr>
            <p:ph type="body" sz="quarter" idx="14"/>
          </p:nvPr>
        </p:nvSpPr>
        <p:spPr>
          <a:xfrm>
            <a:off x="3766533" y="456372"/>
            <a:ext cx="8133389" cy="5206518"/>
          </a:xfrm>
        </p:spPr>
        <p:txBody>
          <a:bodyPr/>
          <a:lstStyle/>
          <a:p>
            <a:r>
              <a:rPr lang="tr-TR" b="1" dirty="0" smtClean="0">
                <a:solidFill>
                  <a:srgbClr val="ED2A59"/>
                </a:solidFill>
              </a:rPr>
              <a:t>Topluluk </a:t>
            </a:r>
            <a:r>
              <a:rPr lang="tr-TR" b="1" dirty="0" smtClean="0">
                <a:solidFill>
                  <a:srgbClr val="ED2A59"/>
                </a:solidFill>
              </a:rPr>
              <a:t>Platformları </a:t>
            </a:r>
            <a:r>
              <a:rPr lang="tr-TR" b="1" u="sng" dirty="0" err="1" smtClean="0">
                <a:solidFill>
                  <a:schemeClr val="accent1"/>
                </a:solidFill>
              </a:rPr>
              <a:t>Gebiedonline</a:t>
            </a:r>
            <a:r>
              <a:rPr lang="tr-TR" dirty="0" smtClean="0">
                <a:solidFill>
                  <a:schemeClr val="tx1">
                    <a:lumMod val="75000"/>
                    <a:lumOff val="25000"/>
                  </a:schemeClr>
                </a:solidFill>
              </a:rPr>
              <a:t>, NL, her şeyin birlikte kararlaştırıldığı bir topluluk platformu aracılığıyla insanları birbirine bağlar. Topluluk, tartışmalara ve karar alma süreçlerine katılabilir, bilgi geliştirebilir ve birlikte çözümler bulabilir, örn. açlık ve evsizlik</a:t>
            </a:r>
            <a:endParaRPr lang="en-IE" dirty="0">
              <a:solidFill>
                <a:schemeClr val="tx1">
                  <a:lumMod val="75000"/>
                  <a:lumOff val="25000"/>
                </a:schemeClr>
              </a:solidFill>
            </a:endParaRPr>
          </a:p>
          <a:p>
            <a:r>
              <a:rPr lang="tr-TR" b="1" dirty="0" smtClean="0">
                <a:solidFill>
                  <a:srgbClr val="ED2A59"/>
                </a:solidFill>
              </a:rPr>
              <a:t>Çiftçilere </a:t>
            </a:r>
            <a:r>
              <a:rPr lang="tr-TR" b="1" dirty="0" smtClean="0">
                <a:solidFill>
                  <a:srgbClr val="ED2A59"/>
                </a:solidFill>
              </a:rPr>
              <a:t>yenilikçi </a:t>
            </a:r>
            <a:r>
              <a:rPr lang="tr-TR" dirty="0" smtClean="0">
                <a:solidFill>
                  <a:srgbClr val="333333"/>
                </a:solidFill>
              </a:rPr>
              <a:t>çözümler sağlamak için işbirliğine dayalı veriler ve tarımın dijitalleştirilmesi. </a:t>
            </a:r>
            <a:r>
              <a:rPr lang="tr-TR" b="1" u="sng" dirty="0" err="1" smtClean="0">
                <a:solidFill>
                  <a:schemeClr val="accent1"/>
                </a:solidFill>
              </a:rPr>
              <a:t>FarmHack</a:t>
            </a:r>
            <a:r>
              <a:rPr lang="tr-TR" b="1" u="sng" dirty="0" smtClean="0">
                <a:solidFill>
                  <a:schemeClr val="accent1"/>
                </a:solidFill>
              </a:rPr>
              <a:t>.</a:t>
            </a:r>
            <a:r>
              <a:rPr lang="tr-TR" b="1" u="sng" dirty="0" err="1" smtClean="0">
                <a:solidFill>
                  <a:schemeClr val="accent1"/>
                </a:solidFill>
              </a:rPr>
              <a:t>nl</a:t>
            </a:r>
            <a:r>
              <a:rPr lang="tr-TR" dirty="0" smtClean="0">
                <a:solidFill>
                  <a:srgbClr val="333333"/>
                </a:solidFill>
              </a:rPr>
              <a:t>, </a:t>
            </a:r>
            <a:r>
              <a:rPr lang="tr-TR" dirty="0" smtClean="0">
                <a:solidFill>
                  <a:srgbClr val="333333"/>
                </a:solidFill>
              </a:rPr>
              <a:t>BİT </a:t>
            </a:r>
            <a:r>
              <a:rPr lang="tr-TR" dirty="0" smtClean="0">
                <a:solidFill>
                  <a:srgbClr val="333333"/>
                </a:solidFill>
              </a:rPr>
              <a:t>ve tarımı bir araya getiriyor. Tarımda BT sorunları için uzmanlıklarını kullanan yaratıcı insanları, konsept geliştiricileri, şehir planlamacılarını, paydaşları tarımsal üretim için yeni ve yerel olarak uygun uygulamalar oluşturmak için harekete geçirir.</a:t>
            </a:r>
            <a:endParaRPr lang="en-IE" b="0" i="0" dirty="0">
              <a:solidFill>
                <a:srgbClr val="333333"/>
              </a:solidFill>
              <a:effectLst/>
            </a:endParaRPr>
          </a:p>
          <a:p>
            <a:r>
              <a:rPr lang="tr-TR" b="1" dirty="0" smtClean="0">
                <a:solidFill>
                  <a:srgbClr val="ED2A59"/>
                </a:solidFill>
              </a:rPr>
              <a:t>ICT </a:t>
            </a:r>
            <a:r>
              <a:rPr lang="tr-TR" b="1" dirty="0" err="1" smtClean="0">
                <a:solidFill>
                  <a:srgbClr val="ED2A59"/>
                </a:solidFill>
              </a:rPr>
              <a:t>Sustainweb'i</a:t>
            </a:r>
            <a:r>
              <a:rPr lang="tr-TR" b="1" dirty="0" smtClean="0">
                <a:solidFill>
                  <a:srgbClr val="ED2A59"/>
                </a:solidFill>
              </a:rPr>
              <a:t> kullanarak </a:t>
            </a:r>
            <a:r>
              <a:rPr lang="tr-TR" dirty="0" smtClean="0">
                <a:solidFill>
                  <a:srgbClr val="333333"/>
                </a:solidFill>
              </a:rPr>
              <a:t>"gıdayı yeniden konumlandıran" sivil ağlar, Birleşik Krallık, gıda kooperatifleri, satın alma grupları ve diğer topluluk gıda işletmelerinden oluşan bir ağdır; yeni grupların yerden kalkmasına ve mevcut grupların gelişmesine yardımcı olmak. Açık Gıda Ağı, küçük ölçekli üreticilerin, yerel pazarların ve tüketici girişimlerinin birbirini bulabileceği ve yerel gıda zincirlerini güçlendirebileceği bir ağdır.</a:t>
            </a:r>
            <a:endParaRPr lang="en-IE" dirty="0">
              <a:solidFill>
                <a:srgbClr val="333333"/>
              </a:solidFill>
            </a:endParaRPr>
          </a:p>
          <a:p>
            <a:endParaRPr lang="en-IE" dirty="0">
              <a:solidFill>
                <a:schemeClr val="tx1">
                  <a:lumMod val="75000"/>
                  <a:lumOff val="25000"/>
                </a:schemeClr>
              </a:solidFill>
            </a:endParaRPr>
          </a:p>
        </p:txBody>
      </p:sp>
      <p:sp>
        <p:nvSpPr>
          <p:cNvPr id="7" name="Text Placeholder 5">
            <a:extLst>
              <a:ext uri="{FF2B5EF4-FFF2-40B4-BE49-F238E27FC236}">
                <a16:creationId xmlns:a16="http://schemas.microsoft.com/office/drawing/2014/main" xmlns="" id="{B14611DC-5491-472A-BAE9-8F1ED6584133}"/>
              </a:ext>
            </a:extLst>
          </p:cNvPr>
          <p:cNvSpPr txBox="1">
            <a:spLocks/>
          </p:cNvSpPr>
          <p:nvPr/>
        </p:nvSpPr>
        <p:spPr>
          <a:xfrm>
            <a:off x="3966827" y="189672"/>
            <a:ext cx="7923750"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pPr>
            <a:r>
              <a:rPr lang="en-IE" b="1" dirty="0">
                <a:solidFill>
                  <a:srgbClr val="ED2A59"/>
                </a:solidFill>
              </a:rPr>
              <a:t> </a:t>
            </a:r>
          </a:p>
        </p:txBody>
      </p:sp>
      <p:sp>
        <p:nvSpPr>
          <p:cNvPr id="8" name="Text Placeholder 2">
            <a:extLst>
              <a:ext uri="{FF2B5EF4-FFF2-40B4-BE49-F238E27FC236}">
                <a16:creationId xmlns:a16="http://schemas.microsoft.com/office/drawing/2014/main" xmlns="" id="{02CF38E8-C617-40B8-9E7A-A070E0366468}"/>
              </a:ext>
            </a:extLst>
          </p:cNvPr>
          <p:cNvSpPr>
            <a:spLocks noGrp="1"/>
          </p:cNvSpPr>
          <p:nvPr>
            <p:ph type="body" sz="quarter" idx="15"/>
          </p:nvPr>
        </p:nvSpPr>
        <p:spPr>
          <a:xfrm>
            <a:off x="301423" y="452647"/>
            <a:ext cx="2852539" cy="5206518"/>
          </a:xfrm>
        </p:spPr>
        <p:txBody>
          <a:bodyPr/>
          <a:lstStyle/>
          <a:p>
            <a:pPr algn="ctr"/>
            <a:r>
              <a:rPr lang="en-IE" b="1" dirty="0" err="1" smtClean="0">
                <a:solidFill>
                  <a:schemeClr val="tx1">
                    <a:lumMod val="75000"/>
                    <a:lumOff val="25000"/>
                  </a:schemeClr>
                </a:solidFill>
              </a:rPr>
              <a:t>Topluluklara</a:t>
            </a:r>
            <a:r>
              <a:rPr lang="en-IE" b="1" dirty="0" smtClean="0">
                <a:solidFill>
                  <a:schemeClr val="tx1">
                    <a:lumMod val="75000"/>
                    <a:lumOff val="25000"/>
                  </a:schemeClr>
                </a:solidFill>
              </a:rPr>
              <a:t> </a:t>
            </a:r>
            <a:r>
              <a:rPr lang="en-IE" b="1" dirty="0" err="1" smtClean="0">
                <a:solidFill>
                  <a:schemeClr val="tx1">
                    <a:lumMod val="75000"/>
                    <a:lumOff val="25000"/>
                  </a:schemeClr>
                </a:solidFill>
              </a:rPr>
              <a:t>Bakış</a:t>
            </a:r>
            <a:endParaRPr lang="en-IE" b="1" dirty="0">
              <a:solidFill>
                <a:schemeClr val="tx1">
                  <a:lumMod val="75000"/>
                  <a:lumOff val="25000"/>
                </a:schemeClr>
              </a:solidFill>
            </a:endParaRPr>
          </a:p>
          <a:p>
            <a:pPr algn="ctr"/>
            <a:endParaRPr lang="en-IE" b="1" dirty="0">
              <a:solidFill>
                <a:schemeClr val="tx1">
                  <a:lumMod val="75000"/>
                  <a:lumOff val="25000"/>
                </a:schemeClr>
              </a:solidFill>
            </a:endParaRPr>
          </a:p>
          <a:p>
            <a:pPr algn="ctr"/>
            <a:endParaRPr lang="en-IE" b="1" dirty="0">
              <a:solidFill>
                <a:schemeClr val="tx1">
                  <a:lumMod val="75000"/>
                  <a:lumOff val="25000"/>
                </a:schemeClr>
              </a:solidFill>
            </a:endParaRPr>
          </a:p>
        </p:txBody>
      </p:sp>
      <p:pic>
        <p:nvPicPr>
          <p:cNvPr id="9" name="Picture 8" descr="A picture containing outdoor, road, person, ground&#10;&#10;Description automatically generated">
            <a:extLst>
              <a:ext uri="{FF2B5EF4-FFF2-40B4-BE49-F238E27FC236}">
                <a16:creationId xmlns:a16="http://schemas.microsoft.com/office/drawing/2014/main" xmlns="" id="{30DE70A7-B9E1-4A99-A6CE-A88A70B922B5}"/>
              </a:ext>
            </a:extLst>
          </p:cNvPr>
          <p:cNvPicPr>
            <a:picLocks noChangeAspect="1"/>
          </p:cNvPicPr>
          <p:nvPr/>
        </p:nvPicPr>
        <p:blipFill rotWithShape="1">
          <a:blip r:embed="rId2"/>
          <a:srcRect l="28223" t="-452" r="17173" b="1"/>
          <a:stretch/>
        </p:blipFill>
        <p:spPr>
          <a:xfrm>
            <a:off x="0" y="1647825"/>
            <a:ext cx="3465110" cy="4241723"/>
          </a:xfrm>
          <a:prstGeom prst="rect">
            <a:avLst/>
          </a:prstGeom>
        </p:spPr>
      </p:pic>
    </p:spTree>
    <p:extLst>
      <p:ext uri="{BB962C8B-B14F-4D97-AF65-F5344CB8AC3E}">
        <p14:creationId xmlns:p14="http://schemas.microsoft.com/office/powerpoint/2010/main" xmlns="" val="12523781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hlinkClick r:id="rId2"/>
            <a:extLst>
              <a:ext uri="{FF2B5EF4-FFF2-40B4-BE49-F238E27FC236}">
                <a16:creationId xmlns:a16="http://schemas.microsoft.com/office/drawing/2014/main" xmlns="" id="{E3E8E9FC-71A0-4393-8A39-8845A2B69D2B}"/>
              </a:ext>
            </a:extLst>
          </p:cNvPr>
          <p:cNvPicPr/>
          <p:nvPr/>
        </p:nvPicPr>
        <p:blipFill>
          <a:blip r:embed="rId3">
            <a:extLst>
              <a:ext uri="{28A0092B-C50C-407E-A947-70E740481C1C}">
                <a14:useLocalDpi xmlns:a14="http://schemas.microsoft.com/office/drawing/2010/main" xmlns="" val="0"/>
              </a:ext>
            </a:extLst>
          </a:blip>
          <a:stretch>
            <a:fillRect/>
          </a:stretch>
        </p:blipFill>
        <p:spPr>
          <a:xfrm>
            <a:off x="344032" y="2289580"/>
            <a:ext cx="5069941" cy="3088179"/>
          </a:xfrm>
          <a:prstGeom prst="roundRect">
            <a:avLst/>
          </a:prstGeom>
        </p:spPr>
      </p:pic>
      <p:sp>
        <p:nvSpPr>
          <p:cNvPr id="9" name="Speech Bubble: Oval 8">
            <a:extLst>
              <a:ext uri="{FF2B5EF4-FFF2-40B4-BE49-F238E27FC236}">
                <a16:creationId xmlns:a16="http://schemas.microsoft.com/office/drawing/2014/main" xmlns="" id="{CE390F4C-8878-46F6-8B81-38499210280C}"/>
              </a:ext>
            </a:extLst>
          </p:cNvPr>
          <p:cNvSpPr/>
          <p:nvPr/>
        </p:nvSpPr>
        <p:spPr>
          <a:xfrm>
            <a:off x="5413973" y="1267485"/>
            <a:ext cx="6778027" cy="4520116"/>
          </a:xfrm>
          <a:prstGeom prst="wedgeEllipseCallout">
            <a:avLst>
              <a:gd name="adj1" fmla="val -84490"/>
              <a:gd name="adj2" fmla="val 2864"/>
            </a:avLst>
          </a:prstGeom>
          <a:solidFill>
            <a:srgbClr val="F07CA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2200" b="1" i="0" dirty="0">
              <a:solidFill>
                <a:schemeClr val="bg1">
                  <a:lumMod val="95000"/>
                </a:schemeClr>
              </a:solidFill>
              <a:effectLst/>
            </a:endParaRPr>
          </a:p>
          <a:p>
            <a:pPr algn="ctr"/>
            <a:r>
              <a:rPr lang="en-IE" sz="2200" b="1" dirty="0" err="1" smtClean="0">
                <a:solidFill>
                  <a:schemeClr val="bg1"/>
                </a:solidFill>
              </a:rPr>
              <a:t>Dünyadaki</a:t>
            </a:r>
            <a:r>
              <a:rPr lang="en-IE" sz="2200" b="1" dirty="0" smtClean="0">
                <a:solidFill>
                  <a:schemeClr val="bg1"/>
                </a:solidFill>
              </a:rPr>
              <a:t> </a:t>
            </a:r>
            <a:r>
              <a:rPr lang="en-IE" sz="2200" b="1" dirty="0" err="1" smtClean="0">
                <a:solidFill>
                  <a:schemeClr val="bg1"/>
                </a:solidFill>
              </a:rPr>
              <a:t>Açlığı</a:t>
            </a:r>
            <a:r>
              <a:rPr lang="en-IE" sz="2200" b="1" dirty="0" smtClean="0">
                <a:solidFill>
                  <a:schemeClr val="bg1"/>
                </a:solidFill>
              </a:rPr>
              <a:t> </a:t>
            </a:r>
            <a:r>
              <a:rPr lang="en-IE" sz="2200" b="1" dirty="0" err="1" smtClean="0">
                <a:solidFill>
                  <a:schemeClr val="bg1"/>
                </a:solidFill>
              </a:rPr>
              <a:t>Çözmek</a:t>
            </a:r>
            <a:endParaRPr lang="en-IE" sz="2200" b="1" dirty="0" smtClean="0">
              <a:solidFill>
                <a:schemeClr val="bg1"/>
              </a:solidFill>
            </a:endParaRPr>
          </a:p>
          <a:p>
            <a:pPr algn="ctr"/>
            <a:r>
              <a:rPr lang="en-IE" sz="2200" dirty="0" err="1" smtClean="0">
                <a:solidFill>
                  <a:schemeClr val="bg1"/>
                </a:solidFill>
              </a:rPr>
              <a:t>FoodCloud'un</a:t>
            </a:r>
            <a:r>
              <a:rPr lang="en-IE" sz="2200" dirty="0" smtClean="0">
                <a:solidFill>
                  <a:schemeClr val="bg1"/>
                </a:solidFill>
              </a:rPr>
              <a:t> </a:t>
            </a:r>
            <a:r>
              <a:rPr lang="en-IE" sz="2200" dirty="0" err="1" smtClean="0">
                <a:solidFill>
                  <a:schemeClr val="bg1"/>
                </a:solidFill>
              </a:rPr>
              <a:t>amacı</a:t>
            </a:r>
            <a:r>
              <a:rPr lang="en-IE" sz="2200" dirty="0" smtClean="0">
                <a:solidFill>
                  <a:schemeClr val="bg1"/>
                </a:solidFill>
              </a:rPr>
              <a:t>, </a:t>
            </a:r>
            <a:r>
              <a:rPr lang="en-IE" sz="2200" dirty="0" err="1" smtClean="0">
                <a:solidFill>
                  <a:schemeClr val="bg1"/>
                </a:solidFill>
              </a:rPr>
              <a:t>çözümümüzü</a:t>
            </a:r>
            <a:r>
              <a:rPr lang="en-IE" sz="2200" dirty="0" smtClean="0">
                <a:solidFill>
                  <a:schemeClr val="bg1"/>
                </a:solidFill>
              </a:rPr>
              <a:t>, </a:t>
            </a:r>
            <a:r>
              <a:rPr lang="en-IE" sz="2200" dirty="0" err="1" smtClean="0">
                <a:solidFill>
                  <a:schemeClr val="bg1"/>
                </a:solidFill>
              </a:rPr>
              <a:t>hiçbir</a:t>
            </a:r>
            <a:r>
              <a:rPr lang="en-IE" sz="2200" dirty="0" smtClean="0">
                <a:solidFill>
                  <a:schemeClr val="bg1"/>
                </a:solidFill>
              </a:rPr>
              <a:t> </a:t>
            </a:r>
            <a:r>
              <a:rPr lang="en-IE" sz="2200" dirty="0" err="1" smtClean="0">
                <a:solidFill>
                  <a:schemeClr val="bg1"/>
                </a:solidFill>
              </a:rPr>
              <a:t>iyi</a:t>
            </a:r>
            <a:r>
              <a:rPr lang="en-IE" sz="2200" dirty="0" smtClean="0">
                <a:solidFill>
                  <a:schemeClr val="bg1"/>
                </a:solidFill>
              </a:rPr>
              <a:t> </a:t>
            </a:r>
            <a:r>
              <a:rPr lang="en-IE" sz="2200" dirty="0" err="1" smtClean="0">
                <a:solidFill>
                  <a:schemeClr val="bg1"/>
                </a:solidFill>
              </a:rPr>
              <a:t>yiyeceğin</a:t>
            </a:r>
            <a:r>
              <a:rPr lang="en-IE" sz="2200" dirty="0" smtClean="0">
                <a:solidFill>
                  <a:schemeClr val="bg1"/>
                </a:solidFill>
              </a:rPr>
              <a:t> </a:t>
            </a:r>
            <a:r>
              <a:rPr lang="en-IE" sz="2200" dirty="0" err="1" smtClean="0">
                <a:solidFill>
                  <a:schemeClr val="bg1"/>
                </a:solidFill>
              </a:rPr>
              <a:t>israf</a:t>
            </a:r>
            <a:r>
              <a:rPr lang="en-IE" sz="2200" dirty="0" smtClean="0">
                <a:solidFill>
                  <a:schemeClr val="bg1"/>
                </a:solidFill>
              </a:rPr>
              <a:t> </a:t>
            </a:r>
            <a:r>
              <a:rPr lang="en-IE" sz="2200" dirty="0" err="1" smtClean="0">
                <a:solidFill>
                  <a:schemeClr val="bg1"/>
                </a:solidFill>
              </a:rPr>
              <a:t>edilmediği</a:t>
            </a:r>
            <a:r>
              <a:rPr lang="en-IE" sz="2200" dirty="0" smtClean="0">
                <a:solidFill>
                  <a:schemeClr val="bg1"/>
                </a:solidFill>
              </a:rPr>
              <a:t> </a:t>
            </a:r>
            <a:r>
              <a:rPr lang="en-IE" sz="2200" dirty="0" err="1" smtClean="0">
                <a:solidFill>
                  <a:schemeClr val="bg1"/>
                </a:solidFill>
              </a:rPr>
              <a:t>bir</a:t>
            </a:r>
            <a:r>
              <a:rPr lang="en-IE" sz="2200" dirty="0" smtClean="0">
                <a:solidFill>
                  <a:schemeClr val="bg1"/>
                </a:solidFill>
              </a:rPr>
              <a:t> </a:t>
            </a:r>
            <a:r>
              <a:rPr lang="en-IE" sz="2200" dirty="0" err="1" smtClean="0">
                <a:solidFill>
                  <a:schemeClr val="bg1"/>
                </a:solidFill>
              </a:rPr>
              <a:t>dünya</a:t>
            </a:r>
            <a:r>
              <a:rPr lang="en-IE" sz="2200" dirty="0" smtClean="0">
                <a:solidFill>
                  <a:schemeClr val="bg1"/>
                </a:solidFill>
              </a:rPr>
              <a:t> </a:t>
            </a:r>
            <a:r>
              <a:rPr lang="en-IE" sz="2200" dirty="0" err="1" smtClean="0">
                <a:solidFill>
                  <a:schemeClr val="bg1"/>
                </a:solidFill>
              </a:rPr>
              <a:t>vizyonumuzdan</a:t>
            </a:r>
            <a:r>
              <a:rPr lang="en-IE" sz="2200" dirty="0" smtClean="0">
                <a:solidFill>
                  <a:schemeClr val="bg1"/>
                </a:solidFill>
              </a:rPr>
              <a:t> </a:t>
            </a:r>
            <a:r>
              <a:rPr lang="en-IE" sz="2200" dirty="0" err="1" smtClean="0">
                <a:solidFill>
                  <a:schemeClr val="bg1"/>
                </a:solidFill>
              </a:rPr>
              <a:t>yararlanabilecek</a:t>
            </a:r>
            <a:r>
              <a:rPr lang="en-IE" sz="2200" dirty="0" smtClean="0">
                <a:solidFill>
                  <a:schemeClr val="bg1"/>
                </a:solidFill>
              </a:rPr>
              <a:t> </a:t>
            </a:r>
            <a:r>
              <a:rPr lang="en-IE" sz="2200" dirty="0" err="1" smtClean="0">
                <a:solidFill>
                  <a:schemeClr val="bg1"/>
                </a:solidFill>
              </a:rPr>
              <a:t>ve</a:t>
            </a:r>
            <a:r>
              <a:rPr lang="en-IE" sz="2200" dirty="0" smtClean="0">
                <a:solidFill>
                  <a:schemeClr val="bg1"/>
                </a:solidFill>
              </a:rPr>
              <a:t> </a:t>
            </a:r>
            <a:r>
              <a:rPr lang="en-IE" sz="2200" dirty="0" err="1" smtClean="0">
                <a:solidFill>
                  <a:schemeClr val="bg1"/>
                </a:solidFill>
              </a:rPr>
              <a:t>bunu</a:t>
            </a:r>
            <a:r>
              <a:rPr lang="en-IE" sz="2200" dirty="0" smtClean="0">
                <a:solidFill>
                  <a:schemeClr val="bg1"/>
                </a:solidFill>
              </a:rPr>
              <a:t> </a:t>
            </a:r>
            <a:r>
              <a:rPr lang="en-IE" sz="2200" dirty="0" err="1" smtClean="0">
                <a:solidFill>
                  <a:schemeClr val="bg1"/>
                </a:solidFill>
              </a:rPr>
              <a:t>gerçekleştirebilecek</a:t>
            </a:r>
            <a:r>
              <a:rPr lang="en-IE" sz="2200" dirty="0" smtClean="0">
                <a:solidFill>
                  <a:schemeClr val="bg1"/>
                </a:solidFill>
              </a:rPr>
              <a:t> </a:t>
            </a:r>
            <a:r>
              <a:rPr lang="en-IE" sz="2200" dirty="0" err="1" smtClean="0">
                <a:solidFill>
                  <a:schemeClr val="bg1"/>
                </a:solidFill>
              </a:rPr>
              <a:t>topluluklara</a:t>
            </a:r>
            <a:r>
              <a:rPr lang="en-IE" sz="2200" dirty="0" smtClean="0">
                <a:solidFill>
                  <a:schemeClr val="bg1"/>
                </a:solidFill>
              </a:rPr>
              <a:t> </a:t>
            </a:r>
            <a:r>
              <a:rPr lang="en-IE" sz="2200" dirty="0" err="1" smtClean="0">
                <a:solidFill>
                  <a:schemeClr val="bg1"/>
                </a:solidFill>
              </a:rPr>
              <a:t>sunmaktır</a:t>
            </a:r>
            <a:r>
              <a:rPr lang="en-IE" sz="2200" dirty="0" smtClean="0">
                <a:solidFill>
                  <a:schemeClr val="bg1"/>
                </a:solidFill>
              </a:rPr>
              <a:t> </a:t>
            </a:r>
            <a:r>
              <a:rPr lang="en-IE" sz="2200" dirty="0" err="1" smtClean="0">
                <a:solidFill>
                  <a:schemeClr val="bg1"/>
                </a:solidFill>
              </a:rPr>
              <a:t>ve</a:t>
            </a:r>
            <a:r>
              <a:rPr lang="en-IE" sz="2200" dirty="0" smtClean="0">
                <a:solidFill>
                  <a:schemeClr val="bg1"/>
                </a:solidFill>
              </a:rPr>
              <a:t> </a:t>
            </a:r>
            <a:r>
              <a:rPr lang="en-IE" sz="2200" dirty="0" err="1" smtClean="0">
                <a:solidFill>
                  <a:schemeClr val="bg1"/>
                </a:solidFill>
              </a:rPr>
              <a:t>şu</a:t>
            </a:r>
            <a:r>
              <a:rPr lang="en-IE" sz="2200" dirty="0" smtClean="0">
                <a:solidFill>
                  <a:schemeClr val="bg1"/>
                </a:solidFill>
              </a:rPr>
              <a:t> </a:t>
            </a:r>
            <a:r>
              <a:rPr lang="en-IE" sz="2200" dirty="0" err="1" smtClean="0">
                <a:solidFill>
                  <a:schemeClr val="bg1"/>
                </a:solidFill>
              </a:rPr>
              <a:t>anda</a:t>
            </a:r>
            <a:r>
              <a:rPr lang="en-IE" sz="2200" dirty="0" smtClean="0">
                <a:solidFill>
                  <a:schemeClr val="bg1"/>
                </a:solidFill>
              </a:rPr>
              <a:t>, </a:t>
            </a:r>
            <a:r>
              <a:rPr lang="en-IE" sz="2200" dirty="0" err="1" smtClean="0">
                <a:solidFill>
                  <a:schemeClr val="bg1"/>
                </a:solidFill>
              </a:rPr>
              <a:t>çözümümüzden</a:t>
            </a:r>
            <a:r>
              <a:rPr lang="en-IE" sz="2200" dirty="0" smtClean="0">
                <a:solidFill>
                  <a:schemeClr val="bg1"/>
                </a:solidFill>
              </a:rPr>
              <a:t> </a:t>
            </a:r>
            <a:r>
              <a:rPr lang="en-IE" sz="2200" dirty="0" err="1" smtClean="0">
                <a:solidFill>
                  <a:schemeClr val="bg1"/>
                </a:solidFill>
              </a:rPr>
              <a:t>yararlanabilecek</a:t>
            </a:r>
            <a:r>
              <a:rPr lang="en-IE" sz="2200" dirty="0" smtClean="0">
                <a:solidFill>
                  <a:schemeClr val="bg1"/>
                </a:solidFill>
              </a:rPr>
              <a:t> </a:t>
            </a:r>
            <a:r>
              <a:rPr lang="en-IE" sz="2200" dirty="0" err="1" smtClean="0">
                <a:solidFill>
                  <a:schemeClr val="bg1"/>
                </a:solidFill>
              </a:rPr>
              <a:t>dünya</a:t>
            </a:r>
            <a:r>
              <a:rPr lang="en-IE" sz="2200" dirty="0" smtClean="0">
                <a:solidFill>
                  <a:schemeClr val="bg1"/>
                </a:solidFill>
              </a:rPr>
              <a:t> </a:t>
            </a:r>
            <a:r>
              <a:rPr lang="en-IE" sz="2200" dirty="0" err="1" smtClean="0">
                <a:solidFill>
                  <a:schemeClr val="bg1"/>
                </a:solidFill>
              </a:rPr>
              <a:t>çapındaki</a:t>
            </a:r>
            <a:r>
              <a:rPr lang="en-IE" sz="2200" dirty="0" smtClean="0">
                <a:solidFill>
                  <a:schemeClr val="bg1"/>
                </a:solidFill>
              </a:rPr>
              <a:t> </a:t>
            </a:r>
            <a:r>
              <a:rPr lang="en-IE" sz="2200" dirty="0" err="1" smtClean="0">
                <a:solidFill>
                  <a:schemeClr val="bg1"/>
                </a:solidFill>
              </a:rPr>
              <a:t>hayır</a:t>
            </a:r>
            <a:r>
              <a:rPr lang="en-IE" sz="2200" dirty="0" smtClean="0">
                <a:solidFill>
                  <a:schemeClr val="bg1"/>
                </a:solidFill>
              </a:rPr>
              <a:t> </a:t>
            </a:r>
            <a:r>
              <a:rPr lang="en-IE" sz="2200" dirty="0" err="1" smtClean="0">
                <a:solidFill>
                  <a:schemeClr val="bg1"/>
                </a:solidFill>
              </a:rPr>
              <a:t>kurumlarından</a:t>
            </a:r>
            <a:r>
              <a:rPr lang="en-IE" sz="2200" dirty="0" smtClean="0">
                <a:solidFill>
                  <a:schemeClr val="bg1"/>
                </a:solidFill>
              </a:rPr>
              <a:t> </a:t>
            </a:r>
            <a:r>
              <a:rPr lang="en-IE" sz="2200" dirty="0" err="1" smtClean="0">
                <a:solidFill>
                  <a:schemeClr val="bg1"/>
                </a:solidFill>
              </a:rPr>
              <a:t>ve</a:t>
            </a:r>
            <a:r>
              <a:rPr lang="en-IE" sz="2200" dirty="0" smtClean="0">
                <a:solidFill>
                  <a:schemeClr val="bg1"/>
                </a:solidFill>
              </a:rPr>
              <a:t> </a:t>
            </a:r>
            <a:r>
              <a:rPr lang="en-IE" sz="2200" dirty="0" err="1" smtClean="0">
                <a:solidFill>
                  <a:schemeClr val="bg1"/>
                </a:solidFill>
              </a:rPr>
              <a:t>işletmelerden</a:t>
            </a:r>
            <a:r>
              <a:rPr lang="en-IE" sz="2200" dirty="0" smtClean="0">
                <a:solidFill>
                  <a:schemeClr val="bg1"/>
                </a:solidFill>
              </a:rPr>
              <a:t> </a:t>
            </a:r>
            <a:r>
              <a:rPr lang="en-IE" sz="2200" dirty="0" err="1" smtClean="0">
                <a:solidFill>
                  <a:schemeClr val="bg1"/>
                </a:solidFill>
              </a:rPr>
              <a:t>haber</a:t>
            </a:r>
            <a:r>
              <a:rPr lang="en-IE" sz="2200" dirty="0" smtClean="0">
                <a:solidFill>
                  <a:schemeClr val="bg1"/>
                </a:solidFill>
              </a:rPr>
              <a:t> </a:t>
            </a:r>
            <a:r>
              <a:rPr lang="en-IE" sz="2200" dirty="0" err="1" smtClean="0">
                <a:solidFill>
                  <a:schemeClr val="bg1"/>
                </a:solidFill>
              </a:rPr>
              <a:t>almakla</a:t>
            </a:r>
            <a:r>
              <a:rPr lang="en-IE" sz="2200" dirty="0" smtClean="0">
                <a:solidFill>
                  <a:schemeClr val="bg1"/>
                </a:solidFill>
              </a:rPr>
              <a:t> </a:t>
            </a:r>
            <a:r>
              <a:rPr lang="en-IE" sz="2200" dirty="0" err="1" smtClean="0">
                <a:solidFill>
                  <a:schemeClr val="bg1"/>
                </a:solidFill>
              </a:rPr>
              <a:t>ilgileniyoruz</a:t>
            </a:r>
            <a:r>
              <a:rPr lang="en-IE" sz="2200" dirty="0" smtClean="0">
                <a:solidFill>
                  <a:schemeClr val="bg1"/>
                </a:solidFill>
              </a:rPr>
              <a:t>.</a:t>
            </a:r>
          </a:p>
          <a:p>
            <a:pPr algn="ctr"/>
            <a:r>
              <a:rPr lang="en-IE" sz="2200" i="1" dirty="0" smtClean="0">
                <a:solidFill>
                  <a:schemeClr val="bg1"/>
                </a:solidFill>
              </a:rPr>
              <a:t>Food </a:t>
            </a:r>
            <a:r>
              <a:rPr lang="en-IE" sz="2200" i="1" dirty="0">
                <a:solidFill>
                  <a:schemeClr val="bg1"/>
                </a:solidFill>
              </a:rPr>
              <a:t>Cloud</a:t>
            </a:r>
          </a:p>
          <a:p>
            <a:pPr algn="ctr"/>
            <a:endParaRPr lang="en-IE" sz="2200" i="1" dirty="0">
              <a:solidFill>
                <a:schemeClr val="bg1">
                  <a:lumMod val="95000"/>
                </a:schemeClr>
              </a:solidFill>
            </a:endParaRPr>
          </a:p>
          <a:p>
            <a:pPr algn="ctr"/>
            <a:endParaRPr lang="en-IE" sz="2200" dirty="0">
              <a:solidFill>
                <a:schemeClr val="bg1">
                  <a:lumMod val="95000"/>
                </a:schemeClr>
              </a:solidFill>
            </a:endParaRPr>
          </a:p>
        </p:txBody>
      </p:sp>
      <p:sp>
        <p:nvSpPr>
          <p:cNvPr id="10" name="Text Placeholder 6">
            <a:extLst>
              <a:ext uri="{FF2B5EF4-FFF2-40B4-BE49-F238E27FC236}">
                <a16:creationId xmlns:a16="http://schemas.microsoft.com/office/drawing/2014/main" xmlns="" id="{F60F067D-B597-40D1-AE63-C410C8D85F62}"/>
              </a:ext>
            </a:extLst>
          </p:cNvPr>
          <p:cNvSpPr txBox="1">
            <a:spLocks/>
          </p:cNvSpPr>
          <p:nvPr/>
        </p:nvSpPr>
        <p:spPr>
          <a:xfrm>
            <a:off x="0" y="3773"/>
            <a:ext cx="10738318" cy="970422"/>
          </a:xfrm>
          <a:prstGeom prst="rect">
            <a:avLst/>
          </a:prstGeom>
          <a:solidFill>
            <a:schemeClr val="bg1"/>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IE" dirty="0">
                <a:solidFill>
                  <a:srgbClr val="A6377D"/>
                </a:solidFill>
                <a:latin typeface="Cooper Black" panose="0208090404030B020404" pitchFamily="18" charset="0"/>
              </a:rPr>
              <a:t>YDSI, </a:t>
            </a:r>
            <a:r>
              <a:rPr lang="en-IE" dirty="0" err="1" smtClean="0">
                <a:solidFill>
                  <a:srgbClr val="A6377D"/>
                </a:solidFill>
                <a:latin typeface="Cooper Black" panose="0208090404030B020404" pitchFamily="18" charset="0"/>
              </a:rPr>
              <a:t>Açlıkla</a:t>
            </a:r>
            <a:r>
              <a:rPr lang="en-IE" dirty="0" smtClean="0">
                <a:solidFill>
                  <a:srgbClr val="A6377D"/>
                </a:solidFill>
                <a:latin typeface="Cooper Black" panose="0208090404030B020404" pitchFamily="18" charset="0"/>
              </a:rPr>
              <a:t> </a:t>
            </a:r>
            <a:r>
              <a:rPr lang="en-IE" dirty="0" err="1" smtClean="0">
                <a:solidFill>
                  <a:srgbClr val="A6377D"/>
                </a:solidFill>
                <a:latin typeface="Cooper Black" panose="0208090404030B020404" pitchFamily="18" charset="0"/>
              </a:rPr>
              <a:t>Mücadele</a:t>
            </a:r>
            <a:endParaRPr lang="en-IE" dirty="0">
              <a:solidFill>
                <a:srgbClr val="A6377D"/>
              </a:solidFill>
              <a:latin typeface="Cooper Black" panose="0208090404030B020404" pitchFamily="18" charset="0"/>
            </a:endParaRPr>
          </a:p>
          <a:p>
            <a:pPr>
              <a:spcBef>
                <a:spcPts val="0"/>
              </a:spcBef>
            </a:pPr>
            <a:r>
              <a:rPr lang="en-IE" sz="2800" i="1" dirty="0">
                <a:solidFill>
                  <a:srgbClr val="A6377D"/>
                </a:solidFill>
              </a:rPr>
              <a:t>Aoibheann O’Brien</a:t>
            </a:r>
            <a:r>
              <a:rPr lang="en-GB" sz="2800" i="1" dirty="0">
                <a:solidFill>
                  <a:srgbClr val="A6377D"/>
                </a:solidFill>
              </a:rPr>
              <a:t> &amp; Iseult Ward, Food Cloud, </a:t>
            </a:r>
            <a:r>
              <a:rPr lang="en-GB" sz="2800" i="1" dirty="0" err="1" smtClean="0">
                <a:solidFill>
                  <a:srgbClr val="A6377D"/>
                </a:solidFill>
              </a:rPr>
              <a:t>Irland</a:t>
            </a:r>
            <a:r>
              <a:rPr lang="tr-TR" sz="2800" i="1" dirty="0" smtClean="0">
                <a:solidFill>
                  <a:srgbClr val="A6377D"/>
                </a:solidFill>
              </a:rPr>
              <a:t>a</a:t>
            </a:r>
            <a:r>
              <a:rPr lang="en-IE" sz="2800" i="1" dirty="0" smtClean="0">
                <a:solidFill>
                  <a:srgbClr val="A6377D"/>
                </a:solidFill>
              </a:rPr>
              <a:t> </a:t>
            </a:r>
            <a:endParaRPr lang="en-IE" sz="2800" i="1" dirty="0">
              <a:solidFill>
                <a:srgbClr val="A6377D"/>
              </a:solidFill>
            </a:endParaRPr>
          </a:p>
          <a:p>
            <a:pPr>
              <a:spcBef>
                <a:spcPts val="0"/>
              </a:spcBef>
            </a:pPr>
            <a:endParaRPr lang="en-IE" b="1" dirty="0">
              <a:solidFill>
                <a:srgbClr val="A6377D"/>
              </a:solidFill>
            </a:endParaRPr>
          </a:p>
        </p:txBody>
      </p:sp>
      <p:pic>
        <p:nvPicPr>
          <p:cNvPr id="12" name="Picture 4" descr="FoodCloud's €110,000 investment boost">
            <a:extLst>
              <a:ext uri="{FF2B5EF4-FFF2-40B4-BE49-F238E27FC236}">
                <a16:creationId xmlns:a16="http://schemas.microsoft.com/office/drawing/2014/main" xmlns="" id="{876BF7A6-9190-4BD4-B5E3-87A6DE322FCA}"/>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9939752" y="0"/>
            <a:ext cx="2252248" cy="1267131"/>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TextBox 12">
            <a:extLst>
              <a:ext uri="{FF2B5EF4-FFF2-40B4-BE49-F238E27FC236}">
                <a16:creationId xmlns:a16="http://schemas.microsoft.com/office/drawing/2014/main" xmlns="" id="{1BE7578B-8A70-44F0-9D54-7594474FAC2B}"/>
              </a:ext>
            </a:extLst>
          </p:cNvPr>
          <p:cNvSpPr txBox="1"/>
          <p:nvPr/>
        </p:nvSpPr>
        <p:spPr>
          <a:xfrm>
            <a:off x="6867654" y="5959617"/>
            <a:ext cx="3870664" cy="646331"/>
          </a:xfrm>
          <a:prstGeom prst="rect">
            <a:avLst/>
          </a:prstGeom>
          <a:noFill/>
          <a:ln w="38100">
            <a:solidFill>
              <a:schemeClr val="bg1"/>
            </a:solidFill>
          </a:ln>
        </p:spPr>
        <p:txBody>
          <a:bodyPr wrap="square" rtlCol="0">
            <a:spAutoFit/>
          </a:bodyPr>
          <a:lstStyle/>
          <a:p>
            <a:pPr algn="ctr"/>
            <a:r>
              <a:rPr lang="en-GB" dirty="0" err="1" smtClean="0">
                <a:solidFill>
                  <a:schemeClr val="bg1"/>
                </a:solidFill>
                <a:cs typeface="Calibri" panose="020F0502020204030204" pitchFamily="34" charset="0"/>
              </a:rPr>
              <a:t>FoodCloud</a:t>
            </a:r>
            <a:r>
              <a:rPr lang="en-GB" dirty="0" smtClean="0">
                <a:solidFill>
                  <a:schemeClr val="bg1"/>
                </a:solidFill>
                <a:cs typeface="Calibri" panose="020F0502020204030204" pitchFamily="34" charset="0"/>
              </a:rPr>
              <a:t>  </a:t>
            </a:r>
            <a:r>
              <a:rPr lang="en-GB" dirty="0" err="1" smtClean="0">
                <a:solidFill>
                  <a:schemeClr val="bg1"/>
                </a:solidFill>
                <a:cs typeface="Calibri" panose="020F0502020204030204" pitchFamily="34" charset="0"/>
              </a:rPr>
              <a:t>nasıl</a:t>
            </a:r>
            <a:r>
              <a:rPr lang="en-GB" dirty="0" smtClean="0">
                <a:solidFill>
                  <a:schemeClr val="bg1"/>
                </a:solidFill>
                <a:cs typeface="Calibri" panose="020F0502020204030204" pitchFamily="34" charset="0"/>
              </a:rPr>
              <a:t> </a:t>
            </a:r>
            <a:r>
              <a:rPr lang="en-GB" dirty="0" err="1" smtClean="0">
                <a:solidFill>
                  <a:schemeClr val="bg1"/>
                </a:solidFill>
                <a:cs typeface="Calibri" panose="020F0502020204030204" pitchFamily="34" charset="0"/>
              </a:rPr>
              <a:t>çalıştığına</a:t>
            </a:r>
            <a:r>
              <a:rPr lang="en-GB" dirty="0" smtClean="0">
                <a:solidFill>
                  <a:schemeClr val="bg1"/>
                </a:solidFill>
                <a:cs typeface="Calibri" panose="020F0502020204030204" pitchFamily="34" charset="0"/>
              </a:rPr>
              <a:t> </a:t>
            </a:r>
            <a:r>
              <a:rPr lang="en-GB" dirty="0" err="1" smtClean="0">
                <a:solidFill>
                  <a:schemeClr val="bg1"/>
                </a:solidFill>
                <a:cs typeface="Calibri" panose="020F0502020204030204" pitchFamily="34" charset="0"/>
              </a:rPr>
              <a:t>dair</a:t>
            </a:r>
            <a:r>
              <a:rPr lang="en-GB" dirty="0" smtClean="0">
                <a:solidFill>
                  <a:schemeClr val="bg1"/>
                </a:solidFill>
                <a:cs typeface="Calibri" panose="020F0502020204030204" pitchFamily="34" charset="0"/>
              </a:rPr>
              <a:t> </a:t>
            </a:r>
            <a:r>
              <a:rPr lang="en-GB" dirty="0" err="1" smtClean="0">
                <a:solidFill>
                  <a:schemeClr val="bg1"/>
                </a:solidFill>
                <a:cs typeface="Calibri" panose="020F0502020204030204" pitchFamily="34" charset="0"/>
              </a:rPr>
              <a:t>röportaj</a:t>
            </a:r>
            <a:r>
              <a:rPr lang="en-GB" dirty="0" smtClean="0">
                <a:solidFill>
                  <a:schemeClr val="bg1"/>
                </a:solidFill>
                <a:cs typeface="Calibri" panose="020F0502020204030204" pitchFamily="34" charset="0"/>
              </a:rPr>
              <a:t> </a:t>
            </a:r>
            <a:r>
              <a:rPr lang="tr-TR" dirty="0" smtClean="0">
                <a:solidFill>
                  <a:schemeClr val="bg1"/>
                </a:solidFill>
                <a:cs typeface="Calibri" panose="020F0502020204030204" pitchFamily="34" charset="0"/>
              </a:rPr>
              <a:t> için </a:t>
            </a:r>
            <a:r>
              <a:rPr lang="en-GB" u="sng" dirty="0" err="1" smtClean="0">
                <a:solidFill>
                  <a:schemeClr val="accent1"/>
                </a:solidFill>
                <a:cs typeface="Calibri" panose="020F0502020204030204" pitchFamily="34" charset="0"/>
              </a:rPr>
              <a:t>buraya</a:t>
            </a:r>
            <a:r>
              <a:rPr lang="en-GB" u="sng" dirty="0" smtClean="0">
                <a:solidFill>
                  <a:schemeClr val="accent1"/>
                </a:solidFill>
                <a:cs typeface="Calibri" panose="020F0502020204030204" pitchFamily="34" charset="0"/>
              </a:rPr>
              <a:t> </a:t>
            </a:r>
            <a:r>
              <a:rPr lang="en-GB" u="sng" dirty="0" err="1" smtClean="0">
                <a:solidFill>
                  <a:schemeClr val="accent1"/>
                </a:solidFill>
                <a:cs typeface="Calibri" panose="020F0502020204030204" pitchFamily="34" charset="0"/>
              </a:rPr>
              <a:t>tıklayın</a:t>
            </a:r>
            <a:endParaRPr lang="en-IE" u="sng" dirty="0">
              <a:solidFill>
                <a:schemeClr val="accent1"/>
              </a:solidFill>
            </a:endParaRPr>
          </a:p>
        </p:txBody>
      </p:sp>
    </p:spTree>
    <p:extLst>
      <p:ext uri="{BB962C8B-B14F-4D97-AF65-F5344CB8AC3E}">
        <p14:creationId xmlns:p14="http://schemas.microsoft.com/office/powerpoint/2010/main" xmlns="" val="32010734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xmlns="" id="{5DC54049-D451-4937-8BDB-C2AA5D49C967}"/>
              </a:ext>
            </a:extLst>
          </p:cNvPr>
          <p:cNvSpPr>
            <a:spLocks noGrp="1"/>
          </p:cNvSpPr>
          <p:nvPr>
            <p:ph type="body" sz="quarter" idx="14"/>
          </p:nvPr>
        </p:nvSpPr>
        <p:spPr>
          <a:xfrm>
            <a:off x="3606285" y="0"/>
            <a:ext cx="8297602" cy="5206518"/>
          </a:xfrm>
        </p:spPr>
        <p:txBody>
          <a:bodyPr/>
          <a:lstStyle/>
          <a:p>
            <a:pPr>
              <a:spcBef>
                <a:spcPts val="600"/>
              </a:spcBef>
            </a:pPr>
            <a:r>
              <a:rPr lang="tr-TR" b="1" dirty="0" smtClean="0">
                <a:solidFill>
                  <a:srgbClr val="009FD8"/>
                </a:solidFill>
              </a:rPr>
              <a:t> </a:t>
            </a:r>
            <a:r>
              <a:rPr lang="tr-TR" b="1" dirty="0" smtClean="0">
                <a:solidFill>
                  <a:srgbClr val="009FD8"/>
                </a:solidFill>
              </a:rPr>
              <a:t>Zorluk, </a:t>
            </a:r>
            <a:r>
              <a:rPr lang="tr-TR" dirty="0" smtClean="0">
                <a:solidFill>
                  <a:schemeClr val="tx1">
                    <a:lumMod val="75000"/>
                    <a:lumOff val="25000"/>
                  </a:schemeClr>
                </a:solidFill>
              </a:rPr>
              <a:t>gıda atığı yönetimi yoluyla dünyadaki açlığı çözer. Küresel olarak 7 kişiden 1'i (İrlanda'da 11 kişiden 1'i) gıda yoksulluğu yaşamaktadır. Yılda 1.300.000.000 ton (% 33) gıda israf edilmektedir. Çin, Moğolistan ve Kazakistan büyüklüğündeki tarım arazilerinden gıda israf ediliyor. En savunmasız ve dezavantajlı olanlar en çok risk altındadır.</a:t>
            </a:r>
            <a:endParaRPr lang="en-IE" b="0" i="0" dirty="0">
              <a:solidFill>
                <a:schemeClr val="tx1">
                  <a:lumMod val="75000"/>
                  <a:lumOff val="25000"/>
                </a:schemeClr>
              </a:solidFill>
              <a:effectLst/>
            </a:endParaRPr>
          </a:p>
          <a:p>
            <a:pPr>
              <a:spcBef>
                <a:spcPts val="600"/>
              </a:spcBef>
            </a:pPr>
            <a:r>
              <a:rPr lang="en-IE" b="1" dirty="0" smtClean="0">
                <a:solidFill>
                  <a:srgbClr val="40A67A"/>
                </a:solidFill>
              </a:rPr>
              <a:t>Opportunity</a:t>
            </a:r>
            <a:r>
              <a:rPr lang="en-IE" b="1" u="sng" dirty="0" smtClean="0">
                <a:solidFill>
                  <a:schemeClr val="accent1"/>
                </a:solidFill>
              </a:rPr>
              <a:t> </a:t>
            </a:r>
            <a:r>
              <a:rPr lang="en-IE" u="sng" dirty="0" err="1" smtClean="0">
                <a:solidFill>
                  <a:schemeClr val="accent1"/>
                </a:solidFill>
              </a:rPr>
              <a:t>FoodCloud</a:t>
            </a:r>
            <a:r>
              <a:rPr lang="en-IE" dirty="0" smtClean="0">
                <a:solidFill>
                  <a:schemeClr val="tx1">
                    <a:lumMod val="75000"/>
                    <a:lumOff val="25000"/>
                  </a:schemeClr>
                </a:solidFill>
              </a:rPr>
              <a:t>, </a:t>
            </a:r>
            <a:r>
              <a:rPr lang="en-IE" dirty="0" err="1" smtClean="0">
                <a:solidFill>
                  <a:schemeClr val="tx1">
                    <a:lumMod val="75000"/>
                    <a:lumOff val="25000"/>
                  </a:schemeClr>
                </a:solidFill>
              </a:rPr>
              <a:t>evsiz</a:t>
            </a:r>
            <a:r>
              <a:rPr lang="en-IE" dirty="0" smtClean="0">
                <a:solidFill>
                  <a:schemeClr val="tx1">
                    <a:lumMod val="75000"/>
                    <a:lumOff val="25000"/>
                  </a:schemeClr>
                </a:solidFill>
              </a:rPr>
              <a:t> </a:t>
            </a:r>
            <a:r>
              <a:rPr lang="en-IE" dirty="0" err="1" smtClean="0">
                <a:solidFill>
                  <a:schemeClr val="tx1">
                    <a:lumMod val="75000"/>
                    <a:lumOff val="25000"/>
                  </a:schemeClr>
                </a:solidFill>
              </a:rPr>
              <a:t>barınakları</a:t>
            </a:r>
            <a:r>
              <a:rPr lang="en-IE" dirty="0" smtClean="0">
                <a:solidFill>
                  <a:schemeClr val="tx1">
                    <a:lumMod val="75000"/>
                    <a:lumOff val="25000"/>
                  </a:schemeClr>
                </a:solidFill>
              </a:rPr>
              <a:t> </a:t>
            </a:r>
            <a:r>
              <a:rPr lang="en-IE" dirty="0" err="1" smtClean="0">
                <a:solidFill>
                  <a:schemeClr val="tx1">
                    <a:lumMod val="75000"/>
                    <a:lumOff val="25000"/>
                  </a:schemeClr>
                </a:solidFill>
              </a:rPr>
              <a:t>gibi</a:t>
            </a:r>
            <a:r>
              <a:rPr lang="en-IE" dirty="0" smtClean="0">
                <a:solidFill>
                  <a:schemeClr val="tx1">
                    <a:lumMod val="75000"/>
                    <a:lumOff val="25000"/>
                  </a:schemeClr>
                </a:solidFill>
              </a:rPr>
              <a:t> </a:t>
            </a:r>
            <a:r>
              <a:rPr lang="en-IE" dirty="0" err="1" smtClean="0">
                <a:solidFill>
                  <a:schemeClr val="tx1">
                    <a:lumMod val="75000"/>
                    <a:lumOff val="25000"/>
                  </a:schemeClr>
                </a:solidFill>
              </a:rPr>
              <a:t>hayır</a:t>
            </a:r>
            <a:r>
              <a:rPr lang="en-IE" dirty="0" smtClean="0">
                <a:solidFill>
                  <a:schemeClr val="tx1">
                    <a:lumMod val="75000"/>
                    <a:lumOff val="25000"/>
                  </a:schemeClr>
                </a:solidFill>
              </a:rPr>
              <a:t> </a:t>
            </a:r>
            <a:r>
              <a:rPr lang="en-IE" dirty="0" err="1" smtClean="0">
                <a:solidFill>
                  <a:schemeClr val="tx1">
                    <a:lumMod val="75000"/>
                    <a:lumOff val="25000"/>
                  </a:schemeClr>
                </a:solidFill>
              </a:rPr>
              <a:t>kurumlarını</a:t>
            </a:r>
            <a:r>
              <a:rPr lang="en-IE" dirty="0" smtClean="0">
                <a:solidFill>
                  <a:schemeClr val="tx1">
                    <a:lumMod val="75000"/>
                    <a:lumOff val="25000"/>
                  </a:schemeClr>
                </a:solidFill>
              </a:rPr>
              <a:t>, </a:t>
            </a:r>
            <a:r>
              <a:rPr lang="en-IE" dirty="0" err="1" smtClean="0">
                <a:solidFill>
                  <a:schemeClr val="tx1">
                    <a:lumMod val="75000"/>
                    <a:lumOff val="25000"/>
                  </a:schemeClr>
                </a:solidFill>
              </a:rPr>
              <a:t>süpermarketlerden</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restoranlardan</a:t>
            </a:r>
            <a:r>
              <a:rPr lang="en-IE" dirty="0" smtClean="0">
                <a:solidFill>
                  <a:schemeClr val="tx1">
                    <a:lumMod val="75000"/>
                    <a:lumOff val="25000"/>
                  </a:schemeClr>
                </a:solidFill>
              </a:rPr>
              <a:t> </a:t>
            </a:r>
            <a:r>
              <a:rPr lang="en-IE" dirty="0" err="1" smtClean="0">
                <a:solidFill>
                  <a:schemeClr val="tx1">
                    <a:lumMod val="75000"/>
                    <a:lumOff val="25000"/>
                  </a:schemeClr>
                </a:solidFill>
              </a:rPr>
              <a:t>gelen</a:t>
            </a:r>
            <a:r>
              <a:rPr lang="en-IE" dirty="0" smtClean="0">
                <a:solidFill>
                  <a:schemeClr val="tx1">
                    <a:lumMod val="75000"/>
                    <a:lumOff val="25000"/>
                  </a:schemeClr>
                </a:solidFill>
              </a:rPr>
              <a:t> </a:t>
            </a:r>
            <a:r>
              <a:rPr lang="en-IE" dirty="0" err="1" smtClean="0">
                <a:solidFill>
                  <a:schemeClr val="tx1">
                    <a:lumMod val="75000"/>
                    <a:lumOff val="25000"/>
                  </a:schemeClr>
                </a:solidFill>
              </a:rPr>
              <a:t>fazla</a:t>
            </a:r>
            <a:r>
              <a:rPr lang="en-IE" dirty="0" smtClean="0">
                <a:solidFill>
                  <a:schemeClr val="tx1">
                    <a:lumMod val="75000"/>
                    <a:lumOff val="25000"/>
                  </a:schemeClr>
                </a:solidFill>
              </a:rPr>
              <a:t> </a:t>
            </a:r>
            <a:r>
              <a:rPr lang="en-IE" dirty="0" err="1" smtClean="0">
                <a:solidFill>
                  <a:schemeClr val="tx1">
                    <a:lumMod val="75000"/>
                    <a:lumOff val="25000"/>
                  </a:schemeClr>
                </a:solidFill>
              </a:rPr>
              <a:t>yiyeceklerle</a:t>
            </a:r>
            <a:r>
              <a:rPr lang="en-IE" dirty="0" smtClean="0">
                <a:solidFill>
                  <a:schemeClr val="tx1">
                    <a:lumMod val="75000"/>
                    <a:lumOff val="25000"/>
                  </a:schemeClr>
                </a:solidFill>
              </a:rPr>
              <a:t> </a:t>
            </a:r>
            <a:r>
              <a:rPr lang="en-IE" dirty="0" err="1" smtClean="0">
                <a:solidFill>
                  <a:schemeClr val="tx1">
                    <a:lumMod val="75000"/>
                    <a:lumOff val="25000"/>
                  </a:schemeClr>
                </a:solidFill>
              </a:rPr>
              <a:t>çevrimiçi</a:t>
            </a:r>
            <a:r>
              <a:rPr lang="en-IE" dirty="0" smtClean="0">
                <a:solidFill>
                  <a:schemeClr val="tx1">
                    <a:lumMod val="75000"/>
                    <a:lumOff val="25000"/>
                  </a:schemeClr>
                </a:solidFill>
              </a:rPr>
              <a:t> </a:t>
            </a:r>
            <a:r>
              <a:rPr lang="en-IE" dirty="0" err="1" smtClean="0">
                <a:solidFill>
                  <a:schemeClr val="tx1">
                    <a:lumMod val="75000"/>
                    <a:lumOff val="25000"/>
                  </a:schemeClr>
                </a:solidFill>
              </a:rPr>
              <a:t>bir</a:t>
            </a:r>
            <a:r>
              <a:rPr lang="en-IE" dirty="0" smtClean="0">
                <a:solidFill>
                  <a:schemeClr val="tx1">
                    <a:lumMod val="75000"/>
                    <a:lumOff val="25000"/>
                  </a:schemeClr>
                </a:solidFill>
              </a:rPr>
              <a:t> </a:t>
            </a:r>
            <a:r>
              <a:rPr lang="en-IE" dirty="0" err="1" smtClean="0">
                <a:solidFill>
                  <a:schemeClr val="tx1">
                    <a:lumMod val="75000"/>
                    <a:lumOff val="25000"/>
                  </a:schemeClr>
                </a:solidFill>
              </a:rPr>
              <a:t>bulut</a:t>
            </a:r>
            <a:r>
              <a:rPr lang="en-IE" dirty="0" smtClean="0">
                <a:solidFill>
                  <a:schemeClr val="tx1">
                    <a:lumMod val="75000"/>
                    <a:lumOff val="25000"/>
                  </a:schemeClr>
                </a:solidFill>
              </a:rPr>
              <a:t> </a:t>
            </a:r>
            <a:r>
              <a:rPr lang="en-IE" dirty="0" err="1" smtClean="0">
                <a:solidFill>
                  <a:schemeClr val="tx1">
                    <a:lumMod val="75000"/>
                    <a:lumOff val="25000"/>
                  </a:schemeClr>
                </a:solidFill>
              </a:rPr>
              <a:t>uygulaması</a:t>
            </a:r>
            <a:r>
              <a:rPr lang="en-IE" dirty="0" smtClean="0">
                <a:solidFill>
                  <a:schemeClr val="tx1">
                    <a:lumMod val="75000"/>
                    <a:lumOff val="25000"/>
                  </a:schemeClr>
                </a:solidFill>
              </a:rPr>
              <a:t> </a:t>
            </a:r>
            <a:r>
              <a:rPr lang="en-IE" dirty="0" err="1" smtClean="0">
                <a:solidFill>
                  <a:schemeClr val="tx1">
                    <a:lumMod val="75000"/>
                    <a:lumOff val="25000"/>
                  </a:schemeClr>
                </a:solidFill>
              </a:rPr>
              <a:t>aracılığıyla</a:t>
            </a:r>
            <a:r>
              <a:rPr lang="en-IE" dirty="0" smtClean="0">
                <a:solidFill>
                  <a:schemeClr val="tx1">
                    <a:lumMod val="75000"/>
                    <a:lumOff val="25000"/>
                  </a:schemeClr>
                </a:solidFill>
              </a:rPr>
              <a:t> </a:t>
            </a:r>
            <a:r>
              <a:rPr lang="en-IE" dirty="0" err="1" smtClean="0">
                <a:solidFill>
                  <a:schemeClr val="tx1">
                    <a:lumMod val="75000"/>
                    <a:lumOff val="25000"/>
                  </a:schemeClr>
                </a:solidFill>
              </a:rPr>
              <a:t>birbirine</a:t>
            </a:r>
            <a:r>
              <a:rPr lang="en-IE" dirty="0" smtClean="0">
                <a:solidFill>
                  <a:schemeClr val="tx1">
                    <a:lumMod val="75000"/>
                    <a:lumOff val="25000"/>
                  </a:schemeClr>
                </a:solidFill>
              </a:rPr>
              <a:t> </a:t>
            </a:r>
            <a:r>
              <a:rPr lang="en-IE" dirty="0" err="1" smtClean="0">
                <a:solidFill>
                  <a:schemeClr val="tx1">
                    <a:lumMod val="75000"/>
                    <a:lumOff val="25000"/>
                  </a:schemeClr>
                </a:solidFill>
              </a:rPr>
              <a:t>bağlar</a:t>
            </a:r>
            <a:r>
              <a:rPr lang="en-IE" dirty="0" smtClean="0">
                <a:solidFill>
                  <a:schemeClr val="tx1">
                    <a:lumMod val="75000"/>
                    <a:lumOff val="25000"/>
                  </a:schemeClr>
                </a:solidFill>
              </a:rPr>
              <a:t>. </a:t>
            </a:r>
            <a:r>
              <a:rPr lang="en-IE" dirty="0" err="1" smtClean="0">
                <a:solidFill>
                  <a:schemeClr val="tx1">
                    <a:lumMod val="75000"/>
                    <a:lumOff val="25000"/>
                  </a:schemeClr>
                </a:solidFill>
              </a:rPr>
              <a:t>Bir</a:t>
            </a:r>
            <a:r>
              <a:rPr lang="en-IE" dirty="0" smtClean="0">
                <a:solidFill>
                  <a:schemeClr val="tx1">
                    <a:lumMod val="75000"/>
                    <a:lumOff val="25000"/>
                  </a:schemeClr>
                </a:solidFill>
              </a:rPr>
              <a:t> </a:t>
            </a:r>
            <a:r>
              <a:rPr lang="en-IE" dirty="0" err="1" smtClean="0">
                <a:solidFill>
                  <a:schemeClr val="tx1">
                    <a:lumMod val="75000"/>
                    <a:lumOff val="25000"/>
                  </a:schemeClr>
                </a:solidFill>
              </a:rPr>
              <a:t>perakendeci</a:t>
            </a:r>
            <a:r>
              <a:rPr lang="en-IE" dirty="0" smtClean="0">
                <a:solidFill>
                  <a:schemeClr val="tx1">
                    <a:lumMod val="75000"/>
                    <a:lumOff val="25000"/>
                  </a:schemeClr>
                </a:solidFill>
              </a:rPr>
              <a:t>, </a:t>
            </a:r>
            <a:r>
              <a:rPr lang="en-IE" dirty="0" err="1" smtClean="0">
                <a:solidFill>
                  <a:schemeClr val="tx1">
                    <a:lumMod val="75000"/>
                    <a:lumOff val="25000"/>
                  </a:schemeClr>
                </a:solidFill>
              </a:rPr>
              <a:t>yiyeceklerini</a:t>
            </a:r>
            <a:r>
              <a:rPr lang="en-IE" dirty="0" smtClean="0">
                <a:solidFill>
                  <a:schemeClr val="tx1">
                    <a:lumMod val="75000"/>
                    <a:lumOff val="25000"/>
                  </a:schemeClr>
                </a:solidFill>
              </a:rPr>
              <a:t> </a:t>
            </a:r>
            <a:r>
              <a:rPr lang="en-IE" dirty="0" err="1" smtClean="0">
                <a:solidFill>
                  <a:schemeClr val="tx1">
                    <a:lumMod val="75000"/>
                    <a:lumOff val="25000"/>
                  </a:schemeClr>
                </a:solidFill>
              </a:rPr>
              <a:t>akıllı</a:t>
            </a:r>
            <a:r>
              <a:rPr lang="en-IE" dirty="0" smtClean="0">
                <a:solidFill>
                  <a:schemeClr val="tx1">
                    <a:lumMod val="75000"/>
                    <a:lumOff val="25000"/>
                  </a:schemeClr>
                </a:solidFill>
              </a:rPr>
              <a:t> </a:t>
            </a:r>
            <a:r>
              <a:rPr lang="en-IE" dirty="0" err="1" smtClean="0">
                <a:solidFill>
                  <a:schemeClr val="tx1">
                    <a:lumMod val="75000"/>
                    <a:lumOff val="25000"/>
                  </a:schemeClr>
                </a:solidFill>
              </a:rPr>
              <a:t>telefon</a:t>
            </a:r>
            <a:r>
              <a:rPr lang="en-IE" dirty="0" smtClean="0">
                <a:solidFill>
                  <a:schemeClr val="tx1">
                    <a:lumMod val="75000"/>
                    <a:lumOff val="25000"/>
                  </a:schemeClr>
                </a:solidFill>
              </a:rPr>
              <a:t> </a:t>
            </a:r>
            <a:r>
              <a:rPr lang="en-IE" dirty="0" err="1" smtClean="0">
                <a:solidFill>
                  <a:schemeClr val="tx1">
                    <a:lumMod val="75000"/>
                    <a:lumOff val="25000"/>
                  </a:schemeClr>
                </a:solidFill>
              </a:rPr>
              <a:t>uygulaması</a:t>
            </a:r>
            <a:r>
              <a:rPr lang="en-IE" dirty="0" smtClean="0">
                <a:solidFill>
                  <a:schemeClr val="tx1">
                    <a:lumMod val="75000"/>
                    <a:lumOff val="25000"/>
                  </a:schemeClr>
                </a:solidFill>
              </a:rPr>
              <a:t> </a:t>
            </a:r>
            <a:r>
              <a:rPr lang="en-IE" dirty="0" err="1" smtClean="0">
                <a:solidFill>
                  <a:schemeClr val="tx1">
                    <a:lumMod val="75000"/>
                    <a:lumOff val="25000"/>
                  </a:schemeClr>
                </a:solidFill>
              </a:rPr>
              <a:t>veya</a:t>
            </a:r>
            <a:r>
              <a:rPr lang="en-IE" dirty="0" smtClean="0">
                <a:solidFill>
                  <a:schemeClr val="tx1">
                    <a:lumMod val="75000"/>
                    <a:lumOff val="25000"/>
                  </a:schemeClr>
                </a:solidFill>
              </a:rPr>
              <a:t> </a:t>
            </a:r>
            <a:r>
              <a:rPr lang="en-IE" dirty="0" err="1" smtClean="0">
                <a:solidFill>
                  <a:schemeClr val="tx1">
                    <a:lumMod val="75000"/>
                    <a:lumOff val="25000"/>
                  </a:schemeClr>
                </a:solidFill>
              </a:rPr>
              <a:t>mağaza</a:t>
            </a:r>
            <a:r>
              <a:rPr lang="en-IE" dirty="0" smtClean="0">
                <a:solidFill>
                  <a:schemeClr val="tx1">
                    <a:lumMod val="75000"/>
                    <a:lumOff val="25000"/>
                  </a:schemeClr>
                </a:solidFill>
              </a:rPr>
              <a:t> </a:t>
            </a:r>
            <a:r>
              <a:rPr lang="en-IE" dirty="0" err="1" smtClean="0">
                <a:solidFill>
                  <a:schemeClr val="tx1">
                    <a:lumMod val="75000"/>
                    <a:lumOff val="25000"/>
                  </a:schemeClr>
                </a:solidFill>
              </a:rPr>
              <a:t>içi</a:t>
            </a:r>
            <a:r>
              <a:rPr lang="en-IE" dirty="0" smtClean="0">
                <a:solidFill>
                  <a:schemeClr val="tx1">
                    <a:lumMod val="75000"/>
                    <a:lumOff val="25000"/>
                  </a:schemeClr>
                </a:solidFill>
              </a:rPr>
              <a:t> PDA </a:t>
            </a:r>
            <a:r>
              <a:rPr lang="en-IE" dirty="0" err="1" smtClean="0">
                <a:solidFill>
                  <a:schemeClr val="tx1">
                    <a:lumMod val="75000"/>
                    <a:lumOff val="25000"/>
                  </a:schemeClr>
                </a:solidFill>
              </a:rPr>
              <a:t>aracılığıyla</a:t>
            </a:r>
            <a:r>
              <a:rPr lang="en-IE" dirty="0" smtClean="0">
                <a:solidFill>
                  <a:schemeClr val="tx1">
                    <a:lumMod val="75000"/>
                    <a:lumOff val="25000"/>
                  </a:schemeClr>
                </a:solidFill>
              </a:rPr>
              <a:t> </a:t>
            </a:r>
            <a:r>
              <a:rPr lang="en-IE" dirty="0" err="1" smtClean="0">
                <a:solidFill>
                  <a:schemeClr val="tx1">
                    <a:lumMod val="75000"/>
                    <a:lumOff val="25000"/>
                  </a:schemeClr>
                </a:solidFill>
              </a:rPr>
              <a:t>yükler</a:t>
            </a:r>
            <a:r>
              <a:rPr lang="en-IE" dirty="0" smtClean="0">
                <a:solidFill>
                  <a:schemeClr val="tx1">
                    <a:lumMod val="75000"/>
                    <a:lumOff val="25000"/>
                  </a:schemeClr>
                </a:solidFill>
              </a:rPr>
              <a:t>. </a:t>
            </a:r>
            <a:r>
              <a:rPr lang="en-IE" dirty="0" err="1" smtClean="0">
                <a:solidFill>
                  <a:schemeClr val="tx1">
                    <a:lumMod val="75000"/>
                    <a:lumOff val="25000"/>
                  </a:schemeClr>
                </a:solidFill>
              </a:rPr>
              <a:t>Perakendeciye</a:t>
            </a:r>
            <a:r>
              <a:rPr lang="en-IE" dirty="0" smtClean="0">
                <a:solidFill>
                  <a:schemeClr val="tx1">
                    <a:lumMod val="75000"/>
                    <a:lumOff val="25000"/>
                  </a:schemeClr>
                </a:solidFill>
              </a:rPr>
              <a:t> platform </a:t>
            </a:r>
            <a:r>
              <a:rPr lang="en-IE" dirty="0" err="1" smtClean="0">
                <a:solidFill>
                  <a:schemeClr val="tx1">
                    <a:lumMod val="75000"/>
                    <a:lumOff val="25000"/>
                  </a:schemeClr>
                </a:solidFill>
              </a:rPr>
              <a:t>aracılığıyla</a:t>
            </a:r>
            <a:r>
              <a:rPr lang="en-IE" dirty="0" smtClean="0">
                <a:solidFill>
                  <a:schemeClr val="tx1">
                    <a:lumMod val="75000"/>
                    <a:lumOff val="25000"/>
                  </a:schemeClr>
                </a:solidFill>
              </a:rPr>
              <a:t> </a:t>
            </a:r>
            <a:r>
              <a:rPr lang="en-IE" dirty="0" err="1" smtClean="0">
                <a:solidFill>
                  <a:schemeClr val="tx1">
                    <a:lumMod val="75000"/>
                    <a:lumOff val="25000"/>
                  </a:schemeClr>
                </a:solidFill>
              </a:rPr>
              <a:t>bağlanan</a:t>
            </a:r>
            <a:r>
              <a:rPr lang="en-IE" dirty="0" smtClean="0">
                <a:solidFill>
                  <a:schemeClr val="tx1">
                    <a:lumMod val="75000"/>
                    <a:lumOff val="25000"/>
                  </a:schemeClr>
                </a:solidFill>
              </a:rPr>
              <a:t> </a:t>
            </a:r>
            <a:r>
              <a:rPr lang="en-IE" dirty="0" err="1" smtClean="0">
                <a:solidFill>
                  <a:schemeClr val="tx1">
                    <a:lumMod val="75000"/>
                    <a:lumOff val="25000"/>
                  </a:schemeClr>
                </a:solidFill>
              </a:rPr>
              <a:t>yerel</a:t>
            </a:r>
            <a:r>
              <a:rPr lang="en-IE" dirty="0" smtClean="0">
                <a:solidFill>
                  <a:schemeClr val="tx1">
                    <a:lumMod val="75000"/>
                    <a:lumOff val="25000"/>
                  </a:schemeClr>
                </a:solidFill>
              </a:rPr>
              <a:t> </a:t>
            </a:r>
            <a:r>
              <a:rPr lang="en-IE" dirty="0" err="1" smtClean="0">
                <a:solidFill>
                  <a:schemeClr val="tx1">
                    <a:lumMod val="75000"/>
                    <a:lumOff val="25000"/>
                  </a:schemeClr>
                </a:solidFill>
              </a:rPr>
              <a:t>hayır</a:t>
            </a:r>
            <a:r>
              <a:rPr lang="en-IE" dirty="0" smtClean="0">
                <a:solidFill>
                  <a:schemeClr val="tx1">
                    <a:lumMod val="75000"/>
                    <a:lumOff val="25000"/>
                  </a:schemeClr>
                </a:solidFill>
              </a:rPr>
              <a:t> </a:t>
            </a:r>
            <a:r>
              <a:rPr lang="en-IE" dirty="0" err="1" smtClean="0">
                <a:solidFill>
                  <a:schemeClr val="tx1">
                    <a:lumMod val="75000"/>
                    <a:lumOff val="25000"/>
                  </a:schemeClr>
                </a:solidFill>
              </a:rPr>
              <a:t>kurumları</a:t>
            </a:r>
            <a:r>
              <a:rPr lang="en-IE" dirty="0" smtClean="0">
                <a:solidFill>
                  <a:schemeClr val="tx1">
                    <a:lumMod val="75000"/>
                    <a:lumOff val="25000"/>
                  </a:schemeClr>
                </a:solidFill>
              </a:rPr>
              <a:t>, </a:t>
            </a:r>
            <a:r>
              <a:rPr lang="en-IE" dirty="0" err="1" smtClean="0">
                <a:solidFill>
                  <a:schemeClr val="tx1">
                    <a:lumMod val="75000"/>
                    <a:lumOff val="25000"/>
                  </a:schemeClr>
                </a:solidFill>
              </a:rPr>
              <a:t>kendilerine</a:t>
            </a:r>
            <a:r>
              <a:rPr lang="en-IE" dirty="0" smtClean="0">
                <a:solidFill>
                  <a:schemeClr val="tx1">
                    <a:lumMod val="75000"/>
                    <a:lumOff val="25000"/>
                  </a:schemeClr>
                </a:solidFill>
              </a:rPr>
              <a:t> </a:t>
            </a:r>
            <a:r>
              <a:rPr lang="en-IE" dirty="0" err="1" smtClean="0">
                <a:solidFill>
                  <a:schemeClr val="tx1">
                    <a:lumMod val="75000"/>
                    <a:lumOff val="25000"/>
                  </a:schemeClr>
                </a:solidFill>
              </a:rPr>
              <a:t>belirlenen</a:t>
            </a:r>
            <a:r>
              <a:rPr lang="en-IE" dirty="0" smtClean="0">
                <a:solidFill>
                  <a:schemeClr val="tx1">
                    <a:lumMod val="75000"/>
                    <a:lumOff val="25000"/>
                  </a:schemeClr>
                </a:solidFill>
              </a:rPr>
              <a:t> </a:t>
            </a:r>
            <a:r>
              <a:rPr lang="en-IE" dirty="0" err="1" smtClean="0">
                <a:solidFill>
                  <a:schemeClr val="tx1">
                    <a:lumMod val="75000"/>
                    <a:lumOff val="25000"/>
                  </a:schemeClr>
                </a:solidFill>
              </a:rPr>
              <a:t>bir</a:t>
            </a:r>
            <a:r>
              <a:rPr lang="en-IE" dirty="0" smtClean="0">
                <a:solidFill>
                  <a:schemeClr val="tx1">
                    <a:lumMod val="75000"/>
                    <a:lumOff val="25000"/>
                  </a:schemeClr>
                </a:solidFill>
              </a:rPr>
              <a:t> </a:t>
            </a:r>
            <a:r>
              <a:rPr lang="en-IE" dirty="0" err="1" smtClean="0">
                <a:solidFill>
                  <a:schemeClr val="tx1">
                    <a:lumMod val="75000"/>
                    <a:lumOff val="25000"/>
                  </a:schemeClr>
                </a:solidFill>
              </a:rPr>
              <a:t>zamanda</a:t>
            </a:r>
            <a:r>
              <a:rPr lang="en-IE" dirty="0" smtClean="0">
                <a:solidFill>
                  <a:schemeClr val="tx1">
                    <a:lumMod val="75000"/>
                    <a:lumOff val="25000"/>
                  </a:schemeClr>
                </a:solidFill>
              </a:rPr>
              <a:t> </a:t>
            </a:r>
            <a:r>
              <a:rPr lang="en-IE" dirty="0" err="1" smtClean="0">
                <a:solidFill>
                  <a:schemeClr val="tx1">
                    <a:lumMod val="75000"/>
                    <a:lumOff val="25000"/>
                  </a:schemeClr>
                </a:solidFill>
              </a:rPr>
              <a:t>yiyeceklerin</a:t>
            </a:r>
            <a:r>
              <a:rPr lang="en-IE" dirty="0" smtClean="0">
                <a:solidFill>
                  <a:schemeClr val="tx1">
                    <a:lumMod val="75000"/>
                    <a:lumOff val="25000"/>
                  </a:schemeClr>
                </a:solidFill>
              </a:rPr>
              <a:t> </a:t>
            </a:r>
            <a:r>
              <a:rPr lang="en-IE" dirty="0" err="1" smtClean="0">
                <a:solidFill>
                  <a:schemeClr val="tx1">
                    <a:lumMod val="75000"/>
                    <a:lumOff val="25000"/>
                  </a:schemeClr>
                </a:solidFill>
              </a:rPr>
              <a:t>toplanmaya</a:t>
            </a:r>
            <a:r>
              <a:rPr lang="en-IE" dirty="0" smtClean="0">
                <a:solidFill>
                  <a:schemeClr val="tx1">
                    <a:lumMod val="75000"/>
                    <a:lumOff val="25000"/>
                  </a:schemeClr>
                </a:solidFill>
              </a:rPr>
              <a:t> </a:t>
            </a:r>
            <a:r>
              <a:rPr lang="en-IE" dirty="0" err="1" smtClean="0">
                <a:solidFill>
                  <a:schemeClr val="tx1">
                    <a:lumMod val="75000"/>
                    <a:lumOff val="25000"/>
                  </a:schemeClr>
                </a:solidFill>
              </a:rPr>
              <a:t>hazır</a:t>
            </a:r>
            <a:r>
              <a:rPr lang="en-IE" dirty="0" smtClean="0">
                <a:solidFill>
                  <a:schemeClr val="tx1">
                    <a:lumMod val="75000"/>
                    <a:lumOff val="25000"/>
                  </a:schemeClr>
                </a:solidFill>
              </a:rPr>
              <a:t> </a:t>
            </a:r>
            <a:r>
              <a:rPr lang="en-IE" dirty="0" err="1" smtClean="0">
                <a:solidFill>
                  <a:schemeClr val="tx1">
                    <a:lumMod val="75000"/>
                    <a:lumOff val="25000"/>
                  </a:schemeClr>
                </a:solidFill>
              </a:rPr>
              <a:t>olduğunu</a:t>
            </a:r>
            <a:r>
              <a:rPr lang="en-IE" dirty="0" smtClean="0">
                <a:solidFill>
                  <a:schemeClr val="tx1">
                    <a:lumMod val="75000"/>
                    <a:lumOff val="25000"/>
                  </a:schemeClr>
                </a:solidFill>
              </a:rPr>
              <a:t> </a:t>
            </a:r>
            <a:r>
              <a:rPr lang="en-IE" dirty="0" err="1" smtClean="0">
                <a:solidFill>
                  <a:schemeClr val="tx1">
                    <a:lumMod val="75000"/>
                    <a:lumOff val="25000"/>
                  </a:schemeClr>
                </a:solidFill>
              </a:rPr>
              <a:t>bildiren</a:t>
            </a:r>
            <a:r>
              <a:rPr lang="en-IE" dirty="0" smtClean="0">
                <a:solidFill>
                  <a:schemeClr val="tx1">
                    <a:lumMod val="75000"/>
                    <a:lumOff val="25000"/>
                  </a:schemeClr>
                </a:solidFill>
              </a:rPr>
              <a:t> </a:t>
            </a:r>
            <a:r>
              <a:rPr lang="en-IE" dirty="0" err="1" smtClean="0">
                <a:solidFill>
                  <a:schemeClr val="tx1">
                    <a:lumMod val="75000"/>
                    <a:lumOff val="25000"/>
                  </a:schemeClr>
                </a:solidFill>
              </a:rPr>
              <a:t>bir</a:t>
            </a:r>
            <a:r>
              <a:rPr lang="en-IE" dirty="0" smtClean="0">
                <a:solidFill>
                  <a:schemeClr val="tx1">
                    <a:lumMod val="75000"/>
                    <a:lumOff val="25000"/>
                  </a:schemeClr>
                </a:solidFill>
              </a:rPr>
              <a:t> </a:t>
            </a:r>
            <a:r>
              <a:rPr lang="en-IE" dirty="0" err="1" smtClean="0">
                <a:solidFill>
                  <a:schemeClr val="tx1">
                    <a:lumMod val="75000"/>
                    <a:lumOff val="25000"/>
                  </a:schemeClr>
                </a:solidFill>
              </a:rPr>
              <a:t>bildirim</a:t>
            </a:r>
            <a:r>
              <a:rPr lang="en-IE" dirty="0" smtClean="0">
                <a:solidFill>
                  <a:schemeClr val="tx1">
                    <a:lumMod val="75000"/>
                    <a:lumOff val="25000"/>
                  </a:schemeClr>
                </a:solidFill>
              </a:rPr>
              <a:t> </a:t>
            </a:r>
            <a:r>
              <a:rPr lang="en-IE" dirty="0" err="1" smtClean="0">
                <a:solidFill>
                  <a:schemeClr val="tx1">
                    <a:lumMod val="75000"/>
                    <a:lumOff val="25000"/>
                  </a:schemeClr>
                </a:solidFill>
              </a:rPr>
              <a:t>alır</a:t>
            </a:r>
            <a:r>
              <a:rPr lang="en-IE" dirty="0" smtClean="0">
                <a:solidFill>
                  <a:schemeClr val="tx1">
                    <a:lumMod val="75000"/>
                    <a:lumOff val="25000"/>
                  </a:schemeClr>
                </a:solidFill>
              </a:rPr>
              <a:t>.</a:t>
            </a:r>
            <a:endParaRPr lang="tr-TR" dirty="0" smtClean="0">
              <a:solidFill>
                <a:schemeClr val="tx1">
                  <a:lumMod val="75000"/>
                  <a:lumOff val="25000"/>
                </a:schemeClr>
              </a:solidFill>
            </a:endParaRPr>
          </a:p>
          <a:p>
            <a:pPr>
              <a:spcBef>
                <a:spcPts val="600"/>
              </a:spcBef>
            </a:pPr>
            <a:r>
              <a:rPr lang="en-IE" b="1" dirty="0" err="1" smtClean="0">
                <a:solidFill>
                  <a:srgbClr val="ED2A59"/>
                </a:solidFill>
              </a:rPr>
              <a:t>Sonuç</a:t>
            </a:r>
            <a:r>
              <a:rPr lang="en-IE" dirty="0" smtClean="0">
                <a:solidFill>
                  <a:schemeClr val="tx1">
                    <a:lumMod val="75000"/>
                    <a:lumOff val="25000"/>
                  </a:schemeClr>
                </a:solidFill>
              </a:rPr>
              <a:t> </a:t>
            </a:r>
            <a:r>
              <a:rPr lang="en-IE" dirty="0" err="1" smtClean="0">
                <a:solidFill>
                  <a:schemeClr val="tx1">
                    <a:lumMod val="75000"/>
                    <a:lumOff val="25000"/>
                  </a:schemeClr>
                </a:solidFill>
              </a:rPr>
              <a:t>Gıda</a:t>
            </a:r>
            <a:r>
              <a:rPr lang="en-IE" dirty="0" smtClean="0">
                <a:solidFill>
                  <a:schemeClr val="tx1">
                    <a:lumMod val="75000"/>
                    <a:lumOff val="25000"/>
                  </a:schemeClr>
                </a:solidFill>
              </a:rPr>
              <a:t> </a:t>
            </a:r>
            <a:r>
              <a:rPr lang="en-IE" dirty="0" err="1" smtClean="0">
                <a:solidFill>
                  <a:schemeClr val="tx1">
                    <a:lumMod val="75000"/>
                    <a:lumOff val="25000"/>
                  </a:schemeClr>
                </a:solidFill>
              </a:rPr>
              <a:t>fazlası</a:t>
            </a:r>
            <a:r>
              <a:rPr lang="en-IE" dirty="0" smtClean="0">
                <a:solidFill>
                  <a:schemeClr val="tx1">
                    <a:lumMod val="75000"/>
                    <a:lumOff val="25000"/>
                  </a:schemeClr>
                </a:solidFill>
              </a:rPr>
              <a:t>, </a:t>
            </a:r>
            <a:r>
              <a:rPr lang="en-IE" dirty="0" err="1" smtClean="0">
                <a:solidFill>
                  <a:schemeClr val="tx1">
                    <a:lumMod val="75000"/>
                    <a:lumOff val="25000"/>
                  </a:schemeClr>
                </a:solidFill>
              </a:rPr>
              <a:t>İrlanda</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Birleşik</a:t>
            </a:r>
            <a:r>
              <a:rPr lang="en-IE" dirty="0" smtClean="0">
                <a:solidFill>
                  <a:schemeClr val="tx1">
                    <a:lumMod val="75000"/>
                    <a:lumOff val="25000"/>
                  </a:schemeClr>
                </a:solidFill>
              </a:rPr>
              <a:t> </a:t>
            </a:r>
            <a:r>
              <a:rPr lang="en-IE" dirty="0" err="1" smtClean="0">
                <a:solidFill>
                  <a:schemeClr val="tx1">
                    <a:lumMod val="75000"/>
                    <a:lumOff val="25000"/>
                  </a:schemeClr>
                </a:solidFill>
              </a:rPr>
              <a:t>Krallık'ta</a:t>
            </a:r>
            <a:r>
              <a:rPr lang="en-IE" dirty="0" smtClean="0">
                <a:solidFill>
                  <a:schemeClr val="tx1">
                    <a:lumMod val="75000"/>
                    <a:lumOff val="25000"/>
                  </a:schemeClr>
                </a:solidFill>
              </a:rPr>
              <a:t> 9.500'den </a:t>
            </a:r>
            <a:r>
              <a:rPr lang="en-IE" dirty="0" err="1" smtClean="0">
                <a:solidFill>
                  <a:schemeClr val="tx1">
                    <a:lumMod val="75000"/>
                    <a:lumOff val="25000"/>
                  </a:schemeClr>
                </a:solidFill>
              </a:rPr>
              <a:t>fazla</a:t>
            </a:r>
            <a:r>
              <a:rPr lang="en-IE" dirty="0" smtClean="0">
                <a:solidFill>
                  <a:schemeClr val="tx1">
                    <a:lumMod val="75000"/>
                    <a:lumOff val="25000"/>
                  </a:schemeClr>
                </a:solidFill>
              </a:rPr>
              <a:t> </a:t>
            </a:r>
            <a:r>
              <a:rPr lang="en-IE" dirty="0" err="1" smtClean="0">
                <a:solidFill>
                  <a:schemeClr val="tx1">
                    <a:lumMod val="75000"/>
                    <a:lumOff val="25000"/>
                  </a:schemeClr>
                </a:solidFill>
              </a:rPr>
              <a:t>hayır</a:t>
            </a:r>
            <a:r>
              <a:rPr lang="en-IE" dirty="0" smtClean="0">
                <a:solidFill>
                  <a:schemeClr val="tx1">
                    <a:lumMod val="75000"/>
                    <a:lumOff val="25000"/>
                  </a:schemeClr>
                </a:solidFill>
              </a:rPr>
              <a:t> </a:t>
            </a:r>
            <a:r>
              <a:rPr lang="en-IE" dirty="0" err="1" smtClean="0">
                <a:solidFill>
                  <a:schemeClr val="tx1">
                    <a:lumMod val="75000"/>
                    <a:lumOff val="25000"/>
                  </a:schemeClr>
                </a:solidFill>
              </a:rPr>
              <a:t>kurumundan</a:t>
            </a:r>
            <a:r>
              <a:rPr lang="en-IE" dirty="0" smtClean="0">
                <a:solidFill>
                  <a:schemeClr val="tx1">
                    <a:lumMod val="75000"/>
                    <a:lumOff val="25000"/>
                  </a:schemeClr>
                </a:solidFill>
              </a:rPr>
              <a:t> </a:t>
            </a:r>
            <a:r>
              <a:rPr lang="en-IE" dirty="0" err="1" smtClean="0">
                <a:solidFill>
                  <a:schemeClr val="tx1">
                    <a:lumMod val="75000"/>
                    <a:lumOff val="25000"/>
                  </a:schemeClr>
                </a:solidFill>
              </a:rPr>
              <a:t>oluşan</a:t>
            </a:r>
            <a:r>
              <a:rPr lang="en-IE" dirty="0" smtClean="0">
                <a:solidFill>
                  <a:schemeClr val="tx1">
                    <a:lumMod val="75000"/>
                    <a:lumOff val="25000"/>
                  </a:schemeClr>
                </a:solidFill>
              </a:rPr>
              <a:t> </a:t>
            </a:r>
            <a:r>
              <a:rPr lang="en-IE" dirty="0" err="1" smtClean="0">
                <a:solidFill>
                  <a:schemeClr val="tx1">
                    <a:lumMod val="75000"/>
                    <a:lumOff val="25000"/>
                  </a:schemeClr>
                </a:solidFill>
              </a:rPr>
              <a:t>bir</a:t>
            </a:r>
            <a:r>
              <a:rPr lang="en-IE" dirty="0" smtClean="0">
                <a:solidFill>
                  <a:schemeClr val="tx1">
                    <a:lumMod val="75000"/>
                    <a:lumOff val="25000"/>
                  </a:schemeClr>
                </a:solidFill>
              </a:rPr>
              <a:t> </a:t>
            </a:r>
            <a:r>
              <a:rPr lang="en-IE" dirty="0" err="1" smtClean="0">
                <a:solidFill>
                  <a:schemeClr val="tx1">
                    <a:lumMod val="75000"/>
                    <a:lumOff val="25000"/>
                  </a:schemeClr>
                </a:solidFill>
              </a:rPr>
              <a:t>ağa</a:t>
            </a:r>
            <a:r>
              <a:rPr lang="en-IE" dirty="0" smtClean="0">
                <a:solidFill>
                  <a:schemeClr val="tx1">
                    <a:lumMod val="75000"/>
                    <a:lumOff val="25000"/>
                  </a:schemeClr>
                </a:solidFill>
              </a:rPr>
              <a:t> </a:t>
            </a:r>
            <a:r>
              <a:rPr lang="en-IE" dirty="0" err="1" smtClean="0">
                <a:solidFill>
                  <a:schemeClr val="tx1">
                    <a:lumMod val="75000"/>
                    <a:lumOff val="25000"/>
                  </a:schemeClr>
                </a:solidFill>
              </a:rPr>
              <a:t>gidiyor</a:t>
            </a:r>
            <a:r>
              <a:rPr lang="en-IE" dirty="0" smtClean="0">
                <a:solidFill>
                  <a:schemeClr val="tx1">
                    <a:lumMod val="75000"/>
                    <a:lumOff val="25000"/>
                  </a:schemeClr>
                </a:solidFill>
              </a:rPr>
              <a:t>. 65 </a:t>
            </a:r>
            <a:r>
              <a:rPr lang="en-IE" dirty="0" err="1" smtClean="0">
                <a:solidFill>
                  <a:schemeClr val="tx1">
                    <a:lumMod val="75000"/>
                    <a:lumOff val="25000"/>
                  </a:schemeClr>
                </a:solidFill>
              </a:rPr>
              <a:t>milyon</a:t>
            </a:r>
            <a:r>
              <a:rPr lang="en-IE" dirty="0" smtClean="0">
                <a:solidFill>
                  <a:schemeClr val="tx1">
                    <a:lumMod val="75000"/>
                    <a:lumOff val="25000"/>
                  </a:schemeClr>
                </a:solidFill>
              </a:rPr>
              <a:t> </a:t>
            </a:r>
            <a:r>
              <a:rPr lang="en-IE" dirty="0" err="1" smtClean="0">
                <a:solidFill>
                  <a:schemeClr val="tx1">
                    <a:lumMod val="75000"/>
                    <a:lumOff val="25000"/>
                  </a:schemeClr>
                </a:solidFill>
              </a:rPr>
              <a:t>öğün</a:t>
            </a:r>
            <a:r>
              <a:rPr lang="en-IE" dirty="0" smtClean="0">
                <a:solidFill>
                  <a:schemeClr val="tx1">
                    <a:lumMod val="75000"/>
                    <a:lumOff val="25000"/>
                  </a:schemeClr>
                </a:solidFill>
              </a:rPr>
              <a:t> </a:t>
            </a:r>
            <a:r>
              <a:rPr lang="en-IE" dirty="0" err="1" smtClean="0">
                <a:solidFill>
                  <a:schemeClr val="tx1">
                    <a:lumMod val="75000"/>
                    <a:lumOff val="25000"/>
                  </a:schemeClr>
                </a:solidFill>
              </a:rPr>
              <a:t>insanlara</a:t>
            </a:r>
            <a:r>
              <a:rPr lang="en-IE" dirty="0" smtClean="0">
                <a:solidFill>
                  <a:schemeClr val="tx1">
                    <a:lumMod val="75000"/>
                    <a:lumOff val="25000"/>
                  </a:schemeClr>
                </a:solidFill>
              </a:rPr>
              <a:t> </a:t>
            </a:r>
            <a:r>
              <a:rPr lang="en-IE" dirty="0" err="1" smtClean="0">
                <a:solidFill>
                  <a:schemeClr val="tx1">
                    <a:lumMod val="75000"/>
                    <a:lumOff val="25000"/>
                  </a:schemeClr>
                </a:solidFill>
              </a:rPr>
              <a:t>gitti</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boşa</a:t>
            </a:r>
            <a:r>
              <a:rPr lang="en-IE" dirty="0" smtClean="0">
                <a:solidFill>
                  <a:schemeClr val="tx1">
                    <a:lumMod val="75000"/>
                    <a:lumOff val="25000"/>
                  </a:schemeClr>
                </a:solidFill>
              </a:rPr>
              <a:t> </a:t>
            </a:r>
            <a:r>
              <a:rPr lang="en-IE" dirty="0" err="1" smtClean="0">
                <a:solidFill>
                  <a:schemeClr val="tx1">
                    <a:lumMod val="75000"/>
                    <a:lumOff val="25000"/>
                  </a:schemeClr>
                </a:solidFill>
              </a:rPr>
              <a:t>gitmedi</a:t>
            </a:r>
            <a:r>
              <a:rPr lang="en-IE" dirty="0" smtClean="0">
                <a:solidFill>
                  <a:schemeClr val="tx1">
                    <a:lumMod val="75000"/>
                    <a:lumOff val="25000"/>
                  </a:schemeClr>
                </a:solidFill>
              </a:rPr>
              <a:t>. 27, 299 ton </a:t>
            </a:r>
            <a:r>
              <a:rPr lang="en-IE" dirty="0" err="1" smtClean="0">
                <a:solidFill>
                  <a:schemeClr val="tx1">
                    <a:lumMod val="75000"/>
                    <a:lumOff val="25000"/>
                  </a:schemeClr>
                </a:solidFill>
              </a:rPr>
              <a:t>yiyecek</a:t>
            </a:r>
            <a:r>
              <a:rPr lang="en-IE" dirty="0" smtClean="0">
                <a:solidFill>
                  <a:schemeClr val="tx1">
                    <a:lumMod val="75000"/>
                    <a:lumOff val="25000"/>
                  </a:schemeClr>
                </a:solidFill>
              </a:rPr>
              <a:t> </a:t>
            </a:r>
            <a:r>
              <a:rPr lang="en-IE" dirty="0" err="1" smtClean="0">
                <a:solidFill>
                  <a:schemeClr val="tx1">
                    <a:lumMod val="75000"/>
                    <a:lumOff val="25000"/>
                  </a:schemeClr>
                </a:solidFill>
              </a:rPr>
              <a:t>yeniden</a:t>
            </a:r>
            <a:r>
              <a:rPr lang="en-IE" dirty="0" smtClean="0">
                <a:solidFill>
                  <a:schemeClr val="tx1">
                    <a:lumMod val="75000"/>
                    <a:lumOff val="25000"/>
                  </a:schemeClr>
                </a:solidFill>
              </a:rPr>
              <a:t> </a:t>
            </a:r>
            <a:r>
              <a:rPr lang="en-IE" dirty="0" err="1" smtClean="0">
                <a:solidFill>
                  <a:schemeClr val="tx1">
                    <a:lumMod val="75000"/>
                    <a:lumOff val="25000"/>
                  </a:schemeClr>
                </a:solidFill>
              </a:rPr>
              <a:t>dağıtıldı</a:t>
            </a:r>
            <a:r>
              <a:rPr lang="en-IE" dirty="0" smtClean="0">
                <a:solidFill>
                  <a:schemeClr val="tx1">
                    <a:lumMod val="75000"/>
                    <a:lumOff val="25000"/>
                  </a:schemeClr>
                </a:solidFill>
              </a:rPr>
              <a:t>. </a:t>
            </a:r>
            <a:r>
              <a:rPr lang="en-IE" dirty="0" err="1" smtClean="0">
                <a:solidFill>
                  <a:schemeClr val="tx1">
                    <a:lumMod val="75000"/>
                    <a:lumOff val="25000"/>
                  </a:schemeClr>
                </a:solidFill>
              </a:rPr>
              <a:t>Yalnızca</a:t>
            </a:r>
            <a:r>
              <a:rPr lang="en-IE" dirty="0" smtClean="0">
                <a:solidFill>
                  <a:schemeClr val="tx1">
                    <a:lumMod val="75000"/>
                    <a:lumOff val="25000"/>
                  </a:schemeClr>
                </a:solidFill>
              </a:rPr>
              <a:t> </a:t>
            </a:r>
            <a:r>
              <a:rPr lang="en-IE" dirty="0" err="1" smtClean="0">
                <a:solidFill>
                  <a:schemeClr val="tx1">
                    <a:lumMod val="75000"/>
                    <a:lumOff val="25000"/>
                  </a:schemeClr>
                </a:solidFill>
              </a:rPr>
              <a:t>Birleşik</a:t>
            </a:r>
            <a:r>
              <a:rPr lang="en-IE" dirty="0" smtClean="0">
                <a:solidFill>
                  <a:schemeClr val="tx1">
                    <a:lumMod val="75000"/>
                    <a:lumOff val="25000"/>
                  </a:schemeClr>
                </a:solidFill>
              </a:rPr>
              <a:t> </a:t>
            </a:r>
            <a:r>
              <a:rPr lang="en-IE" dirty="0" err="1" smtClean="0">
                <a:solidFill>
                  <a:schemeClr val="tx1">
                    <a:lumMod val="75000"/>
                    <a:lumOff val="25000"/>
                  </a:schemeClr>
                </a:solidFill>
              </a:rPr>
              <a:t>Krallık'ta</a:t>
            </a:r>
            <a:r>
              <a:rPr lang="en-IE" dirty="0" smtClean="0">
                <a:solidFill>
                  <a:schemeClr val="tx1">
                    <a:lumMod val="75000"/>
                    <a:lumOff val="25000"/>
                  </a:schemeClr>
                </a:solidFill>
              </a:rPr>
              <a:t> 3000 </a:t>
            </a:r>
            <a:r>
              <a:rPr lang="en-IE" dirty="0" err="1" smtClean="0">
                <a:solidFill>
                  <a:schemeClr val="tx1">
                    <a:lumMod val="75000"/>
                    <a:lumOff val="25000"/>
                  </a:schemeClr>
                </a:solidFill>
              </a:rPr>
              <a:t>süpermarkete</a:t>
            </a:r>
            <a:r>
              <a:rPr lang="en-IE" dirty="0" smtClean="0">
                <a:solidFill>
                  <a:schemeClr val="tx1">
                    <a:lumMod val="75000"/>
                    <a:lumOff val="25000"/>
                  </a:schemeClr>
                </a:solidFill>
              </a:rPr>
              <a:t> </a:t>
            </a:r>
            <a:r>
              <a:rPr lang="en-IE" dirty="0" err="1" smtClean="0">
                <a:solidFill>
                  <a:schemeClr val="tx1">
                    <a:lumMod val="75000"/>
                    <a:lumOff val="25000"/>
                  </a:schemeClr>
                </a:solidFill>
              </a:rPr>
              <a:t>bağlı</a:t>
            </a:r>
            <a:r>
              <a:rPr lang="en-IE" dirty="0" smtClean="0">
                <a:solidFill>
                  <a:schemeClr val="tx1">
                    <a:lumMod val="75000"/>
                    <a:lumOff val="25000"/>
                  </a:schemeClr>
                </a:solidFill>
              </a:rPr>
              <a:t>. </a:t>
            </a:r>
            <a:r>
              <a:rPr lang="en-IE" dirty="0" err="1" smtClean="0">
                <a:solidFill>
                  <a:schemeClr val="tx1">
                    <a:lumMod val="75000"/>
                    <a:lumOff val="25000"/>
                  </a:schemeClr>
                </a:solidFill>
              </a:rPr>
              <a:t>Hayır</a:t>
            </a:r>
            <a:r>
              <a:rPr lang="en-IE" dirty="0" smtClean="0">
                <a:solidFill>
                  <a:schemeClr val="tx1">
                    <a:lumMod val="75000"/>
                    <a:lumOff val="25000"/>
                  </a:schemeClr>
                </a:solidFill>
              </a:rPr>
              <a:t> </a:t>
            </a:r>
            <a:r>
              <a:rPr lang="en-IE" dirty="0" err="1" smtClean="0">
                <a:solidFill>
                  <a:schemeClr val="tx1">
                    <a:lumMod val="75000"/>
                    <a:lumOff val="25000"/>
                  </a:schemeClr>
                </a:solidFill>
              </a:rPr>
              <a:t>kurumları</a:t>
            </a:r>
            <a:r>
              <a:rPr lang="en-IE" dirty="0" smtClean="0">
                <a:solidFill>
                  <a:schemeClr val="tx1">
                    <a:lumMod val="75000"/>
                    <a:lumOff val="25000"/>
                  </a:schemeClr>
                </a:solidFill>
              </a:rPr>
              <a:t>, </a:t>
            </a:r>
            <a:r>
              <a:rPr lang="en-IE" dirty="0" err="1" smtClean="0">
                <a:solidFill>
                  <a:schemeClr val="tx1">
                    <a:lumMod val="75000"/>
                    <a:lumOff val="25000"/>
                  </a:schemeClr>
                </a:solidFill>
              </a:rPr>
              <a:t>temel</a:t>
            </a:r>
            <a:r>
              <a:rPr lang="en-IE" dirty="0" smtClean="0">
                <a:solidFill>
                  <a:schemeClr val="tx1">
                    <a:lumMod val="75000"/>
                    <a:lumOff val="25000"/>
                  </a:schemeClr>
                </a:solidFill>
              </a:rPr>
              <a:t> </a:t>
            </a:r>
            <a:r>
              <a:rPr lang="en-IE" dirty="0" err="1" smtClean="0">
                <a:solidFill>
                  <a:schemeClr val="tx1">
                    <a:lumMod val="75000"/>
                    <a:lumOff val="25000"/>
                  </a:schemeClr>
                </a:solidFill>
              </a:rPr>
              <a:t>hizmetlere</a:t>
            </a:r>
            <a:r>
              <a:rPr lang="en-IE" dirty="0" smtClean="0">
                <a:solidFill>
                  <a:schemeClr val="tx1">
                    <a:lumMod val="75000"/>
                    <a:lumOff val="25000"/>
                  </a:schemeClr>
                </a:solidFill>
              </a:rPr>
              <a:t> </a:t>
            </a:r>
            <a:r>
              <a:rPr lang="en-IE" dirty="0" err="1" smtClean="0">
                <a:solidFill>
                  <a:schemeClr val="tx1">
                    <a:lumMod val="75000"/>
                    <a:lumOff val="25000"/>
                  </a:schemeClr>
                </a:solidFill>
              </a:rPr>
              <a:t>yeniden</a:t>
            </a:r>
            <a:r>
              <a:rPr lang="en-IE" dirty="0" smtClean="0">
                <a:solidFill>
                  <a:schemeClr val="tx1">
                    <a:lumMod val="75000"/>
                    <a:lumOff val="25000"/>
                  </a:schemeClr>
                </a:solidFill>
              </a:rPr>
              <a:t> </a:t>
            </a:r>
            <a:r>
              <a:rPr lang="en-IE" dirty="0" err="1" smtClean="0">
                <a:solidFill>
                  <a:schemeClr val="tx1">
                    <a:lumMod val="75000"/>
                    <a:lumOff val="25000"/>
                  </a:schemeClr>
                </a:solidFill>
              </a:rPr>
              <a:t>yatırım</a:t>
            </a:r>
            <a:r>
              <a:rPr lang="en-IE" dirty="0" smtClean="0">
                <a:solidFill>
                  <a:schemeClr val="tx1">
                    <a:lumMod val="75000"/>
                    <a:lumOff val="25000"/>
                  </a:schemeClr>
                </a:solidFill>
              </a:rPr>
              <a:t> </a:t>
            </a:r>
            <a:r>
              <a:rPr lang="en-IE" dirty="0" err="1" smtClean="0">
                <a:solidFill>
                  <a:schemeClr val="tx1">
                    <a:lumMod val="75000"/>
                    <a:lumOff val="25000"/>
                  </a:schemeClr>
                </a:solidFill>
              </a:rPr>
              <a:t>yaptıkları</a:t>
            </a:r>
            <a:r>
              <a:rPr lang="en-IE" dirty="0" smtClean="0">
                <a:solidFill>
                  <a:schemeClr val="tx1">
                    <a:lumMod val="75000"/>
                    <a:lumOff val="25000"/>
                  </a:schemeClr>
                </a:solidFill>
              </a:rPr>
              <a:t> </a:t>
            </a:r>
            <a:r>
              <a:rPr lang="en-IE" dirty="0" err="1" smtClean="0">
                <a:solidFill>
                  <a:schemeClr val="tx1">
                    <a:lumMod val="75000"/>
                    <a:lumOff val="25000"/>
                  </a:schemeClr>
                </a:solidFill>
              </a:rPr>
              <a:t>önemli</a:t>
            </a:r>
            <a:r>
              <a:rPr lang="en-IE" dirty="0" smtClean="0">
                <a:solidFill>
                  <a:schemeClr val="tx1">
                    <a:lumMod val="75000"/>
                    <a:lumOff val="25000"/>
                  </a:schemeClr>
                </a:solidFill>
              </a:rPr>
              <a:t> </a:t>
            </a:r>
            <a:r>
              <a:rPr lang="en-IE" dirty="0" err="1" smtClean="0">
                <a:solidFill>
                  <a:schemeClr val="tx1">
                    <a:lumMod val="75000"/>
                    <a:lumOff val="25000"/>
                  </a:schemeClr>
                </a:solidFill>
              </a:rPr>
              <a:t>maliyetlerden</a:t>
            </a:r>
            <a:r>
              <a:rPr lang="en-IE" dirty="0" smtClean="0">
                <a:solidFill>
                  <a:schemeClr val="tx1">
                    <a:lumMod val="75000"/>
                    <a:lumOff val="25000"/>
                  </a:schemeClr>
                </a:solidFill>
              </a:rPr>
              <a:t> </a:t>
            </a:r>
            <a:r>
              <a:rPr lang="en-IE" dirty="0" err="1" smtClean="0">
                <a:solidFill>
                  <a:schemeClr val="tx1">
                    <a:lumMod val="75000"/>
                    <a:lumOff val="25000"/>
                  </a:schemeClr>
                </a:solidFill>
              </a:rPr>
              <a:t>tasarruf</a:t>
            </a:r>
            <a:r>
              <a:rPr lang="en-IE" dirty="0" smtClean="0">
                <a:solidFill>
                  <a:schemeClr val="tx1">
                    <a:lumMod val="75000"/>
                    <a:lumOff val="25000"/>
                  </a:schemeClr>
                </a:solidFill>
              </a:rPr>
              <a:t> </a:t>
            </a:r>
            <a:r>
              <a:rPr lang="en-IE" dirty="0" err="1" smtClean="0">
                <a:solidFill>
                  <a:schemeClr val="tx1">
                    <a:lumMod val="75000"/>
                    <a:lumOff val="25000"/>
                  </a:schemeClr>
                </a:solidFill>
              </a:rPr>
              <a:t>ettiler</a:t>
            </a:r>
            <a:endParaRPr lang="en-IE" dirty="0">
              <a:solidFill>
                <a:schemeClr val="tx1">
                  <a:lumMod val="75000"/>
                  <a:lumOff val="25000"/>
                </a:schemeClr>
              </a:solidFill>
            </a:endParaRPr>
          </a:p>
        </p:txBody>
      </p:sp>
      <p:sp>
        <p:nvSpPr>
          <p:cNvPr id="10" name="Text Placeholder 9">
            <a:extLst>
              <a:ext uri="{FF2B5EF4-FFF2-40B4-BE49-F238E27FC236}">
                <a16:creationId xmlns:a16="http://schemas.microsoft.com/office/drawing/2014/main" xmlns="" id="{6B6BC961-9DC6-41C5-8BAE-F1B7FF7DF53F}"/>
              </a:ext>
            </a:extLst>
          </p:cNvPr>
          <p:cNvSpPr>
            <a:spLocks noGrp="1"/>
          </p:cNvSpPr>
          <p:nvPr>
            <p:ph type="body" sz="quarter" idx="15"/>
          </p:nvPr>
        </p:nvSpPr>
        <p:spPr>
          <a:xfrm>
            <a:off x="54318" y="365440"/>
            <a:ext cx="3364127" cy="6062520"/>
          </a:xfrm>
        </p:spPr>
        <p:txBody>
          <a:bodyPr>
            <a:normAutofit/>
          </a:bodyPr>
          <a:lstStyle/>
          <a:p>
            <a:pPr algn="ctr"/>
            <a:r>
              <a:rPr lang="tr-TR" sz="4400" b="1" dirty="0" smtClean="0">
                <a:solidFill>
                  <a:schemeClr val="tx1">
                    <a:lumMod val="75000"/>
                    <a:lumOff val="25000"/>
                  </a:schemeClr>
                </a:solidFill>
              </a:rPr>
              <a:t>Açlıkla Mücadele</a:t>
            </a:r>
            <a:endParaRPr lang="en-IE" sz="4400" b="1" dirty="0">
              <a:solidFill>
                <a:schemeClr val="tx1">
                  <a:lumMod val="75000"/>
                  <a:lumOff val="25000"/>
                </a:schemeClr>
              </a:solidFill>
            </a:endParaRPr>
          </a:p>
          <a:p>
            <a:pPr algn="ctr"/>
            <a:endParaRPr lang="en-IE" sz="1400" dirty="0">
              <a:solidFill>
                <a:schemeClr val="tx1">
                  <a:lumMod val="75000"/>
                  <a:lumOff val="25000"/>
                </a:schemeClr>
              </a:solidFill>
            </a:endParaRPr>
          </a:p>
          <a:p>
            <a:pPr algn="ctr">
              <a:spcBef>
                <a:spcPts val="0"/>
              </a:spcBef>
            </a:pPr>
            <a:r>
              <a:rPr lang="tr-TR" sz="2600" dirty="0" smtClean="0">
                <a:solidFill>
                  <a:schemeClr val="tx1">
                    <a:lumMod val="75000"/>
                    <a:lumOff val="25000"/>
                  </a:schemeClr>
                </a:solidFill>
              </a:rPr>
              <a:t>"</a:t>
            </a:r>
            <a:r>
              <a:rPr lang="tr-TR" sz="2600" dirty="0" smtClean="0">
                <a:solidFill>
                  <a:schemeClr val="tx1">
                    <a:lumMod val="75000"/>
                    <a:lumOff val="25000"/>
                  </a:schemeClr>
                </a:solidFill>
              </a:rPr>
              <a:t>İrlanda ve Birleşik </a:t>
            </a:r>
            <a:r>
              <a:rPr lang="tr-TR" sz="2600" dirty="0" err="1" smtClean="0">
                <a:solidFill>
                  <a:schemeClr val="tx1">
                    <a:lumMod val="75000"/>
                    <a:lumOff val="25000"/>
                  </a:schemeClr>
                </a:solidFill>
              </a:rPr>
              <a:t>Krallık'taki</a:t>
            </a:r>
            <a:r>
              <a:rPr lang="tr-TR" sz="2600" dirty="0" smtClean="0">
                <a:solidFill>
                  <a:schemeClr val="tx1">
                    <a:lumMod val="75000"/>
                    <a:lumOff val="25000"/>
                  </a:schemeClr>
                </a:solidFill>
              </a:rPr>
              <a:t> topluluklarda işletmelerden ve restoranlardan gelen fazla yiyecekleri hayır kurumlarına yeniden dağıtan kar amacı gütmeyen dijital sosyal </a:t>
            </a:r>
            <a:r>
              <a:rPr lang="tr-TR" sz="2600" dirty="0" err="1" smtClean="0">
                <a:solidFill>
                  <a:schemeClr val="tx1">
                    <a:lumMod val="75000"/>
                    <a:lumOff val="25000"/>
                  </a:schemeClr>
                </a:solidFill>
              </a:rPr>
              <a:t>inovasyon</a:t>
            </a:r>
            <a:r>
              <a:rPr lang="tr-TR" sz="2600" dirty="0" smtClean="0">
                <a:solidFill>
                  <a:schemeClr val="tx1">
                    <a:lumMod val="75000"/>
                    <a:lumOff val="25000"/>
                  </a:schemeClr>
                </a:solidFill>
              </a:rPr>
              <a:t> kuruluşu"</a:t>
            </a:r>
            <a:endParaRPr lang="en-IE" sz="2600" dirty="0">
              <a:solidFill>
                <a:schemeClr val="tx1">
                  <a:lumMod val="75000"/>
                  <a:lumOff val="25000"/>
                </a:schemeClr>
              </a:solidFill>
            </a:endParaRPr>
          </a:p>
          <a:p>
            <a:pPr algn="ctr">
              <a:spcBef>
                <a:spcPts val="0"/>
              </a:spcBef>
            </a:pPr>
            <a:endParaRPr lang="en-IE" sz="2600" dirty="0">
              <a:solidFill>
                <a:schemeClr val="tx1">
                  <a:lumMod val="75000"/>
                  <a:lumOff val="25000"/>
                </a:schemeClr>
              </a:solidFill>
            </a:endParaRPr>
          </a:p>
          <a:p>
            <a:pPr algn="ctr">
              <a:spcBef>
                <a:spcPts val="0"/>
              </a:spcBef>
            </a:pPr>
            <a:r>
              <a:rPr lang="en-IE" sz="1800" dirty="0">
                <a:solidFill>
                  <a:schemeClr val="tx1">
                    <a:lumMod val="75000"/>
                    <a:lumOff val="25000"/>
                  </a:schemeClr>
                </a:solidFill>
                <a:hlinkClick r:id="rId2">
                  <a:extLst>
                    <a:ext uri="{A12FA001-AC4F-418D-AE19-62706E023703}">
                      <ahyp:hlinkClr xmlns:ahyp="http://schemas.microsoft.com/office/drawing/2018/hyperlinkcolor" xmlns="" val="tx"/>
                    </a:ext>
                  </a:extLst>
                </a:hlinkClick>
              </a:rPr>
              <a:t>https://food.cloud/</a:t>
            </a:r>
            <a:r>
              <a:rPr lang="en-IE" sz="1800" dirty="0">
                <a:solidFill>
                  <a:schemeClr val="tx1">
                    <a:lumMod val="75000"/>
                    <a:lumOff val="25000"/>
                  </a:schemeClr>
                </a:solidFill>
              </a:rPr>
              <a:t> </a:t>
            </a:r>
          </a:p>
          <a:p>
            <a:pPr algn="ctr"/>
            <a:endParaRPr lang="en-IE" dirty="0">
              <a:solidFill>
                <a:schemeClr val="tx1">
                  <a:lumMod val="75000"/>
                  <a:lumOff val="25000"/>
                </a:schemeClr>
              </a:solidFill>
            </a:endParaRPr>
          </a:p>
          <a:p>
            <a:pPr algn="ctr"/>
            <a:endParaRPr lang="en-IE" dirty="0">
              <a:solidFill>
                <a:schemeClr val="tx1">
                  <a:lumMod val="75000"/>
                  <a:lumOff val="25000"/>
                </a:schemeClr>
              </a:solidFill>
            </a:endParaRPr>
          </a:p>
          <a:p>
            <a:pPr algn="ctr"/>
            <a:endParaRPr lang="en-IE" dirty="0">
              <a:solidFill>
                <a:schemeClr val="tx1">
                  <a:lumMod val="75000"/>
                  <a:lumOff val="25000"/>
                </a:schemeClr>
              </a:solidFill>
            </a:endParaRPr>
          </a:p>
          <a:p>
            <a:pPr algn="ctr"/>
            <a:endParaRPr lang="en-IE" dirty="0">
              <a:solidFill>
                <a:schemeClr val="tx1">
                  <a:lumMod val="75000"/>
                  <a:lumOff val="25000"/>
                </a:schemeClr>
              </a:solidFill>
            </a:endParaRPr>
          </a:p>
          <a:p>
            <a:pPr algn="ctr"/>
            <a:endParaRPr lang="en-IE" dirty="0">
              <a:solidFill>
                <a:schemeClr val="tx1">
                  <a:lumMod val="75000"/>
                  <a:lumOff val="25000"/>
                </a:schemeClr>
              </a:solidFill>
            </a:endParaRPr>
          </a:p>
          <a:p>
            <a:pPr algn="ctr"/>
            <a:endParaRPr lang="en-IE" dirty="0">
              <a:solidFill>
                <a:schemeClr val="tx1">
                  <a:lumMod val="75000"/>
                  <a:lumOff val="25000"/>
                </a:schemeClr>
              </a:solidFill>
            </a:endParaRPr>
          </a:p>
          <a:p>
            <a:pPr algn="ctr"/>
            <a:endParaRPr lang="en-IE" dirty="0">
              <a:solidFill>
                <a:schemeClr val="tx1">
                  <a:lumMod val="75000"/>
                  <a:lumOff val="25000"/>
                </a:schemeClr>
              </a:solidFill>
            </a:endParaRPr>
          </a:p>
          <a:p>
            <a:pPr algn="ctr"/>
            <a:endParaRPr lang="en-IE" dirty="0">
              <a:solidFill>
                <a:schemeClr val="tx1">
                  <a:lumMod val="75000"/>
                  <a:lumOff val="25000"/>
                </a:schemeClr>
              </a:solidFill>
            </a:endParaRPr>
          </a:p>
        </p:txBody>
      </p:sp>
    </p:spTree>
    <p:extLst>
      <p:ext uri="{BB962C8B-B14F-4D97-AF65-F5344CB8AC3E}">
        <p14:creationId xmlns:p14="http://schemas.microsoft.com/office/powerpoint/2010/main" xmlns="" val="25850796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icture containing person, person, indoor&#10;&#10;Description automatically generated">
            <a:extLst>
              <a:ext uri="{FF2B5EF4-FFF2-40B4-BE49-F238E27FC236}">
                <a16:creationId xmlns:a16="http://schemas.microsoft.com/office/drawing/2014/main" xmlns="" id="{DD7B9893-6C2F-4BCB-83ED-1266FFCF188F}"/>
              </a:ext>
            </a:extLst>
          </p:cNvPr>
          <p:cNvPicPr>
            <a:picLocks noGrp="1" noChangeAspect="1"/>
          </p:cNvPicPr>
          <p:nvPr>
            <p:ph type="pic" sz="quarter" idx="16"/>
          </p:nvPr>
        </p:nvPicPr>
        <p:blipFill>
          <a:blip r:embed="rId2"/>
          <a:srcRect l="11297" r="11297"/>
          <a:stretch>
            <a:fillRect/>
          </a:stretch>
        </p:blipFill>
        <p:spPr/>
      </p:pic>
      <p:sp>
        <p:nvSpPr>
          <p:cNvPr id="8" name="Text Placeholder 5">
            <a:extLst>
              <a:ext uri="{FF2B5EF4-FFF2-40B4-BE49-F238E27FC236}">
                <a16:creationId xmlns:a16="http://schemas.microsoft.com/office/drawing/2014/main" xmlns="" id="{CAB3240B-F534-4B66-AB64-288D57538FBD}"/>
              </a:ext>
            </a:extLst>
          </p:cNvPr>
          <p:cNvSpPr txBox="1">
            <a:spLocks/>
          </p:cNvSpPr>
          <p:nvPr/>
        </p:nvSpPr>
        <p:spPr>
          <a:xfrm>
            <a:off x="5404484" y="1480325"/>
            <a:ext cx="6549391" cy="275434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4000" i="1" dirty="0" smtClean="0"/>
              <a:t>Sosyal </a:t>
            </a:r>
            <a:r>
              <a:rPr lang="tr-TR" sz="4000" i="1" dirty="0" smtClean="0"/>
              <a:t>Zorlukları Ele Almak İçin Sosyal </a:t>
            </a:r>
            <a:r>
              <a:rPr lang="tr-TR" sz="4000" i="1" dirty="0" err="1" smtClean="0"/>
              <a:t>İnovasyonu</a:t>
            </a:r>
            <a:r>
              <a:rPr lang="tr-TR" sz="4000" i="1" dirty="0" smtClean="0"/>
              <a:t> Teşvik Etmek</a:t>
            </a:r>
            <a:endParaRPr lang="en-IE" sz="4000" i="1" dirty="0"/>
          </a:p>
          <a:p>
            <a:endParaRPr lang="en-IE" sz="4000" dirty="0"/>
          </a:p>
          <a:p>
            <a:r>
              <a:rPr lang="tr-TR" sz="4800" b="1" dirty="0" smtClean="0"/>
              <a:t> Hedef 3</a:t>
            </a:r>
          </a:p>
          <a:p>
            <a:r>
              <a:rPr lang="tr-TR" sz="4800" dirty="0" smtClean="0"/>
              <a:t>Sağlık ve Refahla </a:t>
            </a:r>
            <a:r>
              <a:rPr lang="tr-TR" sz="4800" dirty="0" smtClean="0"/>
              <a:t>Mücadele</a:t>
            </a:r>
            <a:endParaRPr lang="en-IE" sz="6000" dirty="0"/>
          </a:p>
        </p:txBody>
      </p:sp>
    </p:spTree>
    <p:extLst>
      <p:ext uri="{BB962C8B-B14F-4D97-AF65-F5344CB8AC3E}">
        <p14:creationId xmlns:p14="http://schemas.microsoft.com/office/powerpoint/2010/main" xmlns="" val="4211142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F037C0EB-E9FB-4D97-B9E2-8C41E6695326}"/>
              </a:ext>
            </a:extLst>
          </p:cNvPr>
          <p:cNvSpPr>
            <a:spLocks noGrp="1"/>
          </p:cNvSpPr>
          <p:nvPr>
            <p:ph type="body" sz="quarter" idx="14"/>
          </p:nvPr>
        </p:nvSpPr>
        <p:spPr>
          <a:xfrm>
            <a:off x="3757188" y="979425"/>
            <a:ext cx="8133389" cy="5206518"/>
          </a:xfrm>
        </p:spPr>
        <p:txBody>
          <a:bodyPr/>
          <a:lstStyle/>
          <a:p>
            <a:pPr algn="ctr"/>
            <a:r>
              <a:rPr lang="en-IE" b="1" dirty="0" err="1" smtClean="0">
                <a:solidFill>
                  <a:srgbClr val="ED2A59"/>
                </a:solidFill>
              </a:rPr>
              <a:t>Refah</a:t>
            </a:r>
            <a:r>
              <a:rPr lang="en-IE" b="1" dirty="0" smtClean="0">
                <a:solidFill>
                  <a:srgbClr val="ED2A59"/>
                </a:solidFill>
              </a:rPr>
              <a:t> </a:t>
            </a:r>
            <a:r>
              <a:rPr lang="en-IE" dirty="0" err="1" smtClean="0">
                <a:solidFill>
                  <a:schemeClr val="tx1">
                    <a:lumMod val="75000"/>
                    <a:lumOff val="25000"/>
                  </a:schemeClr>
                </a:solidFill>
              </a:rPr>
              <a:t>ihtiyaçları</a:t>
            </a:r>
            <a:r>
              <a:rPr lang="en-IE" dirty="0" smtClean="0">
                <a:solidFill>
                  <a:schemeClr val="tx1">
                    <a:lumMod val="75000"/>
                    <a:lumOff val="25000"/>
                  </a:schemeClr>
                </a:solidFill>
              </a:rPr>
              <a:t> </a:t>
            </a:r>
            <a:r>
              <a:rPr lang="en-IE" dirty="0" err="1" smtClean="0">
                <a:solidFill>
                  <a:schemeClr val="tx1">
                    <a:lumMod val="75000"/>
                    <a:lumOff val="25000"/>
                  </a:schemeClr>
                </a:solidFill>
              </a:rPr>
              <a:t>arasında</a:t>
            </a:r>
            <a:r>
              <a:rPr lang="en-IE" dirty="0" smtClean="0">
                <a:solidFill>
                  <a:schemeClr val="tx1">
                    <a:lumMod val="75000"/>
                    <a:lumOff val="25000"/>
                  </a:schemeClr>
                </a:solidFill>
              </a:rPr>
              <a:t> </a:t>
            </a:r>
            <a:r>
              <a:rPr lang="en-IE" dirty="0" err="1" smtClean="0">
                <a:solidFill>
                  <a:schemeClr val="tx1">
                    <a:lumMod val="75000"/>
                    <a:lumOff val="25000"/>
                  </a:schemeClr>
                </a:solidFill>
              </a:rPr>
              <a:t>verem</a:t>
            </a:r>
            <a:r>
              <a:rPr lang="en-IE" dirty="0" smtClean="0">
                <a:solidFill>
                  <a:schemeClr val="tx1">
                    <a:lumMod val="75000"/>
                    <a:lumOff val="25000"/>
                  </a:schemeClr>
                </a:solidFill>
              </a:rPr>
              <a:t>, </a:t>
            </a:r>
            <a:r>
              <a:rPr lang="en-IE" dirty="0" err="1" smtClean="0">
                <a:solidFill>
                  <a:schemeClr val="tx1">
                    <a:lumMod val="75000"/>
                    <a:lumOff val="25000"/>
                  </a:schemeClr>
                </a:solidFill>
              </a:rPr>
              <a:t>çocuk</a:t>
            </a:r>
            <a:r>
              <a:rPr lang="en-IE" dirty="0" smtClean="0">
                <a:solidFill>
                  <a:schemeClr val="tx1">
                    <a:lumMod val="75000"/>
                    <a:lumOff val="25000"/>
                  </a:schemeClr>
                </a:solidFill>
              </a:rPr>
              <a:t> </a:t>
            </a:r>
            <a:r>
              <a:rPr lang="en-IE" dirty="0" err="1" smtClean="0">
                <a:solidFill>
                  <a:schemeClr val="tx1">
                    <a:lumMod val="75000"/>
                    <a:lumOff val="25000"/>
                  </a:schemeClr>
                </a:solidFill>
              </a:rPr>
              <a:t>sağlığı</a:t>
            </a:r>
            <a:r>
              <a:rPr lang="en-IE" dirty="0" smtClean="0">
                <a:solidFill>
                  <a:schemeClr val="tx1">
                    <a:lumMod val="75000"/>
                    <a:lumOff val="25000"/>
                  </a:schemeClr>
                </a:solidFill>
              </a:rPr>
              <a:t>, </a:t>
            </a:r>
            <a:r>
              <a:rPr lang="en-IE" dirty="0" err="1" smtClean="0">
                <a:solidFill>
                  <a:schemeClr val="tx1">
                    <a:lumMod val="75000"/>
                    <a:lumOff val="25000"/>
                  </a:schemeClr>
                </a:solidFill>
              </a:rPr>
              <a:t>aşılama</a:t>
            </a:r>
            <a:r>
              <a:rPr lang="en-IE" dirty="0" smtClean="0">
                <a:solidFill>
                  <a:schemeClr val="tx1">
                    <a:lumMod val="75000"/>
                    <a:lumOff val="25000"/>
                  </a:schemeClr>
                </a:solidFill>
              </a:rPr>
              <a:t>, HIV, </a:t>
            </a:r>
            <a:r>
              <a:rPr lang="en-IE" dirty="0" err="1" smtClean="0">
                <a:solidFill>
                  <a:schemeClr val="tx1">
                    <a:lumMod val="75000"/>
                    <a:lumOff val="25000"/>
                  </a:schemeClr>
                </a:solidFill>
              </a:rPr>
              <a:t>akıl</a:t>
            </a:r>
            <a:r>
              <a:rPr lang="en-IE" dirty="0" smtClean="0">
                <a:solidFill>
                  <a:schemeClr val="tx1">
                    <a:lumMod val="75000"/>
                    <a:lumOff val="25000"/>
                  </a:schemeClr>
                </a:solidFill>
              </a:rPr>
              <a:t> </a:t>
            </a:r>
            <a:r>
              <a:rPr lang="en-IE" dirty="0" err="1" smtClean="0">
                <a:solidFill>
                  <a:schemeClr val="tx1">
                    <a:lumMod val="75000"/>
                    <a:lumOff val="25000"/>
                  </a:schemeClr>
                </a:solidFill>
              </a:rPr>
              <a:t>sağlığı</a:t>
            </a:r>
            <a:r>
              <a:rPr lang="en-IE" dirty="0" smtClean="0">
                <a:solidFill>
                  <a:schemeClr val="tx1">
                    <a:lumMod val="75000"/>
                    <a:lumOff val="25000"/>
                  </a:schemeClr>
                </a:solidFill>
              </a:rPr>
              <a:t> </a:t>
            </a:r>
            <a:r>
              <a:rPr lang="en-IE" dirty="0" err="1" smtClean="0">
                <a:solidFill>
                  <a:schemeClr val="tx1">
                    <a:lumMod val="75000"/>
                    <a:lumOff val="25000"/>
                  </a:schemeClr>
                </a:solidFill>
              </a:rPr>
              <a:t>gibi</a:t>
            </a:r>
            <a:r>
              <a:rPr lang="en-IE" dirty="0" smtClean="0">
                <a:solidFill>
                  <a:schemeClr val="tx1">
                    <a:lumMod val="75000"/>
                    <a:lumOff val="25000"/>
                  </a:schemeClr>
                </a:solidFill>
              </a:rPr>
              <a:t> </a:t>
            </a:r>
            <a:r>
              <a:rPr lang="en-IE" dirty="0" err="1" smtClean="0">
                <a:solidFill>
                  <a:schemeClr val="tx1">
                    <a:lumMod val="75000"/>
                    <a:lumOff val="25000"/>
                  </a:schemeClr>
                </a:solidFill>
              </a:rPr>
              <a:t>alanlarda</a:t>
            </a:r>
            <a:r>
              <a:rPr lang="en-IE" dirty="0" smtClean="0">
                <a:solidFill>
                  <a:schemeClr val="tx1">
                    <a:lumMod val="75000"/>
                    <a:lumOff val="25000"/>
                  </a:schemeClr>
                </a:solidFill>
              </a:rPr>
              <a:t> </a:t>
            </a:r>
            <a:r>
              <a:rPr lang="en-IE" dirty="0" err="1" smtClean="0">
                <a:solidFill>
                  <a:schemeClr val="tx1">
                    <a:lumMod val="75000"/>
                    <a:lumOff val="25000"/>
                  </a:schemeClr>
                </a:solidFill>
              </a:rPr>
              <a:t>sağlanan</a:t>
            </a:r>
            <a:r>
              <a:rPr lang="en-IE" dirty="0" smtClean="0">
                <a:solidFill>
                  <a:schemeClr val="tx1">
                    <a:lumMod val="75000"/>
                    <a:lumOff val="25000"/>
                  </a:schemeClr>
                </a:solidFill>
              </a:rPr>
              <a:t> </a:t>
            </a:r>
            <a:r>
              <a:rPr lang="en-IE" dirty="0" err="1" smtClean="0">
                <a:solidFill>
                  <a:schemeClr val="tx1">
                    <a:lumMod val="75000"/>
                    <a:lumOff val="25000"/>
                  </a:schemeClr>
                </a:solidFill>
              </a:rPr>
              <a:t>eğitim</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hizmetler</a:t>
            </a:r>
            <a:r>
              <a:rPr lang="en-IE" dirty="0" smtClean="0">
                <a:solidFill>
                  <a:schemeClr val="tx1">
                    <a:lumMod val="75000"/>
                    <a:lumOff val="25000"/>
                  </a:schemeClr>
                </a:solidFill>
              </a:rPr>
              <a:t> </a:t>
            </a:r>
            <a:r>
              <a:rPr lang="en-IE" dirty="0" err="1" smtClean="0">
                <a:solidFill>
                  <a:schemeClr val="tx1">
                    <a:lumMod val="75000"/>
                    <a:lumOff val="25000"/>
                  </a:schemeClr>
                </a:solidFill>
              </a:rPr>
              <a:t>yer</a:t>
            </a:r>
            <a:r>
              <a:rPr lang="en-IE" dirty="0" smtClean="0">
                <a:solidFill>
                  <a:schemeClr val="tx1">
                    <a:lumMod val="75000"/>
                    <a:lumOff val="25000"/>
                  </a:schemeClr>
                </a:solidFill>
              </a:rPr>
              <a:t> </a:t>
            </a:r>
            <a:r>
              <a:rPr lang="en-IE" dirty="0" err="1" smtClean="0">
                <a:solidFill>
                  <a:schemeClr val="tx1">
                    <a:lumMod val="75000"/>
                    <a:lumOff val="25000"/>
                  </a:schemeClr>
                </a:solidFill>
              </a:rPr>
              <a:t>almaktadır</a:t>
            </a:r>
            <a:r>
              <a:rPr lang="en-IE" dirty="0" smtClean="0">
                <a:solidFill>
                  <a:schemeClr val="tx1">
                    <a:lumMod val="75000"/>
                    <a:lumOff val="25000"/>
                  </a:schemeClr>
                </a:solidFill>
              </a:rPr>
              <a:t>. </a:t>
            </a:r>
            <a:r>
              <a:rPr lang="en-IE" dirty="0" err="1" smtClean="0">
                <a:solidFill>
                  <a:schemeClr val="tx1">
                    <a:lumMod val="75000"/>
                    <a:lumOff val="25000"/>
                  </a:schemeClr>
                </a:solidFill>
              </a:rPr>
              <a:t>Küresel</a:t>
            </a:r>
            <a:r>
              <a:rPr lang="en-IE" dirty="0" smtClean="0">
                <a:solidFill>
                  <a:schemeClr val="tx1">
                    <a:lumMod val="75000"/>
                    <a:lumOff val="25000"/>
                  </a:schemeClr>
                </a:solidFill>
              </a:rPr>
              <a:t> </a:t>
            </a:r>
            <a:r>
              <a:rPr lang="en-IE" dirty="0" err="1" smtClean="0">
                <a:solidFill>
                  <a:schemeClr val="tx1">
                    <a:lumMod val="75000"/>
                    <a:lumOff val="25000"/>
                  </a:schemeClr>
                </a:solidFill>
              </a:rPr>
              <a:t>nüfusun</a:t>
            </a:r>
            <a:r>
              <a:rPr lang="en-IE" dirty="0" smtClean="0">
                <a:solidFill>
                  <a:schemeClr val="tx1">
                    <a:lumMod val="75000"/>
                    <a:lumOff val="25000"/>
                  </a:schemeClr>
                </a:solidFill>
              </a:rPr>
              <a:t> </a:t>
            </a:r>
            <a:r>
              <a:rPr lang="en-IE" dirty="0" err="1" smtClean="0">
                <a:solidFill>
                  <a:schemeClr val="tx1">
                    <a:lumMod val="75000"/>
                    <a:lumOff val="25000"/>
                  </a:schemeClr>
                </a:solidFill>
              </a:rPr>
              <a:t>yarısından</a:t>
            </a:r>
            <a:r>
              <a:rPr lang="en-IE" dirty="0" smtClean="0">
                <a:solidFill>
                  <a:schemeClr val="tx1">
                    <a:lumMod val="75000"/>
                    <a:lumOff val="25000"/>
                  </a:schemeClr>
                </a:solidFill>
              </a:rPr>
              <a:t> </a:t>
            </a:r>
            <a:r>
              <a:rPr lang="en-IE" dirty="0" err="1" smtClean="0">
                <a:solidFill>
                  <a:schemeClr val="tx1">
                    <a:lumMod val="75000"/>
                    <a:lumOff val="25000"/>
                  </a:schemeClr>
                </a:solidFill>
              </a:rPr>
              <a:t>azı</a:t>
            </a:r>
            <a:r>
              <a:rPr lang="en-IE" dirty="0" smtClean="0">
                <a:solidFill>
                  <a:schemeClr val="tx1">
                    <a:lumMod val="75000"/>
                    <a:lumOff val="25000"/>
                  </a:schemeClr>
                </a:solidFill>
              </a:rPr>
              <a:t> </a:t>
            </a:r>
            <a:r>
              <a:rPr lang="en-IE" dirty="0" err="1" smtClean="0">
                <a:solidFill>
                  <a:schemeClr val="tx1">
                    <a:lumMod val="75000"/>
                    <a:lumOff val="25000"/>
                  </a:schemeClr>
                </a:solidFill>
              </a:rPr>
              <a:t>temel</a:t>
            </a:r>
            <a:r>
              <a:rPr lang="en-IE" dirty="0" smtClean="0">
                <a:solidFill>
                  <a:schemeClr val="tx1">
                    <a:lumMod val="75000"/>
                    <a:lumOff val="25000"/>
                  </a:schemeClr>
                </a:solidFill>
              </a:rPr>
              <a:t> </a:t>
            </a:r>
            <a:r>
              <a:rPr lang="en-IE" dirty="0" err="1" smtClean="0">
                <a:solidFill>
                  <a:schemeClr val="tx1">
                    <a:lumMod val="75000"/>
                    <a:lumOff val="25000"/>
                  </a:schemeClr>
                </a:solidFill>
              </a:rPr>
              <a:t>sağlık</a:t>
            </a:r>
            <a:r>
              <a:rPr lang="en-IE" dirty="0" smtClean="0">
                <a:solidFill>
                  <a:schemeClr val="tx1">
                    <a:lumMod val="75000"/>
                    <a:lumOff val="25000"/>
                  </a:schemeClr>
                </a:solidFill>
              </a:rPr>
              <a:t> </a:t>
            </a:r>
            <a:r>
              <a:rPr lang="en-IE" dirty="0" err="1" smtClean="0">
                <a:solidFill>
                  <a:schemeClr val="tx1">
                    <a:lumMod val="75000"/>
                    <a:lumOff val="25000"/>
                  </a:schemeClr>
                </a:solidFill>
              </a:rPr>
              <a:t>hizmetleri</a:t>
            </a:r>
            <a:r>
              <a:rPr lang="en-IE" dirty="0" smtClean="0">
                <a:solidFill>
                  <a:schemeClr val="tx1">
                    <a:lumMod val="75000"/>
                    <a:lumOff val="25000"/>
                  </a:schemeClr>
                </a:solidFill>
              </a:rPr>
              <a:t> </a:t>
            </a:r>
            <a:r>
              <a:rPr lang="en-IE" dirty="0" err="1" smtClean="0">
                <a:solidFill>
                  <a:schemeClr val="tx1">
                    <a:lumMod val="75000"/>
                    <a:lumOff val="25000"/>
                  </a:schemeClr>
                </a:solidFill>
              </a:rPr>
              <a:t>kapsamındadır</a:t>
            </a:r>
            <a:r>
              <a:rPr lang="en-IE" dirty="0" smtClean="0">
                <a:solidFill>
                  <a:schemeClr val="tx1">
                    <a:lumMod val="75000"/>
                    <a:lumOff val="25000"/>
                  </a:schemeClr>
                </a:solidFill>
              </a:rPr>
              <a:t>.</a:t>
            </a:r>
            <a:endParaRPr lang="en-IE" dirty="0" smtClean="0">
              <a:solidFill>
                <a:schemeClr val="tx1">
                  <a:lumMod val="75000"/>
                  <a:lumOff val="25000"/>
                </a:schemeClr>
              </a:solidFill>
            </a:endParaRPr>
          </a:p>
          <a:p>
            <a:pPr algn="ctr"/>
            <a:r>
              <a:rPr lang="en-IE" b="1" dirty="0" err="1" smtClean="0">
                <a:solidFill>
                  <a:srgbClr val="ED2A59"/>
                </a:solidFill>
              </a:rPr>
              <a:t>Ruh</a:t>
            </a:r>
            <a:r>
              <a:rPr lang="en-IE" b="1" dirty="0" smtClean="0">
                <a:solidFill>
                  <a:srgbClr val="ED2A59"/>
                </a:solidFill>
              </a:rPr>
              <a:t> </a:t>
            </a:r>
            <a:r>
              <a:rPr lang="en-IE" b="1" dirty="0" err="1" smtClean="0">
                <a:solidFill>
                  <a:srgbClr val="ED2A59"/>
                </a:solidFill>
              </a:rPr>
              <a:t>sağlığımız</a:t>
            </a:r>
            <a:r>
              <a:rPr lang="en-IE" b="1" dirty="0" smtClean="0">
                <a:solidFill>
                  <a:srgbClr val="ED2A59"/>
                </a:solidFill>
              </a:rPr>
              <a:t> </a:t>
            </a:r>
            <a:r>
              <a:rPr lang="en-IE" dirty="0" err="1" smtClean="0">
                <a:solidFill>
                  <a:schemeClr val="tx1">
                    <a:lumMod val="75000"/>
                    <a:lumOff val="25000"/>
                  </a:schemeClr>
                </a:solidFill>
              </a:rPr>
              <a:t>fiziksel</a:t>
            </a:r>
            <a:r>
              <a:rPr lang="en-IE" dirty="0" smtClean="0">
                <a:solidFill>
                  <a:schemeClr val="tx1">
                    <a:lumMod val="75000"/>
                    <a:lumOff val="25000"/>
                  </a:schemeClr>
                </a:solidFill>
              </a:rPr>
              <a:t> </a:t>
            </a:r>
            <a:r>
              <a:rPr lang="en-IE" dirty="0" err="1" smtClean="0">
                <a:solidFill>
                  <a:schemeClr val="tx1">
                    <a:lumMod val="75000"/>
                    <a:lumOff val="25000"/>
                  </a:schemeClr>
                </a:solidFill>
              </a:rPr>
              <a:t>uygunluğumuz</a:t>
            </a:r>
            <a:r>
              <a:rPr lang="en-IE" dirty="0" smtClean="0">
                <a:solidFill>
                  <a:schemeClr val="tx1">
                    <a:lumMod val="75000"/>
                    <a:lumOff val="25000"/>
                  </a:schemeClr>
                </a:solidFill>
              </a:rPr>
              <a:t>, </a:t>
            </a:r>
            <a:r>
              <a:rPr lang="en-IE" dirty="0" err="1" smtClean="0">
                <a:solidFill>
                  <a:schemeClr val="tx1">
                    <a:lumMod val="75000"/>
                    <a:lumOff val="25000"/>
                  </a:schemeClr>
                </a:solidFill>
              </a:rPr>
              <a:t>uykumuz</a:t>
            </a:r>
            <a:r>
              <a:rPr lang="en-IE" dirty="0" smtClean="0">
                <a:solidFill>
                  <a:schemeClr val="tx1">
                    <a:lumMod val="75000"/>
                    <a:lumOff val="25000"/>
                  </a:schemeClr>
                </a:solidFill>
              </a:rPr>
              <a:t>, </a:t>
            </a:r>
            <a:r>
              <a:rPr lang="en-IE" dirty="0" err="1" smtClean="0">
                <a:solidFill>
                  <a:schemeClr val="tx1">
                    <a:lumMod val="75000"/>
                    <a:lumOff val="25000"/>
                  </a:schemeClr>
                </a:solidFill>
              </a:rPr>
              <a:t>arkadaşlıklarımız</a:t>
            </a:r>
            <a:r>
              <a:rPr lang="en-IE" dirty="0" smtClean="0">
                <a:solidFill>
                  <a:schemeClr val="tx1">
                    <a:lumMod val="75000"/>
                    <a:lumOff val="25000"/>
                  </a:schemeClr>
                </a:solidFill>
              </a:rPr>
              <a:t>, </a:t>
            </a:r>
            <a:r>
              <a:rPr lang="en-IE" dirty="0" err="1" smtClean="0">
                <a:solidFill>
                  <a:schemeClr val="tx1">
                    <a:lumMod val="75000"/>
                    <a:lumOff val="25000"/>
                  </a:schemeClr>
                </a:solidFill>
              </a:rPr>
              <a:t>aile</a:t>
            </a:r>
            <a:r>
              <a:rPr lang="en-IE" dirty="0" smtClean="0">
                <a:solidFill>
                  <a:schemeClr val="tx1">
                    <a:lumMod val="75000"/>
                    <a:lumOff val="25000"/>
                  </a:schemeClr>
                </a:solidFill>
              </a:rPr>
              <a:t> </a:t>
            </a:r>
            <a:r>
              <a:rPr lang="en-IE" dirty="0" err="1" smtClean="0">
                <a:solidFill>
                  <a:schemeClr val="tx1">
                    <a:lumMod val="75000"/>
                    <a:lumOff val="25000"/>
                  </a:schemeClr>
                </a:solidFill>
              </a:rPr>
              <a:t>ilişkilerimiz</a:t>
            </a:r>
            <a:r>
              <a:rPr lang="en-IE" dirty="0" smtClean="0">
                <a:solidFill>
                  <a:schemeClr val="tx1">
                    <a:lumMod val="75000"/>
                    <a:lumOff val="25000"/>
                  </a:schemeClr>
                </a:solidFill>
              </a:rPr>
              <a:t>, </a:t>
            </a:r>
            <a:r>
              <a:rPr lang="en-IE" dirty="0" err="1" smtClean="0">
                <a:solidFill>
                  <a:schemeClr val="tx1">
                    <a:lumMod val="75000"/>
                    <a:lumOff val="25000"/>
                  </a:schemeClr>
                </a:solidFill>
              </a:rPr>
              <a:t>benlik</a:t>
            </a:r>
            <a:r>
              <a:rPr lang="en-IE" dirty="0" smtClean="0">
                <a:solidFill>
                  <a:schemeClr val="tx1">
                    <a:lumMod val="75000"/>
                    <a:lumOff val="25000"/>
                  </a:schemeClr>
                </a:solidFill>
              </a:rPr>
              <a:t> </a:t>
            </a:r>
            <a:r>
              <a:rPr lang="en-IE" dirty="0" err="1" smtClean="0">
                <a:solidFill>
                  <a:schemeClr val="tx1">
                    <a:lumMod val="75000"/>
                    <a:lumOff val="25000"/>
                  </a:schemeClr>
                </a:solidFill>
              </a:rPr>
              <a:t>saygımız</a:t>
            </a:r>
            <a:r>
              <a:rPr lang="en-IE" dirty="0" smtClean="0">
                <a:solidFill>
                  <a:schemeClr val="tx1">
                    <a:lumMod val="75000"/>
                    <a:lumOff val="25000"/>
                  </a:schemeClr>
                </a:solidFill>
              </a:rPr>
              <a:t>, </a:t>
            </a:r>
            <a:r>
              <a:rPr lang="en-IE" dirty="0" err="1" smtClean="0">
                <a:solidFill>
                  <a:schemeClr val="tx1">
                    <a:lumMod val="75000"/>
                    <a:lumOff val="25000"/>
                  </a:schemeClr>
                </a:solidFill>
              </a:rPr>
              <a:t>zihniyetimiz</a:t>
            </a:r>
            <a:r>
              <a:rPr lang="en-IE" dirty="0" smtClean="0">
                <a:solidFill>
                  <a:schemeClr val="tx1">
                    <a:lumMod val="75000"/>
                    <a:lumOff val="25000"/>
                  </a:schemeClr>
                </a:solidFill>
              </a:rPr>
              <a:t> </a:t>
            </a:r>
            <a:r>
              <a:rPr lang="en-IE" dirty="0" err="1" smtClean="0">
                <a:solidFill>
                  <a:schemeClr val="tx1">
                    <a:lumMod val="75000"/>
                    <a:lumOff val="25000"/>
                  </a:schemeClr>
                </a:solidFill>
              </a:rPr>
              <a:t>tarafından</a:t>
            </a:r>
            <a:r>
              <a:rPr lang="en-IE" dirty="0" smtClean="0">
                <a:solidFill>
                  <a:schemeClr val="tx1">
                    <a:lumMod val="75000"/>
                    <a:lumOff val="25000"/>
                  </a:schemeClr>
                </a:solidFill>
              </a:rPr>
              <a:t> </a:t>
            </a:r>
            <a:r>
              <a:rPr lang="en-IE" dirty="0" err="1" smtClean="0">
                <a:solidFill>
                  <a:schemeClr val="tx1">
                    <a:lumMod val="75000"/>
                    <a:lumOff val="25000"/>
                  </a:schemeClr>
                </a:solidFill>
              </a:rPr>
              <a:t>belirlenir</a:t>
            </a:r>
            <a:r>
              <a:rPr lang="en-IE" dirty="0" smtClean="0">
                <a:solidFill>
                  <a:schemeClr val="tx1">
                    <a:lumMod val="75000"/>
                    <a:lumOff val="25000"/>
                  </a:schemeClr>
                </a:solidFill>
              </a:rPr>
              <a:t>. </a:t>
            </a:r>
            <a:r>
              <a:rPr lang="en-IE" dirty="0" err="1" smtClean="0">
                <a:solidFill>
                  <a:schemeClr val="tx1">
                    <a:lumMod val="75000"/>
                    <a:lumOff val="25000"/>
                  </a:schemeClr>
                </a:solidFill>
              </a:rPr>
              <a:t>Ruh</a:t>
            </a:r>
            <a:r>
              <a:rPr lang="en-IE" dirty="0" smtClean="0">
                <a:solidFill>
                  <a:schemeClr val="tx1">
                    <a:lumMod val="75000"/>
                    <a:lumOff val="25000"/>
                  </a:schemeClr>
                </a:solidFill>
              </a:rPr>
              <a:t> </a:t>
            </a:r>
            <a:r>
              <a:rPr lang="en-IE" dirty="0" err="1" smtClean="0">
                <a:solidFill>
                  <a:schemeClr val="tx1">
                    <a:lumMod val="75000"/>
                    <a:lumOff val="25000"/>
                  </a:schemeClr>
                </a:solidFill>
              </a:rPr>
              <a:t>sağlığı</a:t>
            </a:r>
            <a:r>
              <a:rPr lang="en-IE" dirty="0" smtClean="0">
                <a:solidFill>
                  <a:schemeClr val="tx1">
                    <a:lumMod val="75000"/>
                    <a:lumOff val="25000"/>
                  </a:schemeClr>
                </a:solidFill>
              </a:rPr>
              <a:t> </a:t>
            </a:r>
            <a:r>
              <a:rPr lang="en-IE" dirty="0" err="1" smtClean="0">
                <a:solidFill>
                  <a:schemeClr val="tx1">
                    <a:lumMod val="75000"/>
                    <a:lumOff val="25000"/>
                  </a:schemeClr>
                </a:solidFill>
              </a:rPr>
              <a:t>türleri</a:t>
            </a:r>
            <a:r>
              <a:rPr lang="en-IE" dirty="0" smtClean="0">
                <a:solidFill>
                  <a:schemeClr val="tx1">
                    <a:lumMod val="75000"/>
                    <a:lumOff val="25000"/>
                  </a:schemeClr>
                </a:solidFill>
              </a:rPr>
              <a:t> </a:t>
            </a:r>
            <a:r>
              <a:rPr lang="en-IE" dirty="0" err="1" smtClean="0">
                <a:solidFill>
                  <a:schemeClr val="tx1">
                    <a:lumMod val="75000"/>
                    <a:lumOff val="25000"/>
                  </a:schemeClr>
                </a:solidFill>
              </a:rPr>
              <a:t>arasında</a:t>
            </a:r>
            <a:r>
              <a:rPr lang="en-IE" dirty="0" smtClean="0">
                <a:solidFill>
                  <a:schemeClr val="tx1">
                    <a:lumMod val="75000"/>
                    <a:lumOff val="25000"/>
                  </a:schemeClr>
                </a:solidFill>
              </a:rPr>
              <a:t> </a:t>
            </a:r>
            <a:r>
              <a:rPr lang="en-IE" dirty="0" err="1" smtClean="0">
                <a:solidFill>
                  <a:schemeClr val="tx1">
                    <a:lumMod val="75000"/>
                    <a:lumOff val="25000"/>
                  </a:schemeClr>
                </a:solidFill>
              </a:rPr>
              <a:t>anksiyete</a:t>
            </a:r>
            <a:r>
              <a:rPr lang="en-IE" dirty="0" smtClean="0">
                <a:solidFill>
                  <a:schemeClr val="tx1">
                    <a:lumMod val="75000"/>
                    <a:lumOff val="25000"/>
                  </a:schemeClr>
                </a:solidFill>
              </a:rPr>
              <a:t>, </a:t>
            </a:r>
            <a:r>
              <a:rPr lang="en-IE" dirty="0" err="1" smtClean="0">
                <a:solidFill>
                  <a:schemeClr val="tx1">
                    <a:lumMod val="75000"/>
                    <a:lumOff val="25000"/>
                  </a:schemeClr>
                </a:solidFill>
              </a:rPr>
              <a:t>depresyon</a:t>
            </a:r>
            <a:r>
              <a:rPr lang="en-IE" dirty="0" smtClean="0">
                <a:solidFill>
                  <a:schemeClr val="tx1">
                    <a:lumMod val="75000"/>
                    <a:lumOff val="25000"/>
                  </a:schemeClr>
                </a:solidFill>
              </a:rPr>
              <a:t>, (DEHB), </a:t>
            </a:r>
            <a:r>
              <a:rPr lang="en-IE" dirty="0" err="1" smtClean="0">
                <a:solidFill>
                  <a:schemeClr val="tx1">
                    <a:lumMod val="75000"/>
                    <a:lumOff val="25000"/>
                  </a:schemeClr>
                </a:solidFill>
              </a:rPr>
              <a:t>otizm</a:t>
            </a:r>
            <a:r>
              <a:rPr lang="en-IE" dirty="0" smtClean="0">
                <a:solidFill>
                  <a:schemeClr val="tx1">
                    <a:lumMod val="75000"/>
                    <a:lumOff val="25000"/>
                  </a:schemeClr>
                </a:solidFill>
              </a:rPr>
              <a:t>, </a:t>
            </a:r>
            <a:r>
              <a:rPr lang="en-IE" dirty="0" err="1" smtClean="0">
                <a:solidFill>
                  <a:schemeClr val="tx1">
                    <a:lumMod val="75000"/>
                    <a:lumOff val="25000"/>
                  </a:schemeClr>
                </a:solidFill>
              </a:rPr>
              <a:t>travma</a:t>
            </a:r>
            <a:r>
              <a:rPr lang="en-IE" dirty="0" smtClean="0">
                <a:solidFill>
                  <a:schemeClr val="tx1">
                    <a:lumMod val="75000"/>
                    <a:lumOff val="25000"/>
                  </a:schemeClr>
                </a:solidFill>
              </a:rPr>
              <a:t> </a:t>
            </a:r>
            <a:r>
              <a:rPr lang="en-IE" dirty="0" err="1" smtClean="0">
                <a:solidFill>
                  <a:schemeClr val="tx1">
                    <a:lumMod val="75000"/>
                    <a:lumOff val="25000"/>
                  </a:schemeClr>
                </a:solidFill>
              </a:rPr>
              <a:t>sonrası</a:t>
            </a:r>
            <a:r>
              <a:rPr lang="en-IE" dirty="0" smtClean="0">
                <a:solidFill>
                  <a:schemeClr val="tx1">
                    <a:lumMod val="75000"/>
                    <a:lumOff val="25000"/>
                  </a:schemeClr>
                </a:solidFill>
              </a:rPr>
              <a:t> </a:t>
            </a:r>
            <a:r>
              <a:rPr lang="en-IE" dirty="0" err="1" smtClean="0">
                <a:solidFill>
                  <a:schemeClr val="tx1">
                    <a:lumMod val="75000"/>
                    <a:lumOff val="25000"/>
                  </a:schemeClr>
                </a:solidFill>
              </a:rPr>
              <a:t>stres</a:t>
            </a:r>
            <a:r>
              <a:rPr lang="en-IE" dirty="0" smtClean="0">
                <a:solidFill>
                  <a:schemeClr val="tx1">
                    <a:lumMod val="75000"/>
                    <a:lumOff val="25000"/>
                  </a:schemeClr>
                </a:solidFill>
              </a:rPr>
              <a:t> </a:t>
            </a:r>
            <a:r>
              <a:rPr lang="en-IE" dirty="0" err="1" smtClean="0">
                <a:solidFill>
                  <a:schemeClr val="tx1">
                    <a:lumMod val="75000"/>
                    <a:lumOff val="25000"/>
                  </a:schemeClr>
                </a:solidFill>
              </a:rPr>
              <a:t>bozukluğu</a:t>
            </a:r>
            <a:r>
              <a:rPr lang="en-IE" dirty="0" smtClean="0">
                <a:solidFill>
                  <a:schemeClr val="tx1">
                    <a:lumMod val="75000"/>
                    <a:lumOff val="25000"/>
                  </a:schemeClr>
                </a:solidFill>
              </a:rPr>
              <a:t> (PTSD), </a:t>
            </a:r>
            <a:r>
              <a:rPr lang="en-IE" dirty="0" err="1" smtClean="0">
                <a:solidFill>
                  <a:schemeClr val="tx1">
                    <a:lumMod val="75000"/>
                    <a:lumOff val="25000"/>
                  </a:schemeClr>
                </a:solidFill>
              </a:rPr>
              <a:t>şizofreni</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iki</a:t>
            </a:r>
            <a:r>
              <a:rPr lang="en-IE" dirty="0" smtClean="0">
                <a:solidFill>
                  <a:schemeClr val="tx1">
                    <a:lumMod val="75000"/>
                    <a:lumOff val="25000"/>
                  </a:schemeClr>
                </a:solidFill>
              </a:rPr>
              <a:t> </a:t>
            </a:r>
            <a:r>
              <a:rPr lang="en-IE" dirty="0" err="1" smtClean="0">
                <a:solidFill>
                  <a:schemeClr val="tx1">
                    <a:lumMod val="75000"/>
                    <a:lumOff val="25000"/>
                  </a:schemeClr>
                </a:solidFill>
              </a:rPr>
              <a:t>kutuplu</a:t>
            </a:r>
            <a:r>
              <a:rPr lang="en-IE" dirty="0" smtClean="0">
                <a:solidFill>
                  <a:schemeClr val="tx1">
                    <a:lumMod val="75000"/>
                    <a:lumOff val="25000"/>
                  </a:schemeClr>
                </a:solidFill>
              </a:rPr>
              <a:t> </a:t>
            </a:r>
            <a:r>
              <a:rPr lang="en-IE" dirty="0" err="1" smtClean="0">
                <a:solidFill>
                  <a:schemeClr val="tx1">
                    <a:lumMod val="75000"/>
                    <a:lumOff val="25000"/>
                  </a:schemeClr>
                </a:solidFill>
              </a:rPr>
              <a:t>bozukluk</a:t>
            </a:r>
            <a:r>
              <a:rPr lang="en-IE" dirty="0" smtClean="0">
                <a:solidFill>
                  <a:schemeClr val="tx1">
                    <a:lumMod val="75000"/>
                    <a:lumOff val="25000"/>
                  </a:schemeClr>
                </a:solidFill>
              </a:rPr>
              <a:t> </a:t>
            </a:r>
            <a:r>
              <a:rPr lang="en-IE" dirty="0" err="1" smtClean="0">
                <a:solidFill>
                  <a:schemeClr val="tx1">
                    <a:lumMod val="75000"/>
                    <a:lumOff val="25000"/>
                  </a:schemeClr>
                </a:solidFill>
              </a:rPr>
              <a:t>yer</a:t>
            </a:r>
            <a:r>
              <a:rPr lang="en-IE" dirty="0" smtClean="0">
                <a:solidFill>
                  <a:schemeClr val="tx1">
                    <a:lumMod val="75000"/>
                    <a:lumOff val="25000"/>
                  </a:schemeClr>
                </a:solidFill>
              </a:rPr>
              <a:t> </a:t>
            </a:r>
            <a:r>
              <a:rPr lang="en-IE" dirty="0" err="1" smtClean="0">
                <a:solidFill>
                  <a:schemeClr val="tx1">
                    <a:lumMod val="75000"/>
                    <a:lumOff val="25000"/>
                  </a:schemeClr>
                </a:solidFill>
              </a:rPr>
              <a:t>alır</a:t>
            </a:r>
            <a:r>
              <a:rPr lang="en-IE" dirty="0" smtClean="0">
                <a:solidFill>
                  <a:schemeClr val="tx1">
                    <a:lumMod val="75000"/>
                    <a:lumOff val="25000"/>
                  </a:schemeClr>
                </a:solidFill>
              </a:rPr>
              <a:t>. </a:t>
            </a:r>
            <a:r>
              <a:rPr lang="en-IE" dirty="0" err="1" smtClean="0">
                <a:solidFill>
                  <a:schemeClr val="tx1">
                    <a:lumMod val="75000"/>
                    <a:lumOff val="25000"/>
                  </a:schemeClr>
                </a:solidFill>
              </a:rPr>
              <a:t>Bazı</a:t>
            </a:r>
            <a:r>
              <a:rPr lang="en-IE" dirty="0" smtClean="0">
                <a:solidFill>
                  <a:schemeClr val="tx1">
                    <a:lumMod val="75000"/>
                    <a:lumOff val="25000"/>
                  </a:schemeClr>
                </a:solidFill>
              </a:rPr>
              <a:t> </a:t>
            </a:r>
            <a:r>
              <a:rPr lang="en-IE" dirty="0" err="1" smtClean="0">
                <a:solidFill>
                  <a:schemeClr val="tx1">
                    <a:lumMod val="75000"/>
                    <a:lumOff val="25000"/>
                  </a:schemeClr>
                </a:solidFill>
              </a:rPr>
              <a:t>akıl</a:t>
            </a:r>
            <a:r>
              <a:rPr lang="en-IE" dirty="0" smtClean="0">
                <a:solidFill>
                  <a:schemeClr val="tx1">
                    <a:lumMod val="75000"/>
                    <a:lumOff val="25000"/>
                  </a:schemeClr>
                </a:solidFill>
              </a:rPr>
              <a:t> </a:t>
            </a:r>
            <a:r>
              <a:rPr lang="en-IE" dirty="0" err="1" smtClean="0">
                <a:solidFill>
                  <a:schemeClr val="tx1">
                    <a:lumMod val="75000"/>
                    <a:lumOff val="25000"/>
                  </a:schemeClr>
                </a:solidFill>
              </a:rPr>
              <a:t>sağlığı</a:t>
            </a:r>
            <a:r>
              <a:rPr lang="en-IE" dirty="0" smtClean="0">
                <a:solidFill>
                  <a:schemeClr val="tx1">
                    <a:lumMod val="75000"/>
                    <a:lumOff val="25000"/>
                  </a:schemeClr>
                </a:solidFill>
              </a:rPr>
              <a:t> </a:t>
            </a:r>
            <a:r>
              <a:rPr lang="en-IE" dirty="0" err="1" smtClean="0">
                <a:solidFill>
                  <a:schemeClr val="tx1">
                    <a:lumMod val="75000"/>
                    <a:lumOff val="25000"/>
                  </a:schemeClr>
                </a:solidFill>
              </a:rPr>
              <a:t>sorunları</a:t>
            </a:r>
            <a:r>
              <a:rPr lang="en-IE" dirty="0" smtClean="0">
                <a:solidFill>
                  <a:schemeClr val="tx1">
                    <a:lumMod val="75000"/>
                    <a:lumOff val="25000"/>
                  </a:schemeClr>
                </a:solidFill>
              </a:rPr>
              <a:t>, </a:t>
            </a:r>
            <a:r>
              <a:rPr lang="en-IE" dirty="0" err="1" smtClean="0">
                <a:solidFill>
                  <a:schemeClr val="tx1">
                    <a:lumMod val="75000"/>
                    <a:lumOff val="25000"/>
                  </a:schemeClr>
                </a:solidFill>
              </a:rPr>
              <a:t>insanların</a:t>
            </a:r>
            <a:r>
              <a:rPr lang="en-IE" dirty="0" smtClean="0">
                <a:solidFill>
                  <a:schemeClr val="tx1">
                    <a:lumMod val="75000"/>
                    <a:lumOff val="25000"/>
                  </a:schemeClr>
                </a:solidFill>
              </a:rPr>
              <a:t> </a:t>
            </a:r>
            <a:r>
              <a:rPr lang="en-IE" dirty="0" err="1" smtClean="0">
                <a:solidFill>
                  <a:schemeClr val="tx1">
                    <a:lumMod val="75000"/>
                    <a:lumOff val="25000"/>
                  </a:schemeClr>
                </a:solidFill>
              </a:rPr>
              <a:t>kendilerine</a:t>
            </a:r>
            <a:r>
              <a:rPr lang="en-IE" dirty="0" smtClean="0">
                <a:solidFill>
                  <a:schemeClr val="tx1">
                    <a:lumMod val="75000"/>
                    <a:lumOff val="25000"/>
                  </a:schemeClr>
                </a:solidFill>
              </a:rPr>
              <a:t> </a:t>
            </a:r>
            <a:r>
              <a:rPr lang="en-IE" dirty="0" err="1" smtClean="0">
                <a:solidFill>
                  <a:schemeClr val="tx1">
                    <a:lumMod val="75000"/>
                    <a:lumOff val="25000"/>
                  </a:schemeClr>
                </a:solidFill>
              </a:rPr>
              <a:t>zarar</a:t>
            </a:r>
            <a:r>
              <a:rPr lang="en-IE" dirty="0" smtClean="0">
                <a:solidFill>
                  <a:schemeClr val="tx1">
                    <a:lumMod val="75000"/>
                    <a:lumOff val="25000"/>
                  </a:schemeClr>
                </a:solidFill>
              </a:rPr>
              <a:t> </a:t>
            </a:r>
            <a:r>
              <a:rPr lang="en-IE" dirty="0" err="1" smtClean="0">
                <a:solidFill>
                  <a:schemeClr val="tx1">
                    <a:lumMod val="75000"/>
                    <a:lumOff val="25000"/>
                  </a:schemeClr>
                </a:solidFill>
              </a:rPr>
              <a:t>verme</a:t>
            </a:r>
            <a:r>
              <a:rPr lang="en-IE" dirty="0" smtClean="0">
                <a:solidFill>
                  <a:schemeClr val="tx1">
                    <a:lumMod val="75000"/>
                    <a:lumOff val="25000"/>
                  </a:schemeClr>
                </a:solidFill>
              </a:rPr>
              <a:t> </a:t>
            </a:r>
            <a:r>
              <a:rPr lang="en-IE" dirty="0" err="1" smtClean="0">
                <a:solidFill>
                  <a:schemeClr val="tx1">
                    <a:lumMod val="75000"/>
                    <a:lumOff val="25000"/>
                  </a:schemeClr>
                </a:solidFill>
              </a:rPr>
              <a:t>veya</a:t>
            </a:r>
            <a:r>
              <a:rPr lang="en-IE" dirty="0" smtClean="0">
                <a:solidFill>
                  <a:schemeClr val="tx1">
                    <a:lumMod val="75000"/>
                    <a:lumOff val="25000"/>
                  </a:schemeClr>
                </a:solidFill>
              </a:rPr>
              <a:t> </a:t>
            </a:r>
            <a:r>
              <a:rPr lang="en-IE" dirty="0" err="1" smtClean="0">
                <a:solidFill>
                  <a:schemeClr val="tx1">
                    <a:lumMod val="75000"/>
                    <a:lumOff val="25000"/>
                  </a:schemeClr>
                </a:solidFill>
              </a:rPr>
              <a:t>anoreksi</a:t>
            </a:r>
            <a:r>
              <a:rPr lang="en-IE" dirty="0" smtClean="0">
                <a:solidFill>
                  <a:schemeClr val="tx1">
                    <a:lumMod val="75000"/>
                    <a:lumOff val="25000"/>
                  </a:schemeClr>
                </a:solidFill>
              </a:rPr>
              <a:t> </a:t>
            </a:r>
            <a:r>
              <a:rPr lang="en-IE" dirty="0" err="1" smtClean="0">
                <a:solidFill>
                  <a:schemeClr val="tx1">
                    <a:lumMod val="75000"/>
                    <a:lumOff val="25000"/>
                  </a:schemeClr>
                </a:solidFill>
              </a:rPr>
              <a:t>veya</a:t>
            </a:r>
            <a:r>
              <a:rPr lang="en-IE" dirty="0" smtClean="0">
                <a:solidFill>
                  <a:schemeClr val="tx1">
                    <a:lumMod val="75000"/>
                    <a:lumOff val="25000"/>
                  </a:schemeClr>
                </a:solidFill>
              </a:rPr>
              <a:t> bulimia </a:t>
            </a:r>
            <a:r>
              <a:rPr lang="en-IE" dirty="0" err="1" smtClean="0">
                <a:solidFill>
                  <a:schemeClr val="tx1">
                    <a:lumMod val="75000"/>
                    <a:lumOff val="25000"/>
                  </a:schemeClr>
                </a:solidFill>
              </a:rPr>
              <a:t>gibi</a:t>
            </a:r>
            <a:r>
              <a:rPr lang="en-IE" dirty="0" smtClean="0">
                <a:solidFill>
                  <a:schemeClr val="tx1">
                    <a:lumMod val="75000"/>
                    <a:lumOff val="25000"/>
                  </a:schemeClr>
                </a:solidFill>
              </a:rPr>
              <a:t> </a:t>
            </a:r>
            <a:r>
              <a:rPr lang="en-IE" dirty="0" err="1" smtClean="0">
                <a:solidFill>
                  <a:schemeClr val="tx1">
                    <a:lumMod val="75000"/>
                    <a:lumOff val="25000"/>
                  </a:schemeClr>
                </a:solidFill>
              </a:rPr>
              <a:t>yeme</a:t>
            </a:r>
            <a:r>
              <a:rPr lang="en-IE" dirty="0" smtClean="0">
                <a:solidFill>
                  <a:schemeClr val="tx1">
                    <a:lumMod val="75000"/>
                    <a:lumOff val="25000"/>
                  </a:schemeClr>
                </a:solidFill>
              </a:rPr>
              <a:t> </a:t>
            </a:r>
            <a:r>
              <a:rPr lang="en-IE" dirty="0" err="1" smtClean="0">
                <a:solidFill>
                  <a:schemeClr val="tx1">
                    <a:lumMod val="75000"/>
                    <a:lumOff val="25000"/>
                  </a:schemeClr>
                </a:solidFill>
              </a:rPr>
              <a:t>bozuklukları</a:t>
            </a:r>
            <a:r>
              <a:rPr lang="en-IE" dirty="0" smtClean="0">
                <a:solidFill>
                  <a:schemeClr val="tx1">
                    <a:lumMod val="75000"/>
                    <a:lumOff val="25000"/>
                  </a:schemeClr>
                </a:solidFill>
              </a:rPr>
              <a:t> </a:t>
            </a:r>
            <a:r>
              <a:rPr lang="en-IE" dirty="0" err="1" smtClean="0">
                <a:solidFill>
                  <a:schemeClr val="tx1">
                    <a:lumMod val="75000"/>
                    <a:lumOff val="25000"/>
                  </a:schemeClr>
                </a:solidFill>
              </a:rPr>
              <a:t>gibi</a:t>
            </a:r>
            <a:r>
              <a:rPr lang="en-IE" dirty="0" smtClean="0">
                <a:solidFill>
                  <a:schemeClr val="tx1">
                    <a:lumMod val="75000"/>
                    <a:lumOff val="25000"/>
                  </a:schemeClr>
                </a:solidFill>
              </a:rPr>
              <a:t> </a:t>
            </a:r>
            <a:r>
              <a:rPr lang="en-IE" dirty="0" err="1" smtClean="0">
                <a:solidFill>
                  <a:schemeClr val="tx1">
                    <a:lumMod val="75000"/>
                    <a:lumOff val="25000"/>
                  </a:schemeClr>
                </a:solidFill>
              </a:rPr>
              <a:t>bedenlerine</a:t>
            </a:r>
            <a:r>
              <a:rPr lang="en-IE" dirty="0" smtClean="0">
                <a:solidFill>
                  <a:schemeClr val="tx1">
                    <a:lumMod val="75000"/>
                    <a:lumOff val="25000"/>
                  </a:schemeClr>
                </a:solidFill>
              </a:rPr>
              <a:t> </a:t>
            </a:r>
            <a:r>
              <a:rPr lang="en-IE" dirty="0" err="1" smtClean="0">
                <a:solidFill>
                  <a:schemeClr val="tx1">
                    <a:lumMod val="75000"/>
                    <a:lumOff val="25000"/>
                  </a:schemeClr>
                </a:solidFill>
              </a:rPr>
              <a:t>zarar</a:t>
            </a:r>
            <a:r>
              <a:rPr lang="en-IE" dirty="0" smtClean="0">
                <a:solidFill>
                  <a:schemeClr val="tx1">
                    <a:lumMod val="75000"/>
                    <a:lumOff val="25000"/>
                  </a:schemeClr>
                </a:solidFill>
              </a:rPr>
              <a:t> </a:t>
            </a:r>
            <a:r>
              <a:rPr lang="en-IE" dirty="0" err="1" smtClean="0">
                <a:solidFill>
                  <a:schemeClr val="tx1">
                    <a:lumMod val="75000"/>
                    <a:lumOff val="25000"/>
                  </a:schemeClr>
                </a:solidFill>
              </a:rPr>
              <a:t>veren</a:t>
            </a:r>
            <a:r>
              <a:rPr lang="en-IE" dirty="0" smtClean="0">
                <a:solidFill>
                  <a:schemeClr val="tx1">
                    <a:lumMod val="75000"/>
                    <a:lumOff val="25000"/>
                  </a:schemeClr>
                </a:solidFill>
              </a:rPr>
              <a:t> </a:t>
            </a:r>
            <a:r>
              <a:rPr lang="en-IE" dirty="0" err="1" smtClean="0">
                <a:solidFill>
                  <a:schemeClr val="tx1">
                    <a:lumMod val="75000"/>
                    <a:lumOff val="25000"/>
                  </a:schemeClr>
                </a:solidFill>
              </a:rPr>
              <a:t>şeyler</a:t>
            </a:r>
            <a:r>
              <a:rPr lang="en-IE" dirty="0" smtClean="0">
                <a:solidFill>
                  <a:schemeClr val="tx1">
                    <a:lumMod val="75000"/>
                    <a:lumOff val="25000"/>
                  </a:schemeClr>
                </a:solidFill>
              </a:rPr>
              <a:t> </a:t>
            </a:r>
            <a:r>
              <a:rPr lang="en-IE" dirty="0" err="1" smtClean="0">
                <a:solidFill>
                  <a:schemeClr val="tx1">
                    <a:lumMod val="75000"/>
                    <a:lumOff val="25000"/>
                  </a:schemeClr>
                </a:solidFill>
              </a:rPr>
              <a:t>yapmasına</a:t>
            </a:r>
            <a:r>
              <a:rPr lang="en-IE" dirty="0" smtClean="0">
                <a:solidFill>
                  <a:schemeClr val="tx1">
                    <a:lumMod val="75000"/>
                    <a:lumOff val="25000"/>
                  </a:schemeClr>
                </a:solidFill>
              </a:rPr>
              <a:t> </a:t>
            </a:r>
            <a:r>
              <a:rPr lang="en-IE" dirty="0" err="1" smtClean="0">
                <a:solidFill>
                  <a:schemeClr val="tx1">
                    <a:lumMod val="75000"/>
                    <a:lumOff val="25000"/>
                  </a:schemeClr>
                </a:solidFill>
              </a:rPr>
              <a:t>neden</a:t>
            </a:r>
            <a:r>
              <a:rPr lang="en-IE" dirty="0" smtClean="0">
                <a:solidFill>
                  <a:schemeClr val="tx1">
                    <a:lumMod val="75000"/>
                    <a:lumOff val="25000"/>
                  </a:schemeClr>
                </a:solidFill>
              </a:rPr>
              <a:t> </a:t>
            </a:r>
            <a:r>
              <a:rPr lang="en-IE" dirty="0" err="1" smtClean="0">
                <a:solidFill>
                  <a:schemeClr val="tx1">
                    <a:lumMod val="75000"/>
                    <a:lumOff val="25000"/>
                  </a:schemeClr>
                </a:solidFill>
              </a:rPr>
              <a:t>olabilir</a:t>
            </a:r>
            <a:r>
              <a:rPr lang="en-IE" dirty="0" smtClean="0">
                <a:solidFill>
                  <a:schemeClr val="tx1">
                    <a:lumMod val="75000"/>
                    <a:lumOff val="25000"/>
                  </a:schemeClr>
                </a:solidFill>
              </a:rPr>
              <a:t>.</a:t>
            </a:r>
            <a:endParaRPr lang="en-IE" b="0" i="0" dirty="0" smtClean="0">
              <a:solidFill>
                <a:schemeClr val="tx1">
                  <a:lumMod val="75000"/>
                  <a:lumOff val="25000"/>
                </a:schemeClr>
              </a:solidFill>
              <a:effectLst/>
            </a:endParaRPr>
          </a:p>
          <a:p>
            <a:pPr algn="ctr"/>
            <a:r>
              <a:rPr lang="tr-TR" b="1" dirty="0" smtClean="0">
                <a:solidFill>
                  <a:schemeClr val="accent6"/>
                </a:solidFill>
              </a:rPr>
              <a:t>COVID </a:t>
            </a:r>
            <a:r>
              <a:rPr lang="tr-TR" b="1" dirty="0" err="1" smtClean="0">
                <a:solidFill>
                  <a:schemeClr val="accent6"/>
                </a:solidFill>
              </a:rPr>
              <a:t>Impacts</a:t>
            </a:r>
            <a:r>
              <a:rPr lang="tr-TR" b="1" dirty="0" smtClean="0">
                <a:solidFill>
                  <a:schemeClr val="accent6"/>
                </a:solidFill>
              </a:rPr>
              <a:t>, </a:t>
            </a:r>
            <a:r>
              <a:rPr lang="tr-TR" dirty="0" smtClean="0">
                <a:solidFill>
                  <a:schemeClr val="tx1">
                    <a:lumMod val="75000"/>
                    <a:lumOff val="25000"/>
                  </a:schemeClr>
                </a:solidFill>
              </a:rPr>
              <a:t>yaklaşık 70 ülkede çocukluk aşılarına erişimi kesintiye uğrattı. Sıtma gibi bulaşıcı hastalıklar, hizmet iptalleri nedeniyle% 100'e çıkacak.</a:t>
            </a:r>
            <a:endParaRPr lang="en-IE" dirty="0">
              <a:solidFill>
                <a:schemeClr val="tx1">
                  <a:lumMod val="75000"/>
                  <a:lumOff val="25000"/>
                </a:schemeClr>
              </a:solidFill>
            </a:endParaRPr>
          </a:p>
          <a:p>
            <a:endParaRPr lang="en-IE" b="1" dirty="0">
              <a:solidFill>
                <a:schemeClr val="tx1">
                  <a:lumMod val="75000"/>
                  <a:lumOff val="25000"/>
                </a:schemeClr>
              </a:solidFill>
            </a:endParaRPr>
          </a:p>
        </p:txBody>
      </p:sp>
      <p:sp>
        <p:nvSpPr>
          <p:cNvPr id="7" name="Text Placeholder 5">
            <a:extLst>
              <a:ext uri="{FF2B5EF4-FFF2-40B4-BE49-F238E27FC236}">
                <a16:creationId xmlns:a16="http://schemas.microsoft.com/office/drawing/2014/main" xmlns="" id="{B14611DC-5491-472A-BAE9-8F1ED6584133}"/>
              </a:ext>
            </a:extLst>
          </p:cNvPr>
          <p:cNvSpPr txBox="1">
            <a:spLocks/>
          </p:cNvSpPr>
          <p:nvPr/>
        </p:nvSpPr>
        <p:spPr>
          <a:xfrm>
            <a:off x="3966827" y="189672"/>
            <a:ext cx="7923750" cy="69735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b="1" dirty="0" err="1" smtClean="0">
                <a:solidFill>
                  <a:srgbClr val="ED2A59"/>
                </a:solidFill>
              </a:rPr>
              <a:t>Sosyal</a:t>
            </a:r>
            <a:r>
              <a:rPr lang="en-IE" b="1" dirty="0" smtClean="0">
                <a:solidFill>
                  <a:srgbClr val="ED2A59"/>
                </a:solidFill>
              </a:rPr>
              <a:t> </a:t>
            </a:r>
            <a:r>
              <a:rPr lang="en-IE" b="1" dirty="0" err="1" smtClean="0">
                <a:solidFill>
                  <a:srgbClr val="ED2A59"/>
                </a:solidFill>
              </a:rPr>
              <a:t>İnovasyon</a:t>
            </a:r>
            <a:r>
              <a:rPr lang="en-IE" b="1" dirty="0" smtClean="0">
                <a:solidFill>
                  <a:srgbClr val="ED2A59"/>
                </a:solidFill>
              </a:rPr>
              <a:t> </a:t>
            </a:r>
            <a:r>
              <a:rPr lang="en-IE" b="1" dirty="0" err="1" smtClean="0">
                <a:solidFill>
                  <a:srgbClr val="ED2A59"/>
                </a:solidFill>
              </a:rPr>
              <a:t>Fırsatları</a:t>
            </a:r>
            <a:r>
              <a:rPr lang="en-IE" b="1" dirty="0" smtClean="0">
                <a:solidFill>
                  <a:srgbClr val="ED2A59"/>
                </a:solidFill>
              </a:rPr>
              <a:t> </a:t>
            </a:r>
            <a:r>
              <a:rPr lang="en-IE" b="1" dirty="0" err="1" smtClean="0">
                <a:solidFill>
                  <a:schemeClr val="accent6"/>
                </a:solidFill>
              </a:rPr>
              <a:t>Refah</a:t>
            </a:r>
            <a:endParaRPr lang="en-IE" b="1" dirty="0">
              <a:solidFill>
                <a:schemeClr val="accent6"/>
              </a:solidFill>
            </a:endParaRPr>
          </a:p>
        </p:txBody>
      </p:sp>
      <p:pic>
        <p:nvPicPr>
          <p:cNvPr id="9" name="Picture 8" descr="A picture containing person, person, indoor&#10;&#10;Description automatically generated">
            <a:extLst>
              <a:ext uri="{FF2B5EF4-FFF2-40B4-BE49-F238E27FC236}">
                <a16:creationId xmlns:a16="http://schemas.microsoft.com/office/drawing/2014/main" xmlns="" id="{4A4F6A95-91F5-456A-BED4-E70EDD925E9C}"/>
              </a:ext>
            </a:extLst>
          </p:cNvPr>
          <p:cNvPicPr>
            <a:picLocks noChangeAspect="1"/>
          </p:cNvPicPr>
          <p:nvPr/>
        </p:nvPicPr>
        <p:blipFill>
          <a:blip r:embed="rId2"/>
          <a:stretch>
            <a:fillRect/>
          </a:stretch>
        </p:blipFill>
        <p:spPr>
          <a:xfrm>
            <a:off x="0" y="1104523"/>
            <a:ext cx="3471012" cy="5206518"/>
          </a:xfrm>
          <a:prstGeom prst="rect">
            <a:avLst/>
          </a:prstGeom>
        </p:spPr>
      </p:pic>
    </p:spTree>
    <p:extLst>
      <p:ext uri="{BB962C8B-B14F-4D97-AF65-F5344CB8AC3E}">
        <p14:creationId xmlns:p14="http://schemas.microsoft.com/office/powerpoint/2010/main" xmlns="" val="23675374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F037C0EB-E9FB-4D97-B9E2-8C41E6695326}"/>
              </a:ext>
            </a:extLst>
          </p:cNvPr>
          <p:cNvSpPr>
            <a:spLocks noGrp="1"/>
          </p:cNvSpPr>
          <p:nvPr>
            <p:ph type="body" sz="quarter" idx="14"/>
          </p:nvPr>
        </p:nvSpPr>
        <p:spPr>
          <a:xfrm>
            <a:off x="3757188" y="1241975"/>
            <a:ext cx="8133389" cy="5206518"/>
          </a:xfrm>
        </p:spPr>
        <p:txBody>
          <a:bodyPr/>
          <a:lstStyle/>
          <a:p>
            <a:pPr algn="ctr"/>
            <a:r>
              <a:rPr lang="tr-TR" b="1" dirty="0" smtClean="0">
                <a:solidFill>
                  <a:schemeClr val="tx1">
                    <a:lumMod val="75000"/>
                    <a:lumOff val="25000"/>
                  </a:schemeClr>
                </a:solidFill>
              </a:rPr>
              <a:t>Sağlık </a:t>
            </a:r>
            <a:r>
              <a:rPr lang="tr-TR" b="1" dirty="0" smtClean="0">
                <a:solidFill>
                  <a:schemeClr val="tx1">
                    <a:lumMod val="75000"/>
                    <a:lumOff val="25000"/>
                  </a:schemeClr>
                </a:solidFill>
              </a:rPr>
              <a:t>ve bakım sektörü, en son teknolojiler (</a:t>
            </a:r>
            <a:r>
              <a:rPr lang="tr-TR" b="1" dirty="0" err="1" smtClean="0">
                <a:solidFill>
                  <a:schemeClr val="tx1">
                    <a:lumMod val="75000"/>
                    <a:lumOff val="25000"/>
                  </a:schemeClr>
                </a:solidFill>
              </a:rPr>
              <a:t>medtech</a:t>
            </a:r>
            <a:r>
              <a:rPr lang="tr-TR" b="1" dirty="0" smtClean="0">
                <a:solidFill>
                  <a:schemeClr val="tx1">
                    <a:lumMod val="75000"/>
                    <a:lumOff val="25000"/>
                  </a:schemeClr>
                </a:solidFill>
              </a:rPr>
              <a:t>, </a:t>
            </a:r>
            <a:r>
              <a:rPr lang="tr-TR" b="1" dirty="0" err="1" smtClean="0">
                <a:solidFill>
                  <a:schemeClr val="tx1">
                    <a:lumMod val="75000"/>
                    <a:lumOff val="25000"/>
                  </a:schemeClr>
                </a:solidFill>
              </a:rPr>
              <a:t>biyoteknoloji</a:t>
            </a:r>
            <a:r>
              <a:rPr lang="tr-TR" b="1" dirty="0" smtClean="0">
                <a:solidFill>
                  <a:schemeClr val="tx1">
                    <a:lumMod val="75000"/>
                    <a:lumOff val="25000"/>
                  </a:schemeClr>
                </a:solidFill>
              </a:rPr>
              <a:t>, hassas tıp) tarafından yönlendirilmiştir. Pazardaki boşlukları daha erişilebilir, alternatif bir şekilde </a:t>
            </a:r>
            <a:r>
              <a:rPr lang="tr-TR" dirty="0" smtClean="0">
                <a:solidFill>
                  <a:schemeClr val="tx1">
                    <a:lumMod val="75000"/>
                    <a:lumOff val="25000"/>
                  </a:schemeClr>
                </a:solidFill>
              </a:rPr>
              <a:t>doldurmak için hala </a:t>
            </a:r>
            <a:r>
              <a:rPr lang="tr-TR" b="1" dirty="0" smtClean="0">
                <a:solidFill>
                  <a:schemeClr val="tx1">
                    <a:lumMod val="75000"/>
                    <a:lumOff val="25000"/>
                  </a:schemeClr>
                </a:solidFill>
              </a:rPr>
              <a:t>Dijital Sosyal </a:t>
            </a:r>
            <a:r>
              <a:rPr lang="tr-TR" b="1" dirty="0" err="1" smtClean="0">
                <a:solidFill>
                  <a:schemeClr val="tx1">
                    <a:lumMod val="75000"/>
                    <a:lumOff val="25000"/>
                  </a:schemeClr>
                </a:solidFill>
              </a:rPr>
              <a:t>İnovasyona</a:t>
            </a:r>
            <a:r>
              <a:rPr lang="tr-TR" b="1" dirty="0" smtClean="0">
                <a:solidFill>
                  <a:schemeClr val="tx1">
                    <a:lumMod val="75000"/>
                    <a:lumOff val="25000"/>
                  </a:schemeClr>
                </a:solidFill>
              </a:rPr>
              <a:t> ihtiyacı var;</a:t>
            </a:r>
            <a:endParaRPr lang="en-IE" b="1" dirty="0">
              <a:solidFill>
                <a:schemeClr val="tx1">
                  <a:lumMod val="75000"/>
                  <a:lumOff val="25000"/>
                </a:schemeClr>
              </a:solidFill>
            </a:endParaRPr>
          </a:p>
          <a:p>
            <a:pPr marL="342900" indent="-342900">
              <a:buFont typeface="Arial" panose="020B0604020202020204" pitchFamily="34" charset="0"/>
              <a:buChar char="•"/>
            </a:pPr>
            <a:r>
              <a:rPr lang="en-IE" dirty="0" err="1" smtClean="0">
                <a:solidFill>
                  <a:schemeClr val="tx1">
                    <a:lumMod val="75000"/>
                    <a:lumOff val="25000"/>
                  </a:schemeClr>
                </a:solidFill>
              </a:rPr>
              <a:t>Hastalıkları</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uzun</a:t>
            </a:r>
            <a:r>
              <a:rPr lang="en-IE" dirty="0" smtClean="0">
                <a:solidFill>
                  <a:schemeClr val="tx1">
                    <a:lumMod val="75000"/>
                    <a:lumOff val="25000"/>
                  </a:schemeClr>
                </a:solidFill>
              </a:rPr>
              <a:t> </a:t>
            </a:r>
            <a:r>
              <a:rPr lang="en-IE" dirty="0" err="1" smtClean="0">
                <a:solidFill>
                  <a:schemeClr val="tx1">
                    <a:lumMod val="75000"/>
                    <a:lumOff val="25000"/>
                  </a:schemeClr>
                </a:solidFill>
              </a:rPr>
              <a:t>vadeli</a:t>
            </a:r>
            <a:r>
              <a:rPr lang="en-IE" dirty="0" smtClean="0">
                <a:solidFill>
                  <a:schemeClr val="tx1">
                    <a:lumMod val="75000"/>
                    <a:lumOff val="25000"/>
                  </a:schemeClr>
                </a:solidFill>
              </a:rPr>
              <a:t> </a:t>
            </a:r>
            <a:r>
              <a:rPr lang="en-IE" dirty="0" err="1" smtClean="0">
                <a:solidFill>
                  <a:schemeClr val="tx1">
                    <a:lumMod val="75000"/>
                    <a:lumOff val="25000"/>
                  </a:schemeClr>
                </a:solidFill>
              </a:rPr>
              <a:t>sağlık</a:t>
            </a:r>
            <a:r>
              <a:rPr lang="en-IE" dirty="0" smtClean="0">
                <a:solidFill>
                  <a:schemeClr val="tx1">
                    <a:lumMod val="75000"/>
                    <a:lumOff val="25000"/>
                  </a:schemeClr>
                </a:solidFill>
              </a:rPr>
              <a:t> </a:t>
            </a:r>
            <a:r>
              <a:rPr lang="en-IE" dirty="0" err="1" smtClean="0">
                <a:solidFill>
                  <a:schemeClr val="tx1">
                    <a:lumMod val="75000"/>
                    <a:lumOff val="25000"/>
                  </a:schemeClr>
                </a:solidFill>
              </a:rPr>
              <a:t>sorunları</a:t>
            </a:r>
            <a:r>
              <a:rPr lang="en-IE" dirty="0" smtClean="0">
                <a:solidFill>
                  <a:schemeClr val="tx1">
                    <a:lumMod val="75000"/>
                    <a:lumOff val="25000"/>
                  </a:schemeClr>
                </a:solidFill>
              </a:rPr>
              <a:t> </a:t>
            </a:r>
            <a:r>
              <a:rPr lang="en-IE" dirty="0" err="1" smtClean="0">
                <a:solidFill>
                  <a:schemeClr val="tx1">
                    <a:lumMod val="75000"/>
                    <a:lumOff val="25000"/>
                  </a:schemeClr>
                </a:solidFill>
              </a:rPr>
              <a:t>olan</a:t>
            </a:r>
            <a:r>
              <a:rPr lang="en-IE" dirty="0" smtClean="0">
                <a:solidFill>
                  <a:schemeClr val="tx1">
                    <a:lumMod val="75000"/>
                    <a:lumOff val="25000"/>
                  </a:schemeClr>
                </a:solidFill>
              </a:rPr>
              <a:t> </a:t>
            </a:r>
            <a:r>
              <a:rPr lang="en-IE" dirty="0" err="1" smtClean="0">
                <a:solidFill>
                  <a:schemeClr val="tx1">
                    <a:lumMod val="75000"/>
                    <a:lumOff val="25000"/>
                  </a:schemeClr>
                </a:solidFill>
              </a:rPr>
              <a:t>kişiler</a:t>
            </a:r>
            <a:r>
              <a:rPr lang="en-IE" dirty="0" smtClean="0">
                <a:solidFill>
                  <a:schemeClr val="tx1">
                    <a:lumMod val="75000"/>
                    <a:lumOff val="25000"/>
                  </a:schemeClr>
                </a:solidFill>
              </a:rPr>
              <a:t> </a:t>
            </a:r>
            <a:r>
              <a:rPr lang="en-IE" dirty="0" err="1" smtClean="0">
                <a:solidFill>
                  <a:schemeClr val="tx1">
                    <a:lumMod val="75000"/>
                    <a:lumOff val="25000"/>
                  </a:schemeClr>
                </a:solidFill>
              </a:rPr>
              <a:t>için</a:t>
            </a:r>
            <a:r>
              <a:rPr lang="en-IE" dirty="0" smtClean="0">
                <a:solidFill>
                  <a:schemeClr val="tx1">
                    <a:lumMod val="75000"/>
                    <a:lumOff val="25000"/>
                  </a:schemeClr>
                </a:solidFill>
              </a:rPr>
              <a:t> </a:t>
            </a:r>
            <a:r>
              <a:rPr lang="en-IE" dirty="0" err="1" smtClean="0">
                <a:solidFill>
                  <a:schemeClr val="tx1">
                    <a:lumMod val="75000"/>
                    <a:lumOff val="25000"/>
                  </a:schemeClr>
                </a:solidFill>
              </a:rPr>
              <a:t>özelleştirilebilir</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düşük</a:t>
            </a:r>
            <a:r>
              <a:rPr lang="en-IE" dirty="0" smtClean="0">
                <a:solidFill>
                  <a:schemeClr val="tx1">
                    <a:lumMod val="75000"/>
                    <a:lumOff val="25000"/>
                  </a:schemeClr>
                </a:solidFill>
              </a:rPr>
              <a:t> </a:t>
            </a:r>
            <a:r>
              <a:rPr lang="en-IE" dirty="0" err="1" smtClean="0">
                <a:solidFill>
                  <a:schemeClr val="tx1">
                    <a:lumMod val="75000"/>
                    <a:lumOff val="25000"/>
                  </a:schemeClr>
                </a:solidFill>
              </a:rPr>
              <a:t>maliyetli</a:t>
            </a:r>
            <a:r>
              <a:rPr lang="en-IE" dirty="0" smtClean="0">
                <a:solidFill>
                  <a:schemeClr val="tx1">
                    <a:lumMod val="75000"/>
                    <a:lumOff val="25000"/>
                  </a:schemeClr>
                </a:solidFill>
              </a:rPr>
              <a:t> </a:t>
            </a:r>
            <a:r>
              <a:rPr lang="en-IE" dirty="0" err="1" smtClean="0">
                <a:solidFill>
                  <a:schemeClr val="tx1">
                    <a:lumMod val="75000"/>
                    <a:lumOff val="25000"/>
                  </a:schemeClr>
                </a:solidFill>
              </a:rPr>
              <a:t>çözümlerin</a:t>
            </a:r>
            <a:r>
              <a:rPr lang="en-IE" dirty="0" smtClean="0">
                <a:solidFill>
                  <a:schemeClr val="tx1">
                    <a:lumMod val="75000"/>
                    <a:lumOff val="25000"/>
                  </a:schemeClr>
                </a:solidFill>
              </a:rPr>
              <a:t> </a:t>
            </a:r>
            <a:r>
              <a:rPr lang="en-IE" dirty="0" err="1" smtClean="0">
                <a:solidFill>
                  <a:schemeClr val="tx1">
                    <a:lumMod val="75000"/>
                    <a:lumOff val="25000"/>
                  </a:schemeClr>
                </a:solidFill>
              </a:rPr>
              <a:t>eksikliği</a:t>
            </a:r>
            <a:r>
              <a:rPr lang="en-IE" dirty="0" smtClean="0">
                <a:solidFill>
                  <a:schemeClr val="tx1">
                    <a:lumMod val="75000"/>
                    <a:lumOff val="25000"/>
                  </a:schemeClr>
                </a:solidFill>
              </a:rPr>
              <a:t>.</a:t>
            </a:r>
          </a:p>
          <a:p>
            <a:pPr marL="342900" indent="-342900">
              <a:buFont typeface="Arial" panose="020B0604020202020204" pitchFamily="34" charset="0"/>
              <a:buChar char="•"/>
            </a:pPr>
            <a:r>
              <a:rPr lang="en-IE" dirty="0" err="1" smtClean="0">
                <a:solidFill>
                  <a:schemeClr val="tx1">
                    <a:lumMod val="75000"/>
                    <a:lumOff val="25000"/>
                  </a:schemeClr>
                </a:solidFill>
              </a:rPr>
              <a:t>Veri</a:t>
            </a:r>
            <a:r>
              <a:rPr lang="en-IE" dirty="0" smtClean="0">
                <a:solidFill>
                  <a:schemeClr val="tx1">
                    <a:lumMod val="75000"/>
                    <a:lumOff val="25000"/>
                  </a:schemeClr>
                </a:solidFill>
              </a:rPr>
              <a:t> </a:t>
            </a:r>
            <a:r>
              <a:rPr lang="en-IE" dirty="0" err="1" smtClean="0">
                <a:solidFill>
                  <a:schemeClr val="tx1">
                    <a:lumMod val="75000"/>
                    <a:lumOff val="25000"/>
                  </a:schemeClr>
                </a:solidFill>
              </a:rPr>
              <a:t>alışverişi</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hasta</a:t>
            </a:r>
            <a:r>
              <a:rPr lang="en-IE" dirty="0" smtClean="0">
                <a:solidFill>
                  <a:schemeClr val="tx1">
                    <a:lumMod val="75000"/>
                    <a:lumOff val="25000"/>
                  </a:schemeClr>
                </a:solidFill>
              </a:rPr>
              <a:t> </a:t>
            </a:r>
            <a:r>
              <a:rPr lang="en-IE" dirty="0" err="1" smtClean="0">
                <a:solidFill>
                  <a:schemeClr val="tx1">
                    <a:lumMod val="75000"/>
                    <a:lumOff val="25000"/>
                  </a:schemeClr>
                </a:solidFill>
              </a:rPr>
              <a:t>verilerinin</a:t>
            </a:r>
            <a:r>
              <a:rPr lang="en-IE" dirty="0" smtClean="0">
                <a:solidFill>
                  <a:schemeClr val="tx1">
                    <a:lumMod val="75000"/>
                    <a:lumOff val="25000"/>
                  </a:schemeClr>
                </a:solidFill>
              </a:rPr>
              <a:t> </a:t>
            </a:r>
            <a:r>
              <a:rPr lang="en-IE" dirty="0" err="1" smtClean="0">
                <a:solidFill>
                  <a:schemeClr val="tx1">
                    <a:lumMod val="75000"/>
                    <a:lumOff val="25000"/>
                  </a:schemeClr>
                </a:solidFill>
              </a:rPr>
              <a:t>sayısallaştırılmasını</a:t>
            </a:r>
            <a:r>
              <a:rPr lang="en-IE" dirty="0" smtClean="0">
                <a:solidFill>
                  <a:schemeClr val="tx1">
                    <a:lumMod val="75000"/>
                    <a:lumOff val="25000"/>
                  </a:schemeClr>
                </a:solidFill>
              </a:rPr>
              <a:t> </a:t>
            </a:r>
            <a:r>
              <a:rPr lang="en-IE" dirty="0" err="1" smtClean="0">
                <a:solidFill>
                  <a:schemeClr val="tx1">
                    <a:lumMod val="75000"/>
                    <a:lumOff val="25000"/>
                  </a:schemeClr>
                </a:solidFill>
              </a:rPr>
              <a:t>sağlama</a:t>
            </a:r>
            <a:r>
              <a:rPr lang="en-IE" dirty="0" smtClean="0">
                <a:solidFill>
                  <a:schemeClr val="tx1">
                    <a:lumMod val="75000"/>
                    <a:lumOff val="25000"/>
                  </a:schemeClr>
                </a:solidFill>
              </a:rPr>
              <a:t> </a:t>
            </a:r>
            <a:r>
              <a:rPr lang="en-IE" dirty="0" err="1" smtClean="0">
                <a:solidFill>
                  <a:schemeClr val="tx1">
                    <a:lumMod val="75000"/>
                    <a:lumOff val="25000"/>
                  </a:schemeClr>
                </a:solidFill>
              </a:rPr>
              <a:t>ihtiyacı</a:t>
            </a:r>
            <a:r>
              <a:rPr lang="en-IE" dirty="0" smtClean="0">
                <a:solidFill>
                  <a:schemeClr val="tx1">
                    <a:lumMod val="75000"/>
                    <a:lumOff val="25000"/>
                  </a:schemeClr>
                </a:solidFill>
              </a:rPr>
              <a:t>. DSİ, </a:t>
            </a:r>
            <a:r>
              <a:rPr lang="en-IE" dirty="0" err="1" smtClean="0">
                <a:solidFill>
                  <a:schemeClr val="tx1">
                    <a:lumMod val="75000"/>
                    <a:lumOff val="25000"/>
                  </a:schemeClr>
                </a:solidFill>
              </a:rPr>
              <a:t>bu</a:t>
            </a:r>
            <a:r>
              <a:rPr lang="en-IE" dirty="0" smtClean="0">
                <a:solidFill>
                  <a:schemeClr val="tx1">
                    <a:lumMod val="75000"/>
                    <a:lumOff val="25000"/>
                  </a:schemeClr>
                </a:solidFill>
              </a:rPr>
              <a:t> </a:t>
            </a:r>
            <a:r>
              <a:rPr lang="en-IE" dirty="0" err="1" smtClean="0">
                <a:solidFill>
                  <a:schemeClr val="tx1">
                    <a:lumMod val="75000"/>
                    <a:lumOff val="25000"/>
                  </a:schemeClr>
                </a:solidFill>
              </a:rPr>
              <a:t>alan</a:t>
            </a:r>
            <a:r>
              <a:rPr lang="en-IE" dirty="0" smtClean="0">
                <a:solidFill>
                  <a:schemeClr val="tx1">
                    <a:lumMod val="75000"/>
                    <a:lumOff val="25000"/>
                  </a:schemeClr>
                </a:solidFill>
              </a:rPr>
              <a:t> </a:t>
            </a:r>
            <a:r>
              <a:rPr lang="en-IE" dirty="0" err="1" smtClean="0">
                <a:solidFill>
                  <a:schemeClr val="tx1">
                    <a:lumMod val="75000"/>
                    <a:lumOff val="25000"/>
                  </a:schemeClr>
                </a:solidFill>
              </a:rPr>
              <a:t>için</a:t>
            </a:r>
            <a:r>
              <a:rPr lang="en-IE" dirty="0" smtClean="0">
                <a:solidFill>
                  <a:schemeClr val="tx1">
                    <a:lumMod val="75000"/>
                    <a:lumOff val="25000"/>
                  </a:schemeClr>
                </a:solidFill>
              </a:rPr>
              <a:t> </a:t>
            </a:r>
            <a:r>
              <a:rPr lang="en-IE" dirty="0" err="1" smtClean="0">
                <a:solidFill>
                  <a:schemeClr val="tx1">
                    <a:lumMod val="75000"/>
                    <a:lumOff val="25000"/>
                  </a:schemeClr>
                </a:solidFill>
              </a:rPr>
              <a:t>mükemmel</a:t>
            </a:r>
            <a:r>
              <a:rPr lang="en-IE" dirty="0" smtClean="0">
                <a:solidFill>
                  <a:schemeClr val="tx1">
                    <a:lumMod val="75000"/>
                    <a:lumOff val="25000"/>
                  </a:schemeClr>
                </a:solidFill>
              </a:rPr>
              <a:t> </a:t>
            </a:r>
            <a:r>
              <a:rPr lang="en-IE" dirty="0" err="1" smtClean="0">
                <a:solidFill>
                  <a:schemeClr val="tx1">
                    <a:lumMod val="75000"/>
                    <a:lumOff val="25000"/>
                  </a:schemeClr>
                </a:solidFill>
              </a:rPr>
              <a:t>olan</a:t>
            </a:r>
            <a:r>
              <a:rPr lang="en-IE" dirty="0" smtClean="0">
                <a:solidFill>
                  <a:schemeClr val="tx1">
                    <a:lumMod val="75000"/>
                    <a:lumOff val="25000"/>
                  </a:schemeClr>
                </a:solidFill>
              </a:rPr>
              <a:t> </a:t>
            </a:r>
            <a:r>
              <a:rPr lang="en-IE" dirty="0" err="1" smtClean="0">
                <a:solidFill>
                  <a:schemeClr val="tx1">
                    <a:lumMod val="75000"/>
                    <a:lumOff val="25000"/>
                  </a:schemeClr>
                </a:solidFill>
              </a:rPr>
              <a:t>açıklık</a:t>
            </a:r>
            <a:r>
              <a:rPr lang="en-IE" dirty="0" smtClean="0">
                <a:solidFill>
                  <a:schemeClr val="tx1">
                    <a:lumMod val="75000"/>
                    <a:lumOff val="25000"/>
                  </a:schemeClr>
                </a:solidFill>
              </a:rPr>
              <a:t>, </a:t>
            </a:r>
            <a:r>
              <a:rPr lang="en-IE" dirty="0" err="1" smtClean="0">
                <a:solidFill>
                  <a:schemeClr val="tx1">
                    <a:lumMod val="75000"/>
                    <a:lumOff val="25000"/>
                  </a:schemeClr>
                </a:solidFill>
              </a:rPr>
              <a:t>mahremiyet</a:t>
            </a:r>
            <a:r>
              <a:rPr lang="en-IE" dirty="0" smtClean="0">
                <a:solidFill>
                  <a:schemeClr val="tx1">
                    <a:lumMod val="75000"/>
                    <a:lumOff val="25000"/>
                  </a:schemeClr>
                </a:solidFill>
              </a:rPr>
              <a:t>, </a:t>
            </a:r>
            <a:r>
              <a:rPr lang="en-IE" dirty="0" err="1" smtClean="0">
                <a:solidFill>
                  <a:schemeClr val="tx1">
                    <a:lumMod val="75000"/>
                    <a:lumOff val="25000"/>
                  </a:schemeClr>
                </a:solidFill>
              </a:rPr>
              <a:t>etik</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pozitif</a:t>
            </a:r>
            <a:r>
              <a:rPr lang="en-IE" dirty="0" smtClean="0">
                <a:solidFill>
                  <a:schemeClr val="tx1">
                    <a:lumMod val="75000"/>
                    <a:lumOff val="25000"/>
                  </a:schemeClr>
                </a:solidFill>
              </a:rPr>
              <a:t> </a:t>
            </a:r>
            <a:r>
              <a:rPr lang="en-IE" dirty="0" err="1" smtClean="0">
                <a:solidFill>
                  <a:schemeClr val="tx1">
                    <a:lumMod val="75000"/>
                    <a:lumOff val="25000"/>
                  </a:schemeClr>
                </a:solidFill>
              </a:rPr>
              <a:t>sosyal</a:t>
            </a:r>
            <a:r>
              <a:rPr lang="en-IE" dirty="0" smtClean="0">
                <a:solidFill>
                  <a:schemeClr val="tx1">
                    <a:lumMod val="75000"/>
                    <a:lumOff val="25000"/>
                  </a:schemeClr>
                </a:solidFill>
              </a:rPr>
              <a:t> </a:t>
            </a:r>
            <a:r>
              <a:rPr lang="en-IE" dirty="0" err="1" smtClean="0">
                <a:solidFill>
                  <a:schemeClr val="tx1">
                    <a:lumMod val="75000"/>
                    <a:lumOff val="25000"/>
                  </a:schemeClr>
                </a:solidFill>
              </a:rPr>
              <a:t>etkiye</a:t>
            </a:r>
            <a:r>
              <a:rPr lang="en-IE" dirty="0" smtClean="0">
                <a:solidFill>
                  <a:schemeClr val="tx1">
                    <a:lumMod val="75000"/>
                    <a:lumOff val="25000"/>
                  </a:schemeClr>
                </a:solidFill>
              </a:rPr>
              <a:t> </a:t>
            </a:r>
            <a:r>
              <a:rPr lang="en-IE" dirty="0" err="1" smtClean="0">
                <a:solidFill>
                  <a:schemeClr val="tx1">
                    <a:lumMod val="75000"/>
                    <a:lumOff val="25000"/>
                  </a:schemeClr>
                </a:solidFill>
              </a:rPr>
              <a:t>kendini</a:t>
            </a:r>
            <a:r>
              <a:rPr lang="en-IE" dirty="0" smtClean="0">
                <a:solidFill>
                  <a:schemeClr val="tx1">
                    <a:lumMod val="75000"/>
                    <a:lumOff val="25000"/>
                  </a:schemeClr>
                </a:solidFill>
              </a:rPr>
              <a:t> </a:t>
            </a:r>
            <a:r>
              <a:rPr lang="en-IE" dirty="0" err="1" smtClean="0">
                <a:solidFill>
                  <a:schemeClr val="tx1">
                    <a:lumMod val="75000"/>
                    <a:lumOff val="25000"/>
                  </a:schemeClr>
                </a:solidFill>
              </a:rPr>
              <a:t>adamıştır</a:t>
            </a:r>
            <a:r>
              <a:rPr lang="en-IE" dirty="0" smtClean="0">
                <a:solidFill>
                  <a:schemeClr val="tx1">
                    <a:lumMod val="75000"/>
                    <a:lumOff val="25000"/>
                  </a:schemeClr>
                </a:solidFill>
              </a:rPr>
              <a:t>.</a:t>
            </a:r>
          </a:p>
          <a:p>
            <a:pPr marL="342900" indent="-342900">
              <a:buFont typeface="Arial" panose="020B0604020202020204" pitchFamily="34" charset="0"/>
              <a:buChar char="•"/>
            </a:pPr>
            <a:r>
              <a:rPr lang="en-IE" dirty="0" smtClean="0">
                <a:solidFill>
                  <a:schemeClr val="tx1">
                    <a:lumMod val="75000"/>
                    <a:lumOff val="25000"/>
                  </a:schemeClr>
                </a:solidFill>
              </a:rPr>
              <a:t>Nadir </a:t>
            </a:r>
            <a:r>
              <a:rPr lang="en-IE" dirty="0" err="1" smtClean="0">
                <a:solidFill>
                  <a:schemeClr val="tx1">
                    <a:lumMod val="75000"/>
                    <a:lumOff val="25000"/>
                  </a:schemeClr>
                </a:solidFill>
              </a:rPr>
              <a:t>hastalıklar</a:t>
            </a:r>
            <a:r>
              <a:rPr lang="en-IE" dirty="0" smtClean="0">
                <a:solidFill>
                  <a:schemeClr val="tx1">
                    <a:lumMod val="75000"/>
                    <a:lumOff val="25000"/>
                  </a:schemeClr>
                </a:solidFill>
              </a:rPr>
              <a:t> </a:t>
            </a:r>
            <a:r>
              <a:rPr lang="en-IE" dirty="0" err="1" smtClean="0">
                <a:solidFill>
                  <a:schemeClr val="tx1">
                    <a:lumMod val="75000"/>
                    <a:lumOff val="25000"/>
                  </a:schemeClr>
                </a:solidFill>
              </a:rPr>
              <a:t>için</a:t>
            </a:r>
            <a:r>
              <a:rPr lang="en-IE" dirty="0" smtClean="0">
                <a:solidFill>
                  <a:schemeClr val="tx1">
                    <a:lumMod val="75000"/>
                    <a:lumOff val="25000"/>
                  </a:schemeClr>
                </a:solidFill>
              </a:rPr>
              <a:t> </a:t>
            </a:r>
            <a:r>
              <a:rPr lang="en-IE" dirty="0" err="1" smtClean="0">
                <a:solidFill>
                  <a:schemeClr val="tx1">
                    <a:lumMod val="75000"/>
                    <a:lumOff val="25000"/>
                  </a:schemeClr>
                </a:solidFill>
              </a:rPr>
              <a:t>tedaviler</a:t>
            </a:r>
            <a:r>
              <a:rPr lang="en-IE" dirty="0" smtClean="0">
                <a:solidFill>
                  <a:schemeClr val="tx1">
                    <a:lumMod val="75000"/>
                    <a:lumOff val="25000"/>
                  </a:schemeClr>
                </a:solidFill>
              </a:rPr>
              <a:t> </a:t>
            </a:r>
            <a:r>
              <a:rPr lang="en-IE" dirty="0" err="1" smtClean="0">
                <a:solidFill>
                  <a:schemeClr val="tx1">
                    <a:lumMod val="75000"/>
                    <a:lumOff val="25000"/>
                  </a:schemeClr>
                </a:solidFill>
              </a:rPr>
              <a:t>geliştirmeye</a:t>
            </a:r>
            <a:r>
              <a:rPr lang="en-IE" dirty="0" smtClean="0">
                <a:solidFill>
                  <a:schemeClr val="tx1">
                    <a:lumMod val="75000"/>
                    <a:lumOff val="25000"/>
                  </a:schemeClr>
                </a:solidFill>
              </a:rPr>
              <a:t> </a:t>
            </a:r>
            <a:r>
              <a:rPr lang="en-IE" dirty="0" err="1" smtClean="0">
                <a:solidFill>
                  <a:schemeClr val="tx1">
                    <a:lumMod val="75000"/>
                    <a:lumOff val="25000"/>
                  </a:schemeClr>
                </a:solidFill>
              </a:rPr>
              <a:t>adanmış</a:t>
            </a:r>
            <a:r>
              <a:rPr lang="en-IE" dirty="0" smtClean="0">
                <a:solidFill>
                  <a:schemeClr val="tx1">
                    <a:lumMod val="75000"/>
                    <a:lumOff val="25000"/>
                  </a:schemeClr>
                </a:solidFill>
              </a:rPr>
              <a:t> </a:t>
            </a:r>
            <a:r>
              <a:rPr lang="en-IE" dirty="0" err="1" smtClean="0">
                <a:solidFill>
                  <a:schemeClr val="tx1">
                    <a:lumMod val="75000"/>
                    <a:lumOff val="25000"/>
                  </a:schemeClr>
                </a:solidFill>
              </a:rPr>
              <a:t>kaynak</a:t>
            </a:r>
            <a:r>
              <a:rPr lang="en-IE" dirty="0" smtClean="0">
                <a:solidFill>
                  <a:schemeClr val="tx1">
                    <a:lumMod val="75000"/>
                    <a:lumOff val="25000"/>
                  </a:schemeClr>
                </a:solidFill>
              </a:rPr>
              <a:t> </a:t>
            </a:r>
            <a:r>
              <a:rPr lang="en-IE" dirty="0" err="1" smtClean="0">
                <a:solidFill>
                  <a:schemeClr val="tx1">
                    <a:lumMod val="75000"/>
                    <a:lumOff val="25000"/>
                  </a:schemeClr>
                </a:solidFill>
              </a:rPr>
              <a:t>eksikliği</a:t>
            </a:r>
            <a:r>
              <a:rPr lang="en-IE" dirty="0" smtClean="0">
                <a:solidFill>
                  <a:schemeClr val="tx1">
                    <a:lumMod val="75000"/>
                    <a:lumOff val="25000"/>
                  </a:schemeClr>
                </a:solidFill>
              </a:rPr>
              <a:t>. </a:t>
            </a:r>
            <a:r>
              <a:rPr lang="en-IE" dirty="0" err="1" smtClean="0">
                <a:solidFill>
                  <a:schemeClr val="tx1">
                    <a:lumMod val="75000"/>
                    <a:lumOff val="25000"/>
                  </a:schemeClr>
                </a:solidFill>
              </a:rPr>
              <a:t>Dijital</a:t>
            </a:r>
            <a:r>
              <a:rPr lang="en-IE" dirty="0" smtClean="0">
                <a:solidFill>
                  <a:schemeClr val="tx1">
                    <a:lumMod val="75000"/>
                    <a:lumOff val="25000"/>
                  </a:schemeClr>
                </a:solidFill>
              </a:rPr>
              <a:t> </a:t>
            </a:r>
            <a:r>
              <a:rPr lang="en-IE" dirty="0" err="1" smtClean="0">
                <a:solidFill>
                  <a:schemeClr val="tx1">
                    <a:lumMod val="75000"/>
                    <a:lumOff val="25000"/>
                  </a:schemeClr>
                </a:solidFill>
              </a:rPr>
              <a:t>teknolojiler</a:t>
            </a:r>
            <a:r>
              <a:rPr lang="en-IE" dirty="0" smtClean="0">
                <a:solidFill>
                  <a:schemeClr val="tx1">
                    <a:lumMod val="75000"/>
                    <a:lumOff val="25000"/>
                  </a:schemeClr>
                </a:solidFill>
              </a:rPr>
              <a:t>, nadir </a:t>
            </a:r>
            <a:r>
              <a:rPr lang="en-IE" dirty="0" err="1" smtClean="0">
                <a:solidFill>
                  <a:schemeClr val="tx1">
                    <a:lumMod val="75000"/>
                    <a:lumOff val="25000"/>
                  </a:schemeClr>
                </a:solidFill>
              </a:rPr>
              <a:t>hastalıklara</a:t>
            </a:r>
            <a:r>
              <a:rPr lang="en-IE" dirty="0" smtClean="0">
                <a:solidFill>
                  <a:schemeClr val="tx1">
                    <a:lumMod val="75000"/>
                    <a:lumOff val="25000"/>
                  </a:schemeClr>
                </a:solidFill>
              </a:rPr>
              <a:t> </a:t>
            </a:r>
            <a:r>
              <a:rPr lang="en-IE" dirty="0" err="1" smtClean="0">
                <a:solidFill>
                  <a:schemeClr val="tx1">
                    <a:lumMod val="75000"/>
                    <a:lumOff val="25000"/>
                  </a:schemeClr>
                </a:solidFill>
              </a:rPr>
              <a:t>sahip</a:t>
            </a:r>
            <a:r>
              <a:rPr lang="en-IE" dirty="0" smtClean="0">
                <a:solidFill>
                  <a:schemeClr val="tx1">
                    <a:lumMod val="75000"/>
                    <a:lumOff val="25000"/>
                  </a:schemeClr>
                </a:solidFill>
              </a:rPr>
              <a:t> </a:t>
            </a:r>
            <a:r>
              <a:rPr lang="en-IE" dirty="0" err="1" smtClean="0">
                <a:solidFill>
                  <a:schemeClr val="tx1">
                    <a:lumMod val="75000"/>
                    <a:lumOff val="25000"/>
                  </a:schemeClr>
                </a:solidFill>
              </a:rPr>
              <a:t>kişilerin</a:t>
            </a:r>
            <a:r>
              <a:rPr lang="en-IE" dirty="0" smtClean="0">
                <a:solidFill>
                  <a:schemeClr val="tx1">
                    <a:lumMod val="75000"/>
                    <a:lumOff val="25000"/>
                  </a:schemeClr>
                </a:solidFill>
              </a:rPr>
              <a:t> </a:t>
            </a:r>
            <a:r>
              <a:rPr lang="en-IE" dirty="0" err="1" smtClean="0">
                <a:solidFill>
                  <a:schemeClr val="tx1">
                    <a:lumMod val="75000"/>
                    <a:lumOff val="25000"/>
                  </a:schemeClr>
                </a:solidFill>
              </a:rPr>
              <a:t>daha</a:t>
            </a:r>
            <a:r>
              <a:rPr lang="en-IE" dirty="0" smtClean="0">
                <a:solidFill>
                  <a:schemeClr val="tx1">
                    <a:lumMod val="75000"/>
                    <a:lumOff val="25000"/>
                  </a:schemeClr>
                </a:solidFill>
              </a:rPr>
              <a:t> </a:t>
            </a:r>
            <a:r>
              <a:rPr lang="en-IE" dirty="0" err="1" smtClean="0">
                <a:solidFill>
                  <a:schemeClr val="tx1">
                    <a:lumMod val="75000"/>
                    <a:lumOff val="25000"/>
                  </a:schemeClr>
                </a:solidFill>
              </a:rPr>
              <a:t>önce</a:t>
            </a:r>
            <a:r>
              <a:rPr lang="en-IE" dirty="0" smtClean="0">
                <a:solidFill>
                  <a:schemeClr val="tx1">
                    <a:lumMod val="75000"/>
                    <a:lumOff val="25000"/>
                  </a:schemeClr>
                </a:solidFill>
              </a:rPr>
              <a:t> </a:t>
            </a:r>
            <a:r>
              <a:rPr lang="en-IE" dirty="0" err="1" smtClean="0">
                <a:solidFill>
                  <a:schemeClr val="tx1">
                    <a:lumMod val="75000"/>
                    <a:lumOff val="25000"/>
                  </a:schemeClr>
                </a:solidFill>
              </a:rPr>
              <a:t>imkansız</a:t>
            </a:r>
            <a:r>
              <a:rPr lang="en-IE" dirty="0" smtClean="0">
                <a:solidFill>
                  <a:schemeClr val="tx1">
                    <a:lumMod val="75000"/>
                    <a:lumOff val="25000"/>
                  </a:schemeClr>
                </a:solidFill>
              </a:rPr>
              <a:t> </a:t>
            </a:r>
            <a:r>
              <a:rPr lang="en-IE" dirty="0" err="1" smtClean="0">
                <a:solidFill>
                  <a:schemeClr val="tx1">
                    <a:lumMod val="75000"/>
                    <a:lumOff val="25000"/>
                  </a:schemeClr>
                </a:solidFill>
              </a:rPr>
              <a:t>olan</a:t>
            </a:r>
            <a:r>
              <a:rPr lang="en-IE" dirty="0" smtClean="0">
                <a:solidFill>
                  <a:schemeClr val="tx1">
                    <a:lumMod val="75000"/>
                    <a:lumOff val="25000"/>
                  </a:schemeClr>
                </a:solidFill>
              </a:rPr>
              <a:t> </a:t>
            </a:r>
            <a:r>
              <a:rPr lang="en-IE" dirty="0" err="1" smtClean="0">
                <a:solidFill>
                  <a:schemeClr val="tx1">
                    <a:lumMod val="75000"/>
                    <a:lumOff val="25000"/>
                  </a:schemeClr>
                </a:solidFill>
              </a:rPr>
              <a:t>bir</a:t>
            </a:r>
            <a:r>
              <a:rPr lang="en-IE" dirty="0" smtClean="0">
                <a:solidFill>
                  <a:schemeClr val="tx1">
                    <a:lumMod val="75000"/>
                    <a:lumOff val="25000"/>
                  </a:schemeClr>
                </a:solidFill>
              </a:rPr>
              <a:t> </a:t>
            </a:r>
            <a:r>
              <a:rPr lang="en-IE" dirty="0" err="1" smtClean="0">
                <a:solidFill>
                  <a:schemeClr val="tx1">
                    <a:lumMod val="75000"/>
                    <a:lumOff val="25000"/>
                  </a:schemeClr>
                </a:solidFill>
              </a:rPr>
              <a:t>şekilde</a:t>
            </a:r>
            <a:r>
              <a:rPr lang="en-IE" dirty="0" smtClean="0">
                <a:solidFill>
                  <a:schemeClr val="tx1">
                    <a:lumMod val="75000"/>
                    <a:lumOff val="25000"/>
                  </a:schemeClr>
                </a:solidFill>
              </a:rPr>
              <a:t> </a:t>
            </a:r>
            <a:r>
              <a:rPr lang="en-IE" dirty="0" err="1" smtClean="0">
                <a:solidFill>
                  <a:schemeClr val="tx1">
                    <a:lumMod val="75000"/>
                    <a:lumOff val="25000"/>
                  </a:schemeClr>
                </a:solidFill>
              </a:rPr>
              <a:t>bir</a:t>
            </a:r>
            <a:r>
              <a:rPr lang="en-IE" dirty="0" smtClean="0">
                <a:solidFill>
                  <a:schemeClr val="tx1">
                    <a:lumMod val="75000"/>
                    <a:lumOff val="25000"/>
                  </a:schemeClr>
                </a:solidFill>
              </a:rPr>
              <a:t> </a:t>
            </a:r>
            <a:r>
              <a:rPr lang="en-IE" dirty="0" err="1" smtClean="0">
                <a:solidFill>
                  <a:schemeClr val="tx1">
                    <a:lumMod val="75000"/>
                    <a:lumOff val="25000"/>
                  </a:schemeClr>
                </a:solidFill>
              </a:rPr>
              <a:t>araya</a:t>
            </a:r>
            <a:r>
              <a:rPr lang="en-IE" dirty="0" smtClean="0">
                <a:solidFill>
                  <a:schemeClr val="tx1">
                    <a:lumMod val="75000"/>
                    <a:lumOff val="25000"/>
                  </a:schemeClr>
                </a:solidFill>
              </a:rPr>
              <a:t> </a:t>
            </a:r>
            <a:r>
              <a:rPr lang="en-IE" dirty="0" err="1" smtClean="0">
                <a:solidFill>
                  <a:schemeClr val="tx1">
                    <a:lumMod val="75000"/>
                    <a:lumOff val="25000"/>
                  </a:schemeClr>
                </a:solidFill>
              </a:rPr>
              <a:t>gelmesine</a:t>
            </a:r>
            <a:r>
              <a:rPr lang="en-IE" dirty="0" smtClean="0">
                <a:solidFill>
                  <a:schemeClr val="tx1">
                    <a:lumMod val="75000"/>
                    <a:lumOff val="25000"/>
                  </a:schemeClr>
                </a:solidFill>
              </a:rPr>
              <a:t> </a:t>
            </a:r>
            <a:r>
              <a:rPr lang="en-IE" dirty="0" err="1" smtClean="0">
                <a:solidFill>
                  <a:schemeClr val="tx1">
                    <a:lumMod val="75000"/>
                    <a:lumOff val="25000"/>
                  </a:schemeClr>
                </a:solidFill>
              </a:rPr>
              <a:t>olanak</a:t>
            </a:r>
            <a:r>
              <a:rPr lang="en-IE" dirty="0" smtClean="0">
                <a:solidFill>
                  <a:schemeClr val="tx1">
                    <a:lumMod val="75000"/>
                    <a:lumOff val="25000"/>
                  </a:schemeClr>
                </a:solidFill>
              </a:rPr>
              <a:t> </a:t>
            </a:r>
            <a:r>
              <a:rPr lang="en-IE" dirty="0" err="1" smtClean="0">
                <a:solidFill>
                  <a:schemeClr val="tx1">
                    <a:lumMod val="75000"/>
                    <a:lumOff val="25000"/>
                  </a:schemeClr>
                </a:solidFill>
              </a:rPr>
              <a:t>sağlıyor</a:t>
            </a:r>
            <a:r>
              <a:rPr lang="en-IE" dirty="0" smtClean="0">
                <a:solidFill>
                  <a:schemeClr val="tx1">
                    <a:lumMod val="75000"/>
                    <a:lumOff val="25000"/>
                  </a:schemeClr>
                </a:solidFill>
              </a:rPr>
              <a:t>.</a:t>
            </a:r>
            <a:endParaRPr lang="en-IE" dirty="0">
              <a:solidFill>
                <a:schemeClr val="tx1">
                  <a:lumMod val="75000"/>
                  <a:lumOff val="25000"/>
                </a:schemeClr>
              </a:solidFill>
            </a:endParaRPr>
          </a:p>
        </p:txBody>
      </p:sp>
      <p:sp>
        <p:nvSpPr>
          <p:cNvPr id="7" name="Text Placeholder 5">
            <a:extLst>
              <a:ext uri="{FF2B5EF4-FFF2-40B4-BE49-F238E27FC236}">
                <a16:creationId xmlns:a16="http://schemas.microsoft.com/office/drawing/2014/main" xmlns="" id="{B14611DC-5491-472A-BAE9-8F1ED6584133}"/>
              </a:ext>
            </a:extLst>
          </p:cNvPr>
          <p:cNvSpPr txBox="1">
            <a:spLocks/>
          </p:cNvSpPr>
          <p:nvPr/>
        </p:nvSpPr>
        <p:spPr>
          <a:xfrm>
            <a:off x="3966827" y="189672"/>
            <a:ext cx="7923750"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pPr>
            <a:r>
              <a:rPr lang="tr-TR" b="1" dirty="0" err="1" smtClean="0">
                <a:solidFill>
                  <a:srgbClr val="ED2A59"/>
                </a:solidFill>
              </a:rPr>
              <a:t>İnovasyon</a:t>
            </a:r>
            <a:r>
              <a:rPr lang="tr-TR" b="1" dirty="0" smtClean="0">
                <a:solidFill>
                  <a:srgbClr val="ED2A59"/>
                </a:solidFill>
              </a:rPr>
              <a:t> Fırsatları Sağlık </a:t>
            </a:r>
            <a:r>
              <a:rPr lang="tr-TR" b="1" dirty="0" smtClean="0">
                <a:solidFill>
                  <a:srgbClr val="ED2A59"/>
                </a:solidFill>
              </a:rPr>
              <a:t>ve Esenlik</a:t>
            </a:r>
            <a:endParaRPr lang="en-IE" b="1" dirty="0">
              <a:solidFill>
                <a:srgbClr val="ED2A59"/>
              </a:solidFill>
            </a:endParaRPr>
          </a:p>
        </p:txBody>
      </p:sp>
      <p:sp>
        <p:nvSpPr>
          <p:cNvPr id="2" name="TextBox 1">
            <a:extLst>
              <a:ext uri="{FF2B5EF4-FFF2-40B4-BE49-F238E27FC236}">
                <a16:creationId xmlns:a16="http://schemas.microsoft.com/office/drawing/2014/main" xmlns="" id="{457409F0-4CED-4599-85AE-654BEDD8950C}"/>
              </a:ext>
            </a:extLst>
          </p:cNvPr>
          <p:cNvSpPr txBox="1"/>
          <p:nvPr/>
        </p:nvSpPr>
        <p:spPr>
          <a:xfrm>
            <a:off x="4264182" y="6147303"/>
            <a:ext cx="3213980" cy="380246"/>
          </a:xfrm>
          <a:prstGeom prst="rect">
            <a:avLst/>
          </a:prstGeom>
          <a:noFill/>
        </p:spPr>
        <p:txBody>
          <a:bodyPr wrap="square" rtlCol="0">
            <a:spAutoFit/>
          </a:bodyPr>
          <a:lstStyle/>
          <a:p>
            <a:r>
              <a:rPr lang="tr-TR" u="sng" dirty="0" smtClean="0">
                <a:solidFill>
                  <a:schemeClr val="accent1"/>
                </a:solidFill>
              </a:rPr>
              <a:t>Fazla…</a:t>
            </a:r>
            <a:r>
              <a:rPr lang="en-IE" u="sng" dirty="0" smtClean="0">
                <a:solidFill>
                  <a:schemeClr val="accent1"/>
                </a:solidFill>
              </a:rPr>
              <a:t> </a:t>
            </a:r>
            <a:endParaRPr lang="en-IE" u="sng" dirty="0">
              <a:solidFill>
                <a:schemeClr val="accent1"/>
              </a:solidFill>
            </a:endParaRPr>
          </a:p>
        </p:txBody>
      </p:sp>
      <p:pic>
        <p:nvPicPr>
          <p:cNvPr id="4" name="Picture 3" descr="A person and person holding a baby&#10;&#10;Description automatically generated with low confidence">
            <a:extLst>
              <a:ext uri="{FF2B5EF4-FFF2-40B4-BE49-F238E27FC236}">
                <a16:creationId xmlns:a16="http://schemas.microsoft.com/office/drawing/2014/main" xmlns="" id="{E838DFF2-DB05-4208-9E82-77F57519CE0B}"/>
              </a:ext>
            </a:extLst>
          </p:cNvPr>
          <p:cNvPicPr>
            <a:picLocks noChangeAspect="1"/>
          </p:cNvPicPr>
          <p:nvPr/>
        </p:nvPicPr>
        <p:blipFill>
          <a:blip r:embed="rId2"/>
          <a:stretch>
            <a:fillRect/>
          </a:stretch>
        </p:blipFill>
        <p:spPr>
          <a:xfrm>
            <a:off x="27159" y="887025"/>
            <a:ext cx="3471012" cy="5206518"/>
          </a:xfrm>
          <a:prstGeom prst="rect">
            <a:avLst/>
          </a:prstGeom>
        </p:spPr>
      </p:pic>
    </p:spTree>
    <p:extLst>
      <p:ext uri="{BB962C8B-B14F-4D97-AF65-F5344CB8AC3E}">
        <p14:creationId xmlns:p14="http://schemas.microsoft.com/office/powerpoint/2010/main" xmlns="" val="28168498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F037C0EB-E9FB-4D97-B9E2-8C41E6695326}"/>
              </a:ext>
            </a:extLst>
          </p:cNvPr>
          <p:cNvSpPr>
            <a:spLocks noGrp="1"/>
          </p:cNvSpPr>
          <p:nvPr>
            <p:ph type="body" sz="quarter" idx="14"/>
          </p:nvPr>
        </p:nvSpPr>
        <p:spPr>
          <a:xfrm>
            <a:off x="3757188" y="108642"/>
            <a:ext cx="8320135" cy="5206518"/>
          </a:xfrm>
        </p:spPr>
        <p:txBody>
          <a:bodyPr/>
          <a:lstStyle/>
          <a:p>
            <a:r>
              <a:rPr lang="en-IE" sz="2300" b="1" dirty="0" err="1" smtClean="0">
                <a:solidFill>
                  <a:srgbClr val="ED2A59"/>
                </a:solidFill>
              </a:rPr>
              <a:t>Sanal</a:t>
            </a:r>
            <a:r>
              <a:rPr lang="en-IE" sz="2300" b="1" dirty="0" smtClean="0">
                <a:solidFill>
                  <a:srgbClr val="ED2A59"/>
                </a:solidFill>
              </a:rPr>
              <a:t> </a:t>
            </a:r>
            <a:r>
              <a:rPr lang="en-IE" sz="2300" b="1" dirty="0" err="1" smtClean="0">
                <a:solidFill>
                  <a:srgbClr val="ED2A59"/>
                </a:solidFill>
              </a:rPr>
              <a:t>Gerçeklik</a:t>
            </a:r>
            <a:r>
              <a:rPr lang="en-IE" sz="2300" b="1" dirty="0" smtClean="0">
                <a:solidFill>
                  <a:srgbClr val="ED2A59"/>
                </a:solidFill>
              </a:rPr>
              <a:t> (VR), </a:t>
            </a:r>
            <a:r>
              <a:rPr lang="en-IE" sz="2300" dirty="0" err="1" smtClean="0">
                <a:solidFill>
                  <a:schemeClr val="tx1">
                    <a:lumMod val="75000"/>
                    <a:lumOff val="25000"/>
                  </a:schemeClr>
                </a:solidFill>
              </a:rPr>
              <a:t>özellikle</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hareket</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kabiliyeti</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sınırlı</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ve</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hastanede</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uzun</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süre</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geçiren</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çocuklar</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için</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Hastalara</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özel</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tedaviler</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geliştirmek</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için</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sanal</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gerçekliği</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oyunlarla</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birleştirmek</a:t>
            </a:r>
            <a:r>
              <a:rPr lang="en-IE" sz="2300" dirty="0" smtClean="0">
                <a:solidFill>
                  <a:schemeClr val="tx1">
                    <a:lumMod val="75000"/>
                    <a:lumOff val="25000"/>
                  </a:schemeClr>
                </a:solidFill>
              </a:rPr>
              <a:t>. TOMMI, </a:t>
            </a:r>
            <a:r>
              <a:rPr lang="en-IE" sz="2300" dirty="0" err="1" smtClean="0">
                <a:solidFill>
                  <a:schemeClr val="tx1">
                    <a:lumMod val="75000"/>
                    <a:lumOff val="25000"/>
                  </a:schemeClr>
                </a:solidFill>
              </a:rPr>
              <a:t>terapi</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sırasında</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kaygı</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ve</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ağrıyı</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azaltarak</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hasta</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deneyimini</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iyileştirmek</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için</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tasarlanmış</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bir</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sanal</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gerçeklik</a:t>
            </a:r>
            <a:r>
              <a:rPr lang="en-IE" sz="2300" dirty="0" smtClean="0">
                <a:solidFill>
                  <a:schemeClr val="tx1">
                    <a:lumMod val="75000"/>
                    <a:lumOff val="25000"/>
                  </a:schemeClr>
                </a:solidFill>
              </a:rPr>
              <a:t> (VR) </a:t>
            </a:r>
            <a:r>
              <a:rPr lang="en-IE" sz="2300" dirty="0" err="1" smtClean="0">
                <a:solidFill>
                  <a:schemeClr val="tx1">
                    <a:lumMod val="75000"/>
                    <a:lumOff val="25000"/>
                  </a:schemeClr>
                </a:solidFill>
              </a:rPr>
              <a:t>oyunudur</a:t>
            </a:r>
            <a:r>
              <a:rPr lang="en-IE" sz="2300" dirty="0" smtClean="0">
                <a:solidFill>
                  <a:schemeClr val="tx1">
                    <a:lumMod val="75000"/>
                    <a:lumOff val="25000"/>
                  </a:schemeClr>
                </a:solidFill>
              </a:rPr>
              <a:t>.</a:t>
            </a:r>
          </a:p>
          <a:p>
            <a:r>
              <a:rPr lang="en-IE" sz="2300" b="1" dirty="0" smtClean="0">
                <a:solidFill>
                  <a:srgbClr val="ED2A59"/>
                </a:solidFill>
              </a:rPr>
              <a:t>Cancer Research </a:t>
            </a:r>
            <a:r>
              <a:rPr lang="en-IE" sz="2300" dirty="0" smtClean="0">
                <a:solidFill>
                  <a:schemeClr val="tx1">
                    <a:lumMod val="75000"/>
                    <a:lumOff val="25000"/>
                  </a:schemeClr>
                </a:solidFill>
              </a:rPr>
              <a:t>UK, </a:t>
            </a:r>
            <a:r>
              <a:rPr lang="en-IE" sz="2300" dirty="0" err="1" smtClean="0">
                <a:solidFill>
                  <a:schemeClr val="tx1">
                    <a:lumMod val="75000"/>
                    <a:lumOff val="25000"/>
                  </a:schemeClr>
                </a:solidFill>
              </a:rPr>
              <a:t>araştırma</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amacıyla</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veri</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toplama</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ve</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analizine</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katkıda</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bulunmak</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için</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Uzaydaki</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Genleri</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İyileştirmek</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İçin</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Oyna</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oyunlarını</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kullanıyor</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Büyük</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veri</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açık</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veri</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nesnelerin</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internetini</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kullanma</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ör</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gerçek</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zamanlı</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izleme</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daha</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fazla</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şeffaflık</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ve</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tedarik</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hizmetleri</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için</a:t>
            </a:r>
            <a:r>
              <a:rPr lang="en-IE" sz="2300" dirty="0" smtClean="0">
                <a:solidFill>
                  <a:schemeClr val="tx1">
                    <a:lumMod val="75000"/>
                    <a:lumOff val="25000"/>
                  </a:schemeClr>
                </a:solidFill>
              </a:rPr>
              <a:t>.</a:t>
            </a:r>
          </a:p>
          <a:p>
            <a:r>
              <a:rPr lang="en-IE" sz="2300" b="1" dirty="0" err="1" smtClean="0">
                <a:solidFill>
                  <a:srgbClr val="ED2A59"/>
                </a:solidFill>
              </a:rPr>
              <a:t>Birden</a:t>
            </a:r>
            <a:r>
              <a:rPr lang="en-IE" sz="2300" b="1" dirty="0" smtClean="0">
                <a:solidFill>
                  <a:srgbClr val="ED2A59"/>
                </a:solidFill>
              </a:rPr>
              <a:t> </a:t>
            </a:r>
            <a:r>
              <a:rPr lang="en-IE" sz="2300" b="1" dirty="0" err="1" smtClean="0">
                <a:solidFill>
                  <a:srgbClr val="ED2A59"/>
                </a:solidFill>
              </a:rPr>
              <a:t>çok</a:t>
            </a:r>
            <a:r>
              <a:rPr lang="en-IE" sz="2300" b="1" dirty="0" smtClean="0">
                <a:solidFill>
                  <a:srgbClr val="ED2A59"/>
                </a:solidFill>
              </a:rPr>
              <a:t> </a:t>
            </a:r>
            <a:r>
              <a:rPr lang="en-IE" sz="2300" dirty="0" err="1" smtClean="0">
                <a:solidFill>
                  <a:schemeClr val="tx1">
                    <a:lumMod val="75000"/>
                    <a:lumOff val="25000"/>
                  </a:schemeClr>
                </a:solidFill>
              </a:rPr>
              <a:t>paydaş</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arasında</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iletişim</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ve</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işbirliği</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için</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kullanılan</a:t>
            </a:r>
            <a:r>
              <a:rPr lang="en-IE" sz="2300" dirty="0" smtClean="0">
                <a:solidFill>
                  <a:schemeClr val="tx1">
                    <a:lumMod val="75000"/>
                    <a:lumOff val="25000"/>
                  </a:schemeClr>
                </a:solidFill>
              </a:rPr>
              <a:t> Web, Mobil </a:t>
            </a:r>
            <a:r>
              <a:rPr lang="en-IE" sz="2300" dirty="0" err="1" smtClean="0">
                <a:solidFill>
                  <a:schemeClr val="tx1">
                    <a:lumMod val="75000"/>
                    <a:lumOff val="25000"/>
                  </a:schemeClr>
                </a:solidFill>
              </a:rPr>
              <a:t>Teknolojiler</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ve</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Platformlar</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Hastalıkları</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önlemeye</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ve</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araştırmayı</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desteklemeye</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yardımcı</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olmak</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için</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yüksek</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kaliteli</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gerçek</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zamanlı</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veri</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takibine</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izin</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verin</a:t>
            </a:r>
            <a:r>
              <a:rPr lang="en-IE" sz="2300" dirty="0" smtClean="0">
                <a:solidFill>
                  <a:schemeClr val="tx1">
                    <a:lumMod val="75000"/>
                    <a:lumOff val="25000"/>
                  </a:schemeClr>
                </a:solidFill>
              </a:rPr>
              <a:t>. Cloud-R HAE (</a:t>
            </a:r>
            <a:r>
              <a:rPr lang="en-IE" sz="2300" dirty="0" err="1" smtClean="0">
                <a:solidFill>
                  <a:schemeClr val="tx1">
                    <a:lumMod val="75000"/>
                    <a:lumOff val="25000"/>
                  </a:schemeClr>
                </a:solidFill>
              </a:rPr>
              <a:t>Anjiyoödem</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saldırılarının</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elektronik</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kaydı</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bir</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hasta</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ve</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doktor</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topluluğunun</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bu</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çok</a:t>
            </a:r>
            <a:r>
              <a:rPr lang="en-IE" sz="2300" dirty="0" smtClean="0">
                <a:solidFill>
                  <a:schemeClr val="tx1">
                    <a:lumMod val="75000"/>
                    <a:lumOff val="25000"/>
                  </a:schemeClr>
                </a:solidFill>
              </a:rPr>
              <a:t> nadir </a:t>
            </a:r>
            <a:r>
              <a:rPr lang="en-IE" sz="2300" dirty="0" err="1" smtClean="0">
                <a:solidFill>
                  <a:schemeClr val="tx1">
                    <a:lumMod val="75000"/>
                    <a:lumOff val="25000"/>
                  </a:schemeClr>
                </a:solidFill>
              </a:rPr>
              <a:t>hastalıkla</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ilgili</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araştırmayı</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desteklemek</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için</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açık</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veri</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kümelerinin</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oluşturulmasına</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aktif</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olarak</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katkıda</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bulunmasına</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olanak</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tanır</a:t>
            </a:r>
            <a:r>
              <a:rPr lang="en-IE" sz="2300" dirty="0" smtClean="0">
                <a:solidFill>
                  <a:schemeClr val="tx1">
                    <a:lumMod val="75000"/>
                    <a:lumOff val="25000"/>
                  </a:schemeClr>
                </a:solidFill>
              </a:rPr>
              <a:t>.</a:t>
            </a:r>
          </a:p>
          <a:p>
            <a:r>
              <a:rPr lang="en-IE" sz="2300" b="1" dirty="0" smtClean="0">
                <a:solidFill>
                  <a:srgbClr val="ED2A59"/>
                </a:solidFill>
              </a:rPr>
              <a:t>3D </a:t>
            </a:r>
            <a:r>
              <a:rPr lang="en-IE" sz="2300" b="1" dirty="0" err="1" smtClean="0">
                <a:solidFill>
                  <a:srgbClr val="ED2A59"/>
                </a:solidFill>
              </a:rPr>
              <a:t>Baskı</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özelleştirilmiş</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protezlerin</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geliştirilmesini</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elektronik</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cihazların</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prototiplenmesini</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destekler</a:t>
            </a:r>
            <a:r>
              <a:rPr lang="en-IE" sz="2300" dirty="0" smtClean="0">
                <a:solidFill>
                  <a:schemeClr val="tx1">
                    <a:lumMod val="75000"/>
                    <a:lumOff val="25000"/>
                  </a:schemeClr>
                </a:solidFill>
              </a:rPr>
              <a:t>.</a:t>
            </a:r>
            <a:endParaRPr lang="en-IE" sz="2300" dirty="0">
              <a:solidFill>
                <a:schemeClr val="tx1">
                  <a:lumMod val="75000"/>
                  <a:lumOff val="25000"/>
                </a:schemeClr>
              </a:solidFill>
            </a:endParaRPr>
          </a:p>
        </p:txBody>
      </p:sp>
      <p:sp>
        <p:nvSpPr>
          <p:cNvPr id="7" name="Text Placeholder 5">
            <a:extLst>
              <a:ext uri="{FF2B5EF4-FFF2-40B4-BE49-F238E27FC236}">
                <a16:creationId xmlns:a16="http://schemas.microsoft.com/office/drawing/2014/main" xmlns="" id="{B14611DC-5491-472A-BAE9-8F1ED6584133}"/>
              </a:ext>
            </a:extLst>
          </p:cNvPr>
          <p:cNvSpPr txBox="1">
            <a:spLocks/>
          </p:cNvSpPr>
          <p:nvPr/>
        </p:nvSpPr>
        <p:spPr>
          <a:xfrm>
            <a:off x="-180366" y="343130"/>
            <a:ext cx="3855367"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pPr>
            <a:r>
              <a:rPr lang="tr-TR" b="1" dirty="0" smtClean="0">
                <a:solidFill>
                  <a:schemeClr val="tx1">
                    <a:lumMod val="75000"/>
                    <a:lumOff val="25000"/>
                  </a:schemeClr>
                </a:solidFill>
              </a:rPr>
              <a:t>Sosyal </a:t>
            </a:r>
            <a:r>
              <a:rPr lang="tr-TR" b="1" dirty="0" err="1" smtClean="0">
                <a:solidFill>
                  <a:schemeClr val="tx1">
                    <a:lumMod val="75000"/>
                    <a:lumOff val="25000"/>
                  </a:schemeClr>
                </a:solidFill>
              </a:rPr>
              <a:t>İnovasyon</a:t>
            </a:r>
            <a:r>
              <a:rPr lang="tr-TR" b="1" dirty="0" smtClean="0">
                <a:solidFill>
                  <a:schemeClr val="tx1">
                    <a:lumMod val="75000"/>
                    <a:lumOff val="25000"/>
                  </a:schemeClr>
                </a:solidFill>
              </a:rPr>
              <a:t> Fırsatları</a:t>
            </a:r>
          </a:p>
          <a:p>
            <a:pPr algn="ctr">
              <a:spcBef>
                <a:spcPts val="0"/>
              </a:spcBef>
            </a:pPr>
            <a:r>
              <a:rPr lang="tr-TR" b="1" dirty="0" smtClean="0">
                <a:solidFill>
                  <a:schemeClr val="tx1">
                    <a:lumMod val="75000"/>
                    <a:lumOff val="25000"/>
                  </a:schemeClr>
                </a:solidFill>
              </a:rPr>
              <a:t>  Sağlık ve Esenlik</a:t>
            </a:r>
            <a:endParaRPr lang="en-IE" b="1" dirty="0">
              <a:solidFill>
                <a:schemeClr val="tx1">
                  <a:lumMod val="75000"/>
                  <a:lumOff val="25000"/>
                </a:schemeClr>
              </a:solidFill>
            </a:endParaRPr>
          </a:p>
        </p:txBody>
      </p:sp>
      <p:pic>
        <p:nvPicPr>
          <p:cNvPr id="3" name="Picture 2" descr="A picture containing text, person, indoor, person&#10;&#10;Description automatically generated">
            <a:extLst>
              <a:ext uri="{FF2B5EF4-FFF2-40B4-BE49-F238E27FC236}">
                <a16:creationId xmlns:a16="http://schemas.microsoft.com/office/drawing/2014/main" xmlns="" id="{7374E08B-8512-433F-8D0E-10A2ECA590BF}"/>
              </a:ext>
            </a:extLst>
          </p:cNvPr>
          <p:cNvPicPr>
            <a:picLocks noChangeAspect="1"/>
          </p:cNvPicPr>
          <p:nvPr/>
        </p:nvPicPr>
        <p:blipFill rotWithShape="1">
          <a:blip r:embed="rId2"/>
          <a:srcRect l="12935" t="-1" r="10761" b="-2533"/>
          <a:stretch/>
        </p:blipFill>
        <p:spPr>
          <a:xfrm>
            <a:off x="9053" y="3105338"/>
            <a:ext cx="3476531" cy="3114392"/>
          </a:xfrm>
          <a:prstGeom prst="rect">
            <a:avLst/>
          </a:prstGeom>
        </p:spPr>
      </p:pic>
    </p:spTree>
    <p:extLst>
      <p:ext uri="{BB962C8B-B14F-4D97-AF65-F5344CB8AC3E}">
        <p14:creationId xmlns:p14="http://schemas.microsoft.com/office/powerpoint/2010/main" xmlns="" val="143653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xmlns="" id="{F7576F89-9314-4F42-9AAD-46FB8439A4FF}"/>
              </a:ext>
            </a:extLst>
          </p:cNvPr>
          <p:cNvSpPr>
            <a:spLocks noGrp="1"/>
          </p:cNvSpPr>
          <p:nvPr>
            <p:ph type="body" sz="quarter" idx="14"/>
          </p:nvPr>
        </p:nvSpPr>
        <p:spPr>
          <a:xfrm>
            <a:off x="5584492" y="1341298"/>
            <a:ext cx="6411349" cy="2592420"/>
          </a:xfrm>
        </p:spPr>
        <p:txBody>
          <a:bodyPr/>
          <a:lstStyle/>
          <a:p>
            <a:pPr marL="342900" indent="-342900" algn="l">
              <a:buAutoNum type="arabicPeriod"/>
            </a:pPr>
            <a:r>
              <a:rPr lang="en-IE" b="1" dirty="0" err="1" smtClean="0">
                <a:solidFill>
                  <a:schemeClr val="accent1"/>
                </a:solidFill>
                <a:latin typeface="Calibri" panose="020F0502020204030204" pitchFamily="34" charset="0"/>
              </a:rPr>
              <a:t>Halihazırda</a:t>
            </a:r>
            <a:r>
              <a:rPr lang="en-IE" dirty="0" smtClean="0">
                <a:solidFill>
                  <a:schemeClr val="tx1">
                    <a:lumMod val="75000"/>
                    <a:lumOff val="25000"/>
                  </a:schemeClr>
                </a:solidFill>
                <a:latin typeface="Calibri" panose="020F0502020204030204" pitchFamily="34" charset="0"/>
              </a:rPr>
              <a:t> </a:t>
            </a:r>
            <a:r>
              <a:rPr lang="en-IE" dirty="0" err="1" smtClean="0">
                <a:solidFill>
                  <a:schemeClr val="tx1">
                    <a:lumMod val="75000"/>
                    <a:lumOff val="25000"/>
                  </a:schemeClr>
                </a:solidFill>
                <a:latin typeface="Calibri" panose="020F0502020204030204" pitchFamily="34" charset="0"/>
              </a:rPr>
              <a:t>insanları</a:t>
            </a:r>
            <a:r>
              <a:rPr lang="en-IE" dirty="0" smtClean="0">
                <a:solidFill>
                  <a:schemeClr val="tx1">
                    <a:lumMod val="75000"/>
                    <a:lumOff val="25000"/>
                  </a:schemeClr>
                </a:solidFill>
                <a:latin typeface="Calibri" panose="020F0502020204030204" pitchFamily="34" charset="0"/>
              </a:rPr>
              <a:t> </a:t>
            </a:r>
            <a:r>
              <a:rPr lang="en-IE" dirty="0" err="1" smtClean="0">
                <a:solidFill>
                  <a:schemeClr val="tx1">
                    <a:lumMod val="75000"/>
                    <a:lumOff val="25000"/>
                  </a:schemeClr>
                </a:solidFill>
                <a:latin typeface="Calibri" panose="020F0502020204030204" pitchFamily="34" charset="0"/>
              </a:rPr>
              <a:t>ve</a:t>
            </a:r>
            <a:r>
              <a:rPr lang="en-IE" dirty="0" smtClean="0">
                <a:solidFill>
                  <a:schemeClr val="tx1">
                    <a:lumMod val="75000"/>
                    <a:lumOff val="25000"/>
                  </a:schemeClr>
                </a:solidFill>
                <a:latin typeface="Calibri" panose="020F0502020204030204" pitchFamily="34" charset="0"/>
              </a:rPr>
              <a:t> </a:t>
            </a:r>
            <a:r>
              <a:rPr lang="en-IE" dirty="0" err="1" smtClean="0">
                <a:solidFill>
                  <a:schemeClr val="tx1">
                    <a:lumMod val="75000"/>
                    <a:lumOff val="25000"/>
                  </a:schemeClr>
                </a:solidFill>
                <a:latin typeface="Calibri" panose="020F0502020204030204" pitchFamily="34" charset="0"/>
              </a:rPr>
              <a:t>toplulukları</a:t>
            </a:r>
            <a:r>
              <a:rPr lang="en-IE" dirty="0" smtClean="0">
                <a:solidFill>
                  <a:schemeClr val="tx1">
                    <a:lumMod val="75000"/>
                    <a:lumOff val="25000"/>
                  </a:schemeClr>
                </a:solidFill>
                <a:latin typeface="Calibri" panose="020F0502020204030204" pitchFamily="34" charset="0"/>
              </a:rPr>
              <a:t> </a:t>
            </a:r>
            <a:r>
              <a:rPr lang="en-IE" dirty="0" err="1" smtClean="0">
                <a:solidFill>
                  <a:schemeClr val="tx1">
                    <a:lumMod val="75000"/>
                    <a:lumOff val="25000"/>
                  </a:schemeClr>
                </a:solidFill>
                <a:latin typeface="Calibri" panose="020F0502020204030204" pitchFamily="34" charset="0"/>
              </a:rPr>
              <a:t>küresel</a:t>
            </a:r>
            <a:r>
              <a:rPr lang="en-IE" dirty="0" smtClean="0">
                <a:solidFill>
                  <a:schemeClr val="tx1">
                    <a:lumMod val="75000"/>
                    <a:lumOff val="25000"/>
                  </a:schemeClr>
                </a:solidFill>
                <a:latin typeface="Calibri" panose="020F0502020204030204" pitchFamily="34" charset="0"/>
              </a:rPr>
              <a:t> </a:t>
            </a:r>
            <a:r>
              <a:rPr lang="en-IE" dirty="0" err="1" smtClean="0">
                <a:solidFill>
                  <a:schemeClr val="tx1">
                    <a:lumMod val="75000"/>
                    <a:lumOff val="25000"/>
                  </a:schemeClr>
                </a:solidFill>
                <a:latin typeface="Calibri" panose="020F0502020204030204" pitchFamily="34" charset="0"/>
              </a:rPr>
              <a:t>ölçekte</a:t>
            </a:r>
            <a:r>
              <a:rPr lang="en-IE" dirty="0" smtClean="0">
                <a:solidFill>
                  <a:schemeClr val="tx1">
                    <a:lumMod val="75000"/>
                    <a:lumOff val="25000"/>
                  </a:schemeClr>
                </a:solidFill>
                <a:latin typeface="Calibri" panose="020F0502020204030204" pitchFamily="34" charset="0"/>
              </a:rPr>
              <a:t> </a:t>
            </a:r>
            <a:r>
              <a:rPr lang="en-IE" dirty="0" err="1" smtClean="0">
                <a:solidFill>
                  <a:schemeClr val="tx1">
                    <a:lumMod val="75000"/>
                    <a:lumOff val="25000"/>
                  </a:schemeClr>
                </a:solidFill>
                <a:latin typeface="Calibri" panose="020F0502020204030204" pitchFamily="34" charset="0"/>
              </a:rPr>
              <a:t>etkileyen</a:t>
            </a:r>
            <a:r>
              <a:rPr lang="en-IE" dirty="0" smtClean="0">
                <a:solidFill>
                  <a:schemeClr val="tx1">
                    <a:lumMod val="75000"/>
                    <a:lumOff val="25000"/>
                  </a:schemeClr>
                </a:solidFill>
                <a:latin typeface="Calibri" panose="020F0502020204030204" pitchFamily="34" charset="0"/>
              </a:rPr>
              <a:t> </a:t>
            </a:r>
            <a:r>
              <a:rPr lang="en-IE" dirty="0" err="1" smtClean="0">
                <a:solidFill>
                  <a:schemeClr val="tx1">
                    <a:lumMod val="75000"/>
                    <a:lumOff val="25000"/>
                  </a:schemeClr>
                </a:solidFill>
                <a:latin typeface="Calibri" panose="020F0502020204030204" pitchFamily="34" charset="0"/>
              </a:rPr>
              <a:t>mevcut</a:t>
            </a:r>
            <a:r>
              <a:rPr lang="en-IE" dirty="0" smtClean="0">
                <a:solidFill>
                  <a:schemeClr val="tx1">
                    <a:lumMod val="75000"/>
                    <a:lumOff val="25000"/>
                  </a:schemeClr>
                </a:solidFill>
                <a:latin typeface="Calibri" panose="020F0502020204030204" pitchFamily="34" charset="0"/>
              </a:rPr>
              <a:t> </a:t>
            </a:r>
            <a:r>
              <a:rPr lang="en-IE" dirty="0" err="1" smtClean="0">
                <a:solidFill>
                  <a:schemeClr val="tx1">
                    <a:lumMod val="75000"/>
                    <a:lumOff val="25000"/>
                  </a:schemeClr>
                </a:solidFill>
                <a:latin typeface="Calibri" panose="020F0502020204030204" pitchFamily="34" charset="0"/>
              </a:rPr>
              <a:t>ve</a:t>
            </a:r>
            <a:r>
              <a:rPr lang="en-IE" dirty="0" smtClean="0">
                <a:solidFill>
                  <a:schemeClr val="tx1">
                    <a:lumMod val="75000"/>
                    <a:lumOff val="25000"/>
                  </a:schemeClr>
                </a:solidFill>
                <a:latin typeface="Calibri" panose="020F0502020204030204" pitchFamily="34" charset="0"/>
              </a:rPr>
              <a:t> </a:t>
            </a:r>
            <a:r>
              <a:rPr lang="en-IE" dirty="0" err="1" smtClean="0">
                <a:solidFill>
                  <a:schemeClr val="tx1">
                    <a:lumMod val="75000"/>
                    <a:lumOff val="25000"/>
                  </a:schemeClr>
                </a:solidFill>
                <a:latin typeface="Calibri" panose="020F0502020204030204" pitchFamily="34" charset="0"/>
              </a:rPr>
              <a:t>gelecekteki</a:t>
            </a:r>
            <a:r>
              <a:rPr lang="en-IE" dirty="0" smtClean="0">
                <a:solidFill>
                  <a:schemeClr val="tx1">
                    <a:lumMod val="75000"/>
                    <a:lumOff val="25000"/>
                  </a:schemeClr>
                </a:solidFill>
                <a:latin typeface="Calibri" panose="020F0502020204030204" pitchFamily="34" charset="0"/>
              </a:rPr>
              <a:t> </a:t>
            </a:r>
            <a:r>
              <a:rPr lang="en-IE" dirty="0" err="1" smtClean="0">
                <a:solidFill>
                  <a:schemeClr val="tx1">
                    <a:lumMod val="75000"/>
                    <a:lumOff val="25000"/>
                  </a:schemeClr>
                </a:solidFill>
                <a:latin typeface="Calibri" panose="020F0502020204030204" pitchFamily="34" charset="0"/>
              </a:rPr>
              <a:t>sosyal</a:t>
            </a:r>
            <a:r>
              <a:rPr lang="en-IE" dirty="0" smtClean="0">
                <a:solidFill>
                  <a:schemeClr val="tx1">
                    <a:lumMod val="75000"/>
                    <a:lumOff val="25000"/>
                  </a:schemeClr>
                </a:solidFill>
                <a:latin typeface="Calibri" panose="020F0502020204030204" pitchFamily="34" charset="0"/>
              </a:rPr>
              <a:t> </a:t>
            </a:r>
            <a:r>
              <a:rPr lang="en-IE" dirty="0" err="1" smtClean="0">
                <a:solidFill>
                  <a:schemeClr val="tx1">
                    <a:lumMod val="75000"/>
                    <a:lumOff val="25000"/>
                  </a:schemeClr>
                </a:solidFill>
                <a:latin typeface="Calibri" panose="020F0502020204030204" pitchFamily="34" charset="0"/>
              </a:rPr>
              <a:t>sorunları</a:t>
            </a:r>
            <a:r>
              <a:rPr lang="en-IE" dirty="0" smtClean="0">
                <a:solidFill>
                  <a:schemeClr val="tx1">
                    <a:lumMod val="75000"/>
                    <a:lumOff val="25000"/>
                  </a:schemeClr>
                </a:solidFill>
                <a:latin typeface="Calibri" panose="020F0502020204030204" pitchFamily="34" charset="0"/>
              </a:rPr>
              <a:t> </a:t>
            </a:r>
            <a:r>
              <a:rPr lang="en-IE" dirty="0" err="1" smtClean="0">
                <a:solidFill>
                  <a:schemeClr val="tx1">
                    <a:lumMod val="75000"/>
                    <a:lumOff val="25000"/>
                  </a:schemeClr>
                </a:solidFill>
                <a:latin typeface="Calibri" panose="020F0502020204030204" pitchFamily="34" charset="0"/>
              </a:rPr>
              <a:t>anlayın</a:t>
            </a:r>
            <a:r>
              <a:rPr lang="en-IE" dirty="0" smtClean="0">
                <a:solidFill>
                  <a:schemeClr val="tx1">
                    <a:lumMod val="75000"/>
                    <a:lumOff val="25000"/>
                  </a:schemeClr>
                </a:solidFill>
                <a:latin typeface="Calibri" panose="020F0502020204030204" pitchFamily="34" charset="0"/>
              </a:rPr>
              <a:t>. </a:t>
            </a:r>
            <a:r>
              <a:rPr lang="en-IE" dirty="0" err="1" smtClean="0">
                <a:solidFill>
                  <a:schemeClr val="tx1">
                    <a:lumMod val="75000"/>
                    <a:lumOff val="25000"/>
                  </a:schemeClr>
                </a:solidFill>
                <a:latin typeface="Calibri" panose="020F0502020204030204" pitchFamily="34" charset="0"/>
              </a:rPr>
              <a:t>Gençlerin</a:t>
            </a:r>
            <a:r>
              <a:rPr lang="en-IE" dirty="0" smtClean="0">
                <a:solidFill>
                  <a:schemeClr val="tx1">
                    <a:lumMod val="75000"/>
                    <a:lumOff val="25000"/>
                  </a:schemeClr>
                </a:solidFill>
                <a:latin typeface="Calibri" panose="020F0502020204030204" pitchFamily="34" charset="0"/>
              </a:rPr>
              <a:t> </a:t>
            </a:r>
            <a:r>
              <a:rPr lang="en-IE" dirty="0" err="1" smtClean="0">
                <a:solidFill>
                  <a:schemeClr val="tx1">
                    <a:lumMod val="75000"/>
                    <a:lumOff val="25000"/>
                  </a:schemeClr>
                </a:solidFill>
                <a:latin typeface="Calibri" panose="020F0502020204030204" pitchFamily="34" charset="0"/>
              </a:rPr>
              <a:t>neden</a:t>
            </a:r>
            <a:r>
              <a:rPr lang="en-IE" dirty="0" smtClean="0">
                <a:solidFill>
                  <a:schemeClr val="tx1">
                    <a:lumMod val="75000"/>
                    <a:lumOff val="25000"/>
                  </a:schemeClr>
                </a:solidFill>
                <a:latin typeface="Calibri" panose="020F0502020204030204" pitchFamily="34" charset="0"/>
              </a:rPr>
              <a:t> </a:t>
            </a:r>
            <a:r>
              <a:rPr lang="en-IE" dirty="0" err="1" smtClean="0">
                <a:solidFill>
                  <a:schemeClr val="tx1">
                    <a:lumMod val="75000"/>
                    <a:lumOff val="25000"/>
                  </a:schemeClr>
                </a:solidFill>
                <a:latin typeface="Calibri" panose="020F0502020204030204" pitchFamily="34" charset="0"/>
              </a:rPr>
              <a:t>mevcut</a:t>
            </a:r>
            <a:r>
              <a:rPr lang="en-IE" dirty="0" smtClean="0">
                <a:solidFill>
                  <a:schemeClr val="tx1">
                    <a:lumMod val="75000"/>
                    <a:lumOff val="25000"/>
                  </a:schemeClr>
                </a:solidFill>
                <a:latin typeface="Calibri" panose="020F0502020204030204" pitchFamily="34" charset="0"/>
              </a:rPr>
              <a:t> </a:t>
            </a:r>
            <a:r>
              <a:rPr lang="en-IE" dirty="0" err="1" smtClean="0">
                <a:solidFill>
                  <a:schemeClr val="tx1">
                    <a:lumMod val="75000"/>
                    <a:lumOff val="25000"/>
                  </a:schemeClr>
                </a:solidFill>
                <a:latin typeface="Calibri" panose="020F0502020204030204" pitchFamily="34" charset="0"/>
              </a:rPr>
              <a:t>ve</a:t>
            </a:r>
            <a:r>
              <a:rPr lang="en-IE" dirty="0" smtClean="0">
                <a:solidFill>
                  <a:schemeClr val="tx1">
                    <a:lumMod val="75000"/>
                    <a:lumOff val="25000"/>
                  </a:schemeClr>
                </a:solidFill>
                <a:latin typeface="Calibri" panose="020F0502020204030204" pitchFamily="34" charset="0"/>
              </a:rPr>
              <a:t> </a:t>
            </a:r>
            <a:r>
              <a:rPr lang="en-IE" dirty="0" err="1" smtClean="0">
                <a:solidFill>
                  <a:schemeClr val="tx1">
                    <a:lumMod val="75000"/>
                    <a:lumOff val="25000"/>
                  </a:schemeClr>
                </a:solidFill>
                <a:latin typeface="Calibri" panose="020F0502020204030204" pitchFamily="34" charset="0"/>
              </a:rPr>
              <a:t>gelecek</a:t>
            </a:r>
            <a:r>
              <a:rPr lang="en-IE" dirty="0" smtClean="0">
                <a:solidFill>
                  <a:schemeClr val="tx1">
                    <a:lumMod val="75000"/>
                    <a:lumOff val="25000"/>
                  </a:schemeClr>
                </a:solidFill>
                <a:latin typeface="Calibri" panose="020F0502020204030204" pitchFamily="34" charset="0"/>
              </a:rPr>
              <a:t> </a:t>
            </a:r>
            <a:r>
              <a:rPr lang="en-IE" dirty="0" err="1" smtClean="0">
                <a:solidFill>
                  <a:schemeClr val="tx1">
                    <a:lumMod val="75000"/>
                    <a:lumOff val="25000"/>
                  </a:schemeClr>
                </a:solidFill>
                <a:latin typeface="Calibri" panose="020F0502020204030204" pitchFamily="34" charset="0"/>
              </a:rPr>
              <a:t>nesiller</a:t>
            </a:r>
            <a:r>
              <a:rPr lang="en-IE" dirty="0" smtClean="0">
                <a:solidFill>
                  <a:schemeClr val="tx1">
                    <a:lumMod val="75000"/>
                    <a:lumOff val="25000"/>
                  </a:schemeClr>
                </a:solidFill>
                <a:latin typeface="Calibri" panose="020F0502020204030204" pitchFamily="34" charset="0"/>
              </a:rPr>
              <a:t> </a:t>
            </a:r>
            <a:r>
              <a:rPr lang="en-IE" dirty="0" err="1" smtClean="0">
                <a:solidFill>
                  <a:schemeClr val="tx1">
                    <a:lumMod val="75000"/>
                    <a:lumOff val="25000"/>
                  </a:schemeClr>
                </a:solidFill>
                <a:latin typeface="Calibri" panose="020F0502020204030204" pitchFamily="34" charset="0"/>
              </a:rPr>
              <a:t>için</a:t>
            </a:r>
            <a:r>
              <a:rPr lang="en-IE" dirty="0" smtClean="0">
                <a:solidFill>
                  <a:schemeClr val="tx1">
                    <a:lumMod val="75000"/>
                    <a:lumOff val="25000"/>
                  </a:schemeClr>
                </a:solidFill>
                <a:latin typeface="Calibri" panose="020F0502020204030204" pitchFamily="34" charset="0"/>
              </a:rPr>
              <a:t> </a:t>
            </a:r>
            <a:r>
              <a:rPr lang="en-IE" dirty="0" err="1" smtClean="0">
                <a:solidFill>
                  <a:schemeClr val="tx1">
                    <a:lumMod val="75000"/>
                    <a:lumOff val="25000"/>
                  </a:schemeClr>
                </a:solidFill>
                <a:latin typeface="Calibri" panose="020F0502020204030204" pitchFamily="34" charset="0"/>
              </a:rPr>
              <a:t>daha</a:t>
            </a:r>
            <a:r>
              <a:rPr lang="en-IE" dirty="0" smtClean="0">
                <a:solidFill>
                  <a:schemeClr val="tx1">
                    <a:lumMod val="75000"/>
                    <a:lumOff val="25000"/>
                  </a:schemeClr>
                </a:solidFill>
                <a:latin typeface="Calibri" panose="020F0502020204030204" pitchFamily="34" charset="0"/>
              </a:rPr>
              <a:t> </a:t>
            </a:r>
            <a:r>
              <a:rPr lang="en-IE" dirty="0" err="1" smtClean="0">
                <a:solidFill>
                  <a:schemeClr val="tx1">
                    <a:lumMod val="75000"/>
                    <a:lumOff val="25000"/>
                  </a:schemeClr>
                </a:solidFill>
                <a:latin typeface="Calibri" panose="020F0502020204030204" pitchFamily="34" charset="0"/>
              </a:rPr>
              <a:t>iyi</a:t>
            </a:r>
            <a:r>
              <a:rPr lang="en-IE" dirty="0" smtClean="0">
                <a:solidFill>
                  <a:schemeClr val="tx1">
                    <a:lumMod val="75000"/>
                    <a:lumOff val="25000"/>
                  </a:schemeClr>
                </a:solidFill>
                <a:latin typeface="Calibri" panose="020F0502020204030204" pitchFamily="34" charset="0"/>
              </a:rPr>
              <a:t> </a:t>
            </a:r>
            <a:r>
              <a:rPr lang="en-IE" dirty="0" err="1" smtClean="0">
                <a:solidFill>
                  <a:schemeClr val="tx1">
                    <a:lumMod val="75000"/>
                    <a:lumOff val="25000"/>
                  </a:schemeClr>
                </a:solidFill>
                <a:latin typeface="Calibri" panose="020F0502020204030204" pitchFamily="34" charset="0"/>
              </a:rPr>
              <a:t>bir</a:t>
            </a:r>
            <a:r>
              <a:rPr lang="en-IE" dirty="0" smtClean="0">
                <a:solidFill>
                  <a:schemeClr val="tx1">
                    <a:lumMod val="75000"/>
                    <a:lumOff val="25000"/>
                  </a:schemeClr>
                </a:solidFill>
                <a:latin typeface="Calibri" panose="020F0502020204030204" pitchFamily="34" charset="0"/>
              </a:rPr>
              <a:t> </a:t>
            </a:r>
            <a:r>
              <a:rPr lang="en-IE" dirty="0" err="1" smtClean="0">
                <a:solidFill>
                  <a:schemeClr val="tx1">
                    <a:lumMod val="75000"/>
                    <a:lumOff val="25000"/>
                  </a:schemeClr>
                </a:solidFill>
                <a:latin typeface="Calibri" panose="020F0502020204030204" pitchFamily="34" charset="0"/>
              </a:rPr>
              <a:t>gelecek</a:t>
            </a:r>
            <a:r>
              <a:rPr lang="en-IE" dirty="0" smtClean="0">
                <a:solidFill>
                  <a:schemeClr val="tx1">
                    <a:lumMod val="75000"/>
                    <a:lumOff val="25000"/>
                  </a:schemeClr>
                </a:solidFill>
                <a:latin typeface="Calibri" panose="020F0502020204030204" pitchFamily="34" charset="0"/>
              </a:rPr>
              <a:t> </a:t>
            </a:r>
            <a:r>
              <a:rPr lang="en-IE" dirty="0" err="1" smtClean="0">
                <a:solidFill>
                  <a:schemeClr val="tx1">
                    <a:lumMod val="75000"/>
                    <a:lumOff val="25000"/>
                  </a:schemeClr>
                </a:solidFill>
                <a:latin typeface="Calibri" panose="020F0502020204030204" pitchFamily="34" charset="0"/>
              </a:rPr>
              <a:t>inşa</a:t>
            </a:r>
            <a:r>
              <a:rPr lang="en-IE" dirty="0" smtClean="0">
                <a:solidFill>
                  <a:schemeClr val="tx1">
                    <a:lumMod val="75000"/>
                    <a:lumOff val="25000"/>
                  </a:schemeClr>
                </a:solidFill>
                <a:latin typeface="Calibri" panose="020F0502020204030204" pitchFamily="34" charset="0"/>
              </a:rPr>
              <a:t> </a:t>
            </a:r>
            <a:r>
              <a:rPr lang="en-IE" dirty="0" err="1" smtClean="0">
                <a:solidFill>
                  <a:schemeClr val="tx1">
                    <a:lumMod val="75000"/>
                    <a:lumOff val="25000"/>
                  </a:schemeClr>
                </a:solidFill>
                <a:latin typeface="Calibri" panose="020F0502020204030204" pitchFamily="34" charset="0"/>
              </a:rPr>
              <a:t>etmede</a:t>
            </a:r>
            <a:r>
              <a:rPr lang="en-IE" dirty="0" smtClean="0">
                <a:solidFill>
                  <a:schemeClr val="tx1">
                    <a:lumMod val="75000"/>
                    <a:lumOff val="25000"/>
                  </a:schemeClr>
                </a:solidFill>
                <a:latin typeface="Calibri" panose="020F0502020204030204" pitchFamily="34" charset="0"/>
              </a:rPr>
              <a:t> </a:t>
            </a:r>
            <a:r>
              <a:rPr lang="en-IE" dirty="0" err="1" smtClean="0">
                <a:solidFill>
                  <a:schemeClr val="tx1">
                    <a:lumMod val="75000"/>
                    <a:lumOff val="25000"/>
                  </a:schemeClr>
                </a:solidFill>
                <a:latin typeface="Calibri" panose="020F0502020204030204" pitchFamily="34" charset="0"/>
              </a:rPr>
              <a:t>anahtar</a:t>
            </a:r>
            <a:r>
              <a:rPr lang="en-IE" dirty="0" smtClean="0">
                <a:solidFill>
                  <a:schemeClr val="tx1">
                    <a:lumMod val="75000"/>
                    <a:lumOff val="25000"/>
                  </a:schemeClr>
                </a:solidFill>
                <a:latin typeface="Calibri" panose="020F0502020204030204" pitchFamily="34" charset="0"/>
              </a:rPr>
              <a:t> "</a:t>
            </a:r>
            <a:r>
              <a:rPr lang="en-IE" dirty="0" err="1" smtClean="0">
                <a:solidFill>
                  <a:schemeClr val="tx1">
                    <a:lumMod val="75000"/>
                    <a:lumOff val="25000"/>
                  </a:schemeClr>
                </a:solidFill>
                <a:latin typeface="Calibri" panose="020F0502020204030204" pitchFamily="34" charset="0"/>
              </a:rPr>
              <a:t>değişim</a:t>
            </a:r>
            <a:r>
              <a:rPr lang="en-IE" dirty="0" smtClean="0">
                <a:solidFill>
                  <a:schemeClr val="tx1">
                    <a:lumMod val="75000"/>
                    <a:lumOff val="25000"/>
                  </a:schemeClr>
                </a:solidFill>
                <a:latin typeface="Calibri" panose="020F0502020204030204" pitchFamily="34" charset="0"/>
              </a:rPr>
              <a:t> </a:t>
            </a:r>
            <a:r>
              <a:rPr lang="en-IE" dirty="0" err="1" smtClean="0">
                <a:solidFill>
                  <a:schemeClr val="tx1">
                    <a:lumMod val="75000"/>
                    <a:lumOff val="25000"/>
                  </a:schemeClr>
                </a:solidFill>
                <a:latin typeface="Calibri" panose="020F0502020204030204" pitchFamily="34" charset="0"/>
              </a:rPr>
              <a:t>yaratanlar</a:t>
            </a:r>
            <a:r>
              <a:rPr lang="en-IE" dirty="0" smtClean="0">
                <a:solidFill>
                  <a:schemeClr val="tx1">
                    <a:lumMod val="75000"/>
                    <a:lumOff val="25000"/>
                  </a:schemeClr>
                </a:solidFill>
                <a:latin typeface="Calibri" panose="020F0502020204030204" pitchFamily="34" charset="0"/>
              </a:rPr>
              <a:t>" </a:t>
            </a:r>
            <a:r>
              <a:rPr lang="en-IE" dirty="0" err="1" smtClean="0">
                <a:solidFill>
                  <a:schemeClr val="tx1">
                    <a:lumMod val="75000"/>
                    <a:lumOff val="25000"/>
                  </a:schemeClr>
                </a:solidFill>
                <a:latin typeface="Calibri" panose="020F0502020204030204" pitchFamily="34" charset="0"/>
              </a:rPr>
              <a:t>olduğunu</a:t>
            </a:r>
            <a:r>
              <a:rPr lang="en-IE" dirty="0" smtClean="0">
                <a:solidFill>
                  <a:schemeClr val="tx1">
                    <a:lumMod val="75000"/>
                    <a:lumOff val="25000"/>
                  </a:schemeClr>
                </a:solidFill>
                <a:latin typeface="Calibri" panose="020F0502020204030204" pitchFamily="34" charset="0"/>
              </a:rPr>
              <a:t> </a:t>
            </a:r>
            <a:r>
              <a:rPr lang="en-IE" dirty="0" err="1" smtClean="0">
                <a:solidFill>
                  <a:schemeClr val="tx1">
                    <a:lumMod val="75000"/>
                    <a:lumOff val="25000"/>
                  </a:schemeClr>
                </a:solidFill>
                <a:latin typeface="Calibri" panose="020F0502020204030204" pitchFamily="34" charset="0"/>
              </a:rPr>
              <a:t>öğrenin</a:t>
            </a:r>
            <a:endParaRPr lang="en-IE" dirty="0" smtClean="0">
              <a:solidFill>
                <a:schemeClr val="tx1">
                  <a:lumMod val="75000"/>
                  <a:lumOff val="25000"/>
                </a:schemeClr>
              </a:solidFill>
              <a:latin typeface="Calibri" panose="020F0502020204030204" pitchFamily="34" charset="0"/>
            </a:endParaRPr>
          </a:p>
          <a:p>
            <a:pPr marL="342900" indent="-342900" algn="l">
              <a:buAutoNum type="arabicPeriod"/>
            </a:pPr>
            <a:r>
              <a:rPr lang="en-IE" b="1" dirty="0" err="1" smtClean="0">
                <a:solidFill>
                  <a:schemeClr val="accent2"/>
                </a:solidFill>
                <a:latin typeface="Calibri" panose="020F0502020204030204" pitchFamily="34" charset="0"/>
              </a:rPr>
              <a:t>Gençlerin</a:t>
            </a:r>
            <a:r>
              <a:rPr lang="en-IE" b="1" dirty="0" smtClean="0">
                <a:solidFill>
                  <a:schemeClr val="accent2"/>
                </a:solidFill>
                <a:latin typeface="Calibri" panose="020F0502020204030204" pitchFamily="34" charset="0"/>
              </a:rPr>
              <a:t> </a:t>
            </a:r>
            <a:r>
              <a:rPr lang="en-IE" b="1" dirty="0" err="1" smtClean="0">
                <a:solidFill>
                  <a:schemeClr val="accent2"/>
                </a:solidFill>
                <a:latin typeface="Calibri" panose="020F0502020204030204" pitchFamily="34" charset="0"/>
              </a:rPr>
              <a:t>sosyal</a:t>
            </a:r>
            <a:r>
              <a:rPr lang="en-IE" b="1" dirty="0" smtClean="0">
                <a:solidFill>
                  <a:schemeClr val="accent2"/>
                </a:solidFill>
                <a:latin typeface="Calibri" panose="020F0502020204030204" pitchFamily="34" charset="0"/>
              </a:rPr>
              <a:t> </a:t>
            </a:r>
            <a:r>
              <a:rPr lang="en-IE" b="1" dirty="0" err="1" smtClean="0">
                <a:solidFill>
                  <a:schemeClr val="accent2"/>
                </a:solidFill>
                <a:latin typeface="Calibri" panose="020F0502020204030204" pitchFamily="34" charset="0"/>
              </a:rPr>
              <a:t>inovasyon</a:t>
            </a:r>
            <a:r>
              <a:rPr lang="en-IE" b="1" dirty="0" smtClean="0">
                <a:solidFill>
                  <a:schemeClr val="accent2"/>
                </a:solidFill>
                <a:latin typeface="Calibri" panose="020F0502020204030204" pitchFamily="34" charset="0"/>
              </a:rPr>
              <a:t> </a:t>
            </a:r>
            <a:r>
              <a:rPr lang="en-IE" dirty="0" err="1" smtClean="0">
                <a:solidFill>
                  <a:schemeClr val="tx1">
                    <a:lumMod val="75000"/>
                    <a:lumOff val="25000"/>
                  </a:schemeClr>
                </a:solidFill>
                <a:latin typeface="Calibri" panose="020F0502020204030204" pitchFamily="34" charset="0"/>
              </a:rPr>
              <a:t>kapasitesinden</a:t>
            </a:r>
            <a:r>
              <a:rPr lang="en-IE" dirty="0" smtClean="0">
                <a:solidFill>
                  <a:schemeClr val="tx1">
                    <a:lumMod val="75000"/>
                    <a:lumOff val="25000"/>
                  </a:schemeClr>
                </a:solidFill>
                <a:latin typeface="Calibri" panose="020F0502020204030204" pitchFamily="34" charset="0"/>
              </a:rPr>
              <a:t> </a:t>
            </a:r>
            <a:r>
              <a:rPr lang="en-IE" dirty="0" err="1" smtClean="0">
                <a:solidFill>
                  <a:schemeClr val="tx1">
                    <a:lumMod val="75000"/>
                    <a:lumOff val="25000"/>
                  </a:schemeClr>
                </a:solidFill>
                <a:latin typeface="Calibri" panose="020F0502020204030204" pitchFamily="34" charset="0"/>
              </a:rPr>
              <a:t>sosyal</a:t>
            </a:r>
            <a:r>
              <a:rPr lang="en-IE" dirty="0" smtClean="0">
                <a:solidFill>
                  <a:schemeClr val="tx1">
                    <a:lumMod val="75000"/>
                    <a:lumOff val="25000"/>
                  </a:schemeClr>
                </a:solidFill>
                <a:latin typeface="Calibri" panose="020F0502020204030204" pitchFamily="34" charset="0"/>
              </a:rPr>
              <a:t> </a:t>
            </a:r>
            <a:r>
              <a:rPr lang="en-IE" dirty="0" err="1" smtClean="0">
                <a:solidFill>
                  <a:schemeClr val="tx1">
                    <a:lumMod val="75000"/>
                    <a:lumOff val="25000"/>
                  </a:schemeClr>
                </a:solidFill>
                <a:latin typeface="Calibri" panose="020F0502020204030204" pitchFamily="34" charset="0"/>
              </a:rPr>
              <a:t>sorunları</a:t>
            </a:r>
            <a:r>
              <a:rPr lang="en-IE" dirty="0" smtClean="0">
                <a:solidFill>
                  <a:schemeClr val="tx1">
                    <a:lumMod val="75000"/>
                    <a:lumOff val="25000"/>
                  </a:schemeClr>
                </a:solidFill>
                <a:latin typeface="Calibri" panose="020F0502020204030204" pitchFamily="34" charset="0"/>
              </a:rPr>
              <a:t> </a:t>
            </a:r>
            <a:r>
              <a:rPr lang="en-IE" dirty="0" err="1" smtClean="0">
                <a:solidFill>
                  <a:schemeClr val="tx1">
                    <a:lumMod val="75000"/>
                    <a:lumOff val="25000"/>
                  </a:schemeClr>
                </a:solidFill>
                <a:latin typeface="Calibri" panose="020F0502020204030204" pitchFamily="34" charset="0"/>
              </a:rPr>
              <a:t>çözmek</a:t>
            </a:r>
            <a:r>
              <a:rPr lang="en-IE" dirty="0" smtClean="0">
                <a:solidFill>
                  <a:schemeClr val="tx1">
                    <a:lumMod val="75000"/>
                    <a:lumOff val="25000"/>
                  </a:schemeClr>
                </a:solidFill>
                <a:latin typeface="Calibri" panose="020F0502020204030204" pitchFamily="34" charset="0"/>
              </a:rPr>
              <a:t> </a:t>
            </a:r>
            <a:r>
              <a:rPr lang="en-IE" dirty="0" err="1" smtClean="0">
                <a:solidFill>
                  <a:schemeClr val="tx1">
                    <a:lumMod val="75000"/>
                    <a:lumOff val="25000"/>
                  </a:schemeClr>
                </a:solidFill>
                <a:latin typeface="Calibri" panose="020F0502020204030204" pitchFamily="34" charset="0"/>
              </a:rPr>
              <a:t>için</a:t>
            </a:r>
            <a:r>
              <a:rPr lang="en-IE" dirty="0" smtClean="0">
                <a:solidFill>
                  <a:schemeClr val="tx1">
                    <a:lumMod val="75000"/>
                    <a:lumOff val="25000"/>
                  </a:schemeClr>
                </a:solidFill>
                <a:latin typeface="Calibri" panose="020F0502020204030204" pitchFamily="34" charset="0"/>
              </a:rPr>
              <a:t> </a:t>
            </a:r>
            <a:r>
              <a:rPr lang="en-IE" dirty="0" err="1" smtClean="0">
                <a:solidFill>
                  <a:schemeClr val="tx1">
                    <a:lumMod val="75000"/>
                    <a:lumOff val="25000"/>
                  </a:schemeClr>
                </a:solidFill>
                <a:latin typeface="Calibri" panose="020F0502020204030204" pitchFamily="34" charset="0"/>
              </a:rPr>
              <a:t>nasıl</a:t>
            </a:r>
            <a:r>
              <a:rPr lang="en-IE" dirty="0" smtClean="0">
                <a:solidFill>
                  <a:schemeClr val="tx1">
                    <a:lumMod val="75000"/>
                    <a:lumOff val="25000"/>
                  </a:schemeClr>
                </a:solidFill>
                <a:latin typeface="Calibri" panose="020F0502020204030204" pitchFamily="34" charset="0"/>
              </a:rPr>
              <a:t> </a:t>
            </a:r>
            <a:r>
              <a:rPr lang="en-IE" dirty="0" err="1" smtClean="0">
                <a:solidFill>
                  <a:schemeClr val="tx1">
                    <a:lumMod val="75000"/>
                    <a:lumOff val="25000"/>
                  </a:schemeClr>
                </a:solidFill>
                <a:latin typeface="Calibri" panose="020F0502020204030204" pitchFamily="34" charset="0"/>
              </a:rPr>
              <a:t>derin</a:t>
            </a:r>
            <a:r>
              <a:rPr lang="en-IE" dirty="0" smtClean="0">
                <a:solidFill>
                  <a:schemeClr val="tx1">
                    <a:lumMod val="75000"/>
                    <a:lumOff val="25000"/>
                  </a:schemeClr>
                </a:solidFill>
                <a:latin typeface="Calibri" panose="020F0502020204030204" pitchFamily="34" charset="0"/>
              </a:rPr>
              <a:t> </a:t>
            </a:r>
            <a:r>
              <a:rPr lang="en-IE" dirty="0" err="1" smtClean="0">
                <a:solidFill>
                  <a:schemeClr val="tx1">
                    <a:lumMod val="75000"/>
                    <a:lumOff val="25000"/>
                  </a:schemeClr>
                </a:solidFill>
                <a:latin typeface="Calibri" panose="020F0502020204030204" pitchFamily="34" charset="0"/>
              </a:rPr>
              <a:t>bir</a:t>
            </a:r>
            <a:r>
              <a:rPr lang="en-IE" dirty="0" smtClean="0">
                <a:solidFill>
                  <a:schemeClr val="tx1">
                    <a:lumMod val="75000"/>
                    <a:lumOff val="25000"/>
                  </a:schemeClr>
                </a:solidFill>
                <a:latin typeface="Calibri" panose="020F0502020204030204" pitchFamily="34" charset="0"/>
              </a:rPr>
              <a:t> </a:t>
            </a:r>
            <a:r>
              <a:rPr lang="en-IE" dirty="0" err="1" smtClean="0">
                <a:solidFill>
                  <a:schemeClr val="tx1">
                    <a:lumMod val="75000"/>
                    <a:lumOff val="25000"/>
                  </a:schemeClr>
                </a:solidFill>
                <a:latin typeface="Calibri" panose="020F0502020204030204" pitchFamily="34" charset="0"/>
              </a:rPr>
              <a:t>fark</a:t>
            </a:r>
            <a:r>
              <a:rPr lang="en-IE" dirty="0" smtClean="0">
                <a:solidFill>
                  <a:schemeClr val="tx1">
                    <a:lumMod val="75000"/>
                    <a:lumOff val="25000"/>
                  </a:schemeClr>
                </a:solidFill>
                <a:latin typeface="Calibri" panose="020F0502020204030204" pitchFamily="34" charset="0"/>
              </a:rPr>
              <a:t> </a:t>
            </a:r>
            <a:r>
              <a:rPr lang="en-IE" dirty="0" err="1" smtClean="0">
                <a:solidFill>
                  <a:schemeClr val="tx1">
                    <a:lumMod val="75000"/>
                    <a:lumOff val="25000"/>
                  </a:schemeClr>
                </a:solidFill>
                <a:latin typeface="Calibri" panose="020F0502020204030204" pitchFamily="34" charset="0"/>
              </a:rPr>
              <a:t>yaratabileceklerini</a:t>
            </a:r>
            <a:r>
              <a:rPr lang="en-IE" dirty="0" smtClean="0">
                <a:solidFill>
                  <a:schemeClr val="tx1">
                    <a:lumMod val="75000"/>
                    <a:lumOff val="25000"/>
                  </a:schemeClr>
                </a:solidFill>
                <a:latin typeface="Calibri" panose="020F0502020204030204" pitchFamily="34" charset="0"/>
              </a:rPr>
              <a:t> </a:t>
            </a:r>
            <a:r>
              <a:rPr lang="en-IE" dirty="0" err="1" smtClean="0">
                <a:solidFill>
                  <a:schemeClr val="tx1">
                    <a:lumMod val="75000"/>
                    <a:lumOff val="25000"/>
                  </a:schemeClr>
                </a:solidFill>
                <a:latin typeface="Calibri" panose="020F0502020204030204" pitchFamily="34" charset="0"/>
              </a:rPr>
              <a:t>ve</a:t>
            </a:r>
            <a:r>
              <a:rPr lang="en-IE" dirty="0" smtClean="0">
                <a:solidFill>
                  <a:schemeClr val="tx1">
                    <a:lumMod val="75000"/>
                    <a:lumOff val="25000"/>
                  </a:schemeClr>
                </a:solidFill>
                <a:latin typeface="Calibri" panose="020F0502020204030204" pitchFamily="34" charset="0"/>
              </a:rPr>
              <a:t> </a:t>
            </a:r>
            <a:r>
              <a:rPr lang="en-IE" dirty="0" err="1" smtClean="0">
                <a:solidFill>
                  <a:schemeClr val="tx1">
                    <a:lumMod val="75000"/>
                    <a:lumOff val="25000"/>
                  </a:schemeClr>
                </a:solidFill>
                <a:latin typeface="Calibri" panose="020F0502020204030204" pitchFamily="34" charset="0"/>
              </a:rPr>
              <a:t>mevcut</a:t>
            </a:r>
            <a:r>
              <a:rPr lang="en-IE" dirty="0" smtClean="0">
                <a:solidFill>
                  <a:schemeClr val="tx1">
                    <a:lumMod val="75000"/>
                    <a:lumOff val="25000"/>
                  </a:schemeClr>
                </a:solidFill>
                <a:latin typeface="Calibri" panose="020F0502020204030204" pitchFamily="34" charset="0"/>
              </a:rPr>
              <a:t> </a:t>
            </a:r>
            <a:r>
              <a:rPr lang="en-IE" dirty="0" err="1" smtClean="0">
                <a:solidFill>
                  <a:schemeClr val="tx1">
                    <a:lumMod val="75000"/>
                    <a:lumOff val="25000"/>
                  </a:schemeClr>
                </a:solidFill>
                <a:latin typeface="Calibri" panose="020F0502020204030204" pitchFamily="34" charset="0"/>
              </a:rPr>
              <a:t>arkaik</a:t>
            </a:r>
            <a:r>
              <a:rPr lang="en-IE" dirty="0" smtClean="0">
                <a:solidFill>
                  <a:schemeClr val="tx1">
                    <a:lumMod val="75000"/>
                    <a:lumOff val="25000"/>
                  </a:schemeClr>
                </a:solidFill>
                <a:latin typeface="Calibri" panose="020F0502020204030204" pitchFamily="34" charset="0"/>
              </a:rPr>
              <a:t> </a:t>
            </a:r>
            <a:r>
              <a:rPr lang="en-IE" dirty="0" err="1" smtClean="0">
                <a:solidFill>
                  <a:schemeClr val="tx1">
                    <a:lumMod val="75000"/>
                    <a:lumOff val="25000"/>
                  </a:schemeClr>
                </a:solidFill>
                <a:latin typeface="Calibri" panose="020F0502020204030204" pitchFamily="34" charset="0"/>
              </a:rPr>
              <a:t>sistemleri</a:t>
            </a:r>
            <a:r>
              <a:rPr lang="en-IE" dirty="0" smtClean="0">
                <a:solidFill>
                  <a:schemeClr val="tx1">
                    <a:lumMod val="75000"/>
                    <a:lumOff val="25000"/>
                  </a:schemeClr>
                </a:solidFill>
                <a:latin typeface="Calibri" panose="020F0502020204030204" pitchFamily="34" charset="0"/>
              </a:rPr>
              <a:t> </a:t>
            </a:r>
            <a:r>
              <a:rPr lang="en-IE" dirty="0" err="1" smtClean="0">
                <a:solidFill>
                  <a:schemeClr val="tx1">
                    <a:lumMod val="75000"/>
                    <a:lumOff val="25000"/>
                  </a:schemeClr>
                </a:solidFill>
                <a:latin typeface="Calibri" panose="020F0502020204030204" pitchFamily="34" charset="0"/>
              </a:rPr>
              <a:t>nasıl</a:t>
            </a:r>
            <a:r>
              <a:rPr lang="en-IE" dirty="0" smtClean="0">
                <a:solidFill>
                  <a:schemeClr val="tx1">
                    <a:lumMod val="75000"/>
                    <a:lumOff val="25000"/>
                  </a:schemeClr>
                </a:solidFill>
                <a:latin typeface="Calibri" panose="020F0502020204030204" pitchFamily="34" charset="0"/>
              </a:rPr>
              <a:t> </a:t>
            </a:r>
            <a:r>
              <a:rPr lang="en-IE" dirty="0" err="1" smtClean="0">
                <a:solidFill>
                  <a:schemeClr val="tx1">
                    <a:lumMod val="75000"/>
                    <a:lumOff val="25000"/>
                  </a:schemeClr>
                </a:solidFill>
                <a:latin typeface="Calibri" panose="020F0502020204030204" pitchFamily="34" charset="0"/>
              </a:rPr>
              <a:t>kesintiye</a:t>
            </a:r>
            <a:r>
              <a:rPr lang="en-IE" dirty="0" smtClean="0">
                <a:solidFill>
                  <a:schemeClr val="tx1">
                    <a:lumMod val="75000"/>
                    <a:lumOff val="25000"/>
                  </a:schemeClr>
                </a:solidFill>
                <a:latin typeface="Calibri" panose="020F0502020204030204" pitchFamily="34" charset="0"/>
              </a:rPr>
              <a:t> </a:t>
            </a:r>
            <a:r>
              <a:rPr lang="en-IE" dirty="0" err="1" smtClean="0">
                <a:solidFill>
                  <a:schemeClr val="tx1">
                    <a:lumMod val="75000"/>
                    <a:lumOff val="25000"/>
                  </a:schemeClr>
                </a:solidFill>
                <a:latin typeface="Calibri" panose="020F0502020204030204" pitchFamily="34" charset="0"/>
              </a:rPr>
              <a:t>uğratabileceklerini</a:t>
            </a:r>
            <a:r>
              <a:rPr lang="en-IE" dirty="0" smtClean="0">
                <a:solidFill>
                  <a:schemeClr val="tx1">
                    <a:lumMod val="75000"/>
                    <a:lumOff val="25000"/>
                  </a:schemeClr>
                </a:solidFill>
                <a:latin typeface="Calibri" panose="020F0502020204030204" pitchFamily="34" charset="0"/>
              </a:rPr>
              <a:t> </a:t>
            </a:r>
            <a:r>
              <a:rPr lang="en-IE" dirty="0" err="1" smtClean="0">
                <a:solidFill>
                  <a:schemeClr val="tx1">
                    <a:lumMod val="75000"/>
                    <a:lumOff val="25000"/>
                  </a:schemeClr>
                </a:solidFill>
                <a:latin typeface="Calibri" panose="020F0502020204030204" pitchFamily="34" charset="0"/>
              </a:rPr>
              <a:t>keşfedin</a:t>
            </a:r>
            <a:r>
              <a:rPr lang="en-IE" dirty="0" smtClean="0">
                <a:solidFill>
                  <a:schemeClr val="tx1">
                    <a:lumMod val="75000"/>
                    <a:lumOff val="25000"/>
                  </a:schemeClr>
                </a:solidFill>
                <a:latin typeface="Calibri" panose="020F0502020204030204" pitchFamily="34" charset="0"/>
              </a:rPr>
              <a:t>.</a:t>
            </a:r>
          </a:p>
          <a:p>
            <a:pPr marL="342900" indent="-342900" algn="l">
              <a:buAutoNum type="arabicPeriod"/>
            </a:pPr>
            <a:r>
              <a:rPr lang="en-IE" b="1" dirty="0" err="1" smtClean="0">
                <a:solidFill>
                  <a:srgbClr val="ED2A59"/>
                </a:solidFill>
                <a:latin typeface="Calibri" panose="020F0502020204030204" pitchFamily="34" charset="0"/>
              </a:rPr>
              <a:t>Dijital</a:t>
            </a:r>
            <a:r>
              <a:rPr lang="en-IE" b="1" dirty="0" smtClean="0">
                <a:solidFill>
                  <a:srgbClr val="ED2A59"/>
                </a:solidFill>
                <a:latin typeface="Calibri" panose="020F0502020204030204" pitchFamily="34" charset="0"/>
              </a:rPr>
              <a:t> </a:t>
            </a:r>
            <a:r>
              <a:rPr lang="en-IE" b="1" dirty="0" err="1" smtClean="0">
                <a:solidFill>
                  <a:srgbClr val="ED2A59"/>
                </a:solidFill>
                <a:latin typeface="Calibri" panose="020F0502020204030204" pitchFamily="34" charset="0"/>
              </a:rPr>
              <a:t>dönüşüm</a:t>
            </a:r>
            <a:r>
              <a:rPr lang="en-IE" b="1" dirty="0" smtClean="0">
                <a:solidFill>
                  <a:srgbClr val="ED2A59"/>
                </a:solidFill>
                <a:latin typeface="Calibri" panose="020F0502020204030204" pitchFamily="34" charset="0"/>
              </a:rPr>
              <a:t> </a:t>
            </a:r>
            <a:r>
              <a:rPr lang="en-IE" b="1" dirty="0" err="1" smtClean="0">
                <a:solidFill>
                  <a:srgbClr val="ED2A59"/>
                </a:solidFill>
                <a:latin typeface="Calibri" panose="020F0502020204030204" pitchFamily="34" charset="0"/>
              </a:rPr>
              <a:t>ve</a:t>
            </a:r>
            <a:r>
              <a:rPr lang="en-IE" b="1" dirty="0" smtClean="0">
                <a:solidFill>
                  <a:srgbClr val="ED2A59"/>
                </a:solidFill>
                <a:latin typeface="Calibri" panose="020F0502020204030204" pitchFamily="34" charset="0"/>
              </a:rPr>
              <a:t> </a:t>
            </a:r>
            <a:r>
              <a:rPr lang="en-IE" b="1" dirty="0" err="1" smtClean="0">
                <a:solidFill>
                  <a:srgbClr val="ED2A59"/>
                </a:solidFill>
                <a:latin typeface="Calibri" panose="020F0502020204030204" pitchFamily="34" charset="0"/>
              </a:rPr>
              <a:t>sosyal</a:t>
            </a:r>
            <a:r>
              <a:rPr lang="en-IE" b="1" dirty="0" smtClean="0">
                <a:solidFill>
                  <a:srgbClr val="ED2A59"/>
                </a:solidFill>
                <a:latin typeface="Calibri" panose="020F0502020204030204" pitchFamily="34" charset="0"/>
              </a:rPr>
              <a:t> </a:t>
            </a:r>
            <a:r>
              <a:rPr lang="en-IE" b="1" dirty="0" err="1" smtClean="0">
                <a:solidFill>
                  <a:srgbClr val="ED2A59"/>
                </a:solidFill>
                <a:latin typeface="Calibri" panose="020F0502020204030204" pitchFamily="34" charset="0"/>
              </a:rPr>
              <a:t>girişimcilik</a:t>
            </a:r>
            <a:r>
              <a:rPr lang="en-IE" b="1" dirty="0" smtClean="0">
                <a:solidFill>
                  <a:srgbClr val="ED2A59"/>
                </a:solidFill>
                <a:latin typeface="Calibri" panose="020F0502020204030204" pitchFamily="34" charset="0"/>
              </a:rPr>
              <a:t> </a:t>
            </a:r>
            <a:r>
              <a:rPr lang="en-IE" dirty="0" err="1" smtClean="0">
                <a:solidFill>
                  <a:schemeClr val="tx1">
                    <a:lumMod val="75000"/>
                    <a:lumOff val="25000"/>
                  </a:schemeClr>
                </a:solidFill>
                <a:latin typeface="Calibri" panose="020F0502020204030204" pitchFamily="34" charset="0"/>
              </a:rPr>
              <a:t>yoluyla</a:t>
            </a:r>
            <a:r>
              <a:rPr lang="en-IE" dirty="0" smtClean="0">
                <a:solidFill>
                  <a:schemeClr val="tx1">
                    <a:lumMod val="75000"/>
                    <a:lumOff val="25000"/>
                  </a:schemeClr>
                </a:solidFill>
                <a:latin typeface="Calibri" panose="020F0502020204030204" pitchFamily="34" charset="0"/>
              </a:rPr>
              <a:t> </a:t>
            </a:r>
            <a:r>
              <a:rPr lang="en-IE" dirty="0" err="1" smtClean="0">
                <a:solidFill>
                  <a:schemeClr val="tx1">
                    <a:lumMod val="75000"/>
                    <a:lumOff val="25000"/>
                  </a:schemeClr>
                </a:solidFill>
                <a:latin typeface="Calibri" panose="020F0502020204030204" pitchFamily="34" charset="0"/>
              </a:rPr>
              <a:t>ilerleyen</a:t>
            </a:r>
            <a:r>
              <a:rPr lang="en-IE" dirty="0" smtClean="0">
                <a:solidFill>
                  <a:schemeClr val="tx1">
                    <a:lumMod val="75000"/>
                    <a:lumOff val="25000"/>
                  </a:schemeClr>
                </a:solidFill>
                <a:latin typeface="Calibri" panose="020F0502020204030204" pitchFamily="34" charset="0"/>
              </a:rPr>
              <a:t> </a:t>
            </a:r>
            <a:r>
              <a:rPr lang="en-IE" dirty="0" err="1" smtClean="0">
                <a:solidFill>
                  <a:schemeClr val="tx1">
                    <a:lumMod val="75000"/>
                    <a:lumOff val="25000"/>
                  </a:schemeClr>
                </a:solidFill>
                <a:latin typeface="Calibri" panose="020F0502020204030204" pitchFamily="34" charset="0"/>
              </a:rPr>
              <a:t>sosyal</a:t>
            </a:r>
            <a:r>
              <a:rPr lang="en-IE" dirty="0" smtClean="0">
                <a:solidFill>
                  <a:schemeClr val="tx1">
                    <a:lumMod val="75000"/>
                    <a:lumOff val="25000"/>
                  </a:schemeClr>
                </a:solidFill>
                <a:latin typeface="Calibri" panose="020F0502020204030204" pitchFamily="34" charset="0"/>
              </a:rPr>
              <a:t> </a:t>
            </a:r>
            <a:r>
              <a:rPr lang="en-IE" dirty="0" err="1" smtClean="0">
                <a:solidFill>
                  <a:schemeClr val="tx1">
                    <a:lumMod val="75000"/>
                    <a:lumOff val="25000"/>
                  </a:schemeClr>
                </a:solidFill>
                <a:latin typeface="Calibri" panose="020F0502020204030204" pitchFamily="34" charset="0"/>
              </a:rPr>
              <a:t>sorunlarla</a:t>
            </a:r>
            <a:r>
              <a:rPr lang="en-IE" dirty="0" smtClean="0">
                <a:solidFill>
                  <a:schemeClr val="tx1">
                    <a:lumMod val="75000"/>
                    <a:lumOff val="25000"/>
                  </a:schemeClr>
                </a:solidFill>
                <a:latin typeface="Calibri" panose="020F0502020204030204" pitchFamily="34" charset="0"/>
              </a:rPr>
              <a:t> </a:t>
            </a:r>
            <a:r>
              <a:rPr lang="en-IE" dirty="0" err="1" smtClean="0">
                <a:solidFill>
                  <a:schemeClr val="tx1">
                    <a:lumMod val="75000"/>
                    <a:lumOff val="25000"/>
                  </a:schemeClr>
                </a:solidFill>
                <a:latin typeface="Calibri" panose="020F0502020204030204" pitchFamily="34" charset="0"/>
              </a:rPr>
              <a:t>mücadelede</a:t>
            </a:r>
            <a:r>
              <a:rPr lang="en-IE" dirty="0" smtClean="0">
                <a:solidFill>
                  <a:schemeClr val="tx1">
                    <a:lumMod val="75000"/>
                    <a:lumOff val="25000"/>
                  </a:schemeClr>
                </a:solidFill>
                <a:latin typeface="Calibri" panose="020F0502020204030204" pitchFamily="34" charset="0"/>
              </a:rPr>
              <a:t> </a:t>
            </a:r>
            <a:r>
              <a:rPr lang="en-IE" dirty="0" err="1" smtClean="0">
                <a:solidFill>
                  <a:schemeClr val="tx1">
                    <a:lumMod val="75000"/>
                    <a:lumOff val="25000"/>
                  </a:schemeClr>
                </a:solidFill>
                <a:latin typeface="Calibri" panose="020F0502020204030204" pitchFamily="34" charset="0"/>
              </a:rPr>
              <a:t>nasıl</a:t>
            </a:r>
            <a:r>
              <a:rPr lang="en-IE" dirty="0" smtClean="0">
                <a:solidFill>
                  <a:schemeClr val="tx1">
                    <a:lumMod val="75000"/>
                    <a:lumOff val="25000"/>
                  </a:schemeClr>
                </a:solidFill>
                <a:latin typeface="Calibri" panose="020F0502020204030204" pitchFamily="34" charset="0"/>
              </a:rPr>
              <a:t> en </a:t>
            </a:r>
            <a:r>
              <a:rPr lang="en-IE" dirty="0" err="1" smtClean="0">
                <a:solidFill>
                  <a:schemeClr val="tx1">
                    <a:lumMod val="75000"/>
                    <a:lumOff val="25000"/>
                  </a:schemeClr>
                </a:solidFill>
                <a:latin typeface="Calibri" panose="020F0502020204030204" pitchFamily="34" charset="0"/>
              </a:rPr>
              <a:t>iyi</a:t>
            </a:r>
            <a:r>
              <a:rPr lang="en-IE" dirty="0" smtClean="0">
                <a:solidFill>
                  <a:schemeClr val="tx1">
                    <a:lumMod val="75000"/>
                    <a:lumOff val="25000"/>
                  </a:schemeClr>
                </a:solidFill>
                <a:latin typeface="Calibri" panose="020F0502020204030204" pitchFamily="34" charset="0"/>
              </a:rPr>
              <a:t> </a:t>
            </a:r>
            <a:r>
              <a:rPr lang="en-IE" dirty="0" err="1" smtClean="0">
                <a:solidFill>
                  <a:schemeClr val="tx1">
                    <a:lumMod val="75000"/>
                    <a:lumOff val="25000"/>
                  </a:schemeClr>
                </a:solidFill>
                <a:latin typeface="Calibri" panose="020F0502020204030204" pitchFamily="34" charset="0"/>
              </a:rPr>
              <a:t>nesil</a:t>
            </a:r>
            <a:r>
              <a:rPr lang="en-IE" dirty="0" smtClean="0">
                <a:solidFill>
                  <a:schemeClr val="tx1">
                    <a:lumMod val="75000"/>
                    <a:lumOff val="25000"/>
                  </a:schemeClr>
                </a:solidFill>
                <a:latin typeface="Calibri" panose="020F0502020204030204" pitchFamily="34" charset="0"/>
              </a:rPr>
              <a:t> </a:t>
            </a:r>
            <a:r>
              <a:rPr lang="en-IE" dirty="0" err="1" smtClean="0">
                <a:solidFill>
                  <a:schemeClr val="tx1">
                    <a:lumMod val="75000"/>
                    <a:lumOff val="25000"/>
                  </a:schemeClr>
                </a:solidFill>
                <a:latin typeface="Calibri" panose="020F0502020204030204" pitchFamily="34" charset="0"/>
              </a:rPr>
              <a:t>olduklarını</a:t>
            </a:r>
            <a:r>
              <a:rPr lang="en-IE" dirty="0" smtClean="0">
                <a:solidFill>
                  <a:schemeClr val="tx1">
                    <a:lumMod val="75000"/>
                    <a:lumOff val="25000"/>
                  </a:schemeClr>
                </a:solidFill>
                <a:latin typeface="Calibri" panose="020F0502020204030204" pitchFamily="34" charset="0"/>
              </a:rPr>
              <a:t> </a:t>
            </a:r>
            <a:r>
              <a:rPr lang="en-IE" dirty="0" err="1" smtClean="0">
                <a:solidFill>
                  <a:schemeClr val="tx1">
                    <a:lumMod val="75000"/>
                    <a:lumOff val="25000"/>
                  </a:schemeClr>
                </a:solidFill>
                <a:latin typeface="Calibri" panose="020F0502020204030204" pitchFamily="34" charset="0"/>
              </a:rPr>
              <a:t>gösterme</a:t>
            </a:r>
            <a:r>
              <a:rPr lang="en-IE" dirty="0" smtClean="0">
                <a:solidFill>
                  <a:schemeClr val="tx1">
                    <a:lumMod val="75000"/>
                    <a:lumOff val="25000"/>
                  </a:schemeClr>
                </a:solidFill>
                <a:latin typeface="Calibri" panose="020F0502020204030204" pitchFamily="34" charset="0"/>
              </a:rPr>
              <a:t> </a:t>
            </a:r>
            <a:r>
              <a:rPr lang="en-IE" dirty="0" err="1" smtClean="0">
                <a:solidFill>
                  <a:schemeClr val="tx1">
                    <a:lumMod val="75000"/>
                    <a:lumOff val="25000"/>
                  </a:schemeClr>
                </a:solidFill>
                <a:latin typeface="Calibri" panose="020F0502020204030204" pitchFamily="34" charset="0"/>
              </a:rPr>
              <a:t>yolunda</a:t>
            </a:r>
            <a:r>
              <a:rPr lang="en-IE" dirty="0" smtClean="0">
                <a:solidFill>
                  <a:schemeClr val="tx1">
                    <a:lumMod val="75000"/>
                    <a:lumOff val="25000"/>
                  </a:schemeClr>
                </a:solidFill>
                <a:latin typeface="Calibri" panose="020F0502020204030204" pitchFamily="34" charset="0"/>
              </a:rPr>
              <a:t> </a:t>
            </a:r>
            <a:r>
              <a:rPr lang="en-IE" dirty="0" err="1" smtClean="0">
                <a:solidFill>
                  <a:schemeClr val="tx1">
                    <a:lumMod val="75000"/>
                    <a:lumOff val="25000"/>
                  </a:schemeClr>
                </a:solidFill>
                <a:latin typeface="Calibri" panose="020F0502020204030204" pitchFamily="34" charset="0"/>
              </a:rPr>
              <a:t>öncü</a:t>
            </a:r>
            <a:r>
              <a:rPr lang="en-IE" dirty="0" smtClean="0">
                <a:solidFill>
                  <a:schemeClr val="tx1">
                    <a:lumMod val="75000"/>
                    <a:lumOff val="25000"/>
                  </a:schemeClr>
                </a:solidFill>
                <a:latin typeface="Calibri" panose="020F0502020204030204" pitchFamily="34" charset="0"/>
              </a:rPr>
              <a:t> </a:t>
            </a:r>
            <a:r>
              <a:rPr lang="en-IE" dirty="0" err="1" smtClean="0">
                <a:solidFill>
                  <a:schemeClr val="tx1">
                    <a:lumMod val="75000"/>
                    <a:lumOff val="25000"/>
                  </a:schemeClr>
                </a:solidFill>
                <a:latin typeface="Calibri" panose="020F0502020204030204" pitchFamily="34" charset="0"/>
              </a:rPr>
              <a:t>olan</a:t>
            </a:r>
            <a:r>
              <a:rPr lang="en-IE" dirty="0" smtClean="0">
                <a:solidFill>
                  <a:schemeClr val="tx1">
                    <a:lumMod val="75000"/>
                    <a:lumOff val="25000"/>
                  </a:schemeClr>
                </a:solidFill>
                <a:latin typeface="Calibri" panose="020F0502020204030204" pitchFamily="34" charset="0"/>
              </a:rPr>
              <a:t> </a:t>
            </a:r>
            <a:r>
              <a:rPr lang="en-IE" dirty="0" err="1" smtClean="0">
                <a:solidFill>
                  <a:schemeClr val="tx1">
                    <a:lumMod val="75000"/>
                    <a:lumOff val="25000"/>
                  </a:schemeClr>
                </a:solidFill>
                <a:latin typeface="Calibri" panose="020F0502020204030204" pitchFamily="34" charset="0"/>
              </a:rPr>
              <a:t>diğer</a:t>
            </a:r>
            <a:r>
              <a:rPr lang="en-IE" dirty="0" smtClean="0">
                <a:solidFill>
                  <a:schemeClr val="tx1">
                    <a:lumMod val="75000"/>
                    <a:lumOff val="25000"/>
                  </a:schemeClr>
                </a:solidFill>
                <a:latin typeface="Calibri" panose="020F0502020204030204" pitchFamily="34" charset="0"/>
              </a:rPr>
              <a:t> </a:t>
            </a:r>
            <a:r>
              <a:rPr lang="en-IE" dirty="0" err="1" smtClean="0">
                <a:solidFill>
                  <a:schemeClr val="tx1">
                    <a:lumMod val="75000"/>
                    <a:lumOff val="25000"/>
                  </a:schemeClr>
                </a:solidFill>
                <a:latin typeface="Calibri" panose="020F0502020204030204" pitchFamily="34" charset="0"/>
              </a:rPr>
              <a:t>YDSI'ları</a:t>
            </a:r>
            <a:r>
              <a:rPr lang="en-IE" dirty="0" smtClean="0">
                <a:solidFill>
                  <a:schemeClr val="tx1">
                    <a:lumMod val="75000"/>
                    <a:lumOff val="25000"/>
                  </a:schemeClr>
                </a:solidFill>
                <a:latin typeface="Calibri" panose="020F0502020204030204" pitchFamily="34" charset="0"/>
              </a:rPr>
              <a:t> </a:t>
            </a:r>
            <a:r>
              <a:rPr lang="en-IE" dirty="0" err="1" smtClean="0">
                <a:solidFill>
                  <a:schemeClr val="tx1">
                    <a:lumMod val="75000"/>
                    <a:lumOff val="25000"/>
                  </a:schemeClr>
                </a:solidFill>
                <a:latin typeface="Calibri" panose="020F0502020204030204" pitchFamily="34" charset="0"/>
              </a:rPr>
              <a:t>Keşfedin</a:t>
            </a:r>
            <a:r>
              <a:rPr lang="en-IE" dirty="0" smtClean="0">
                <a:solidFill>
                  <a:schemeClr val="tx1">
                    <a:lumMod val="75000"/>
                    <a:lumOff val="25000"/>
                  </a:schemeClr>
                </a:solidFill>
                <a:latin typeface="Calibri" panose="020F0502020204030204" pitchFamily="34" charset="0"/>
              </a:rPr>
              <a:t> </a:t>
            </a:r>
            <a:r>
              <a:rPr lang="en-IE" dirty="0" err="1" smtClean="0">
                <a:solidFill>
                  <a:schemeClr val="tx1">
                    <a:lumMod val="75000"/>
                    <a:lumOff val="25000"/>
                  </a:schemeClr>
                </a:solidFill>
                <a:latin typeface="Calibri" panose="020F0502020204030204" pitchFamily="34" charset="0"/>
              </a:rPr>
              <a:t>ve</a:t>
            </a:r>
            <a:r>
              <a:rPr lang="en-IE" dirty="0" smtClean="0">
                <a:solidFill>
                  <a:schemeClr val="tx1">
                    <a:lumMod val="75000"/>
                    <a:lumOff val="25000"/>
                  </a:schemeClr>
                </a:solidFill>
                <a:latin typeface="Calibri" panose="020F0502020204030204" pitchFamily="34" charset="0"/>
              </a:rPr>
              <a:t> </a:t>
            </a:r>
            <a:r>
              <a:rPr lang="en-IE" dirty="0" err="1" smtClean="0">
                <a:solidFill>
                  <a:schemeClr val="tx1">
                    <a:lumMod val="75000"/>
                    <a:lumOff val="25000"/>
                  </a:schemeClr>
                </a:solidFill>
                <a:latin typeface="Calibri" panose="020F0502020204030204" pitchFamily="34" charset="0"/>
              </a:rPr>
              <a:t>Öğrenin</a:t>
            </a:r>
            <a:endParaRPr lang="en-IE" dirty="0">
              <a:solidFill>
                <a:schemeClr val="tx1">
                  <a:lumMod val="75000"/>
                  <a:lumOff val="25000"/>
                </a:schemeClr>
              </a:solidFill>
              <a:latin typeface="Calibri" panose="020F0502020204030204" pitchFamily="34" charset="0"/>
            </a:endParaRPr>
          </a:p>
          <a:p>
            <a:pPr marL="342900" indent="-342900" algn="l">
              <a:buAutoNum type="arabicPeriod"/>
            </a:pPr>
            <a:endParaRPr lang="en-IE" dirty="0">
              <a:solidFill>
                <a:schemeClr val="tx1">
                  <a:lumMod val="75000"/>
                  <a:lumOff val="25000"/>
                </a:schemeClr>
              </a:solidFill>
              <a:latin typeface="Calibri" panose="020F0502020204030204" pitchFamily="34" charset="0"/>
            </a:endParaRPr>
          </a:p>
          <a:p>
            <a:pPr marL="342900" indent="-342900" algn="l">
              <a:buAutoNum type="arabicPeriod"/>
            </a:pPr>
            <a:endParaRPr lang="en-IE" dirty="0">
              <a:solidFill>
                <a:schemeClr val="tx1">
                  <a:lumMod val="75000"/>
                  <a:lumOff val="25000"/>
                </a:schemeClr>
              </a:solidFill>
              <a:latin typeface="Calibri" panose="020F0502020204030204" pitchFamily="34" charset="0"/>
            </a:endParaRPr>
          </a:p>
          <a:p>
            <a:pPr marL="342900" indent="-342900" algn="l">
              <a:buAutoNum type="arabicPeriod"/>
            </a:pPr>
            <a:endParaRPr lang="en-IE" dirty="0">
              <a:solidFill>
                <a:schemeClr val="tx1">
                  <a:lumMod val="75000"/>
                  <a:lumOff val="25000"/>
                </a:schemeClr>
              </a:solidFill>
              <a:latin typeface="Calibri" panose="020F0502020204030204" pitchFamily="34" charset="0"/>
            </a:endParaRPr>
          </a:p>
          <a:p>
            <a:pPr algn="l"/>
            <a:endParaRPr lang="en-US" dirty="0">
              <a:solidFill>
                <a:srgbClr val="ED2A59"/>
              </a:solidFill>
            </a:endParaRPr>
          </a:p>
        </p:txBody>
      </p:sp>
      <p:pic>
        <p:nvPicPr>
          <p:cNvPr id="11" name="Picture Placeholder 10" descr="A group of people sitting at a table looking at a computer&#10;&#10;Description automatically generated">
            <a:extLst>
              <a:ext uri="{FF2B5EF4-FFF2-40B4-BE49-F238E27FC236}">
                <a16:creationId xmlns:a16="http://schemas.microsoft.com/office/drawing/2014/main" xmlns="" id="{C1EF8827-9143-2341-9120-C8FE13B66017}"/>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xmlns=""/>
              </a:ext>
            </a:extLst>
          </a:blip>
          <a:srcRect l="3298" r="3298"/>
          <a:stretch/>
        </p:blipFill>
        <p:spPr>
          <a:xfrm>
            <a:off x="1631950" y="654404"/>
            <a:ext cx="3760366" cy="5549192"/>
          </a:xfrm>
        </p:spPr>
      </p:pic>
      <p:sp>
        <p:nvSpPr>
          <p:cNvPr id="8" name="Text Placeholder 7">
            <a:extLst>
              <a:ext uri="{FF2B5EF4-FFF2-40B4-BE49-F238E27FC236}">
                <a16:creationId xmlns:a16="http://schemas.microsoft.com/office/drawing/2014/main" xmlns="" id="{656ECF7F-3D5D-3D47-AB78-779318DBABA9}"/>
              </a:ext>
            </a:extLst>
          </p:cNvPr>
          <p:cNvSpPr>
            <a:spLocks noGrp="1"/>
          </p:cNvSpPr>
          <p:nvPr>
            <p:ph type="body" sz="quarter" idx="4294967295"/>
          </p:nvPr>
        </p:nvSpPr>
        <p:spPr>
          <a:xfrm>
            <a:off x="5999428" y="268448"/>
            <a:ext cx="5581475" cy="1001363"/>
          </a:xfrm>
          <a:solidFill>
            <a:srgbClr val="56BE92"/>
          </a:solidFill>
        </p:spPr>
        <p:txBody>
          <a:bodyPr anchor="ctr">
            <a:noAutofit/>
          </a:bodyPr>
          <a:lstStyle/>
          <a:p>
            <a:pPr marL="0" indent="0" algn="ctr">
              <a:buNone/>
            </a:pPr>
            <a:r>
              <a:rPr lang="tr-TR" sz="3200" b="1" dirty="0" smtClean="0">
                <a:solidFill>
                  <a:schemeClr val="bg1"/>
                </a:solidFill>
              </a:rPr>
              <a:t>M</a:t>
            </a:r>
            <a:r>
              <a:rPr lang="en-IE" sz="3200" b="1" dirty="0" err="1" smtClean="0">
                <a:solidFill>
                  <a:schemeClr val="bg1"/>
                </a:solidFill>
              </a:rPr>
              <a:t>odül</a:t>
            </a:r>
            <a:r>
              <a:rPr lang="en-IE" sz="3200" b="1" dirty="0" smtClean="0">
                <a:solidFill>
                  <a:schemeClr val="bg1"/>
                </a:solidFill>
              </a:rPr>
              <a:t> 2 </a:t>
            </a:r>
            <a:r>
              <a:rPr lang="en-IE" sz="3200" b="1" dirty="0" err="1" smtClean="0">
                <a:solidFill>
                  <a:schemeClr val="bg1"/>
                </a:solidFill>
              </a:rPr>
              <a:t>Öğrenme</a:t>
            </a:r>
            <a:r>
              <a:rPr lang="en-IE" sz="3200" b="1" dirty="0" smtClean="0">
                <a:solidFill>
                  <a:schemeClr val="bg1"/>
                </a:solidFill>
              </a:rPr>
              <a:t> </a:t>
            </a:r>
            <a:r>
              <a:rPr lang="en-IE" sz="3200" b="1" dirty="0" err="1" smtClean="0">
                <a:solidFill>
                  <a:schemeClr val="bg1"/>
                </a:solidFill>
              </a:rPr>
              <a:t>Hedefleri</a:t>
            </a:r>
            <a:endParaRPr lang="en-US" sz="3200" dirty="0">
              <a:solidFill>
                <a:schemeClr val="bg1"/>
              </a:solidFill>
            </a:endParaRPr>
          </a:p>
        </p:txBody>
      </p:sp>
    </p:spTree>
    <p:extLst>
      <p:ext uri="{BB962C8B-B14F-4D97-AF65-F5344CB8AC3E}">
        <p14:creationId xmlns:p14="http://schemas.microsoft.com/office/powerpoint/2010/main" xmlns="" val="17301905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A8323F8E-7319-4742-A671-80A41EF4E179}"/>
              </a:ext>
            </a:extLst>
          </p:cNvPr>
          <p:cNvSpPr>
            <a:spLocks noGrp="1"/>
          </p:cNvSpPr>
          <p:nvPr>
            <p:ph type="body" sz="quarter" idx="15"/>
          </p:nvPr>
        </p:nvSpPr>
        <p:spPr>
          <a:xfrm>
            <a:off x="7012919" y="865332"/>
            <a:ext cx="4803351" cy="2592420"/>
          </a:xfrm>
        </p:spPr>
        <p:txBody>
          <a:bodyPr/>
          <a:lstStyle/>
          <a:p>
            <a:pPr algn="ctr"/>
            <a:r>
              <a:rPr lang="tr-TR" b="1" dirty="0" smtClean="0">
                <a:solidFill>
                  <a:schemeClr val="tx1">
                    <a:lumMod val="75000"/>
                    <a:lumOff val="25000"/>
                  </a:schemeClr>
                </a:solidFill>
                <a:latin typeface="Dosis-medium-500"/>
              </a:rPr>
              <a:t>Terapi </a:t>
            </a:r>
            <a:r>
              <a:rPr lang="tr-TR" b="1" dirty="0" smtClean="0">
                <a:solidFill>
                  <a:schemeClr val="tx1">
                    <a:lumMod val="75000"/>
                    <a:lumOff val="25000"/>
                  </a:schemeClr>
                </a:solidFill>
                <a:latin typeface="Dosis-medium-500"/>
              </a:rPr>
              <a:t>sırasında çocukların kaygısını ve ağrısını azaltmak için dijital bir çözüm</a:t>
            </a:r>
            <a:endParaRPr lang="en-IE" b="1" i="0" dirty="0">
              <a:solidFill>
                <a:schemeClr val="tx1">
                  <a:lumMod val="75000"/>
                  <a:lumOff val="25000"/>
                </a:schemeClr>
              </a:solidFill>
              <a:effectLst/>
              <a:latin typeface="Dosis-medium-500"/>
            </a:endParaRPr>
          </a:p>
          <a:p>
            <a:pPr algn="ctr"/>
            <a:r>
              <a:rPr lang="tr-TR" u="sng" dirty="0" smtClean="0">
                <a:solidFill>
                  <a:schemeClr val="accent1"/>
                </a:solidFill>
              </a:rPr>
              <a:t>TOMMI</a:t>
            </a:r>
            <a:r>
              <a:rPr lang="tr-TR" u="sng" dirty="0" smtClean="0">
                <a:solidFill>
                  <a:schemeClr val="accent1"/>
                </a:solidFill>
              </a:rPr>
              <a:t>, </a:t>
            </a:r>
            <a:r>
              <a:rPr lang="tr-TR" dirty="0" smtClean="0">
                <a:solidFill>
                  <a:schemeClr val="tx1">
                    <a:lumMod val="75000"/>
                    <a:lumOff val="25000"/>
                  </a:schemeClr>
                </a:solidFill>
              </a:rPr>
              <a:t>pediatrik hastaların tıbbi tedaviler sırasında stresle daha iyi başa çıkmalarına yardımcı olmak, ebeveynlerini işbirliği oturumlarına dahil etmek ve tıbbi personelin işini kolaylaştırmak için tasarlanmış bir sanal gerçeklik oyun deneyimidir.</a:t>
            </a:r>
            <a:endParaRPr lang="en-IE" dirty="0">
              <a:solidFill>
                <a:schemeClr val="tx1">
                  <a:lumMod val="75000"/>
                  <a:lumOff val="25000"/>
                </a:schemeClr>
              </a:solidFill>
            </a:endParaRPr>
          </a:p>
        </p:txBody>
      </p:sp>
      <p:pic>
        <p:nvPicPr>
          <p:cNvPr id="8" name="Picture 7">
            <a:extLst>
              <a:ext uri="{FF2B5EF4-FFF2-40B4-BE49-F238E27FC236}">
                <a16:creationId xmlns:a16="http://schemas.microsoft.com/office/drawing/2014/main" xmlns="" id="{4BD2238D-2441-4B93-97BE-CC350C7A51C5}"/>
              </a:ext>
            </a:extLst>
          </p:cNvPr>
          <p:cNvPicPr>
            <a:picLocks noChangeAspect="1"/>
          </p:cNvPicPr>
          <p:nvPr/>
        </p:nvPicPr>
        <p:blipFill>
          <a:blip r:embed="rId2"/>
          <a:stretch>
            <a:fillRect/>
          </a:stretch>
        </p:blipFill>
        <p:spPr>
          <a:xfrm>
            <a:off x="1270862" y="2217672"/>
            <a:ext cx="5331552" cy="2997784"/>
          </a:xfrm>
          <a:prstGeom prst="rect">
            <a:avLst/>
          </a:prstGeom>
        </p:spPr>
      </p:pic>
      <p:sp>
        <p:nvSpPr>
          <p:cNvPr id="9" name="Text Placeholder 6">
            <a:extLst>
              <a:ext uri="{FF2B5EF4-FFF2-40B4-BE49-F238E27FC236}">
                <a16:creationId xmlns:a16="http://schemas.microsoft.com/office/drawing/2014/main" xmlns="" id="{628ECDE7-9F26-4314-BC91-D5306EB1FAC3}"/>
              </a:ext>
            </a:extLst>
          </p:cNvPr>
          <p:cNvSpPr txBox="1">
            <a:spLocks/>
          </p:cNvSpPr>
          <p:nvPr/>
        </p:nvSpPr>
        <p:spPr>
          <a:xfrm>
            <a:off x="0" y="3773"/>
            <a:ext cx="7686392" cy="970422"/>
          </a:xfrm>
          <a:prstGeom prst="rect">
            <a:avLst/>
          </a:prstGeom>
          <a:solidFill>
            <a:schemeClr val="bg1"/>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IE" dirty="0">
                <a:solidFill>
                  <a:srgbClr val="A6377D"/>
                </a:solidFill>
                <a:latin typeface="Cooper Black" panose="0208090404030B020404" pitchFamily="18" charset="0"/>
              </a:rPr>
              <a:t>YDSI </a:t>
            </a:r>
            <a:r>
              <a:rPr lang="tr-TR" dirty="0" smtClean="0">
                <a:solidFill>
                  <a:srgbClr val="A6377D"/>
                </a:solidFill>
                <a:latin typeface="Cooper Black" panose="0208090404030B020404" pitchFamily="18" charset="0"/>
              </a:rPr>
              <a:t>SAĞLIK</a:t>
            </a:r>
            <a:endParaRPr lang="en-IE" dirty="0">
              <a:solidFill>
                <a:srgbClr val="A6377D"/>
              </a:solidFill>
              <a:latin typeface="Cooper Black" panose="0208090404030B020404" pitchFamily="18" charset="0"/>
            </a:endParaRPr>
          </a:p>
          <a:p>
            <a:pPr>
              <a:spcBef>
                <a:spcPts val="0"/>
              </a:spcBef>
            </a:pPr>
            <a:r>
              <a:rPr lang="en-IE" sz="2800" i="1" dirty="0">
                <a:solidFill>
                  <a:srgbClr val="A6377D"/>
                </a:solidFill>
              </a:rPr>
              <a:t>Valentino </a:t>
            </a:r>
            <a:r>
              <a:rPr lang="en-IE" sz="2800" i="1" dirty="0" err="1">
                <a:solidFill>
                  <a:srgbClr val="A6377D"/>
                </a:solidFill>
              </a:rPr>
              <a:t>Megale</a:t>
            </a:r>
            <a:r>
              <a:rPr lang="en-IE" sz="2800" i="1" dirty="0" smtClean="0">
                <a:solidFill>
                  <a:srgbClr val="A6377D"/>
                </a:solidFill>
              </a:rPr>
              <a:t>, TOMMI</a:t>
            </a:r>
            <a:r>
              <a:rPr lang="tr-TR" sz="2800" i="1" dirty="0" smtClean="0">
                <a:solidFill>
                  <a:srgbClr val="A6377D"/>
                </a:solidFill>
              </a:rPr>
              <a:t> Kurucusu</a:t>
            </a:r>
            <a:r>
              <a:rPr lang="en-IE" sz="2800" i="1" dirty="0" smtClean="0">
                <a:solidFill>
                  <a:srgbClr val="A6377D"/>
                </a:solidFill>
              </a:rPr>
              <a:t>, Ital</a:t>
            </a:r>
            <a:r>
              <a:rPr lang="tr-TR" sz="2800" i="1" dirty="0" smtClean="0">
                <a:solidFill>
                  <a:srgbClr val="A6377D"/>
                </a:solidFill>
              </a:rPr>
              <a:t>ya</a:t>
            </a:r>
            <a:r>
              <a:rPr lang="en-IE" sz="2800" i="1" dirty="0" smtClean="0">
                <a:solidFill>
                  <a:srgbClr val="A6377D"/>
                </a:solidFill>
              </a:rPr>
              <a:t> </a:t>
            </a:r>
            <a:endParaRPr lang="en-IE" sz="2800" i="1" dirty="0">
              <a:solidFill>
                <a:srgbClr val="A6377D"/>
              </a:solidFill>
            </a:endParaRPr>
          </a:p>
          <a:p>
            <a:pPr>
              <a:spcBef>
                <a:spcPts val="0"/>
              </a:spcBef>
            </a:pPr>
            <a:endParaRPr lang="en-IE" b="1" dirty="0">
              <a:solidFill>
                <a:srgbClr val="A6377D"/>
              </a:solidFill>
            </a:endParaRPr>
          </a:p>
        </p:txBody>
      </p:sp>
      <p:pic>
        <p:nvPicPr>
          <p:cNvPr id="11" name="Picture 10">
            <a:extLst>
              <a:ext uri="{FF2B5EF4-FFF2-40B4-BE49-F238E27FC236}">
                <a16:creationId xmlns:a16="http://schemas.microsoft.com/office/drawing/2014/main" xmlns="" id="{72B03141-056D-4CA2-B386-8BC365034D61}"/>
              </a:ext>
            </a:extLst>
          </p:cNvPr>
          <p:cNvPicPr>
            <a:picLocks noChangeAspect="1"/>
          </p:cNvPicPr>
          <p:nvPr/>
        </p:nvPicPr>
        <p:blipFill>
          <a:blip r:embed="rId3"/>
          <a:stretch>
            <a:fillRect/>
          </a:stretch>
        </p:blipFill>
        <p:spPr>
          <a:xfrm>
            <a:off x="7396680" y="4517083"/>
            <a:ext cx="4537285" cy="1834437"/>
          </a:xfrm>
          <a:prstGeom prst="rect">
            <a:avLst/>
          </a:prstGeom>
        </p:spPr>
      </p:pic>
      <p:sp>
        <p:nvSpPr>
          <p:cNvPr id="12" name="Text Placeholder 1">
            <a:extLst>
              <a:ext uri="{FF2B5EF4-FFF2-40B4-BE49-F238E27FC236}">
                <a16:creationId xmlns:a16="http://schemas.microsoft.com/office/drawing/2014/main" xmlns="" id="{93ADAF38-8356-4B3E-AA2A-688D37FA9427}"/>
              </a:ext>
            </a:extLst>
          </p:cNvPr>
          <p:cNvSpPr>
            <a:spLocks noGrp="1"/>
          </p:cNvSpPr>
          <p:nvPr>
            <p:ph type="body" sz="quarter" idx="14"/>
          </p:nvPr>
        </p:nvSpPr>
        <p:spPr>
          <a:xfrm>
            <a:off x="7423868" y="191324"/>
            <a:ext cx="3981452" cy="697353"/>
          </a:xfrm>
        </p:spPr>
        <p:txBody>
          <a:bodyPr>
            <a:normAutofit/>
          </a:bodyPr>
          <a:lstStyle/>
          <a:p>
            <a:pPr algn="ctr"/>
            <a:r>
              <a:rPr lang="en-IE" sz="4000" b="1" dirty="0">
                <a:solidFill>
                  <a:srgbClr val="009FD8"/>
                </a:solidFill>
              </a:rPr>
              <a:t>TOMMI</a:t>
            </a:r>
          </a:p>
        </p:txBody>
      </p:sp>
    </p:spTree>
    <p:extLst>
      <p:ext uri="{BB962C8B-B14F-4D97-AF65-F5344CB8AC3E}">
        <p14:creationId xmlns:p14="http://schemas.microsoft.com/office/powerpoint/2010/main" xmlns="" val="5541051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619E04E4-8826-4C81-8F11-B87C0199E102}"/>
              </a:ext>
            </a:extLst>
          </p:cNvPr>
          <p:cNvSpPr>
            <a:spLocks noGrp="1"/>
          </p:cNvSpPr>
          <p:nvPr>
            <p:ph type="body" sz="quarter" idx="14"/>
          </p:nvPr>
        </p:nvSpPr>
        <p:spPr>
          <a:xfrm>
            <a:off x="7551058" y="619530"/>
            <a:ext cx="4193511" cy="970421"/>
          </a:xfrm>
        </p:spPr>
        <p:txBody>
          <a:bodyPr>
            <a:normAutofit lnSpcReduction="10000"/>
          </a:bodyPr>
          <a:lstStyle/>
          <a:p>
            <a:pPr algn="ctr"/>
            <a:r>
              <a:rPr lang="en-IE" b="1" dirty="0">
                <a:solidFill>
                  <a:srgbClr val="009FD8"/>
                </a:solidFill>
              </a:rPr>
              <a:t>YDSI </a:t>
            </a:r>
            <a:r>
              <a:rPr lang="tr-TR" b="1" dirty="0" smtClean="0">
                <a:solidFill>
                  <a:srgbClr val="009FD8"/>
                </a:solidFill>
              </a:rPr>
              <a:t>SAĞLIK</a:t>
            </a:r>
            <a:r>
              <a:rPr lang="en-IE" b="1" dirty="0" smtClean="0">
                <a:solidFill>
                  <a:srgbClr val="009FD8"/>
                </a:solidFill>
              </a:rPr>
              <a:t> </a:t>
            </a:r>
            <a:r>
              <a:rPr lang="en-IE" b="1" i="1" dirty="0">
                <a:solidFill>
                  <a:srgbClr val="009FD8"/>
                </a:solidFill>
              </a:rPr>
              <a:t>Neurobell</a:t>
            </a:r>
            <a:r>
              <a:rPr lang="en-IE" b="1" dirty="0">
                <a:solidFill>
                  <a:srgbClr val="009FD8"/>
                </a:solidFill>
              </a:rPr>
              <a:t> </a:t>
            </a:r>
          </a:p>
        </p:txBody>
      </p:sp>
      <p:sp>
        <p:nvSpPr>
          <p:cNvPr id="6" name="Text Placeholder 5">
            <a:extLst>
              <a:ext uri="{FF2B5EF4-FFF2-40B4-BE49-F238E27FC236}">
                <a16:creationId xmlns:a16="http://schemas.microsoft.com/office/drawing/2014/main" xmlns="" id="{447AA090-29F7-4F72-8002-FABA588C0286}"/>
              </a:ext>
            </a:extLst>
          </p:cNvPr>
          <p:cNvSpPr>
            <a:spLocks noGrp="1"/>
          </p:cNvSpPr>
          <p:nvPr>
            <p:ph type="body" sz="quarter" idx="15"/>
          </p:nvPr>
        </p:nvSpPr>
        <p:spPr>
          <a:xfrm>
            <a:off x="7427478" y="1589951"/>
            <a:ext cx="4440672" cy="2592420"/>
          </a:xfrm>
        </p:spPr>
        <p:txBody>
          <a:bodyPr/>
          <a:lstStyle/>
          <a:p>
            <a:pPr algn="ctr"/>
            <a:r>
              <a:rPr lang="en-IE" b="1" u="sng" dirty="0" err="1" smtClean="0">
                <a:solidFill>
                  <a:schemeClr val="accent1"/>
                </a:solidFill>
              </a:rPr>
              <a:t>Neurobell</a:t>
            </a:r>
            <a:r>
              <a:rPr lang="en-IE" b="1" u="sng" dirty="0" smtClean="0">
                <a:solidFill>
                  <a:schemeClr val="accent1"/>
                </a:solidFill>
              </a:rPr>
              <a:t>, </a:t>
            </a:r>
            <a:r>
              <a:rPr lang="en-IE" dirty="0" err="1" smtClean="0"/>
              <a:t>yeni</a:t>
            </a:r>
            <a:r>
              <a:rPr lang="en-IE" dirty="0" smtClean="0"/>
              <a:t> </a:t>
            </a:r>
            <a:r>
              <a:rPr lang="en-IE" dirty="0" err="1" smtClean="0"/>
              <a:t>doğan</a:t>
            </a:r>
            <a:r>
              <a:rPr lang="en-IE" dirty="0" smtClean="0"/>
              <a:t> </a:t>
            </a:r>
            <a:r>
              <a:rPr lang="en-IE" dirty="0" err="1" smtClean="0"/>
              <a:t>bebeklerde</a:t>
            </a:r>
            <a:r>
              <a:rPr lang="en-IE" dirty="0" smtClean="0"/>
              <a:t> </a:t>
            </a:r>
            <a:r>
              <a:rPr lang="en-IE" dirty="0" err="1" smtClean="0"/>
              <a:t>beyin</a:t>
            </a:r>
            <a:r>
              <a:rPr lang="en-IE" dirty="0" smtClean="0"/>
              <a:t> </a:t>
            </a:r>
            <a:r>
              <a:rPr lang="en-IE" dirty="0" err="1" smtClean="0"/>
              <a:t>hasarlarının</a:t>
            </a:r>
            <a:r>
              <a:rPr lang="en-IE" dirty="0" smtClean="0"/>
              <a:t> </a:t>
            </a:r>
            <a:r>
              <a:rPr lang="en-IE" dirty="0" err="1" smtClean="0"/>
              <a:t>erken</a:t>
            </a:r>
            <a:r>
              <a:rPr lang="en-IE" dirty="0" smtClean="0"/>
              <a:t> </a:t>
            </a:r>
            <a:r>
              <a:rPr lang="en-IE" dirty="0" err="1" smtClean="0"/>
              <a:t>teşhisi</a:t>
            </a:r>
            <a:r>
              <a:rPr lang="en-IE" dirty="0" smtClean="0"/>
              <a:t> </a:t>
            </a:r>
            <a:r>
              <a:rPr lang="en-IE" dirty="0" err="1" smtClean="0"/>
              <a:t>ve</a:t>
            </a:r>
            <a:r>
              <a:rPr lang="en-IE" dirty="0" smtClean="0"/>
              <a:t> </a:t>
            </a:r>
            <a:r>
              <a:rPr lang="en-IE" dirty="0" err="1" smtClean="0"/>
              <a:t>izlenmesi</a:t>
            </a:r>
            <a:r>
              <a:rPr lang="en-IE" dirty="0" smtClean="0"/>
              <a:t> </a:t>
            </a:r>
            <a:r>
              <a:rPr lang="en-IE" dirty="0" err="1" smtClean="0"/>
              <a:t>için</a:t>
            </a:r>
            <a:r>
              <a:rPr lang="en-IE" dirty="0" smtClean="0"/>
              <a:t> </a:t>
            </a:r>
            <a:r>
              <a:rPr lang="en-IE" dirty="0" err="1" smtClean="0"/>
              <a:t>teşhis</a:t>
            </a:r>
            <a:r>
              <a:rPr lang="en-IE" dirty="0" smtClean="0"/>
              <a:t> </a:t>
            </a:r>
            <a:r>
              <a:rPr lang="en-IE" dirty="0" err="1" smtClean="0"/>
              <a:t>amaçlı</a:t>
            </a:r>
            <a:r>
              <a:rPr lang="en-IE" dirty="0" smtClean="0"/>
              <a:t> </a:t>
            </a:r>
            <a:r>
              <a:rPr lang="en-IE" dirty="0" err="1" smtClean="0"/>
              <a:t>bir</a:t>
            </a:r>
            <a:r>
              <a:rPr lang="en-IE" dirty="0" smtClean="0"/>
              <a:t> </a:t>
            </a:r>
            <a:r>
              <a:rPr lang="en-IE" dirty="0" err="1" smtClean="0"/>
              <a:t>tıbbi</a:t>
            </a:r>
            <a:r>
              <a:rPr lang="en-IE" dirty="0" smtClean="0"/>
              <a:t> </a:t>
            </a:r>
            <a:r>
              <a:rPr lang="en-IE" dirty="0" err="1" smtClean="0"/>
              <a:t>cihazdır</a:t>
            </a:r>
            <a:r>
              <a:rPr lang="en-IE" dirty="0" smtClean="0"/>
              <a:t>. </a:t>
            </a:r>
            <a:r>
              <a:rPr lang="en-IE" dirty="0" err="1" smtClean="0"/>
              <a:t>Tipik</a:t>
            </a:r>
            <a:r>
              <a:rPr lang="en-IE" dirty="0" smtClean="0"/>
              <a:t> </a:t>
            </a:r>
            <a:r>
              <a:rPr lang="en-IE" dirty="0" err="1" smtClean="0"/>
              <a:t>olarak</a:t>
            </a:r>
            <a:r>
              <a:rPr lang="en-IE" dirty="0" smtClean="0"/>
              <a:t> </a:t>
            </a:r>
            <a:r>
              <a:rPr lang="en-IE" dirty="0" err="1" smtClean="0"/>
              <a:t>karmaşık</a:t>
            </a:r>
            <a:r>
              <a:rPr lang="en-IE" dirty="0" smtClean="0"/>
              <a:t> </a:t>
            </a:r>
            <a:r>
              <a:rPr lang="en-IE" dirty="0" err="1" smtClean="0"/>
              <a:t>elektroensefalogram</a:t>
            </a:r>
            <a:r>
              <a:rPr lang="en-IE" dirty="0" smtClean="0"/>
              <a:t> (EEG) </a:t>
            </a:r>
            <a:r>
              <a:rPr lang="en-IE" dirty="0" err="1" smtClean="0"/>
              <a:t>izleme</a:t>
            </a:r>
            <a:r>
              <a:rPr lang="en-IE" dirty="0" smtClean="0"/>
              <a:t> </a:t>
            </a:r>
            <a:r>
              <a:rPr lang="en-IE" dirty="0" err="1" smtClean="0"/>
              <a:t>ekipmanı</a:t>
            </a:r>
            <a:r>
              <a:rPr lang="en-IE" dirty="0" smtClean="0"/>
              <a:t> </a:t>
            </a:r>
            <a:r>
              <a:rPr lang="en-IE" dirty="0" err="1" smtClean="0"/>
              <a:t>ve</a:t>
            </a:r>
            <a:r>
              <a:rPr lang="en-IE" dirty="0" smtClean="0"/>
              <a:t> </a:t>
            </a:r>
            <a:r>
              <a:rPr lang="en-IE" dirty="0" err="1" smtClean="0"/>
              <a:t>teşhis</a:t>
            </a:r>
            <a:r>
              <a:rPr lang="en-IE" dirty="0" smtClean="0"/>
              <a:t> </a:t>
            </a:r>
            <a:r>
              <a:rPr lang="en-IE" dirty="0" err="1" smtClean="0"/>
              <a:t>için</a:t>
            </a:r>
            <a:r>
              <a:rPr lang="en-IE" dirty="0" smtClean="0"/>
              <a:t> </a:t>
            </a:r>
            <a:r>
              <a:rPr lang="en-IE" dirty="0" err="1" smtClean="0"/>
              <a:t>uzmanlık</a:t>
            </a:r>
            <a:r>
              <a:rPr lang="en-IE" dirty="0" smtClean="0"/>
              <a:t> </a:t>
            </a:r>
            <a:r>
              <a:rPr lang="en-IE" dirty="0" err="1" smtClean="0"/>
              <a:t>gerektirir</a:t>
            </a:r>
            <a:r>
              <a:rPr lang="en-IE" dirty="0" smtClean="0"/>
              <a:t>. Mark, </a:t>
            </a:r>
            <a:r>
              <a:rPr lang="en-IE" dirty="0" err="1" smtClean="0"/>
              <a:t>çok</a:t>
            </a:r>
            <a:r>
              <a:rPr lang="en-IE" dirty="0" smtClean="0"/>
              <a:t> </a:t>
            </a:r>
            <a:r>
              <a:rPr lang="en-IE" dirty="0" err="1" smtClean="0"/>
              <a:t>çeşitli</a:t>
            </a:r>
            <a:r>
              <a:rPr lang="en-IE" dirty="0" smtClean="0"/>
              <a:t> </a:t>
            </a:r>
            <a:r>
              <a:rPr lang="en-IE" dirty="0" err="1" smtClean="0"/>
              <a:t>sağlık</a:t>
            </a:r>
            <a:r>
              <a:rPr lang="en-IE" dirty="0" smtClean="0"/>
              <a:t> </a:t>
            </a:r>
            <a:r>
              <a:rPr lang="en-IE" dirty="0" err="1" smtClean="0"/>
              <a:t>personeli</a:t>
            </a:r>
            <a:r>
              <a:rPr lang="en-IE" dirty="0" smtClean="0"/>
              <a:t> </a:t>
            </a:r>
            <a:r>
              <a:rPr lang="en-IE" dirty="0" err="1" smtClean="0"/>
              <a:t>tarafından</a:t>
            </a:r>
            <a:r>
              <a:rPr lang="en-IE" dirty="0" smtClean="0"/>
              <a:t> </a:t>
            </a:r>
            <a:r>
              <a:rPr lang="en-IE" dirty="0" err="1" smtClean="0"/>
              <a:t>dakikalar</a:t>
            </a:r>
            <a:r>
              <a:rPr lang="en-IE" dirty="0" smtClean="0"/>
              <a:t> </a:t>
            </a:r>
            <a:r>
              <a:rPr lang="en-IE" dirty="0" err="1" smtClean="0"/>
              <a:t>içinde</a:t>
            </a:r>
            <a:r>
              <a:rPr lang="en-IE" dirty="0" smtClean="0"/>
              <a:t> </a:t>
            </a:r>
            <a:r>
              <a:rPr lang="en-IE" dirty="0" err="1" smtClean="0"/>
              <a:t>kolayca</a:t>
            </a:r>
            <a:r>
              <a:rPr lang="en-IE" dirty="0" smtClean="0"/>
              <a:t> </a:t>
            </a:r>
            <a:r>
              <a:rPr lang="en-IE" dirty="0" err="1" smtClean="0"/>
              <a:t>uygulanabilen</a:t>
            </a:r>
            <a:r>
              <a:rPr lang="en-IE" dirty="0" smtClean="0"/>
              <a:t> </a:t>
            </a:r>
            <a:r>
              <a:rPr lang="en-IE" dirty="0" err="1" smtClean="0"/>
              <a:t>cep</a:t>
            </a:r>
            <a:r>
              <a:rPr lang="en-IE" dirty="0" smtClean="0"/>
              <a:t> </a:t>
            </a:r>
            <a:r>
              <a:rPr lang="en-IE" dirty="0" err="1" smtClean="0"/>
              <a:t>boyutunda</a:t>
            </a:r>
            <a:r>
              <a:rPr lang="en-IE" dirty="0" smtClean="0"/>
              <a:t>, </a:t>
            </a:r>
            <a:r>
              <a:rPr lang="en-IE" dirty="0" err="1" smtClean="0"/>
              <a:t>kablosuz</a:t>
            </a:r>
            <a:r>
              <a:rPr lang="en-IE" dirty="0" smtClean="0"/>
              <a:t> </a:t>
            </a:r>
            <a:r>
              <a:rPr lang="en-IE" dirty="0" err="1" smtClean="0"/>
              <a:t>bir</a:t>
            </a:r>
            <a:r>
              <a:rPr lang="en-IE" dirty="0" smtClean="0"/>
              <a:t> EEG </a:t>
            </a:r>
            <a:r>
              <a:rPr lang="en-IE" dirty="0" err="1" smtClean="0"/>
              <a:t>cihazı</a:t>
            </a:r>
            <a:r>
              <a:rPr lang="en-IE" dirty="0" smtClean="0"/>
              <a:t> </a:t>
            </a:r>
            <a:r>
              <a:rPr lang="en-IE" dirty="0" err="1" smtClean="0"/>
              <a:t>olan</a:t>
            </a:r>
            <a:r>
              <a:rPr lang="en-IE" dirty="0" smtClean="0"/>
              <a:t>, </a:t>
            </a:r>
            <a:r>
              <a:rPr lang="en-IE" dirty="0" err="1" smtClean="0"/>
              <a:t>gerçek</a:t>
            </a:r>
            <a:r>
              <a:rPr lang="en-IE" dirty="0" smtClean="0"/>
              <a:t> </a:t>
            </a:r>
            <a:r>
              <a:rPr lang="en-IE" dirty="0" err="1" smtClean="0"/>
              <a:t>zamanlı</a:t>
            </a:r>
            <a:r>
              <a:rPr lang="en-IE" dirty="0" smtClean="0"/>
              <a:t> </a:t>
            </a:r>
            <a:r>
              <a:rPr lang="en-IE" dirty="0" err="1" smtClean="0"/>
              <a:t>teşhis</a:t>
            </a:r>
            <a:r>
              <a:rPr lang="en-IE" dirty="0" smtClean="0"/>
              <a:t> </a:t>
            </a:r>
            <a:r>
              <a:rPr lang="en-IE" dirty="0" err="1" smtClean="0"/>
              <a:t>kararı</a:t>
            </a:r>
            <a:r>
              <a:rPr lang="en-IE" dirty="0" smtClean="0"/>
              <a:t> </a:t>
            </a:r>
            <a:r>
              <a:rPr lang="en-IE" dirty="0" err="1" smtClean="0"/>
              <a:t>desteği</a:t>
            </a:r>
            <a:r>
              <a:rPr lang="en-IE" dirty="0" smtClean="0"/>
              <a:t> </a:t>
            </a:r>
            <a:r>
              <a:rPr lang="en-IE" dirty="0" err="1" smtClean="0"/>
              <a:t>sağlama</a:t>
            </a:r>
            <a:r>
              <a:rPr lang="en-IE" dirty="0" smtClean="0"/>
              <a:t> </a:t>
            </a:r>
            <a:r>
              <a:rPr lang="en-IE" dirty="0" err="1" smtClean="0"/>
              <a:t>yeteneği</a:t>
            </a:r>
            <a:r>
              <a:rPr lang="en-IE" dirty="0" smtClean="0"/>
              <a:t> </a:t>
            </a:r>
            <a:r>
              <a:rPr lang="en-IE" dirty="0" err="1" smtClean="0"/>
              <a:t>sunan</a:t>
            </a:r>
            <a:r>
              <a:rPr lang="en-IE" dirty="0" smtClean="0"/>
              <a:t>, </a:t>
            </a:r>
            <a:r>
              <a:rPr lang="en-IE" dirty="0" err="1" smtClean="0"/>
              <a:t>kullanıcı</a:t>
            </a:r>
            <a:r>
              <a:rPr lang="en-IE" dirty="0" smtClean="0"/>
              <a:t> </a:t>
            </a:r>
            <a:r>
              <a:rPr lang="en-IE" dirty="0" err="1" smtClean="0"/>
              <a:t>dostu</a:t>
            </a:r>
            <a:r>
              <a:rPr lang="en-IE" dirty="0" smtClean="0"/>
              <a:t> </a:t>
            </a:r>
            <a:r>
              <a:rPr lang="en-IE" dirty="0" err="1" smtClean="0"/>
              <a:t>bir</a:t>
            </a:r>
            <a:r>
              <a:rPr lang="en-IE" dirty="0" smtClean="0"/>
              <a:t> </a:t>
            </a:r>
            <a:r>
              <a:rPr lang="en-IE" dirty="0" err="1" smtClean="0"/>
              <a:t>çözüm</a:t>
            </a:r>
            <a:r>
              <a:rPr lang="en-IE" dirty="0" smtClean="0"/>
              <a:t> </a:t>
            </a:r>
            <a:r>
              <a:rPr lang="en-IE" dirty="0" err="1" smtClean="0"/>
              <a:t>geliştirdi</a:t>
            </a:r>
            <a:r>
              <a:rPr lang="en-IE" dirty="0" smtClean="0"/>
              <a:t>.</a:t>
            </a:r>
            <a:endParaRPr lang="en-IE" dirty="0"/>
          </a:p>
        </p:txBody>
      </p:sp>
      <p:sp>
        <p:nvSpPr>
          <p:cNvPr id="8" name="Text Placeholder 6">
            <a:extLst>
              <a:ext uri="{FF2B5EF4-FFF2-40B4-BE49-F238E27FC236}">
                <a16:creationId xmlns:a16="http://schemas.microsoft.com/office/drawing/2014/main" xmlns="" id="{5B0EE1CC-18AF-4C20-B0EA-5BB6B64F3A0F}"/>
              </a:ext>
            </a:extLst>
          </p:cNvPr>
          <p:cNvSpPr txBox="1">
            <a:spLocks/>
          </p:cNvSpPr>
          <p:nvPr/>
        </p:nvSpPr>
        <p:spPr>
          <a:xfrm>
            <a:off x="0" y="0"/>
            <a:ext cx="8258175" cy="970422"/>
          </a:xfrm>
          <a:prstGeom prst="rect">
            <a:avLst/>
          </a:prstGeom>
          <a:solidFill>
            <a:schemeClr val="bg1"/>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IE" dirty="0">
                <a:solidFill>
                  <a:srgbClr val="A6377D"/>
                </a:solidFill>
                <a:latin typeface="Cooper Black" panose="0208090404030B020404" pitchFamily="18" charset="0"/>
              </a:rPr>
              <a:t>YDSI </a:t>
            </a:r>
            <a:r>
              <a:rPr lang="tr-TR" dirty="0" smtClean="0">
                <a:solidFill>
                  <a:srgbClr val="A6377D"/>
                </a:solidFill>
                <a:latin typeface="Cooper Black" panose="0208090404030B020404" pitchFamily="18" charset="0"/>
              </a:rPr>
              <a:t>Sağlık</a:t>
            </a:r>
            <a:endParaRPr lang="en-IE" sz="2800" i="1" dirty="0">
              <a:solidFill>
                <a:srgbClr val="A6377D"/>
              </a:solidFill>
            </a:endParaRPr>
          </a:p>
          <a:p>
            <a:pPr>
              <a:spcBef>
                <a:spcPts val="0"/>
              </a:spcBef>
            </a:pPr>
            <a:r>
              <a:rPr lang="en-IE" sz="3600" i="1" dirty="0">
                <a:solidFill>
                  <a:srgbClr val="A6377D"/>
                </a:solidFill>
              </a:rPr>
              <a:t>Mark O’Sullivan, </a:t>
            </a:r>
            <a:r>
              <a:rPr lang="en-IE" sz="3600" i="1" dirty="0" err="1">
                <a:solidFill>
                  <a:srgbClr val="A6377D"/>
                </a:solidFill>
              </a:rPr>
              <a:t>Neurobell</a:t>
            </a:r>
            <a:r>
              <a:rPr lang="en-IE" sz="3600" i="1" dirty="0">
                <a:solidFill>
                  <a:srgbClr val="A6377D"/>
                </a:solidFill>
              </a:rPr>
              <a:t>, </a:t>
            </a:r>
            <a:r>
              <a:rPr lang="en-IE" sz="3600" i="1" dirty="0" err="1" smtClean="0">
                <a:solidFill>
                  <a:srgbClr val="A6377D"/>
                </a:solidFill>
              </a:rPr>
              <a:t>Irland</a:t>
            </a:r>
            <a:r>
              <a:rPr lang="tr-TR" sz="3600" i="1" dirty="0" smtClean="0">
                <a:solidFill>
                  <a:srgbClr val="A6377D"/>
                </a:solidFill>
              </a:rPr>
              <a:t>a</a:t>
            </a:r>
            <a:r>
              <a:rPr lang="en-IE" sz="3600" i="1" dirty="0" smtClean="0">
                <a:solidFill>
                  <a:srgbClr val="A6377D"/>
                </a:solidFill>
              </a:rPr>
              <a:t> </a:t>
            </a:r>
            <a:endParaRPr lang="en-IE" b="1" dirty="0">
              <a:solidFill>
                <a:srgbClr val="A6377D"/>
              </a:solidFill>
            </a:endParaRPr>
          </a:p>
        </p:txBody>
      </p:sp>
      <p:pic>
        <p:nvPicPr>
          <p:cNvPr id="10" name="Picture 9">
            <a:hlinkClick r:id="rId2"/>
            <a:extLst>
              <a:ext uri="{FF2B5EF4-FFF2-40B4-BE49-F238E27FC236}">
                <a16:creationId xmlns:a16="http://schemas.microsoft.com/office/drawing/2014/main" xmlns="" id="{1779F8F4-3E95-426D-8C7E-5374595B5526}"/>
              </a:ext>
            </a:extLst>
          </p:cNvPr>
          <p:cNvPicPr>
            <a:picLocks noChangeAspect="1"/>
          </p:cNvPicPr>
          <p:nvPr/>
        </p:nvPicPr>
        <p:blipFill rotWithShape="1">
          <a:blip r:embed="rId3"/>
          <a:srcRect l="4357" t="2152"/>
          <a:stretch/>
        </p:blipFill>
        <p:spPr>
          <a:xfrm>
            <a:off x="1270861" y="2372784"/>
            <a:ext cx="5331552" cy="2867106"/>
          </a:xfrm>
          <a:prstGeom prst="rect">
            <a:avLst/>
          </a:prstGeom>
        </p:spPr>
      </p:pic>
      <p:pic>
        <p:nvPicPr>
          <p:cNvPr id="22530" name="Picture 2" descr="Image result for Mark O’Sullivan, Neurobell">
            <a:extLst>
              <a:ext uri="{FF2B5EF4-FFF2-40B4-BE49-F238E27FC236}">
                <a16:creationId xmlns:a16="http://schemas.microsoft.com/office/drawing/2014/main" xmlns="" id="{35376039-78F6-43A6-8BC8-3466270C7941}"/>
              </a:ext>
            </a:extLst>
          </p:cNvPr>
          <p:cNvPicPr>
            <a:picLocks noChangeAspect="1" noChangeArrowheads="1"/>
          </p:cNvPicPr>
          <p:nvPr/>
        </p:nvPicPr>
        <p:blipFill rotWithShape="1">
          <a:blip r:embed="rId4">
            <a:extLst>
              <a:ext uri="{28A0092B-C50C-407E-A947-70E740481C1C}">
                <a14:useLocalDpi xmlns:a14="http://schemas.microsoft.com/office/drawing/2010/main" xmlns="" val="0"/>
              </a:ext>
            </a:extLst>
          </a:blip>
          <a:srcRect l="20200" t="3486" r="22042"/>
          <a:stretch/>
        </p:blipFill>
        <p:spPr bwMode="auto">
          <a:xfrm>
            <a:off x="4633675" y="1322354"/>
            <a:ext cx="2750703" cy="2592420"/>
          </a:xfrm>
          <a:prstGeom prst="teardrop">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6816029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xmlns="" id="{EF820335-4A4A-44AF-BD50-E2A002B94633}"/>
              </a:ext>
            </a:extLst>
          </p:cNvPr>
          <p:cNvSpPr>
            <a:spLocks noGrp="1"/>
          </p:cNvSpPr>
          <p:nvPr>
            <p:ph type="body" sz="quarter" idx="15"/>
          </p:nvPr>
        </p:nvSpPr>
        <p:spPr>
          <a:xfrm>
            <a:off x="447676" y="3471863"/>
            <a:ext cx="5296398" cy="3144022"/>
          </a:xfrm>
          <a:solidFill>
            <a:srgbClr val="EF619A"/>
          </a:solidFill>
        </p:spPr>
        <p:txBody>
          <a:bodyPr/>
          <a:lstStyle/>
          <a:p>
            <a:pPr algn="ctr"/>
            <a:r>
              <a:rPr lang="en-IE" sz="3200" b="1" dirty="0">
                <a:solidFill>
                  <a:schemeClr val="bg1"/>
                </a:solidFill>
              </a:rPr>
              <a:t>YDSI  - </a:t>
            </a:r>
            <a:r>
              <a:rPr lang="tr-TR" sz="3200" b="1" dirty="0" smtClean="0">
                <a:solidFill>
                  <a:schemeClr val="bg1"/>
                </a:solidFill>
              </a:rPr>
              <a:t>Gizlilik </a:t>
            </a:r>
            <a:r>
              <a:rPr lang="tr-TR" sz="3200" b="1" dirty="0" smtClean="0">
                <a:solidFill>
                  <a:schemeClr val="bg1"/>
                </a:solidFill>
              </a:rPr>
              <a:t>ve </a:t>
            </a:r>
            <a:r>
              <a:rPr lang="tr-TR" sz="3200" b="1" dirty="0" smtClean="0">
                <a:solidFill>
                  <a:schemeClr val="bg1"/>
                </a:solidFill>
              </a:rPr>
              <a:t>Güvenlik</a:t>
            </a:r>
            <a:r>
              <a:rPr lang="en-IE" sz="3200" b="1" dirty="0" smtClean="0">
                <a:solidFill>
                  <a:schemeClr val="bg1"/>
                </a:solidFill>
              </a:rPr>
              <a:t> </a:t>
            </a:r>
            <a:endParaRPr lang="en-IE" sz="3200" b="1" dirty="0">
              <a:solidFill>
                <a:schemeClr val="bg1"/>
              </a:solidFill>
            </a:endParaRPr>
          </a:p>
          <a:p>
            <a:pPr algn="ctr"/>
            <a:r>
              <a:rPr lang="tr-TR" dirty="0" smtClean="0">
                <a:solidFill>
                  <a:schemeClr val="bg1"/>
                </a:solidFill>
              </a:rPr>
              <a:t>Harry </a:t>
            </a:r>
            <a:r>
              <a:rPr lang="tr-TR" dirty="0" err="1" smtClean="0">
                <a:solidFill>
                  <a:schemeClr val="bg1"/>
                </a:solidFill>
              </a:rPr>
              <a:t>Dunne</a:t>
            </a:r>
            <a:r>
              <a:rPr lang="tr-TR" dirty="0" smtClean="0">
                <a:solidFill>
                  <a:schemeClr val="bg1"/>
                </a:solidFill>
              </a:rPr>
              <a:t>, </a:t>
            </a:r>
            <a:r>
              <a:rPr lang="tr-TR" b="1" u="sng" dirty="0" err="1" smtClean="0">
                <a:solidFill>
                  <a:schemeClr val="accent1"/>
                </a:solidFill>
              </a:rPr>
              <a:t>Bitherit</a:t>
            </a:r>
            <a:r>
              <a:rPr lang="tr-TR" b="1" u="sng" dirty="0" smtClean="0">
                <a:solidFill>
                  <a:schemeClr val="accent1"/>
                </a:solidFill>
              </a:rPr>
              <a:t>, </a:t>
            </a:r>
            <a:r>
              <a:rPr lang="tr-TR" dirty="0" smtClean="0">
                <a:solidFill>
                  <a:schemeClr val="bg1"/>
                </a:solidFill>
              </a:rPr>
              <a:t>hassas dijital verilerin depolanmasını ve aktarılmasını korumak için merkezi olmayan bir dijital çözüm sağlayarak dijital kalıtım söz konusu olduğunda sorunları ele alıyor; parolalar, kullanıcı adları, çevrimiçi hesaplar, sözleşmeler ve daha fazlası.</a:t>
            </a:r>
            <a:endParaRPr lang="en-IE" dirty="0">
              <a:solidFill>
                <a:schemeClr val="bg1"/>
              </a:solidFill>
            </a:endParaRPr>
          </a:p>
          <a:p>
            <a:pPr algn="ctr"/>
            <a:endParaRPr lang="en-IE" dirty="0"/>
          </a:p>
        </p:txBody>
      </p:sp>
      <p:pic>
        <p:nvPicPr>
          <p:cNvPr id="7" name="Picture 2" descr="Image result for Bitherit harry dunne">
            <a:extLst>
              <a:ext uri="{FF2B5EF4-FFF2-40B4-BE49-F238E27FC236}">
                <a16:creationId xmlns:a16="http://schemas.microsoft.com/office/drawing/2014/main" xmlns="" id="{140E632F-6F1B-4ED1-941A-1A60CAC57B66}"/>
              </a:ext>
            </a:extLst>
          </p:cNvPr>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51016" t="11522" r="2136" b="23259"/>
          <a:stretch/>
        </p:blipFill>
        <p:spPr bwMode="auto">
          <a:xfrm>
            <a:off x="1456570" y="650559"/>
            <a:ext cx="3448805" cy="2700684"/>
          </a:xfrm>
          <a:prstGeom prst="teardrop">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rgbClr val="FFFFFF"/>
                </a:solidFill>
              </a14:hiddenFill>
            </a:ext>
          </a:extLst>
        </p:spPr>
      </p:pic>
      <p:sp>
        <p:nvSpPr>
          <p:cNvPr id="8" name="Text Placeholder 6">
            <a:extLst>
              <a:ext uri="{FF2B5EF4-FFF2-40B4-BE49-F238E27FC236}">
                <a16:creationId xmlns:a16="http://schemas.microsoft.com/office/drawing/2014/main" xmlns="" id="{026832C7-EBA6-484A-B547-5DF6F62B4B23}"/>
              </a:ext>
            </a:extLst>
          </p:cNvPr>
          <p:cNvSpPr txBox="1">
            <a:spLocks/>
          </p:cNvSpPr>
          <p:nvPr/>
        </p:nvSpPr>
        <p:spPr>
          <a:xfrm>
            <a:off x="-1" y="0"/>
            <a:ext cx="7934325" cy="570368"/>
          </a:xfrm>
          <a:prstGeom prst="rect">
            <a:avLst/>
          </a:prstGeom>
          <a:solidFill>
            <a:schemeClr val="bg1"/>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IE" dirty="0" smtClean="0">
                <a:solidFill>
                  <a:srgbClr val="A6377D"/>
                </a:solidFill>
                <a:latin typeface="Cooper Black" panose="0208090404030B020404" pitchFamily="18" charset="0"/>
              </a:rPr>
              <a:t>YDSI</a:t>
            </a:r>
            <a:r>
              <a:rPr lang="tr-TR" dirty="0" smtClean="0">
                <a:solidFill>
                  <a:srgbClr val="A6377D"/>
                </a:solidFill>
                <a:latin typeface="Cooper Black" panose="0208090404030B020404" pitchFamily="18" charset="0"/>
              </a:rPr>
              <a:t> Gizlilik ve Sağlık, İrlanda</a:t>
            </a:r>
            <a:endParaRPr lang="en-IE" sz="2800" i="1" dirty="0">
              <a:solidFill>
                <a:srgbClr val="A6377D"/>
              </a:solidFill>
            </a:endParaRPr>
          </a:p>
          <a:p>
            <a:pPr>
              <a:spcBef>
                <a:spcPts val="0"/>
              </a:spcBef>
            </a:pPr>
            <a:endParaRPr lang="en-IE" b="1" dirty="0">
              <a:solidFill>
                <a:srgbClr val="A6377D"/>
              </a:solidFill>
            </a:endParaRPr>
          </a:p>
        </p:txBody>
      </p:sp>
      <p:sp>
        <p:nvSpPr>
          <p:cNvPr id="15" name="Text Placeholder 12">
            <a:extLst>
              <a:ext uri="{FF2B5EF4-FFF2-40B4-BE49-F238E27FC236}">
                <a16:creationId xmlns:a16="http://schemas.microsoft.com/office/drawing/2014/main" xmlns="" id="{9E27B71F-8B9E-4ADB-9183-8CE6BAF79F1E}"/>
              </a:ext>
            </a:extLst>
          </p:cNvPr>
          <p:cNvSpPr txBox="1">
            <a:spLocks/>
          </p:cNvSpPr>
          <p:nvPr/>
        </p:nvSpPr>
        <p:spPr>
          <a:xfrm>
            <a:off x="6210300" y="2846432"/>
            <a:ext cx="5657849" cy="3611517"/>
          </a:xfrm>
          <a:prstGeom prst="rect">
            <a:avLst/>
          </a:prstGeom>
          <a:solidFill>
            <a:srgbClr val="76C6D3"/>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3200" b="1" dirty="0">
                <a:solidFill>
                  <a:schemeClr val="bg1"/>
                </a:solidFill>
              </a:rPr>
              <a:t>YDSI – </a:t>
            </a:r>
            <a:r>
              <a:rPr lang="tr-TR" sz="3200" b="1" dirty="0" smtClean="0">
                <a:solidFill>
                  <a:schemeClr val="bg1"/>
                </a:solidFill>
              </a:rPr>
              <a:t>Sağlık</a:t>
            </a:r>
            <a:endParaRPr lang="en-IE" sz="3200" b="1" dirty="0">
              <a:solidFill>
                <a:schemeClr val="bg1"/>
              </a:solidFill>
            </a:endParaRPr>
          </a:p>
          <a:p>
            <a:pPr algn="ctr"/>
            <a:r>
              <a:rPr lang="tr-TR" dirty="0" err="1" smtClean="0">
                <a:solidFill>
                  <a:schemeClr val="bg1"/>
                </a:solidFill>
              </a:rPr>
              <a:t>Simon</a:t>
            </a:r>
            <a:r>
              <a:rPr lang="tr-TR" dirty="0" smtClean="0">
                <a:solidFill>
                  <a:schemeClr val="bg1"/>
                </a:solidFill>
              </a:rPr>
              <a:t> </a:t>
            </a:r>
            <a:r>
              <a:rPr lang="tr-TR" dirty="0" err="1" smtClean="0">
                <a:solidFill>
                  <a:schemeClr val="bg1"/>
                </a:solidFill>
              </a:rPr>
              <a:t>Dring</a:t>
            </a:r>
            <a:r>
              <a:rPr lang="tr-TR" dirty="0" smtClean="0">
                <a:solidFill>
                  <a:schemeClr val="bg1"/>
                </a:solidFill>
              </a:rPr>
              <a:t>, </a:t>
            </a:r>
            <a:r>
              <a:rPr lang="tr-TR" b="1" u="sng" dirty="0" err="1" smtClean="0">
                <a:solidFill>
                  <a:schemeClr val="accent1"/>
                </a:solidFill>
              </a:rPr>
              <a:t>TraumAlert</a:t>
            </a:r>
            <a:r>
              <a:rPr lang="tr-TR" b="1" u="sng" dirty="0" smtClean="0">
                <a:solidFill>
                  <a:schemeClr val="accent1"/>
                </a:solidFill>
              </a:rPr>
              <a:t>, </a:t>
            </a:r>
            <a:r>
              <a:rPr lang="tr-TR" dirty="0" smtClean="0">
                <a:solidFill>
                  <a:schemeClr val="bg1"/>
                </a:solidFill>
              </a:rPr>
              <a:t>sarsıntıların gerçek zamanlı olarak tanımlanmasına ve teşhisine yardımcı olan akıllı bir </a:t>
            </a:r>
            <a:r>
              <a:rPr lang="tr-TR" dirty="0" err="1" smtClean="0">
                <a:solidFill>
                  <a:schemeClr val="bg1"/>
                </a:solidFill>
              </a:rPr>
              <a:t>sensör</a:t>
            </a:r>
            <a:r>
              <a:rPr lang="tr-TR" dirty="0" smtClean="0">
                <a:solidFill>
                  <a:schemeClr val="bg1"/>
                </a:solidFill>
              </a:rPr>
              <a:t> cihazıdır. Bir maç sırasında kafasının ivmesini ölçmek için oyuncunun ağzına yerleştirilir ve ivmenin sarsıntıyla sonuçlanabilecek tanımlanmış, tehlikeli bir eşiği aşıp aşmadığını belirler.</a:t>
            </a:r>
            <a:endParaRPr lang="en-IE" dirty="0">
              <a:solidFill>
                <a:schemeClr val="bg1"/>
              </a:solidFill>
            </a:endParaRPr>
          </a:p>
        </p:txBody>
      </p:sp>
      <p:pic>
        <p:nvPicPr>
          <p:cNvPr id="21506" name="Picture 2" descr="May be an image of 1 person and text that says 'StudentEntrepreneurs @studententrepr1 54m Simon Dring from @CIT wins the 'Grant Thornton High Achieving Merit Award' for his device which aims to improve concussion awareness and player safety at all levels. Watch the rest of the awards here: sudettereaco. #studententrepreneurawards @GrantThorntonlE STUDENT ENTREPRENEUR AWARDS tuning tobusiness MEET A FINALIST SIMON DRING TRAUMALERT (CIT) Cruickshank o GraneThontan ENTERPRISE 0'">
            <a:extLst>
              <a:ext uri="{FF2B5EF4-FFF2-40B4-BE49-F238E27FC236}">
                <a16:creationId xmlns:a16="http://schemas.microsoft.com/office/drawing/2014/main" xmlns="" id="{22A32797-6812-4A4D-B67A-D2DAEEFE8A02}"/>
              </a:ext>
            </a:extLst>
          </p:cNvPr>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46539" t="33512" r="-1284"/>
          <a:stretch/>
        </p:blipFill>
        <p:spPr bwMode="auto">
          <a:xfrm>
            <a:off x="7542169" y="285184"/>
            <a:ext cx="2427406" cy="2507749"/>
          </a:xfrm>
          <a:prstGeom prst="teardrop">
            <a:avLst>
              <a:gd name="adj" fmla="val 103027"/>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96810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77919DD6-B208-41B4-96A9-F3CFB8FDB1D4}"/>
              </a:ext>
            </a:extLst>
          </p:cNvPr>
          <p:cNvSpPr>
            <a:spLocks noGrp="1"/>
          </p:cNvSpPr>
          <p:nvPr>
            <p:ph type="body" sz="quarter" idx="14"/>
          </p:nvPr>
        </p:nvSpPr>
        <p:spPr>
          <a:xfrm>
            <a:off x="7431859" y="1089059"/>
            <a:ext cx="3981452" cy="697353"/>
          </a:xfrm>
        </p:spPr>
        <p:txBody>
          <a:bodyPr>
            <a:normAutofit/>
          </a:bodyPr>
          <a:lstStyle/>
          <a:p>
            <a:pPr algn="ctr"/>
            <a:r>
              <a:rPr lang="en-IE" sz="4000" b="1" dirty="0">
                <a:solidFill>
                  <a:srgbClr val="40A67A"/>
                </a:solidFill>
              </a:rPr>
              <a:t>Unmind</a:t>
            </a:r>
          </a:p>
        </p:txBody>
      </p:sp>
      <p:sp>
        <p:nvSpPr>
          <p:cNvPr id="3" name="Text Placeholder 2">
            <a:extLst>
              <a:ext uri="{FF2B5EF4-FFF2-40B4-BE49-F238E27FC236}">
                <a16:creationId xmlns:a16="http://schemas.microsoft.com/office/drawing/2014/main" xmlns="" id="{BB0CDCF0-FCC1-4AAF-9B95-939210CF9951}"/>
              </a:ext>
            </a:extLst>
          </p:cNvPr>
          <p:cNvSpPr>
            <a:spLocks noGrp="1"/>
          </p:cNvSpPr>
          <p:nvPr>
            <p:ph type="body" sz="quarter" idx="15"/>
          </p:nvPr>
        </p:nvSpPr>
        <p:spPr>
          <a:xfrm>
            <a:off x="7331896" y="2132790"/>
            <a:ext cx="4310860" cy="2592420"/>
          </a:xfrm>
        </p:spPr>
        <p:txBody>
          <a:bodyPr/>
          <a:lstStyle/>
          <a:p>
            <a:pPr algn="ctr"/>
            <a:r>
              <a:rPr lang="tr-TR" b="1" u="sng" dirty="0" err="1" smtClean="0">
                <a:solidFill>
                  <a:schemeClr val="accent1"/>
                </a:solidFill>
              </a:rPr>
              <a:t>Unmind</a:t>
            </a:r>
            <a:r>
              <a:rPr lang="tr-TR" b="1" u="sng" dirty="0" smtClean="0">
                <a:solidFill>
                  <a:schemeClr val="accent1"/>
                </a:solidFill>
              </a:rPr>
              <a:t>, </a:t>
            </a:r>
            <a:r>
              <a:rPr lang="tr-TR" dirty="0" smtClean="0">
                <a:solidFill>
                  <a:schemeClr val="tx1">
                    <a:lumMod val="75000"/>
                    <a:lumOff val="25000"/>
                  </a:schemeClr>
                </a:solidFill>
              </a:rPr>
              <a:t>klinik olarak desteklenen araçlar ve </a:t>
            </a:r>
            <a:r>
              <a:rPr lang="tr-TR" dirty="0" err="1" smtClean="0">
                <a:solidFill>
                  <a:schemeClr val="tx1">
                    <a:lumMod val="75000"/>
                    <a:lumOff val="25000"/>
                  </a:schemeClr>
                </a:solidFill>
              </a:rPr>
              <a:t>proaktif</a:t>
            </a:r>
            <a:r>
              <a:rPr lang="tr-TR" dirty="0" smtClean="0">
                <a:solidFill>
                  <a:schemeClr val="tx1">
                    <a:lumMod val="75000"/>
                    <a:lumOff val="25000"/>
                  </a:schemeClr>
                </a:solidFill>
              </a:rPr>
              <a:t> olarak zihinsel sağlığı iyileştiren eğitim sağlayan bir B2B akıl sağlığı platformudur. Aynı zamanda bir işyeri ruh sağlığı platformudur.</a:t>
            </a:r>
            <a:endParaRPr lang="en-IE" dirty="0">
              <a:solidFill>
                <a:schemeClr val="tx1">
                  <a:lumMod val="75000"/>
                  <a:lumOff val="25000"/>
                </a:schemeClr>
              </a:solidFill>
            </a:endParaRPr>
          </a:p>
          <a:p>
            <a:pPr algn="ctr"/>
            <a:r>
              <a:rPr lang="en-IE" b="1" i="1" dirty="0" smtClean="0">
                <a:solidFill>
                  <a:srgbClr val="009FD8"/>
                </a:solidFill>
              </a:rPr>
              <a:t>‘</a:t>
            </a:r>
            <a:r>
              <a:rPr lang="tr-TR" b="1" i="1" dirty="0" smtClean="0">
                <a:solidFill>
                  <a:srgbClr val="009FD8"/>
                </a:solidFill>
              </a:rPr>
              <a:t>Çalışanları </a:t>
            </a:r>
            <a:r>
              <a:rPr lang="tr-TR" b="1" i="1" dirty="0" smtClean="0">
                <a:solidFill>
                  <a:srgbClr val="009FD8"/>
                </a:solidFill>
              </a:rPr>
              <a:t>zihinsel sağlık ruh sağlıklarını ölçmek, anlamak ve iyileştirmek için güçlendiriyoruz '</a:t>
            </a:r>
            <a:endParaRPr lang="en-IE" b="1" i="1" dirty="0">
              <a:solidFill>
                <a:srgbClr val="009FD8"/>
              </a:solidFill>
            </a:endParaRPr>
          </a:p>
        </p:txBody>
      </p:sp>
      <p:pic>
        <p:nvPicPr>
          <p:cNvPr id="6" name="Picture 5">
            <a:hlinkClick r:id="rId2"/>
            <a:extLst>
              <a:ext uri="{FF2B5EF4-FFF2-40B4-BE49-F238E27FC236}">
                <a16:creationId xmlns:a16="http://schemas.microsoft.com/office/drawing/2014/main" xmlns="" id="{23ED7A1B-59AB-4E4D-B0B7-CC521BF18D37}"/>
              </a:ext>
            </a:extLst>
          </p:cNvPr>
          <p:cNvPicPr>
            <a:picLocks noChangeAspect="1"/>
          </p:cNvPicPr>
          <p:nvPr/>
        </p:nvPicPr>
        <p:blipFill>
          <a:blip r:embed="rId3"/>
          <a:stretch>
            <a:fillRect/>
          </a:stretch>
        </p:blipFill>
        <p:spPr>
          <a:xfrm>
            <a:off x="1270861" y="2302256"/>
            <a:ext cx="5286777" cy="3032909"/>
          </a:xfrm>
          <a:prstGeom prst="rect">
            <a:avLst/>
          </a:prstGeom>
        </p:spPr>
      </p:pic>
      <p:sp>
        <p:nvSpPr>
          <p:cNvPr id="8" name="Text Placeholder 6">
            <a:extLst>
              <a:ext uri="{FF2B5EF4-FFF2-40B4-BE49-F238E27FC236}">
                <a16:creationId xmlns:a16="http://schemas.microsoft.com/office/drawing/2014/main" xmlns="" id="{1C5804F1-ADFD-4927-8ACA-FD559E11EC3D}"/>
              </a:ext>
            </a:extLst>
          </p:cNvPr>
          <p:cNvSpPr txBox="1">
            <a:spLocks/>
          </p:cNvSpPr>
          <p:nvPr/>
        </p:nvSpPr>
        <p:spPr>
          <a:xfrm>
            <a:off x="-1" y="3773"/>
            <a:ext cx="8410575" cy="970422"/>
          </a:xfrm>
          <a:prstGeom prst="rect">
            <a:avLst/>
          </a:prstGeom>
          <a:solidFill>
            <a:schemeClr val="bg1"/>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IE" dirty="0">
                <a:solidFill>
                  <a:srgbClr val="A6377D"/>
                </a:solidFill>
                <a:latin typeface="Cooper Black" panose="0208090404030B020404" pitchFamily="18" charset="0"/>
              </a:rPr>
              <a:t>YDSI </a:t>
            </a:r>
            <a:r>
              <a:rPr lang="en-IE" dirty="0" err="1" smtClean="0">
                <a:solidFill>
                  <a:srgbClr val="A6377D"/>
                </a:solidFill>
                <a:latin typeface="Cooper Black" panose="0208090404030B020404" pitchFamily="18" charset="0"/>
              </a:rPr>
              <a:t>Sağlık</a:t>
            </a:r>
            <a:r>
              <a:rPr lang="en-IE" dirty="0" smtClean="0">
                <a:solidFill>
                  <a:srgbClr val="A6377D"/>
                </a:solidFill>
                <a:latin typeface="Cooper Black" panose="0208090404030B020404" pitchFamily="18" charset="0"/>
              </a:rPr>
              <a:t> </a:t>
            </a:r>
            <a:r>
              <a:rPr lang="en-IE" dirty="0" err="1" smtClean="0">
                <a:solidFill>
                  <a:srgbClr val="A6377D"/>
                </a:solidFill>
                <a:latin typeface="Cooper Black" panose="0208090404030B020404" pitchFamily="18" charset="0"/>
              </a:rPr>
              <a:t>ve</a:t>
            </a:r>
            <a:r>
              <a:rPr lang="en-IE" dirty="0" smtClean="0">
                <a:solidFill>
                  <a:srgbClr val="A6377D"/>
                </a:solidFill>
                <a:latin typeface="Cooper Black" panose="0208090404030B020404" pitchFamily="18" charset="0"/>
              </a:rPr>
              <a:t> </a:t>
            </a:r>
            <a:r>
              <a:rPr lang="en-IE" dirty="0" err="1" smtClean="0">
                <a:solidFill>
                  <a:srgbClr val="A6377D"/>
                </a:solidFill>
                <a:latin typeface="Cooper Black" panose="0208090404030B020404" pitchFamily="18" charset="0"/>
              </a:rPr>
              <a:t>Refah</a:t>
            </a:r>
            <a:r>
              <a:rPr lang="en-IE" dirty="0" smtClean="0">
                <a:solidFill>
                  <a:srgbClr val="A6377D"/>
                </a:solidFill>
                <a:latin typeface="Cooper Black" panose="0208090404030B020404" pitchFamily="18" charset="0"/>
              </a:rPr>
              <a:t> </a:t>
            </a:r>
            <a:endParaRPr lang="en-IE" dirty="0">
              <a:solidFill>
                <a:srgbClr val="A6377D"/>
              </a:solidFill>
              <a:latin typeface="Cooper Black" panose="0208090404030B020404" pitchFamily="18" charset="0"/>
            </a:endParaRPr>
          </a:p>
          <a:p>
            <a:pPr>
              <a:spcBef>
                <a:spcPts val="0"/>
              </a:spcBef>
            </a:pPr>
            <a:r>
              <a:rPr lang="en-IE" sz="2800" i="1" dirty="0" err="1" smtClean="0">
                <a:solidFill>
                  <a:srgbClr val="A6377D"/>
                </a:solidFill>
              </a:rPr>
              <a:t>Kurucular</a:t>
            </a:r>
            <a:r>
              <a:rPr lang="en-IE" sz="2800" i="1" dirty="0" smtClean="0">
                <a:solidFill>
                  <a:srgbClr val="A6377D"/>
                </a:solidFill>
              </a:rPr>
              <a:t> </a:t>
            </a:r>
            <a:r>
              <a:rPr lang="en-IE" sz="2800" i="1" dirty="0" err="1" smtClean="0">
                <a:solidFill>
                  <a:srgbClr val="A6377D"/>
                </a:solidFill>
              </a:rPr>
              <a:t>Ry</a:t>
            </a:r>
            <a:r>
              <a:rPr lang="en-IE" sz="2800" i="1" dirty="0" smtClean="0">
                <a:solidFill>
                  <a:srgbClr val="A6377D"/>
                </a:solidFill>
              </a:rPr>
              <a:t> Morgan, Nick Taylor, Nick Tong, </a:t>
            </a:r>
            <a:r>
              <a:rPr lang="en-IE" sz="2800" i="1" dirty="0" err="1" smtClean="0">
                <a:solidFill>
                  <a:srgbClr val="A6377D"/>
                </a:solidFill>
              </a:rPr>
              <a:t>Unmind</a:t>
            </a:r>
            <a:r>
              <a:rPr lang="en-IE" sz="2800" i="1" dirty="0" smtClean="0">
                <a:solidFill>
                  <a:srgbClr val="A6377D"/>
                </a:solidFill>
              </a:rPr>
              <a:t>, </a:t>
            </a:r>
            <a:r>
              <a:rPr lang="en-IE" sz="2800" i="1" dirty="0" err="1" smtClean="0">
                <a:solidFill>
                  <a:srgbClr val="A6377D"/>
                </a:solidFill>
              </a:rPr>
              <a:t>İngiltere</a:t>
            </a:r>
            <a:endParaRPr lang="en-IE" sz="2800" i="1" dirty="0">
              <a:solidFill>
                <a:srgbClr val="A6377D"/>
              </a:solidFill>
            </a:endParaRPr>
          </a:p>
          <a:p>
            <a:pPr>
              <a:spcBef>
                <a:spcPts val="0"/>
              </a:spcBef>
            </a:pPr>
            <a:endParaRPr lang="en-IE" b="1" dirty="0">
              <a:solidFill>
                <a:srgbClr val="A6377D"/>
              </a:solidFill>
            </a:endParaRPr>
          </a:p>
        </p:txBody>
      </p:sp>
    </p:spTree>
    <p:extLst>
      <p:ext uri="{BB962C8B-B14F-4D97-AF65-F5344CB8AC3E}">
        <p14:creationId xmlns:p14="http://schemas.microsoft.com/office/powerpoint/2010/main" xmlns="" val="2554941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xmlns="" id="{5DC54049-D451-4937-8BDB-C2AA5D49C967}"/>
              </a:ext>
            </a:extLst>
          </p:cNvPr>
          <p:cNvSpPr>
            <a:spLocks noGrp="1"/>
          </p:cNvSpPr>
          <p:nvPr>
            <p:ph type="body" sz="quarter" idx="14"/>
          </p:nvPr>
        </p:nvSpPr>
        <p:spPr>
          <a:xfrm>
            <a:off x="3704276" y="0"/>
            <a:ext cx="8297602" cy="3817261"/>
          </a:xfrm>
        </p:spPr>
        <p:txBody>
          <a:bodyPr/>
          <a:lstStyle/>
          <a:p>
            <a:pPr>
              <a:spcBef>
                <a:spcPts val="600"/>
              </a:spcBef>
            </a:pPr>
            <a:r>
              <a:rPr lang="en-IE" sz="2300" b="1" dirty="0" err="1" smtClean="0">
                <a:solidFill>
                  <a:schemeClr val="accent1"/>
                </a:solidFill>
                <a:latin typeface="Circular"/>
              </a:rPr>
              <a:t>Yüksek</a:t>
            </a:r>
            <a:r>
              <a:rPr lang="en-IE" sz="2300" b="1" dirty="0" smtClean="0">
                <a:solidFill>
                  <a:schemeClr val="accent1"/>
                </a:solidFill>
                <a:latin typeface="Circular"/>
              </a:rPr>
              <a:t> </a:t>
            </a:r>
            <a:r>
              <a:rPr lang="en-IE" sz="2300" b="1" dirty="0" err="1" smtClean="0">
                <a:solidFill>
                  <a:schemeClr val="accent1"/>
                </a:solidFill>
                <a:latin typeface="Circular"/>
              </a:rPr>
              <a:t>baskı</a:t>
            </a:r>
            <a:r>
              <a:rPr lang="en-IE" sz="2300" b="1" dirty="0" smtClean="0">
                <a:solidFill>
                  <a:schemeClr val="accent1"/>
                </a:solidFill>
                <a:latin typeface="Circular"/>
              </a:rPr>
              <a:t> </a:t>
            </a:r>
            <a:r>
              <a:rPr lang="en-IE" sz="2300" dirty="0" err="1" smtClean="0">
                <a:solidFill>
                  <a:srgbClr val="373737"/>
                </a:solidFill>
                <a:latin typeface="Circular"/>
              </a:rPr>
              <a:t>altındaki</a:t>
            </a:r>
            <a:r>
              <a:rPr lang="en-IE" sz="2300" dirty="0" smtClean="0">
                <a:solidFill>
                  <a:srgbClr val="373737"/>
                </a:solidFill>
                <a:latin typeface="Circular"/>
              </a:rPr>
              <a:t> </a:t>
            </a:r>
            <a:r>
              <a:rPr lang="en-IE" sz="2300" dirty="0" err="1" smtClean="0">
                <a:solidFill>
                  <a:srgbClr val="373737"/>
                </a:solidFill>
                <a:latin typeface="Circular"/>
              </a:rPr>
              <a:t>cephe</a:t>
            </a:r>
            <a:r>
              <a:rPr lang="en-IE" sz="2300" dirty="0" smtClean="0">
                <a:solidFill>
                  <a:srgbClr val="373737"/>
                </a:solidFill>
                <a:latin typeface="Circular"/>
              </a:rPr>
              <a:t> </a:t>
            </a:r>
            <a:r>
              <a:rPr lang="en-IE" sz="2300" dirty="0" err="1" smtClean="0">
                <a:solidFill>
                  <a:srgbClr val="373737"/>
                </a:solidFill>
                <a:latin typeface="Circular"/>
              </a:rPr>
              <a:t>personeli</a:t>
            </a:r>
            <a:r>
              <a:rPr lang="en-IE" sz="2300" dirty="0" smtClean="0">
                <a:solidFill>
                  <a:srgbClr val="373737"/>
                </a:solidFill>
                <a:latin typeface="Circular"/>
              </a:rPr>
              <a:t> </a:t>
            </a:r>
            <a:r>
              <a:rPr lang="en-IE" sz="2300" dirty="0" err="1" smtClean="0">
                <a:solidFill>
                  <a:srgbClr val="373737"/>
                </a:solidFill>
                <a:latin typeface="Circular"/>
              </a:rPr>
              <a:t>arasında</a:t>
            </a:r>
            <a:r>
              <a:rPr lang="en-IE" sz="2300" dirty="0" smtClean="0">
                <a:solidFill>
                  <a:srgbClr val="373737"/>
                </a:solidFill>
                <a:latin typeface="Circular"/>
              </a:rPr>
              <a:t> </a:t>
            </a:r>
            <a:r>
              <a:rPr lang="en-IE" sz="2300" dirty="0" err="1" smtClean="0">
                <a:solidFill>
                  <a:srgbClr val="373737"/>
                </a:solidFill>
                <a:latin typeface="Circular"/>
              </a:rPr>
              <a:t>devamsızlığı</a:t>
            </a:r>
            <a:r>
              <a:rPr lang="en-IE" sz="2300" dirty="0" smtClean="0">
                <a:solidFill>
                  <a:srgbClr val="373737"/>
                </a:solidFill>
                <a:latin typeface="Circular"/>
              </a:rPr>
              <a:t>, </a:t>
            </a:r>
            <a:r>
              <a:rPr lang="en-IE" sz="2300" dirty="0" err="1" smtClean="0">
                <a:solidFill>
                  <a:srgbClr val="373737"/>
                </a:solidFill>
                <a:latin typeface="Circular"/>
              </a:rPr>
              <a:t>mevcut</a:t>
            </a:r>
            <a:r>
              <a:rPr lang="en-IE" sz="2300" dirty="0" smtClean="0">
                <a:solidFill>
                  <a:srgbClr val="373737"/>
                </a:solidFill>
                <a:latin typeface="Circular"/>
              </a:rPr>
              <a:t> </a:t>
            </a:r>
            <a:r>
              <a:rPr lang="en-IE" sz="2300" dirty="0" err="1" smtClean="0">
                <a:solidFill>
                  <a:srgbClr val="373737"/>
                </a:solidFill>
                <a:latin typeface="Circular"/>
              </a:rPr>
              <a:t>durumu</a:t>
            </a:r>
            <a:r>
              <a:rPr lang="en-IE" sz="2300" dirty="0" smtClean="0">
                <a:solidFill>
                  <a:srgbClr val="373737"/>
                </a:solidFill>
                <a:latin typeface="Circular"/>
              </a:rPr>
              <a:t> </a:t>
            </a:r>
            <a:r>
              <a:rPr lang="en-IE" sz="2300" dirty="0" err="1" smtClean="0">
                <a:solidFill>
                  <a:srgbClr val="373737"/>
                </a:solidFill>
                <a:latin typeface="Circular"/>
              </a:rPr>
              <a:t>ve</a:t>
            </a:r>
            <a:r>
              <a:rPr lang="en-IE" sz="2300" dirty="0" smtClean="0">
                <a:solidFill>
                  <a:srgbClr val="373737"/>
                </a:solidFill>
                <a:latin typeface="Circular"/>
              </a:rPr>
              <a:t> </a:t>
            </a:r>
            <a:r>
              <a:rPr lang="en-IE" sz="2300" dirty="0" err="1" smtClean="0">
                <a:solidFill>
                  <a:srgbClr val="373737"/>
                </a:solidFill>
                <a:latin typeface="Circular"/>
              </a:rPr>
              <a:t>işten</a:t>
            </a:r>
            <a:r>
              <a:rPr lang="en-IE" sz="2300" dirty="0" smtClean="0">
                <a:solidFill>
                  <a:srgbClr val="373737"/>
                </a:solidFill>
                <a:latin typeface="Circular"/>
              </a:rPr>
              <a:t> </a:t>
            </a:r>
            <a:r>
              <a:rPr lang="en-IE" sz="2300" dirty="0" err="1" smtClean="0">
                <a:solidFill>
                  <a:srgbClr val="373737"/>
                </a:solidFill>
                <a:latin typeface="Circular"/>
              </a:rPr>
              <a:t>ayrılma</a:t>
            </a:r>
            <a:r>
              <a:rPr lang="en-IE" sz="2300" dirty="0" smtClean="0">
                <a:solidFill>
                  <a:srgbClr val="373737"/>
                </a:solidFill>
                <a:latin typeface="Circular"/>
              </a:rPr>
              <a:t> </a:t>
            </a:r>
            <a:r>
              <a:rPr lang="en-IE" sz="2300" dirty="0" err="1" smtClean="0">
                <a:solidFill>
                  <a:srgbClr val="373737"/>
                </a:solidFill>
                <a:latin typeface="Circular"/>
              </a:rPr>
              <a:t>durumunu</a:t>
            </a:r>
            <a:r>
              <a:rPr lang="en-IE" sz="2300" dirty="0" smtClean="0">
                <a:solidFill>
                  <a:srgbClr val="373737"/>
                </a:solidFill>
                <a:latin typeface="Circular"/>
              </a:rPr>
              <a:t> </a:t>
            </a:r>
            <a:r>
              <a:rPr lang="en-IE" sz="2300" dirty="0" err="1" smtClean="0">
                <a:solidFill>
                  <a:srgbClr val="373737"/>
                </a:solidFill>
                <a:latin typeface="Circular"/>
              </a:rPr>
              <a:t>yönetmede</a:t>
            </a:r>
            <a:r>
              <a:rPr lang="en-IE" sz="2300" dirty="0" smtClean="0">
                <a:solidFill>
                  <a:srgbClr val="373737"/>
                </a:solidFill>
                <a:latin typeface="Circular"/>
              </a:rPr>
              <a:t> </a:t>
            </a:r>
            <a:r>
              <a:rPr lang="en-IE" sz="2300" dirty="0" err="1" smtClean="0">
                <a:solidFill>
                  <a:srgbClr val="373737"/>
                </a:solidFill>
                <a:latin typeface="Circular"/>
              </a:rPr>
              <a:t>zorluk</a:t>
            </a:r>
            <a:endParaRPr lang="en-IE" sz="2300" dirty="0" smtClean="0">
              <a:solidFill>
                <a:srgbClr val="373737"/>
              </a:solidFill>
              <a:latin typeface="Circular"/>
            </a:endParaRPr>
          </a:p>
          <a:p>
            <a:pPr>
              <a:spcBef>
                <a:spcPts val="600"/>
              </a:spcBef>
            </a:pPr>
            <a:r>
              <a:rPr lang="en-IE" sz="2300" b="1" dirty="0" err="1" smtClean="0">
                <a:solidFill>
                  <a:srgbClr val="ED2A59"/>
                </a:solidFill>
                <a:latin typeface="Circular"/>
              </a:rPr>
              <a:t>Klinik</a:t>
            </a:r>
            <a:r>
              <a:rPr lang="en-IE" sz="2300" b="1" dirty="0" smtClean="0">
                <a:solidFill>
                  <a:srgbClr val="ED2A59"/>
                </a:solidFill>
                <a:latin typeface="Circular"/>
              </a:rPr>
              <a:t> </a:t>
            </a:r>
            <a:r>
              <a:rPr lang="en-IE" sz="2300" b="1" dirty="0" err="1" smtClean="0">
                <a:solidFill>
                  <a:srgbClr val="ED2A59"/>
                </a:solidFill>
                <a:latin typeface="Circular"/>
              </a:rPr>
              <a:t>bilimi</a:t>
            </a:r>
            <a:r>
              <a:rPr lang="en-IE" sz="2300" b="1" dirty="0" smtClean="0">
                <a:solidFill>
                  <a:srgbClr val="ED2A59"/>
                </a:solidFill>
                <a:latin typeface="Circular"/>
              </a:rPr>
              <a:t> </a:t>
            </a:r>
            <a:r>
              <a:rPr lang="en-IE" sz="2300" dirty="0" err="1" smtClean="0">
                <a:solidFill>
                  <a:srgbClr val="373737"/>
                </a:solidFill>
                <a:latin typeface="Circular"/>
              </a:rPr>
              <a:t>kurumsal</a:t>
            </a:r>
            <a:r>
              <a:rPr lang="en-IE" sz="2300" dirty="0" smtClean="0">
                <a:solidFill>
                  <a:srgbClr val="373737"/>
                </a:solidFill>
                <a:latin typeface="Circular"/>
              </a:rPr>
              <a:t> </a:t>
            </a:r>
            <a:r>
              <a:rPr lang="en-IE" sz="2300" dirty="0" err="1" smtClean="0">
                <a:solidFill>
                  <a:srgbClr val="373737"/>
                </a:solidFill>
                <a:latin typeface="Circular"/>
              </a:rPr>
              <a:t>sağlıkla</a:t>
            </a:r>
            <a:r>
              <a:rPr lang="en-IE" sz="2300" dirty="0" smtClean="0">
                <a:solidFill>
                  <a:srgbClr val="373737"/>
                </a:solidFill>
                <a:latin typeface="Circular"/>
              </a:rPr>
              <a:t> </a:t>
            </a:r>
            <a:r>
              <a:rPr lang="en-IE" sz="2300" dirty="0" err="1" smtClean="0">
                <a:solidFill>
                  <a:srgbClr val="373737"/>
                </a:solidFill>
                <a:latin typeface="Circular"/>
              </a:rPr>
              <a:t>birleştiren</a:t>
            </a:r>
            <a:r>
              <a:rPr lang="en-IE" sz="2300" dirty="0" smtClean="0">
                <a:solidFill>
                  <a:srgbClr val="373737"/>
                </a:solidFill>
                <a:latin typeface="Circular"/>
              </a:rPr>
              <a:t> </a:t>
            </a:r>
            <a:r>
              <a:rPr lang="en-IE" sz="2300" dirty="0" err="1" smtClean="0">
                <a:solidFill>
                  <a:srgbClr val="373737"/>
                </a:solidFill>
                <a:latin typeface="Circular"/>
              </a:rPr>
              <a:t>fırsat</a:t>
            </a:r>
            <a:r>
              <a:rPr lang="en-IE" sz="2300" dirty="0" smtClean="0">
                <a:solidFill>
                  <a:srgbClr val="373737"/>
                </a:solidFill>
                <a:latin typeface="Circular"/>
              </a:rPr>
              <a:t>, </a:t>
            </a:r>
            <a:r>
              <a:rPr lang="en-IE" sz="2300" dirty="0" err="1" smtClean="0">
                <a:solidFill>
                  <a:srgbClr val="373737"/>
                </a:solidFill>
                <a:latin typeface="Circular"/>
              </a:rPr>
              <a:t>kuruluşlar</a:t>
            </a:r>
            <a:r>
              <a:rPr lang="en-IE" sz="2300" dirty="0" smtClean="0">
                <a:solidFill>
                  <a:srgbClr val="373737"/>
                </a:solidFill>
                <a:latin typeface="Circular"/>
              </a:rPr>
              <a:t> </a:t>
            </a:r>
            <a:r>
              <a:rPr lang="en-IE" sz="2300" dirty="0" err="1" smtClean="0">
                <a:solidFill>
                  <a:srgbClr val="373737"/>
                </a:solidFill>
                <a:latin typeface="Circular"/>
              </a:rPr>
              <a:t>ekiplerinin</a:t>
            </a:r>
            <a:r>
              <a:rPr lang="en-IE" sz="2300" dirty="0" smtClean="0">
                <a:solidFill>
                  <a:srgbClr val="373737"/>
                </a:solidFill>
                <a:latin typeface="Circular"/>
              </a:rPr>
              <a:t> </a:t>
            </a:r>
            <a:r>
              <a:rPr lang="en-IE" sz="2300" dirty="0" err="1" smtClean="0">
                <a:solidFill>
                  <a:srgbClr val="373737"/>
                </a:solidFill>
                <a:latin typeface="Circular"/>
              </a:rPr>
              <a:t>proaktif</a:t>
            </a:r>
            <a:r>
              <a:rPr lang="en-IE" sz="2300" dirty="0" smtClean="0">
                <a:solidFill>
                  <a:srgbClr val="373737"/>
                </a:solidFill>
                <a:latin typeface="Circular"/>
              </a:rPr>
              <a:t> </a:t>
            </a:r>
            <a:r>
              <a:rPr lang="en-IE" sz="2300" dirty="0" err="1" smtClean="0">
                <a:solidFill>
                  <a:srgbClr val="373737"/>
                </a:solidFill>
                <a:latin typeface="Circular"/>
              </a:rPr>
              <a:t>olarak</a:t>
            </a:r>
            <a:r>
              <a:rPr lang="en-IE" sz="2300" dirty="0" smtClean="0">
                <a:solidFill>
                  <a:srgbClr val="373737"/>
                </a:solidFill>
                <a:latin typeface="Circular"/>
              </a:rPr>
              <a:t> </a:t>
            </a:r>
            <a:r>
              <a:rPr lang="en-IE" sz="2300" dirty="0" err="1" smtClean="0">
                <a:solidFill>
                  <a:srgbClr val="373737"/>
                </a:solidFill>
                <a:latin typeface="Circular"/>
              </a:rPr>
              <a:t>kendi</a:t>
            </a:r>
            <a:r>
              <a:rPr lang="en-IE" sz="2300" dirty="0" smtClean="0">
                <a:solidFill>
                  <a:srgbClr val="373737"/>
                </a:solidFill>
                <a:latin typeface="Circular"/>
              </a:rPr>
              <a:t> </a:t>
            </a:r>
            <a:r>
              <a:rPr lang="en-IE" sz="2300" dirty="0" err="1" smtClean="0">
                <a:solidFill>
                  <a:srgbClr val="373737"/>
                </a:solidFill>
                <a:latin typeface="Circular"/>
              </a:rPr>
              <a:t>akıl</a:t>
            </a:r>
            <a:r>
              <a:rPr lang="en-IE" sz="2300" dirty="0" smtClean="0">
                <a:solidFill>
                  <a:srgbClr val="373737"/>
                </a:solidFill>
                <a:latin typeface="Circular"/>
              </a:rPr>
              <a:t> </a:t>
            </a:r>
            <a:r>
              <a:rPr lang="en-IE" sz="2300" dirty="0" err="1" smtClean="0">
                <a:solidFill>
                  <a:srgbClr val="373737"/>
                </a:solidFill>
                <a:latin typeface="Circular"/>
              </a:rPr>
              <a:t>sağlıklarını</a:t>
            </a:r>
            <a:r>
              <a:rPr lang="en-IE" sz="2300" dirty="0" smtClean="0">
                <a:solidFill>
                  <a:srgbClr val="373737"/>
                </a:solidFill>
                <a:latin typeface="Circular"/>
              </a:rPr>
              <a:t> </a:t>
            </a:r>
            <a:r>
              <a:rPr lang="en-IE" sz="2300" dirty="0" err="1" smtClean="0">
                <a:solidFill>
                  <a:srgbClr val="373737"/>
                </a:solidFill>
                <a:latin typeface="Circular"/>
              </a:rPr>
              <a:t>beslemelerine</a:t>
            </a:r>
            <a:r>
              <a:rPr lang="en-IE" sz="2300" dirty="0" smtClean="0">
                <a:solidFill>
                  <a:srgbClr val="373737"/>
                </a:solidFill>
                <a:latin typeface="Circular"/>
              </a:rPr>
              <a:t> </a:t>
            </a:r>
            <a:r>
              <a:rPr lang="en-IE" sz="2300" dirty="0" err="1" smtClean="0">
                <a:solidFill>
                  <a:srgbClr val="373737"/>
                </a:solidFill>
                <a:latin typeface="Circular"/>
              </a:rPr>
              <a:t>ve</a:t>
            </a:r>
            <a:r>
              <a:rPr lang="en-IE" sz="2300" dirty="0" smtClean="0">
                <a:solidFill>
                  <a:srgbClr val="373737"/>
                </a:solidFill>
                <a:latin typeface="Circular"/>
              </a:rPr>
              <a:t> </a:t>
            </a:r>
            <a:r>
              <a:rPr lang="en-IE" sz="2300" dirty="0" err="1" smtClean="0">
                <a:solidFill>
                  <a:srgbClr val="373737"/>
                </a:solidFill>
                <a:latin typeface="Circular"/>
              </a:rPr>
              <a:t>dolayısıyla</a:t>
            </a:r>
            <a:r>
              <a:rPr lang="en-IE" sz="2300" dirty="0" smtClean="0">
                <a:solidFill>
                  <a:srgbClr val="373737"/>
                </a:solidFill>
                <a:latin typeface="Circular"/>
              </a:rPr>
              <a:t> </a:t>
            </a:r>
            <a:r>
              <a:rPr lang="en-IE" sz="2300" dirty="0" err="1" smtClean="0">
                <a:solidFill>
                  <a:srgbClr val="373737"/>
                </a:solidFill>
                <a:latin typeface="Circular"/>
              </a:rPr>
              <a:t>üretkenliği</a:t>
            </a:r>
            <a:r>
              <a:rPr lang="en-IE" sz="2300" dirty="0" smtClean="0">
                <a:solidFill>
                  <a:srgbClr val="373737"/>
                </a:solidFill>
                <a:latin typeface="Circular"/>
              </a:rPr>
              <a:t> </a:t>
            </a:r>
            <a:r>
              <a:rPr lang="en-IE" sz="2300" dirty="0" err="1" smtClean="0">
                <a:solidFill>
                  <a:srgbClr val="373737"/>
                </a:solidFill>
                <a:latin typeface="Circular"/>
              </a:rPr>
              <a:t>artırmalarına</a:t>
            </a:r>
            <a:r>
              <a:rPr lang="en-IE" sz="2300" dirty="0" smtClean="0">
                <a:solidFill>
                  <a:srgbClr val="373737"/>
                </a:solidFill>
                <a:latin typeface="Circular"/>
              </a:rPr>
              <a:t> </a:t>
            </a:r>
            <a:r>
              <a:rPr lang="en-IE" sz="2300" dirty="0" err="1" smtClean="0">
                <a:solidFill>
                  <a:srgbClr val="373737"/>
                </a:solidFill>
                <a:latin typeface="Circular"/>
              </a:rPr>
              <a:t>yardımcı</a:t>
            </a:r>
            <a:r>
              <a:rPr lang="en-IE" sz="2300" dirty="0" smtClean="0">
                <a:solidFill>
                  <a:srgbClr val="373737"/>
                </a:solidFill>
                <a:latin typeface="Circular"/>
              </a:rPr>
              <a:t> </a:t>
            </a:r>
            <a:r>
              <a:rPr lang="en-IE" sz="2300" dirty="0" err="1" smtClean="0">
                <a:solidFill>
                  <a:srgbClr val="373737"/>
                </a:solidFill>
                <a:latin typeface="Circular"/>
              </a:rPr>
              <a:t>olabilir</a:t>
            </a:r>
            <a:r>
              <a:rPr lang="en-IE" sz="2300" dirty="0" smtClean="0">
                <a:solidFill>
                  <a:srgbClr val="373737"/>
                </a:solidFill>
                <a:latin typeface="Circular"/>
              </a:rPr>
              <a:t>.</a:t>
            </a:r>
            <a:endParaRPr lang="tr-TR" sz="2300" dirty="0" smtClean="0">
              <a:solidFill>
                <a:srgbClr val="373737"/>
              </a:solidFill>
              <a:latin typeface="Circular"/>
            </a:endParaRPr>
          </a:p>
          <a:p>
            <a:pPr>
              <a:spcBef>
                <a:spcPts val="600"/>
              </a:spcBef>
            </a:pPr>
            <a:endParaRPr lang="en-IE" sz="2300" dirty="0" smtClean="0">
              <a:solidFill>
                <a:srgbClr val="373737"/>
              </a:solidFill>
              <a:latin typeface="Circular"/>
            </a:endParaRPr>
          </a:p>
          <a:p>
            <a:pPr>
              <a:spcBef>
                <a:spcPts val="600"/>
              </a:spcBef>
            </a:pPr>
            <a:r>
              <a:rPr lang="en-IE" sz="2300" dirty="0" err="1" smtClean="0">
                <a:solidFill>
                  <a:srgbClr val="373737"/>
                </a:solidFill>
                <a:latin typeface="Circular"/>
              </a:rPr>
              <a:t>Dijital</a:t>
            </a:r>
            <a:r>
              <a:rPr lang="en-IE" sz="2300" dirty="0" smtClean="0">
                <a:solidFill>
                  <a:srgbClr val="373737"/>
                </a:solidFill>
                <a:latin typeface="Circular"/>
              </a:rPr>
              <a:t> </a:t>
            </a:r>
            <a:r>
              <a:rPr lang="en-IE" sz="2300" dirty="0" err="1" smtClean="0">
                <a:solidFill>
                  <a:srgbClr val="373737"/>
                </a:solidFill>
                <a:latin typeface="Circular"/>
              </a:rPr>
              <a:t>araçlarla</a:t>
            </a:r>
            <a:r>
              <a:rPr lang="en-IE" sz="2300" dirty="0" smtClean="0">
                <a:solidFill>
                  <a:srgbClr val="373737"/>
                </a:solidFill>
                <a:latin typeface="Circular"/>
              </a:rPr>
              <a:t> </a:t>
            </a:r>
            <a:r>
              <a:rPr lang="en-IE" sz="2300" dirty="0" err="1" smtClean="0">
                <a:solidFill>
                  <a:srgbClr val="373737"/>
                </a:solidFill>
                <a:latin typeface="Circular"/>
              </a:rPr>
              <a:t>bir</a:t>
            </a:r>
            <a:r>
              <a:rPr lang="en-IE" sz="2300" dirty="0" smtClean="0">
                <a:solidFill>
                  <a:srgbClr val="373737"/>
                </a:solidFill>
                <a:latin typeface="Circular"/>
              </a:rPr>
              <a:t> platform </a:t>
            </a:r>
            <a:r>
              <a:rPr lang="en-IE" sz="2300" dirty="0" err="1" smtClean="0">
                <a:solidFill>
                  <a:srgbClr val="373737"/>
                </a:solidFill>
                <a:latin typeface="Circular"/>
              </a:rPr>
              <a:t>oluşturdu</a:t>
            </a:r>
            <a:r>
              <a:rPr lang="en-IE" sz="2300" dirty="0" smtClean="0">
                <a:solidFill>
                  <a:srgbClr val="373737"/>
                </a:solidFill>
                <a:latin typeface="Circular"/>
              </a:rPr>
              <a:t>; </a:t>
            </a:r>
            <a:r>
              <a:rPr lang="en-IE" sz="2300" dirty="0" err="1" smtClean="0">
                <a:solidFill>
                  <a:srgbClr val="373737"/>
                </a:solidFill>
                <a:latin typeface="Circular"/>
              </a:rPr>
              <a:t>kendi</a:t>
            </a:r>
            <a:r>
              <a:rPr lang="en-IE" sz="2300" dirty="0" smtClean="0">
                <a:solidFill>
                  <a:srgbClr val="373737"/>
                </a:solidFill>
                <a:latin typeface="Circular"/>
              </a:rPr>
              <a:t> </a:t>
            </a:r>
            <a:r>
              <a:rPr lang="en-IE" sz="2300" dirty="0" err="1" smtClean="0">
                <a:solidFill>
                  <a:srgbClr val="373737"/>
                </a:solidFill>
                <a:latin typeface="Circular"/>
              </a:rPr>
              <a:t>kendine</a:t>
            </a:r>
            <a:r>
              <a:rPr lang="en-IE" sz="2300" dirty="0" smtClean="0">
                <a:solidFill>
                  <a:srgbClr val="373737"/>
                </a:solidFill>
                <a:latin typeface="Circular"/>
              </a:rPr>
              <a:t> </a:t>
            </a:r>
            <a:r>
              <a:rPr lang="en-IE" sz="2300" dirty="0" err="1" smtClean="0">
                <a:solidFill>
                  <a:srgbClr val="373737"/>
                </a:solidFill>
                <a:latin typeface="Circular"/>
              </a:rPr>
              <a:t>etkileşimli</a:t>
            </a:r>
            <a:r>
              <a:rPr lang="en-IE" sz="2300" dirty="0" smtClean="0">
                <a:solidFill>
                  <a:srgbClr val="373737"/>
                </a:solidFill>
                <a:latin typeface="Circular"/>
              </a:rPr>
              <a:t> </a:t>
            </a:r>
            <a:r>
              <a:rPr lang="en-IE" sz="2300" dirty="0" err="1" smtClean="0">
                <a:solidFill>
                  <a:srgbClr val="373737"/>
                </a:solidFill>
                <a:latin typeface="Circular"/>
              </a:rPr>
              <a:t>interaktif</a:t>
            </a:r>
            <a:r>
              <a:rPr lang="en-IE" sz="2300" dirty="0" smtClean="0">
                <a:solidFill>
                  <a:srgbClr val="373737"/>
                </a:solidFill>
                <a:latin typeface="Circular"/>
              </a:rPr>
              <a:t> </a:t>
            </a:r>
            <a:r>
              <a:rPr lang="en-IE" sz="2300" dirty="0" err="1" smtClean="0">
                <a:solidFill>
                  <a:srgbClr val="373737"/>
                </a:solidFill>
                <a:latin typeface="Circular"/>
              </a:rPr>
              <a:t>kurslar</a:t>
            </a:r>
            <a:r>
              <a:rPr lang="en-IE" sz="2300" dirty="0" smtClean="0">
                <a:solidFill>
                  <a:srgbClr val="373737"/>
                </a:solidFill>
                <a:latin typeface="Circular"/>
              </a:rPr>
              <a:t> (</a:t>
            </a:r>
            <a:r>
              <a:rPr lang="en-IE" sz="2300" dirty="0" err="1" smtClean="0">
                <a:solidFill>
                  <a:srgbClr val="373737"/>
                </a:solidFill>
                <a:latin typeface="Circular"/>
              </a:rPr>
              <a:t>uykuyu</a:t>
            </a:r>
            <a:r>
              <a:rPr lang="en-IE" sz="2300" dirty="0" smtClean="0">
                <a:solidFill>
                  <a:srgbClr val="373737"/>
                </a:solidFill>
                <a:latin typeface="Circular"/>
              </a:rPr>
              <a:t> </a:t>
            </a:r>
            <a:r>
              <a:rPr lang="en-IE" sz="2300" dirty="0" err="1" smtClean="0">
                <a:solidFill>
                  <a:srgbClr val="373737"/>
                </a:solidFill>
                <a:latin typeface="Circular"/>
              </a:rPr>
              <a:t>iyileştirme</a:t>
            </a:r>
            <a:r>
              <a:rPr lang="en-IE" sz="2300" dirty="0" smtClean="0">
                <a:solidFill>
                  <a:srgbClr val="373737"/>
                </a:solidFill>
                <a:latin typeface="Circular"/>
              </a:rPr>
              <a:t>, </a:t>
            </a:r>
            <a:r>
              <a:rPr lang="en-IE" sz="2300" dirty="0" err="1" smtClean="0">
                <a:solidFill>
                  <a:srgbClr val="373737"/>
                </a:solidFill>
                <a:latin typeface="Circular"/>
              </a:rPr>
              <a:t>ilişkileri</a:t>
            </a:r>
            <a:r>
              <a:rPr lang="en-IE" sz="2300" dirty="0" smtClean="0">
                <a:solidFill>
                  <a:srgbClr val="373737"/>
                </a:solidFill>
                <a:latin typeface="Circular"/>
              </a:rPr>
              <a:t> </a:t>
            </a:r>
            <a:r>
              <a:rPr lang="en-IE" sz="2300" dirty="0" err="1" smtClean="0">
                <a:solidFill>
                  <a:srgbClr val="373737"/>
                </a:solidFill>
                <a:latin typeface="Circular"/>
              </a:rPr>
              <a:t>besleme</a:t>
            </a:r>
            <a:r>
              <a:rPr lang="en-IE" sz="2300" dirty="0" smtClean="0">
                <a:solidFill>
                  <a:srgbClr val="373737"/>
                </a:solidFill>
                <a:latin typeface="Circular"/>
              </a:rPr>
              <a:t>, </a:t>
            </a:r>
            <a:r>
              <a:rPr lang="en-IE" sz="2300" dirty="0" err="1" smtClean="0">
                <a:solidFill>
                  <a:srgbClr val="373737"/>
                </a:solidFill>
                <a:latin typeface="Circular"/>
              </a:rPr>
              <a:t>stresi</a:t>
            </a:r>
            <a:r>
              <a:rPr lang="en-IE" sz="2300" dirty="0" smtClean="0">
                <a:solidFill>
                  <a:srgbClr val="373737"/>
                </a:solidFill>
                <a:latin typeface="Circular"/>
              </a:rPr>
              <a:t> </a:t>
            </a:r>
            <a:r>
              <a:rPr lang="en-IE" sz="2300" dirty="0" err="1" smtClean="0">
                <a:solidFill>
                  <a:srgbClr val="373737"/>
                </a:solidFill>
                <a:latin typeface="Circular"/>
              </a:rPr>
              <a:t>azaltma</a:t>
            </a:r>
            <a:r>
              <a:rPr lang="en-IE" sz="2300" dirty="0" smtClean="0">
                <a:solidFill>
                  <a:srgbClr val="373737"/>
                </a:solidFill>
                <a:latin typeface="Circular"/>
              </a:rPr>
              <a:t> </a:t>
            </a:r>
            <a:r>
              <a:rPr lang="en-IE" sz="2300" dirty="0" err="1" smtClean="0">
                <a:solidFill>
                  <a:srgbClr val="373737"/>
                </a:solidFill>
                <a:latin typeface="Circular"/>
              </a:rPr>
              <a:t>veya</a:t>
            </a:r>
            <a:r>
              <a:rPr lang="en-IE" sz="2300" dirty="0" smtClean="0">
                <a:solidFill>
                  <a:srgbClr val="373737"/>
                </a:solidFill>
                <a:latin typeface="Circular"/>
              </a:rPr>
              <a:t> </a:t>
            </a:r>
            <a:r>
              <a:rPr lang="en-IE" sz="2300" dirty="0" err="1" smtClean="0">
                <a:solidFill>
                  <a:srgbClr val="373737"/>
                </a:solidFill>
                <a:latin typeface="Circular"/>
              </a:rPr>
              <a:t>anksiyeteyi</a:t>
            </a:r>
            <a:r>
              <a:rPr lang="en-IE" sz="2300" dirty="0" smtClean="0">
                <a:solidFill>
                  <a:srgbClr val="373737"/>
                </a:solidFill>
                <a:latin typeface="Circular"/>
              </a:rPr>
              <a:t> </a:t>
            </a:r>
            <a:r>
              <a:rPr lang="en-IE" sz="2300" dirty="0" err="1" smtClean="0">
                <a:solidFill>
                  <a:srgbClr val="373737"/>
                </a:solidFill>
                <a:latin typeface="Circular"/>
              </a:rPr>
              <a:t>yönetme</a:t>
            </a:r>
            <a:r>
              <a:rPr lang="en-IE" sz="2300" dirty="0" smtClean="0">
                <a:solidFill>
                  <a:srgbClr val="373737"/>
                </a:solidFill>
                <a:latin typeface="Circular"/>
              </a:rPr>
              <a:t>…) o </a:t>
            </a:r>
            <a:r>
              <a:rPr lang="en-IE" sz="2300" dirty="0" err="1" smtClean="0">
                <a:solidFill>
                  <a:srgbClr val="373737"/>
                </a:solidFill>
                <a:latin typeface="Circular"/>
              </a:rPr>
              <a:t>andaki</a:t>
            </a:r>
            <a:r>
              <a:rPr lang="en-IE" sz="2300" dirty="0" smtClean="0">
                <a:solidFill>
                  <a:srgbClr val="373737"/>
                </a:solidFill>
                <a:latin typeface="Circular"/>
              </a:rPr>
              <a:t> </a:t>
            </a:r>
            <a:r>
              <a:rPr lang="en-IE" sz="2300" dirty="0" err="1" smtClean="0">
                <a:solidFill>
                  <a:srgbClr val="373737"/>
                </a:solidFill>
                <a:latin typeface="Circular"/>
              </a:rPr>
              <a:t>egzersizler</a:t>
            </a:r>
            <a:r>
              <a:rPr lang="en-IE" sz="2300" dirty="0" smtClean="0">
                <a:solidFill>
                  <a:srgbClr val="373737"/>
                </a:solidFill>
                <a:latin typeface="Circular"/>
              </a:rPr>
              <a:t> (</a:t>
            </a:r>
            <a:r>
              <a:rPr lang="en-IE" sz="2300" dirty="0" err="1" smtClean="0">
                <a:solidFill>
                  <a:srgbClr val="373737"/>
                </a:solidFill>
                <a:latin typeface="Circular"/>
              </a:rPr>
              <a:t>farkındalık</a:t>
            </a:r>
            <a:r>
              <a:rPr lang="en-IE" sz="2300" dirty="0" smtClean="0">
                <a:solidFill>
                  <a:srgbClr val="373737"/>
                </a:solidFill>
                <a:latin typeface="Circular"/>
              </a:rPr>
              <a:t>, </a:t>
            </a:r>
            <a:r>
              <a:rPr lang="en-IE" sz="2300" dirty="0" err="1" smtClean="0">
                <a:solidFill>
                  <a:srgbClr val="373737"/>
                </a:solidFill>
                <a:latin typeface="Circular"/>
              </a:rPr>
              <a:t>meditasyonlar</a:t>
            </a:r>
            <a:r>
              <a:rPr lang="en-IE" sz="2300" dirty="0" smtClean="0">
                <a:solidFill>
                  <a:srgbClr val="373737"/>
                </a:solidFill>
                <a:latin typeface="Circular"/>
              </a:rPr>
              <a:t>, yoga…) </a:t>
            </a:r>
            <a:r>
              <a:rPr lang="en-IE" sz="2300" dirty="0" err="1" smtClean="0">
                <a:solidFill>
                  <a:srgbClr val="373737"/>
                </a:solidFill>
                <a:latin typeface="Circular"/>
              </a:rPr>
              <a:t>klinik</a:t>
            </a:r>
            <a:r>
              <a:rPr lang="en-IE" sz="2300" dirty="0" smtClean="0">
                <a:solidFill>
                  <a:srgbClr val="373737"/>
                </a:solidFill>
                <a:latin typeface="Circular"/>
              </a:rPr>
              <a:t> </a:t>
            </a:r>
            <a:r>
              <a:rPr lang="en-IE" sz="2300" dirty="0" err="1" smtClean="0">
                <a:solidFill>
                  <a:srgbClr val="373737"/>
                </a:solidFill>
                <a:latin typeface="Circular"/>
              </a:rPr>
              <a:t>olarak</a:t>
            </a:r>
            <a:r>
              <a:rPr lang="en-IE" sz="2300" dirty="0" smtClean="0">
                <a:solidFill>
                  <a:srgbClr val="373737"/>
                </a:solidFill>
                <a:latin typeface="Circular"/>
              </a:rPr>
              <a:t> </a:t>
            </a:r>
            <a:r>
              <a:rPr lang="en-IE" sz="2300" dirty="0" err="1" smtClean="0">
                <a:solidFill>
                  <a:srgbClr val="373737"/>
                </a:solidFill>
                <a:latin typeface="Circular"/>
              </a:rPr>
              <a:t>desteklenen</a:t>
            </a:r>
            <a:r>
              <a:rPr lang="en-IE" sz="2300" dirty="0" smtClean="0">
                <a:solidFill>
                  <a:srgbClr val="373737"/>
                </a:solidFill>
                <a:latin typeface="Circular"/>
              </a:rPr>
              <a:t> </a:t>
            </a:r>
            <a:r>
              <a:rPr lang="en-IE" sz="2300" dirty="0" err="1" smtClean="0">
                <a:solidFill>
                  <a:srgbClr val="373737"/>
                </a:solidFill>
                <a:latin typeface="Circular"/>
              </a:rPr>
              <a:t>sağlık</a:t>
            </a:r>
            <a:r>
              <a:rPr lang="en-IE" sz="2300" dirty="0" smtClean="0">
                <a:solidFill>
                  <a:srgbClr val="373737"/>
                </a:solidFill>
                <a:latin typeface="Circular"/>
              </a:rPr>
              <a:t> </a:t>
            </a:r>
            <a:r>
              <a:rPr lang="en-IE" sz="2300" dirty="0" err="1" smtClean="0">
                <a:solidFill>
                  <a:srgbClr val="373737"/>
                </a:solidFill>
                <a:latin typeface="Circular"/>
              </a:rPr>
              <a:t>içgörüleri</a:t>
            </a:r>
            <a:r>
              <a:rPr lang="en-IE" sz="2300" dirty="0" smtClean="0">
                <a:solidFill>
                  <a:srgbClr val="373737"/>
                </a:solidFill>
                <a:latin typeface="Circular"/>
              </a:rPr>
              <a:t> (check-</a:t>
            </a:r>
            <a:r>
              <a:rPr lang="en-IE" sz="2300" dirty="0" err="1" smtClean="0">
                <a:solidFill>
                  <a:srgbClr val="373737"/>
                </a:solidFill>
                <a:latin typeface="Circular"/>
              </a:rPr>
              <a:t>in'ler</a:t>
            </a:r>
            <a:r>
              <a:rPr lang="en-IE" sz="2300" dirty="0" smtClean="0">
                <a:solidFill>
                  <a:srgbClr val="373737"/>
                </a:solidFill>
                <a:latin typeface="Circular"/>
              </a:rPr>
              <a:t>, </a:t>
            </a:r>
            <a:r>
              <a:rPr lang="en-IE" sz="2300" dirty="0" err="1" smtClean="0">
                <a:solidFill>
                  <a:srgbClr val="373737"/>
                </a:solidFill>
                <a:latin typeface="Circular"/>
              </a:rPr>
              <a:t>günlükler</a:t>
            </a:r>
            <a:r>
              <a:rPr lang="en-IE" sz="2300" dirty="0" smtClean="0">
                <a:solidFill>
                  <a:srgbClr val="373737"/>
                </a:solidFill>
                <a:latin typeface="Circular"/>
              </a:rPr>
              <a:t>, </a:t>
            </a:r>
            <a:r>
              <a:rPr lang="en-IE" sz="2300" dirty="0" err="1" smtClean="0">
                <a:solidFill>
                  <a:srgbClr val="373737"/>
                </a:solidFill>
                <a:latin typeface="Circular"/>
              </a:rPr>
              <a:t>kişiselleştirilmiş</a:t>
            </a:r>
            <a:r>
              <a:rPr lang="en-IE" sz="2300" dirty="0" smtClean="0">
                <a:solidFill>
                  <a:srgbClr val="373737"/>
                </a:solidFill>
                <a:latin typeface="Circular"/>
              </a:rPr>
              <a:t> </a:t>
            </a:r>
            <a:r>
              <a:rPr lang="en-IE" sz="2300" dirty="0" err="1" smtClean="0">
                <a:solidFill>
                  <a:srgbClr val="373737"/>
                </a:solidFill>
                <a:latin typeface="Circular"/>
              </a:rPr>
              <a:t>ipuçları</a:t>
            </a:r>
            <a:r>
              <a:rPr lang="en-IE" sz="2300" dirty="0" smtClean="0">
                <a:solidFill>
                  <a:srgbClr val="373737"/>
                </a:solidFill>
                <a:latin typeface="Circular"/>
              </a:rPr>
              <a:t>) </a:t>
            </a:r>
            <a:r>
              <a:rPr lang="en-IE" sz="2300" dirty="0" err="1" smtClean="0">
                <a:solidFill>
                  <a:srgbClr val="373737"/>
                </a:solidFill>
                <a:latin typeface="Circular"/>
              </a:rPr>
              <a:t>minnettarlık</a:t>
            </a:r>
            <a:r>
              <a:rPr lang="en-IE" sz="2300" dirty="0" smtClean="0">
                <a:solidFill>
                  <a:srgbClr val="373737"/>
                </a:solidFill>
                <a:latin typeface="Circular"/>
              </a:rPr>
              <a:t> </a:t>
            </a:r>
            <a:r>
              <a:rPr lang="en-IE" sz="2300" dirty="0" err="1" smtClean="0">
                <a:solidFill>
                  <a:srgbClr val="373737"/>
                </a:solidFill>
                <a:latin typeface="Circular"/>
              </a:rPr>
              <a:t>ifadeleri</a:t>
            </a:r>
            <a:r>
              <a:rPr lang="en-IE" sz="2300" dirty="0" smtClean="0">
                <a:solidFill>
                  <a:srgbClr val="373737"/>
                </a:solidFill>
                <a:latin typeface="Circular"/>
              </a:rPr>
              <a:t>, </a:t>
            </a:r>
            <a:r>
              <a:rPr lang="en-IE" sz="2300" dirty="0" err="1" smtClean="0">
                <a:solidFill>
                  <a:srgbClr val="373737"/>
                </a:solidFill>
                <a:latin typeface="Circular"/>
              </a:rPr>
              <a:t>destekleyici</a:t>
            </a:r>
            <a:r>
              <a:rPr lang="en-IE" sz="2300" dirty="0" smtClean="0">
                <a:solidFill>
                  <a:srgbClr val="373737"/>
                </a:solidFill>
                <a:latin typeface="Circular"/>
              </a:rPr>
              <a:t> </a:t>
            </a:r>
            <a:r>
              <a:rPr lang="en-IE" sz="2300" dirty="0" err="1" smtClean="0">
                <a:solidFill>
                  <a:srgbClr val="373737"/>
                </a:solidFill>
                <a:latin typeface="Circular"/>
              </a:rPr>
              <a:t>işaretler</a:t>
            </a:r>
            <a:r>
              <a:rPr lang="en-IE" sz="2300" dirty="0" smtClean="0">
                <a:solidFill>
                  <a:srgbClr val="373737"/>
                </a:solidFill>
                <a:latin typeface="Circular"/>
              </a:rPr>
              <a:t> </a:t>
            </a:r>
            <a:r>
              <a:rPr lang="en-IE" sz="2300" dirty="0" smtClean="0">
                <a:solidFill>
                  <a:srgbClr val="373737"/>
                </a:solidFill>
                <a:latin typeface="Circular"/>
              </a:rPr>
              <a:t>…</a:t>
            </a:r>
            <a:endParaRPr lang="en-IE" sz="2300" dirty="0" smtClean="0">
              <a:solidFill>
                <a:srgbClr val="373737"/>
              </a:solidFill>
              <a:latin typeface="Circular"/>
            </a:endParaRPr>
          </a:p>
          <a:p>
            <a:pPr>
              <a:spcBef>
                <a:spcPts val="600"/>
              </a:spcBef>
            </a:pPr>
            <a:r>
              <a:rPr lang="en-IE" sz="2300" b="1" dirty="0" err="1" smtClean="0">
                <a:solidFill>
                  <a:srgbClr val="FFC000"/>
                </a:solidFill>
                <a:latin typeface="Circular"/>
              </a:rPr>
              <a:t>Teknolojiyi</a:t>
            </a:r>
            <a:r>
              <a:rPr lang="en-IE" sz="2300" b="1" dirty="0" smtClean="0">
                <a:solidFill>
                  <a:srgbClr val="FFC000"/>
                </a:solidFill>
                <a:latin typeface="Circular"/>
              </a:rPr>
              <a:t>, </a:t>
            </a:r>
            <a:r>
              <a:rPr lang="en-IE" sz="2300" dirty="0" err="1" smtClean="0">
                <a:solidFill>
                  <a:srgbClr val="373737"/>
                </a:solidFill>
                <a:latin typeface="Circular"/>
              </a:rPr>
              <a:t>kişisel</a:t>
            </a:r>
            <a:r>
              <a:rPr lang="en-IE" sz="2300" dirty="0" smtClean="0">
                <a:solidFill>
                  <a:srgbClr val="373737"/>
                </a:solidFill>
                <a:latin typeface="Circular"/>
              </a:rPr>
              <a:t> </a:t>
            </a:r>
            <a:r>
              <a:rPr lang="en-IE" sz="2300" dirty="0" err="1" smtClean="0">
                <a:solidFill>
                  <a:srgbClr val="373737"/>
                </a:solidFill>
                <a:latin typeface="Circular"/>
              </a:rPr>
              <a:t>ve</a:t>
            </a:r>
            <a:r>
              <a:rPr lang="en-IE" sz="2300" dirty="0" smtClean="0">
                <a:solidFill>
                  <a:srgbClr val="373737"/>
                </a:solidFill>
                <a:latin typeface="Circular"/>
              </a:rPr>
              <a:t> </a:t>
            </a:r>
            <a:r>
              <a:rPr lang="en-IE" sz="2300" dirty="0" err="1" smtClean="0">
                <a:solidFill>
                  <a:srgbClr val="373737"/>
                </a:solidFill>
                <a:latin typeface="Circular"/>
              </a:rPr>
              <a:t>organizasyonel</a:t>
            </a:r>
            <a:r>
              <a:rPr lang="en-IE" sz="2300" dirty="0" smtClean="0">
                <a:solidFill>
                  <a:srgbClr val="373737"/>
                </a:solidFill>
                <a:latin typeface="Circular"/>
              </a:rPr>
              <a:t> </a:t>
            </a:r>
            <a:r>
              <a:rPr lang="en-IE" sz="2300" dirty="0" err="1" smtClean="0">
                <a:solidFill>
                  <a:srgbClr val="373737"/>
                </a:solidFill>
                <a:latin typeface="Circular"/>
              </a:rPr>
              <a:t>gelişimin</a:t>
            </a:r>
            <a:r>
              <a:rPr lang="en-IE" sz="2300" dirty="0" smtClean="0">
                <a:solidFill>
                  <a:srgbClr val="373737"/>
                </a:solidFill>
                <a:latin typeface="Circular"/>
              </a:rPr>
              <a:t> </a:t>
            </a:r>
            <a:r>
              <a:rPr lang="en-IE" sz="2300" dirty="0" err="1" smtClean="0">
                <a:solidFill>
                  <a:srgbClr val="373737"/>
                </a:solidFill>
                <a:latin typeface="Circular"/>
              </a:rPr>
              <a:t>derin</a:t>
            </a:r>
            <a:r>
              <a:rPr lang="en-IE" sz="2300" dirty="0" smtClean="0">
                <a:solidFill>
                  <a:srgbClr val="373737"/>
                </a:solidFill>
                <a:latin typeface="Circular"/>
              </a:rPr>
              <a:t> </a:t>
            </a:r>
            <a:r>
              <a:rPr lang="en-IE" sz="2300" dirty="0" err="1" smtClean="0">
                <a:solidFill>
                  <a:srgbClr val="373737"/>
                </a:solidFill>
                <a:latin typeface="Circular"/>
              </a:rPr>
              <a:t>bilgisini</a:t>
            </a:r>
            <a:r>
              <a:rPr lang="en-IE" sz="2300" dirty="0" smtClean="0">
                <a:solidFill>
                  <a:srgbClr val="373737"/>
                </a:solidFill>
                <a:latin typeface="Circular"/>
              </a:rPr>
              <a:t>, </a:t>
            </a:r>
            <a:r>
              <a:rPr lang="en-IE" sz="2300" dirty="0" err="1" smtClean="0">
                <a:solidFill>
                  <a:srgbClr val="373737"/>
                </a:solidFill>
                <a:latin typeface="Circular"/>
              </a:rPr>
              <a:t>harika</a:t>
            </a:r>
            <a:r>
              <a:rPr lang="en-IE" sz="2300" dirty="0" smtClean="0">
                <a:solidFill>
                  <a:srgbClr val="373737"/>
                </a:solidFill>
                <a:latin typeface="Circular"/>
              </a:rPr>
              <a:t> </a:t>
            </a:r>
            <a:r>
              <a:rPr lang="en-IE" sz="2300" dirty="0" err="1" smtClean="0">
                <a:solidFill>
                  <a:srgbClr val="373737"/>
                </a:solidFill>
                <a:latin typeface="Circular"/>
              </a:rPr>
              <a:t>bir</a:t>
            </a:r>
            <a:r>
              <a:rPr lang="en-IE" sz="2300" dirty="0" smtClean="0">
                <a:solidFill>
                  <a:srgbClr val="373737"/>
                </a:solidFill>
                <a:latin typeface="Circular"/>
              </a:rPr>
              <a:t> </a:t>
            </a:r>
            <a:r>
              <a:rPr lang="en-IE" sz="2300" dirty="0" err="1" smtClean="0">
                <a:solidFill>
                  <a:srgbClr val="373737"/>
                </a:solidFill>
                <a:latin typeface="Circular"/>
              </a:rPr>
              <a:t>içerik</a:t>
            </a:r>
            <a:r>
              <a:rPr lang="en-IE" sz="2300" dirty="0" smtClean="0">
                <a:solidFill>
                  <a:srgbClr val="373737"/>
                </a:solidFill>
                <a:latin typeface="Circular"/>
              </a:rPr>
              <a:t> </a:t>
            </a:r>
            <a:r>
              <a:rPr lang="en-IE" sz="2300" dirty="0" err="1" smtClean="0">
                <a:solidFill>
                  <a:srgbClr val="373737"/>
                </a:solidFill>
                <a:latin typeface="Circular"/>
              </a:rPr>
              <a:t>stratejisini</a:t>
            </a:r>
            <a:r>
              <a:rPr lang="en-IE" sz="2300" dirty="0" smtClean="0">
                <a:solidFill>
                  <a:srgbClr val="373737"/>
                </a:solidFill>
                <a:latin typeface="Circular"/>
              </a:rPr>
              <a:t> </a:t>
            </a:r>
            <a:r>
              <a:rPr lang="en-IE" sz="2300" dirty="0" err="1" smtClean="0">
                <a:solidFill>
                  <a:srgbClr val="373737"/>
                </a:solidFill>
                <a:latin typeface="Circular"/>
              </a:rPr>
              <a:t>oluşturarak</a:t>
            </a:r>
            <a:r>
              <a:rPr lang="en-IE" sz="2300" dirty="0" smtClean="0">
                <a:solidFill>
                  <a:srgbClr val="373737"/>
                </a:solidFill>
                <a:latin typeface="Circular"/>
              </a:rPr>
              <a:t>, </a:t>
            </a:r>
            <a:r>
              <a:rPr lang="en-IE" sz="2300" dirty="0" err="1" smtClean="0">
                <a:solidFill>
                  <a:srgbClr val="373737"/>
                </a:solidFill>
                <a:latin typeface="Circular"/>
              </a:rPr>
              <a:t>işte</a:t>
            </a:r>
            <a:r>
              <a:rPr lang="en-IE" sz="2300" dirty="0" smtClean="0">
                <a:solidFill>
                  <a:srgbClr val="373737"/>
                </a:solidFill>
                <a:latin typeface="Circular"/>
              </a:rPr>
              <a:t> </a:t>
            </a:r>
            <a:r>
              <a:rPr lang="en-IE" sz="2300" dirty="0" err="1" smtClean="0">
                <a:solidFill>
                  <a:srgbClr val="373737"/>
                </a:solidFill>
                <a:latin typeface="Circular"/>
              </a:rPr>
              <a:t>ve</a:t>
            </a:r>
            <a:r>
              <a:rPr lang="en-IE" sz="2300" dirty="0" smtClean="0">
                <a:solidFill>
                  <a:srgbClr val="373737"/>
                </a:solidFill>
                <a:latin typeface="Circular"/>
              </a:rPr>
              <a:t> </a:t>
            </a:r>
            <a:r>
              <a:rPr lang="en-IE" sz="2300" dirty="0" err="1" smtClean="0">
                <a:solidFill>
                  <a:srgbClr val="373737"/>
                </a:solidFill>
                <a:latin typeface="Circular"/>
              </a:rPr>
              <a:t>başka</a:t>
            </a:r>
            <a:r>
              <a:rPr lang="en-IE" sz="2300" dirty="0" smtClean="0">
                <a:solidFill>
                  <a:srgbClr val="373737"/>
                </a:solidFill>
                <a:latin typeface="Circular"/>
              </a:rPr>
              <a:t> </a:t>
            </a:r>
            <a:r>
              <a:rPr lang="en-IE" sz="2300" dirty="0" err="1" smtClean="0">
                <a:solidFill>
                  <a:srgbClr val="373737"/>
                </a:solidFill>
                <a:latin typeface="Circular"/>
              </a:rPr>
              <a:t>yerlerde</a:t>
            </a:r>
            <a:r>
              <a:rPr lang="en-IE" sz="2300" dirty="0" smtClean="0">
                <a:solidFill>
                  <a:srgbClr val="373737"/>
                </a:solidFill>
                <a:latin typeface="Circular"/>
              </a:rPr>
              <a:t> </a:t>
            </a:r>
            <a:r>
              <a:rPr lang="en-IE" sz="2300" dirty="0" err="1" smtClean="0">
                <a:solidFill>
                  <a:srgbClr val="373737"/>
                </a:solidFill>
                <a:latin typeface="Circular"/>
              </a:rPr>
              <a:t>ruh</a:t>
            </a:r>
            <a:r>
              <a:rPr lang="en-IE" sz="2300" dirty="0" smtClean="0">
                <a:solidFill>
                  <a:srgbClr val="373737"/>
                </a:solidFill>
                <a:latin typeface="Circular"/>
              </a:rPr>
              <a:t> </a:t>
            </a:r>
            <a:r>
              <a:rPr lang="en-IE" sz="2300" dirty="0" err="1" smtClean="0">
                <a:solidFill>
                  <a:srgbClr val="373737"/>
                </a:solidFill>
                <a:latin typeface="Circular"/>
              </a:rPr>
              <a:t>sağlığını</a:t>
            </a:r>
            <a:r>
              <a:rPr lang="en-IE" sz="2300" dirty="0" smtClean="0">
                <a:solidFill>
                  <a:srgbClr val="373737"/>
                </a:solidFill>
                <a:latin typeface="Circular"/>
              </a:rPr>
              <a:t> </a:t>
            </a:r>
            <a:r>
              <a:rPr lang="en-IE" sz="2300" dirty="0" err="1" smtClean="0">
                <a:solidFill>
                  <a:srgbClr val="373737"/>
                </a:solidFill>
                <a:latin typeface="Circular"/>
              </a:rPr>
              <a:t>desteklemek</a:t>
            </a:r>
            <a:r>
              <a:rPr lang="en-IE" sz="2300" dirty="0" smtClean="0">
                <a:solidFill>
                  <a:srgbClr val="373737"/>
                </a:solidFill>
                <a:latin typeface="Circular"/>
              </a:rPr>
              <a:t> </a:t>
            </a:r>
            <a:r>
              <a:rPr lang="en-IE" sz="2300" dirty="0" err="1" smtClean="0">
                <a:solidFill>
                  <a:srgbClr val="373737"/>
                </a:solidFill>
                <a:latin typeface="Circular"/>
              </a:rPr>
              <a:t>için</a:t>
            </a:r>
            <a:r>
              <a:rPr lang="en-IE" sz="2300" dirty="0" smtClean="0">
                <a:solidFill>
                  <a:srgbClr val="373737"/>
                </a:solidFill>
                <a:latin typeface="Circular"/>
              </a:rPr>
              <a:t> </a:t>
            </a:r>
            <a:r>
              <a:rPr lang="en-IE" sz="2300" dirty="0" err="1" smtClean="0">
                <a:solidFill>
                  <a:srgbClr val="373737"/>
                </a:solidFill>
                <a:latin typeface="Circular"/>
              </a:rPr>
              <a:t>yeni</a:t>
            </a:r>
            <a:r>
              <a:rPr lang="en-IE" sz="2300" dirty="0" smtClean="0">
                <a:solidFill>
                  <a:srgbClr val="373737"/>
                </a:solidFill>
                <a:latin typeface="Circular"/>
              </a:rPr>
              <a:t> </a:t>
            </a:r>
            <a:r>
              <a:rPr lang="en-IE" sz="2300" dirty="0" err="1" smtClean="0">
                <a:solidFill>
                  <a:srgbClr val="373737"/>
                </a:solidFill>
                <a:latin typeface="Circular"/>
              </a:rPr>
              <a:t>bir</a:t>
            </a:r>
            <a:r>
              <a:rPr lang="en-IE" sz="2300" dirty="0" smtClean="0">
                <a:solidFill>
                  <a:srgbClr val="373737"/>
                </a:solidFill>
                <a:latin typeface="Circular"/>
              </a:rPr>
              <a:t> "</a:t>
            </a:r>
            <a:r>
              <a:rPr lang="en-IE" sz="2300" dirty="0" err="1" smtClean="0">
                <a:solidFill>
                  <a:srgbClr val="373737"/>
                </a:solidFill>
                <a:latin typeface="Circular"/>
              </a:rPr>
              <a:t>bütün</a:t>
            </a:r>
            <a:r>
              <a:rPr lang="en-IE" sz="2300" dirty="0" smtClean="0">
                <a:solidFill>
                  <a:srgbClr val="373737"/>
                </a:solidFill>
                <a:latin typeface="Circular"/>
              </a:rPr>
              <a:t> </a:t>
            </a:r>
            <a:r>
              <a:rPr lang="en-IE" sz="2300" dirty="0" err="1" smtClean="0">
                <a:solidFill>
                  <a:srgbClr val="373737"/>
                </a:solidFill>
                <a:latin typeface="Circular"/>
              </a:rPr>
              <a:t>kişi</a:t>
            </a:r>
            <a:r>
              <a:rPr lang="en-IE" sz="2300" dirty="0" smtClean="0">
                <a:solidFill>
                  <a:srgbClr val="373737"/>
                </a:solidFill>
                <a:latin typeface="Circular"/>
              </a:rPr>
              <a:t> </a:t>
            </a:r>
            <a:r>
              <a:rPr lang="en-IE" sz="2300" dirty="0" err="1" smtClean="0">
                <a:solidFill>
                  <a:srgbClr val="373737"/>
                </a:solidFill>
                <a:latin typeface="Circular"/>
              </a:rPr>
              <a:t>yaklaşımı</a:t>
            </a:r>
            <a:r>
              <a:rPr lang="en-IE" sz="2300" dirty="0" smtClean="0">
                <a:solidFill>
                  <a:srgbClr val="373737"/>
                </a:solidFill>
                <a:latin typeface="Circular"/>
              </a:rPr>
              <a:t>" </a:t>
            </a:r>
            <a:r>
              <a:rPr lang="en-IE" sz="2300" dirty="0" err="1" smtClean="0">
                <a:solidFill>
                  <a:srgbClr val="373737"/>
                </a:solidFill>
                <a:latin typeface="Circular"/>
              </a:rPr>
              <a:t>yarattılar</a:t>
            </a:r>
            <a:r>
              <a:rPr lang="en-IE" sz="2300" dirty="0" smtClean="0">
                <a:solidFill>
                  <a:srgbClr val="373737"/>
                </a:solidFill>
                <a:latin typeface="Circular"/>
              </a:rPr>
              <a:t>. </a:t>
            </a:r>
            <a:r>
              <a:rPr lang="en-IE" sz="2300" dirty="0" err="1" smtClean="0">
                <a:solidFill>
                  <a:srgbClr val="373737"/>
                </a:solidFill>
                <a:latin typeface="Circular"/>
              </a:rPr>
              <a:t>Unmind</a:t>
            </a:r>
            <a:r>
              <a:rPr lang="en-IE" sz="2300" dirty="0" smtClean="0">
                <a:solidFill>
                  <a:srgbClr val="373737"/>
                </a:solidFill>
                <a:latin typeface="Circular"/>
              </a:rPr>
              <a:t> </a:t>
            </a:r>
            <a:r>
              <a:rPr lang="en-IE" sz="2300" dirty="0" err="1" smtClean="0">
                <a:solidFill>
                  <a:srgbClr val="373737"/>
                </a:solidFill>
                <a:latin typeface="Circular"/>
              </a:rPr>
              <a:t>artık</a:t>
            </a:r>
            <a:r>
              <a:rPr lang="en-IE" sz="2300" dirty="0" smtClean="0">
                <a:solidFill>
                  <a:srgbClr val="373737"/>
                </a:solidFill>
                <a:latin typeface="Circular"/>
              </a:rPr>
              <a:t> </a:t>
            </a:r>
            <a:r>
              <a:rPr lang="en-IE" sz="2300" dirty="0" err="1" smtClean="0">
                <a:solidFill>
                  <a:srgbClr val="373737"/>
                </a:solidFill>
                <a:latin typeface="Circular"/>
              </a:rPr>
              <a:t>dünyanın</a:t>
            </a:r>
            <a:r>
              <a:rPr lang="en-IE" sz="2300" dirty="0" smtClean="0">
                <a:solidFill>
                  <a:srgbClr val="373737"/>
                </a:solidFill>
                <a:latin typeface="Circular"/>
              </a:rPr>
              <a:t> </a:t>
            </a:r>
            <a:r>
              <a:rPr lang="en-IE" sz="2300" dirty="0" err="1" smtClean="0">
                <a:solidFill>
                  <a:srgbClr val="373737"/>
                </a:solidFill>
                <a:latin typeface="Circular"/>
              </a:rPr>
              <a:t>dört</a:t>
            </a:r>
            <a:r>
              <a:rPr lang="en-IE" sz="2300" dirty="0" smtClean="0">
                <a:solidFill>
                  <a:srgbClr val="373737"/>
                </a:solidFill>
                <a:latin typeface="Circular"/>
              </a:rPr>
              <a:t> </a:t>
            </a:r>
            <a:r>
              <a:rPr lang="en-IE" sz="2300" dirty="0" err="1" smtClean="0">
                <a:solidFill>
                  <a:srgbClr val="373737"/>
                </a:solidFill>
                <a:latin typeface="Circular"/>
              </a:rPr>
              <a:t>bir</a:t>
            </a:r>
            <a:r>
              <a:rPr lang="en-IE" sz="2300" dirty="0" smtClean="0">
                <a:solidFill>
                  <a:srgbClr val="373737"/>
                </a:solidFill>
                <a:latin typeface="Circular"/>
              </a:rPr>
              <a:t> </a:t>
            </a:r>
            <a:r>
              <a:rPr lang="en-IE" sz="2300" dirty="0" err="1" smtClean="0">
                <a:solidFill>
                  <a:srgbClr val="373737"/>
                </a:solidFill>
                <a:latin typeface="Circular"/>
              </a:rPr>
              <a:t>yanındaki</a:t>
            </a:r>
            <a:r>
              <a:rPr lang="en-IE" sz="2300" dirty="0" smtClean="0">
                <a:solidFill>
                  <a:srgbClr val="373737"/>
                </a:solidFill>
                <a:latin typeface="Circular"/>
              </a:rPr>
              <a:t> </a:t>
            </a:r>
            <a:r>
              <a:rPr lang="en-IE" sz="2300" dirty="0" err="1" smtClean="0">
                <a:solidFill>
                  <a:srgbClr val="373737"/>
                </a:solidFill>
                <a:latin typeface="Circular"/>
              </a:rPr>
              <a:t>kuruluşların</a:t>
            </a:r>
            <a:r>
              <a:rPr lang="en-IE" sz="2300" dirty="0" smtClean="0">
                <a:solidFill>
                  <a:srgbClr val="373737"/>
                </a:solidFill>
                <a:latin typeface="Circular"/>
              </a:rPr>
              <a:t> </a:t>
            </a:r>
            <a:r>
              <a:rPr lang="en-IE" sz="2300" dirty="0" err="1" smtClean="0">
                <a:solidFill>
                  <a:srgbClr val="373737"/>
                </a:solidFill>
                <a:latin typeface="Circular"/>
              </a:rPr>
              <a:t>performansını</a:t>
            </a:r>
            <a:r>
              <a:rPr lang="en-IE" sz="2300" dirty="0" smtClean="0">
                <a:solidFill>
                  <a:srgbClr val="373737"/>
                </a:solidFill>
                <a:latin typeface="Circular"/>
              </a:rPr>
              <a:t> </a:t>
            </a:r>
            <a:r>
              <a:rPr lang="en-IE" sz="2300" dirty="0" err="1" smtClean="0">
                <a:solidFill>
                  <a:srgbClr val="373737"/>
                </a:solidFill>
                <a:latin typeface="Circular"/>
              </a:rPr>
              <a:t>artırırken</a:t>
            </a:r>
            <a:r>
              <a:rPr lang="en-IE" sz="2300" dirty="0" smtClean="0">
                <a:solidFill>
                  <a:srgbClr val="373737"/>
                </a:solidFill>
                <a:latin typeface="Circular"/>
              </a:rPr>
              <a:t>, </a:t>
            </a:r>
            <a:r>
              <a:rPr lang="en-IE" sz="2300" dirty="0" err="1" smtClean="0">
                <a:solidFill>
                  <a:srgbClr val="373737"/>
                </a:solidFill>
                <a:latin typeface="Circular"/>
              </a:rPr>
              <a:t>insanları</a:t>
            </a:r>
            <a:r>
              <a:rPr lang="en-IE" sz="2300" dirty="0" smtClean="0">
                <a:solidFill>
                  <a:srgbClr val="373737"/>
                </a:solidFill>
                <a:latin typeface="Circular"/>
              </a:rPr>
              <a:t> </a:t>
            </a:r>
            <a:r>
              <a:rPr lang="en-IE" sz="2300" dirty="0" err="1" smtClean="0">
                <a:solidFill>
                  <a:srgbClr val="373737"/>
                </a:solidFill>
                <a:latin typeface="Circular"/>
              </a:rPr>
              <a:t>daha</a:t>
            </a:r>
            <a:r>
              <a:rPr lang="en-IE" sz="2300" dirty="0" smtClean="0">
                <a:solidFill>
                  <a:srgbClr val="373737"/>
                </a:solidFill>
                <a:latin typeface="Circular"/>
              </a:rPr>
              <a:t> </a:t>
            </a:r>
            <a:r>
              <a:rPr lang="en-IE" sz="2300" dirty="0" err="1" smtClean="0">
                <a:solidFill>
                  <a:srgbClr val="373737"/>
                </a:solidFill>
                <a:latin typeface="Circular"/>
              </a:rPr>
              <a:t>sağlıklı</a:t>
            </a:r>
            <a:r>
              <a:rPr lang="en-IE" sz="2300" dirty="0" smtClean="0">
                <a:solidFill>
                  <a:srgbClr val="373737"/>
                </a:solidFill>
                <a:latin typeface="Circular"/>
              </a:rPr>
              <a:t> </a:t>
            </a:r>
            <a:r>
              <a:rPr lang="en-IE" sz="2300" dirty="0" err="1" smtClean="0">
                <a:solidFill>
                  <a:srgbClr val="373737"/>
                </a:solidFill>
                <a:latin typeface="Circular"/>
              </a:rPr>
              <a:t>ve</a:t>
            </a:r>
            <a:r>
              <a:rPr lang="en-IE" sz="2300" dirty="0" smtClean="0">
                <a:solidFill>
                  <a:srgbClr val="373737"/>
                </a:solidFill>
                <a:latin typeface="Circular"/>
              </a:rPr>
              <a:t> </a:t>
            </a:r>
            <a:r>
              <a:rPr lang="en-IE" sz="2300" dirty="0" err="1" smtClean="0">
                <a:solidFill>
                  <a:srgbClr val="373737"/>
                </a:solidFill>
                <a:latin typeface="Circular"/>
              </a:rPr>
              <a:t>mutlu</a:t>
            </a:r>
            <a:r>
              <a:rPr lang="en-IE" sz="2300" dirty="0" smtClean="0">
                <a:solidFill>
                  <a:srgbClr val="373737"/>
                </a:solidFill>
                <a:latin typeface="Circular"/>
              </a:rPr>
              <a:t> </a:t>
            </a:r>
            <a:r>
              <a:rPr lang="en-IE" sz="2300" dirty="0" err="1" smtClean="0">
                <a:solidFill>
                  <a:srgbClr val="373737"/>
                </a:solidFill>
                <a:latin typeface="Circular"/>
              </a:rPr>
              <a:t>yaşamlar</a:t>
            </a:r>
            <a:r>
              <a:rPr lang="en-IE" sz="2300" dirty="0" smtClean="0">
                <a:solidFill>
                  <a:srgbClr val="373737"/>
                </a:solidFill>
                <a:latin typeface="Circular"/>
              </a:rPr>
              <a:t> </a:t>
            </a:r>
            <a:r>
              <a:rPr lang="en-IE" sz="2300" dirty="0" err="1" smtClean="0">
                <a:solidFill>
                  <a:srgbClr val="373737"/>
                </a:solidFill>
                <a:latin typeface="Circular"/>
              </a:rPr>
              <a:t>sürdürmeleri</a:t>
            </a:r>
            <a:r>
              <a:rPr lang="en-IE" sz="2300" dirty="0" smtClean="0">
                <a:solidFill>
                  <a:srgbClr val="373737"/>
                </a:solidFill>
                <a:latin typeface="Circular"/>
              </a:rPr>
              <a:t> </a:t>
            </a:r>
            <a:r>
              <a:rPr lang="en-IE" sz="2300" dirty="0" err="1" smtClean="0">
                <a:solidFill>
                  <a:srgbClr val="373737"/>
                </a:solidFill>
                <a:latin typeface="Circular"/>
              </a:rPr>
              <a:t>için</a:t>
            </a:r>
            <a:r>
              <a:rPr lang="en-IE" sz="2300" dirty="0" smtClean="0">
                <a:solidFill>
                  <a:srgbClr val="373737"/>
                </a:solidFill>
                <a:latin typeface="Circular"/>
              </a:rPr>
              <a:t> </a:t>
            </a:r>
            <a:r>
              <a:rPr lang="en-IE" sz="2300" dirty="0" err="1" smtClean="0">
                <a:solidFill>
                  <a:srgbClr val="373737"/>
                </a:solidFill>
                <a:latin typeface="Circular"/>
              </a:rPr>
              <a:t>güçlendiriyor</a:t>
            </a:r>
            <a:r>
              <a:rPr lang="en-IE" sz="2300" dirty="0" smtClean="0">
                <a:solidFill>
                  <a:srgbClr val="373737"/>
                </a:solidFill>
                <a:latin typeface="Circular"/>
              </a:rPr>
              <a:t>.</a:t>
            </a:r>
            <a:endParaRPr lang="en-IE" sz="2300" b="0" i="0" dirty="0">
              <a:solidFill>
                <a:srgbClr val="373737"/>
              </a:solidFill>
              <a:effectLst/>
              <a:latin typeface="Circular"/>
            </a:endParaRPr>
          </a:p>
        </p:txBody>
      </p:sp>
      <p:pic>
        <p:nvPicPr>
          <p:cNvPr id="13314" name="Picture 2">
            <a:extLst>
              <a:ext uri="{FF2B5EF4-FFF2-40B4-BE49-F238E27FC236}">
                <a16:creationId xmlns:a16="http://schemas.microsoft.com/office/drawing/2014/main" xmlns="" id="{7CADD8A5-39F3-4930-966D-7032C800EF27}"/>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3901" y="3786716"/>
            <a:ext cx="3499067" cy="2333792"/>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 Placeholder 2">
            <a:extLst>
              <a:ext uri="{FF2B5EF4-FFF2-40B4-BE49-F238E27FC236}">
                <a16:creationId xmlns:a16="http://schemas.microsoft.com/office/drawing/2014/main" xmlns="" id="{C1C22F6E-38FE-41E7-AC55-1C2E08B3D4F8}"/>
              </a:ext>
            </a:extLst>
          </p:cNvPr>
          <p:cNvSpPr>
            <a:spLocks noGrp="1"/>
          </p:cNvSpPr>
          <p:nvPr>
            <p:ph type="body" sz="quarter" idx="15"/>
          </p:nvPr>
        </p:nvSpPr>
        <p:spPr>
          <a:xfrm>
            <a:off x="114300" y="526751"/>
            <a:ext cx="3222667" cy="5206518"/>
          </a:xfrm>
        </p:spPr>
        <p:txBody>
          <a:bodyPr/>
          <a:lstStyle/>
          <a:p>
            <a:pPr algn="ctr"/>
            <a:r>
              <a:rPr lang="tr-TR" sz="4000" b="1" dirty="0" smtClean="0">
                <a:solidFill>
                  <a:schemeClr val="tx1">
                    <a:lumMod val="75000"/>
                    <a:lumOff val="25000"/>
                  </a:schemeClr>
                </a:solidFill>
              </a:rPr>
              <a:t>Akıl </a:t>
            </a:r>
            <a:r>
              <a:rPr lang="tr-TR" sz="4000" b="1" dirty="0" smtClean="0">
                <a:solidFill>
                  <a:schemeClr val="tx1">
                    <a:lumMod val="75000"/>
                    <a:lumOff val="25000"/>
                  </a:schemeClr>
                </a:solidFill>
              </a:rPr>
              <a:t>sağlığı</a:t>
            </a:r>
            <a:endParaRPr lang="en-IE" sz="4000" b="1" dirty="0">
              <a:solidFill>
                <a:schemeClr val="tx1">
                  <a:lumMod val="75000"/>
                  <a:lumOff val="25000"/>
                </a:schemeClr>
              </a:solidFill>
            </a:endParaRPr>
          </a:p>
          <a:p>
            <a:pPr algn="ctr"/>
            <a:endParaRPr lang="en-IE" sz="1000" b="1" dirty="0">
              <a:solidFill>
                <a:schemeClr val="tx1">
                  <a:lumMod val="75000"/>
                  <a:lumOff val="25000"/>
                </a:schemeClr>
              </a:solidFill>
            </a:endParaRPr>
          </a:p>
          <a:p>
            <a:pPr algn="ctr"/>
            <a:r>
              <a:rPr lang="tr-TR" sz="2800" i="1" dirty="0" smtClean="0">
                <a:solidFill>
                  <a:schemeClr val="tx1">
                    <a:lumMod val="75000"/>
                    <a:lumOff val="25000"/>
                  </a:schemeClr>
                </a:solidFill>
              </a:rPr>
              <a:t>"</a:t>
            </a:r>
            <a:r>
              <a:rPr lang="tr-TR" sz="2800" i="1" dirty="0" smtClean="0">
                <a:solidFill>
                  <a:schemeClr val="tx1">
                    <a:lumMod val="75000"/>
                    <a:lumOff val="25000"/>
                  </a:schemeClr>
                </a:solidFill>
              </a:rPr>
              <a:t>İnsanları daha sağlıklı ve mutlu yaşamlar sürdürmeleri için güçlendirmek"</a:t>
            </a:r>
            <a:endParaRPr lang="en-IE" sz="2800" i="1" dirty="0">
              <a:solidFill>
                <a:schemeClr val="tx1">
                  <a:lumMod val="75000"/>
                  <a:lumOff val="25000"/>
                </a:schemeClr>
              </a:solidFill>
            </a:endParaRPr>
          </a:p>
          <a:p>
            <a:pPr algn="ctr"/>
            <a:endParaRPr lang="en-IE" sz="1000" b="1" i="1" dirty="0">
              <a:solidFill>
                <a:schemeClr val="tx1">
                  <a:lumMod val="75000"/>
                  <a:lumOff val="25000"/>
                </a:schemeClr>
              </a:solidFill>
            </a:endParaRPr>
          </a:p>
          <a:p>
            <a:pPr algn="ctr"/>
            <a:r>
              <a:rPr lang="en-IE" b="1" dirty="0">
                <a:solidFill>
                  <a:schemeClr val="tx1">
                    <a:lumMod val="75000"/>
                    <a:lumOff val="25000"/>
                  </a:schemeClr>
                </a:solidFill>
                <a:hlinkClick r:id="rId3">
                  <a:extLst>
                    <a:ext uri="{A12FA001-AC4F-418D-AE19-62706E023703}">
                      <ahyp:hlinkClr xmlns:ahyp="http://schemas.microsoft.com/office/drawing/2018/hyperlinkcolor" xmlns="" val="tx"/>
                    </a:ext>
                  </a:extLst>
                </a:hlinkClick>
              </a:rPr>
              <a:t>Unmind</a:t>
            </a:r>
            <a:endParaRPr lang="en-IE" b="1" dirty="0">
              <a:solidFill>
                <a:schemeClr val="tx1">
                  <a:lumMod val="75000"/>
                  <a:lumOff val="25000"/>
                </a:schemeClr>
              </a:solidFill>
            </a:endParaRPr>
          </a:p>
        </p:txBody>
      </p:sp>
    </p:spTree>
    <p:extLst>
      <p:ext uri="{BB962C8B-B14F-4D97-AF65-F5344CB8AC3E}">
        <p14:creationId xmlns:p14="http://schemas.microsoft.com/office/powerpoint/2010/main" xmlns="" val="23497418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xmlns="" id="{3F5E9E8B-DF80-491B-9276-889B7AEE9743}"/>
              </a:ext>
            </a:extLst>
          </p:cNvPr>
          <p:cNvSpPr>
            <a:spLocks noGrp="1"/>
          </p:cNvSpPr>
          <p:nvPr>
            <p:ph type="body" sz="quarter" idx="14"/>
          </p:nvPr>
        </p:nvSpPr>
        <p:spPr>
          <a:xfrm>
            <a:off x="6681457" y="325283"/>
            <a:ext cx="5510543" cy="697353"/>
          </a:xfrm>
        </p:spPr>
        <p:txBody>
          <a:bodyPr>
            <a:noAutofit/>
          </a:bodyPr>
          <a:lstStyle/>
          <a:p>
            <a:pPr algn="ctr"/>
            <a:r>
              <a:rPr lang="en-IE" b="1" dirty="0" err="1" smtClean="0">
                <a:solidFill>
                  <a:srgbClr val="4CA146"/>
                </a:solidFill>
              </a:rPr>
              <a:t>Ruh</a:t>
            </a:r>
            <a:r>
              <a:rPr lang="en-IE" b="1" dirty="0" smtClean="0">
                <a:solidFill>
                  <a:srgbClr val="4CA146"/>
                </a:solidFill>
              </a:rPr>
              <a:t> </a:t>
            </a:r>
            <a:r>
              <a:rPr lang="en-IE" b="1" dirty="0" err="1" smtClean="0">
                <a:solidFill>
                  <a:srgbClr val="4CA146"/>
                </a:solidFill>
              </a:rPr>
              <a:t>Sağlığına</a:t>
            </a:r>
            <a:r>
              <a:rPr lang="en-IE" b="1" dirty="0" smtClean="0">
                <a:solidFill>
                  <a:srgbClr val="4CA146"/>
                </a:solidFill>
              </a:rPr>
              <a:t> </a:t>
            </a:r>
            <a:r>
              <a:rPr lang="en-IE" b="1" dirty="0" err="1" smtClean="0">
                <a:solidFill>
                  <a:srgbClr val="4CA146"/>
                </a:solidFill>
              </a:rPr>
              <a:t>Yardımcı</a:t>
            </a:r>
            <a:r>
              <a:rPr lang="en-IE" b="1" dirty="0" smtClean="0">
                <a:solidFill>
                  <a:srgbClr val="4CA146"/>
                </a:solidFill>
              </a:rPr>
              <a:t> </a:t>
            </a:r>
            <a:r>
              <a:rPr lang="en-IE" b="1" dirty="0" err="1" smtClean="0">
                <a:solidFill>
                  <a:srgbClr val="4CA146"/>
                </a:solidFill>
              </a:rPr>
              <a:t>Teknoloji</a:t>
            </a:r>
            <a:endParaRPr lang="en-IE" b="1" dirty="0">
              <a:solidFill>
                <a:srgbClr val="4CA146"/>
              </a:solidFill>
            </a:endParaRPr>
          </a:p>
        </p:txBody>
      </p:sp>
      <p:sp>
        <p:nvSpPr>
          <p:cNvPr id="5" name="Text Placeholder 4">
            <a:extLst>
              <a:ext uri="{FF2B5EF4-FFF2-40B4-BE49-F238E27FC236}">
                <a16:creationId xmlns:a16="http://schemas.microsoft.com/office/drawing/2014/main" xmlns="" id="{5B8B0C50-10D2-4B91-8DA6-9C3EB2A30A15}"/>
              </a:ext>
            </a:extLst>
          </p:cNvPr>
          <p:cNvSpPr>
            <a:spLocks noGrp="1"/>
          </p:cNvSpPr>
          <p:nvPr>
            <p:ph type="body" sz="quarter" idx="15"/>
          </p:nvPr>
        </p:nvSpPr>
        <p:spPr>
          <a:xfrm>
            <a:off x="6948534" y="1476093"/>
            <a:ext cx="5002040" cy="5250632"/>
          </a:xfrm>
        </p:spPr>
        <p:txBody>
          <a:bodyPr/>
          <a:lstStyle/>
          <a:p>
            <a:pPr algn="ctr">
              <a:spcBef>
                <a:spcPts val="0"/>
              </a:spcBef>
            </a:pPr>
            <a:r>
              <a:rPr lang="tr-TR" b="1" dirty="0" smtClean="0">
                <a:solidFill>
                  <a:srgbClr val="009FD8"/>
                </a:solidFill>
              </a:rPr>
              <a:t>Telefonunuz </a:t>
            </a:r>
            <a:r>
              <a:rPr lang="tr-TR" b="1" dirty="0" smtClean="0">
                <a:solidFill>
                  <a:srgbClr val="009FD8"/>
                </a:solidFill>
              </a:rPr>
              <a:t>muhtemelen cebinizde </a:t>
            </a:r>
            <a:r>
              <a:rPr lang="tr-TR" b="1" dirty="0" smtClean="0">
                <a:solidFill>
                  <a:srgbClr val="009FD8"/>
                </a:solidFill>
              </a:rPr>
              <a:t>terapist </a:t>
            </a:r>
            <a:r>
              <a:rPr lang="tr-TR" b="1" dirty="0" smtClean="0">
                <a:solidFill>
                  <a:srgbClr val="009FD8"/>
                </a:solidFill>
              </a:rPr>
              <a:t>olabilir mi?</a:t>
            </a:r>
            <a:endParaRPr lang="en-IE" b="1" dirty="0">
              <a:solidFill>
                <a:srgbClr val="009FD8"/>
              </a:solidFill>
            </a:endParaRPr>
          </a:p>
          <a:p>
            <a:pPr algn="ctr">
              <a:spcBef>
                <a:spcPts val="0"/>
              </a:spcBef>
            </a:pPr>
            <a:endParaRPr lang="en-IE" sz="1000" b="1" dirty="0">
              <a:solidFill>
                <a:srgbClr val="009FD8"/>
              </a:solidFill>
            </a:endParaRPr>
          </a:p>
          <a:p>
            <a:pPr algn="ctr">
              <a:spcBef>
                <a:spcPts val="0"/>
              </a:spcBef>
            </a:pPr>
            <a:r>
              <a:rPr lang="en-IE" dirty="0" err="1" smtClean="0">
                <a:solidFill>
                  <a:schemeClr val="tx1">
                    <a:lumMod val="75000"/>
                    <a:lumOff val="25000"/>
                  </a:schemeClr>
                </a:solidFill>
              </a:rPr>
              <a:t>Dünyada</a:t>
            </a:r>
            <a:r>
              <a:rPr lang="en-IE" dirty="0" smtClean="0">
                <a:solidFill>
                  <a:schemeClr val="tx1">
                    <a:lumMod val="75000"/>
                    <a:lumOff val="25000"/>
                  </a:schemeClr>
                </a:solidFill>
              </a:rPr>
              <a:t> </a:t>
            </a:r>
            <a:r>
              <a:rPr lang="en-IE" dirty="0" err="1" smtClean="0">
                <a:solidFill>
                  <a:schemeClr val="tx1">
                    <a:lumMod val="75000"/>
                    <a:lumOff val="25000"/>
                  </a:schemeClr>
                </a:solidFill>
              </a:rPr>
              <a:t>kalp</a:t>
            </a:r>
            <a:r>
              <a:rPr lang="en-IE" dirty="0" smtClean="0">
                <a:solidFill>
                  <a:schemeClr val="tx1">
                    <a:lumMod val="75000"/>
                    <a:lumOff val="25000"/>
                  </a:schemeClr>
                </a:solidFill>
              </a:rPr>
              <a:t> </a:t>
            </a:r>
            <a:r>
              <a:rPr lang="en-IE" dirty="0" err="1" smtClean="0">
                <a:solidFill>
                  <a:schemeClr val="tx1">
                    <a:lumMod val="75000"/>
                    <a:lumOff val="25000"/>
                  </a:schemeClr>
                </a:solidFill>
              </a:rPr>
              <a:t>hastalığı</a:t>
            </a:r>
            <a:r>
              <a:rPr lang="en-IE" dirty="0" smtClean="0">
                <a:solidFill>
                  <a:schemeClr val="tx1">
                    <a:lumMod val="75000"/>
                    <a:lumOff val="25000"/>
                  </a:schemeClr>
                </a:solidFill>
              </a:rPr>
              <a:t> </a:t>
            </a:r>
            <a:r>
              <a:rPr lang="en-IE" dirty="0" err="1" smtClean="0">
                <a:solidFill>
                  <a:schemeClr val="tx1">
                    <a:lumMod val="75000"/>
                    <a:lumOff val="25000"/>
                  </a:schemeClr>
                </a:solidFill>
              </a:rPr>
              <a:t>veya</a:t>
            </a:r>
            <a:r>
              <a:rPr lang="en-IE" dirty="0" smtClean="0">
                <a:solidFill>
                  <a:schemeClr val="tx1">
                    <a:lumMod val="75000"/>
                    <a:lumOff val="25000"/>
                  </a:schemeClr>
                </a:solidFill>
              </a:rPr>
              <a:t> </a:t>
            </a:r>
            <a:r>
              <a:rPr lang="en-IE" dirty="0" err="1" smtClean="0">
                <a:solidFill>
                  <a:schemeClr val="tx1">
                    <a:lumMod val="75000"/>
                    <a:lumOff val="25000"/>
                  </a:schemeClr>
                </a:solidFill>
              </a:rPr>
              <a:t>kanserden</a:t>
            </a:r>
            <a:r>
              <a:rPr lang="en-IE" dirty="0" smtClean="0">
                <a:solidFill>
                  <a:schemeClr val="tx1">
                    <a:lumMod val="75000"/>
                    <a:lumOff val="25000"/>
                  </a:schemeClr>
                </a:solidFill>
              </a:rPr>
              <a:t> </a:t>
            </a:r>
            <a:r>
              <a:rPr lang="en-IE" dirty="0" err="1" smtClean="0">
                <a:solidFill>
                  <a:schemeClr val="tx1">
                    <a:lumMod val="75000"/>
                    <a:lumOff val="25000"/>
                  </a:schemeClr>
                </a:solidFill>
              </a:rPr>
              <a:t>daha</a:t>
            </a:r>
            <a:r>
              <a:rPr lang="en-IE" dirty="0" smtClean="0">
                <a:solidFill>
                  <a:schemeClr val="tx1">
                    <a:lumMod val="75000"/>
                    <a:lumOff val="25000"/>
                  </a:schemeClr>
                </a:solidFill>
              </a:rPr>
              <a:t> </a:t>
            </a:r>
            <a:r>
              <a:rPr lang="en-IE" dirty="0" err="1" smtClean="0">
                <a:solidFill>
                  <a:schemeClr val="tx1">
                    <a:lumMod val="75000"/>
                    <a:lumOff val="25000"/>
                  </a:schemeClr>
                </a:solidFill>
              </a:rPr>
              <a:t>fazla</a:t>
            </a:r>
            <a:r>
              <a:rPr lang="en-IE" dirty="0" smtClean="0">
                <a:solidFill>
                  <a:schemeClr val="tx1">
                    <a:lumMod val="75000"/>
                    <a:lumOff val="25000"/>
                  </a:schemeClr>
                </a:solidFill>
              </a:rPr>
              <a:t> </a:t>
            </a:r>
            <a:r>
              <a:rPr lang="en-IE" dirty="0" err="1" smtClean="0">
                <a:solidFill>
                  <a:schemeClr val="tx1">
                    <a:lumMod val="75000"/>
                    <a:lumOff val="25000"/>
                  </a:schemeClr>
                </a:solidFill>
              </a:rPr>
              <a:t>insanın</a:t>
            </a:r>
            <a:r>
              <a:rPr lang="en-IE" dirty="0" smtClean="0">
                <a:solidFill>
                  <a:schemeClr val="tx1">
                    <a:lumMod val="75000"/>
                    <a:lumOff val="25000"/>
                  </a:schemeClr>
                </a:solidFill>
              </a:rPr>
              <a:t> </a:t>
            </a:r>
            <a:r>
              <a:rPr lang="en-IE" dirty="0" err="1" smtClean="0">
                <a:solidFill>
                  <a:schemeClr val="tx1">
                    <a:lumMod val="75000"/>
                    <a:lumOff val="25000"/>
                  </a:schemeClr>
                </a:solidFill>
              </a:rPr>
              <a:t>akıl</a:t>
            </a:r>
            <a:r>
              <a:rPr lang="en-IE" dirty="0" smtClean="0">
                <a:solidFill>
                  <a:schemeClr val="tx1">
                    <a:lumMod val="75000"/>
                    <a:lumOff val="25000"/>
                  </a:schemeClr>
                </a:solidFill>
              </a:rPr>
              <a:t> </a:t>
            </a:r>
            <a:r>
              <a:rPr lang="en-IE" dirty="0" err="1" smtClean="0">
                <a:solidFill>
                  <a:schemeClr val="tx1">
                    <a:lumMod val="75000"/>
                    <a:lumOff val="25000"/>
                  </a:schemeClr>
                </a:solidFill>
              </a:rPr>
              <a:t>hastalığından</a:t>
            </a:r>
            <a:r>
              <a:rPr lang="en-IE" dirty="0" smtClean="0">
                <a:solidFill>
                  <a:schemeClr val="tx1">
                    <a:lumMod val="75000"/>
                    <a:lumOff val="25000"/>
                  </a:schemeClr>
                </a:solidFill>
              </a:rPr>
              <a:t> </a:t>
            </a:r>
            <a:r>
              <a:rPr lang="en-IE" dirty="0" err="1" smtClean="0">
                <a:solidFill>
                  <a:schemeClr val="tx1">
                    <a:lumMod val="75000"/>
                    <a:lumOff val="25000"/>
                  </a:schemeClr>
                </a:solidFill>
              </a:rPr>
              <a:t>muzdarip</a:t>
            </a:r>
            <a:r>
              <a:rPr lang="en-IE" dirty="0" smtClean="0">
                <a:solidFill>
                  <a:schemeClr val="tx1">
                    <a:lumMod val="75000"/>
                    <a:lumOff val="25000"/>
                  </a:schemeClr>
                </a:solidFill>
              </a:rPr>
              <a:t> </a:t>
            </a:r>
            <a:r>
              <a:rPr lang="en-IE" dirty="0" err="1" smtClean="0">
                <a:solidFill>
                  <a:schemeClr val="tx1">
                    <a:lumMod val="75000"/>
                    <a:lumOff val="25000"/>
                  </a:schemeClr>
                </a:solidFill>
              </a:rPr>
              <a:t>olduğunu</a:t>
            </a:r>
            <a:r>
              <a:rPr lang="en-IE" dirty="0" smtClean="0">
                <a:solidFill>
                  <a:schemeClr val="tx1">
                    <a:lumMod val="75000"/>
                    <a:lumOff val="25000"/>
                  </a:schemeClr>
                </a:solidFill>
              </a:rPr>
              <a:t> </a:t>
            </a:r>
            <a:r>
              <a:rPr lang="en-IE" dirty="0" err="1" smtClean="0">
                <a:solidFill>
                  <a:schemeClr val="tx1">
                    <a:lumMod val="75000"/>
                    <a:lumOff val="25000"/>
                  </a:schemeClr>
                </a:solidFill>
              </a:rPr>
              <a:t>bilmiyor</a:t>
            </a:r>
            <a:r>
              <a:rPr lang="en-IE" dirty="0" smtClean="0">
                <a:solidFill>
                  <a:schemeClr val="tx1">
                    <a:lumMod val="75000"/>
                    <a:lumOff val="25000"/>
                  </a:schemeClr>
                </a:solidFill>
              </a:rPr>
              <a:t> </a:t>
            </a:r>
            <a:r>
              <a:rPr lang="en-IE" dirty="0" err="1" smtClean="0">
                <a:solidFill>
                  <a:schemeClr val="tx1">
                    <a:lumMod val="75000"/>
                    <a:lumOff val="25000"/>
                  </a:schemeClr>
                </a:solidFill>
              </a:rPr>
              <a:t>olabilirsiniz</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büyük</a:t>
            </a:r>
            <a:r>
              <a:rPr lang="en-IE" dirty="0" smtClean="0">
                <a:solidFill>
                  <a:schemeClr val="tx1">
                    <a:lumMod val="75000"/>
                    <a:lumOff val="25000"/>
                  </a:schemeClr>
                </a:solidFill>
              </a:rPr>
              <a:t> </a:t>
            </a:r>
            <a:r>
              <a:rPr lang="en-IE" dirty="0" err="1" smtClean="0">
                <a:solidFill>
                  <a:schemeClr val="tx1">
                    <a:lumMod val="75000"/>
                    <a:lumOff val="25000"/>
                  </a:schemeClr>
                </a:solidFill>
              </a:rPr>
              <a:t>ölçüde</a:t>
            </a:r>
            <a:r>
              <a:rPr lang="en-IE" dirty="0" smtClean="0">
                <a:solidFill>
                  <a:schemeClr val="tx1">
                    <a:lumMod val="75000"/>
                    <a:lumOff val="25000"/>
                  </a:schemeClr>
                </a:solidFill>
              </a:rPr>
              <a:t> </a:t>
            </a:r>
            <a:r>
              <a:rPr lang="en-IE" dirty="0" err="1" smtClean="0">
                <a:solidFill>
                  <a:schemeClr val="tx1">
                    <a:lumMod val="75000"/>
                    <a:lumOff val="25000"/>
                  </a:schemeClr>
                </a:solidFill>
              </a:rPr>
              <a:t>görmezden</a:t>
            </a:r>
            <a:r>
              <a:rPr lang="en-IE" dirty="0" smtClean="0">
                <a:solidFill>
                  <a:schemeClr val="tx1">
                    <a:lumMod val="75000"/>
                    <a:lumOff val="25000"/>
                  </a:schemeClr>
                </a:solidFill>
              </a:rPr>
              <a:t> </a:t>
            </a:r>
            <a:r>
              <a:rPr lang="en-IE" dirty="0" err="1" smtClean="0">
                <a:solidFill>
                  <a:schemeClr val="tx1">
                    <a:lumMod val="75000"/>
                    <a:lumOff val="25000"/>
                  </a:schemeClr>
                </a:solidFill>
              </a:rPr>
              <a:t>gelinir</a:t>
            </a:r>
            <a:r>
              <a:rPr lang="en-IE" dirty="0" smtClean="0">
                <a:solidFill>
                  <a:schemeClr val="tx1">
                    <a:lumMod val="75000"/>
                    <a:lumOff val="25000"/>
                  </a:schemeClr>
                </a:solidFill>
              </a:rPr>
              <a:t>.</a:t>
            </a:r>
            <a:endParaRPr lang="en-IE" b="0" i="0" dirty="0">
              <a:solidFill>
                <a:schemeClr val="tx1">
                  <a:lumMod val="75000"/>
                  <a:lumOff val="25000"/>
                </a:schemeClr>
              </a:solidFill>
              <a:effectLst/>
            </a:endParaRPr>
          </a:p>
          <a:p>
            <a:pPr algn="ctr">
              <a:spcBef>
                <a:spcPts val="0"/>
              </a:spcBef>
            </a:pPr>
            <a:r>
              <a:rPr lang="tr-TR" i="1" dirty="0" smtClean="0">
                <a:solidFill>
                  <a:srgbClr val="EF619A"/>
                </a:solidFill>
              </a:rPr>
              <a:t>Yenilikçi </a:t>
            </a:r>
            <a:r>
              <a:rPr lang="tr-TR" i="1" dirty="0" smtClean="0">
                <a:solidFill>
                  <a:srgbClr val="EF619A"/>
                </a:solidFill>
              </a:rPr>
              <a:t>teknoloji, ruh sağlığı sorunlarınızı çözmek için davranışlarınızı takip edebilir mi?</a:t>
            </a:r>
            <a:endParaRPr lang="en-IE" b="0" i="1" dirty="0">
              <a:solidFill>
                <a:srgbClr val="EF619A"/>
              </a:solidFill>
              <a:effectLst/>
            </a:endParaRPr>
          </a:p>
          <a:p>
            <a:pPr algn="ctr">
              <a:spcBef>
                <a:spcPts val="0"/>
              </a:spcBef>
            </a:pPr>
            <a:r>
              <a:rPr lang="en-IE" dirty="0" err="1" smtClean="0">
                <a:solidFill>
                  <a:schemeClr val="tx1">
                    <a:lumMod val="75000"/>
                    <a:lumOff val="25000"/>
                  </a:schemeClr>
                </a:solidFill>
              </a:rPr>
              <a:t>Fiziksel</a:t>
            </a:r>
            <a:r>
              <a:rPr lang="en-IE" dirty="0" smtClean="0">
                <a:solidFill>
                  <a:schemeClr val="tx1">
                    <a:lumMod val="75000"/>
                    <a:lumOff val="25000"/>
                  </a:schemeClr>
                </a:solidFill>
              </a:rPr>
              <a:t> </a:t>
            </a:r>
            <a:r>
              <a:rPr lang="en-IE" dirty="0" err="1" smtClean="0">
                <a:solidFill>
                  <a:schemeClr val="tx1">
                    <a:lumMod val="75000"/>
                    <a:lumOff val="25000"/>
                  </a:schemeClr>
                </a:solidFill>
              </a:rPr>
              <a:t>Aktivite</a:t>
            </a:r>
            <a:r>
              <a:rPr lang="en-IE" dirty="0" smtClean="0">
                <a:solidFill>
                  <a:schemeClr val="tx1">
                    <a:lumMod val="75000"/>
                    <a:lumOff val="25000"/>
                  </a:schemeClr>
                </a:solidFill>
              </a:rPr>
              <a:t>, </a:t>
            </a:r>
            <a:r>
              <a:rPr lang="en-IE" dirty="0" err="1" smtClean="0">
                <a:solidFill>
                  <a:schemeClr val="tx1">
                    <a:lumMod val="75000"/>
                    <a:lumOff val="25000"/>
                  </a:schemeClr>
                </a:solidFill>
              </a:rPr>
              <a:t>Uyku</a:t>
            </a:r>
            <a:r>
              <a:rPr lang="en-IE" dirty="0" smtClean="0">
                <a:solidFill>
                  <a:schemeClr val="tx1">
                    <a:lumMod val="75000"/>
                    <a:lumOff val="25000"/>
                  </a:schemeClr>
                </a:solidFill>
              </a:rPr>
              <a:t>, </a:t>
            </a:r>
            <a:r>
              <a:rPr lang="en-IE" dirty="0" err="1" smtClean="0">
                <a:solidFill>
                  <a:schemeClr val="tx1">
                    <a:lumMod val="75000"/>
                    <a:lumOff val="25000"/>
                  </a:schemeClr>
                </a:solidFill>
              </a:rPr>
              <a:t>Ses</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Sosyal</a:t>
            </a:r>
            <a:r>
              <a:rPr lang="en-IE" dirty="0" smtClean="0">
                <a:solidFill>
                  <a:schemeClr val="tx1">
                    <a:lumMod val="75000"/>
                    <a:lumOff val="25000"/>
                  </a:schemeClr>
                </a:solidFill>
              </a:rPr>
              <a:t> </a:t>
            </a:r>
            <a:r>
              <a:rPr lang="en-IE" dirty="0" err="1" smtClean="0">
                <a:solidFill>
                  <a:schemeClr val="tx1">
                    <a:lumMod val="75000"/>
                    <a:lumOff val="25000"/>
                  </a:schemeClr>
                </a:solidFill>
              </a:rPr>
              <a:t>Aktivitede</a:t>
            </a:r>
            <a:r>
              <a:rPr lang="en-IE" dirty="0" smtClean="0">
                <a:solidFill>
                  <a:schemeClr val="tx1">
                    <a:lumMod val="75000"/>
                    <a:lumOff val="25000"/>
                  </a:schemeClr>
                </a:solidFill>
              </a:rPr>
              <a:t> </a:t>
            </a:r>
            <a:r>
              <a:rPr lang="en-IE" dirty="0" err="1" smtClean="0">
                <a:solidFill>
                  <a:schemeClr val="tx1">
                    <a:lumMod val="75000"/>
                    <a:lumOff val="25000"/>
                  </a:schemeClr>
                </a:solidFill>
              </a:rPr>
              <a:t>farklı</a:t>
            </a:r>
            <a:r>
              <a:rPr lang="en-IE" dirty="0" smtClean="0">
                <a:solidFill>
                  <a:schemeClr val="tx1">
                    <a:lumMod val="75000"/>
                    <a:lumOff val="25000"/>
                  </a:schemeClr>
                </a:solidFill>
              </a:rPr>
              <a:t> </a:t>
            </a:r>
            <a:r>
              <a:rPr lang="en-IE" dirty="0" err="1" smtClean="0">
                <a:solidFill>
                  <a:schemeClr val="tx1">
                    <a:lumMod val="75000"/>
                    <a:lumOff val="25000"/>
                  </a:schemeClr>
                </a:solidFill>
              </a:rPr>
              <a:t>modellere</a:t>
            </a:r>
            <a:r>
              <a:rPr lang="en-IE" dirty="0" smtClean="0">
                <a:solidFill>
                  <a:schemeClr val="tx1">
                    <a:lumMod val="75000"/>
                    <a:lumOff val="25000"/>
                  </a:schemeClr>
                </a:solidFill>
              </a:rPr>
              <a:t> </a:t>
            </a:r>
            <a:r>
              <a:rPr lang="en-IE" dirty="0" err="1" smtClean="0">
                <a:solidFill>
                  <a:schemeClr val="tx1">
                    <a:lumMod val="75000"/>
                    <a:lumOff val="25000"/>
                  </a:schemeClr>
                </a:solidFill>
              </a:rPr>
              <a:t>bakmak</a:t>
            </a:r>
            <a:endParaRPr lang="en-IE" dirty="0" smtClean="0">
              <a:solidFill>
                <a:schemeClr val="tx1">
                  <a:lumMod val="75000"/>
                  <a:lumOff val="25000"/>
                </a:schemeClr>
              </a:solidFill>
            </a:endParaRPr>
          </a:p>
          <a:p>
            <a:pPr algn="ctr">
              <a:spcBef>
                <a:spcPts val="0"/>
              </a:spcBef>
            </a:pPr>
            <a:r>
              <a:rPr lang="en-IE" dirty="0" err="1" smtClean="0">
                <a:solidFill>
                  <a:schemeClr val="tx1">
                    <a:lumMod val="75000"/>
                    <a:lumOff val="25000"/>
                  </a:schemeClr>
                </a:solidFill>
              </a:rPr>
              <a:t>Tanzeem</a:t>
            </a:r>
            <a:r>
              <a:rPr lang="en-IE" dirty="0" smtClean="0">
                <a:solidFill>
                  <a:schemeClr val="tx1">
                    <a:lumMod val="75000"/>
                    <a:lumOff val="25000"/>
                  </a:schemeClr>
                </a:solidFill>
              </a:rPr>
              <a:t> </a:t>
            </a:r>
            <a:r>
              <a:rPr lang="en-IE" dirty="0" err="1" smtClean="0">
                <a:solidFill>
                  <a:schemeClr val="tx1">
                    <a:lumMod val="75000"/>
                    <a:lumOff val="25000"/>
                  </a:schemeClr>
                </a:solidFill>
              </a:rPr>
              <a:t>Choudhury</a:t>
            </a:r>
            <a:endParaRPr lang="en-IE" dirty="0" smtClean="0">
              <a:solidFill>
                <a:schemeClr val="tx1">
                  <a:lumMod val="75000"/>
                  <a:lumOff val="25000"/>
                </a:schemeClr>
              </a:solidFill>
            </a:endParaRPr>
          </a:p>
          <a:p>
            <a:pPr algn="ctr">
              <a:spcBef>
                <a:spcPts val="0"/>
              </a:spcBef>
            </a:pPr>
            <a:r>
              <a:rPr lang="en-IE" dirty="0" smtClean="0">
                <a:solidFill>
                  <a:schemeClr val="tx1">
                    <a:lumMod val="75000"/>
                    <a:lumOff val="25000"/>
                  </a:schemeClr>
                </a:solidFill>
              </a:rPr>
              <a:t>2008'de 35 </a:t>
            </a:r>
            <a:r>
              <a:rPr lang="en-IE" dirty="0" err="1" smtClean="0">
                <a:solidFill>
                  <a:schemeClr val="tx1">
                    <a:lumMod val="75000"/>
                    <a:lumOff val="25000"/>
                  </a:schemeClr>
                </a:solidFill>
              </a:rPr>
              <a:t>yaşın</a:t>
            </a:r>
            <a:r>
              <a:rPr lang="en-IE" dirty="0" smtClean="0">
                <a:solidFill>
                  <a:schemeClr val="tx1">
                    <a:lumMod val="75000"/>
                    <a:lumOff val="25000"/>
                  </a:schemeClr>
                </a:solidFill>
              </a:rPr>
              <a:t> </a:t>
            </a:r>
            <a:r>
              <a:rPr lang="en-IE" dirty="0" err="1" smtClean="0">
                <a:solidFill>
                  <a:schemeClr val="tx1">
                    <a:lumMod val="75000"/>
                    <a:lumOff val="25000"/>
                  </a:schemeClr>
                </a:solidFill>
              </a:rPr>
              <a:t>altındaki</a:t>
            </a:r>
            <a:r>
              <a:rPr lang="en-IE" dirty="0" smtClean="0">
                <a:solidFill>
                  <a:schemeClr val="tx1">
                    <a:lumMod val="75000"/>
                    <a:lumOff val="25000"/>
                  </a:schemeClr>
                </a:solidFill>
              </a:rPr>
              <a:t> en </a:t>
            </a:r>
            <a:r>
              <a:rPr lang="en-IE" dirty="0" err="1" smtClean="0">
                <a:solidFill>
                  <a:schemeClr val="tx1">
                    <a:lumMod val="75000"/>
                    <a:lumOff val="25000"/>
                  </a:schemeClr>
                </a:solidFill>
              </a:rPr>
              <a:t>iyi</a:t>
            </a:r>
            <a:r>
              <a:rPr lang="en-IE" dirty="0" smtClean="0">
                <a:solidFill>
                  <a:schemeClr val="tx1">
                    <a:lumMod val="75000"/>
                    <a:lumOff val="25000"/>
                  </a:schemeClr>
                </a:solidFill>
              </a:rPr>
              <a:t> </a:t>
            </a:r>
            <a:r>
              <a:rPr lang="en-IE" dirty="0" err="1" smtClean="0">
                <a:solidFill>
                  <a:schemeClr val="tx1">
                    <a:lumMod val="75000"/>
                    <a:lumOff val="25000"/>
                  </a:schemeClr>
                </a:solidFill>
              </a:rPr>
              <a:t>yenilikçiler</a:t>
            </a:r>
            <a:r>
              <a:rPr lang="en-IE" dirty="0" smtClean="0">
                <a:solidFill>
                  <a:schemeClr val="tx1">
                    <a:lumMod val="75000"/>
                    <a:lumOff val="25000"/>
                  </a:schemeClr>
                </a:solidFill>
              </a:rPr>
              <a:t> </a:t>
            </a:r>
            <a:r>
              <a:rPr lang="en-IE" dirty="0" err="1" smtClean="0">
                <a:solidFill>
                  <a:schemeClr val="tx1">
                    <a:lumMod val="75000"/>
                    <a:lumOff val="25000"/>
                  </a:schemeClr>
                </a:solidFill>
              </a:rPr>
              <a:t>olarak</a:t>
            </a:r>
            <a:r>
              <a:rPr lang="en-IE" dirty="0" smtClean="0">
                <a:solidFill>
                  <a:schemeClr val="tx1">
                    <a:lumMod val="75000"/>
                    <a:lumOff val="25000"/>
                  </a:schemeClr>
                </a:solidFill>
              </a:rPr>
              <a:t> </a:t>
            </a:r>
            <a:r>
              <a:rPr lang="en-IE" dirty="0" err="1" smtClean="0">
                <a:solidFill>
                  <a:schemeClr val="tx1">
                    <a:lumMod val="75000"/>
                    <a:lumOff val="25000"/>
                  </a:schemeClr>
                </a:solidFill>
              </a:rPr>
              <a:t>değerlendirildi</a:t>
            </a:r>
            <a:endParaRPr lang="en-IE" dirty="0">
              <a:solidFill>
                <a:schemeClr val="tx1">
                  <a:lumMod val="75000"/>
                  <a:lumOff val="25000"/>
                </a:schemeClr>
              </a:solidFill>
            </a:endParaRPr>
          </a:p>
        </p:txBody>
      </p:sp>
      <p:pic>
        <p:nvPicPr>
          <p:cNvPr id="8" name="Picture 7">
            <a:hlinkClick r:id="rId2"/>
            <a:extLst>
              <a:ext uri="{FF2B5EF4-FFF2-40B4-BE49-F238E27FC236}">
                <a16:creationId xmlns:a16="http://schemas.microsoft.com/office/drawing/2014/main" xmlns="" id="{6CDE268D-4868-4747-AB5E-EA59554F54CA}"/>
              </a:ext>
            </a:extLst>
          </p:cNvPr>
          <p:cNvPicPr>
            <a:picLocks noChangeAspect="1"/>
          </p:cNvPicPr>
          <p:nvPr/>
        </p:nvPicPr>
        <p:blipFill>
          <a:blip r:embed="rId3"/>
          <a:stretch>
            <a:fillRect/>
          </a:stretch>
        </p:blipFill>
        <p:spPr>
          <a:xfrm>
            <a:off x="1338262" y="2099418"/>
            <a:ext cx="5251783" cy="3070111"/>
          </a:xfrm>
          <a:prstGeom prst="rect">
            <a:avLst/>
          </a:prstGeom>
        </p:spPr>
      </p:pic>
      <p:pic>
        <p:nvPicPr>
          <p:cNvPr id="9" name="Picture 8">
            <a:extLst>
              <a:ext uri="{FF2B5EF4-FFF2-40B4-BE49-F238E27FC236}">
                <a16:creationId xmlns:a16="http://schemas.microsoft.com/office/drawing/2014/main" xmlns="" id="{CC392889-1DEE-4CF2-9754-02DDFD359190}"/>
              </a:ext>
            </a:extLst>
          </p:cNvPr>
          <p:cNvPicPr>
            <a:picLocks noChangeAspect="1"/>
          </p:cNvPicPr>
          <p:nvPr/>
        </p:nvPicPr>
        <p:blipFill>
          <a:blip r:embed="rId4"/>
          <a:stretch>
            <a:fillRect/>
          </a:stretch>
        </p:blipFill>
        <p:spPr>
          <a:xfrm>
            <a:off x="241426" y="1302568"/>
            <a:ext cx="2798841" cy="2798841"/>
          </a:xfrm>
          <a:prstGeom prst="teardrop">
            <a:avLst/>
          </a:prstGeom>
        </p:spPr>
      </p:pic>
      <p:sp>
        <p:nvSpPr>
          <p:cNvPr id="6" name="Text Placeholder 6">
            <a:extLst>
              <a:ext uri="{FF2B5EF4-FFF2-40B4-BE49-F238E27FC236}">
                <a16:creationId xmlns:a16="http://schemas.microsoft.com/office/drawing/2014/main" xmlns="" id="{C2A62EDB-5C1B-486E-AA06-AFD7EA0C92E7}"/>
              </a:ext>
            </a:extLst>
          </p:cNvPr>
          <p:cNvSpPr txBox="1">
            <a:spLocks/>
          </p:cNvSpPr>
          <p:nvPr/>
        </p:nvSpPr>
        <p:spPr>
          <a:xfrm>
            <a:off x="0" y="3773"/>
            <a:ext cx="7400926" cy="970422"/>
          </a:xfrm>
          <a:prstGeom prst="rect">
            <a:avLst/>
          </a:prstGeom>
          <a:solidFill>
            <a:schemeClr val="bg1"/>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IE" dirty="0">
                <a:solidFill>
                  <a:srgbClr val="A6377D"/>
                </a:solidFill>
                <a:latin typeface="Cooper Black" panose="0208090404030B020404" pitchFamily="18" charset="0"/>
              </a:rPr>
              <a:t>YDSI UNMIND </a:t>
            </a:r>
            <a:r>
              <a:rPr lang="en-IE" dirty="0" smtClean="0">
                <a:solidFill>
                  <a:srgbClr val="A6377D"/>
                </a:solidFill>
                <a:latin typeface="Cooper Black" panose="0208090404030B020404" pitchFamily="18" charset="0"/>
              </a:rPr>
              <a:t>–</a:t>
            </a:r>
            <a:r>
              <a:rPr lang="tr-TR" dirty="0" smtClean="0">
                <a:solidFill>
                  <a:srgbClr val="A6377D"/>
                </a:solidFill>
                <a:latin typeface="Cooper Black" panose="0208090404030B020404" pitchFamily="18" charset="0"/>
              </a:rPr>
              <a:t>Akıl Sağlığı</a:t>
            </a:r>
            <a:endParaRPr lang="en-IE" dirty="0">
              <a:solidFill>
                <a:srgbClr val="A6377D"/>
              </a:solidFill>
              <a:latin typeface="Cooper Black" panose="0208090404030B020404" pitchFamily="18" charset="0"/>
            </a:endParaRPr>
          </a:p>
          <a:p>
            <a:pPr>
              <a:spcBef>
                <a:spcPts val="0"/>
              </a:spcBef>
            </a:pPr>
            <a:r>
              <a:rPr lang="en-IE" sz="2800" i="1" dirty="0" err="1">
                <a:solidFill>
                  <a:srgbClr val="A6377D"/>
                </a:solidFill>
              </a:rPr>
              <a:t>Tanzeem</a:t>
            </a:r>
            <a:r>
              <a:rPr lang="en-IE" sz="2800" i="1" dirty="0">
                <a:solidFill>
                  <a:srgbClr val="A6377D"/>
                </a:solidFill>
              </a:rPr>
              <a:t> Choudhury</a:t>
            </a:r>
          </a:p>
          <a:p>
            <a:pPr>
              <a:spcBef>
                <a:spcPts val="0"/>
              </a:spcBef>
            </a:pPr>
            <a:endParaRPr lang="en-IE" b="1" dirty="0">
              <a:solidFill>
                <a:srgbClr val="A6377D"/>
              </a:solidFill>
            </a:endParaRPr>
          </a:p>
        </p:txBody>
      </p:sp>
    </p:spTree>
    <p:extLst>
      <p:ext uri="{BB962C8B-B14F-4D97-AF65-F5344CB8AC3E}">
        <p14:creationId xmlns:p14="http://schemas.microsoft.com/office/powerpoint/2010/main" xmlns="" val="35112789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xmlns="" id="{90ED60D9-1D49-492E-AEBE-A808837DCD1E}"/>
              </a:ext>
            </a:extLst>
          </p:cNvPr>
          <p:cNvSpPr>
            <a:spLocks noGrp="1"/>
          </p:cNvSpPr>
          <p:nvPr>
            <p:ph type="body" sz="quarter" idx="15"/>
          </p:nvPr>
        </p:nvSpPr>
        <p:spPr>
          <a:xfrm>
            <a:off x="525242" y="162880"/>
            <a:ext cx="11141516" cy="697353"/>
          </a:xfrm>
        </p:spPr>
        <p:txBody>
          <a:bodyPr>
            <a:normAutofit/>
          </a:bodyPr>
          <a:lstStyle/>
          <a:p>
            <a:pPr algn="ctr"/>
            <a:r>
              <a:rPr lang="en-IE" sz="4000" b="1" dirty="0" smtClean="0"/>
              <a:t>En </a:t>
            </a:r>
            <a:r>
              <a:rPr lang="en-IE" sz="4000" b="1" dirty="0" err="1" smtClean="0"/>
              <a:t>İyi</a:t>
            </a:r>
            <a:r>
              <a:rPr lang="en-IE" sz="4000" b="1" dirty="0" smtClean="0"/>
              <a:t> </a:t>
            </a:r>
            <a:r>
              <a:rPr lang="en-IE" sz="4000" b="1" dirty="0" err="1" smtClean="0"/>
              <a:t>Ruh</a:t>
            </a:r>
            <a:r>
              <a:rPr lang="en-IE" sz="4000" b="1" dirty="0" smtClean="0"/>
              <a:t> </a:t>
            </a:r>
            <a:r>
              <a:rPr lang="en-IE" sz="4000" b="1" dirty="0" err="1" smtClean="0"/>
              <a:t>Sağlığı</a:t>
            </a:r>
            <a:r>
              <a:rPr lang="en-IE" sz="4000" b="1" dirty="0" smtClean="0"/>
              <a:t> YDSI Start-up</a:t>
            </a:r>
            <a:r>
              <a:rPr lang="tr-TR" sz="4000" b="1" dirty="0" err="1" smtClean="0"/>
              <a:t>ları</a:t>
            </a:r>
            <a:r>
              <a:rPr lang="en-IE" sz="4000" b="1" dirty="0" smtClean="0"/>
              <a:t> </a:t>
            </a:r>
            <a:r>
              <a:rPr lang="tr-TR" sz="4000" b="1" dirty="0" smtClean="0"/>
              <a:t>Av</a:t>
            </a:r>
            <a:r>
              <a:rPr lang="en-IE" sz="4000" b="1" dirty="0" smtClean="0"/>
              <a:t>r</a:t>
            </a:r>
            <a:r>
              <a:rPr lang="tr-TR" sz="4000" b="1" dirty="0" smtClean="0"/>
              <a:t>u</a:t>
            </a:r>
            <a:r>
              <a:rPr lang="en-IE" sz="4000" b="1" dirty="0" smtClean="0"/>
              <a:t>p</a:t>
            </a:r>
            <a:r>
              <a:rPr lang="tr-TR" sz="4000" b="1" dirty="0" smtClean="0"/>
              <a:t>a</a:t>
            </a:r>
            <a:r>
              <a:rPr lang="en-IE" sz="4000" b="1" dirty="0" smtClean="0"/>
              <a:t> 2021</a:t>
            </a:r>
            <a:endParaRPr lang="en-IE" sz="4000" b="1" dirty="0"/>
          </a:p>
          <a:p>
            <a:pPr algn="ctr"/>
            <a:endParaRPr lang="en-IE" sz="4000" dirty="0"/>
          </a:p>
        </p:txBody>
      </p:sp>
      <p:pic>
        <p:nvPicPr>
          <p:cNvPr id="7" name="Picture Placeholder 21" descr="A picture containing person, indoor, person&#10;&#10;Description automatically generated">
            <a:extLst>
              <a:ext uri="{FF2B5EF4-FFF2-40B4-BE49-F238E27FC236}">
                <a16:creationId xmlns:a16="http://schemas.microsoft.com/office/drawing/2014/main" xmlns="" id="{67662033-B66D-4B75-A2A3-BC0A63CA750A}"/>
              </a:ext>
            </a:extLst>
          </p:cNvPr>
          <p:cNvPicPr>
            <a:picLocks noChangeAspect="1"/>
          </p:cNvPicPr>
          <p:nvPr/>
        </p:nvPicPr>
        <p:blipFill>
          <a:blip r:embed="rId2"/>
          <a:srcRect l="16820" r="16820"/>
          <a:stretch>
            <a:fillRect/>
          </a:stretch>
        </p:blipFill>
        <p:spPr>
          <a:xfrm>
            <a:off x="1526066" y="1042960"/>
            <a:ext cx="2743200" cy="2755900"/>
          </a:xfrm>
          <a:prstGeom prst="rect">
            <a:avLst/>
          </a:prstGeom>
          <a:ln>
            <a:noFill/>
          </a:ln>
          <a:effectLst>
            <a:outerShdw blurRad="190500" algn="tl" rotWithShape="0">
              <a:srgbClr val="000000">
                <a:alpha val="70000"/>
              </a:srgbClr>
            </a:outerShdw>
          </a:effectLst>
        </p:spPr>
      </p:pic>
      <p:sp>
        <p:nvSpPr>
          <p:cNvPr id="8" name="TextBox 7">
            <a:extLst>
              <a:ext uri="{FF2B5EF4-FFF2-40B4-BE49-F238E27FC236}">
                <a16:creationId xmlns:a16="http://schemas.microsoft.com/office/drawing/2014/main" xmlns="" id="{FC3C3C9C-2217-4D87-8DC9-8A45E96F40BD}"/>
              </a:ext>
            </a:extLst>
          </p:cNvPr>
          <p:cNvSpPr txBox="1"/>
          <p:nvPr/>
        </p:nvSpPr>
        <p:spPr>
          <a:xfrm>
            <a:off x="1462691" y="4018255"/>
            <a:ext cx="2743200" cy="1785104"/>
          </a:xfrm>
          <a:prstGeom prst="rect">
            <a:avLst/>
          </a:prstGeom>
          <a:noFill/>
        </p:spPr>
        <p:txBody>
          <a:bodyPr wrap="square" rtlCol="0">
            <a:spAutoFit/>
          </a:bodyPr>
          <a:lstStyle/>
          <a:p>
            <a:pPr algn="ctr"/>
            <a:r>
              <a:rPr lang="en-IE" sz="2200" b="1" dirty="0" err="1" smtClean="0">
                <a:solidFill>
                  <a:schemeClr val="accent1"/>
                </a:solidFill>
              </a:rPr>
              <a:t>Mindler</a:t>
            </a:r>
            <a:r>
              <a:rPr lang="en-IE" sz="2200" b="1" dirty="0" smtClean="0">
                <a:solidFill>
                  <a:schemeClr val="accent1"/>
                </a:solidFill>
              </a:rPr>
              <a:t>, </a:t>
            </a:r>
            <a:r>
              <a:rPr lang="en-IE" sz="2200" dirty="0" err="1" smtClean="0">
                <a:solidFill>
                  <a:schemeClr val="tx1">
                    <a:lumMod val="75000"/>
                    <a:lumOff val="25000"/>
                  </a:schemeClr>
                </a:solidFill>
              </a:rPr>
              <a:t>İsveç</a:t>
            </a:r>
            <a:endParaRPr lang="en-IE" sz="2200" dirty="0" smtClean="0">
              <a:solidFill>
                <a:schemeClr val="tx1">
                  <a:lumMod val="75000"/>
                  <a:lumOff val="25000"/>
                </a:schemeClr>
              </a:solidFill>
            </a:endParaRPr>
          </a:p>
          <a:p>
            <a:pPr algn="ctr"/>
            <a:r>
              <a:rPr lang="en-IE" sz="2200" dirty="0" err="1" smtClean="0">
                <a:solidFill>
                  <a:schemeClr val="tx1">
                    <a:lumMod val="75000"/>
                    <a:lumOff val="25000"/>
                  </a:schemeClr>
                </a:solidFill>
              </a:rPr>
              <a:t>Mindler</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bir</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psikologla</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tanışmayı</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kolaylaştırır</a:t>
            </a:r>
            <a:r>
              <a:rPr lang="en-IE" sz="2200" dirty="0" smtClean="0">
                <a:solidFill>
                  <a:schemeClr val="tx1">
                    <a:lumMod val="75000"/>
                    <a:lumOff val="25000"/>
                  </a:schemeClr>
                </a:solidFill>
              </a:rPr>
              <a:t> - </a:t>
            </a:r>
            <a:r>
              <a:rPr lang="en-IE" sz="2200" dirty="0" err="1" smtClean="0">
                <a:solidFill>
                  <a:schemeClr val="tx1">
                    <a:lumMod val="75000"/>
                    <a:lumOff val="25000"/>
                  </a:schemeClr>
                </a:solidFill>
              </a:rPr>
              <a:t>genellikle</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aynı</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gün</a:t>
            </a:r>
            <a:r>
              <a:rPr lang="tr-TR" sz="2200" dirty="0" smtClean="0">
                <a:solidFill>
                  <a:schemeClr val="tx1">
                    <a:lumMod val="75000"/>
                    <a:lumOff val="25000"/>
                  </a:schemeClr>
                </a:solidFill>
              </a:rPr>
              <a:t>de</a:t>
            </a:r>
            <a:endParaRPr lang="en-IE" sz="2200" dirty="0" smtClean="0">
              <a:solidFill>
                <a:schemeClr val="tx1">
                  <a:lumMod val="75000"/>
                  <a:lumOff val="25000"/>
                </a:schemeClr>
              </a:solidFill>
            </a:endParaRPr>
          </a:p>
          <a:p>
            <a:pPr algn="ctr"/>
            <a:r>
              <a:rPr lang="en-IE" sz="2200" i="1" u="sng" dirty="0" smtClean="0">
                <a:solidFill>
                  <a:schemeClr val="accent1"/>
                </a:solidFill>
              </a:rPr>
              <a:t>Video</a:t>
            </a:r>
            <a:r>
              <a:rPr lang="tr-TR" sz="2200" i="1" u="sng" dirty="0" err="1" smtClean="0">
                <a:solidFill>
                  <a:schemeClr val="accent1"/>
                </a:solidFill>
              </a:rPr>
              <a:t>yu</a:t>
            </a:r>
            <a:r>
              <a:rPr lang="en-IE" sz="2200" i="1" u="sng" dirty="0" smtClean="0">
                <a:solidFill>
                  <a:schemeClr val="accent1"/>
                </a:solidFill>
              </a:rPr>
              <a:t> </a:t>
            </a:r>
            <a:r>
              <a:rPr lang="en-IE" sz="2200" i="1" u="sng" dirty="0" err="1" smtClean="0">
                <a:solidFill>
                  <a:schemeClr val="accent1"/>
                </a:solidFill>
              </a:rPr>
              <a:t>izle</a:t>
            </a:r>
            <a:endParaRPr lang="en-IE" sz="2200" i="1" u="sng" dirty="0">
              <a:solidFill>
                <a:schemeClr val="accent1"/>
              </a:solidFill>
            </a:endParaRPr>
          </a:p>
        </p:txBody>
      </p:sp>
      <p:pic>
        <p:nvPicPr>
          <p:cNvPr id="9" name="Picture 2">
            <a:extLst>
              <a:ext uri="{FF2B5EF4-FFF2-40B4-BE49-F238E27FC236}">
                <a16:creationId xmlns:a16="http://schemas.microsoft.com/office/drawing/2014/main" xmlns="" id="{9BB01EB9-05A5-43B5-8E4D-5C350C0A9441}"/>
              </a:ext>
            </a:extLst>
          </p:cNvPr>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31726" t="3679"/>
          <a:stretch/>
        </p:blipFill>
        <p:spPr bwMode="auto">
          <a:xfrm>
            <a:off x="4510741" y="1042960"/>
            <a:ext cx="2930152" cy="27559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rgbClr val="FFFFFF"/>
                </a:solidFill>
              </a14:hiddenFill>
            </a:ext>
          </a:extLst>
        </p:spPr>
      </p:pic>
      <p:sp>
        <p:nvSpPr>
          <p:cNvPr id="10" name="TextBox 9">
            <a:extLst>
              <a:ext uri="{FF2B5EF4-FFF2-40B4-BE49-F238E27FC236}">
                <a16:creationId xmlns:a16="http://schemas.microsoft.com/office/drawing/2014/main" xmlns="" id="{D16337E4-2664-48A1-A8F2-D554415BC666}"/>
              </a:ext>
            </a:extLst>
          </p:cNvPr>
          <p:cNvSpPr txBox="1"/>
          <p:nvPr/>
        </p:nvSpPr>
        <p:spPr>
          <a:xfrm>
            <a:off x="4421747" y="4026165"/>
            <a:ext cx="3246537" cy="2800767"/>
          </a:xfrm>
          <a:prstGeom prst="rect">
            <a:avLst/>
          </a:prstGeom>
          <a:noFill/>
        </p:spPr>
        <p:txBody>
          <a:bodyPr wrap="square" rtlCol="0">
            <a:spAutoFit/>
          </a:bodyPr>
          <a:lstStyle/>
          <a:p>
            <a:pPr algn="ctr"/>
            <a:r>
              <a:rPr lang="en-IE" sz="2200" b="1" dirty="0" err="1" smtClean="0">
                <a:solidFill>
                  <a:schemeClr val="accent1"/>
                </a:solidFill>
              </a:rPr>
              <a:t>Combinostics</a:t>
            </a:r>
            <a:r>
              <a:rPr lang="en-IE" sz="2200" b="1" dirty="0" smtClean="0">
                <a:solidFill>
                  <a:schemeClr val="accent1"/>
                </a:solidFill>
              </a:rPr>
              <a:t>, </a:t>
            </a:r>
            <a:r>
              <a:rPr lang="en-IE" sz="2200" dirty="0" err="1" smtClean="0">
                <a:solidFill>
                  <a:schemeClr val="tx1">
                    <a:lumMod val="75000"/>
                    <a:lumOff val="25000"/>
                  </a:schemeClr>
                </a:solidFill>
              </a:rPr>
              <a:t>Finlandiya</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Combinostics</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nörodejeneratif</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hastalıkların</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erken</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teşhisini</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ve</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etkin</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yönetimini</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sağlayan</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yazılım</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araçları</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geliştirir</a:t>
            </a:r>
            <a:r>
              <a:rPr lang="en-IE" sz="2200" dirty="0" smtClean="0">
                <a:solidFill>
                  <a:schemeClr val="tx1">
                    <a:lumMod val="75000"/>
                    <a:lumOff val="25000"/>
                  </a:schemeClr>
                </a:solidFill>
              </a:rPr>
              <a:t>. </a:t>
            </a:r>
            <a:r>
              <a:rPr lang="en-IE" sz="2200" i="1" u="sng" dirty="0" smtClean="0">
                <a:solidFill>
                  <a:schemeClr val="accent1"/>
                </a:solidFill>
              </a:rPr>
              <a:t>Video</a:t>
            </a:r>
            <a:r>
              <a:rPr lang="tr-TR" sz="2200" i="1" u="sng" dirty="0" err="1" smtClean="0">
                <a:solidFill>
                  <a:schemeClr val="accent1"/>
                </a:solidFill>
              </a:rPr>
              <a:t>yu</a:t>
            </a:r>
            <a:r>
              <a:rPr lang="en-IE" sz="2200" i="1" u="sng" dirty="0" smtClean="0">
                <a:solidFill>
                  <a:schemeClr val="accent1"/>
                </a:solidFill>
              </a:rPr>
              <a:t> </a:t>
            </a:r>
            <a:r>
              <a:rPr lang="en-IE" sz="2200" i="1" u="sng" dirty="0" err="1" smtClean="0">
                <a:solidFill>
                  <a:schemeClr val="accent1"/>
                </a:solidFill>
              </a:rPr>
              <a:t>izle</a:t>
            </a:r>
            <a:endParaRPr lang="en-IE" sz="2200" i="1" u="sng" dirty="0">
              <a:solidFill>
                <a:schemeClr val="accent1"/>
              </a:solidFill>
            </a:endParaRPr>
          </a:p>
        </p:txBody>
      </p:sp>
      <p:pic>
        <p:nvPicPr>
          <p:cNvPr id="11" name="Picture 4">
            <a:extLst>
              <a:ext uri="{FF2B5EF4-FFF2-40B4-BE49-F238E27FC236}">
                <a16:creationId xmlns:a16="http://schemas.microsoft.com/office/drawing/2014/main" xmlns="" id="{20EE9070-4A16-401E-B3EF-F42DFF8432B1}"/>
              </a:ext>
            </a:extLst>
          </p:cNvPr>
          <p:cNvPicPr>
            <a:picLocks noChangeAspect="1" noChangeArrowheads="1"/>
          </p:cNvPicPr>
          <p:nvPr/>
        </p:nvPicPr>
        <p:blipFill rotWithShape="1">
          <a:blip r:embed="rId4">
            <a:extLst>
              <a:ext uri="{28A0092B-C50C-407E-A947-70E740481C1C}">
                <a14:useLocalDpi xmlns:a14="http://schemas.microsoft.com/office/drawing/2010/main" xmlns="" val="0"/>
              </a:ext>
            </a:extLst>
          </a:blip>
          <a:srcRect l="17894" t="4970" r="12085"/>
          <a:stretch/>
        </p:blipFill>
        <p:spPr bwMode="auto">
          <a:xfrm>
            <a:off x="7587093" y="1042960"/>
            <a:ext cx="3045904" cy="27559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rgbClr val="FFFFFF"/>
                </a:solidFill>
              </a14:hiddenFill>
            </a:ext>
          </a:extLst>
        </p:spPr>
      </p:pic>
      <p:sp>
        <p:nvSpPr>
          <p:cNvPr id="12" name="TextBox 11">
            <a:extLst>
              <a:ext uri="{FF2B5EF4-FFF2-40B4-BE49-F238E27FC236}">
                <a16:creationId xmlns:a16="http://schemas.microsoft.com/office/drawing/2014/main" xmlns="" id="{92AFAC65-F47E-441D-8970-06A5C4A44C6B}"/>
              </a:ext>
            </a:extLst>
          </p:cNvPr>
          <p:cNvSpPr txBox="1"/>
          <p:nvPr/>
        </p:nvSpPr>
        <p:spPr>
          <a:xfrm>
            <a:off x="7587092" y="3995097"/>
            <a:ext cx="3699217" cy="2800767"/>
          </a:xfrm>
          <a:prstGeom prst="rect">
            <a:avLst/>
          </a:prstGeom>
          <a:noFill/>
        </p:spPr>
        <p:txBody>
          <a:bodyPr wrap="square" rtlCol="0">
            <a:spAutoFit/>
          </a:bodyPr>
          <a:lstStyle/>
          <a:p>
            <a:pPr algn="ctr"/>
            <a:r>
              <a:rPr lang="en-IE" sz="2200" b="1" dirty="0" err="1" smtClean="0">
                <a:solidFill>
                  <a:schemeClr val="accent1"/>
                </a:solidFill>
              </a:rPr>
              <a:t>Healios</a:t>
            </a:r>
            <a:r>
              <a:rPr lang="en-IE" sz="2200" b="1" dirty="0" smtClean="0">
                <a:solidFill>
                  <a:schemeClr val="accent1"/>
                </a:solidFill>
              </a:rPr>
              <a:t>, </a:t>
            </a:r>
            <a:r>
              <a:rPr lang="en-IE" sz="2200" dirty="0" err="1" smtClean="0">
                <a:solidFill>
                  <a:schemeClr val="tx1">
                    <a:lumMod val="75000"/>
                    <a:lumOff val="25000"/>
                  </a:schemeClr>
                </a:solidFill>
              </a:rPr>
              <a:t>Birleşik</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Krallık</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teknolojiyi</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kalifiye</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klinisyenlerle</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birleştirerek</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terapiye</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katılımı</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artırmak</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için</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yeni</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bir</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etkileşimli</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deneyim</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sunar</a:t>
            </a:r>
            <a:r>
              <a:rPr lang="en-IE" sz="2200" dirty="0" smtClean="0">
                <a:solidFill>
                  <a:schemeClr val="tx1">
                    <a:lumMod val="75000"/>
                    <a:lumOff val="25000"/>
                  </a:schemeClr>
                </a:solidFill>
              </a:rPr>
              <a:t> - </a:t>
            </a:r>
            <a:r>
              <a:rPr lang="en-IE" sz="2200" dirty="0" err="1" smtClean="0">
                <a:solidFill>
                  <a:schemeClr val="tx1">
                    <a:lumMod val="75000"/>
                    <a:lumOff val="25000"/>
                  </a:schemeClr>
                </a:solidFill>
              </a:rPr>
              <a:t>böylece</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herkes</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daha</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iyi</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bir</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yaşam</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kalitesi</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için</a:t>
            </a:r>
            <a:r>
              <a:rPr lang="en-IE" sz="2200" dirty="0" smtClean="0">
                <a:solidFill>
                  <a:schemeClr val="tx1">
                    <a:lumMod val="75000"/>
                    <a:lumOff val="25000"/>
                  </a:schemeClr>
                </a:solidFill>
              </a:rPr>
              <a:t> en </a:t>
            </a:r>
            <a:r>
              <a:rPr lang="en-IE" sz="2200" dirty="0" err="1" smtClean="0">
                <a:solidFill>
                  <a:schemeClr val="tx1">
                    <a:lumMod val="75000"/>
                    <a:lumOff val="25000"/>
                  </a:schemeClr>
                </a:solidFill>
              </a:rPr>
              <a:t>iyi</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şansa</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sahip</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olur</a:t>
            </a:r>
            <a:r>
              <a:rPr lang="en-IE" sz="2200" dirty="0" smtClean="0">
                <a:solidFill>
                  <a:schemeClr val="tx1">
                    <a:lumMod val="75000"/>
                    <a:lumOff val="25000"/>
                  </a:schemeClr>
                </a:solidFill>
              </a:rPr>
              <a:t>. </a:t>
            </a:r>
            <a:r>
              <a:rPr lang="en-IE" sz="2200" i="1" u="sng" dirty="0" smtClean="0">
                <a:solidFill>
                  <a:schemeClr val="accent1"/>
                </a:solidFill>
              </a:rPr>
              <a:t>Video</a:t>
            </a:r>
            <a:r>
              <a:rPr lang="tr-TR" sz="2200" i="1" u="sng" dirty="0" err="1" smtClean="0">
                <a:solidFill>
                  <a:schemeClr val="accent1"/>
                </a:solidFill>
              </a:rPr>
              <a:t>yu</a:t>
            </a:r>
            <a:r>
              <a:rPr lang="en-IE" sz="2200" i="1" u="sng" dirty="0" smtClean="0">
                <a:solidFill>
                  <a:schemeClr val="accent1"/>
                </a:solidFill>
              </a:rPr>
              <a:t> </a:t>
            </a:r>
            <a:r>
              <a:rPr lang="en-IE" sz="2200" i="1" u="sng" dirty="0" err="1" smtClean="0">
                <a:solidFill>
                  <a:schemeClr val="accent1"/>
                </a:solidFill>
              </a:rPr>
              <a:t>izle</a:t>
            </a:r>
            <a:endParaRPr lang="en-IE" sz="2200" i="1" u="sng" dirty="0">
              <a:solidFill>
                <a:schemeClr val="accent1"/>
              </a:solidFill>
            </a:endParaRPr>
          </a:p>
        </p:txBody>
      </p:sp>
      <p:sp>
        <p:nvSpPr>
          <p:cNvPr id="13" name="Text Placeholder 1">
            <a:extLst>
              <a:ext uri="{FF2B5EF4-FFF2-40B4-BE49-F238E27FC236}">
                <a16:creationId xmlns:a16="http://schemas.microsoft.com/office/drawing/2014/main" xmlns="" id="{41C63378-FD31-4638-BD64-E71D779AD81C}"/>
              </a:ext>
            </a:extLst>
          </p:cNvPr>
          <p:cNvSpPr txBox="1">
            <a:spLocks/>
          </p:cNvSpPr>
          <p:nvPr/>
        </p:nvSpPr>
        <p:spPr>
          <a:xfrm>
            <a:off x="3104300" y="337522"/>
            <a:ext cx="7669323" cy="93231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IE" sz="4000" b="1" dirty="0">
              <a:solidFill>
                <a:srgbClr val="40A67A"/>
              </a:solidFill>
            </a:endParaRPr>
          </a:p>
        </p:txBody>
      </p:sp>
    </p:spTree>
    <p:extLst>
      <p:ext uri="{BB962C8B-B14F-4D97-AF65-F5344CB8AC3E}">
        <p14:creationId xmlns:p14="http://schemas.microsoft.com/office/powerpoint/2010/main" xmlns="" val="26351488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5">
            <a:extLst>
              <a:ext uri="{FF2B5EF4-FFF2-40B4-BE49-F238E27FC236}">
                <a16:creationId xmlns:a16="http://schemas.microsoft.com/office/drawing/2014/main" xmlns="" id="{654A357B-B7EA-4805-A51F-F6DCF255E2D5}"/>
              </a:ext>
            </a:extLst>
          </p:cNvPr>
          <p:cNvSpPr txBox="1">
            <a:spLocks/>
          </p:cNvSpPr>
          <p:nvPr/>
        </p:nvSpPr>
        <p:spPr>
          <a:xfrm>
            <a:off x="5255622" y="1683888"/>
            <a:ext cx="6762207" cy="275434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4000" i="1" dirty="0" smtClean="0"/>
              <a:t>Sosyal Zorlukları Ele Almak İçin Sosyal </a:t>
            </a:r>
            <a:r>
              <a:rPr lang="tr-TR" sz="4000" i="1" dirty="0" err="1" smtClean="0"/>
              <a:t>İnovasyonu</a:t>
            </a:r>
            <a:r>
              <a:rPr lang="tr-TR" sz="4000" i="1" dirty="0" smtClean="0"/>
              <a:t> Teşvik Etmek</a:t>
            </a:r>
            <a:endParaRPr lang="en-IE" sz="4000" i="1" dirty="0"/>
          </a:p>
          <a:p>
            <a:endParaRPr lang="en-IE" sz="4000" dirty="0" smtClean="0"/>
          </a:p>
          <a:p>
            <a:r>
              <a:rPr lang="en-IE" sz="4800" b="1" dirty="0" err="1" smtClean="0"/>
              <a:t>Hedef</a:t>
            </a:r>
            <a:r>
              <a:rPr lang="en-IE" sz="4800" b="1" dirty="0" smtClean="0"/>
              <a:t> 4 </a:t>
            </a:r>
            <a:endParaRPr lang="tr-TR" sz="4800" b="1" smtClean="0"/>
          </a:p>
          <a:p>
            <a:r>
              <a:rPr lang="en-IE" sz="4800" b="1" smtClean="0"/>
              <a:t>Eğitimle</a:t>
            </a:r>
            <a:r>
              <a:rPr lang="en-IE" sz="4800" b="1" dirty="0" smtClean="0"/>
              <a:t> </a:t>
            </a:r>
            <a:r>
              <a:rPr lang="en-IE" sz="4800" b="1" dirty="0" err="1" smtClean="0"/>
              <a:t>Mücadele</a:t>
            </a:r>
            <a:endParaRPr lang="en-IE" sz="4800" dirty="0" smtClean="0"/>
          </a:p>
          <a:p>
            <a:endParaRPr lang="en-IE" sz="6000" dirty="0"/>
          </a:p>
        </p:txBody>
      </p:sp>
      <p:pic>
        <p:nvPicPr>
          <p:cNvPr id="12" name="Picture Placeholder 11" descr="A person holding a book&#10;&#10;Description automatically generated with medium confidence">
            <a:extLst>
              <a:ext uri="{FF2B5EF4-FFF2-40B4-BE49-F238E27FC236}">
                <a16:creationId xmlns:a16="http://schemas.microsoft.com/office/drawing/2014/main" xmlns="" id="{E1A626DF-E05B-4E38-949F-B6A5F6AB3B59}"/>
              </a:ext>
            </a:extLst>
          </p:cNvPr>
          <p:cNvPicPr>
            <a:picLocks noGrp="1" noChangeAspect="1"/>
          </p:cNvPicPr>
          <p:nvPr>
            <p:ph type="pic" sz="quarter" idx="16"/>
          </p:nvPr>
        </p:nvPicPr>
        <p:blipFill>
          <a:blip r:embed="rId2"/>
          <a:srcRect l="32799" r="32799"/>
          <a:stretch>
            <a:fillRect/>
          </a:stretch>
        </p:blipFill>
        <p:spPr/>
      </p:pic>
    </p:spTree>
    <p:extLst>
      <p:ext uri="{BB962C8B-B14F-4D97-AF65-F5344CB8AC3E}">
        <p14:creationId xmlns:p14="http://schemas.microsoft.com/office/powerpoint/2010/main" xmlns="" val="35181003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xmlns="" id="{36569500-19BD-4A61-A969-0DD419F47441}"/>
              </a:ext>
            </a:extLst>
          </p:cNvPr>
          <p:cNvSpPr>
            <a:spLocks noGrp="1"/>
          </p:cNvSpPr>
          <p:nvPr>
            <p:ph type="body" sz="quarter" idx="14"/>
          </p:nvPr>
        </p:nvSpPr>
        <p:spPr>
          <a:xfrm>
            <a:off x="545402" y="909967"/>
            <a:ext cx="6141148" cy="3273664"/>
          </a:xfrm>
        </p:spPr>
        <p:txBody>
          <a:bodyPr/>
          <a:lstStyle/>
          <a:p>
            <a:pPr algn="ctr"/>
            <a:r>
              <a:rPr lang="tr-TR" sz="2800" b="1" dirty="0" smtClean="0">
                <a:solidFill>
                  <a:srgbClr val="A6377D"/>
                </a:solidFill>
              </a:rPr>
              <a:t>Dijital Sosyal </a:t>
            </a:r>
            <a:r>
              <a:rPr lang="tr-TR" sz="2800" b="1" dirty="0" err="1" smtClean="0">
                <a:solidFill>
                  <a:srgbClr val="A6377D"/>
                </a:solidFill>
              </a:rPr>
              <a:t>İnovasyon</a:t>
            </a:r>
            <a:r>
              <a:rPr lang="tr-TR" sz="2800" b="1" dirty="0" smtClean="0">
                <a:solidFill>
                  <a:srgbClr val="A6377D"/>
                </a:solidFill>
              </a:rPr>
              <a:t> teknolojisi, bugün eğitim ortamını şekillendiren belki de en güçlü faktördür.</a:t>
            </a:r>
            <a:r>
              <a:rPr lang="en-IE" sz="2800" b="1" dirty="0" smtClean="0">
                <a:solidFill>
                  <a:srgbClr val="A6377D"/>
                </a:solidFill>
              </a:rPr>
              <a:t> </a:t>
            </a:r>
            <a:endParaRPr lang="en-IE" sz="2800" b="1" dirty="0">
              <a:solidFill>
                <a:srgbClr val="A6377D"/>
              </a:solidFill>
            </a:endParaRPr>
          </a:p>
          <a:p>
            <a:r>
              <a:rPr lang="en-IE" b="1" u="sng" dirty="0" err="1" smtClean="0">
                <a:solidFill>
                  <a:schemeClr val="accent1"/>
                </a:solidFill>
              </a:rPr>
              <a:t>Eğitim</a:t>
            </a:r>
            <a:r>
              <a:rPr lang="en-IE" dirty="0" smtClean="0">
                <a:solidFill>
                  <a:schemeClr val="tx1">
                    <a:lumMod val="75000"/>
                    <a:lumOff val="25000"/>
                  </a:schemeClr>
                </a:solidFill>
              </a:rPr>
              <a:t> </a:t>
            </a:r>
            <a:r>
              <a:rPr lang="en-IE" dirty="0" err="1" smtClean="0">
                <a:solidFill>
                  <a:schemeClr val="tx1">
                    <a:lumMod val="75000"/>
                    <a:lumOff val="25000"/>
                  </a:schemeClr>
                </a:solidFill>
              </a:rPr>
              <a:t>Kapsayıcı</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eşit</a:t>
            </a:r>
            <a:r>
              <a:rPr lang="en-IE" dirty="0" smtClean="0">
                <a:solidFill>
                  <a:schemeClr val="tx1">
                    <a:lumMod val="75000"/>
                    <a:lumOff val="25000"/>
                  </a:schemeClr>
                </a:solidFill>
              </a:rPr>
              <a:t> </a:t>
            </a:r>
            <a:r>
              <a:rPr lang="en-IE" dirty="0" err="1" smtClean="0">
                <a:solidFill>
                  <a:schemeClr val="tx1">
                    <a:lumMod val="75000"/>
                    <a:lumOff val="25000"/>
                  </a:schemeClr>
                </a:solidFill>
              </a:rPr>
              <a:t>kaliteli</a:t>
            </a:r>
            <a:r>
              <a:rPr lang="en-IE" dirty="0" smtClean="0">
                <a:solidFill>
                  <a:schemeClr val="tx1">
                    <a:lumMod val="75000"/>
                    <a:lumOff val="25000"/>
                  </a:schemeClr>
                </a:solidFill>
              </a:rPr>
              <a:t> </a:t>
            </a:r>
            <a:r>
              <a:rPr lang="en-IE" dirty="0" err="1" smtClean="0">
                <a:solidFill>
                  <a:schemeClr val="tx1">
                    <a:lumMod val="75000"/>
                    <a:lumOff val="25000"/>
                  </a:schemeClr>
                </a:solidFill>
              </a:rPr>
              <a:t>eğitim</a:t>
            </a:r>
            <a:r>
              <a:rPr lang="en-IE" dirty="0" smtClean="0">
                <a:solidFill>
                  <a:schemeClr val="tx1">
                    <a:lumMod val="75000"/>
                    <a:lumOff val="25000"/>
                  </a:schemeClr>
                </a:solidFill>
              </a:rPr>
              <a:t> </a:t>
            </a:r>
            <a:r>
              <a:rPr lang="en-IE" dirty="0" err="1" smtClean="0">
                <a:solidFill>
                  <a:schemeClr val="tx1">
                    <a:lumMod val="75000"/>
                    <a:lumOff val="25000"/>
                  </a:schemeClr>
                </a:solidFill>
              </a:rPr>
              <a:t>çok</a:t>
            </a:r>
            <a:r>
              <a:rPr lang="en-IE" dirty="0" smtClean="0">
                <a:solidFill>
                  <a:schemeClr val="tx1">
                    <a:lumMod val="75000"/>
                    <a:lumOff val="25000"/>
                  </a:schemeClr>
                </a:solidFill>
              </a:rPr>
              <a:t> </a:t>
            </a:r>
            <a:r>
              <a:rPr lang="en-IE" dirty="0" err="1" smtClean="0">
                <a:solidFill>
                  <a:schemeClr val="tx1">
                    <a:lumMod val="75000"/>
                    <a:lumOff val="25000"/>
                  </a:schemeClr>
                </a:solidFill>
              </a:rPr>
              <a:t>yavaştır</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çoğu</a:t>
            </a:r>
            <a:r>
              <a:rPr lang="en-IE" dirty="0" smtClean="0">
                <a:solidFill>
                  <a:schemeClr val="tx1">
                    <a:lumMod val="75000"/>
                    <a:lumOff val="25000"/>
                  </a:schemeClr>
                </a:solidFill>
              </a:rPr>
              <a:t> </a:t>
            </a:r>
            <a:r>
              <a:rPr lang="en-IE" dirty="0" err="1" smtClean="0">
                <a:solidFill>
                  <a:schemeClr val="tx1">
                    <a:lumMod val="75000"/>
                    <a:lumOff val="25000"/>
                  </a:schemeClr>
                </a:solidFill>
              </a:rPr>
              <a:t>zaman</a:t>
            </a:r>
            <a:r>
              <a:rPr lang="en-IE" dirty="0" smtClean="0">
                <a:solidFill>
                  <a:schemeClr val="tx1">
                    <a:lumMod val="75000"/>
                    <a:lumOff val="25000"/>
                  </a:schemeClr>
                </a:solidFill>
              </a:rPr>
              <a:t> </a:t>
            </a:r>
            <a:r>
              <a:rPr lang="en-IE" dirty="0" err="1" smtClean="0">
                <a:solidFill>
                  <a:schemeClr val="tx1">
                    <a:lumMod val="75000"/>
                    <a:lumOff val="25000"/>
                  </a:schemeClr>
                </a:solidFill>
              </a:rPr>
              <a:t>erişilemez</a:t>
            </a:r>
            <a:r>
              <a:rPr lang="en-IE" dirty="0" smtClean="0">
                <a:solidFill>
                  <a:schemeClr val="tx1">
                    <a:lumMod val="75000"/>
                    <a:lumOff val="25000"/>
                  </a:schemeClr>
                </a:solidFill>
              </a:rPr>
              <a:t>. </a:t>
            </a:r>
            <a:r>
              <a:rPr lang="en-IE" dirty="0" err="1" smtClean="0">
                <a:solidFill>
                  <a:schemeClr val="tx1">
                    <a:lumMod val="75000"/>
                    <a:lumOff val="25000"/>
                  </a:schemeClr>
                </a:solidFill>
              </a:rPr>
              <a:t>Covid'den</a:t>
            </a:r>
            <a:r>
              <a:rPr lang="en-IE" dirty="0" smtClean="0">
                <a:solidFill>
                  <a:schemeClr val="tx1">
                    <a:lumMod val="75000"/>
                    <a:lumOff val="25000"/>
                  </a:schemeClr>
                </a:solidFill>
              </a:rPr>
              <a:t> </a:t>
            </a:r>
            <a:r>
              <a:rPr lang="en-IE" dirty="0" err="1" smtClean="0">
                <a:solidFill>
                  <a:schemeClr val="tx1">
                    <a:lumMod val="75000"/>
                    <a:lumOff val="25000"/>
                  </a:schemeClr>
                </a:solidFill>
              </a:rPr>
              <a:t>önce</a:t>
            </a:r>
            <a:r>
              <a:rPr lang="en-IE" dirty="0" smtClean="0">
                <a:solidFill>
                  <a:schemeClr val="tx1">
                    <a:lumMod val="75000"/>
                    <a:lumOff val="25000"/>
                  </a:schemeClr>
                </a:solidFill>
              </a:rPr>
              <a:t> 200 </a:t>
            </a:r>
            <a:r>
              <a:rPr lang="en-IE" dirty="0" err="1" smtClean="0">
                <a:solidFill>
                  <a:schemeClr val="tx1">
                    <a:lumMod val="75000"/>
                    <a:lumOff val="25000"/>
                  </a:schemeClr>
                </a:solidFill>
              </a:rPr>
              <a:t>milyondan</a:t>
            </a:r>
            <a:r>
              <a:rPr lang="en-IE" dirty="0" smtClean="0">
                <a:solidFill>
                  <a:schemeClr val="tx1">
                    <a:lumMod val="75000"/>
                    <a:lumOff val="25000"/>
                  </a:schemeClr>
                </a:solidFill>
              </a:rPr>
              <a:t> </a:t>
            </a:r>
            <a:r>
              <a:rPr lang="en-IE" dirty="0" err="1" smtClean="0">
                <a:solidFill>
                  <a:schemeClr val="tx1">
                    <a:lumMod val="75000"/>
                    <a:lumOff val="25000"/>
                  </a:schemeClr>
                </a:solidFill>
              </a:rPr>
              <a:t>fazla</a:t>
            </a:r>
            <a:r>
              <a:rPr lang="en-IE" dirty="0" smtClean="0">
                <a:solidFill>
                  <a:schemeClr val="tx1">
                    <a:lumMod val="75000"/>
                    <a:lumOff val="25000"/>
                  </a:schemeClr>
                </a:solidFill>
              </a:rPr>
              <a:t> </a:t>
            </a:r>
            <a:r>
              <a:rPr lang="en-IE" dirty="0" err="1" smtClean="0">
                <a:solidFill>
                  <a:schemeClr val="tx1">
                    <a:lumMod val="75000"/>
                    <a:lumOff val="25000"/>
                  </a:schemeClr>
                </a:solidFill>
              </a:rPr>
              <a:t>çocuk</a:t>
            </a:r>
            <a:r>
              <a:rPr lang="en-IE" dirty="0" smtClean="0">
                <a:solidFill>
                  <a:schemeClr val="tx1">
                    <a:lumMod val="75000"/>
                    <a:lumOff val="25000"/>
                  </a:schemeClr>
                </a:solidFill>
              </a:rPr>
              <a:t> 2030'a </a:t>
            </a:r>
            <a:r>
              <a:rPr lang="en-IE" dirty="0" err="1" smtClean="0">
                <a:solidFill>
                  <a:schemeClr val="tx1">
                    <a:lumMod val="75000"/>
                    <a:lumOff val="25000"/>
                  </a:schemeClr>
                </a:solidFill>
              </a:rPr>
              <a:t>kadar</a:t>
            </a:r>
            <a:r>
              <a:rPr lang="en-IE" dirty="0" smtClean="0">
                <a:solidFill>
                  <a:schemeClr val="tx1">
                    <a:lumMod val="75000"/>
                    <a:lumOff val="25000"/>
                  </a:schemeClr>
                </a:solidFill>
              </a:rPr>
              <a:t> </a:t>
            </a:r>
            <a:r>
              <a:rPr lang="en-IE" dirty="0" err="1" smtClean="0">
                <a:solidFill>
                  <a:schemeClr val="tx1">
                    <a:lumMod val="75000"/>
                    <a:lumOff val="25000"/>
                  </a:schemeClr>
                </a:solidFill>
              </a:rPr>
              <a:t>okula</a:t>
            </a:r>
            <a:r>
              <a:rPr lang="en-IE" dirty="0" smtClean="0">
                <a:solidFill>
                  <a:schemeClr val="tx1">
                    <a:lumMod val="75000"/>
                    <a:lumOff val="25000"/>
                  </a:schemeClr>
                </a:solidFill>
              </a:rPr>
              <a:t> </a:t>
            </a:r>
            <a:r>
              <a:rPr lang="en-IE" dirty="0" err="1" smtClean="0">
                <a:solidFill>
                  <a:schemeClr val="tx1">
                    <a:lumMod val="75000"/>
                    <a:lumOff val="25000"/>
                  </a:schemeClr>
                </a:solidFill>
              </a:rPr>
              <a:t>gidemeyecek</a:t>
            </a:r>
            <a:r>
              <a:rPr lang="en-IE" dirty="0" smtClean="0">
                <a:solidFill>
                  <a:schemeClr val="tx1">
                    <a:lumMod val="75000"/>
                    <a:lumOff val="25000"/>
                  </a:schemeClr>
                </a:solidFill>
              </a:rPr>
              <a:t>! </a:t>
            </a:r>
            <a:r>
              <a:rPr lang="en-IE" dirty="0" err="1" smtClean="0">
                <a:solidFill>
                  <a:schemeClr val="tx1">
                    <a:lumMod val="75000"/>
                    <a:lumOff val="25000"/>
                  </a:schemeClr>
                </a:solidFill>
              </a:rPr>
              <a:t>Çocukların</a:t>
            </a:r>
            <a:r>
              <a:rPr lang="en-IE" dirty="0" smtClean="0">
                <a:solidFill>
                  <a:schemeClr val="tx1">
                    <a:lumMod val="75000"/>
                    <a:lumOff val="25000"/>
                  </a:schemeClr>
                </a:solidFill>
              </a:rPr>
              <a:t> </a:t>
            </a:r>
            <a:r>
              <a:rPr lang="en-IE" dirty="0" err="1" smtClean="0">
                <a:solidFill>
                  <a:schemeClr val="tx1">
                    <a:lumMod val="75000"/>
                    <a:lumOff val="25000"/>
                  </a:schemeClr>
                </a:solidFill>
              </a:rPr>
              <a:t>okulu</a:t>
            </a:r>
            <a:r>
              <a:rPr lang="en-IE" dirty="0" smtClean="0">
                <a:solidFill>
                  <a:schemeClr val="tx1">
                    <a:lumMod val="75000"/>
                    <a:lumOff val="25000"/>
                  </a:schemeClr>
                </a:solidFill>
              </a:rPr>
              <a:t> </a:t>
            </a:r>
            <a:r>
              <a:rPr lang="en-IE" dirty="0" err="1" smtClean="0">
                <a:solidFill>
                  <a:schemeClr val="tx1">
                    <a:lumMod val="75000"/>
                    <a:lumOff val="25000"/>
                  </a:schemeClr>
                </a:solidFill>
              </a:rPr>
              <a:t>bitirme</a:t>
            </a:r>
            <a:r>
              <a:rPr lang="en-IE" dirty="0" smtClean="0">
                <a:solidFill>
                  <a:schemeClr val="tx1">
                    <a:lumMod val="75000"/>
                    <a:lumOff val="25000"/>
                  </a:schemeClr>
                </a:solidFill>
              </a:rPr>
              <a:t> </a:t>
            </a:r>
            <a:r>
              <a:rPr lang="en-IE" dirty="0" err="1" smtClean="0">
                <a:solidFill>
                  <a:schemeClr val="tx1">
                    <a:lumMod val="75000"/>
                    <a:lumOff val="25000"/>
                  </a:schemeClr>
                </a:solidFill>
              </a:rPr>
              <a:t>oranı</a:t>
            </a:r>
            <a:r>
              <a:rPr lang="en-IE" dirty="0" smtClean="0">
                <a:solidFill>
                  <a:schemeClr val="tx1">
                    <a:lumMod val="75000"/>
                    <a:lumOff val="25000"/>
                  </a:schemeClr>
                </a:solidFill>
              </a:rPr>
              <a:t> </a:t>
            </a:r>
            <a:r>
              <a:rPr lang="en-IE" dirty="0" err="1" smtClean="0">
                <a:solidFill>
                  <a:schemeClr val="tx1">
                    <a:lumMod val="75000"/>
                    <a:lumOff val="25000"/>
                  </a:schemeClr>
                </a:solidFill>
              </a:rPr>
              <a:t>zengin</a:t>
            </a:r>
            <a:r>
              <a:rPr lang="en-IE" dirty="0" smtClean="0">
                <a:solidFill>
                  <a:schemeClr val="tx1">
                    <a:lumMod val="75000"/>
                    <a:lumOff val="25000"/>
                  </a:schemeClr>
                </a:solidFill>
              </a:rPr>
              <a:t> </a:t>
            </a:r>
            <a:r>
              <a:rPr lang="en-IE" dirty="0" err="1" smtClean="0">
                <a:solidFill>
                  <a:schemeClr val="tx1">
                    <a:lumMod val="75000"/>
                    <a:lumOff val="25000"/>
                  </a:schemeClr>
                </a:solidFill>
              </a:rPr>
              <a:t>hanelerde</a:t>
            </a:r>
            <a:r>
              <a:rPr lang="en-IE" dirty="0" smtClean="0">
                <a:solidFill>
                  <a:schemeClr val="tx1">
                    <a:lumMod val="75000"/>
                    <a:lumOff val="25000"/>
                  </a:schemeClr>
                </a:solidFill>
              </a:rPr>
              <a:t>% 79, en fakir </a:t>
            </a:r>
            <a:r>
              <a:rPr lang="en-IE" dirty="0" err="1" smtClean="0">
                <a:solidFill>
                  <a:schemeClr val="tx1">
                    <a:lumMod val="75000"/>
                    <a:lumOff val="25000"/>
                  </a:schemeClr>
                </a:solidFill>
              </a:rPr>
              <a:t>hanelerde</a:t>
            </a:r>
            <a:r>
              <a:rPr lang="en-IE" dirty="0" smtClean="0">
                <a:solidFill>
                  <a:schemeClr val="tx1">
                    <a:lumMod val="75000"/>
                    <a:lumOff val="25000"/>
                  </a:schemeClr>
                </a:solidFill>
              </a:rPr>
              <a:t> </a:t>
            </a:r>
            <a:r>
              <a:rPr lang="en-IE" dirty="0" err="1" smtClean="0">
                <a:solidFill>
                  <a:schemeClr val="tx1">
                    <a:lumMod val="75000"/>
                    <a:lumOff val="25000"/>
                  </a:schemeClr>
                </a:solidFill>
              </a:rPr>
              <a:t>ise</a:t>
            </a:r>
            <a:r>
              <a:rPr lang="en-IE" dirty="0" smtClean="0">
                <a:solidFill>
                  <a:schemeClr val="tx1">
                    <a:lumMod val="75000"/>
                    <a:lumOff val="25000"/>
                  </a:schemeClr>
                </a:solidFill>
              </a:rPr>
              <a:t>% 34'tür.</a:t>
            </a:r>
          </a:p>
          <a:p>
            <a:r>
              <a:rPr lang="en-IE" b="1" dirty="0" smtClean="0">
                <a:solidFill>
                  <a:schemeClr val="tx1">
                    <a:lumMod val="75000"/>
                    <a:lumOff val="25000"/>
                  </a:schemeClr>
                </a:solidFill>
              </a:rPr>
              <a:t>COVID </a:t>
            </a:r>
            <a:r>
              <a:rPr lang="en-IE" b="1" dirty="0" err="1" smtClean="0">
                <a:solidFill>
                  <a:schemeClr val="tx1">
                    <a:lumMod val="75000"/>
                    <a:lumOff val="25000"/>
                  </a:schemeClr>
                </a:solidFill>
              </a:rPr>
              <a:t>Okulların</a:t>
            </a:r>
            <a:r>
              <a:rPr lang="en-IE" b="1" dirty="0" smtClean="0">
                <a:solidFill>
                  <a:schemeClr val="tx1">
                    <a:lumMod val="75000"/>
                    <a:lumOff val="25000"/>
                  </a:schemeClr>
                </a:solidFill>
              </a:rPr>
              <a:t> </a:t>
            </a:r>
            <a:r>
              <a:rPr lang="en-IE" dirty="0" err="1" smtClean="0">
                <a:solidFill>
                  <a:schemeClr val="tx1">
                    <a:lumMod val="75000"/>
                    <a:lumOff val="25000"/>
                  </a:schemeClr>
                </a:solidFill>
              </a:rPr>
              <a:t>kapanması</a:t>
            </a:r>
            <a:r>
              <a:rPr lang="en-IE" dirty="0" smtClean="0">
                <a:solidFill>
                  <a:schemeClr val="tx1">
                    <a:lumMod val="75000"/>
                    <a:lumOff val="25000"/>
                  </a:schemeClr>
                </a:solidFill>
              </a:rPr>
              <a:t> </a:t>
            </a:r>
            <a:r>
              <a:rPr lang="en-IE" dirty="0" err="1" smtClean="0">
                <a:solidFill>
                  <a:schemeClr val="tx1">
                    <a:lumMod val="75000"/>
                    <a:lumOff val="25000"/>
                  </a:schemeClr>
                </a:solidFill>
              </a:rPr>
              <a:t>öğrencilerin</a:t>
            </a:r>
            <a:r>
              <a:rPr lang="en-IE" dirty="0" smtClean="0">
                <a:solidFill>
                  <a:schemeClr val="tx1">
                    <a:lumMod val="75000"/>
                    <a:lumOff val="25000"/>
                  </a:schemeClr>
                </a:solidFill>
              </a:rPr>
              <a:t>% 90'ını </a:t>
            </a:r>
            <a:r>
              <a:rPr lang="en-IE" dirty="0" err="1" smtClean="0">
                <a:solidFill>
                  <a:schemeClr val="tx1">
                    <a:lumMod val="75000"/>
                    <a:lumOff val="25000"/>
                  </a:schemeClr>
                </a:solidFill>
              </a:rPr>
              <a:t>okul</a:t>
            </a:r>
            <a:r>
              <a:rPr lang="en-IE" dirty="0" smtClean="0">
                <a:solidFill>
                  <a:schemeClr val="tx1">
                    <a:lumMod val="75000"/>
                    <a:lumOff val="25000"/>
                  </a:schemeClr>
                </a:solidFill>
              </a:rPr>
              <a:t> </a:t>
            </a:r>
            <a:r>
              <a:rPr lang="en-IE" dirty="0" err="1" smtClean="0">
                <a:solidFill>
                  <a:schemeClr val="tx1">
                    <a:lumMod val="75000"/>
                    <a:lumOff val="25000"/>
                  </a:schemeClr>
                </a:solidFill>
              </a:rPr>
              <a:t>dışında</a:t>
            </a:r>
            <a:r>
              <a:rPr lang="en-IE" dirty="0" smtClean="0">
                <a:solidFill>
                  <a:schemeClr val="tx1">
                    <a:lumMod val="75000"/>
                    <a:lumOff val="25000"/>
                  </a:schemeClr>
                </a:solidFill>
              </a:rPr>
              <a:t> </a:t>
            </a:r>
            <a:r>
              <a:rPr lang="en-IE" dirty="0" err="1" smtClean="0">
                <a:solidFill>
                  <a:schemeClr val="tx1">
                    <a:lumMod val="75000"/>
                    <a:lumOff val="25000"/>
                  </a:schemeClr>
                </a:solidFill>
              </a:rPr>
              <a:t>tuttu</a:t>
            </a:r>
            <a:r>
              <a:rPr lang="en-IE" dirty="0" smtClean="0">
                <a:solidFill>
                  <a:schemeClr val="tx1">
                    <a:lumMod val="75000"/>
                    <a:lumOff val="25000"/>
                  </a:schemeClr>
                </a:solidFill>
              </a:rPr>
              <a:t>. </a:t>
            </a:r>
            <a:r>
              <a:rPr lang="en-IE" dirty="0" err="1" smtClean="0">
                <a:solidFill>
                  <a:schemeClr val="tx1">
                    <a:lumMod val="75000"/>
                    <a:lumOff val="25000"/>
                  </a:schemeClr>
                </a:solidFill>
              </a:rPr>
              <a:t>Uzaktan</a:t>
            </a:r>
            <a:r>
              <a:rPr lang="en-IE" dirty="0" smtClean="0">
                <a:solidFill>
                  <a:schemeClr val="tx1">
                    <a:lumMod val="75000"/>
                    <a:lumOff val="25000"/>
                  </a:schemeClr>
                </a:solidFill>
              </a:rPr>
              <a:t> </a:t>
            </a:r>
            <a:r>
              <a:rPr lang="en-IE" dirty="0" err="1" smtClean="0">
                <a:solidFill>
                  <a:schemeClr val="tx1">
                    <a:lumMod val="75000"/>
                    <a:lumOff val="25000"/>
                  </a:schemeClr>
                </a:solidFill>
              </a:rPr>
              <a:t>eğitim</a:t>
            </a:r>
            <a:r>
              <a:rPr lang="en-IE" dirty="0" smtClean="0">
                <a:solidFill>
                  <a:schemeClr val="tx1">
                    <a:lumMod val="75000"/>
                    <a:lumOff val="25000"/>
                  </a:schemeClr>
                </a:solidFill>
              </a:rPr>
              <a:t>, en </a:t>
            </a:r>
            <a:r>
              <a:rPr lang="en-IE" dirty="0" err="1" smtClean="0">
                <a:solidFill>
                  <a:schemeClr val="tx1">
                    <a:lumMod val="75000"/>
                    <a:lumOff val="25000"/>
                  </a:schemeClr>
                </a:solidFill>
              </a:rPr>
              <a:t>az</a:t>
            </a:r>
            <a:r>
              <a:rPr lang="en-IE" dirty="0" smtClean="0">
                <a:solidFill>
                  <a:schemeClr val="tx1">
                    <a:lumMod val="75000"/>
                    <a:lumOff val="25000"/>
                  </a:schemeClr>
                </a:solidFill>
              </a:rPr>
              <a:t> 50 </a:t>
            </a:r>
            <a:r>
              <a:rPr lang="en-IE" dirty="0" err="1" smtClean="0">
                <a:solidFill>
                  <a:schemeClr val="tx1">
                    <a:lumMod val="75000"/>
                    <a:lumOff val="25000"/>
                  </a:schemeClr>
                </a:solidFill>
              </a:rPr>
              <a:t>milyon</a:t>
            </a:r>
            <a:r>
              <a:rPr lang="en-IE" dirty="0" smtClean="0">
                <a:solidFill>
                  <a:schemeClr val="tx1">
                    <a:lumMod val="75000"/>
                    <a:lumOff val="25000"/>
                  </a:schemeClr>
                </a:solidFill>
              </a:rPr>
              <a:t> </a:t>
            </a:r>
            <a:r>
              <a:rPr lang="en-IE" dirty="0" err="1" smtClean="0">
                <a:solidFill>
                  <a:schemeClr val="tx1">
                    <a:lumMod val="75000"/>
                    <a:lumOff val="25000"/>
                  </a:schemeClr>
                </a:solidFill>
              </a:rPr>
              <a:t>öğrenciye</a:t>
            </a:r>
            <a:r>
              <a:rPr lang="en-IE" dirty="0" smtClean="0">
                <a:solidFill>
                  <a:schemeClr val="tx1">
                    <a:lumMod val="75000"/>
                    <a:lumOff val="25000"/>
                  </a:schemeClr>
                </a:solidFill>
              </a:rPr>
              <a:t> </a:t>
            </a:r>
            <a:r>
              <a:rPr lang="en-IE" dirty="0" err="1" smtClean="0">
                <a:solidFill>
                  <a:schemeClr val="tx1">
                    <a:lumMod val="75000"/>
                    <a:lumOff val="25000"/>
                  </a:schemeClr>
                </a:solidFill>
              </a:rPr>
              <a:t>ulaşılamıyordu</a:t>
            </a:r>
            <a:r>
              <a:rPr lang="en-IE" dirty="0" smtClean="0">
                <a:solidFill>
                  <a:schemeClr val="tx1">
                    <a:lumMod val="75000"/>
                    <a:lumOff val="25000"/>
                  </a:schemeClr>
                </a:solidFill>
              </a:rPr>
              <a:t>. </a:t>
            </a:r>
            <a:r>
              <a:rPr lang="en-IE" dirty="0" err="1" smtClean="0">
                <a:solidFill>
                  <a:schemeClr val="tx1">
                    <a:lumMod val="75000"/>
                    <a:lumOff val="25000"/>
                  </a:schemeClr>
                </a:solidFill>
              </a:rPr>
              <a:t>İlkokulların</a:t>
            </a:r>
            <a:r>
              <a:rPr lang="en-IE" dirty="0" smtClean="0">
                <a:solidFill>
                  <a:schemeClr val="tx1">
                    <a:lumMod val="75000"/>
                    <a:lumOff val="25000"/>
                  </a:schemeClr>
                </a:solidFill>
              </a:rPr>
              <a:t> </a:t>
            </a:r>
            <a:r>
              <a:rPr lang="en-IE" dirty="0" err="1" smtClean="0">
                <a:solidFill>
                  <a:schemeClr val="tx1">
                    <a:lumMod val="75000"/>
                    <a:lumOff val="25000"/>
                  </a:schemeClr>
                </a:solidFill>
              </a:rPr>
              <a:t>yalnızca</a:t>
            </a:r>
            <a:r>
              <a:rPr lang="en-IE" dirty="0" smtClean="0">
                <a:solidFill>
                  <a:schemeClr val="tx1">
                    <a:lumMod val="75000"/>
                    <a:lumOff val="25000"/>
                  </a:schemeClr>
                </a:solidFill>
              </a:rPr>
              <a:t>% 65'i COVID-19'un </a:t>
            </a:r>
            <a:r>
              <a:rPr lang="en-IE" dirty="0" err="1" smtClean="0">
                <a:solidFill>
                  <a:schemeClr val="tx1">
                    <a:lumMod val="75000"/>
                    <a:lumOff val="25000"/>
                  </a:schemeClr>
                </a:solidFill>
              </a:rPr>
              <a:t>önlenmesinin</a:t>
            </a:r>
            <a:r>
              <a:rPr lang="en-IE" dirty="0" smtClean="0">
                <a:solidFill>
                  <a:schemeClr val="tx1">
                    <a:lumMod val="75000"/>
                    <a:lumOff val="25000"/>
                  </a:schemeClr>
                </a:solidFill>
              </a:rPr>
              <a:t> </a:t>
            </a:r>
            <a:r>
              <a:rPr lang="en-IE" dirty="0" err="1" smtClean="0">
                <a:solidFill>
                  <a:schemeClr val="tx1">
                    <a:lumMod val="75000"/>
                    <a:lumOff val="25000"/>
                  </a:schemeClr>
                </a:solidFill>
              </a:rPr>
              <a:t>geleceği</a:t>
            </a:r>
            <a:r>
              <a:rPr lang="en-IE" dirty="0" smtClean="0">
                <a:solidFill>
                  <a:schemeClr val="tx1">
                    <a:lumMod val="75000"/>
                    <a:lumOff val="25000"/>
                  </a:schemeClr>
                </a:solidFill>
              </a:rPr>
              <a:t> </a:t>
            </a:r>
            <a:r>
              <a:rPr lang="en-IE" dirty="0" err="1" smtClean="0">
                <a:solidFill>
                  <a:schemeClr val="tx1">
                    <a:lumMod val="75000"/>
                    <a:lumOff val="25000"/>
                  </a:schemeClr>
                </a:solidFill>
              </a:rPr>
              <a:t>için</a:t>
            </a:r>
            <a:r>
              <a:rPr lang="en-IE" dirty="0" smtClean="0">
                <a:solidFill>
                  <a:schemeClr val="tx1">
                    <a:lumMod val="75000"/>
                    <a:lumOff val="25000"/>
                  </a:schemeClr>
                </a:solidFill>
              </a:rPr>
              <a:t> </a:t>
            </a:r>
            <a:r>
              <a:rPr lang="en-IE" dirty="0" err="1" smtClean="0">
                <a:solidFill>
                  <a:schemeClr val="tx1">
                    <a:lumMod val="75000"/>
                    <a:lumOff val="25000"/>
                  </a:schemeClr>
                </a:solidFill>
              </a:rPr>
              <a:t>kritik</a:t>
            </a:r>
            <a:r>
              <a:rPr lang="en-IE" dirty="0" smtClean="0">
                <a:solidFill>
                  <a:schemeClr val="tx1">
                    <a:lumMod val="75000"/>
                    <a:lumOff val="25000"/>
                  </a:schemeClr>
                </a:solidFill>
              </a:rPr>
              <a:t> </a:t>
            </a:r>
            <a:r>
              <a:rPr lang="en-IE" dirty="0" err="1" smtClean="0">
                <a:solidFill>
                  <a:schemeClr val="tx1">
                    <a:lumMod val="75000"/>
                    <a:lumOff val="25000"/>
                  </a:schemeClr>
                </a:solidFill>
              </a:rPr>
              <a:t>olan</a:t>
            </a:r>
            <a:r>
              <a:rPr lang="en-IE" dirty="0" smtClean="0">
                <a:solidFill>
                  <a:schemeClr val="tx1">
                    <a:lumMod val="75000"/>
                    <a:lumOff val="25000"/>
                  </a:schemeClr>
                </a:solidFill>
              </a:rPr>
              <a:t> </a:t>
            </a:r>
            <a:r>
              <a:rPr lang="en-IE" dirty="0" err="1" smtClean="0">
                <a:solidFill>
                  <a:schemeClr val="tx1">
                    <a:lumMod val="75000"/>
                    <a:lumOff val="25000"/>
                  </a:schemeClr>
                </a:solidFill>
              </a:rPr>
              <a:t>temel</a:t>
            </a:r>
            <a:r>
              <a:rPr lang="en-IE" dirty="0" smtClean="0">
                <a:solidFill>
                  <a:schemeClr val="tx1">
                    <a:lumMod val="75000"/>
                    <a:lumOff val="25000"/>
                  </a:schemeClr>
                </a:solidFill>
              </a:rPr>
              <a:t> </a:t>
            </a:r>
            <a:r>
              <a:rPr lang="en-IE" dirty="0" err="1" smtClean="0">
                <a:solidFill>
                  <a:schemeClr val="tx1">
                    <a:lumMod val="75000"/>
                    <a:lumOff val="25000"/>
                  </a:schemeClr>
                </a:solidFill>
              </a:rPr>
              <a:t>yıkama</a:t>
            </a:r>
            <a:r>
              <a:rPr lang="en-IE" dirty="0" smtClean="0">
                <a:solidFill>
                  <a:schemeClr val="tx1">
                    <a:lumMod val="75000"/>
                    <a:lumOff val="25000"/>
                  </a:schemeClr>
                </a:solidFill>
              </a:rPr>
              <a:t> </a:t>
            </a:r>
            <a:r>
              <a:rPr lang="en-IE" dirty="0" err="1" smtClean="0">
                <a:solidFill>
                  <a:schemeClr val="tx1">
                    <a:lumMod val="75000"/>
                    <a:lumOff val="25000"/>
                  </a:schemeClr>
                </a:solidFill>
              </a:rPr>
              <a:t>tesislerine</a:t>
            </a:r>
            <a:r>
              <a:rPr lang="en-IE" dirty="0" smtClean="0">
                <a:solidFill>
                  <a:schemeClr val="tx1">
                    <a:lumMod val="75000"/>
                    <a:lumOff val="25000"/>
                  </a:schemeClr>
                </a:solidFill>
              </a:rPr>
              <a:t> </a:t>
            </a:r>
            <a:r>
              <a:rPr lang="en-IE" dirty="0" err="1" smtClean="0">
                <a:solidFill>
                  <a:schemeClr val="tx1">
                    <a:lumMod val="75000"/>
                    <a:lumOff val="25000"/>
                  </a:schemeClr>
                </a:solidFill>
              </a:rPr>
              <a:t>sahiptir</a:t>
            </a:r>
            <a:r>
              <a:rPr lang="en-IE" dirty="0" smtClean="0">
                <a:solidFill>
                  <a:schemeClr val="tx1">
                    <a:lumMod val="75000"/>
                    <a:lumOff val="25000"/>
                  </a:schemeClr>
                </a:solidFill>
              </a:rPr>
              <a:t>.</a:t>
            </a:r>
            <a:endParaRPr lang="en-IE" dirty="0">
              <a:solidFill>
                <a:schemeClr val="tx1">
                  <a:lumMod val="75000"/>
                  <a:lumOff val="25000"/>
                </a:schemeClr>
              </a:solidFill>
            </a:endParaRPr>
          </a:p>
        </p:txBody>
      </p:sp>
      <p:sp>
        <p:nvSpPr>
          <p:cNvPr id="10" name="Speech Bubble: Oval 9">
            <a:extLst>
              <a:ext uri="{FF2B5EF4-FFF2-40B4-BE49-F238E27FC236}">
                <a16:creationId xmlns:a16="http://schemas.microsoft.com/office/drawing/2014/main" xmlns="" id="{939B6C74-F6AF-49E2-ABDF-59CF4E08C671}"/>
              </a:ext>
            </a:extLst>
          </p:cNvPr>
          <p:cNvSpPr/>
          <p:nvPr/>
        </p:nvSpPr>
        <p:spPr>
          <a:xfrm>
            <a:off x="7153275" y="1953285"/>
            <a:ext cx="4772025" cy="4228440"/>
          </a:xfrm>
          <a:prstGeom prst="wedgeEllipseCallout">
            <a:avLst>
              <a:gd name="adj1" fmla="val -66925"/>
              <a:gd name="adj2" fmla="val -4344"/>
            </a:avLst>
          </a:prstGeom>
          <a:solidFill>
            <a:srgbClr val="ED2A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2400" b="1" i="0" dirty="0">
              <a:solidFill>
                <a:schemeClr val="bg1">
                  <a:lumMod val="95000"/>
                </a:schemeClr>
              </a:solidFill>
              <a:effectLst/>
            </a:endParaRPr>
          </a:p>
          <a:p>
            <a:pPr algn="ctr" fontAlgn="base"/>
            <a:r>
              <a:rPr lang="en-IE" sz="2400" b="1" dirty="0" smtClean="0">
                <a:solidFill>
                  <a:srgbClr val="FFFFFF"/>
                </a:solidFill>
                <a:effectLst/>
                <a:latin typeface="Oswald-Bold"/>
              </a:rPr>
              <a:t>‘</a:t>
            </a:r>
            <a:r>
              <a:rPr lang="tr-TR" sz="2400" b="1" dirty="0" smtClean="0">
                <a:solidFill>
                  <a:srgbClr val="FFFFFF"/>
                </a:solidFill>
                <a:latin typeface="Oswald-Bold"/>
              </a:rPr>
              <a:t>Kapsayıcı ve eşit kalitede eğitim sağlayın ve herkes için yaşam boyu öğrenme fırsatlarını teşvik edin '</a:t>
            </a:r>
            <a:endParaRPr lang="en-IE" sz="2400" b="1" dirty="0">
              <a:solidFill>
                <a:srgbClr val="FFFFFF"/>
              </a:solidFill>
              <a:effectLst/>
              <a:latin typeface="Oswald-Bold"/>
            </a:endParaRPr>
          </a:p>
          <a:p>
            <a:pPr algn="ctr"/>
            <a:endParaRPr lang="en-IE" sz="2400" b="1" dirty="0"/>
          </a:p>
          <a:p>
            <a:pPr algn="ctr"/>
            <a:r>
              <a:rPr lang="tr-TR" sz="2400" b="1" u="sng" dirty="0" smtClean="0">
                <a:solidFill>
                  <a:schemeClr val="accent1"/>
                </a:solidFill>
              </a:rPr>
              <a:t>Birleşmiş Milletler</a:t>
            </a:r>
            <a:endParaRPr lang="en-IE" sz="2400" b="1" u="sng" dirty="0">
              <a:solidFill>
                <a:schemeClr val="accent1"/>
              </a:solidFill>
            </a:endParaRPr>
          </a:p>
          <a:p>
            <a:pPr algn="ctr"/>
            <a:endParaRPr lang="en-IE" sz="2400" i="1" dirty="0">
              <a:solidFill>
                <a:schemeClr val="bg1">
                  <a:lumMod val="95000"/>
                </a:schemeClr>
              </a:solidFill>
            </a:endParaRPr>
          </a:p>
          <a:p>
            <a:pPr algn="ctr"/>
            <a:endParaRPr lang="en-IE" sz="2400" dirty="0">
              <a:solidFill>
                <a:schemeClr val="bg1">
                  <a:lumMod val="95000"/>
                </a:schemeClr>
              </a:solidFill>
            </a:endParaRPr>
          </a:p>
        </p:txBody>
      </p:sp>
      <p:sp>
        <p:nvSpPr>
          <p:cNvPr id="11" name="Text Placeholder 3">
            <a:extLst>
              <a:ext uri="{FF2B5EF4-FFF2-40B4-BE49-F238E27FC236}">
                <a16:creationId xmlns:a16="http://schemas.microsoft.com/office/drawing/2014/main" xmlns="" id="{AC8889F9-3CF6-4DBE-A2BE-8D1573A15A28}"/>
              </a:ext>
            </a:extLst>
          </p:cNvPr>
          <p:cNvSpPr>
            <a:spLocks noGrp="1"/>
          </p:cNvSpPr>
          <p:nvPr>
            <p:ph type="body" sz="quarter" idx="15"/>
          </p:nvPr>
        </p:nvSpPr>
        <p:spPr>
          <a:xfrm>
            <a:off x="2553634" y="123825"/>
            <a:ext cx="6361766" cy="697353"/>
          </a:xfrm>
        </p:spPr>
        <p:txBody>
          <a:bodyPr>
            <a:noAutofit/>
          </a:bodyPr>
          <a:lstStyle/>
          <a:p>
            <a:pPr algn="ctr"/>
            <a:r>
              <a:rPr lang="tr-TR" sz="5400" b="1" dirty="0" smtClean="0">
                <a:solidFill>
                  <a:schemeClr val="tx1">
                    <a:lumMod val="75000"/>
                    <a:lumOff val="25000"/>
                  </a:schemeClr>
                </a:solidFill>
              </a:rPr>
              <a:t>Hedef 4 Eğitim</a:t>
            </a:r>
            <a:endParaRPr lang="en-IE" sz="5400" b="1" dirty="0">
              <a:solidFill>
                <a:schemeClr val="tx1">
                  <a:lumMod val="75000"/>
                  <a:lumOff val="25000"/>
                </a:schemeClr>
              </a:solidFill>
            </a:endParaRPr>
          </a:p>
        </p:txBody>
      </p:sp>
    </p:spTree>
    <p:extLst>
      <p:ext uri="{BB962C8B-B14F-4D97-AF65-F5344CB8AC3E}">
        <p14:creationId xmlns:p14="http://schemas.microsoft.com/office/powerpoint/2010/main" xmlns="" val="16079355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F037C0EB-E9FB-4D97-B9E2-8C41E6695326}"/>
              </a:ext>
            </a:extLst>
          </p:cNvPr>
          <p:cNvSpPr>
            <a:spLocks noGrp="1"/>
          </p:cNvSpPr>
          <p:nvPr>
            <p:ph type="body" sz="quarter" idx="14"/>
          </p:nvPr>
        </p:nvSpPr>
        <p:spPr>
          <a:xfrm>
            <a:off x="3757188" y="1018903"/>
            <a:ext cx="8434812" cy="5458401"/>
          </a:xfrm>
        </p:spPr>
        <p:txBody>
          <a:bodyPr/>
          <a:lstStyle/>
          <a:p>
            <a:pPr algn="ctr"/>
            <a:r>
              <a:rPr lang="en-IE" b="0" i="0" dirty="0">
                <a:solidFill>
                  <a:schemeClr val="tx1">
                    <a:lumMod val="75000"/>
                    <a:lumOff val="25000"/>
                  </a:schemeClr>
                </a:solidFill>
                <a:effectLst/>
                <a:latin typeface="Averta"/>
              </a:rPr>
              <a:t> </a:t>
            </a:r>
            <a:r>
              <a:rPr lang="tr-TR" b="1" dirty="0" smtClean="0">
                <a:solidFill>
                  <a:schemeClr val="tx1">
                    <a:lumMod val="75000"/>
                    <a:lumOff val="25000"/>
                  </a:schemeClr>
                </a:solidFill>
              </a:rPr>
              <a:t>Halihazırda teknoloji ve eğitimin kesiştiği noktada büyük miktarda faaliyet gerçekleşiyor DSİ daha da fazla fırsat ve çözüm ekleyebilir ...</a:t>
            </a:r>
            <a:endParaRPr lang="en-IE" b="1" i="0" dirty="0">
              <a:solidFill>
                <a:schemeClr val="tx1">
                  <a:lumMod val="75000"/>
                  <a:lumOff val="25000"/>
                </a:schemeClr>
              </a:solidFill>
              <a:effectLst/>
            </a:endParaRPr>
          </a:p>
          <a:p>
            <a:r>
              <a:rPr lang="en-IE" sz="2200" b="1" dirty="0" err="1" smtClean="0">
                <a:solidFill>
                  <a:srgbClr val="ED2A59"/>
                </a:solidFill>
                <a:latin typeface="Averta"/>
              </a:rPr>
              <a:t>Evde</a:t>
            </a:r>
            <a:r>
              <a:rPr lang="en-IE" sz="2200" b="1" dirty="0" smtClean="0">
                <a:solidFill>
                  <a:srgbClr val="ED2A59"/>
                </a:solidFill>
                <a:latin typeface="Averta"/>
              </a:rPr>
              <a:t> </a:t>
            </a:r>
            <a:r>
              <a:rPr lang="en-IE" sz="2200" b="1" dirty="0" err="1" smtClean="0">
                <a:solidFill>
                  <a:srgbClr val="ED2A59"/>
                </a:solidFill>
                <a:latin typeface="Averta"/>
              </a:rPr>
              <a:t>Eğitim</a:t>
            </a:r>
            <a:r>
              <a:rPr lang="en-IE" sz="2200" b="1" dirty="0" smtClean="0">
                <a:solidFill>
                  <a:srgbClr val="ED2A59"/>
                </a:solidFill>
                <a:latin typeface="Averta"/>
              </a:rPr>
              <a:t> </a:t>
            </a:r>
            <a:r>
              <a:rPr lang="en-IE" sz="2200" b="1" dirty="0" err="1" smtClean="0">
                <a:solidFill>
                  <a:srgbClr val="ED2A59"/>
                </a:solidFill>
                <a:latin typeface="Averta"/>
              </a:rPr>
              <a:t>Platformları</a:t>
            </a:r>
            <a:r>
              <a:rPr lang="en-IE" sz="2200" b="1" dirty="0" smtClean="0">
                <a:solidFill>
                  <a:srgbClr val="ED2A59"/>
                </a:solidFill>
                <a:latin typeface="Averta"/>
              </a:rPr>
              <a:t> </a:t>
            </a:r>
            <a:r>
              <a:rPr lang="en-IE" sz="2200" b="1" dirty="0" err="1" smtClean="0">
                <a:solidFill>
                  <a:srgbClr val="ED2A59"/>
                </a:solidFill>
                <a:latin typeface="Averta"/>
              </a:rPr>
              <a:t>Birleşik</a:t>
            </a:r>
            <a:r>
              <a:rPr lang="en-IE" sz="2200" b="1" dirty="0" smtClean="0">
                <a:solidFill>
                  <a:srgbClr val="ED2A59"/>
                </a:solidFill>
                <a:latin typeface="Averta"/>
              </a:rPr>
              <a:t> </a:t>
            </a:r>
            <a:r>
              <a:rPr lang="en-IE" sz="2200" b="1" dirty="0" err="1" smtClean="0">
                <a:solidFill>
                  <a:srgbClr val="ED2A59"/>
                </a:solidFill>
                <a:latin typeface="Averta"/>
              </a:rPr>
              <a:t>Krallık'ta</a:t>
            </a:r>
            <a:r>
              <a:rPr lang="en-IE" sz="2200" b="1" dirty="0" smtClean="0">
                <a:solidFill>
                  <a:srgbClr val="ED2A59"/>
                </a:solidFill>
                <a:latin typeface="Averta"/>
              </a:rPr>
              <a:t> </a:t>
            </a:r>
            <a:r>
              <a:rPr lang="en-IE" sz="2200" b="1" u="sng" dirty="0" err="1" smtClean="0">
                <a:solidFill>
                  <a:schemeClr val="accent1"/>
                </a:solidFill>
                <a:latin typeface="Averta"/>
              </a:rPr>
              <a:t>Hegarty</a:t>
            </a:r>
            <a:r>
              <a:rPr lang="en-IE" sz="2200" b="1" u="sng" dirty="0" smtClean="0">
                <a:solidFill>
                  <a:schemeClr val="accent1"/>
                </a:solidFill>
                <a:latin typeface="Averta"/>
              </a:rPr>
              <a:t> Maths </a:t>
            </a:r>
            <a:r>
              <a:rPr lang="en-IE" sz="2200" dirty="0" err="1" smtClean="0">
                <a:solidFill>
                  <a:schemeClr val="tx1">
                    <a:lumMod val="75000"/>
                    <a:lumOff val="25000"/>
                  </a:schemeClr>
                </a:solidFill>
                <a:latin typeface="Averta"/>
              </a:rPr>
              <a:t>gibi</a:t>
            </a:r>
            <a:r>
              <a:rPr lang="en-IE" sz="2200" dirty="0" smtClean="0">
                <a:solidFill>
                  <a:schemeClr val="tx1">
                    <a:lumMod val="75000"/>
                    <a:lumOff val="25000"/>
                  </a:schemeClr>
                </a:solidFill>
                <a:latin typeface="Averta"/>
              </a:rPr>
              <a:t> </a:t>
            </a:r>
            <a:r>
              <a:rPr lang="en-IE" sz="2200" dirty="0" err="1" smtClean="0">
                <a:solidFill>
                  <a:schemeClr val="tx1">
                    <a:lumMod val="75000"/>
                    <a:lumOff val="25000"/>
                  </a:schemeClr>
                </a:solidFill>
                <a:latin typeface="Averta"/>
              </a:rPr>
              <a:t>platformlar</a:t>
            </a:r>
            <a:r>
              <a:rPr lang="en-IE" sz="2200" dirty="0" smtClean="0">
                <a:solidFill>
                  <a:schemeClr val="tx1">
                    <a:lumMod val="75000"/>
                    <a:lumOff val="25000"/>
                  </a:schemeClr>
                </a:solidFill>
                <a:latin typeface="Averta"/>
              </a:rPr>
              <a:t>, </a:t>
            </a:r>
            <a:r>
              <a:rPr lang="en-IE" sz="2200" dirty="0" err="1" smtClean="0">
                <a:solidFill>
                  <a:schemeClr val="tx1">
                    <a:lumMod val="75000"/>
                    <a:lumOff val="25000"/>
                  </a:schemeClr>
                </a:solidFill>
                <a:latin typeface="Averta"/>
              </a:rPr>
              <a:t>evde</a:t>
            </a:r>
            <a:r>
              <a:rPr lang="en-IE" sz="2200" dirty="0" smtClean="0">
                <a:solidFill>
                  <a:schemeClr val="tx1">
                    <a:lumMod val="75000"/>
                    <a:lumOff val="25000"/>
                  </a:schemeClr>
                </a:solidFill>
                <a:latin typeface="Averta"/>
              </a:rPr>
              <a:t> </a:t>
            </a:r>
            <a:r>
              <a:rPr lang="en-IE" sz="2200" dirty="0" err="1" smtClean="0">
                <a:solidFill>
                  <a:schemeClr val="tx1">
                    <a:lumMod val="75000"/>
                    <a:lumOff val="25000"/>
                  </a:schemeClr>
                </a:solidFill>
                <a:latin typeface="Averta"/>
              </a:rPr>
              <a:t>ücretsiz</a:t>
            </a:r>
            <a:r>
              <a:rPr lang="en-IE" sz="2200" dirty="0" smtClean="0">
                <a:solidFill>
                  <a:schemeClr val="tx1">
                    <a:lumMod val="75000"/>
                    <a:lumOff val="25000"/>
                  </a:schemeClr>
                </a:solidFill>
                <a:latin typeface="Averta"/>
              </a:rPr>
              <a:t> </a:t>
            </a:r>
            <a:r>
              <a:rPr lang="en-IE" sz="2200" dirty="0" err="1" smtClean="0">
                <a:solidFill>
                  <a:schemeClr val="tx1">
                    <a:lumMod val="75000"/>
                    <a:lumOff val="25000"/>
                  </a:schemeClr>
                </a:solidFill>
                <a:latin typeface="Averta"/>
              </a:rPr>
              <a:t>matematik</a:t>
            </a:r>
            <a:r>
              <a:rPr lang="en-IE" sz="2200" dirty="0" smtClean="0">
                <a:solidFill>
                  <a:schemeClr val="tx1">
                    <a:lumMod val="75000"/>
                    <a:lumOff val="25000"/>
                  </a:schemeClr>
                </a:solidFill>
                <a:latin typeface="Averta"/>
              </a:rPr>
              <a:t> </a:t>
            </a:r>
            <a:r>
              <a:rPr lang="en-IE" sz="2200" dirty="0" err="1" smtClean="0">
                <a:solidFill>
                  <a:schemeClr val="tx1">
                    <a:lumMod val="75000"/>
                    <a:lumOff val="25000"/>
                  </a:schemeClr>
                </a:solidFill>
                <a:latin typeface="Averta"/>
              </a:rPr>
              <a:t>öğrenmek</a:t>
            </a:r>
            <a:r>
              <a:rPr lang="en-IE" sz="2200" dirty="0" smtClean="0">
                <a:solidFill>
                  <a:schemeClr val="tx1">
                    <a:lumMod val="75000"/>
                    <a:lumOff val="25000"/>
                  </a:schemeClr>
                </a:solidFill>
                <a:latin typeface="Averta"/>
              </a:rPr>
              <a:t> </a:t>
            </a:r>
            <a:r>
              <a:rPr lang="en-IE" sz="2200" dirty="0" err="1" smtClean="0">
                <a:solidFill>
                  <a:schemeClr val="tx1">
                    <a:lumMod val="75000"/>
                    <a:lumOff val="25000"/>
                  </a:schemeClr>
                </a:solidFill>
                <a:latin typeface="Averta"/>
              </a:rPr>
              <a:t>ve</a:t>
            </a:r>
            <a:r>
              <a:rPr lang="en-IE" sz="2200" dirty="0" smtClean="0">
                <a:solidFill>
                  <a:schemeClr val="tx1">
                    <a:lumMod val="75000"/>
                    <a:lumOff val="25000"/>
                  </a:schemeClr>
                </a:solidFill>
                <a:latin typeface="Averta"/>
              </a:rPr>
              <a:t> </a:t>
            </a:r>
            <a:r>
              <a:rPr lang="en-IE" sz="2200" dirty="0" err="1" smtClean="0">
                <a:solidFill>
                  <a:schemeClr val="tx1">
                    <a:lumMod val="75000"/>
                    <a:lumOff val="25000"/>
                  </a:schemeClr>
                </a:solidFill>
                <a:latin typeface="Averta"/>
              </a:rPr>
              <a:t>pratik</a:t>
            </a:r>
            <a:r>
              <a:rPr lang="en-IE" sz="2200" dirty="0" smtClean="0">
                <a:solidFill>
                  <a:schemeClr val="tx1">
                    <a:lumMod val="75000"/>
                    <a:lumOff val="25000"/>
                  </a:schemeClr>
                </a:solidFill>
                <a:latin typeface="Averta"/>
              </a:rPr>
              <a:t> </a:t>
            </a:r>
            <a:r>
              <a:rPr lang="en-IE" sz="2200" dirty="0" err="1" smtClean="0">
                <a:solidFill>
                  <a:schemeClr val="tx1">
                    <a:lumMod val="75000"/>
                    <a:lumOff val="25000"/>
                  </a:schemeClr>
                </a:solidFill>
                <a:latin typeface="Averta"/>
              </a:rPr>
              <a:t>yapmak</a:t>
            </a:r>
            <a:r>
              <a:rPr lang="en-IE" sz="2200" dirty="0" smtClean="0">
                <a:solidFill>
                  <a:schemeClr val="tx1">
                    <a:lumMod val="75000"/>
                    <a:lumOff val="25000"/>
                  </a:schemeClr>
                </a:solidFill>
                <a:latin typeface="Averta"/>
              </a:rPr>
              <a:t> </a:t>
            </a:r>
            <a:r>
              <a:rPr lang="en-IE" sz="2200" dirty="0" err="1" smtClean="0">
                <a:solidFill>
                  <a:schemeClr val="tx1">
                    <a:lumMod val="75000"/>
                    <a:lumOff val="25000"/>
                  </a:schemeClr>
                </a:solidFill>
                <a:latin typeface="Averta"/>
              </a:rPr>
              <a:t>için</a:t>
            </a:r>
            <a:r>
              <a:rPr lang="en-IE" sz="2200" dirty="0" smtClean="0">
                <a:solidFill>
                  <a:schemeClr val="tx1">
                    <a:lumMod val="75000"/>
                    <a:lumOff val="25000"/>
                  </a:schemeClr>
                </a:solidFill>
                <a:latin typeface="Averta"/>
              </a:rPr>
              <a:t> </a:t>
            </a:r>
            <a:r>
              <a:rPr lang="en-IE" sz="2200" dirty="0" err="1" smtClean="0">
                <a:solidFill>
                  <a:schemeClr val="tx1">
                    <a:lumMod val="75000"/>
                    <a:lumOff val="25000"/>
                  </a:schemeClr>
                </a:solidFill>
                <a:latin typeface="Averta"/>
              </a:rPr>
              <a:t>platformun</a:t>
            </a:r>
            <a:r>
              <a:rPr lang="en-IE" sz="2200" dirty="0" smtClean="0">
                <a:solidFill>
                  <a:schemeClr val="tx1">
                    <a:lumMod val="75000"/>
                    <a:lumOff val="25000"/>
                  </a:schemeClr>
                </a:solidFill>
                <a:latin typeface="Averta"/>
              </a:rPr>
              <a:t> </a:t>
            </a:r>
            <a:r>
              <a:rPr lang="en-IE" sz="2200" dirty="0" err="1" smtClean="0">
                <a:solidFill>
                  <a:schemeClr val="tx1">
                    <a:lumMod val="75000"/>
                    <a:lumOff val="25000"/>
                  </a:schemeClr>
                </a:solidFill>
                <a:latin typeface="Averta"/>
              </a:rPr>
              <a:t>videolarını</a:t>
            </a:r>
            <a:r>
              <a:rPr lang="en-IE" sz="2200" dirty="0" smtClean="0">
                <a:solidFill>
                  <a:schemeClr val="tx1">
                    <a:lumMod val="75000"/>
                    <a:lumOff val="25000"/>
                  </a:schemeClr>
                </a:solidFill>
                <a:latin typeface="Averta"/>
              </a:rPr>
              <a:t> </a:t>
            </a:r>
            <a:r>
              <a:rPr lang="en-IE" sz="2200" dirty="0" err="1" smtClean="0">
                <a:solidFill>
                  <a:schemeClr val="tx1">
                    <a:lumMod val="75000"/>
                    <a:lumOff val="25000"/>
                  </a:schemeClr>
                </a:solidFill>
                <a:latin typeface="Averta"/>
              </a:rPr>
              <a:t>kullanan</a:t>
            </a:r>
            <a:r>
              <a:rPr lang="en-IE" sz="2200" dirty="0" smtClean="0">
                <a:solidFill>
                  <a:schemeClr val="tx1">
                    <a:lumMod val="75000"/>
                    <a:lumOff val="25000"/>
                  </a:schemeClr>
                </a:solidFill>
                <a:latin typeface="Averta"/>
              </a:rPr>
              <a:t> </a:t>
            </a:r>
            <a:r>
              <a:rPr lang="en-IE" sz="2200" dirty="0" err="1" smtClean="0">
                <a:solidFill>
                  <a:schemeClr val="tx1">
                    <a:lumMod val="75000"/>
                    <a:lumOff val="25000"/>
                  </a:schemeClr>
                </a:solidFill>
                <a:latin typeface="Averta"/>
              </a:rPr>
              <a:t>öğrenciler</a:t>
            </a:r>
            <a:r>
              <a:rPr lang="en-IE" sz="2200" dirty="0" smtClean="0">
                <a:solidFill>
                  <a:schemeClr val="tx1">
                    <a:lumMod val="75000"/>
                    <a:lumOff val="25000"/>
                  </a:schemeClr>
                </a:solidFill>
                <a:latin typeface="Averta"/>
              </a:rPr>
              <a:t> </a:t>
            </a:r>
            <a:r>
              <a:rPr lang="en-IE" sz="2200" dirty="0" err="1" smtClean="0">
                <a:solidFill>
                  <a:schemeClr val="tx1">
                    <a:lumMod val="75000"/>
                    <a:lumOff val="25000"/>
                  </a:schemeClr>
                </a:solidFill>
                <a:latin typeface="Averta"/>
              </a:rPr>
              <a:t>arasında</a:t>
            </a:r>
            <a:r>
              <a:rPr lang="en-IE" sz="2200" dirty="0" smtClean="0">
                <a:solidFill>
                  <a:schemeClr val="tx1">
                    <a:lumMod val="75000"/>
                    <a:lumOff val="25000"/>
                  </a:schemeClr>
                </a:solidFill>
                <a:latin typeface="Averta"/>
              </a:rPr>
              <a:t> </a:t>
            </a:r>
            <a:r>
              <a:rPr lang="en-IE" sz="2200" dirty="0" err="1" smtClean="0">
                <a:solidFill>
                  <a:schemeClr val="tx1">
                    <a:lumMod val="75000"/>
                    <a:lumOff val="25000"/>
                  </a:schemeClr>
                </a:solidFill>
                <a:latin typeface="Averta"/>
              </a:rPr>
              <a:t>başarılı</a:t>
            </a:r>
            <a:r>
              <a:rPr lang="en-IE" sz="2200" dirty="0" smtClean="0">
                <a:solidFill>
                  <a:schemeClr val="tx1">
                    <a:lumMod val="75000"/>
                    <a:lumOff val="25000"/>
                  </a:schemeClr>
                </a:solidFill>
                <a:latin typeface="Averta"/>
              </a:rPr>
              <a:t> </a:t>
            </a:r>
            <a:r>
              <a:rPr lang="en-IE" sz="2200" dirty="0" err="1" smtClean="0">
                <a:solidFill>
                  <a:schemeClr val="tx1">
                    <a:lumMod val="75000"/>
                    <a:lumOff val="25000"/>
                  </a:schemeClr>
                </a:solidFill>
                <a:latin typeface="Averta"/>
              </a:rPr>
              <a:t>olmuştur</a:t>
            </a:r>
            <a:r>
              <a:rPr lang="en-IE" sz="2200" dirty="0" smtClean="0">
                <a:solidFill>
                  <a:schemeClr val="tx1">
                    <a:lumMod val="75000"/>
                    <a:lumOff val="25000"/>
                  </a:schemeClr>
                </a:solidFill>
                <a:latin typeface="Averta"/>
              </a:rPr>
              <a:t>.</a:t>
            </a:r>
            <a:endParaRPr lang="en-IE" sz="2200" b="0" i="0" dirty="0">
              <a:solidFill>
                <a:schemeClr val="tx1">
                  <a:lumMod val="75000"/>
                  <a:lumOff val="25000"/>
                </a:schemeClr>
              </a:solidFill>
              <a:effectLst/>
              <a:latin typeface="Averta"/>
            </a:endParaRPr>
          </a:p>
          <a:p>
            <a:r>
              <a:rPr lang="tr-TR" sz="2200" b="1" dirty="0" smtClean="0">
                <a:solidFill>
                  <a:srgbClr val="ED2A59"/>
                </a:solidFill>
                <a:latin typeface="Averta"/>
              </a:rPr>
              <a:t>Ders Kitaplarını etkileşimli dijital biçimlerle değiştirme. </a:t>
            </a:r>
            <a:r>
              <a:rPr lang="tr-TR" sz="2200" dirty="0" smtClean="0">
                <a:solidFill>
                  <a:schemeClr val="tx1">
                    <a:lumMod val="75000"/>
                    <a:lumOff val="25000"/>
                  </a:schemeClr>
                </a:solidFill>
                <a:latin typeface="Averta"/>
              </a:rPr>
              <a:t>İtalya'da </a:t>
            </a:r>
            <a:r>
              <a:rPr lang="tr-TR" sz="2200" b="1" u="sng" dirty="0" err="1" smtClean="0">
                <a:solidFill>
                  <a:schemeClr val="accent1"/>
                </a:solidFill>
                <a:latin typeface="Averta"/>
              </a:rPr>
              <a:t>Book</a:t>
            </a:r>
            <a:r>
              <a:rPr lang="tr-TR" sz="2200" b="1" u="sng" dirty="0" smtClean="0">
                <a:solidFill>
                  <a:schemeClr val="accent1"/>
                </a:solidFill>
                <a:latin typeface="Averta"/>
              </a:rPr>
              <a:t> in </a:t>
            </a:r>
            <a:r>
              <a:rPr lang="tr-TR" sz="2200" b="1" u="sng" dirty="0" err="1" smtClean="0">
                <a:solidFill>
                  <a:schemeClr val="accent1"/>
                </a:solidFill>
                <a:latin typeface="Averta"/>
              </a:rPr>
              <a:t>Progress</a:t>
            </a:r>
            <a:r>
              <a:rPr lang="tr-TR" sz="2200" b="1" u="sng" dirty="0" smtClean="0">
                <a:solidFill>
                  <a:schemeClr val="accent1"/>
                </a:solidFill>
                <a:latin typeface="Averta"/>
              </a:rPr>
              <a:t> </a:t>
            </a:r>
            <a:r>
              <a:rPr lang="tr-TR" sz="2200" dirty="0" smtClean="0">
                <a:solidFill>
                  <a:schemeClr val="tx1">
                    <a:lumMod val="75000"/>
                    <a:lumOff val="25000"/>
                  </a:schemeClr>
                </a:solidFill>
                <a:latin typeface="Averta"/>
              </a:rPr>
              <a:t>ders kitaplarını etkileşimli işbirlikçi, dijital ders kitapları ve öğrenme kaynaklarıyla değiştiriyor</a:t>
            </a:r>
            <a:endParaRPr lang="en-IE" sz="2200" b="0" i="0" dirty="0">
              <a:solidFill>
                <a:schemeClr val="tx1">
                  <a:lumMod val="75000"/>
                  <a:lumOff val="25000"/>
                </a:schemeClr>
              </a:solidFill>
              <a:effectLst/>
              <a:latin typeface="Averta"/>
            </a:endParaRPr>
          </a:p>
          <a:p>
            <a:r>
              <a:rPr lang="tr-TR" sz="2200" b="1" dirty="0" smtClean="0">
                <a:solidFill>
                  <a:srgbClr val="ED2A59"/>
                </a:solidFill>
                <a:latin typeface="Averta"/>
              </a:rPr>
              <a:t>Dışlanmanın Azaltılması </a:t>
            </a:r>
            <a:r>
              <a:rPr lang="tr-TR" sz="2200" b="1" u="sng" dirty="0" smtClean="0">
                <a:solidFill>
                  <a:schemeClr val="accent1"/>
                </a:solidFill>
                <a:latin typeface="Averta"/>
              </a:rPr>
              <a:t>İngiltere Erişim Projesi, </a:t>
            </a:r>
            <a:r>
              <a:rPr lang="tr-TR" sz="2200" dirty="0" smtClean="0">
                <a:solidFill>
                  <a:schemeClr val="tx1">
                    <a:lumMod val="75000"/>
                    <a:lumOff val="25000"/>
                  </a:schemeClr>
                </a:solidFill>
                <a:latin typeface="Averta"/>
              </a:rPr>
              <a:t>düşük gelirli gruplar arasında üniversiteye kabulü artırmak için orta öğretim öğrencileriyle birlikte çalışmaktadır. </a:t>
            </a:r>
            <a:r>
              <a:rPr lang="tr-TR" sz="2200" dirty="0" err="1" smtClean="0">
                <a:solidFill>
                  <a:schemeClr val="tx1">
                    <a:lumMod val="75000"/>
                    <a:lumOff val="25000"/>
                  </a:schemeClr>
                </a:solidFill>
                <a:latin typeface="Averta"/>
              </a:rPr>
              <a:t>Whole</a:t>
            </a:r>
            <a:r>
              <a:rPr lang="tr-TR" sz="2200" dirty="0" smtClean="0">
                <a:solidFill>
                  <a:schemeClr val="tx1">
                    <a:lumMod val="75000"/>
                    <a:lumOff val="25000"/>
                  </a:schemeClr>
                </a:solidFill>
                <a:latin typeface="Averta"/>
              </a:rPr>
              <a:t> </a:t>
            </a:r>
            <a:r>
              <a:rPr lang="tr-TR" sz="2200" dirty="0" err="1" smtClean="0">
                <a:solidFill>
                  <a:schemeClr val="tx1">
                    <a:lumMod val="75000"/>
                    <a:lumOff val="25000"/>
                  </a:schemeClr>
                </a:solidFill>
                <a:latin typeface="Averta"/>
              </a:rPr>
              <a:t>Education’s</a:t>
            </a:r>
            <a:r>
              <a:rPr lang="tr-TR" sz="2200" dirty="0" smtClean="0">
                <a:solidFill>
                  <a:schemeClr val="tx1">
                    <a:lumMod val="75000"/>
                    <a:lumOff val="25000"/>
                  </a:schemeClr>
                </a:solidFill>
                <a:latin typeface="Averta"/>
              </a:rPr>
              <a:t> </a:t>
            </a:r>
            <a:r>
              <a:rPr lang="tr-TR" sz="2200" dirty="0" err="1" smtClean="0">
                <a:solidFill>
                  <a:schemeClr val="tx1">
                    <a:lumMod val="75000"/>
                    <a:lumOff val="25000"/>
                  </a:schemeClr>
                </a:solidFill>
                <a:latin typeface="Averta"/>
              </a:rPr>
              <a:t>Language</a:t>
            </a:r>
            <a:r>
              <a:rPr lang="tr-TR" sz="2200" dirty="0" smtClean="0">
                <a:solidFill>
                  <a:schemeClr val="tx1">
                    <a:lumMod val="75000"/>
                    <a:lumOff val="25000"/>
                  </a:schemeClr>
                </a:solidFill>
                <a:latin typeface="Averta"/>
              </a:rPr>
              <a:t> </a:t>
            </a:r>
            <a:r>
              <a:rPr lang="tr-TR" sz="2200" dirty="0" err="1" smtClean="0">
                <a:solidFill>
                  <a:schemeClr val="tx1">
                    <a:lumMod val="75000"/>
                    <a:lumOff val="25000"/>
                  </a:schemeClr>
                </a:solidFill>
                <a:latin typeface="Averta"/>
              </a:rPr>
              <a:t>Futures</a:t>
            </a:r>
            <a:r>
              <a:rPr lang="tr-TR" sz="2200" dirty="0" smtClean="0">
                <a:solidFill>
                  <a:schemeClr val="tx1">
                    <a:lumMod val="75000"/>
                    <a:lumOff val="25000"/>
                  </a:schemeClr>
                </a:solidFill>
                <a:latin typeface="Averta"/>
              </a:rPr>
              <a:t>, UK, öğrencileri anadili yabancı dil konuşanlarla ilişkilendirir). </a:t>
            </a:r>
            <a:r>
              <a:rPr lang="tr-TR" sz="2200" dirty="0" err="1" smtClean="0">
                <a:solidFill>
                  <a:schemeClr val="tx1">
                    <a:lumMod val="75000"/>
                    <a:lumOff val="25000"/>
                  </a:schemeClr>
                </a:solidFill>
                <a:latin typeface="Averta"/>
              </a:rPr>
              <a:t>Good</a:t>
            </a:r>
            <a:r>
              <a:rPr lang="tr-TR" sz="2200" dirty="0" smtClean="0">
                <a:solidFill>
                  <a:schemeClr val="tx1">
                    <a:lumMod val="75000"/>
                    <a:lumOff val="25000"/>
                  </a:schemeClr>
                </a:solidFill>
                <a:latin typeface="Averta"/>
              </a:rPr>
              <a:t> </a:t>
            </a:r>
            <a:r>
              <a:rPr lang="tr-TR" sz="2200" dirty="0" err="1" smtClean="0">
                <a:solidFill>
                  <a:schemeClr val="tx1">
                    <a:lumMod val="75000"/>
                    <a:lumOff val="25000"/>
                  </a:schemeClr>
                </a:solidFill>
                <a:latin typeface="Averta"/>
              </a:rPr>
              <a:t>Things</a:t>
            </a:r>
            <a:r>
              <a:rPr lang="tr-TR" sz="2200" dirty="0" smtClean="0">
                <a:solidFill>
                  <a:schemeClr val="tx1">
                    <a:lumMod val="75000"/>
                    <a:lumOff val="25000"/>
                  </a:schemeClr>
                </a:solidFill>
                <a:latin typeface="Averta"/>
              </a:rPr>
              <a:t> </a:t>
            </a:r>
            <a:r>
              <a:rPr lang="tr-TR" sz="2200" dirty="0" err="1" smtClean="0">
                <a:solidFill>
                  <a:schemeClr val="tx1">
                    <a:lumMod val="75000"/>
                    <a:lumOff val="25000"/>
                  </a:schemeClr>
                </a:solidFill>
                <a:latin typeface="Averta"/>
              </a:rPr>
              <a:t>Foundation</a:t>
            </a:r>
            <a:r>
              <a:rPr lang="tr-TR" sz="2200" dirty="0" smtClean="0">
                <a:solidFill>
                  <a:schemeClr val="tx1">
                    <a:lumMod val="75000"/>
                    <a:lumOff val="25000"/>
                  </a:schemeClr>
                </a:solidFill>
                <a:latin typeface="Averta"/>
              </a:rPr>
              <a:t>, Birleşik Krallık ve Polonya’daki FRSI, dijital olarak dışlanan grupların internete girmesine yardımcı olmak için ücretsiz dijital kurslar sunuyor</a:t>
            </a:r>
            <a:endParaRPr lang="en-IE" sz="2200" b="1" dirty="0">
              <a:solidFill>
                <a:schemeClr val="tx1">
                  <a:lumMod val="75000"/>
                  <a:lumOff val="25000"/>
                </a:schemeClr>
              </a:solidFill>
            </a:endParaRPr>
          </a:p>
        </p:txBody>
      </p:sp>
      <p:sp>
        <p:nvSpPr>
          <p:cNvPr id="7" name="Text Placeholder 5">
            <a:extLst>
              <a:ext uri="{FF2B5EF4-FFF2-40B4-BE49-F238E27FC236}">
                <a16:creationId xmlns:a16="http://schemas.microsoft.com/office/drawing/2014/main" xmlns="" id="{B14611DC-5491-472A-BAE9-8F1ED6584133}"/>
              </a:ext>
            </a:extLst>
          </p:cNvPr>
          <p:cNvSpPr txBox="1">
            <a:spLocks/>
          </p:cNvSpPr>
          <p:nvPr/>
        </p:nvSpPr>
        <p:spPr>
          <a:xfrm>
            <a:off x="3966827" y="0"/>
            <a:ext cx="7923750"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pPr>
            <a:r>
              <a:rPr lang="tr-TR" b="1" dirty="0" smtClean="0">
                <a:solidFill>
                  <a:srgbClr val="ED2A59"/>
                </a:solidFill>
              </a:rPr>
              <a:t>Sosyal </a:t>
            </a:r>
            <a:r>
              <a:rPr lang="tr-TR" b="1" dirty="0" err="1" smtClean="0">
                <a:solidFill>
                  <a:srgbClr val="ED2A59"/>
                </a:solidFill>
              </a:rPr>
              <a:t>İnovasyon</a:t>
            </a:r>
            <a:r>
              <a:rPr lang="tr-TR" b="1" dirty="0" smtClean="0">
                <a:solidFill>
                  <a:srgbClr val="ED2A59"/>
                </a:solidFill>
              </a:rPr>
              <a:t> Fırsatları</a:t>
            </a:r>
          </a:p>
          <a:p>
            <a:pPr algn="ctr">
              <a:spcBef>
                <a:spcPts val="0"/>
              </a:spcBef>
            </a:pPr>
            <a:r>
              <a:rPr lang="tr-TR" b="1" dirty="0" smtClean="0">
                <a:solidFill>
                  <a:srgbClr val="ED2A59"/>
                </a:solidFill>
              </a:rPr>
              <a:t>  Eğitim ve Beceriler</a:t>
            </a:r>
            <a:endParaRPr lang="en-IE" b="1" dirty="0">
              <a:solidFill>
                <a:srgbClr val="ED2A59"/>
              </a:solidFill>
            </a:endParaRPr>
          </a:p>
        </p:txBody>
      </p:sp>
      <p:sp>
        <p:nvSpPr>
          <p:cNvPr id="3" name="TextBox 2">
            <a:extLst>
              <a:ext uri="{FF2B5EF4-FFF2-40B4-BE49-F238E27FC236}">
                <a16:creationId xmlns:a16="http://schemas.microsoft.com/office/drawing/2014/main" xmlns="" id="{746CA851-B6A4-4004-9B95-7C6AC761D13E}"/>
              </a:ext>
            </a:extLst>
          </p:cNvPr>
          <p:cNvSpPr txBox="1"/>
          <p:nvPr/>
        </p:nvSpPr>
        <p:spPr>
          <a:xfrm>
            <a:off x="316871" y="5712737"/>
            <a:ext cx="2498757" cy="369332"/>
          </a:xfrm>
          <a:prstGeom prst="rect">
            <a:avLst/>
          </a:prstGeom>
          <a:noFill/>
        </p:spPr>
        <p:txBody>
          <a:bodyPr wrap="square" rtlCol="0">
            <a:spAutoFit/>
          </a:bodyPr>
          <a:lstStyle/>
          <a:p>
            <a:r>
              <a:rPr lang="en-IE" dirty="0">
                <a:solidFill>
                  <a:schemeClr val="bg1"/>
                </a:solidFill>
              </a:rPr>
              <a:t>Read </a:t>
            </a:r>
            <a:r>
              <a:rPr lang="en-IE" dirty="0">
                <a:solidFill>
                  <a:schemeClr val="bg1"/>
                </a:solidFill>
                <a:hlinkClick r:id="rId2">
                  <a:extLst>
                    <a:ext uri="{A12FA001-AC4F-418D-AE19-62706E023703}">
                      <ahyp:hlinkClr xmlns:ahyp="http://schemas.microsoft.com/office/drawing/2018/hyperlinkcolor" xmlns="" val="tx"/>
                    </a:ext>
                  </a:extLst>
                </a:hlinkClick>
              </a:rPr>
              <a:t>More</a:t>
            </a:r>
            <a:endParaRPr lang="en-IE" dirty="0">
              <a:solidFill>
                <a:schemeClr val="bg1"/>
              </a:solidFill>
            </a:endParaRPr>
          </a:p>
        </p:txBody>
      </p:sp>
      <p:pic>
        <p:nvPicPr>
          <p:cNvPr id="8" name="Picture 7" descr="A person looking at a computer&#10;&#10;Description automatically generated with low confidence">
            <a:extLst>
              <a:ext uri="{FF2B5EF4-FFF2-40B4-BE49-F238E27FC236}">
                <a16:creationId xmlns:a16="http://schemas.microsoft.com/office/drawing/2014/main" xmlns="" id="{B4F15695-7165-4B0A-BB75-0FDAE0859856}"/>
              </a:ext>
            </a:extLst>
          </p:cNvPr>
          <p:cNvPicPr>
            <a:picLocks noChangeAspect="1"/>
          </p:cNvPicPr>
          <p:nvPr/>
        </p:nvPicPr>
        <p:blipFill rotWithShape="1">
          <a:blip r:embed="rId3"/>
          <a:srcRect l="23429" t="-1057" b="1"/>
          <a:stretch/>
        </p:blipFill>
        <p:spPr>
          <a:xfrm>
            <a:off x="-1" y="-72428"/>
            <a:ext cx="3504709" cy="6930428"/>
          </a:xfrm>
          <a:prstGeom prst="rect">
            <a:avLst/>
          </a:prstGeom>
        </p:spPr>
      </p:pic>
    </p:spTree>
    <p:extLst>
      <p:ext uri="{BB962C8B-B14F-4D97-AF65-F5344CB8AC3E}">
        <p14:creationId xmlns:p14="http://schemas.microsoft.com/office/powerpoint/2010/main" xmlns="" val="42660030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E649AA48-5994-4F6D-9C97-B6E9A5017A2F}"/>
              </a:ext>
            </a:extLst>
          </p:cNvPr>
          <p:cNvSpPr>
            <a:spLocks noGrp="1"/>
          </p:cNvSpPr>
          <p:nvPr>
            <p:ph type="body" sz="quarter" idx="14"/>
          </p:nvPr>
        </p:nvSpPr>
        <p:spPr/>
        <p:txBody>
          <a:bodyPr/>
          <a:lstStyle/>
          <a:p>
            <a:pPr algn="ctr"/>
            <a:r>
              <a:rPr lang="en-IE" dirty="0" err="1" smtClean="0">
                <a:solidFill>
                  <a:schemeClr val="tx1">
                    <a:lumMod val="75000"/>
                    <a:lumOff val="25000"/>
                  </a:schemeClr>
                </a:solidFill>
              </a:rPr>
              <a:t>Haberler</a:t>
            </a:r>
            <a:r>
              <a:rPr lang="en-IE" dirty="0" smtClean="0">
                <a:solidFill>
                  <a:schemeClr val="tx1">
                    <a:lumMod val="75000"/>
                    <a:lumOff val="25000"/>
                  </a:schemeClr>
                </a:solidFill>
              </a:rPr>
              <a:t> </a:t>
            </a:r>
            <a:r>
              <a:rPr lang="en-IE" dirty="0" err="1" smtClean="0">
                <a:solidFill>
                  <a:schemeClr val="tx1">
                    <a:lumMod val="75000"/>
                    <a:lumOff val="25000"/>
                  </a:schemeClr>
                </a:solidFill>
              </a:rPr>
              <a:t>genellikle</a:t>
            </a:r>
            <a:r>
              <a:rPr lang="en-IE" dirty="0" smtClean="0">
                <a:solidFill>
                  <a:schemeClr val="tx1">
                    <a:lumMod val="75000"/>
                    <a:lumOff val="25000"/>
                  </a:schemeClr>
                </a:solidFill>
              </a:rPr>
              <a:t> </a:t>
            </a:r>
            <a:r>
              <a:rPr lang="en-IE" dirty="0" err="1" smtClean="0">
                <a:solidFill>
                  <a:schemeClr val="tx1">
                    <a:lumMod val="75000"/>
                    <a:lumOff val="25000"/>
                  </a:schemeClr>
                </a:solidFill>
              </a:rPr>
              <a:t>küresel</a:t>
            </a:r>
            <a:r>
              <a:rPr lang="en-IE" dirty="0" smtClean="0">
                <a:solidFill>
                  <a:schemeClr val="tx1">
                    <a:lumMod val="75000"/>
                    <a:lumOff val="25000"/>
                  </a:schemeClr>
                </a:solidFill>
              </a:rPr>
              <a:t> </a:t>
            </a:r>
            <a:r>
              <a:rPr lang="en-IE" dirty="0" err="1" smtClean="0">
                <a:solidFill>
                  <a:schemeClr val="tx1">
                    <a:lumMod val="75000"/>
                    <a:lumOff val="25000"/>
                  </a:schemeClr>
                </a:solidFill>
              </a:rPr>
              <a:t>vatandaşlar</a:t>
            </a:r>
            <a:r>
              <a:rPr lang="en-IE" dirty="0" smtClean="0">
                <a:solidFill>
                  <a:schemeClr val="tx1">
                    <a:lumMod val="75000"/>
                    <a:lumOff val="25000"/>
                  </a:schemeClr>
                </a:solidFill>
              </a:rPr>
              <a:t> </a:t>
            </a:r>
            <a:r>
              <a:rPr lang="en-IE" dirty="0" err="1" smtClean="0">
                <a:solidFill>
                  <a:schemeClr val="tx1">
                    <a:lumMod val="75000"/>
                    <a:lumOff val="25000"/>
                  </a:schemeClr>
                </a:solidFill>
              </a:rPr>
              <a:t>olarak</a:t>
            </a:r>
            <a:r>
              <a:rPr lang="en-IE" dirty="0" smtClean="0">
                <a:solidFill>
                  <a:schemeClr val="tx1">
                    <a:lumMod val="75000"/>
                    <a:lumOff val="25000"/>
                  </a:schemeClr>
                </a:solidFill>
              </a:rPr>
              <a:t> </a:t>
            </a:r>
            <a:r>
              <a:rPr lang="en-IE" dirty="0" err="1" smtClean="0">
                <a:solidFill>
                  <a:schemeClr val="tx1">
                    <a:lumMod val="75000"/>
                    <a:lumOff val="25000"/>
                  </a:schemeClr>
                </a:solidFill>
              </a:rPr>
              <a:t>karşılaştığımız</a:t>
            </a:r>
            <a:r>
              <a:rPr lang="en-IE" dirty="0" smtClean="0">
                <a:solidFill>
                  <a:schemeClr val="tx1">
                    <a:lumMod val="75000"/>
                    <a:lumOff val="25000"/>
                  </a:schemeClr>
                </a:solidFill>
              </a:rPr>
              <a:t> </a:t>
            </a:r>
            <a:r>
              <a:rPr lang="en-IE" dirty="0" err="1" smtClean="0">
                <a:solidFill>
                  <a:schemeClr val="tx1">
                    <a:lumMod val="75000"/>
                    <a:lumOff val="25000"/>
                  </a:schemeClr>
                </a:solidFill>
              </a:rPr>
              <a:t>zorluklarla</a:t>
            </a:r>
            <a:r>
              <a:rPr lang="en-IE" dirty="0" smtClean="0">
                <a:solidFill>
                  <a:schemeClr val="tx1">
                    <a:lumMod val="75000"/>
                    <a:lumOff val="25000"/>
                  </a:schemeClr>
                </a:solidFill>
              </a:rPr>
              <a:t> </a:t>
            </a:r>
            <a:r>
              <a:rPr lang="en-IE" dirty="0" err="1" smtClean="0">
                <a:solidFill>
                  <a:schemeClr val="tx1">
                    <a:lumMod val="75000"/>
                    <a:lumOff val="25000"/>
                  </a:schemeClr>
                </a:solidFill>
              </a:rPr>
              <a:t>ilgili</a:t>
            </a:r>
            <a:r>
              <a:rPr lang="en-IE" dirty="0" smtClean="0">
                <a:solidFill>
                  <a:schemeClr val="tx1">
                    <a:lumMod val="75000"/>
                    <a:lumOff val="25000"/>
                  </a:schemeClr>
                </a:solidFill>
              </a:rPr>
              <a:t> </a:t>
            </a:r>
            <a:r>
              <a:rPr lang="en-IE" dirty="0" err="1" smtClean="0">
                <a:solidFill>
                  <a:schemeClr val="tx1">
                    <a:lumMod val="75000"/>
                    <a:lumOff val="25000"/>
                  </a:schemeClr>
                </a:solidFill>
              </a:rPr>
              <a:t>istatistikler</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güncellemeler</a:t>
            </a:r>
            <a:r>
              <a:rPr lang="en-IE" dirty="0" smtClean="0">
                <a:solidFill>
                  <a:schemeClr val="tx1">
                    <a:lumMod val="75000"/>
                    <a:lumOff val="25000"/>
                  </a:schemeClr>
                </a:solidFill>
              </a:rPr>
              <a:t> </a:t>
            </a:r>
            <a:r>
              <a:rPr lang="en-IE" dirty="0" err="1" smtClean="0">
                <a:solidFill>
                  <a:schemeClr val="tx1">
                    <a:lumMod val="75000"/>
                    <a:lumOff val="25000"/>
                  </a:schemeClr>
                </a:solidFill>
              </a:rPr>
              <a:t>ile</a:t>
            </a:r>
            <a:r>
              <a:rPr lang="en-IE" dirty="0" smtClean="0">
                <a:solidFill>
                  <a:schemeClr val="tx1">
                    <a:lumMod val="75000"/>
                    <a:lumOff val="25000"/>
                  </a:schemeClr>
                </a:solidFill>
              </a:rPr>
              <a:t> </a:t>
            </a:r>
            <a:r>
              <a:rPr lang="en-IE" dirty="0" err="1" smtClean="0">
                <a:solidFill>
                  <a:schemeClr val="tx1">
                    <a:lumMod val="75000"/>
                    <a:lumOff val="25000"/>
                  </a:schemeClr>
                </a:solidFill>
              </a:rPr>
              <a:t>doludur</a:t>
            </a:r>
            <a:r>
              <a:rPr lang="en-IE" dirty="0" smtClean="0">
                <a:solidFill>
                  <a:schemeClr val="tx1">
                    <a:lumMod val="75000"/>
                    <a:lumOff val="25000"/>
                  </a:schemeClr>
                </a:solidFill>
              </a:rPr>
              <a:t>. </a:t>
            </a:r>
            <a:r>
              <a:rPr lang="en-IE" dirty="0" err="1" smtClean="0">
                <a:solidFill>
                  <a:schemeClr val="tx1">
                    <a:lumMod val="75000"/>
                    <a:lumOff val="25000"/>
                  </a:schemeClr>
                </a:solidFill>
              </a:rPr>
              <a:t>Bazen</a:t>
            </a:r>
            <a:r>
              <a:rPr lang="en-IE" dirty="0" smtClean="0">
                <a:solidFill>
                  <a:schemeClr val="tx1">
                    <a:lumMod val="75000"/>
                    <a:lumOff val="25000"/>
                  </a:schemeClr>
                </a:solidFill>
              </a:rPr>
              <a:t> </a:t>
            </a:r>
            <a:r>
              <a:rPr lang="en-IE" dirty="0" err="1" smtClean="0">
                <a:solidFill>
                  <a:schemeClr val="tx1">
                    <a:lumMod val="75000"/>
                    <a:lumOff val="25000"/>
                  </a:schemeClr>
                </a:solidFill>
              </a:rPr>
              <a:t>çok</a:t>
            </a:r>
            <a:r>
              <a:rPr lang="en-IE" dirty="0" smtClean="0">
                <a:solidFill>
                  <a:schemeClr val="tx1">
                    <a:lumMod val="75000"/>
                    <a:lumOff val="25000"/>
                  </a:schemeClr>
                </a:solidFill>
              </a:rPr>
              <a:t> </a:t>
            </a:r>
            <a:r>
              <a:rPr lang="en-IE" dirty="0" err="1" smtClean="0">
                <a:solidFill>
                  <a:schemeClr val="tx1">
                    <a:lumMod val="75000"/>
                    <a:lumOff val="25000"/>
                  </a:schemeClr>
                </a:solidFill>
              </a:rPr>
              <a:t>fazla</a:t>
            </a:r>
            <a:r>
              <a:rPr lang="en-IE" dirty="0" smtClean="0">
                <a:solidFill>
                  <a:schemeClr val="tx1">
                    <a:lumMod val="75000"/>
                    <a:lumOff val="25000"/>
                  </a:schemeClr>
                </a:solidFill>
              </a:rPr>
              <a:t> </a:t>
            </a:r>
            <a:r>
              <a:rPr lang="en-IE" dirty="0" err="1" smtClean="0">
                <a:solidFill>
                  <a:schemeClr val="tx1">
                    <a:lumMod val="75000"/>
                    <a:lumOff val="25000"/>
                  </a:schemeClr>
                </a:solidFill>
              </a:rPr>
              <a:t>varmış</a:t>
            </a:r>
            <a:r>
              <a:rPr lang="en-IE" dirty="0" smtClean="0">
                <a:solidFill>
                  <a:schemeClr val="tx1">
                    <a:lumMod val="75000"/>
                    <a:lumOff val="25000"/>
                  </a:schemeClr>
                </a:solidFill>
              </a:rPr>
              <a:t> </a:t>
            </a:r>
            <a:r>
              <a:rPr lang="en-IE" dirty="0" err="1" smtClean="0">
                <a:solidFill>
                  <a:schemeClr val="tx1">
                    <a:lumMod val="75000"/>
                    <a:lumOff val="25000"/>
                  </a:schemeClr>
                </a:solidFill>
              </a:rPr>
              <a:t>gibi</a:t>
            </a:r>
            <a:r>
              <a:rPr lang="en-IE" dirty="0" smtClean="0">
                <a:solidFill>
                  <a:schemeClr val="tx1">
                    <a:lumMod val="75000"/>
                    <a:lumOff val="25000"/>
                  </a:schemeClr>
                </a:solidFill>
              </a:rPr>
              <a:t> </a:t>
            </a:r>
            <a:r>
              <a:rPr lang="en-IE" dirty="0" err="1" smtClean="0">
                <a:solidFill>
                  <a:schemeClr val="tx1">
                    <a:lumMod val="75000"/>
                    <a:lumOff val="25000"/>
                  </a:schemeClr>
                </a:solidFill>
              </a:rPr>
              <a:t>görünebilir</a:t>
            </a:r>
            <a:r>
              <a:rPr lang="en-IE" dirty="0" smtClean="0">
                <a:solidFill>
                  <a:schemeClr val="tx1">
                    <a:lumMod val="75000"/>
                    <a:lumOff val="25000"/>
                  </a:schemeClr>
                </a:solidFill>
              </a:rPr>
              <a:t> - </a:t>
            </a:r>
            <a:r>
              <a:rPr lang="en-IE" dirty="0" err="1" smtClean="0">
                <a:solidFill>
                  <a:schemeClr val="tx1">
                    <a:lumMod val="75000"/>
                    <a:lumOff val="25000"/>
                  </a:schemeClr>
                </a:solidFill>
              </a:rPr>
              <a:t>küresel</a:t>
            </a:r>
            <a:r>
              <a:rPr lang="en-IE" dirty="0" smtClean="0">
                <a:solidFill>
                  <a:schemeClr val="tx1">
                    <a:lumMod val="75000"/>
                    <a:lumOff val="25000"/>
                  </a:schemeClr>
                </a:solidFill>
              </a:rPr>
              <a:t> </a:t>
            </a:r>
            <a:r>
              <a:rPr lang="en-IE" dirty="0" err="1" smtClean="0">
                <a:solidFill>
                  <a:schemeClr val="tx1">
                    <a:lumMod val="75000"/>
                    <a:lumOff val="25000"/>
                  </a:schemeClr>
                </a:solidFill>
              </a:rPr>
              <a:t>bir</a:t>
            </a:r>
            <a:r>
              <a:rPr lang="en-IE" dirty="0" smtClean="0">
                <a:solidFill>
                  <a:schemeClr val="tx1">
                    <a:lumMod val="75000"/>
                    <a:lumOff val="25000"/>
                  </a:schemeClr>
                </a:solidFill>
              </a:rPr>
              <a:t> </a:t>
            </a:r>
            <a:r>
              <a:rPr lang="en-IE" dirty="0" err="1" smtClean="0">
                <a:solidFill>
                  <a:schemeClr val="tx1">
                    <a:lumMod val="75000"/>
                    <a:lumOff val="25000"/>
                  </a:schemeClr>
                </a:solidFill>
              </a:rPr>
              <a:t>salgından</a:t>
            </a:r>
            <a:r>
              <a:rPr lang="en-IE" dirty="0" smtClean="0">
                <a:solidFill>
                  <a:schemeClr val="tx1">
                    <a:lumMod val="75000"/>
                    <a:lumOff val="25000"/>
                  </a:schemeClr>
                </a:solidFill>
              </a:rPr>
              <a:t> </a:t>
            </a:r>
            <a:r>
              <a:rPr lang="en-IE" dirty="0" err="1" smtClean="0">
                <a:solidFill>
                  <a:schemeClr val="tx1">
                    <a:lumMod val="75000"/>
                    <a:lumOff val="25000"/>
                  </a:schemeClr>
                </a:solidFill>
              </a:rPr>
              <a:t>iklim</a:t>
            </a:r>
            <a:r>
              <a:rPr lang="en-IE" dirty="0" smtClean="0">
                <a:solidFill>
                  <a:schemeClr val="tx1">
                    <a:lumMod val="75000"/>
                    <a:lumOff val="25000"/>
                  </a:schemeClr>
                </a:solidFill>
              </a:rPr>
              <a:t> </a:t>
            </a:r>
            <a:r>
              <a:rPr lang="en-IE" dirty="0" err="1" smtClean="0">
                <a:solidFill>
                  <a:schemeClr val="tx1">
                    <a:lumMod val="75000"/>
                    <a:lumOff val="25000"/>
                  </a:schemeClr>
                </a:solidFill>
              </a:rPr>
              <a:t>değişikliğine</a:t>
            </a:r>
            <a:r>
              <a:rPr lang="en-IE" dirty="0" smtClean="0">
                <a:solidFill>
                  <a:schemeClr val="tx1">
                    <a:lumMod val="75000"/>
                    <a:lumOff val="25000"/>
                  </a:schemeClr>
                </a:solidFill>
              </a:rPr>
              <a:t>, </a:t>
            </a:r>
            <a:r>
              <a:rPr lang="en-IE" dirty="0" err="1" smtClean="0">
                <a:solidFill>
                  <a:schemeClr val="tx1">
                    <a:lumMod val="75000"/>
                    <a:lumOff val="25000"/>
                  </a:schemeClr>
                </a:solidFill>
              </a:rPr>
              <a:t>yüksek</a:t>
            </a:r>
            <a:r>
              <a:rPr lang="en-IE" dirty="0" smtClean="0">
                <a:solidFill>
                  <a:schemeClr val="tx1">
                    <a:lumMod val="75000"/>
                    <a:lumOff val="25000"/>
                  </a:schemeClr>
                </a:solidFill>
              </a:rPr>
              <a:t> </a:t>
            </a:r>
            <a:r>
              <a:rPr lang="en-IE" dirty="0" err="1" smtClean="0">
                <a:solidFill>
                  <a:schemeClr val="tx1">
                    <a:lumMod val="75000"/>
                    <a:lumOff val="25000"/>
                  </a:schemeClr>
                </a:solidFill>
              </a:rPr>
              <a:t>oranda</a:t>
            </a:r>
            <a:r>
              <a:rPr lang="en-IE" dirty="0" smtClean="0">
                <a:solidFill>
                  <a:schemeClr val="tx1">
                    <a:lumMod val="75000"/>
                    <a:lumOff val="25000"/>
                  </a:schemeClr>
                </a:solidFill>
              </a:rPr>
              <a:t> </a:t>
            </a:r>
            <a:r>
              <a:rPr lang="en-IE" dirty="0" err="1" smtClean="0">
                <a:solidFill>
                  <a:schemeClr val="tx1">
                    <a:lumMod val="75000"/>
                    <a:lumOff val="25000"/>
                  </a:schemeClr>
                </a:solidFill>
              </a:rPr>
              <a:t>cinsiyet</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ırk</a:t>
            </a:r>
            <a:r>
              <a:rPr lang="en-IE" dirty="0" smtClean="0">
                <a:solidFill>
                  <a:schemeClr val="tx1">
                    <a:lumMod val="75000"/>
                    <a:lumOff val="25000"/>
                  </a:schemeClr>
                </a:solidFill>
              </a:rPr>
              <a:t> </a:t>
            </a:r>
            <a:r>
              <a:rPr lang="en-IE" dirty="0" err="1" smtClean="0">
                <a:solidFill>
                  <a:schemeClr val="tx1">
                    <a:lumMod val="75000"/>
                    <a:lumOff val="25000"/>
                  </a:schemeClr>
                </a:solidFill>
              </a:rPr>
              <a:t>eşitsizliğine</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tıbbi</a:t>
            </a:r>
            <a:r>
              <a:rPr lang="en-IE" dirty="0" smtClean="0">
                <a:solidFill>
                  <a:schemeClr val="tx1">
                    <a:lumMod val="75000"/>
                    <a:lumOff val="25000"/>
                  </a:schemeClr>
                </a:solidFill>
              </a:rPr>
              <a:t> </a:t>
            </a:r>
            <a:r>
              <a:rPr lang="en-IE" dirty="0" err="1" smtClean="0">
                <a:solidFill>
                  <a:schemeClr val="tx1">
                    <a:lumMod val="75000"/>
                    <a:lumOff val="25000"/>
                  </a:schemeClr>
                </a:solidFill>
              </a:rPr>
              <a:t>bakıma</a:t>
            </a:r>
            <a:r>
              <a:rPr lang="en-IE" dirty="0" smtClean="0">
                <a:solidFill>
                  <a:schemeClr val="tx1">
                    <a:lumMod val="75000"/>
                    <a:lumOff val="25000"/>
                  </a:schemeClr>
                </a:solidFill>
              </a:rPr>
              <a:t> </a:t>
            </a:r>
            <a:r>
              <a:rPr lang="en-IE" dirty="0" err="1" smtClean="0">
                <a:solidFill>
                  <a:schemeClr val="tx1">
                    <a:lumMod val="75000"/>
                    <a:lumOff val="25000"/>
                  </a:schemeClr>
                </a:solidFill>
              </a:rPr>
              <a:t>erişimi</a:t>
            </a:r>
            <a:r>
              <a:rPr lang="en-IE" dirty="0" smtClean="0">
                <a:solidFill>
                  <a:schemeClr val="tx1">
                    <a:lumMod val="75000"/>
                    <a:lumOff val="25000"/>
                  </a:schemeClr>
                </a:solidFill>
              </a:rPr>
              <a:t> </a:t>
            </a:r>
            <a:r>
              <a:rPr lang="en-IE" dirty="0" err="1" smtClean="0">
                <a:solidFill>
                  <a:schemeClr val="tx1">
                    <a:lumMod val="75000"/>
                    <a:lumOff val="25000"/>
                  </a:schemeClr>
                </a:solidFill>
              </a:rPr>
              <a:t>olmayan</a:t>
            </a:r>
            <a:r>
              <a:rPr lang="en-IE" dirty="0" smtClean="0">
                <a:solidFill>
                  <a:schemeClr val="tx1">
                    <a:lumMod val="75000"/>
                    <a:lumOff val="25000"/>
                  </a:schemeClr>
                </a:solidFill>
              </a:rPr>
              <a:t> </a:t>
            </a:r>
            <a:r>
              <a:rPr lang="en-IE" dirty="0" err="1" smtClean="0">
                <a:solidFill>
                  <a:schemeClr val="tx1">
                    <a:lumMod val="75000"/>
                    <a:lumOff val="25000"/>
                  </a:schemeClr>
                </a:solidFill>
              </a:rPr>
              <a:t>birçok</a:t>
            </a:r>
            <a:r>
              <a:rPr lang="en-IE" dirty="0" smtClean="0">
                <a:solidFill>
                  <a:schemeClr val="tx1">
                    <a:lumMod val="75000"/>
                    <a:lumOff val="25000"/>
                  </a:schemeClr>
                </a:solidFill>
              </a:rPr>
              <a:t> </a:t>
            </a:r>
            <a:r>
              <a:rPr lang="en-IE" dirty="0" err="1" smtClean="0">
                <a:solidFill>
                  <a:schemeClr val="tx1">
                    <a:lumMod val="75000"/>
                    <a:lumOff val="25000"/>
                  </a:schemeClr>
                </a:solidFill>
              </a:rPr>
              <a:t>insan</a:t>
            </a:r>
            <a:r>
              <a:rPr lang="en-IE" dirty="0" smtClean="0">
                <a:solidFill>
                  <a:schemeClr val="tx1">
                    <a:lumMod val="75000"/>
                    <a:lumOff val="25000"/>
                  </a:schemeClr>
                </a:solidFill>
              </a:rPr>
              <a:t> </a:t>
            </a:r>
            <a:r>
              <a:rPr lang="en-IE" dirty="0" err="1" smtClean="0">
                <a:solidFill>
                  <a:schemeClr val="tx1">
                    <a:lumMod val="75000"/>
                    <a:lumOff val="25000"/>
                  </a:schemeClr>
                </a:solidFill>
              </a:rPr>
              <a:t>yaşıyor</a:t>
            </a:r>
            <a:r>
              <a:rPr lang="en-IE" dirty="0" smtClean="0">
                <a:solidFill>
                  <a:schemeClr val="tx1">
                    <a:lumMod val="75000"/>
                    <a:lumOff val="25000"/>
                  </a:schemeClr>
                </a:solidFill>
              </a:rPr>
              <a:t>.</a:t>
            </a:r>
            <a:endParaRPr lang="en-IE" b="0" i="0" dirty="0">
              <a:solidFill>
                <a:schemeClr val="tx1">
                  <a:lumMod val="75000"/>
                  <a:lumOff val="25000"/>
                </a:schemeClr>
              </a:solidFill>
              <a:effectLst/>
            </a:endParaRPr>
          </a:p>
          <a:p>
            <a:pPr algn="ctr" fontAlgn="base"/>
            <a:r>
              <a:rPr lang="tr-TR" b="1" i="1" dirty="0" smtClean="0">
                <a:solidFill>
                  <a:srgbClr val="ED2A59"/>
                </a:solidFill>
              </a:rPr>
              <a:t>Nereden başlıyorsun?</a:t>
            </a:r>
          </a:p>
          <a:p>
            <a:pPr algn="ctr" fontAlgn="base"/>
            <a:r>
              <a:rPr lang="tr-TR" b="1" i="1" dirty="0" smtClean="0">
                <a:solidFill>
                  <a:srgbClr val="ED2A59"/>
                </a:solidFill>
              </a:rPr>
              <a:t>En acil olan konular hangileridir?</a:t>
            </a:r>
          </a:p>
          <a:p>
            <a:pPr algn="ctr" fontAlgn="base"/>
            <a:r>
              <a:rPr lang="tr-TR" b="1" i="1" dirty="0" smtClean="0">
                <a:solidFill>
                  <a:srgbClr val="ED2A59"/>
                </a:solidFill>
              </a:rPr>
              <a:t>Ve bir kişi gerçekten, gerçekten, bu kadar çok katkıda bulunabilir mi?</a:t>
            </a:r>
          </a:p>
          <a:p>
            <a:pPr algn="ctr" fontAlgn="base"/>
            <a:r>
              <a:rPr lang="en-IE" dirty="0" smtClean="0">
                <a:solidFill>
                  <a:schemeClr val="tx1">
                    <a:lumMod val="75000"/>
                    <a:lumOff val="25000"/>
                  </a:schemeClr>
                </a:solidFill>
              </a:rPr>
              <a:t>Bu </a:t>
            </a:r>
            <a:r>
              <a:rPr lang="en-IE" dirty="0" err="1" smtClean="0">
                <a:solidFill>
                  <a:schemeClr val="tx1">
                    <a:lumMod val="75000"/>
                    <a:lumOff val="25000"/>
                  </a:schemeClr>
                </a:solidFill>
              </a:rPr>
              <a:t>Modül</a:t>
            </a:r>
            <a:r>
              <a:rPr lang="en-IE" dirty="0" smtClean="0">
                <a:solidFill>
                  <a:schemeClr val="tx1">
                    <a:lumMod val="75000"/>
                    <a:lumOff val="25000"/>
                  </a:schemeClr>
                </a:solidFill>
              </a:rPr>
              <a:t> </a:t>
            </a:r>
            <a:r>
              <a:rPr lang="en-IE" dirty="0" err="1" smtClean="0">
                <a:solidFill>
                  <a:schemeClr val="tx1">
                    <a:lumMod val="75000"/>
                    <a:lumOff val="25000"/>
                  </a:schemeClr>
                </a:solidFill>
              </a:rPr>
              <a:t>boyunca</a:t>
            </a:r>
            <a:r>
              <a:rPr lang="en-IE" dirty="0" smtClean="0">
                <a:solidFill>
                  <a:schemeClr val="tx1">
                    <a:lumMod val="75000"/>
                    <a:lumOff val="25000"/>
                  </a:schemeClr>
                </a:solidFill>
              </a:rPr>
              <a:t>, </a:t>
            </a:r>
            <a:r>
              <a:rPr lang="en-IE" dirty="0" err="1" smtClean="0">
                <a:solidFill>
                  <a:schemeClr val="tx1">
                    <a:lumMod val="75000"/>
                    <a:lumOff val="25000"/>
                  </a:schemeClr>
                </a:solidFill>
              </a:rPr>
              <a:t>Genç</a:t>
            </a:r>
            <a:r>
              <a:rPr lang="en-IE" dirty="0" smtClean="0">
                <a:solidFill>
                  <a:schemeClr val="tx1">
                    <a:lumMod val="75000"/>
                    <a:lumOff val="25000"/>
                  </a:schemeClr>
                </a:solidFill>
              </a:rPr>
              <a:t> </a:t>
            </a:r>
            <a:r>
              <a:rPr lang="en-IE" dirty="0" err="1" smtClean="0">
                <a:solidFill>
                  <a:schemeClr val="tx1">
                    <a:lumMod val="75000"/>
                    <a:lumOff val="25000"/>
                  </a:schemeClr>
                </a:solidFill>
              </a:rPr>
              <a:t>Dijital</a:t>
            </a:r>
            <a:r>
              <a:rPr lang="en-IE" dirty="0" smtClean="0">
                <a:solidFill>
                  <a:schemeClr val="tx1">
                    <a:lumMod val="75000"/>
                    <a:lumOff val="25000"/>
                  </a:schemeClr>
                </a:solidFill>
              </a:rPr>
              <a:t> </a:t>
            </a:r>
            <a:r>
              <a:rPr lang="en-IE" dirty="0" err="1" smtClean="0">
                <a:solidFill>
                  <a:schemeClr val="tx1">
                    <a:lumMod val="75000"/>
                    <a:lumOff val="25000"/>
                  </a:schemeClr>
                </a:solidFill>
              </a:rPr>
              <a:t>Sosyal</a:t>
            </a:r>
            <a:r>
              <a:rPr lang="en-IE" dirty="0" smtClean="0">
                <a:solidFill>
                  <a:schemeClr val="tx1">
                    <a:lumMod val="75000"/>
                    <a:lumOff val="25000"/>
                  </a:schemeClr>
                </a:solidFill>
              </a:rPr>
              <a:t> </a:t>
            </a:r>
            <a:r>
              <a:rPr lang="en-IE" dirty="0" err="1" smtClean="0">
                <a:solidFill>
                  <a:schemeClr val="tx1">
                    <a:lumMod val="75000"/>
                    <a:lumOff val="25000"/>
                  </a:schemeClr>
                </a:solidFill>
              </a:rPr>
              <a:t>Yenilikçilerin</a:t>
            </a:r>
            <a:r>
              <a:rPr lang="en-IE" dirty="0" smtClean="0">
                <a:solidFill>
                  <a:schemeClr val="tx1">
                    <a:lumMod val="75000"/>
                    <a:lumOff val="25000"/>
                  </a:schemeClr>
                </a:solidFill>
              </a:rPr>
              <a:t> </a:t>
            </a:r>
            <a:r>
              <a:rPr lang="en-IE" dirty="0" err="1" smtClean="0">
                <a:solidFill>
                  <a:schemeClr val="tx1">
                    <a:lumMod val="75000"/>
                    <a:lumOff val="25000"/>
                  </a:schemeClr>
                </a:solidFill>
              </a:rPr>
              <a:t>nasıl</a:t>
            </a:r>
            <a:r>
              <a:rPr lang="en-IE" dirty="0" smtClean="0">
                <a:solidFill>
                  <a:schemeClr val="tx1">
                    <a:lumMod val="75000"/>
                    <a:lumOff val="25000"/>
                  </a:schemeClr>
                </a:solidFill>
              </a:rPr>
              <a:t> </a:t>
            </a:r>
            <a:r>
              <a:rPr lang="en-IE" dirty="0" err="1" smtClean="0">
                <a:solidFill>
                  <a:schemeClr val="tx1">
                    <a:lumMod val="75000"/>
                    <a:lumOff val="25000"/>
                  </a:schemeClr>
                </a:solidFill>
              </a:rPr>
              <a:t>öncülük</a:t>
            </a:r>
            <a:r>
              <a:rPr lang="en-IE" dirty="0" smtClean="0">
                <a:solidFill>
                  <a:schemeClr val="tx1">
                    <a:lumMod val="75000"/>
                    <a:lumOff val="25000"/>
                  </a:schemeClr>
                </a:solidFill>
              </a:rPr>
              <a:t> </a:t>
            </a:r>
            <a:r>
              <a:rPr lang="en-IE" dirty="0" err="1" smtClean="0">
                <a:solidFill>
                  <a:schemeClr val="tx1">
                    <a:lumMod val="75000"/>
                    <a:lumOff val="25000"/>
                  </a:schemeClr>
                </a:solidFill>
              </a:rPr>
              <a:t>ettiğini</a:t>
            </a:r>
            <a:r>
              <a:rPr lang="en-IE" dirty="0" smtClean="0">
                <a:solidFill>
                  <a:schemeClr val="tx1">
                    <a:lumMod val="75000"/>
                    <a:lumOff val="25000"/>
                  </a:schemeClr>
                </a:solidFill>
              </a:rPr>
              <a:t>, </a:t>
            </a:r>
            <a:r>
              <a:rPr lang="en-IE" dirty="0" err="1" smtClean="0">
                <a:solidFill>
                  <a:schemeClr val="tx1">
                    <a:lumMod val="75000"/>
                    <a:lumOff val="25000"/>
                  </a:schemeClr>
                </a:solidFill>
              </a:rPr>
              <a:t>hangi</a:t>
            </a:r>
            <a:r>
              <a:rPr lang="en-IE" dirty="0" smtClean="0">
                <a:solidFill>
                  <a:schemeClr val="tx1">
                    <a:lumMod val="75000"/>
                    <a:lumOff val="25000"/>
                  </a:schemeClr>
                </a:solidFill>
              </a:rPr>
              <a:t> </a:t>
            </a:r>
            <a:r>
              <a:rPr lang="en-IE" dirty="0" err="1" smtClean="0">
                <a:solidFill>
                  <a:schemeClr val="tx1">
                    <a:lumMod val="75000"/>
                    <a:lumOff val="25000"/>
                  </a:schemeClr>
                </a:solidFill>
              </a:rPr>
              <a:t>teknolojilere</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yapılara</a:t>
            </a:r>
            <a:r>
              <a:rPr lang="en-IE" dirty="0" smtClean="0">
                <a:solidFill>
                  <a:schemeClr val="tx1">
                    <a:lumMod val="75000"/>
                    <a:lumOff val="25000"/>
                  </a:schemeClr>
                </a:solidFill>
              </a:rPr>
              <a:t> </a:t>
            </a:r>
            <a:r>
              <a:rPr lang="en-IE" dirty="0" err="1" smtClean="0">
                <a:solidFill>
                  <a:schemeClr val="tx1">
                    <a:lumMod val="75000"/>
                    <a:lumOff val="25000"/>
                  </a:schemeClr>
                </a:solidFill>
              </a:rPr>
              <a:t>sahip</a:t>
            </a:r>
            <a:r>
              <a:rPr lang="en-IE" dirty="0" smtClean="0">
                <a:solidFill>
                  <a:schemeClr val="tx1">
                    <a:lumMod val="75000"/>
                    <a:lumOff val="25000"/>
                  </a:schemeClr>
                </a:solidFill>
              </a:rPr>
              <a:t> </a:t>
            </a:r>
            <a:r>
              <a:rPr lang="en-IE" dirty="0" err="1" smtClean="0">
                <a:solidFill>
                  <a:schemeClr val="tx1">
                    <a:lumMod val="75000"/>
                    <a:lumOff val="25000"/>
                  </a:schemeClr>
                </a:solidFill>
              </a:rPr>
              <a:t>olduklarını</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böylesine</a:t>
            </a:r>
            <a:r>
              <a:rPr lang="en-IE" dirty="0" smtClean="0">
                <a:solidFill>
                  <a:schemeClr val="tx1">
                    <a:lumMod val="75000"/>
                    <a:lumOff val="25000"/>
                  </a:schemeClr>
                </a:solidFill>
              </a:rPr>
              <a:t> </a:t>
            </a:r>
            <a:r>
              <a:rPr lang="en-IE" dirty="0" err="1" smtClean="0">
                <a:solidFill>
                  <a:schemeClr val="tx1">
                    <a:lumMod val="75000"/>
                    <a:lumOff val="25000"/>
                  </a:schemeClr>
                </a:solidFill>
              </a:rPr>
              <a:t>şaşırtıcı</a:t>
            </a:r>
            <a:r>
              <a:rPr lang="en-IE" dirty="0" smtClean="0">
                <a:solidFill>
                  <a:schemeClr val="tx1">
                    <a:lumMod val="75000"/>
                    <a:lumOff val="25000"/>
                  </a:schemeClr>
                </a:solidFill>
              </a:rPr>
              <a:t> </a:t>
            </a:r>
            <a:r>
              <a:rPr lang="en-IE" dirty="0" err="1" smtClean="0">
                <a:solidFill>
                  <a:schemeClr val="tx1">
                    <a:lumMod val="75000"/>
                    <a:lumOff val="25000"/>
                  </a:schemeClr>
                </a:solidFill>
              </a:rPr>
              <a:t>sosyal</a:t>
            </a:r>
            <a:r>
              <a:rPr lang="en-IE" dirty="0" smtClean="0">
                <a:solidFill>
                  <a:schemeClr val="tx1">
                    <a:lumMod val="75000"/>
                    <a:lumOff val="25000"/>
                  </a:schemeClr>
                </a:solidFill>
              </a:rPr>
              <a:t> </a:t>
            </a:r>
            <a:r>
              <a:rPr lang="en-IE" dirty="0" err="1" smtClean="0">
                <a:solidFill>
                  <a:schemeClr val="tx1">
                    <a:lumMod val="75000"/>
                    <a:lumOff val="25000"/>
                  </a:schemeClr>
                </a:solidFill>
              </a:rPr>
              <a:t>yeniliklerin</a:t>
            </a:r>
            <a:r>
              <a:rPr lang="en-IE" dirty="0" smtClean="0">
                <a:solidFill>
                  <a:schemeClr val="tx1">
                    <a:lumMod val="75000"/>
                    <a:lumOff val="25000"/>
                  </a:schemeClr>
                </a:solidFill>
              </a:rPr>
              <a:t> </a:t>
            </a:r>
            <a:r>
              <a:rPr lang="en-IE" dirty="0" err="1" smtClean="0">
                <a:solidFill>
                  <a:schemeClr val="tx1">
                    <a:lumMod val="75000"/>
                    <a:lumOff val="25000"/>
                  </a:schemeClr>
                </a:solidFill>
              </a:rPr>
              <a:t>arkasındaki</a:t>
            </a:r>
            <a:r>
              <a:rPr lang="en-IE" dirty="0" smtClean="0">
                <a:solidFill>
                  <a:schemeClr val="tx1">
                    <a:lumMod val="75000"/>
                    <a:lumOff val="25000"/>
                  </a:schemeClr>
                </a:solidFill>
              </a:rPr>
              <a:t> </a:t>
            </a:r>
            <a:r>
              <a:rPr lang="en-IE" dirty="0" err="1" smtClean="0">
                <a:solidFill>
                  <a:schemeClr val="tx1">
                    <a:lumMod val="75000"/>
                    <a:lumOff val="25000"/>
                  </a:schemeClr>
                </a:solidFill>
              </a:rPr>
              <a:t>birey</a:t>
            </a:r>
            <a:r>
              <a:rPr lang="en-IE" dirty="0" smtClean="0">
                <a:solidFill>
                  <a:schemeClr val="tx1">
                    <a:lumMod val="75000"/>
                    <a:lumOff val="25000"/>
                  </a:schemeClr>
                </a:solidFill>
              </a:rPr>
              <a:t> (</a:t>
            </a:r>
            <a:r>
              <a:rPr lang="en-IE" dirty="0" err="1" smtClean="0">
                <a:solidFill>
                  <a:schemeClr val="tx1">
                    <a:lumMod val="75000"/>
                    <a:lumOff val="25000"/>
                  </a:schemeClr>
                </a:solidFill>
              </a:rPr>
              <a:t>ler</a:t>
            </a:r>
            <a:r>
              <a:rPr lang="en-IE" dirty="0" smtClean="0">
                <a:solidFill>
                  <a:schemeClr val="tx1">
                    <a:lumMod val="75000"/>
                    <a:lumOff val="25000"/>
                  </a:schemeClr>
                </a:solidFill>
              </a:rPr>
              <a:t>) </a:t>
            </a:r>
            <a:r>
              <a:rPr lang="en-IE" dirty="0" err="1" smtClean="0">
                <a:solidFill>
                  <a:schemeClr val="tx1">
                    <a:lumMod val="75000"/>
                    <a:lumOff val="25000"/>
                  </a:schemeClr>
                </a:solidFill>
              </a:rPr>
              <a:t>i</a:t>
            </a:r>
            <a:r>
              <a:rPr lang="en-IE" dirty="0" smtClean="0">
                <a:solidFill>
                  <a:schemeClr val="tx1">
                    <a:lumMod val="75000"/>
                    <a:lumOff val="25000"/>
                  </a:schemeClr>
                </a:solidFill>
              </a:rPr>
              <a:t> </a:t>
            </a:r>
            <a:r>
              <a:rPr lang="en-IE" dirty="0" err="1" smtClean="0">
                <a:solidFill>
                  <a:schemeClr val="tx1">
                    <a:lumMod val="75000"/>
                    <a:lumOff val="25000"/>
                  </a:schemeClr>
                </a:solidFill>
              </a:rPr>
              <a:t>göstereceksiniz</a:t>
            </a:r>
            <a:r>
              <a:rPr lang="en-IE" dirty="0" smtClean="0">
                <a:solidFill>
                  <a:schemeClr val="tx1">
                    <a:lumMod val="75000"/>
                    <a:lumOff val="25000"/>
                  </a:schemeClr>
                </a:solidFill>
              </a:rPr>
              <a:t> !!</a:t>
            </a:r>
            <a:endParaRPr lang="en-IE" dirty="0"/>
          </a:p>
        </p:txBody>
      </p:sp>
      <p:sp>
        <p:nvSpPr>
          <p:cNvPr id="6" name="Text Placeholder 5">
            <a:extLst>
              <a:ext uri="{FF2B5EF4-FFF2-40B4-BE49-F238E27FC236}">
                <a16:creationId xmlns:a16="http://schemas.microsoft.com/office/drawing/2014/main" xmlns="" id="{0647C790-1FE2-42DC-9DCD-42813B2C0548}"/>
              </a:ext>
            </a:extLst>
          </p:cNvPr>
          <p:cNvSpPr>
            <a:spLocks noGrp="1"/>
          </p:cNvSpPr>
          <p:nvPr>
            <p:ph type="body" sz="quarter" idx="15"/>
          </p:nvPr>
        </p:nvSpPr>
        <p:spPr>
          <a:xfrm>
            <a:off x="274878" y="653500"/>
            <a:ext cx="2852539" cy="5206518"/>
          </a:xfrm>
          <a:solidFill>
            <a:schemeClr val="bg1"/>
          </a:solidFill>
        </p:spPr>
        <p:txBody>
          <a:bodyPr anchor="ctr">
            <a:normAutofit/>
          </a:bodyPr>
          <a:lstStyle/>
          <a:p>
            <a:pPr algn="ctr"/>
            <a:r>
              <a:rPr lang="en-IE" sz="3200" b="1" i="1" dirty="0" err="1" smtClean="0">
                <a:solidFill>
                  <a:srgbClr val="ED2A59"/>
                </a:solidFill>
              </a:rPr>
              <a:t>Küresel</a:t>
            </a:r>
            <a:r>
              <a:rPr lang="en-IE" sz="3200" b="1" i="1" dirty="0" smtClean="0">
                <a:solidFill>
                  <a:srgbClr val="ED2A59"/>
                </a:solidFill>
              </a:rPr>
              <a:t> </a:t>
            </a:r>
            <a:r>
              <a:rPr lang="en-IE" sz="3200" b="1" i="1" dirty="0" err="1" smtClean="0">
                <a:solidFill>
                  <a:srgbClr val="ED2A59"/>
                </a:solidFill>
              </a:rPr>
              <a:t>sorunları</a:t>
            </a:r>
            <a:r>
              <a:rPr lang="en-IE" sz="3200" b="1" i="1" dirty="0" smtClean="0">
                <a:solidFill>
                  <a:srgbClr val="ED2A59"/>
                </a:solidFill>
              </a:rPr>
              <a:t> </a:t>
            </a:r>
            <a:r>
              <a:rPr lang="en-IE" sz="3200" b="1" i="1" dirty="0" err="1" smtClean="0">
                <a:solidFill>
                  <a:srgbClr val="ED2A59"/>
                </a:solidFill>
              </a:rPr>
              <a:t>hafifletmek</a:t>
            </a:r>
            <a:r>
              <a:rPr lang="en-IE" sz="3200" b="1" i="1" dirty="0" smtClean="0">
                <a:solidFill>
                  <a:srgbClr val="ED2A59"/>
                </a:solidFill>
              </a:rPr>
              <a:t> </a:t>
            </a:r>
            <a:r>
              <a:rPr lang="en-IE" sz="3200" b="1" i="1" dirty="0" err="1" smtClean="0">
                <a:solidFill>
                  <a:srgbClr val="ED2A59"/>
                </a:solidFill>
              </a:rPr>
              <a:t>için</a:t>
            </a:r>
            <a:r>
              <a:rPr lang="en-IE" sz="3200" b="1" i="1" dirty="0" smtClean="0">
                <a:solidFill>
                  <a:srgbClr val="ED2A59"/>
                </a:solidFill>
              </a:rPr>
              <a:t> </a:t>
            </a:r>
            <a:r>
              <a:rPr lang="en-IE" sz="3200" b="1" i="1" dirty="0" err="1" smtClean="0">
                <a:solidFill>
                  <a:srgbClr val="ED2A59"/>
                </a:solidFill>
              </a:rPr>
              <a:t>çalışmanın</a:t>
            </a:r>
            <a:r>
              <a:rPr lang="en-IE" sz="3200" b="1" i="1" dirty="0" smtClean="0">
                <a:solidFill>
                  <a:srgbClr val="ED2A59"/>
                </a:solidFill>
              </a:rPr>
              <a:t> </a:t>
            </a:r>
            <a:r>
              <a:rPr lang="en-IE" sz="3200" b="1" i="1" dirty="0" err="1" smtClean="0">
                <a:solidFill>
                  <a:srgbClr val="ED2A59"/>
                </a:solidFill>
              </a:rPr>
              <a:t>kafa</a:t>
            </a:r>
            <a:r>
              <a:rPr lang="en-IE" sz="3200" b="1" i="1" dirty="0" smtClean="0">
                <a:solidFill>
                  <a:srgbClr val="ED2A59"/>
                </a:solidFill>
              </a:rPr>
              <a:t> </a:t>
            </a:r>
            <a:r>
              <a:rPr lang="en-IE" sz="3200" b="1" i="1" dirty="0" err="1" smtClean="0">
                <a:solidFill>
                  <a:srgbClr val="ED2A59"/>
                </a:solidFill>
              </a:rPr>
              <a:t>karıştırıcı</a:t>
            </a:r>
            <a:r>
              <a:rPr lang="en-IE" sz="3200" b="1" i="1" dirty="0" smtClean="0">
                <a:solidFill>
                  <a:srgbClr val="ED2A59"/>
                </a:solidFill>
              </a:rPr>
              <a:t> </a:t>
            </a:r>
            <a:r>
              <a:rPr lang="en-IE" sz="3200" b="1" i="1" dirty="0" err="1" smtClean="0">
                <a:solidFill>
                  <a:srgbClr val="ED2A59"/>
                </a:solidFill>
              </a:rPr>
              <a:t>veya</a:t>
            </a:r>
            <a:r>
              <a:rPr lang="en-IE" sz="3200" b="1" i="1" dirty="0" smtClean="0">
                <a:solidFill>
                  <a:srgbClr val="ED2A59"/>
                </a:solidFill>
              </a:rPr>
              <a:t> </a:t>
            </a:r>
            <a:r>
              <a:rPr lang="en-IE" sz="3200" b="1" i="1" dirty="0" err="1" smtClean="0">
                <a:solidFill>
                  <a:srgbClr val="ED2A59"/>
                </a:solidFill>
              </a:rPr>
              <a:t>stresli</a:t>
            </a:r>
            <a:r>
              <a:rPr lang="en-IE" sz="3200" b="1" i="1" dirty="0" smtClean="0">
                <a:solidFill>
                  <a:srgbClr val="ED2A59"/>
                </a:solidFill>
              </a:rPr>
              <a:t> </a:t>
            </a:r>
            <a:r>
              <a:rPr lang="en-IE" sz="3200" b="1" i="1" dirty="0" err="1" smtClean="0">
                <a:solidFill>
                  <a:srgbClr val="ED2A59"/>
                </a:solidFill>
              </a:rPr>
              <a:t>olması</a:t>
            </a:r>
            <a:r>
              <a:rPr lang="en-IE" sz="3200" b="1" i="1" dirty="0" smtClean="0">
                <a:solidFill>
                  <a:srgbClr val="ED2A59"/>
                </a:solidFill>
              </a:rPr>
              <a:t> </a:t>
            </a:r>
            <a:r>
              <a:rPr lang="en-IE" sz="3200" b="1" i="1" dirty="0" err="1" smtClean="0">
                <a:solidFill>
                  <a:srgbClr val="ED2A59"/>
                </a:solidFill>
              </a:rPr>
              <a:t>gerekmez</a:t>
            </a:r>
            <a:r>
              <a:rPr lang="en-IE" sz="3200" b="1" i="1" dirty="0" smtClean="0">
                <a:solidFill>
                  <a:srgbClr val="ED2A59"/>
                </a:solidFill>
              </a:rPr>
              <a:t>!</a:t>
            </a:r>
            <a:endParaRPr lang="en-IE" sz="3200" b="1" i="1" dirty="0">
              <a:solidFill>
                <a:srgbClr val="ED2A59"/>
              </a:solidFill>
              <a:effectLst/>
            </a:endParaRPr>
          </a:p>
          <a:p>
            <a:pPr algn="ctr"/>
            <a:endParaRPr lang="en-IE" dirty="0"/>
          </a:p>
        </p:txBody>
      </p:sp>
    </p:spTree>
    <p:extLst>
      <p:ext uri="{BB962C8B-B14F-4D97-AF65-F5344CB8AC3E}">
        <p14:creationId xmlns:p14="http://schemas.microsoft.com/office/powerpoint/2010/main" xmlns="" val="29564887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0C35B811-D3C9-4E79-9ADB-07FE05E660A4}"/>
              </a:ext>
            </a:extLst>
          </p:cNvPr>
          <p:cNvSpPr>
            <a:spLocks noGrp="1"/>
          </p:cNvSpPr>
          <p:nvPr>
            <p:ph type="body" sz="quarter" idx="14"/>
          </p:nvPr>
        </p:nvSpPr>
        <p:spPr>
          <a:xfrm>
            <a:off x="7754623" y="725010"/>
            <a:ext cx="3981452" cy="697353"/>
          </a:xfrm>
        </p:spPr>
        <p:txBody>
          <a:bodyPr>
            <a:normAutofit/>
          </a:bodyPr>
          <a:lstStyle/>
          <a:p>
            <a:pPr algn="ctr"/>
            <a:r>
              <a:rPr lang="en-IE" sz="4000" b="1" dirty="0"/>
              <a:t>YDSI </a:t>
            </a:r>
            <a:r>
              <a:rPr lang="en-IE" sz="4000" b="1" dirty="0" smtClean="0"/>
              <a:t>E</a:t>
            </a:r>
            <a:r>
              <a:rPr lang="tr-TR" sz="4000" b="1" dirty="0" err="1" smtClean="0"/>
              <a:t>ğitim</a:t>
            </a:r>
            <a:r>
              <a:rPr lang="en-IE" sz="4000" b="1" dirty="0" smtClean="0"/>
              <a:t>: </a:t>
            </a:r>
            <a:r>
              <a:rPr lang="en-IE" sz="4000" b="1" dirty="0"/>
              <a:t>Enso</a:t>
            </a:r>
          </a:p>
        </p:txBody>
      </p:sp>
      <p:sp>
        <p:nvSpPr>
          <p:cNvPr id="6" name="Text Placeholder 5">
            <a:extLst>
              <a:ext uri="{FF2B5EF4-FFF2-40B4-BE49-F238E27FC236}">
                <a16:creationId xmlns:a16="http://schemas.microsoft.com/office/drawing/2014/main" xmlns="" id="{60FAAAF8-12B2-4FBF-AF91-7C40940F1B4E}"/>
              </a:ext>
            </a:extLst>
          </p:cNvPr>
          <p:cNvSpPr>
            <a:spLocks noGrp="1"/>
          </p:cNvSpPr>
          <p:nvPr>
            <p:ph type="body" sz="quarter" idx="15"/>
          </p:nvPr>
        </p:nvSpPr>
        <p:spPr>
          <a:xfrm>
            <a:off x="7348431" y="1422363"/>
            <a:ext cx="4602143" cy="2592420"/>
          </a:xfrm>
        </p:spPr>
        <p:txBody>
          <a:bodyPr/>
          <a:lstStyle/>
          <a:p>
            <a:pPr algn="ctr"/>
            <a:r>
              <a:rPr lang="en-IE" dirty="0" err="1" smtClean="0"/>
              <a:t>Vinh</a:t>
            </a:r>
            <a:r>
              <a:rPr lang="en-IE" dirty="0" smtClean="0"/>
              <a:t> Truong, </a:t>
            </a:r>
            <a:r>
              <a:rPr lang="en-IE" b="1" u="sng" dirty="0" smtClean="0">
                <a:solidFill>
                  <a:schemeClr val="accent1"/>
                </a:solidFill>
              </a:rPr>
              <a:t>Enso, </a:t>
            </a:r>
            <a:r>
              <a:rPr lang="en-IE" dirty="0" err="1" smtClean="0"/>
              <a:t>genç</a:t>
            </a:r>
            <a:r>
              <a:rPr lang="en-IE" dirty="0" smtClean="0"/>
              <a:t> </a:t>
            </a:r>
            <a:r>
              <a:rPr lang="en-IE" dirty="0" err="1" smtClean="0"/>
              <a:t>öğrencileri</a:t>
            </a:r>
            <a:r>
              <a:rPr lang="en-IE" dirty="0" smtClean="0"/>
              <a:t> </a:t>
            </a:r>
            <a:r>
              <a:rPr lang="en-IE" dirty="0" err="1" smtClean="0"/>
              <a:t>eğitmenin</a:t>
            </a:r>
            <a:r>
              <a:rPr lang="en-IE" dirty="0" smtClean="0"/>
              <a:t> </a:t>
            </a:r>
            <a:r>
              <a:rPr lang="en-IE" dirty="0" err="1" smtClean="0"/>
              <a:t>yeni</a:t>
            </a:r>
            <a:r>
              <a:rPr lang="en-IE" dirty="0" smtClean="0"/>
              <a:t> </a:t>
            </a:r>
            <a:r>
              <a:rPr lang="en-IE" dirty="0" err="1" smtClean="0"/>
              <a:t>ve</a:t>
            </a:r>
            <a:r>
              <a:rPr lang="en-IE" dirty="0" smtClean="0"/>
              <a:t> </a:t>
            </a:r>
            <a:r>
              <a:rPr lang="en-IE" dirty="0" err="1" smtClean="0"/>
              <a:t>yaratıcı</a:t>
            </a:r>
            <a:r>
              <a:rPr lang="en-IE" dirty="0" smtClean="0"/>
              <a:t> </a:t>
            </a:r>
            <a:r>
              <a:rPr lang="en-IE" dirty="0" err="1" smtClean="0"/>
              <a:t>yollarını</a:t>
            </a:r>
            <a:r>
              <a:rPr lang="en-IE" dirty="0" smtClean="0"/>
              <a:t> </a:t>
            </a:r>
            <a:r>
              <a:rPr lang="en-IE" dirty="0" err="1" smtClean="0"/>
              <a:t>bulan</a:t>
            </a:r>
            <a:r>
              <a:rPr lang="en-IE" dirty="0" smtClean="0"/>
              <a:t> </a:t>
            </a:r>
            <a:r>
              <a:rPr lang="en-IE" dirty="0" err="1" smtClean="0"/>
              <a:t>bir</a:t>
            </a:r>
            <a:r>
              <a:rPr lang="en-IE" dirty="0" smtClean="0"/>
              <a:t> </a:t>
            </a:r>
            <a:r>
              <a:rPr lang="en-IE" dirty="0" err="1" smtClean="0"/>
              <a:t>oyun</a:t>
            </a:r>
            <a:r>
              <a:rPr lang="en-IE" dirty="0" smtClean="0"/>
              <a:t> </a:t>
            </a:r>
            <a:r>
              <a:rPr lang="en-IE" dirty="0" err="1" smtClean="0"/>
              <a:t>araç</a:t>
            </a:r>
            <a:r>
              <a:rPr lang="en-IE" dirty="0" smtClean="0"/>
              <a:t> </a:t>
            </a:r>
            <a:r>
              <a:rPr lang="en-IE" dirty="0" err="1" smtClean="0"/>
              <a:t>setine</a:t>
            </a:r>
            <a:r>
              <a:rPr lang="en-IE" dirty="0" smtClean="0"/>
              <a:t> </a:t>
            </a:r>
            <a:r>
              <a:rPr lang="en-IE" dirty="0" err="1" smtClean="0"/>
              <a:t>sahip</a:t>
            </a:r>
            <a:r>
              <a:rPr lang="en-IE" dirty="0" smtClean="0"/>
              <a:t> </a:t>
            </a:r>
            <a:r>
              <a:rPr lang="en-IE" dirty="0" err="1" smtClean="0"/>
              <a:t>çevrimiçi</a:t>
            </a:r>
            <a:r>
              <a:rPr lang="en-IE" dirty="0" smtClean="0"/>
              <a:t> </a:t>
            </a:r>
            <a:r>
              <a:rPr lang="en-IE" dirty="0" err="1" smtClean="0"/>
              <a:t>bir</a:t>
            </a:r>
            <a:r>
              <a:rPr lang="en-IE" dirty="0" smtClean="0"/>
              <a:t> platform </a:t>
            </a:r>
            <a:r>
              <a:rPr lang="en-IE" dirty="0" err="1" smtClean="0"/>
              <a:t>geliştirdi</a:t>
            </a:r>
            <a:r>
              <a:rPr lang="en-IE" dirty="0" smtClean="0"/>
              <a:t>.</a:t>
            </a:r>
          </a:p>
          <a:p>
            <a:pPr algn="ctr"/>
            <a:r>
              <a:rPr lang="en-IE" dirty="0" err="1" smtClean="0"/>
              <a:t>Araç</a:t>
            </a:r>
            <a:r>
              <a:rPr lang="en-IE" dirty="0" smtClean="0"/>
              <a:t> </a:t>
            </a:r>
            <a:r>
              <a:rPr lang="en-IE" dirty="0" err="1" smtClean="0"/>
              <a:t>seti</a:t>
            </a:r>
            <a:r>
              <a:rPr lang="en-IE" dirty="0" smtClean="0"/>
              <a:t>, </a:t>
            </a:r>
            <a:r>
              <a:rPr lang="en-IE" dirty="0" err="1" smtClean="0"/>
              <a:t>sınıflarda</a:t>
            </a:r>
            <a:r>
              <a:rPr lang="en-IE" dirty="0" smtClean="0"/>
              <a:t> </a:t>
            </a:r>
            <a:r>
              <a:rPr lang="en-IE" dirty="0" err="1" smtClean="0"/>
              <a:t>bulunan</a:t>
            </a:r>
            <a:r>
              <a:rPr lang="en-IE" dirty="0" smtClean="0"/>
              <a:t> </a:t>
            </a:r>
            <a:r>
              <a:rPr lang="en-IE" dirty="0" err="1" smtClean="0"/>
              <a:t>materyallerle</a:t>
            </a:r>
            <a:r>
              <a:rPr lang="en-IE" dirty="0" smtClean="0"/>
              <a:t> </a:t>
            </a:r>
            <a:r>
              <a:rPr lang="en-IE" dirty="0" err="1" smtClean="0"/>
              <a:t>birlikte</a:t>
            </a:r>
            <a:r>
              <a:rPr lang="en-IE" dirty="0" smtClean="0"/>
              <a:t> </a:t>
            </a:r>
            <a:r>
              <a:rPr lang="en-IE" dirty="0" err="1" smtClean="0"/>
              <a:t>çalışan</a:t>
            </a:r>
            <a:r>
              <a:rPr lang="en-IE" dirty="0" smtClean="0"/>
              <a:t> </a:t>
            </a:r>
            <a:r>
              <a:rPr lang="en-IE" dirty="0" err="1" smtClean="0"/>
              <a:t>tamamen</a:t>
            </a:r>
            <a:r>
              <a:rPr lang="en-IE" dirty="0" smtClean="0"/>
              <a:t> 3B </a:t>
            </a:r>
            <a:r>
              <a:rPr lang="en-IE" dirty="0" err="1" smtClean="0"/>
              <a:t>yazdırılmış</a:t>
            </a:r>
            <a:r>
              <a:rPr lang="en-IE" dirty="0" smtClean="0"/>
              <a:t> </a:t>
            </a:r>
            <a:r>
              <a:rPr lang="en-IE" dirty="0" err="1" smtClean="0"/>
              <a:t>ortak</a:t>
            </a:r>
            <a:r>
              <a:rPr lang="en-IE" dirty="0" smtClean="0"/>
              <a:t> </a:t>
            </a:r>
            <a:r>
              <a:rPr lang="en-IE" dirty="0" err="1" smtClean="0"/>
              <a:t>çalışma</a:t>
            </a:r>
            <a:r>
              <a:rPr lang="en-IE" dirty="0" smtClean="0"/>
              <a:t> </a:t>
            </a:r>
            <a:r>
              <a:rPr lang="en-IE" dirty="0" err="1" smtClean="0"/>
              <a:t>araçları</a:t>
            </a:r>
            <a:r>
              <a:rPr lang="en-IE" dirty="0" smtClean="0"/>
              <a:t> </a:t>
            </a:r>
            <a:r>
              <a:rPr lang="en-IE" dirty="0" err="1" smtClean="0"/>
              <a:t>sağlar</a:t>
            </a:r>
            <a:r>
              <a:rPr lang="en-IE" dirty="0" smtClean="0"/>
              <a:t>. </a:t>
            </a:r>
            <a:r>
              <a:rPr lang="en-IE" dirty="0" err="1" smtClean="0"/>
              <a:t>Çocukların</a:t>
            </a:r>
            <a:r>
              <a:rPr lang="en-IE" dirty="0" smtClean="0"/>
              <a:t> </a:t>
            </a:r>
            <a:r>
              <a:rPr lang="en-IE" dirty="0" err="1" smtClean="0"/>
              <a:t>akranlarıyla</a:t>
            </a:r>
            <a:r>
              <a:rPr lang="en-IE" dirty="0" smtClean="0"/>
              <a:t> </a:t>
            </a:r>
            <a:r>
              <a:rPr lang="en-IE" dirty="0" err="1" smtClean="0"/>
              <a:t>birlikte</a:t>
            </a:r>
            <a:r>
              <a:rPr lang="en-IE" dirty="0" smtClean="0"/>
              <a:t> </a:t>
            </a:r>
            <a:r>
              <a:rPr lang="en-IE" dirty="0" err="1" smtClean="0"/>
              <a:t>üç</a:t>
            </a:r>
            <a:r>
              <a:rPr lang="en-IE" dirty="0" smtClean="0"/>
              <a:t> </a:t>
            </a:r>
            <a:r>
              <a:rPr lang="en-IE" dirty="0" err="1" smtClean="0"/>
              <a:t>tasarım</a:t>
            </a:r>
            <a:r>
              <a:rPr lang="en-IE" dirty="0" smtClean="0"/>
              <a:t> </a:t>
            </a:r>
            <a:r>
              <a:rPr lang="en-IE" dirty="0" err="1" smtClean="0"/>
              <a:t>odaklı</a:t>
            </a:r>
            <a:r>
              <a:rPr lang="en-IE" dirty="0" smtClean="0"/>
              <a:t> </a:t>
            </a:r>
            <a:r>
              <a:rPr lang="en-IE" dirty="0" err="1" smtClean="0"/>
              <a:t>düşünme</a:t>
            </a:r>
            <a:r>
              <a:rPr lang="en-IE" dirty="0" smtClean="0"/>
              <a:t> </a:t>
            </a:r>
            <a:r>
              <a:rPr lang="en-IE" dirty="0" err="1" smtClean="0"/>
              <a:t>görevinde</a:t>
            </a:r>
            <a:r>
              <a:rPr lang="en-IE" dirty="0" smtClean="0"/>
              <a:t> </a:t>
            </a:r>
            <a:r>
              <a:rPr lang="en-IE" dirty="0" err="1" smtClean="0"/>
              <a:t>bulunarak</a:t>
            </a:r>
            <a:r>
              <a:rPr lang="en-IE" dirty="0" smtClean="0"/>
              <a:t>, 21. </a:t>
            </a:r>
            <a:r>
              <a:rPr lang="en-IE" dirty="0" err="1" smtClean="0"/>
              <a:t>yüzyılda</a:t>
            </a:r>
            <a:r>
              <a:rPr lang="en-IE" dirty="0" smtClean="0"/>
              <a:t> </a:t>
            </a:r>
            <a:r>
              <a:rPr lang="en-IE" dirty="0" err="1" smtClean="0"/>
              <a:t>gerekli</a:t>
            </a:r>
            <a:r>
              <a:rPr lang="en-IE" dirty="0" smtClean="0"/>
              <a:t> </a:t>
            </a:r>
            <a:r>
              <a:rPr lang="en-IE" dirty="0" err="1" smtClean="0"/>
              <a:t>becerileri</a:t>
            </a:r>
            <a:r>
              <a:rPr lang="en-IE" dirty="0" smtClean="0"/>
              <a:t> </a:t>
            </a:r>
            <a:r>
              <a:rPr lang="en-IE" dirty="0" err="1" smtClean="0"/>
              <a:t>geliştirerek</a:t>
            </a:r>
            <a:r>
              <a:rPr lang="en-IE" dirty="0" smtClean="0"/>
              <a:t> </a:t>
            </a:r>
            <a:r>
              <a:rPr lang="en-IE" dirty="0" err="1" smtClean="0"/>
              <a:t>ve</a:t>
            </a:r>
            <a:r>
              <a:rPr lang="en-IE" dirty="0" smtClean="0"/>
              <a:t> </a:t>
            </a:r>
            <a:r>
              <a:rPr lang="en-IE" dirty="0" err="1" smtClean="0"/>
              <a:t>onları</a:t>
            </a:r>
            <a:r>
              <a:rPr lang="en-IE" dirty="0" smtClean="0"/>
              <a:t> </a:t>
            </a:r>
            <a:r>
              <a:rPr lang="en-IE" dirty="0" err="1" smtClean="0"/>
              <a:t>işyerinin</a:t>
            </a:r>
            <a:r>
              <a:rPr lang="en-IE" dirty="0" smtClean="0"/>
              <a:t> </a:t>
            </a:r>
            <a:r>
              <a:rPr lang="en-IE" dirty="0" err="1" smtClean="0"/>
              <a:t>ve</a:t>
            </a:r>
            <a:r>
              <a:rPr lang="en-IE" dirty="0" smtClean="0"/>
              <a:t> </a:t>
            </a:r>
            <a:r>
              <a:rPr lang="en-IE" dirty="0" err="1" smtClean="0"/>
              <a:t>geleceğin</a:t>
            </a:r>
            <a:r>
              <a:rPr lang="en-IE" dirty="0" smtClean="0"/>
              <a:t> </a:t>
            </a:r>
            <a:r>
              <a:rPr lang="en-IE" dirty="0" err="1" smtClean="0"/>
              <a:t>değişen</a:t>
            </a:r>
            <a:r>
              <a:rPr lang="en-IE" dirty="0" smtClean="0"/>
              <a:t> </a:t>
            </a:r>
            <a:r>
              <a:rPr lang="en-IE" dirty="0" err="1" smtClean="0"/>
              <a:t>doğasına</a:t>
            </a:r>
            <a:r>
              <a:rPr lang="en-IE" dirty="0" smtClean="0"/>
              <a:t> </a:t>
            </a:r>
            <a:r>
              <a:rPr lang="en-IE" dirty="0" err="1" smtClean="0"/>
              <a:t>hazırlayarak</a:t>
            </a:r>
            <a:r>
              <a:rPr lang="en-IE" dirty="0" smtClean="0"/>
              <a:t> </a:t>
            </a:r>
            <a:r>
              <a:rPr lang="en-IE" dirty="0" err="1" smtClean="0"/>
              <a:t>deneyimler</a:t>
            </a:r>
            <a:r>
              <a:rPr lang="en-IE" dirty="0" smtClean="0"/>
              <a:t> </a:t>
            </a:r>
            <a:r>
              <a:rPr lang="en-IE" dirty="0" err="1" smtClean="0"/>
              <a:t>yaratmalarına</a:t>
            </a:r>
            <a:r>
              <a:rPr lang="en-IE" dirty="0" smtClean="0"/>
              <a:t> </a:t>
            </a:r>
            <a:r>
              <a:rPr lang="en-IE" dirty="0" err="1" smtClean="0"/>
              <a:t>olanak</a:t>
            </a:r>
            <a:r>
              <a:rPr lang="en-IE" dirty="0" smtClean="0"/>
              <a:t> </a:t>
            </a:r>
            <a:r>
              <a:rPr lang="en-IE" dirty="0" err="1" smtClean="0"/>
              <a:t>tanır</a:t>
            </a:r>
            <a:r>
              <a:rPr lang="en-IE" dirty="0" smtClean="0"/>
              <a:t>.</a:t>
            </a:r>
            <a:endParaRPr lang="en-IE" dirty="0"/>
          </a:p>
        </p:txBody>
      </p:sp>
      <p:pic>
        <p:nvPicPr>
          <p:cNvPr id="8" name="Picture 7">
            <a:hlinkClick r:id="rId2"/>
            <a:extLst>
              <a:ext uri="{FF2B5EF4-FFF2-40B4-BE49-F238E27FC236}">
                <a16:creationId xmlns:a16="http://schemas.microsoft.com/office/drawing/2014/main" xmlns="" id="{65421D60-9611-4EC1-809B-D38147E9B757}"/>
              </a:ext>
            </a:extLst>
          </p:cNvPr>
          <p:cNvPicPr>
            <a:picLocks noChangeAspect="1"/>
          </p:cNvPicPr>
          <p:nvPr/>
        </p:nvPicPr>
        <p:blipFill>
          <a:blip r:embed="rId3"/>
          <a:stretch>
            <a:fillRect/>
          </a:stretch>
        </p:blipFill>
        <p:spPr>
          <a:xfrm>
            <a:off x="1270861" y="2207646"/>
            <a:ext cx="5320062" cy="3078342"/>
          </a:xfrm>
          <a:prstGeom prst="rect">
            <a:avLst/>
          </a:prstGeom>
        </p:spPr>
      </p:pic>
      <p:sp>
        <p:nvSpPr>
          <p:cNvPr id="9" name="Text Placeholder 6">
            <a:extLst>
              <a:ext uri="{FF2B5EF4-FFF2-40B4-BE49-F238E27FC236}">
                <a16:creationId xmlns:a16="http://schemas.microsoft.com/office/drawing/2014/main" xmlns="" id="{BF3F15C8-139D-4831-879B-CC8DD3AABD4F}"/>
              </a:ext>
            </a:extLst>
          </p:cNvPr>
          <p:cNvSpPr txBox="1">
            <a:spLocks/>
          </p:cNvSpPr>
          <p:nvPr/>
        </p:nvSpPr>
        <p:spPr>
          <a:xfrm>
            <a:off x="1" y="0"/>
            <a:ext cx="7848600" cy="970422"/>
          </a:xfrm>
          <a:prstGeom prst="rect">
            <a:avLst/>
          </a:prstGeom>
          <a:solidFill>
            <a:schemeClr val="bg1"/>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IE" dirty="0">
                <a:solidFill>
                  <a:srgbClr val="A6377D"/>
                </a:solidFill>
                <a:latin typeface="Cooper Black" panose="0208090404030B020404" pitchFamily="18" charset="0"/>
              </a:rPr>
              <a:t>YDSI </a:t>
            </a:r>
            <a:r>
              <a:rPr lang="en-IE" dirty="0" smtClean="0">
                <a:solidFill>
                  <a:srgbClr val="A6377D"/>
                </a:solidFill>
                <a:latin typeface="Cooper Black" panose="0208090404030B020404" pitchFamily="18" charset="0"/>
              </a:rPr>
              <a:t>E</a:t>
            </a:r>
            <a:r>
              <a:rPr lang="tr-TR" dirty="0" err="1" smtClean="0">
                <a:solidFill>
                  <a:srgbClr val="A6377D"/>
                </a:solidFill>
                <a:latin typeface="Cooper Black" panose="0208090404030B020404" pitchFamily="18" charset="0"/>
              </a:rPr>
              <a:t>ğitim</a:t>
            </a:r>
            <a:endParaRPr lang="en-IE" dirty="0">
              <a:solidFill>
                <a:srgbClr val="A6377D"/>
              </a:solidFill>
              <a:latin typeface="Cooper Black" panose="0208090404030B020404" pitchFamily="18" charset="0"/>
            </a:endParaRPr>
          </a:p>
          <a:p>
            <a:pPr>
              <a:spcBef>
                <a:spcPts val="0"/>
              </a:spcBef>
            </a:pPr>
            <a:r>
              <a:rPr lang="en-IE" sz="2800" i="1" dirty="0">
                <a:solidFill>
                  <a:srgbClr val="A6377D"/>
                </a:solidFill>
              </a:rPr>
              <a:t>Vinh Truong, Enso </a:t>
            </a:r>
            <a:r>
              <a:rPr lang="tr-TR" sz="2800" i="1" dirty="0" smtClean="0">
                <a:solidFill>
                  <a:srgbClr val="A6377D"/>
                </a:solidFill>
              </a:rPr>
              <a:t>(Kılavuzlu Oyun Araç Seti), İrlanda</a:t>
            </a:r>
            <a:r>
              <a:rPr lang="en-IE" sz="2800" i="1" dirty="0" smtClean="0">
                <a:solidFill>
                  <a:srgbClr val="A6377D"/>
                </a:solidFill>
              </a:rPr>
              <a:t> </a:t>
            </a:r>
            <a:endParaRPr lang="en-IE" sz="2800" i="1" dirty="0">
              <a:solidFill>
                <a:srgbClr val="A6377D"/>
              </a:solidFill>
            </a:endParaRPr>
          </a:p>
          <a:p>
            <a:pPr>
              <a:spcBef>
                <a:spcPts val="0"/>
              </a:spcBef>
            </a:pPr>
            <a:endParaRPr lang="en-IE" b="1" dirty="0">
              <a:solidFill>
                <a:srgbClr val="A6377D"/>
              </a:solidFill>
            </a:endParaRPr>
          </a:p>
        </p:txBody>
      </p:sp>
      <p:pic>
        <p:nvPicPr>
          <p:cNvPr id="19458" name="Picture 2" descr="Image result for Vinh Truong Enso">
            <a:extLst>
              <a:ext uri="{FF2B5EF4-FFF2-40B4-BE49-F238E27FC236}">
                <a16:creationId xmlns:a16="http://schemas.microsoft.com/office/drawing/2014/main" xmlns="" id="{19290625-2310-4EF7-B5C1-B41FC3E99DDB}"/>
              </a:ext>
            </a:extLst>
          </p:cNvPr>
          <p:cNvPicPr>
            <a:picLocks noChangeAspect="1" noChangeArrowheads="1"/>
          </p:cNvPicPr>
          <p:nvPr/>
        </p:nvPicPr>
        <p:blipFill rotWithShape="1">
          <a:blip r:embed="rId4">
            <a:extLst>
              <a:ext uri="{28A0092B-C50C-407E-A947-70E740481C1C}">
                <a14:useLocalDpi xmlns:a14="http://schemas.microsoft.com/office/drawing/2010/main" xmlns="" val="0"/>
              </a:ext>
            </a:extLst>
          </a:blip>
          <a:srcRect l="16304" r="21287"/>
          <a:stretch/>
        </p:blipFill>
        <p:spPr bwMode="auto">
          <a:xfrm>
            <a:off x="4843569" y="1073687"/>
            <a:ext cx="2504862" cy="2673130"/>
          </a:xfrm>
          <a:prstGeom prst="teardrop">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5691009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xmlns="" id="{3AA294D2-1174-4FA7-BD89-3A80EBBD3942}"/>
              </a:ext>
            </a:extLst>
          </p:cNvPr>
          <p:cNvSpPr>
            <a:spLocks noGrp="1"/>
          </p:cNvSpPr>
          <p:nvPr>
            <p:ph type="body" sz="quarter" idx="16"/>
          </p:nvPr>
        </p:nvSpPr>
        <p:spPr>
          <a:xfrm>
            <a:off x="9613638" y="4327643"/>
            <a:ext cx="785328" cy="1056986"/>
          </a:xfrm>
        </p:spPr>
        <p:txBody>
          <a:bodyPr>
            <a:normAutofit fontScale="85000" lnSpcReduction="20000"/>
          </a:bodyPr>
          <a:lstStyle/>
          <a:p>
            <a:endParaRPr lang="en-IE" dirty="0"/>
          </a:p>
        </p:txBody>
      </p:sp>
      <p:sp>
        <p:nvSpPr>
          <p:cNvPr id="5" name="Text Placeholder 4">
            <a:extLst>
              <a:ext uri="{FF2B5EF4-FFF2-40B4-BE49-F238E27FC236}">
                <a16:creationId xmlns:a16="http://schemas.microsoft.com/office/drawing/2014/main" xmlns="" id="{8B9D13E5-26F0-42E7-BCC4-932DB198E7CB}"/>
              </a:ext>
            </a:extLst>
          </p:cNvPr>
          <p:cNvSpPr>
            <a:spLocks noGrp="1"/>
          </p:cNvSpPr>
          <p:nvPr>
            <p:ph type="body" sz="quarter" idx="13"/>
          </p:nvPr>
        </p:nvSpPr>
        <p:spPr>
          <a:xfrm>
            <a:off x="6706635" y="1316960"/>
            <a:ext cx="4082856" cy="3715819"/>
          </a:xfrm>
        </p:spPr>
        <p:txBody>
          <a:bodyPr>
            <a:normAutofit/>
          </a:bodyPr>
          <a:lstStyle/>
          <a:p>
            <a:pPr>
              <a:spcBef>
                <a:spcPts val="0"/>
              </a:spcBef>
            </a:pPr>
            <a:r>
              <a:rPr lang="en-IE" sz="2400" i="0" dirty="0" err="1" smtClean="0"/>
              <a:t>DayCape</a:t>
            </a:r>
            <a:r>
              <a:rPr lang="en-IE" sz="2400" i="0" dirty="0" smtClean="0"/>
              <a:t>, </a:t>
            </a:r>
            <a:r>
              <a:rPr lang="en-IE" sz="2400" i="0" dirty="0" err="1" smtClean="0"/>
              <a:t>çocukları</a:t>
            </a:r>
            <a:r>
              <a:rPr lang="en-IE" sz="2400" i="0" dirty="0" smtClean="0"/>
              <a:t>, </a:t>
            </a:r>
            <a:r>
              <a:rPr lang="en-IE" sz="2400" i="0" dirty="0" err="1" smtClean="0"/>
              <a:t>bakıcılarını</a:t>
            </a:r>
            <a:r>
              <a:rPr lang="en-IE" sz="2400" i="0" dirty="0" smtClean="0"/>
              <a:t> </a:t>
            </a:r>
            <a:r>
              <a:rPr lang="en-IE" sz="2400" i="0" dirty="0" err="1" smtClean="0"/>
              <a:t>ve</a:t>
            </a:r>
            <a:r>
              <a:rPr lang="en-IE" sz="2400" i="0" dirty="0" smtClean="0"/>
              <a:t> </a:t>
            </a:r>
            <a:r>
              <a:rPr lang="en-IE" sz="2400" i="0" dirty="0" err="1" smtClean="0"/>
              <a:t>eğitimcilerini</a:t>
            </a:r>
            <a:r>
              <a:rPr lang="en-IE" sz="2400" i="0" dirty="0" smtClean="0"/>
              <a:t> </a:t>
            </a:r>
            <a:r>
              <a:rPr lang="en-IE" sz="2400" i="0" dirty="0" err="1" smtClean="0"/>
              <a:t>günlük</a:t>
            </a:r>
            <a:r>
              <a:rPr lang="en-IE" sz="2400" i="0" dirty="0" smtClean="0"/>
              <a:t> </a:t>
            </a:r>
            <a:r>
              <a:rPr lang="en-IE" sz="2400" i="0" dirty="0" err="1" smtClean="0"/>
              <a:t>programlarını</a:t>
            </a:r>
            <a:r>
              <a:rPr lang="en-IE" sz="2400" i="0" dirty="0" smtClean="0"/>
              <a:t> </a:t>
            </a:r>
            <a:r>
              <a:rPr lang="en-IE" sz="2400" i="0" dirty="0" err="1" smtClean="0"/>
              <a:t>yönetmede</a:t>
            </a:r>
            <a:r>
              <a:rPr lang="en-IE" sz="2400" i="0" dirty="0" smtClean="0"/>
              <a:t> </a:t>
            </a:r>
            <a:r>
              <a:rPr lang="en-IE" sz="2400" i="0" dirty="0" err="1" smtClean="0"/>
              <a:t>ve</a:t>
            </a:r>
            <a:r>
              <a:rPr lang="en-IE" sz="2400" i="0" dirty="0" smtClean="0"/>
              <a:t> </a:t>
            </a:r>
            <a:r>
              <a:rPr lang="en-IE" sz="2400" i="0" dirty="0" err="1" smtClean="0"/>
              <a:t>evde</a:t>
            </a:r>
            <a:r>
              <a:rPr lang="en-IE" sz="2400" i="0" dirty="0" smtClean="0"/>
              <a:t> </a:t>
            </a:r>
            <a:r>
              <a:rPr lang="en-IE" sz="2400" i="0" dirty="0" err="1" smtClean="0"/>
              <a:t>ve</a:t>
            </a:r>
            <a:r>
              <a:rPr lang="en-IE" sz="2400" i="0" dirty="0" smtClean="0"/>
              <a:t> </a:t>
            </a:r>
            <a:r>
              <a:rPr lang="en-IE" sz="2400" i="0" dirty="0" err="1" smtClean="0"/>
              <a:t>okulda</a:t>
            </a:r>
            <a:r>
              <a:rPr lang="en-IE" sz="2400" i="0" dirty="0" smtClean="0"/>
              <a:t> </a:t>
            </a:r>
            <a:r>
              <a:rPr lang="en-IE" sz="2400" i="0" dirty="0" err="1" smtClean="0"/>
              <a:t>hayatlarını</a:t>
            </a:r>
            <a:r>
              <a:rPr lang="en-IE" sz="2400" i="0" dirty="0" smtClean="0"/>
              <a:t> </a:t>
            </a:r>
            <a:r>
              <a:rPr lang="en-IE" sz="2400" i="0" dirty="0" err="1" smtClean="0"/>
              <a:t>kolaylaştırmada</a:t>
            </a:r>
            <a:r>
              <a:rPr lang="en-IE" sz="2400" i="0" dirty="0" smtClean="0"/>
              <a:t> </a:t>
            </a:r>
            <a:r>
              <a:rPr lang="en-IE" sz="2400" i="0" dirty="0" err="1" smtClean="0"/>
              <a:t>destekleyen</a:t>
            </a:r>
            <a:r>
              <a:rPr lang="en-IE" sz="2400" i="0" dirty="0" smtClean="0"/>
              <a:t> </a:t>
            </a:r>
            <a:r>
              <a:rPr lang="en-IE" sz="2400" i="0" dirty="0" err="1" smtClean="0"/>
              <a:t>dijital</a:t>
            </a:r>
            <a:r>
              <a:rPr lang="en-IE" sz="2400" i="0" dirty="0" smtClean="0"/>
              <a:t> </a:t>
            </a:r>
            <a:r>
              <a:rPr lang="en-IE" sz="2400" i="0" dirty="0" err="1" smtClean="0"/>
              <a:t>bir</a:t>
            </a:r>
            <a:r>
              <a:rPr lang="en-IE" sz="2400" i="0" dirty="0" smtClean="0"/>
              <a:t> </a:t>
            </a:r>
            <a:r>
              <a:rPr lang="en-IE" sz="2400" i="0" dirty="0" err="1" smtClean="0"/>
              <a:t>görüntü</a:t>
            </a:r>
            <a:r>
              <a:rPr lang="en-IE" sz="2400" i="0" dirty="0" smtClean="0"/>
              <a:t> </a:t>
            </a:r>
            <a:r>
              <a:rPr lang="en-IE" sz="2400" i="0" dirty="0" err="1" smtClean="0"/>
              <a:t>takvimidir</a:t>
            </a:r>
            <a:r>
              <a:rPr lang="en-IE" sz="2400" i="0" dirty="0" smtClean="0"/>
              <a:t>. </a:t>
            </a:r>
            <a:r>
              <a:rPr lang="en-IE" sz="2400" i="0" dirty="0" err="1" smtClean="0"/>
              <a:t>Temel</a:t>
            </a:r>
            <a:r>
              <a:rPr lang="en-IE" sz="2400" i="0" dirty="0" smtClean="0"/>
              <a:t> </a:t>
            </a:r>
            <a:r>
              <a:rPr lang="en-IE" sz="2400" i="0" dirty="0" err="1" smtClean="0"/>
              <a:t>felsefe</a:t>
            </a:r>
            <a:r>
              <a:rPr lang="en-IE" sz="2400" i="0" dirty="0" smtClean="0"/>
              <a:t>, </a:t>
            </a:r>
            <a:r>
              <a:rPr lang="en-IE" sz="2400" i="0" dirty="0" err="1" smtClean="0"/>
              <a:t>onların</a:t>
            </a:r>
            <a:r>
              <a:rPr lang="en-IE" sz="2400" i="0" dirty="0" smtClean="0"/>
              <a:t> </a:t>
            </a:r>
            <a:r>
              <a:rPr lang="en-IE" sz="2400" i="0" dirty="0" err="1" smtClean="0"/>
              <a:t>benzersizliğini</a:t>
            </a:r>
            <a:r>
              <a:rPr lang="en-IE" sz="2400" i="0" dirty="0" smtClean="0"/>
              <a:t> </a:t>
            </a:r>
            <a:r>
              <a:rPr lang="en-IE" sz="2400" i="0" dirty="0" err="1" smtClean="0"/>
              <a:t>ve</a:t>
            </a:r>
            <a:r>
              <a:rPr lang="en-IE" sz="2400" i="0" dirty="0" smtClean="0"/>
              <a:t> </a:t>
            </a:r>
            <a:r>
              <a:rPr lang="en-IE" sz="2400" dirty="0" err="1" smtClean="0"/>
              <a:t>becerilerini</a:t>
            </a:r>
            <a:r>
              <a:rPr lang="en-IE" sz="2400" dirty="0" smtClean="0"/>
              <a:t> </a:t>
            </a:r>
            <a:r>
              <a:rPr lang="en-IE" sz="2400" dirty="0" err="1" smtClean="0"/>
              <a:t>geliştirmek</a:t>
            </a:r>
            <a:r>
              <a:rPr lang="en-IE" sz="2400" dirty="0" smtClean="0"/>
              <a:t> </a:t>
            </a:r>
            <a:r>
              <a:rPr lang="en-IE" sz="2400" dirty="0" err="1" smtClean="0"/>
              <a:t>ve</a:t>
            </a:r>
            <a:r>
              <a:rPr lang="en-IE" sz="2400" dirty="0" smtClean="0"/>
              <a:t> </a:t>
            </a:r>
            <a:r>
              <a:rPr lang="en-IE" sz="2400" dirty="0" err="1" smtClean="0"/>
              <a:t>otizmi</a:t>
            </a:r>
            <a:r>
              <a:rPr lang="en-IE" sz="2400" dirty="0" smtClean="0"/>
              <a:t> </a:t>
            </a:r>
            <a:r>
              <a:rPr lang="en-IE" sz="2400" dirty="0" err="1" smtClean="0"/>
              <a:t>bir</a:t>
            </a:r>
            <a:r>
              <a:rPr lang="en-IE" sz="2400" dirty="0" smtClean="0"/>
              <a:t> </a:t>
            </a:r>
            <a:r>
              <a:rPr lang="en-IE" sz="2400" dirty="0" err="1" smtClean="0"/>
              <a:t>süper</a:t>
            </a:r>
            <a:r>
              <a:rPr lang="en-IE" sz="2400" dirty="0" smtClean="0"/>
              <a:t> </a:t>
            </a:r>
            <a:r>
              <a:rPr lang="en-IE" sz="2400" dirty="0" err="1" smtClean="0"/>
              <a:t>güce</a:t>
            </a:r>
            <a:r>
              <a:rPr lang="en-IE" sz="2400" dirty="0" smtClean="0"/>
              <a:t> </a:t>
            </a:r>
            <a:r>
              <a:rPr lang="en-IE" sz="2400" dirty="0" err="1" smtClean="0"/>
              <a:t>dönüştürmektir</a:t>
            </a:r>
            <a:r>
              <a:rPr lang="en-IE" sz="2400" dirty="0" smtClean="0"/>
              <a:t>.</a:t>
            </a:r>
          </a:p>
          <a:p>
            <a:pPr>
              <a:spcBef>
                <a:spcPts val="0"/>
              </a:spcBef>
            </a:pPr>
            <a:r>
              <a:rPr lang="en-IE" sz="2400" dirty="0" smtClean="0"/>
              <a:t>Anton </a:t>
            </a:r>
            <a:r>
              <a:rPr lang="en-IE" sz="2400" dirty="0" err="1">
                <a:effectLst/>
              </a:rPr>
              <a:t>H</a:t>
            </a:r>
            <a:r>
              <a:rPr lang="en-IE" sz="2400" b="0" dirty="0" err="1">
                <a:effectLst/>
              </a:rPr>
              <a:t>å</a:t>
            </a:r>
            <a:r>
              <a:rPr lang="en-IE" sz="2400" dirty="0" err="1">
                <a:effectLst/>
              </a:rPr>
              <a:t>kanson</a:t>
            </a:r>
            <a:endParaRPr lang="en-IE" sz="2400" dirty="0"/>
          </a:p>
        </p:txBody>
      </p:sp>
      <p:sp>
        <p:nvSpPr>
          <p:cNvPr id="9" name="Text Placeholder 8">
            <a:extLst>
              <a:ext uri="{FF2B5EF4-FFF2-40B4-BE49-F238E27FC236}">
                <a16:creationId xmlns:a16="http://schemas.microsoft.com/office/drawing/2014/main" xmlns="" id="{BB15F577-6817-48C8-AD26-C15D8E534ED5}"/>
              </a:ext>
            </a:extLst>
          </p:cNvPr>
          <p:cNvSpPr>
            <a:spLocks noGrp="1"/>
          </p:cNvSpPr>
          <p:nvPr>
            <p:ph type="body" sz="quarter" idx="17"/>
          </p:nvPr>
        </p:nvSpPr>
        <p:spPr>
          <a:xfrm>
            <a:off x="6496809" y="1078835"/>
            <a:ext cx="2613204" cy="1221666"/>
          </a:xfrm>
        </p:spPr>
        <p:txBody>
          <a:bodyPr>
            <a:normAutofit fontScale="92500" lnSpcReduction="10000"/>
          </a:bodyPr>
          <a:lstStyle/>
          <a:p>
            <a:endParaRPr lang="en-IE" dirty="0"/>
          </a:p>
        </p:txBody>
      </p:sp>
      <p:sp>
        <p:nvSpPr>
          <p:cNvPr id="10" name="Text Placeholder 6">
            <a:extLst>
              <a:ext uri="{FF2B5EF4-FFF2-40B4-BE49-F238E27FC236}">
                <a16:creationId xmlns:a16="http://schemas.microsoft.com/office/drawing/2014/main" xmlns="" id="{0E283DF7-3CFE-4688-9047-304EF2F42332}"/>
              </a:ext>
            </a:extLst>
          </p:cNvPr>
          <p:cNvSpPr txBox="1">
            <a:spLocks/>
          </p:cNvSpPr>
          <p:nvPr/>
        </p:nvSpPr>
        <p:spPr>
          <a:xfrm>
            <a:off x="327365" y="218728"/>
            <a:ext cx="6711610"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3600" dirty="0" smtClean="0">
                <a:solidFill>
                  <a:srgbClr val="A6377D"/>
                </a:solidFill>
                <a:latin typeface="Cooper Black" panose="0208090404030B020404" pitchFamily="18" charset="0"/>
              </a:rPr>
              <a:t>YDSI</a:t>
            </a:r>
            <a:r>
              <a:rPr lang="en-IE" dirty="0" smtClean="0">
                <a:solidFill>
                  <a:srgbClr val="A6377D"/>
                </a:solidFill>
                <a:latin typeface="Cooper Black" panose="0208090404030B020404" pitchFamily="18" charset="0"/>
              </a:rPr>
              <a:t> </a:t>
            </a:r>
            <a:r>
              <a:rPr lang="en-IE" dirty="0" err="1" smtClean="0">
                <a:solidFill>
                  <a:srgbClr val="A6377D"/>
                </a:solidFill>
                <a:latin typeface="Cooper Black" panose="0208090404030B020404" pitchFamily="18" charset="0"/>
              </a:rPr>
              <a:t>Eğitim</a:t>
            </a:r>
            <a:r>
              <a:rPr lang="en-IE" dirty="0" smtClean="0">
                <a:solidFill>
                  <a:srgbClr val="A6377D"/>
                </a:solidFill>
                <a:latin typeface="Cooper Black" panose="0208090404030B020404" pitchFamily="18" charset="0"/>
              </a:rPr>
              <a:t> </a:t>
            </a:r>
            <a:endParaRPr lang="en-IE" sz="3600" dirty="0">
              <a:solidFill>
                <a:srgbClr val="A6377D"/>
              </a:solidFill>
              <a:latin typeface="Cooper Black" panose="0208090404030B020404" pitchFamily="18" charset="0"/>
            </a:endParaRPr>
          </a:p>
          <a:p>
            <a:pPr>
              <a:spcBef>
                <a:spcPts val="0"/>
              </a:spcBef>
            </a:pPr>
            <a:r>
              <a:rPr lang="en-IE" sz="2800" i="1" dirty="0" err="1" smtClean="0">
                <a:solidFill>
                  <a:srgbClr val="A6377D"/>
                </a:solidFill>
              </a:rPr>
              <a:t>Otizmli</a:t>
            </a:r>
            <a:r>
              <a:rPr lang="en-IE" sz="2800" i="1" dirty="0" smtClean="0">
                <a:solidFill>
                  <a:srgbClr val="A6377D"/>
                </a:solidFill>
              </a:rPr>
              <a:t> </a:t>
            </a:r>
            <a:r>
              <a:rPr lang="en-IE" sz="2800" i="1" dirty="0" err="1" smtClean="0">
                <a:solidFill>
                  <a:srgbClr val="A6377D"/>
                </a:solidFill>
              </a:rPr>
              <a:t>Çocukları</a:t>
            </a:r>
            <a:r>
              <a:rPr lang="en-IE" sz="2800" i="1" dirty="0" smtClean="0">
                <a:solidFill>
                  <a:srgbClr val="A6377D"/>
                </a:solidFill>
              </a:rPr>
              <a:t> </a:t>
            </a:r>
            <a:r>
              <a:rPr lang="en-IE" sz="2800" i="1" dirty="0" err="1" smtClean="0">
                <a:solidFill>
                  <a:srgbClr val="A6377D"/>
                </a:solidFill>
              </a:rPr>
              <a:t>Kolaylaştıran</a:t>
            </a:r>
            <a:r>
              <a:rPr lang="en-IE" sz="2800" i="1" dirty="0" smtClean="0">
                <a:solidFill>
                  <a:srgbClr val="A6377D"/>
                </a:solidFill>
              </a:rPr>
              <a:t> </a:t>
            </a:r>
            <a:r>
              <a:rPr lang="en-IE" sz="2800" i="1" dirty="0" err="1" smtClean="0">
                <a:solidFill>
                  <a:srgbClr val="A6377D"/>
                </a:solidFill>
              </a:rPr>
              <a:t>Dijital</a:t>
            </a:r>
            <a:r>
              <a:rPr lang="en-IE" sz="2800" i="1" dirty="0" smtClean="0">
                <a:solidFill>
                  <a:srgbClr val="A6377D"/>
                </a:solidFill>
              </a:rPr>
              <a:t> </a:t>
            </a:r>
            <a:r>
              <a:rPr lang="en-IE" sz="2800" i="1" dirty="0" err="1" smtClean="0">
                <a:solidFill>
                  <a:srgbClr val="A6377D"/>
                </a:solidFill>
              </a:rPr>
              <a:t>Araçlar</a:t>
            </a:r>
            <a:endParaRPr lang="en-IE" sz="2800" i="1" dirty="0" smtClean="0">
              <a:solidFill>
                <a:srgbClr val="A6377D"/>
              </a:solidFill>
            </a:endParaRPr>
          </a:p>
          <a:p>
            <a:pPr>
              <a:spcBef>
                <a:spcPts val="0"/>
              </a:spcBef>
            </a:pPr>
            <a:r>
              <a:rPr lang="en-IE" sz="2800" dirty="0" smtClean="0">
                <a:solidFill>
                  <a:srgbClr val="A6377D"/>
                </a:solidFill>
              </a:rPr>
              <a:t>Anton </a:t>
            </a:r>
            <a:r>
              <a:rPr lang="en-IE" sz="2800" dirty="0" err="1" smtClean="0">
                <a:solidFill>
                  <a:srgbClr val="A6377D"/>
                </a:solidFill>
              </a:rPr>
              <a:t>Håkanson</a:t>
            </a:r>
            <a:r>
              <a:rPr lang="en-IE" sz="2800" dirty="0" smtClean="0">
                <a:solidFill>
                  <a:srgbClr val="A6377D"/>
                </a:solidFill>
              </a:rPr>
              <a:t>, </a:t>
            </a:r>
            <a:r>
              <a:rPr lang="en-IE" sz="2800" dirty="0" err="1" smtClean="0">
                <a:solidFill>
                  <a:srgbClr val="A6377D"/>
                </a:solidFill>
              </a:rPr>
              <a:t>DayCape</a:t>
            </a:r>
            <a:r>
              <a:rPr lang="en-IE" sz="2800" dirty="0" smtClean="0">
                <a:solidFill>
                  <a:srgbClr val="A6377D"/>
                </a:solidFill>
              </a:rPr>
              <a:t>, </a:t>
            </a:r>
            <a:r>
              <a:rPr lang="en-IE" sz="2800" dirty="0" err="1" smtClean="0">
                <a:solidFill>
                  <a:srgbClr val="A6377D"/>
                </a:solidFill>
              </a:rPr>
              <a:t>İsveç</a:t>
            </a:r>
            <a:endParaRPr lang="en-IE" sz="2800" dirty="0">
              <a:solidFill>
                <a:srgbClr val="A6377D"/>
              </a:solidFill>
            </a:endParaRPr>
          </a:p>
        </p:txBody>
      </p:sp>
      <p:pic>
        <p:nvPicPr>
          <p:cNvPr id="7170" name="Picture 2" descr="Digital tools facilitating the lives of children with autism: an interview with the founder of DayCape">
            <a:extLst>
              <a:ext uri="{FF2B5EF4-FFF2-40B4-BE49-F238E27FC236}">
                <a16:creationId xmlns:a16="http://schemas.microsoft.com/office/drawing/2014/main" xmlns="" id="{5AF2BA30-7CA8-4DEF-953F-60CA86A7A9E9}"/>
              </a:ext>
            </a:extLst>
          </p:cNvPr>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15833" t="3037" r="7407"/>
          <a:stretch/>
        </p:blipFill>
        <p:spPr bwMode="auto">
          <a:xfrm>
            <a:off x="585661" y="2300501"/>
            <a:ext cx="4559817" cy="3600000"/>
          </a:xfrm>
          <a:prstGeom prst="teardrop">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4995082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xmlns="" id="{F8A55D3D-0157-4A63-AD45-6418FF11D384}"/>
              </a:ext>
            </a:extLst>
          </p:cNvPr>
          <p:cNvSpPr>
            <a:spLocks noGrp="1"/>
          </p:cNvSpPr>
          <p:nvPr>
            <p:ph type="pic" sz="quarter" idx="21"/>
          </p:nvPr>
        </p:nvSpPr>
        <p:spPr/>
      </p:sp>
      <p:pic>
        <p:nvPicPr>
          <p:cNvPr id="8" name="Picture 7">
            <a:hlinkClick r:id="rId2"/>
            <a:extLst>
              <a:ext uri="{FF2B5EF4-FFF2-40B4-BE49-F238E27FC236}">
                <a16:creationId xmlns:a16="http://schemas.microsoft.com/office/drawing/2014/main" xmlns="" id="{20BBC44F-791F-4200-97F9-78CCA61AC670}"/>
              </a:ext>
            </a:extLst>
          </p:cNvPr>
          <p:cNvPicPr>
            <a:picLocks noChangeAspect="1"/>
          </p:cNvPicPr>
          <p:nvPr/>
        </p:nvPicPr>
        <p:blipFill rotWithShape="1">
          <a:blip r:embed="rId3"/>
          <a:srcRect r="47447"/>
          <a:stretch/>
        </p:blipFill>
        <p:spPr>
          <a:xfrm>
            <a:off x="1200695" y="1146613"/>
            <a:ext cx="2229488" cy="4354674"/>
          </a:xfrm>
          <a:prstGeom prst="rect">
            <a:avLst/>
          </a:prstGeom>
        </p:spPr>
      </p:pic>
      <p:pic>
        <p:nvPicPr>
          <p:cNvPr id="10" name="Picture 2" descr="Digital tools facilitating the lives of children with autism: an interview with the founder of DayCape">
            <a:extLst>
              <a:ext uri="{FF2B5EF4-FFF2-40B4-BE49-F238E27FC236}">
                <a16:creationId xmlns:a16="http://schemas.microsoft.com/office/drawing/2014/main" xmlns="" id="{6F85FD63-8C4C-4198-99C6-A6FC3B223FDD}"/>
              </a:ext>
            </a:extLst>
          </p:cNvPr>
          <p:cNvPicPr>
            <a:picLocks noChangeAspect="1" noChangeArrowheads="1"/>
          </p:cNvPicPr>
          <p:nvPr/>
        </p:nvPicPr>
        <p:blipFill rotWithShape="1">
          <a:blip r:embed="rId4">
            <a:extLst>
              <a:ext uri="{28A0092B-C50C-407E-A947-70E740481C1C}">
                <a14:useLocalDpi xmlns:a14="http://schemas.microsoft.com/office/drawing/2010/main" xmlns="" val="0"/>
              </a:ext>
            </a:extLst>
          </a:blip>
          <a:srcRect l="15833" t="3037" r="7407"/>
          <a:stretch/>
        </p:blipFill>
        <p:spPr bwMode="auto">
          <a:xfrm>
            <a:off x="3920940" y="4847342"/>
            <a:ext cx="2093755" cy="1800000"/>
          </a:xfrm>
          <a:prstGeom prst="teardrop">
            <a:avLst/>
          </a:prstGeom>
          <a:noFill/>
          <a:extLst>
            <a:ext uri="{909E8E84-426E-40DD-AFC4-6F175D3DCCD1}">
              <a14:hiddenFill xmlns:a14="http://schemas.microsoft.com/office/drawing/2010/main" xmlns="">
                <a:solidFill>
                  <a:srgbClr val="FFFFFF"/>
                </a:solidFill>
              </a14:hiddenFill>
            </a:ext>
          </a:extLst>
        </p:spPr>
      </p:pic>
      <p:sp>
        <p:nvSpPr>
          <p:cNvPr id="11" name="Speech Bubble: Oval 10">
            <a:extLst>
              <a:ext uri="{FF2B5EF4-FFF2-40B4-BE49-F238E27FC236}">
                <a16:creationId xmlns:a16="http://schemas.microsoft.com/office/drawing/2014/main" xmlns="" id="{81BAA502-2A1E-4072-8D93-791CB1D96C07}"/>
              </a:ext>
            </a:extLst>
          </p:cNvPr>
          <p:cNvSpPr/>
          <p:nvPr/>
        </p:nvSpPr>
        <p:spPr>
          <a:xfrm>
            <a:off x="4825872" y="0"/>
            <a:ext cx="7192551" cy="5501287"/>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2400" i="1" dirty="0">
              <a:solidFill>
                <a:schemeClr val="bg1"/>
              </a:solidFill>
            </a:endParaRPr>
          </a:p>
          <a:p>
            <a:pPr algn="ctr"/>
            <a:r>
              <a:rPr lang="en-IE" sz="2400" i="1" dirty="0" smtClean="0"/>
              <a:t>"</a:t>
            </a:r>
            <a:r>
              <a:rPr lang="en-IE" sz="2400" dirty="0" smtClean="0"/>
              <a:t>Geeky </a:t>
            </a:r>
            <a:r>
              <a:rPr lang="en-IE" sz="2400" dirty="0" err="1" smtClean="0"/>
              <a:t>olun</a:t>
            </a:r>
            <a:r>
              <a:rPr lang="en-IE" sz="2400" dirty="0" smtClean="0"/>
              <a:t> </a:t>
            </a:r>
            <a:r>
              <a:rPr lang="en-IE" sz="2400" dirty="0" err="1" smtClean="0"/>
              <a:t>ve</a:t>
            </a:r>
            <a:r>
              <a:rPr lang="en-IE" sz="2400" dirty="0" smtClean="0"/>
              <a:t> </a:t>
            </a:r>
            <a:r>
              <a:rPr lang="en-IE" sz="2400" dirty="0" err="1" smtClean="0"/>
              <a:t>çözmek</a:t>
            </a:r>
            <a:r>
              <a:rPr lang="en-IE" sz="2400" dirty="0" smtClean="0"/>
              <a:t> </a:t>
            </a:r>
            <a:r>
              <a:rPr lang="en-IE" sz="2400" dirty="0" err="1" smtClean="0"/>
              <a:t>istediğiniz</a:t>
            </a:r>
            <a:r>
              <a:rPr lang="en-IE" sz="2400" dirty="0" smtClean="0"/>
              <a:t> </a:t>
            </a:r>
            <a:r>
              <a:rPr lang="en-IE" sz="2400" dirty="0" err="1" smtClean="0"/>
              <a:t>sorun</a:t>
            </a:r>
            <a:r>
              <a:rPr lang="en-IE" sz="2400" dirty="0" smtClean="0"/>
              <a:t> </a:t>
            </a:r>
            <a:r>
              <a:rPr lang="en-IE" sz="2400" dirty="0" err="1" smtClean="0"/>
              <a:t>hakkında</a:t>
            </a:r>
            <a:r>
              <a:rPr lang="en-IE" sz="2400" dirty="0" smtClean="0"/>
              <a:t> </a:t>
            </a:r>
            <a:r>
              <a:rPr lang="en-IE" sz="2400" dirty="0" err="1" smtClean="0"/>
              <a:t>mümkün</a:t>
            </a:r>
            <a:r>
              <a:rPr lang="en-IE" sz="2400" dirty="0" smtClean="0"/>
              <a:t> </a:t>
            </a:r>
            <a:r>
              <a:rPr lang="en-IE" sz="2400" dirty="0" err="1" smtClean="0"/>
              <a:t>olduğunca</a:t>
            </a:r>
            <a:r>
              <a:rPr lang="en-IE" sz="2400" dirty="0" smtClean="0"/>
              <a:t> </a:t>
            </a:r>
            <a:r>
              <a:rPr lang="en-IE" sz="2400" dirty="0" err="1" smtClean="0"/>
              <a:t>çok</a:t>
            </a:r>
            <a:r>
              <a:rPr lang="en-IE" sz="2400" dirty="0" smtClean="0"/>
              <a:t> </a:t>
            </a:r>
            <a:r>
              <a:rPr lang="en-IE" sz="2400" dirty="0" err="1" smtClean="0"/>
              <a:t>şey</a:t>
            </a:r>
            <a:r>
              <a:rPr lang="en-IE" sz="2400" dirty="0" smtClean="0"/>
              <a:t> </a:t>
            </a:r>
            <a:r>
              <a:rPr lang="en-IE" sz="2400" dirty="0" err="1" smtClean="0"/>
              <a:t>öğrenin</a:t>
            </a:r>
            <a:r>
              <a:rPr lang="en-IE" sz="2400" dirty="0" smtClean="0"/>
              <a:t>. </a:t>
            </a:r>
            <a:r>
              <a:rPr lang="en-IE" sz="2400" dirty="0" err="1" smtClean="0"/>
              <a:t>Bir</a:t>
            </a:r>
            <a:r>
              <a:rPr lang="en-IE" sz="2400" dirty="0" smtClean="0"/>
              <a:t> </a:t>
            </a:r>
            <a:r>
              <a:rPr lang="en-IE" sz="2400" dirty="0" err="1" smtClean="0"/>
              <a:t>sosyal</a:t>
            </a:r>
            <a:r>
              <a:rPr lang="en-IE" sz="2400" dirty="0" smtClean="0"/>
              <a:t> </a:t>
            </a:r>
            <a:r>
              <a:rPr lang="en-IE" sz="2400" dirty="0" err="1" smtClean="0"/>
              <a:t>girişimci</a:t>
            </a:r>
            <a:r>
              <a:rPr lang="en-IE" sz="2400" dirty="0" smtClean="0"/>
              <a:t> </a:t>
            </a:r>
            <a:r>
              <a:rPr lang="en-IE" sz="2400" dirty="0" err="1" smtClean="0"/>
              <a:t>olarak</a:t>
            </a:r>
            <a:r>
              <a:rPr lang="en-IE" sz="2400" dirty="0" smtClean="0"/>
              <a:t>, </a:t>
            </a:r>
            <a:r>
              <a:rPr lang="en-IE" sz="2400" dirty="0" err="1" smtClean="0"/>
              <a:t>nerede</a:t>
            </a:r>
            <a:r>
              <a:rPr lang="en-IE" sz="2400" dirty="0" smtClean="0"/>
              <a:t> </a:t>
            </a:r>
            <a:r>
              <a:rPr lang="en-IE" sz="2400" dirty="0" err="1" smtClean="0"/>
              <a:t>sosyal</a:t>
            </a:r>
            <a:r>
              <a:rPr lang="en-IE" sz="2400" dirty="0" smtClean="0"/>
              <a:t> </a:t>
            </a:r>
            <a:r>
              <a:rPr lang="en-IE" sz="2400" dirty="0" err="1" smtClean="0"/>
              <a:t>bir</a:t>
            </a:r>
            <a:r>
              <a:rPr lang="en-IE" sz="2400" dirty="0" smtClean="0"/>
              <a:t> </a:t>
            </a:r>
            <a:r>
              <a:rPr lang="en-IE" sz="2400" dirty="0" err="1" smtClean="0"/>
              <a:t>etki</a:t>
            </a:r>
            <a:r>
              <a:rPr lang="en-IE" sz="2400" dirty="0" smtClean="0"/>
              <a:t> </a:t>
            </a:r>
            <a:r>
              <a:rPr lang="en-IE" sz="2400" dirty="0" err="1" smtClean="0"/>
              <a:t>yaratabileceğinizi</a:t>
            </a:r>
            <a:r>
              <a:rPr lang="en-IE" sz="2400" dirty="0" smtClean="0"/>
              <a:t>, </a:t>
            </a:r>
            <a:r>
              <a:rPr lang="en-IE" sz="2400" dirty="0" err="1" smtClean="0"/>
              <a:t>bunu</a:t>
            </a:r>
            <a:r>
              <a:rPr lang="en-IE" sz="2400" dirty="0" smtClean="0"/>
              <a:t> en </a:t>
            </a:r>
            <a:r>
              <a:rPr lang="en-IE" sz="2400" dirty="0" err="1" smtClean="0"/>
              <a:t>iyi</a:t>
            </a:r>
            <a:r>
              <a:rPr lang="en-IE" sz="2400" dirty="0" smtClean="0"/>
              <a:t> </a:t>
            </a:r>
            <a:r>
              <a:rPr lang="en-IE" sz="2400" dirty="0" err="1" smtClean="0"/>
              <a:t>nasıl</a:t>
            </a:r>
            <a:r>
              <a:rPr lang="en-IE" sz="2400" dirty="0" smtClean="0"/>
              <a:t> </a:t>
            </a:r>
            <a:r>
              <a:rPr lang="en-IE" sz="2400" dirty="0" err="1" smtClean="0"/>
              <a:t>yapacağınızı</a:t>
            </a:r>
            <a:r>
              <a:rPr lang="en-IE" sz="2400" dirty="0" smtClean="0"/>
              <a:t> </a:t>
            </a:r>
            <a:r>
              <a:rPr lang="en-IE" sz="2400" dirty="0" err="1" smtClean="0"/>
              <a:t>ve</a:t>
            </a:r>
            <a:r>
              <a:rPr lang="en-IE" sz="2400" dirty="0" smtClean="0"/>
              <a:t> </a:t>
            </a:r>
            <a:r>
              <a:rPr lang="en-IE" sz="2400" dirty="0" err="1" smtClean="0"/>
              <a:t>bir</a:t>
            </a:r>
            <a:r>
              <a:rPr lang="en-IE" sz="2400" dirty="0" smtClean="0"/>
              <a:t> </a:t>
            </a:r>
            <a:r>
              <a:rPr lang="en-IE" sz="2400" dirty="0" err="1" smtClean="0"/>
              <a:t>fark</a:t>
            </a:r>
            <a:r>
              <a:rPr lang="en-IE" sz="2400" dirty="0" smtClean="0"/>
              <a:t> </a:t>
            </a:r>
            <a:r>
              <a:rPr lang="en-IE" sz="2400" dirty="0" err="1" smtClean="0"/>
              <a:t>yarattığınızı</a:t>
            </a:r>
            <a:r>
              <a:rPr lang="en-IE" sz="2400" dirty="0" smtClean="0"/>
              <a:t> </a:t>
            </a:r>
            <a:r>
              <a:rPr lang="en-IE" sz="2400" dirty="0" err="1" smtClean="0"/>
              <a:t>nasıl</a:t>
            </a:r>
            <a:r>
              <a:rPr lang="en-IE" sz="2400" dirty="0" smtClean="0"/>
              <a:t> </a:t>
            </a:r>
            <a:r>
              <a:rPr lang="en-IE" sz="2400" dirty="0" err="1" smtClean="0"/>
              <a:t>kanıtlayacağınızı</a:t>
            </a:r>
            <a:r>
              <a:rPr lang="en-IE" sz="2400" dirty="0" smtClean="0"/>
              <a:t> her </a:t>
            </a:r>
            <a:r>
              <a:rPr lang="en-IE" sz="2400" dirty="0" err="1" smtClean="0"/>
              <a:t>temas</a:t>
            </a:r>
            <a:r>
              <a:rPr lang="en-IE" sz="2400" dirty="0" smtClean="0"/>
              <a:t> </a:t>
            </a:r>
            <a:r>
              <a:rPr lang="en-IE" sz="2400" dirty="0" err="1" smtClean="0"/>
              <a:t>noktasında</a:t>
            </a:r>
            <a:r>
              <a:rPr lang="en-IE" sz="2400" dirty="0" smtClean="0"/>
              <a:t> </a:t>
            </a:r>
            <a:r>
              <a:rPr lang="en-IE" sz="2400" dirty="0" err="1" smtClean="0"/>
              <a:t>anlamanız</a:t>
            </a:r>
            <a:r>
              <a:rPr lang="en-IE" sz="2400" dirty="0" smtClean="0"/>
              <a:t> </a:t>
            </a:r>
            <a:r>
              <a:rPr lang="en-IE" sz="2400" dirty="0" err="1" smtClean="0"/>
              <a:t>gerekir</a:t>
            </a:r>
            <a:r>
              <a:rPr lang="en-IE" sz="2400" dirty="0" smtClean="0"/>
              <a:t>. </a:t>
            </a:r>
            <a:r>
              <a:rPr lang="en-IE" sz="2400" dirty="0" err="1" smtClean="0"/>
              <a:t>Bunu</a:t>
            </a:r>
            <a:r>
              <a:rPr lang="en-IE" sz="2400" dirty="0" smtClean="0"/>
              <a:t>, </a:t>
            </a:r>
            <a:r>
              <a:rPr lang="en-IE" sz="2400" dirty="0" err="1" smtClean="0"/>
              <a:t>kârlarını</a:t>
            </a:r>
            <a:r>
              <a:rPr lang="en-IE" sz="2400" dirty="0" smtClean="0"/>
              <a:t> </a:t>
            </a:r>
            <a:r>
              <a:rPr lang="en-IE" sz="2400" dirty="0" err="1" smtClean="0"/>
              <a:t>basitçe</a:t>
            </a:r>
            <a:r>
              <a:rPr lang="en-IE" sz="2400" dirty="0" smtClean="0"/>
              <a:t> </a:t>
            </a:r>
            <a:r>
              <a:rPr lang="en-IE" sz="2400" dirty="0" err="1" smtClean="0"/>
              <a:t>gösterebilen</a:t>
            </a:r>
            <a:r>
              <a:rPr lang="en-IE" sz="2400" dirty="0" smtClean="0"/>
              <a:t> </a:t>
            </a:r>
            <a:r>
              <a:rPr lang="en-IE" sz="2400" dirty="0" err="1" smtClean="0"/>
              <a:t>sıradan</a:t>
            </a:r>
            <a:r>
              <a:rPr lang="en-IE" sz="2400" dirty="0" smtClean="0"/>
              <a:t> </a:t>
            </a:r>
            <a:r>
              <a:rPr lang="en-IE" sz="2400" dirty="0" err="1" smtClean="0"/>
              <a:t>girişimciler</a:t>
            </a:r>
            <a:r>
              <a:rPr lang="en-IE" sz="2400" dirty="0" smtClean="0"/>
              <a:t> </a:t>
            </a:r>
            <a:r>
              <a:rPr lang="en-IE" sz="2400" dirty="0" err="1" smtClean="0"/>
              <a:t>kadar</a:t>
            </a:r>
            <a:r>
              <a:rPr lang="en-IE" sz="2400" dirty="0" smtClean="0"/>
              <a:t> </a:t>
            </a:r>
            <a:r>
              <a:rPr lang="en-IE" sz="2400" dirty="0" err="1" smtClean="0"/>
              <a:t>kolay</a:t>
            </a:r>
            <a:r>
              <a:rPr lang="en-IE" sz="2400" dirty="0" smtClean="0"/>
              <a:t> </a:t>
            </a:r>
            <a:r>
              <a:rPr lang="en-IE" sz="2400" dirty="0" err="1" smtClean="0"/>
              <a:t>olmayacak</a:t>
            </a:r>
            <a:r>
              <a:rPr lang="en-IE" sz="2400" dirty="0" smtClean="0"/>
              <a:t>. </a:t>
            </a:r>
            <a:r>
              <a:rPr lang="en-IE" sz="2400" i="1" dirty="0" smtClean="0"/>
              <a:t>Bu </a:t>
            </a:r>
            <a:r>
              <a:rPr lang="en-IE" sz="2400" i="1" dirty="0" err="1" smtClean="0"/>
              <a:t>yüzden</a:t>
            </a:r>
            <a:r>
              <a:rPr lang="en-IE" sz="2400" i="1" dirty="0" smtClean="0"/>
              <a:t> </a:t>
            </a:r>
            <a:r>
              <a:rPr lang="en-IE" sz="2400" i="1" dirty="0" err="1" smtClean="0"/>
              <a:t>daha</a:t>
            </a:r>
            <a:r>
              <a:rPr lang="en-IE" sz="2400" i="1" dirty="0" smtClean="0"/>
              <a:t> </a:t>
            </a:r>
            <a:r>
              <a:rPr lang="en-IE" sz="2400" i="1" dirty="0" err="1" smtClean="0"/>
              <a:t>bilgili</a:t>
            </a:r>
            <a:r>
              <a:rPr lang="en-IE" sz="2400" i="1" dirty="0" smtClean="0"/>
              <a:t> </a:t>
            </a:r>
            <a:r>
              <a:rPr lang="en-IE" sz="2400" i="1" dirty="0" err="1" smtClean="0"/>
              <a:t>olmanız</a:t>
            </a:r>
            <a:r>
              <a:rPr lang="en-IE" sz="2400" i="1" dirty="0" smtClean="0"/>
              <a:t> </a:t>
            </a:r>
            <a:r>
              <a:rPr lang="en-IE" sz="2400" i="1" dirty="0" err="1" smtClean="0"/>
              <a:t>gerekiyor</a:t>
            </a:r>
            <a:r>
              <a:rPr lang="en-IE" sz="2400" i="1" dirty="0" smtClean="0"/>
              <a:t> "Anton </a:t>
            </a:r>
            <a:r>
              <a:rPr lang="en-IE" sz="2400" i="1" dirty="0" err="1">
                <a:effectLst/>
              </a:rPr>
              <a:t>H</a:t>
            </a:r>
            <a:r>
              <a:rPr lang="en-IE" sz="2400" b="0" i="1" dirty="0" err="1">
                <a:effectLst/>
              </a:rPr>
              <a:t>å</a:t>
            </a:r>
            <a:r>
              <a:rPr lang="en-IE" sz="2400" i="1" dirty="0" err="1">
                <a:effectLst/>
              </a:rPr>
              <a:t>kanson</a:t>
            </a:r>
            <a:endParaRPr lang="en-IE" sz="2400" i="1" dirty="0"/>
          </a:p>
          <a:p>
            <a:pPr algn="ctr"/>
            <a:endParaRPr lang="en-IE" sz="2400" dirty="0">
              <a:solidFill>
                <a:schemeClr val="bg1"/>
              </a:solidFill>
            </a:endParaRPr>
          </a:p>
        </p:txBody>
      </p:sp>
      <p:sp>
        <p:nvSpPr>
          <p:cNvPr id="12" name="Star: 6 Points 11">
            <a:extLst>
              <a:ext uri="{FF2B5EF4-FFF2-40B4-BE49-F238E27FC236}">
                <a16:creationId xmlns:a16="http://schemas.microsoft.com/office/drawing/2014/main" xmlns="" id="{1384D238-74F2-4016-9007-EBF7169C1E25}"/>
              </a:ext>
            </a:extLst>
          </p:cNvPr>
          <p:cNvSpPr/>
          <p:nvPr/>
        </p:nvSpPr>
        <p:spPr>
          <a:xfrm>
            <a:off x="2525869" y="76616"/>
            <a:ext cx="3547720" cy="3132561"/>
          </a:xfrm>
          <a:prstGeom prst="star6">
            <a:avLst/>
          </a:prstGeom>
          <a:solidFill>
            <a:srgbClr val="FDA81F"/>
          </a:solidFill>
          <a:ln w="76200">
            <a:solidFill>
              <a:srgbClr val="389D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400" b="1" dirty="0" err="1" smtClean="0">
                <a:solidFill>
                  <a:schemeClr val="bg1"/>
                </a:solidFill>
              </a:rPr>
              <a:t>Gelecek</a:t>
            </a:r>
            <a:r>
              <a:rPr lang="en-IE" sz="2400" b="1" dirty="0" smtClean="0">
                <a:solidFill>
                  <a:schemeClr val="bg1"/>
                </a:solidFill>
              </a:rPr>
              <a:t> </a:t>
            </a:r>
            <a:r>
              <a:rPr lang="en-IE" sz="2400" b="1" dirty="0" err="1" smtClean="0">
                <a:solidFill>
                  <a:schemeClr val="bg1"/>
                </a:solidFill>
              </a:rPr>
              <a:t>Vadeden</a:t>
            </a:r>
            <a:r>
              <a:rPr lang="en-IE" sz="2400" b="1" dirty="0" smtClean="0">
                <a:solidFill>
                  <a:schemeClr val="bg1"/>
                </a:solidFill>
              </a:rPr>
              <a:t> </a:t>
            </a:r>
            <a:r>
              <a:rPr lang="en-IE" sz="2400" b="1" dirty="0" err="1" smtClean="0">
                <a:solidFill>
                  <a:schemeClr val="bg1"/>
                </a:solidFill>
              </a:rPr>
              <a:t>Bir</a:t>
            </a:r>
            <a:r>
              <a:rPr lang="en-IE" sz="2400" b="1" dirty="0" smtClean="0">
                <a:solidFill>
                  <a:schemeClr val="bg1"/>
                </a:solidFill>
              </a:rPr>
              <a:t> </a:t>
            </a:r>
            <a:r>
              <a:rPr lang="en-IE" sz="2400" b="1" dirty="0" err="1" smtClean="0">
                <a:solidFill>
                  <a:schemeClr val="bg1"/>
                </a:solidFill>
              </a:rPr>
              <a:t>Sosyal</a:t>
            </a:r>
            <a:r>
              <a:rPr lang="en-IE" sz="2400" b="1" dirty="0" smtClean="0">
                <a:solidFill>
                  <a:schemeClr val="bg1"/>
                </a:solidFill>
              </a:rPr>
              <a:t> </a:t>
            </a:r>
            <a:r>
              <a:rPr lang="en-IE" sz="2400" b="1" dirty="0" err="1" smtClean="0">
                <a:solidFill>
                  <a:schemeClr val="bg1"/>
                </a:solidFill>
              </a:rPr>
              <a:t>Yenilikçiye</a:t>
            </a:r>
            <a:r>
              <a:rPr lang="en-IE" sz="2400" b="1" dirty="0" smtClean="0">
                <a:solidFill>
                  <a:schemeClr val="bg1"/>
                </a:solidFill>
              </a:rPr>
              <a:t> </a:t>
            </a:r>
            <a:r>
              <a:rPr lang="en-IE" sz="2400" b="1" dirty="0" err="1" smtClean="0">
                <a:solidFill>
                  <a:schemeClr val="bg1"/>
                </a:solidFill>
              </a:rPr>
              <a:t>Tek</a:t>
            </a:r>
            <a:r>
              <a:rPr lang="en-IE" sz="2400" b="1" dirty="0" smtClean="0">
                <a:solidFill>
                  <a:schemeClr val="bg1"/>
                </a:solidFill>
              </a:rPr>
              <a:t> </a:t>
            </a:r>
            <a:r>
              <a:rPr lang="en-IE" sz="2400" b="1" dirty="0" err="1" smtClean="0">
                <a:solidFill>
                  <a:schemeClr val="bg1"/>
                </a:solidFill>
              </a:rPr>
              <a:t>Parça</a:t>
            </a:r>
            <a:r>
              <a:rPr lang="en-IE" sz="2400" b="1" dirty="0" smtClean="0">
                <a:solidFill>
                  <a:schemeClr val="bg1"/>
                </a:solidFill>
              </a:rPr>
              <a:t> </a:t>
            </a:r>
            <a:r>
              <a:rPr lang="en-IE" sz="2400" b="1" dirty="0" err="1" smtClean="0">
                <a:solidFill>
                  <a:schemeClr val="bg1"/>
                </a:solidFill>
              </a:rPr>
              <a:t>Tavsiyem</a:t>
            </a:r>
            <a:endParaRPr lang="en-IE" dirty="0"/>
          </a:p>
        </p:txBody>
      </p:sp>
    </p:spTree>
    <p:extLst>
      <p:ext uri="{BB962C8B-B14F-4D97-AF65-F5344CB8AC3E}">
        <p14:creationId xmlns:p14="http://schemas.microsoft.com/office/powerpoint/2010/main" xmlns="" val="2537546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xmlns="" id="{595EABF1-1E60-4690-BDEE-20817B935DC4}"/>
              </a:ext>
            </a:extLst>
          </p:cNvPr>
          <p:cNvSpPr txBox="1">
            <a:spLocks/>
          </p:cNvSpPr>
          <p:nvPr/>
        </p:nvSpPr>
        <p:spPr>
          <a:xfrm>
            <a:off x="5347334" y="1781787"/>
            <a:ext cx="6549391" cy="275434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i="1" dirty="0" err="1" smtClean="0"/>
              <a:t>Sosyal</a:t>
            </a:r>
            <a:r>
              <a:rPr lang="en-US" sz="4000" i="1" dirty="0" smtClean="0"/>
              <a:t> </a:t>
            </a:r>
            <a:r>
              <a:rPr lang="en-US" sz="4000" i="1" dirty="0" err="1" smtClean="0"/>
              <a:t>Zorlukları</a:t>
            </a:r>
            <a:r>
              <a:rPr lang="en-US" sz="4000" i="1" dirty="0" smtClean="0"/>
              <a:t> </a:t>
            </a:r>
            <a:r>
              <a:rPr lang="en-US" sz="4000" i="1" dirty="0" err="1" smtClean="0"/>
              <a:t>Ele</a:t>
            </a:r>
            <a:r>
              <a:rPr lang="en-US" sz="4000" i="1" dirty="0" smtClean="0"/>
              <a:t> </a:t>
            </a:r>
            <a:r>
              <a:rPr lang="en-US" sz="4000" i="1" dirty="0" err="1" smtClean="0"/>
              <a:t>Almak</a:t>
            </a:r>
            <a:r>
              <a:rPr lang="en-US" sz="4000" i="1" dirty="0" smtClean="0"/>
              <a:t> </a:t>
            </a:r>
            <a:r>
              <a:rPr lang="en-US" sz="4000" i="1" dirty="0" err="1" smtClean="0"/>
              <a:t>İçin</a:t>
            </a:r>
            <a:r>
              <a:rPr lang="en-US" sz="4000" i="1" dirty="0" smtClean="0"/>
              <a:t> </a:t>
            </a:r>
            <a:r>
              <a:rPr lang="en-US" sz="4000" i="1" dirty="0" err="1" smtClean="0"/>
              <a:t>Sosyal</a:t>
            </a:r>
            <a:r>
              <a:rPr lang="en-US" sz="4000" i="1" dirty="0" smtClean="0"/>
              <a:t> </a:t>
            </a:r>
            <a:r>
              <a:rPr lang="en-US" sz="4000" i="1" dirty="0" err="1" smtClean="0"/>
              <a:t>İnovasyonu</a:t>
            </a:r>
            <a:r>
              <a:rPr lang="en-US" sz="4000" i="1" dirty="0" smtClean="0"/>
              <a:t> </a:t>
            </a:r>
            <a:r>
              <a:rPr lang="en-US" sz="4000" i="1" dirty="0" err="1" smtClean="0"/>
              <a:t>Teşvik</a:t>
            </a:r>
            <a:r>
              <a:rPr lang="en-US" sz="4000" i="1" dirty="0" smtClean="0"/>
              <a:t> </a:t>
            </a:r>
            <a:r>
              <a:rPr lang="en-US" sz="4000" i="1" dirty="0" err="1" smtClean="0"/>
              <a:t>Etmek</a:t>
            </a:r>
            <a:endParaRPr lang="en-IE" sz="4000" i="1" dirty="0"/>
          </a:p>
          <a:p>
            <a:endParaRPr lang="en-IE" sz="4000" dirty="0"/>
          </a:p>
          <a:p>
            <a:r>
              <a:rPr lang="en-IE" sz="4800" dirty="0" err="1" smtClean="0"/>
              <a:t>Hedef</a:t>
            </a:r>
            <a:r>
              <a:rPr lang="en-IE" sz="4800" dirty="0" smtClean="0"/>
              <a:t> 5 </a:t>
            </a:r>
            <a:r>
              <a:rPr lang="en-IE" sz="4800" dirty="0" err="1" smtClean="0"/>
              <a:t>Cinsiyet</a:t>
            </a:r>
            <a:r>
              <a:rPr lang="en-IE" sz="4800" dirty="0" smtClean="0"/>
              <a:t> </a:t>
            </a:r>
            <a:r>
              <a:rPr lang="en-IE" sz="4800" dirty="0" err="1" smtClean="0"/>
              <a:t>Eşitliği</a:t>
            </a:r>
            <a:endParaRPr lang="en-IE" sz="4800" dirty="0"/>
          </a:p>
          <a:p>
            <a:endParaRPr lang="en-IE" sz="6000" dirty="0"/>
          </a:p>
        </p:txBody>
      </p:sp>
      <p:pic>
        <p:nvPicPr>
          <p:cNvPr id="10" name="Picture Placeholder 9" descr="A person taking a selfie&#10;&#10;Description automatically generated with medium confidence">
            <a:extLst>
              <a:ext uri="{FF2B5EF4-FFF2-40B4-BE49-F238E27FC236}">
                <a16:creationId xmlns:a16="http://schemas.microsoft.com/office/drawing/2014/main" xmlns="" id="{61B5B06D-B4EB-44D7-93FE-524E85534FAF}"/>
              </a:ext>
            </a:extLst>
          </p:cNvPr>
          <p:cNvPicPr>
            <a:picLocks noGrp="1" noChangeAspect="1"/>
          </p:cNvPicPr>
          <p:nvPr>
            <p:ph type="pic" sz="quarter" idx="16"/>
          </p:nvPr>
        </p:nvPicPr>
        <p:blipFill>
          <a:blip r:embed="rId2"/>
          <a:srcRect l="11316" r="11316"/>
          <a:stretch>
            <a:fillRect/>
          </a:stretch>
        </p:blipFill>
        <p:spPr/>
      </p:pic>
    </p:spTree>
    <p:extLst>
      <p:ext uri="{BB962C8B-B14F-4D97-AF65-F5344CB8AC3E}">
        <p14:creationId xmlns:p14="http://schemas.microsoft.com/office/powerpoint/2010/main" xmlns="" val="28177672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xmlns="" id="{36569500-19BD-4A61-A969-0DD419F47441}"/>
              </a:ext>
            </a:extLst>
          </p:cNvPr>
          <p:cNvSpPr>
            <a:spLocks noGrp="1"/>
          </p:cNvSpPr>
          <p:nvPr>
            <p:ph type="body" sz="quarter" idx="14"/>
          </p:nvPr>
        </p:nvSpPr>
        <p:spPr>
          <a:xfrm>
            <a:off x="534638" y="909967"/>
            <a:ext cx="11122723" cy="3273664"/>
          </a:xfrm>
        </p:spPr>
        <p:txBody>
          <a:bodyPr/>
          <a:lstStyle/>
          <a:p>
            <a:pPr algn="ctr">
              <a:lnSpc>
                <a:spcPct val="100000"/>
              </a:lnSpc>
              <a:spcBef>
                <a:spcPts val="0"/>
              </a:spcBef>
            </a:pPr>
            <a:r>
              <a:rPr lang="en-IE" b="1" dirty="0" err="1" smtClean="0">
                <a:solidFill>
                  <a:schemeClr val="tx1">
                    <a:lumMod val="75000"/>
                    <a:lumOff val="25000"/>
                  </a:schemeClr>
                </a:solidFill>
              </a:rPr>
              <a:t>Kadınlar</a:t>
            </a:r>
            <a:r>
              <a:rPr lang="en-IE" b="1" dirty="0" smtClean="0">
                <a:solidFill>
                  <a:schemeClr val="tx1">
                    <a:lumMod val="75000"/>
                    <a:lumOff val="25000"/>
                  </a:schemeClr>
                </a:solidFill>
              </a:rPr>
              <a:t> </a:t>
            </a:r>
            <a:r>
              <a:rPr lang="en-IE" b="1" dirty="0" err="1" smtClean="0">
                <a:solidFill>
                  <a:schemeClr val="tx1">
                    <a:lumMod val="75000"/>
                    <a:lumOff val="25000"/>
                  </a:schemeClr>
                </a:solidFill>
              </a:rPr>
              <a:t>ve</a:t>
            </a:r>
            <a:r>
              <a:rPr lang="en-IE" b="1" dirty="0" smtClean="0">
                <a:solidFill>
                  <a:schemeClr val="tx1">
                    <a:lumMod val="75000"/>
                    <a:lumOff val="25000"/>
                  </a:schemeClr>
                </a:solidFill>
              </a:rPr>
              <a:t> </a:t>
            </a:r>
            <a:r>
              <a:rPr lang="en-IE" b="1" dirty="0" err="1" smtClean="0">
                <a:solidFill>
                  <a:schemeClr val="tx1">
                    <a:lumMod val="75000"/>
                    <a:lumOff val="25000"/>
                  </a:schemeClr>
                </a:solidFill>
              </a:rPr>
              <a:t>kızlar</a:t>
            </a:r>
            <a:r>
              <a:rPr lang="en-IE" b="1" dirty="0" smtClean="0">
                <a:solidFill>
                  <a:schemeClr val="tx1">
                    <a:lumMod val="75000"/>
                    <a:lumOff val="25000"/>
                  </a:schemeClr>
                </a:solidFill>
              </a:rPr>
              <a:t> </a:t>
            </a:r>
            <a:r>
              <a:rPr lang="en-IE" b="1" dirty="0" err="1" smtClean="0">
                <a:solidFill>
                  <a:schemeClr val="tx1">
                    <a:lumMod val="75000"/>
                    <a:lumOff val="25000"/>
                  </a:schemeClr>
                </a:solidFill>
              </a:rPr>
              <a:t>adil</a:t>
            </a:r>
            <a:r>
              <a:rPr lang="en-IE" b="1" dirty="0" smtClean="0">
                <a:solidFill>
                  <a:schemeClr val="tx1">
                    <a:lumMod val="75000"/>
                    <a:lumOff val="25000"/>
                  </a:schemeClr>
                </a:solidFill>
              </a:rPr>
              <a:t> </a:t>
            </a:r>
            <a:r>
              <a:rPr lang="en-IE" b="1" dirty="0" err="1" smtClean="0">
                <a:solidFill>
                  <a:schemeClr val="tx1">
                    <a:lumMod val="75000"/>
                    <a:lumOff val="25000"/>
                  </a:schemeClr>
                </a:solidFill>
              </a:rPr>
              <a:t>ve</a:t>
            </a:r>
            <a:r>
              <a:rPr lang="en-IE" b="1" dirty="0" smtClean="0">
                <a:solidFill>
                  <a:schemeClr val="tx1">
                    <a:lumMod val="75000"/>
                    <a:lumOff val="25000"/>
                  </a:schemeClr>
                </a:solidFill>
              </a:rPr>
              <a:t> </a:t>
            </a:r>
            <a:r>
              <a:rPr lang="en-IE" b="1" dirty="0" err="1" smtClean="0">
                <a:solidFill>
                  <a:schemeClr val="tx1">
                    <a:lumMod val="75000"/>
                    <a:lumOff val="25000"/>
                  </a:schemeClr>
                </a:solidFill>
              </a:rPr>
              <a:t>eşit</a:t>
            </a:r>
            <a:r>
              <a:rPr lang="en-IE" b="1" dirty="0" smtClean="0">
                <a:solidFill>
                  <a:schemeClr val="tx1">
                    <a:lumMod val="75000"/>
                    <a:lumOff val="25000"/>
                  </a:schemeClr>
                </a:solidFill>
              </a:rPr>
              <a:t> </a:t>
            </a:r>
            <a:r>
              <a:rPr lang="en-IE" b="1" dirty="0" err="1" smtClean="0">
                <a:solidFill>
                  <a:schemeClr val="tx1">
                    <a:lumMod val="75000"/>
                    <a:lumOff val="25000"/>
                  </a:schemeClr>
                </a:solidFill>
              </a:rPr>
              <a:t>bir</a:t>
            </a:r>
            <a:r>
              <a:rPr lang="en-IE" b="1" dirty="0" smtClean="0">
                <a:solidFill>
                  <a:schemeClr val="tx1">
                    <a:lumMod val="75000"/>
                    <a:lumOff val="25000"/>
                  </a:schemeClr>
                </a:solidFill>
              </a:rPr>
              <a:t> </a:t>
            </a:r>
            <a:r>
              <a:rPr lang="en-IE" b="1" dirty="0" err="1" smtClean="0">
                <a:solidFill>
                  <a:schemeClr val="tx1">
                    <a:lumMod val="75000"/>
                    <a:lumOff val="25000"/>
                  </a:schemeClr>
                </a:solidFill>
              </a:rPr>
              <a:t>şekilde</a:t>
            </a:r>
            <a:r>
              <a:rPr lang="en-IE" b="1" dirty="0" smtClean="0">
                <a:solidFill>
                  <a:schemeClr val="tx1">
                    <a:lumMod val="75000"/>
                    <a:lumOff val="25000"/>
                  </a:schemeClr>
                </a:solidFill>
              </a:rPr>
              <a:t> </a:t>
            </a:r>
            <a:r>
              <a:rPr lang="en-IE" b="1" dirty="0" err="1" smtClean="0">
                <a:solidFill>
                  <a:schemeClr val="tx1">
                    <a:lumMod val="75000"/>
                    <a:lumOff val="25000"/>
                  </a:schemeClr>
                </a:solidFill>
              </a:rPr>
              <a:t>temsil</a:t>
            </a:r>
            <a:r>
              <a:rPr lang="en-IE" b="1" dirty="0" smtClean="0">
                <a:solidFill>
                  <a:schemeClr val="tx1">
                    <a:lumMod val="75000"/>
                    <a:lumOff val="25000"/>
                  </a:schemeClr>
                </a:solidFill>
              </a:rPr>
              <a:t> </a:t>
            </a:r>
            <a:r>
              <a:rPr lang="en-IE" b="1" dirty="0" err="1" smtClean="0">
                <a:solidFill>
                  <a:schemeClr val="tx1">
                    <a:lumMod val="75000"/>
                    <a:lumOff val="25000"/>
                  </a:schemeClr>
                </a:solidFill>
              </a:rPr>
              <a:t>edilmelidir</a:t>
            </a:r>
            <a:r>
              <a:rPr lang="en-IE" b="1" dirty="0" smtClean="0">
                <a:solidFill>
                  <a:schemeClr val="tx1">
                    <a:lumMod val="75000"/>
                    <a:lumOff val="25000"/>
                  </a:schemeClr>
                </a:solidFill>
              </a:rPr>
              <a:t>.</a:t>
            </a:r>
          </a:p>
          <a:p>
            <a:pPr algn="ctr">
              <a:lnSpc>
                <a:spcPct val="100000"/>
              </a:lnSpc>
              <a:spcBef>
                <a:spcPts val="0"/>
              </a:spcBef>
            </a:pPr>
            <a:r>
              <a:rPr lang="en-IE" b="1" dirty="0" err="1" smtClean="0">
                <a:solidFill>
                  <a:schemeClr val="tx1">
                    <a:lumMod val="75000"/>
                    <a:lumOff val="25000"/>
                  </a:schemeClr>
                </a:solidFill>
              </a:rPr>
              <a:t>Dünya</a:t>
            </a:r>
            <a:r>
              <a:rPr lang="en-IE" b="1" dirty="0" smtClean="0">
                <a:solidFill>
                  <a:schemeClr val="tx1">
                    <a:lumMod val="75000"/>
                    <a:lumOff val="25000"/>
                  </a:schemeClr>
                </a:solidFill>
              </a:rPr>
              <a:t> </a:t>
            </a:r>
            <a:r>
              <a:rPr lang="en-IE" b="1" dirty="0" err="1" smtClean="0">
                <a:solidFill>
                  <a:schemeClr val="tx1">
                    <a:lumMod val="75000"/>
                    <a:lumOff val="25000"/>
                  </a:schemeClr>
                </a:solidFill>
              </a:rPr>
              <a:t>çapındaki</a:t>
            </a:r>
            <a:r>
              <a:rPr lang="en-IE" b="1" dirty="0" smtClean="0">
                <a:solidFill>
                  <a:schemeClr val="tx1">
                    <a:lumMod val="75000"/>
                    <a:lumOff val="25000"/>
                  </a:schemeClr>
                </a:solidFill>
              </a:rPr>
              <a:t> </a:t>
            </a:r>
            <a:r>
              <a:rPr lang="en-IE" b="1" dirty="0" err="1" smtClean="0">
                <a:solidFill>
                  <a:schemeClr val="tx1">
                    <a:lumMod val="75000"/>
                    <a:lumOff val="25000"/>
                  </a:schemeClr>
                </a:solidFill>
              </a:rPr>
              <a:t>teknoloji</a:t>
            </a:r>
            <a:r>
              <a:rPr lang="en-IE" b="1" dirty="0" smtClean="0">
                <a:solidFill>
                  <a:schemeClr val="tx1">
                    <a:lumMod val="75000"/>
                    <a:lumOff val="25000"/>
                  </a:schemeClr>
                </a:solidFill>
              </a:rPr>
              <a:t> </a:t>
            </a:r>
            <a:r>
              <a:rPr lang="en-IE" b="1" dirty="0" err="1" smtClean="0">
                <a:solidFill>
                  <a:schemeClr val="tx1">
                    <a:lumMod val="75000"/>
                    <a:lumOff val="25000"/>
                  </a:schemeClr>
                </a:solidFill>
              </a:rPr>
              <a:t>iş</a:t>
            </a:r>
            <a:r>
              <a:rPr lang="en-IE" b="1" dirty="0" smtClean="0">
                <a:solidFill>
                  <a:schemeClr val="tx1">
                    <a:lumMod val="75000"/>
                    <a:lumOff val="25000"/>
                  </a:schemeClr>
                </a:solidFill>
              </a:rPr>
              <a:t> </a:t>
            </a:r>
            <a:r>
              <a:rPr lang="en-IE" b="1" dirty="0" err="1" smtClean="0">
                <a:solidFill>
                  <a:schemeClr val="tx1">
                    <a:lumMod val="75000"/>
                    <a:lumOff val="25000"/>
                  </a:schemeClr>
                </a:solidFill>
              </a:rPr>
              <a:t>gücünün</a:t>
            </a:r>
            <a:r>
              <a:rPr lang="en-IE" b="1" dirty="0" smtClean="0">
                <a:solidFill>
                  <a:schemeClr val="tx1">
                    <a:lumMod val="75000"/>
                    <a:lumOff val="25000"/>
                  </a:schemeClr>
                </a:solidFill>
              </a:rPr>
              <a:t> </a:t>
            </a:r>
            <a:r>
              <a:rPr lang="en-IE" b="1" dirty="0" err="1" smtClean="0">
                <a:solidFill>
                  <a:schemeClr val="tx1">
                    <a:lumMod val="75000"/>
                    <a:lumOff val="25000"/>
                  </a:schemeClr>
                </a:solidFill>
              </a:rPr>
              <a:t>yalnızca</a:t>
            </a:r>
            <a:r>
              <a:rPr lang="en-IE" b="1" dirty="0" smtClean="0">
                <a:solidFill>
                  <a:schemeClr val="tx1">
                    <a:lumMod val="75000"/>
                    <a:lumOff val="25000"/>
                  </a:schemeClr>
                </a:solidFill>
              </a:rPr>
              <a:t>% 17,5'inin </a:t>
            </a:r>
            <a:r>
              <a:rPr lang="en-IE" b="1" dirty="0" err="1" smtClean="0">
                <a:solidFill>
                  <a:schemeClr val="tx1">
                    <a:lumMod val="75000"/>
                    <a:lumOff val="25000"/>
                  </a:schemeClr>
                </a:solidFill>
              </a:rPr>
              <a:t>kadın</a:t>
            </a:r>
            <a:r>
              <a:rPr lang="en-IE" b="1" dirty="0" smtClean="0">
                <a:solidFill>
                  <a:schemeClr val="tx1">
                    <a:lumMod val="75000"/>
                    <a:lumOff val="25000"/>
                  </a:schemeClr>
                </a:solidFill>
              </a:rPr>
              <a:t> </a:t>
            </a:r>
            <a:r>
              <a:rPr lang="en-IE" b="1" dirty="0" err="1" smtClean="0">
                <a:solidFill>
                  <a:schemeClr val="tx1">
                    <a:lumMod val="75000"/>
                    <a:lumOff val="25000"/>
                  </a:schemeClr>
                </a:solidFill>
              </a:rPr>
              <a:t>olduğunu</a:t>
            </a:r>
            <a:r>
              <a:rPr lang="en-IE" b="1" dirty="0" smtClean="0">
                <a:solidFill>
                  <a:schemeClr val="tx1">
                    <a:lumMod val="75000"/>
                    <a:lumOff val="25000"/>
                  </a:schemeClr>
                </a:solidFill>
              </a:rPr>
              <a:t> </a:t>
            </a:r>
            <a:r>
              <a:rPr lang="en-IE" b="1" dirty="0" err="1" smtClean="0">
                <a:solidFill>
                  <a:schemeClr val="tx1">
                    <a:lumMod val="75000"/>
                    <a:lumOff val="25000"/>
                  </a:schemeClr>
                </a:solidFill>
              </a:rPr>
              <a:t>ve</a:t>
            </a:r>
            <a:r>
              <a:rPr lang="en-IE" b="1" dirty="0" smtClean="0">
                <a:solidFill>
                  <a:schemeClr val="tx1">
                    <a:lumMod val="75000"/>
                    <a:lumOff val="25000"/>
                  </a:schemeClr>
                </a:solidFill>
              </a:rPr>
              <a:t> </a:t>
            </a:r>
            <a:r>
              <a:rPr lang="en-IE" b="1" dirty="0" err="1" smtClean="0">
                <a:solidFill>
                  <a:schemeClr val="tx1">
                    <a:lumMod val="75000"/>
                    <a:lumOff val="25000"/>
                  </a:schemeClr>
                </a:solidFill>
              </a:rPr>
              <a:t>liderlik</a:t>
            </a:r>
            <a:r>
              <a:rPr lang="en-IE" b="1" dirty="0" smtClean="0">
                <a:solidFill>
                  <a:schemeClr val="tx1">
                    <a:lumMod val="75000"/>
                    <a:lumOff val="25000"/>
                  </a:schemeClr>
                </a:solidFill>
              </a:rPr>
              <a:t> </a:t>
            </a:r>
            <a:r>
              <a:rPr lang="en-IE" b="1" dirty="0" err="1" smtClean="0">
                <a:solidFill>
                  <a:schemeClr val="tx1">
                    <a:lumMod val="75000"/>
                    <a:lumOff val="25000"/>
                  </a:schemeClr>
                </a:solidFill>
              </a:rPr>
              <a:t>pozisyonlarının</a:t>
            </a:r>
            <a:r>
              <a:rPr lang="en-IE" b="1" dirty="0" smtClean="0">
                <a:solidFill>
                  <a:schemeClr val="tx1">
                    <a:lumMod val="75000"/>
                    <a:lumOff val="25000"/>
                  </a:schemeClr>
                </a:solidFill>
              </a:rPr>
              <a:t> </a:t>
            </a:r>
            <a:r>
              <a:rPr lang="en-IE" b="1" dirty="0" err="1" smtClean="0">
                <a:solidFill>
                  <a:schemeClr val="tx1">
                    <a:lumMod val="75000"/>
                    <a:lumOff val="25000"/>
                  </a:schemeClr>
                </a:solidFill>
              </a:rPr>
              <a:t>yalnızca</a:t>
            </a:r>
            <a:r>
              <a:rPr lang="en-IE" b="1" dirty="0" smtClean="0">
                <a:solidFill>
                  <a:schemeClr val="tx1">
                    <a:lumMod val="75000"/>
                    <a:lumOff val="25000"/>
                  </a:schemeClr>
                </a:solidFill>
              </a:rPr>
              <a:t>% 5'ine </a:t>
            </a:r>
            <a:r>
              <a:rPr lang="en-IE" b="1" dirty="0" err="1" smtClean="0">
                <a:solidFill>
                  <a:schemeClr val="tx1">
                    <a:lumMod val="75000"/>
                    <a:lumOff val="25000"/>
                  </a:schemeClr>
                </a:solidFill>
              </a:rPr>
              <a:t>sahip</a:t>
            </a:r>
            <a:r>
              <a:rPr lang="en-IE" b="1" dirty="0" smtClean="0">
                <a:solidFill>
                  <a:schemeClr val="tx1">
                    <a:lumMod val="75000"/>
                    <a:lumOff val="25000"/>
                  </a:schemeClr>
                </a:solidFill>
              </a:rPr>
              <a:t> </a:t>
            </a:r>
            <a:r>
              <a:rPr lang="en-IE" b="1" dirty="0" err="1" smtClean="0">
                <a:solidFill>
                  <a:schemeClr val="tx1">
                    <a:lumMod val="75000"/>
                    <a:lumOff val="25000"/>
                  </a:schemeClr>
                </a:solidFill>
              </a:rPr>
              <a:t>olduklarını</a:t>
            </a:r>
            <a:r>
              <a:rPr lang="en-IE" b="1" dirty="0" smtClean="0">
                <a:solidFill>
                  <a:schemeClr val="tx1">
                    <a:lumMod val="75000"/>
                    <a:lumOff val="25000"/>
                  </a:schemeClr>
                </a:solidFill>
              </a:rPr>
              <a:t> </a:t>
            </a:r>
            <a:r>
              <a:rPr lang="en-IE" b="1" dirty="0" err="1" smtClean="0">
                <a:solidFill>
                  <a:schemeClr val="tx1">
                    <a:lumMod val="75000"/>
                    <a:lumOff val="25000"/>
                  </a:schemeClr>
                </a:solidFill>
              </a:rPr>
              <a:t>biliyor</a:t>
            </a:r>
            <a:r>
              <a:rPr lang="en-IE" b="1" dirty="0" smtClean="0">
                <a:solidFill>
                  <a:schemeClr val="tx1">
                    <a:lumMod val="75000"/>
                    <a:lumOff val="25000"/>
                  </a:schemeClr>
                </a:solidFill>
              </a:rPr>
              <a:t> </a:t>
            </a:r>
            <a:r>
              <a:rPr lang="en-IE" b="1" dirty="0" err="1" smtClean="0">
                <a:solidFill>
                  <a:schemeClr val="tx1">
                    <a:lumMod val="75000"/>
                    <a:lumOff val="25000"/>
                  </a:schemeClr>
                </a:solidFill>
              </a:rPr>
              <a:t>muydunuz</a:t>
            </a:r>
            <a:r>
              <a:rPr lang="en-IE" b="1" dirty="0" smtClean="0">
                <a:solidFill>
                  <a:schemeClr val="tx1">
                    <a:lumMod val="75000"/>
                    <a:lumOff val="25000"/>
                  </a:schemeClr>
                </a:solidFill>
              </a:rPr>
              <a:t>? </a:t>
            </a:r>
            <a:r>
              <a:rPr lang="en-IE" sz="2000" dirty="0" smtClean="0">
                <a:solidFill>
                  <a:schemeClr val="tx1">
                    <a:lumMod val="75000"/>
                    <a:lumOff val="25000"/>
                  </a:schemeClr>
                </a:solidFill>
              </a:rPr>
              <a:t>UNESCO</a:t>
            </a:r>
          </a:p>
          <a:p>
            <a:pPr algn="ctr">
              <a:lnSpc>
                <a:spcPct val="100000"/>
              </a:lnSpc>
              <a:spcBef>
                <a:spcPts val="0"/>
              </a:spcBef>
            </a:pPr>
            <a:endParaRPr lang="en-IE" sz="2000" i="0" dirty="0" smtClean="0">
              <a:solidFill>
                <a:srgbClr val="A6377D"/>
              </a:solidFill>
              <a:effectLst/>
            </a:endParaRPr>
          </a:p>
          <a:p>
            <a:pPr marL="342900" indent="-342900">
              <a:lnSpc>
                <a:spcPct val="100000"/>
              </a:lnSpc>
              <a:spcBef>
                <a:spcPts val="0"/>
              </a:spcBef>
              <a:buFont typeface="Arial" panose="020B0604020202020204" pitchFamily="34" charset="0"/>
              <a:buChar char="•"/>
            </a:pPr>
            <a:r>
              <a:rPr lang="en-IE" dirty="0" err="1" smtClean="0">
                <a:solidFill>
                  <a:schemeClr val="tx1">
                    <a:lumMod val="75000"/>
                    <a:lumOff val="25000"/>
                  </a:schemeClr>
                </a:solidFill>
              </a:rPr>
              <a:t>Dünyadaki</a:t>
            </a:r>
            <a:r>
              <a:rPr lang="en-IE" dirty="0" smtClean="0">
                <a:solidFill>
                  <a:schemeClr val="tx1">
                    <a:lumMod val="75000"/>
                    <a:lumOff val="25000"/>
                  </a:schemeClr>
                </a:solidFill>
              </a:rPr>
              <a:t> </a:t>
            </a:r>
            <a:r>
              <a:rPr lang="en-IE" dirty="0" err="1" smtClean="0">
                <a:solidFill>
                  <a:schemeClr val="tx1">
                    <a:lumMod val="75000"/>
                    <a:lumOff val="25000"/>
                  </a:schemeClr>
                </a:solidFill>
              </a:rPr>
              <a:t>kadınların</a:t>
            </a:r>
            <a:r>
              <a:rPr lang="en-IE" dirty="0" smtClean="0">
                <a:solidFill>
                  <a:schemeClr val="tx1">
                    <a:lumMod val="75000"/>
                    <a:lumOff val="25000"/>
                  </a:schemeClr>
                </a:solidFill>
              </a:rPr>
              <a:t>% 55'ine </a:t>
            </a:r>
            <a:r>
              <a:rPr lang="en-IE" dirty="0" err="1" smtClean="0">
                <a:solidFill>
                  <a:schemeClr val="tx1">
                    <a:lumMod val="75000"/>
                    <a:lumOff val="25000"/>
                  </a:schemeClr>
                </a:solidFill>
              </a:rPr>
              <a:t>kıyasla</a:t>
            </a:r>
            <a:r>
              <a:rPr lang="en-IE" dirty="0" smtClean="0">
                <a:solidFill>
                  <a:schemeClr val="tx1">
                    <a:lumMod val="75000"/>
                    <a:lumOff val="25000"/>
                  </a:schemeClr>
                </a:solidFill>
              </a:rPr>
              <a:t>, </a:t>
            </a:r>
            <a:r>
              <a:rPr lang="en-IE" dirty="0" err="1" smtClean="0">
                <a:solidFill>
                  <a:schemeClr val="tx1">
                    <a:lumMod val="75000"/>
                    <a:lumOff val="25000"/>
                  </a:schemeClr>
                </a:solidFill>
              </a:rPr>
              <a:t>dünyadaki</a:t>
            </a:r>
            <a:r>
              <a:rPr lang="en-IE" dirty="0" smtClean="0">
                <a:solidFill>
                  <a:schemeClr val="tx1">
                    <a:lumMod val="75000"/>
                    <a:lumOff val="25000"/>
                  </a:schemeClr>
                </a:solidFill>
              </a:rPr>
              <a:t> </a:t>
            </a:r>
            <a:r>
              <a:rPr lang="en-IE" dirty="0" err="1" smtClean="0">
                <a:solidFill>
                  <a:schemeClr val="tx1">
                    <a:lumMod val="75000"/>
                    <a:lumOff val="25000"/>
                  </a:schemeClr>
                </a:solidFill>
              </a:rPr>
              <a:t>erkeklerin</a:t>
            </a:r>
            <a:r>
              <a:rPr lang="en-IE" dirty="0" smtClean="0">
                <a:solidFill>
                  <a:schemeClr val="tx1">
                    <a:lumMod val="75000"/>
                    <a:lumOff val="25000"/>
                  </a:schemeClr>
                </a:solidFill>
              </a:rPr>
              <a:t> </a:t>
            </a:r>
            <a:r>
              <a:rPr lang="en-IE" dirty="0" err="1" smtClean="0">
                <a:solidFill>
                  <a:schemeClr val="tx1">
                    <a:lumMod val="75000"/>
                    <a:lumOff val="25000"/>
                  </a:schemeClr>
                </a:solidFill>
              </a:rPr>
              <a:t>yaklaşık</a:t>
            </a:r>
            <a:r>
              <a:rPr lang="en-IE" dirty="0" smtClean="0">
                <a:solidFill>
                  <a:schemeClr val="tx1">
                    <a:lumMod val="75000"/>
                    <a:lumOff val="25000"/>
                  </a:schemeClr>
                </a:solidFill>
              </a:rPr>
              <a:t>% 78'i </a:t>
            </a:r>
            <a:r>
              <a:rPr lang="en-IE" dirty="0" err="1" smtClean="0">
                <a:solidFill>
                  <a:schemeClr val="tx1">
                    <a:lumMod val="75000"/>
                    <a:lumOff val="25000"/>
                  </a:schemeClr>
                </a:solidFill>
              </a:rPr>
              <a:t>işgücünün</a:t>
            </a:r>
            <a:r>
              <a:rPr lang="en-IE" dirty="0" smtClean="0">
                <a:solidFill>
                  <a:schemeClr val="tx1">
                    <a:lumMod val="75000"/>
                    <a:lumOff val="25000"/>
                  </a:schemeClr>
                </a:solidFill>
              </a:rPr>
              <a:t> </a:t>
            </a:r>
            <a:r>
              <a:rPr lang="en-IE" dirty="0" err="1" smtClean="0">
                <a:solidFill>
                  <a:schemeClr val="tx1">
                    <a:lumMod val="75000"/>
                    <a:lumOff val="25000"/>
                  </a:schemeClr>
                </a:solidFill>
              </a:rPr>
              <a:t>bir</a:t>
            </a:r>
            <a:r>
              <a:rPr lang="en-IE" dirty="0" smtClean="0">
                <a:solidFill>
                  <a:schemeClr val="tx1">
                    <a:lumMod val="75000"/>
                    <a:lumOff val="25000"/>
                  </a:schemeClr>
                </a:solidFill>
              </a:rPr>
              <a:t> </a:t>
            </a:r>
            <a:r>
              <a:rPr lang="en-IE" dirty="0" err="1" smtClean="0">
                <a:solidFill>
                  <a:schemeClr val="tx1">
                    <a:lumMod val="75000"/>
                    <a:lumOff val="25000"/>
                  </a:schemeClr>
                </a:solidFill>
              </a:rPr>
              <a:t>parçasıdır</a:t>
            </a:r>
            <a:r>
              <a:rPr lang="en-IE" dirty="0" smtClean="0">
                <a:solidFill>
                  <a:schemeClr val="tx1">
                    <a:lumMod val="75000"/>
                    <a:lumOff val="25000"/>
                  </a:schemeClr>
                </a:solidFill>
              </a:rPr>
              <a:t>. </a:t>
            </a:r>
            <a:r>
              <a:rPr lang="en-IE" dirty="0" err="1" smtClean="0">
                <a:solidFill>
                  <a:schemeClr val="tx1">
                    <a:lumMod val="75000"/>
                    <a:lumOff val="25000"/>
                  </a:schemeClr>
                </a:solidFill>
              </a:rPr>
              <a:t>Kadınlar</a:t>
            </a:r>
            <a:r>
              <a:rPr lang="en-IE" dirty="0" smtClean="0">
                <a:solidFill>
                  <a:schemeClr val="tx1">
                    <a:lumMod val="75000"/>
                    <a:lumOff val="25000"/>
                  </a:schemeClr>
                </a:solidFill>
              </a:rPr>
              <a:t>, </a:t>
            </a:r>
            <a:r>
              <a:rPr lang="en-IE" dirty="0" err="1" smtClean="0">
                <a:solidFill>
                  <a:schemeClr val="tx1">
                    <a:lumMod val="75000"/>
                    <a:lumOff val="25000"/>
                  </a:schemeClr>
                </a:solidFill>
              </a:rPr>
              <a:t>erkeklere</a:t>
            </a:r>
            <a:r>
              <a:rPr lang="en-IE" dirty="0" smtClean="0">
                <a:solidFill>
                  <a:schemeClr val="tx1">
                    <a:lumMod val="75000"/>
                    <a:lumOff val="25000"/>
                  </a:schemeClr>
                </a:solidFill>
              </a:rPr>
              <a:t> </a:t>
            </a:r>
            <a:r>
              <a:rPr lang="en-IE" dirty="0" err="1" smtClean="0">
                <a:solidFill>
                  <a:schemeClr val="tx1">
                    <a:lumMod val="75000"/>
                    <a:lumOff val="25000"/>
                  </a:schemeClr>
                </a:solidFill>
              </a:rPr>
              <a:t>kıyasla</a:t>
            </a:r>
            <a:r>
              <a:rPr lang="en-IE" dirty="0" smtClean="0">
                <a:solidFill>
                  <a:schemeClr val="tx1">
                    <a:lumMod val="75000"/>
                    <a:lumOff val="25000"/>
                  </a:schemeClr>
                </a:solidFill>
              </a:rPr>
              <a:t> </a:t>
            </a:r>
            <a:r>
              <a:rPr lang="en-IE" dirty="0" err="1" smtClean="0">
                <a:solidFill>
                  <a:schemeClr val="tx1">
                    <a:lumMod val="75000"/>
                    <a:lumOff val="25000"/>
                  </a:schemeClr>
                </a:solidFill>
              </a:rPr>
              <a:t>artan</a:t>
            </a:r>
            <a:r>
              <a:rPr lang="en-IE" dirty="0" smtClean="0">
                <a:solidFill>
                  <a:schemeClr val="tx1">
                    <a:lumMod val="75000"/>
                    <a:lumOff val="25000"/>
                  </a:schemeClr>
                </a:solidFill>
              </a:rPr>
              <a:t> </a:t>
            </a:r>
            <a:r>
              <a:rPr lang="en-IE" dirty="0" err="1" smtClean="0">
                <a:solidFill>
                  <a:schemeClr val="tx1">
                    <a:lumMod val="75000"/>
                    <a:lumOff val="25000"/>
                  </a:schemeClr>
                </a:solidFill>
              </a:rPr>
              <a:t>ücret</a:t>
            </a:r>
            <a:r>
              <a:rPr lang="en-IE" dirty="0" smtClean="0">
                <a:solidFill>
                  <a:schemeClr val="tx1">
                    <a:lumMod val="75000"/>
                    <a:lumOff val="25000"/>
                  </a:schemeClr>
                </a:solidFill>
              </a:rPr>
              <a:t> </a:t>
            </a:r>
            <a:r>
              <a:rPr lang="en-IE" dirty="0" err="1" smtClean="0">
                <a:solidFill>
                  <a:schemeClr val="tx1">
                    <a:lumMod val="75000"/>
                    <a:lumOff val="25000"/>
                  </a:schemeClr>
                </a:solidFill>
              </a:rPr>
              <a:t>uçurumuyla</a:t>
            </a:r>
            <a:r>
              <a:rPr lang="en-IE" dirty="0" smtClean="0">
                <a:solidFill>
                  <a:schemeClr val="tx1">
                    <a:lumMod val="75000"/>
                    <a:lumOff val="25000"/>
                  </a:schemeClr>
                </a:solidFill>
              </a:rPr>
              <a:t> </a:t>
            </a:r>
            <a:r>
              <a:rPr lang="en-IE" dirty="0" err="1" smtClean="0">
                <a:solidFill>
                  <a:schemeClr val="tx1">
                    <a:lumMod val="75000"/>
                    <a:lumOff val="25000"/>
                  </a:schemeClr>
                </a:solidFill>
              </a:rPr>
              <a:t>birlikte</a:t>
            </a:r>
            <a:r>
              <a:rPr lang="en-IE" dirty="0" smtClean="0">
                <a:solidFill>
                  <a:schemeClr val="tx1">
                    <a:lumMod val="75000"/>
                    <a:lumOff val="25000"/>
                  </a:schemeClr>
                </a:solidFill>
              </a:rPr>
              <a:t> </a:t>
            </a:r>
            <a:r>
              <a:rPr lang="en-IE" dirty="0" err="1" smtClean="0">
                <a:solidFill>
                  <a:schemeClr val="tx1">
                    <a:lumMod val="75000"/>
                    <a:lumOff val="25000"/>
                  </a:schemeClr>
                </a:solidFill>
              </a:rPr>
              <a:t>mali</a:t>
            </a:r>
            <a:r>
              <a:rPr lang="en-IE" dirty="0" smtClean="0">
                <a:solidFill>
                  <a:schemeClr val="tx1">
                    <a:lumMod val="75000"/>
                    <a:lumOff val="25000"/>
                  </a:schemeClr>
                </a:solidFill>
              </a:rPr>
              <a:t> </a:t>
            </a:r>
            <a:r>
              <a:rPr lang="en-IE" dirty="0" err="1" smtClean="0">
                <a:solidFill>
                  <a:schemeClr val="tx1">
                    <a:lumMod val="75000"/>
                    <a:lumOff val="25000"/>
                  </a:schemeClr>
                </a:solidFill>
              </a:rPr>
              <a:t>bağımsızlık</a:t>
            </a:r>
            <a:r>
              <a:rPr lang="en-IE" dirty="0" smtClean="0">
                <a:solidFill>
                  <a:schemeClr val="tx1">
                    <a:lumMod val="75000"/>
                    <a:lumOff val="25000"/>
                  </a:schemeClr>
                </a:solidFill>
              </a:rPr>
              <a:t> </a:t>
            </a:r>
            <a:r>
              <a:rPr lang="en-IE" dirty="0" err="1" smtClean="0">
                <a:solidFill>
                  <a:schemeClr val="tx1">
                    <a:lumMod val="75000"/>
                    <a:lumOff val="25000"/>
                  </a:schemeClr>
                </a:solidFill>
              </a:rPr>
              <a:t>eksikliği</a:t>
            </a:r>
            <a:r>
              <a:rPr lang="en-IE" dirty="0" smtClean="0">
                <a:solidFill>
                  <a:schemeClr val="tx1">
                    <a:lumMod val="75000"/>
                    <a:lumOff val="25000"/>
                  </a:schemeClr>
                </a:solidFill>
              </a:rPr>
              <a:t> </a:t>
            </a:r>
            <a:r>
              <a:rPr lang="en-IE" dirty="0" err="1" smtClean="0">
                <a:solidFill>
                  <a:schemeClr val="tx1">
                    <a:lumMod val="75000"/>
                    <a:lumOff val="25000"/>
                  </a:schemeClr>
                </a:solidFill>
              </a:rPr>
              <a:t>yaşamaktadır</a:t>
            </a:r>
            <a:r>
              <a:rPr lang="en-IE" dirty="0" smtClean="0">
                <a:solidFill>
                  <a:schemeClr val="tx1">
                    <a:lumMod val="75000"/>
                    <a:lumOff val="25000"/>
                  </a:schemeClr>
                </a:solidFill>
              </a:rPr>
              <a:t>. </a:t>
            </a:r>
            <a:r>
              <a:rPr lang="en-IE" dirty="0" err="1" smtClean="0">
                <a:solidFill>
                  <a:schemeClr val="tx1">
                    <a:lumMod val="75000"/>
                    <a:lumOff val="25000"/>
                  </a:schemeClr>
                </a:solidFill>
              </a:rPr>
              <a:t>Bazı</a:t>
            </a:r>
            <a:r>
              <a:rPr lang="en-IE" dirty="0" smtClean="0">
                <a:solidFill>
                  <a:schemeClr val="tx1">
                    <a:lumMod val="75000"/>
                    <a:lumOff val="25000"/>
                  </a:schemeClr>
                </a:solidFill>
              </a:rPr>
              <a:t> </a:t>
            </a:r>
            <a:r>
              <a:rPr lang="en-IE" dirty="0" err="1" smtClean="0">
                <a:solidFill>
                  <a:schemeClr val="tx1">
                    <a:lumMod val="75000"/>
                    <a:lumOff val="25000"/>
                  </a:schemeClr>
                </a:solidFill>
              </a:rPr>
              <a:t>ülkelerde</a:t>
            </a:r>
            <a:r>
              <a:rPr lang="en-IE" dirty="0" smtClean="0">
                <a:solidFill>
                  <a:schemeClr val="tx1">
                    <a:lumMod val="75000"/>
                    <a:lumOff val="25000"/>
                  </a:schemeClr>
                </a:solidFill>
              </a:rPr>
              <a:t> </a:t>
            </a:r>
            <a:r>
              <a:rPr lang="en-IE" dirty="0" err="1" smtClean="0">
                <a:solidFill>
                  <a:schemeClr val="tx1">
                    <a:lumMod val="75000"/>
                    <a:lumOff val="25000"/>
                  </a:schemeClr>
                </a:solidFill>
              </a:rPr>
              <a:t>kadınlar</a:t>
            </a:r>
            <a:r>
              <a:rPr lang="en-IE" dirty="0" smtClean="0">
                <a:solidFill>
                  <a:schemeClr val="tx1">
                    <a:lumMod val="75000"/>
                    <a:lumOff val="25000"/>
                  </a:schemeClr>
                </a:solidFill>
              </a:rPr>
              <a:t> </a:t>
            </a:r>
            <a:r>
              <a:rPr lang="en-IE" dirty="0" err="1" smtClean="0">
                <a:solidFill>
                  <a:schemeClr val="tx1">
                    <a:lumMod val="75000"/>
                    <a:lumOff val="25000"/>
                  </a:schemeClr>
                </a:solidFill>
              </a:rPr>
              <a:t>hala</a:t>
            </a:r>
            <a:r>
              <a:rPr lang="en-IE" dirty="0" smtClean="0">
                <a:solidFill>
                  <a:schemeClr val="tx1">
                    <a:lumMod val="75000"/>
                    <a:lumOff val="25000"/>
                  </a:schemeClr>
                </a:solidFill>
              </a:rPr>
              <a:t> </a:t>
            </a:r>
            <a:r>
              <a:rPr lang="en-IE" dirty="0" err="1" smtClean="0">
                <a:solidFill>
                  <a:schemeClr val="tx1">
                    <a:lumMod val="75000"/>
                    <a:lumOff val="25000"/>
                  </a:schemeClr>
                </a:solidFill>
              </a:rPr>
              <a:t>krediye</a:t>
            </a:r>
            <a:r>
              <a:rPr lang="en-IE" dirty="0" smtClean="0">
                <a:solidFill>
                  <a:schemeClr val="tx1">
                    <a:lumMod val="75000"/>
                    <a:lumOff val="25000"/>
                  </a:schemeClr>
                </a:solidFill>
              </a:rPr>
              <a:t> </a:t>
            </a:r>
            <a:r>
              <a:rPr lang="en-IE" dirty="0" err="1" smtClean="0">
                <a:solidFill>
                  <a:schemeClr val="tx1">
                    <a:lumMod val="75000"/>
                    <a:lumOff val="25000"/>
                  </a:schemeClr>
                </a:solidFill>
              </a:rPr>
              <a:t>erişemiyor</a:t>
            </a:r>
            <a:r>
              <a:rPr lang="en-IE" dirty="0" smtClean="0">
                <a:solidFill>
                  <a:schemeClr val="tx1">
                    <a:lumMod val="75000"/>
                    <a:lumOff val="25000"/>
                  </a:schemeClr>
                </a:solidFill>
              </a:rPr>
              <a:t>, </a:t>
            </a:r>
            <a:r>
              <a:rPr lang="en-IE" dirty="0" err="1" smtClean="0">
                <a:solidFill>
                  <a:schemeClr val="tx1">
                    <a:lumMod val="75000"/>
                    <a:lumOff val="25000"/>
                  </a:schemeClr>
                </a:solidFill>
              </a:rPr>
              <a:t>bir</a:t>
            </a:r>
            <a:r>
              <a:rPr lang="en-IE" dirty="0" smtClean="0">
                <a:solidFill>
                  <a:schemeClr val="tx1">
                    <a:lumMod val="75000"/>
                    <a:lumOff val="25000"/>
                  </a:schemeClr>
                </a:solidFill>
              </a:rPr>
              <a:t> </a:t>
            </a:r>
            <a:r>
              <a:rPr lang="en-IE" dirty="0" err="1" smtClean="0">
                <a:solidFill>
                  <a:schemeClr val="tx1">
                    <a:lumMod val="75000"/>
                    <a:lumOff val="25000"/>
                  </a:schemeClr>
                </a:solidFill>
              </a:rPr>
              <a:t>banka</a:t>
            </a:r>
            <a:r>
              <a:rPr lang="en-IE" dirty="0" smtClean="0">
                <a:solidFill>
                  <a:schemeClr val="tx1">
                    <a:lumMod val="75000"/>
                    <a:lumOff val="25000"/>
                  </a:schemeClr>
                </a:solidFill>
              </a:rPr>
              <a:t> </a:t>
            </a:r>
            <a:r>
              <a:rPr lang="en-IE" dirty="0" err="1" smtClean="0">
                <a:solidFill>
                  <a:schemeClr val="tx1">
                    <a:lumMod val="75000"/>
                    <a:lumOff val="25000"/>
                  </a:schemeClr>
                </a:solidFill>
              </a:rPr>
              <a:t>hesabı</a:t>
            </a:r>
            <a:r>
              <a:rPr lang="en-IE" dirty="0" smtClean="0">
                <a:solidFill>
                  <a:schemeClr val="tx1">
                    <a:lumMod val="75000"/>
                    <a:lumOff val="25000"/>
                  </a:schemeClr>
                </a:solidFill>
              </a:rPr>
              <a:t> </a:t>
            </a:r>
            <a:r>
              <a:rPr lang="en-IE" dirty="0" err="1" smtClean="0">
                <a:solidFill>
                  <a:schemeClr val="tx1">
                    <a:lumMod val="75000"/>
                    <a:lumOff val="25000"/>
                  </a:schemeClr>
                </a:solidFill>
              </a:rPr>
              <a:t>açamıyor</a:t>
            </a:r>
            <a:r>
              <a:rPr lang="en-IE" dirty="0" smtClean="0">
                <a:solidFill>
                  <a:schemeClr val="tx1">
                    <a:lumMod val="75000"/>
                    <a:lumOff val="25000"/>
                  </a:schemeClr>
                </a:solidFill>
              </a:rPr>
              <a:t> </a:t>
            </a:r>
            <a:r>
              <a:rPr lang="en-IE" dirty="0" err="1" smtClean="0">
                <a:solidFill>
                  <a:schemeClr val="tx1">
                    <a:lumMod val="75000"/>
                    <a:lumOff val="25000"/>
                  </a:schemeClr>
                </a:solidFill>
              </a:rPr>
              <a:t>veya</a:t>
            </a:r>
            <a:r>
              <a:rPr lang="en-IE" dirty="0" smtClean="0">
                <a:solidFill>
                  <a:schemeClr val="tx1">
                    <a:lumMod val="75000"/>
                    <a:lumOff val="25000"/>
                  </a:schemeClr>
                </a:solidFill>
              </a:rPr>
              <a:t> </a:t>
            </a:r>
            <a:r>
              <a:rPr lang="en-IE" dirty="0" err="1" smtClean="0">
                <a:solidFill>
                  <a:schemeClr val="tx1">
                    <a:lumMod val="75000"/>
                    <a:lumOff val="25000"/>
                  </a:schemeClr>
                </a:solidFill>
              </a:rPr>
              <a:t>hiç</a:t>
            </a:r>
            <a:r>
              <a:rPr lang="en-IE" dirty="0" smtClean="0">
                <a:solidFill>
                  <a:schemeClr val="tx1">
                    <a:lumMod val="75000"/>
                    <a:lumOff val="25000"/>
                  </a:schemeClr>
                </a:solidFill>
              </a:rPr>
              <a:t> </a:t>
            </a:r>
            <a:r>
              <a:rPr lang="en-IE" dirty="0" err="1" smtClean="0">
                <a:solidFill>
                  <a:schemeClr val="tx1">
                    <a:lumMod val="75000"/>
                    <a:lumOff val="25000"/>
                  </a:schemeClr>
                </a:solidFill>
              </a:rPr>
              <a:t>çalışamıyor</a:t>
            </a:r>
            <a:r>
              <a:rPr lang="en-IE" dirty="0" smtClean="0">
                <a:solidFill>
                  <a:schemeClr val="tx1">
                    <a:lumMod val="75000"/>
                    <a:lumOff val="25000"/>
                  </a:schemeClr>
                </a:solidFill>
              </a:rPr>
              <a:t>.</a:t>
            </a:r>
          </a:p>
          <a:p>
            <a:pPr marL="342900" indent="-342900">
              <a:lnSpc>
                <a:spcPct val="100000"/>
              </a:lnSpc>
              <a:spcBef>
                <a:spcPts val="0"/>
              </a:spcBef>
              <a:buFont typeface="Arial" panose="020B0604020202020204" pitchFamily="34" charset="0"/>
              <a:buChar char="•"/>
            </a:pPr>
            <a:r>
              <a:rPr lang="en-IE" dirty="0" err="1" smtClean="0">
                <a:solidFill>
                  <a:schemeClr val="tx1">
                    <a:lumMod val="75000"/>
                    <a:lumOff val="25000"/>
                  </a:schemeClr>
                </a:solidFill>
              </a:rPr>
              <a:t>Daha</a:t>
            </a:r>
            <a:r>
              <a:rPr lang="en-IE" dirty="0" smtClean="0">
                <a:solidFill>
                  <a:schemeClr val="tx1">
                    <a:lumMod val="75000"/>
                    <a:lumOff val="25000"/>
                  </a:schemeClr>
                </a:solidFill>
              </a:rPr>
              <a:t> </a:t>
            </a:r>
            <a:r>
              <a:rPr lang="en-IE" dirty="0" err="1" smtClean="0">
                <a:solidFill>
                  <a:schemeClr val="tx1">
                    <a:lumMod val="75000"/>
                    <a:lumOff val="25000"/>
                  </a:schemeClr>
                </a:solidFill>
              </a:rPr>
              <a:t>az</a:t>
            </a:r>
            <a:r>
              <a:rPr lang="en-IE" dirty="0" smtClean="0">
                <a:solidFill>
                  <a:schemeClr val="tx1">
                    <a:lumMod val="75000"/>
                    <a:lumOff val="25000"/>
                  </a:schemeClr>
                </a:solidFill>
              </a:rPr>
              <a:t> </a:t>
            </a:r>
            <a:r>
              <a:rPr lang="en-IE" dirty="0" err="1" smtClean="0">
                <a:solidFill>
                  <a:schemeClr val="tx1">
                    <a:lumMod val="75000"/>
                    <a:lumOff val="25000"/>
                  </a:schemeClr>
                </a:solidFill>
              </a:rPr>
              <a:t>kız</a:t>
            </a:r>
            <a:r>
              <a:rPr lang="en-IE" dirty="0" smtClean="0">
                <a:solidFill>
                  <a:schemeClr val="tx1">
                    <a:lumMod val="75000"/>
                    <a:lumOff val="25000"/>
                  </a:schemeClr>
                </a:solidFill>
              </a:rPr>
              <a:t> </a:t>
            </a:r>
            <a:r>
              <a:rPr lang="en-IE" dirty="0" err="1" smtClean="0">
                <a:solidFill>
                  <a:schemeClr val="tx1">
                    <a:lumMod val="75000"/>
                    <a:lumOff val="25000"/>
                  </a:schemeClr>
                </a:solidFill>
              </a:rPr>
              <a:t>çocuğu</a:t>
            </a:r>
            <a:r>
              <a:rPr lang="en-IE" dirty="0" smtClean="0">
                <a:solidFill>
                  <a:schemeClr val="tx1">
                    <a:lumMod val="75000"/>
                    <a:lumOff val="25000"/>
                  </a:schemeClr>
                </a:solidFill>
              </a:rPr>
              <a:t> </a:t>
            </a:r>
            <a:r>
              <a:rPr lang="en-IE" dirty="0" err="1" smtClean="0">
                <a:solidFill>
                  <a:schemeClr val="tx1">
                    <a:lumMod val="75000"/>
                    <a:lumOff val="25000"/>
                  </a:schemeClr>
                </a:solidFill>
              </a:rPr>
              <a:t>erken</a:t>
            </a:r>
            <a:r>
              <a:rPr lang="en-IE" dirty="0" smtClean="0">
                <a:solidFill>
                  <a:schemeClr val="tx1">
                    <a:lumMod val="75000"/>
                    <a:lumOff val="25000"/>
                  </a:schemeClr>
                </a:solidFill>
              </a:rPr>
              <a:t> </a:t>
            </a:r>
            <a:r>
              <a:rPr lang="en-IE" dirty="0" err="1" smtClean="0">
                <a:solidFill>
                  <a:schemeClr val="tx1">
                    <a:lumMod val="75000"/>
                    <a:lumOff val="25000"/>
                  </a:schemeClr>
                </a:solidFill>
              </a:rPr>
              <a:t>yaşta</a:t>
            </a:r>
            <a:r>
              <a:rPr lang="en-IE" dirty="0" smtClean="0">
                <a:solidFill>
                  <a:schemeClr val="tx1">
                    <a:lumMod val="75000"/>
                    <a:lumOff val="25000"/>
                  </a:schemeClr>
                </a:solidFill>
              </a:rPr>
              <a:t> </a:t>
            </a:r>
            <a:r>
              <a:rPr lang="en-IE" dirty="0" err="1" smtClean="0">
                <a:solidFill>
                  <a:schemeClr val="tx1">
                    <a:lumMod val="75000"/>
                    <a:lumOff val="25000"/>
                  </a:schemeClr>
                </a:solidFill>
              </a:rPr>
              <a:t>evlendirmeye</a:t>
            </a:r>
            <a:r>
              <a:rPr lang="en-IE" dirty="0" smtClean="0">
                <a:solidFill>
                  <a:schemeClr val="tx1">
                    <a:lumMod val="75000"/>
                    <a:lumOff val="25000"/>
                  </a:schemeClr>
                </a:solidFill>
              </a:rPr>
              <a:t> </a:t>
            </a:r>
            <a:r>
              <a:rPr lang="en-IE" dirty="0" err="1" smtClean="0">
                <a:solidFill>
                  <a:schemeClr val="tx1">
                    <a:lumMod val="75000"/>
                    <a:lumOff val="25000"/>
                  </a:schemeClr>
                </a:solidFill>
              </a:rPr>
              <a:t>zorlandığı</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daha</a:t>
            </a:r>
            <a:r>
              <a:rPr lang="en-IE" dirty="0" smtClean="0">
                <a:solidFill>
                  <a:schemeClr val="tx1">
                    <a:lumMod val="75000"/>
                    <a:lumOff val="25000"/>
                  </a:schemeClr>
                </a:solidFill>
              </a:rPr>
              <a:t> </a:t>
            </a:r>
            <a:r>
              <a:rPr lang="en-IE" dirty="0" err="1" smtClean="0">
                <a:solidFill>
                  <a:schemeClr val="tx1">
                    <a:lumMod val="75000"/>
                    <a:lumOff val="25000"/>
                  </a:schemeClr>
                </a:solidFill>
              </a:rPr>
              <a:t>fazla</a:t>
            </a:r>
            <a:r>
              <a:rPr lang="en-IE" dirty="0" smtClean="0">
                <a:solidFill>
                  <a:schemeClr val="tx1">
                    <a:lumMod val="75000"/>
                    <a:lumOff val="25000"/>
                  </a:schemeClr>
                </a:solidFill>
              </a:rPr>
              <a:t> </a:t>
            </a:r>
            <a:r>
              <a:rPr lang="en-IE" dirty="0" err="1" smtClean="0">
                <a:solidFill>
                  <a:schemeClr val="tx1">
                    <a:lumMod val="75000"/>
                    <a:lumOff val="25000"/>
                  </a:schemeClr>
                </a:solidFill>
              </a:rPr>
              <a:t>kadın</a:t>
            </a:r>
            <a:r>
              <a:rPr lang="en-IE" dirty="0" smtClean="0">
                <a:solidFill>
                  <a:schemeClr val="tx1">
                    <a:lumMod val="75000"/>
                    <a:lumOff val="25000"/>
                  </a:schemeClr>
                </a:solidFill>
              </a:rPr>
              <a:t> </a:t>
            </a:r>
            <a:r>
              <a:rPr lang="en-IE" dirty="0" err="1" smtClean="0">
                <a:solidFill>
                  <a:schemeClr val="tx1">
                    <a:lumMod val="75000"/>
                    <a:lumOff val="25000"/>
                  </a:schemeClr>
                </a:solidFill>
              </a:rPr>
              <a:t>liderlik</a:t>
            </a:r>
            <a:r>
              <a:rPr lang="en-IE" dirty="0" smtClean="0">
                <a:solidFill>
                  <a:schemeClr val="tx1">
                    <a:lumMod val="75000"/>
                    <a:lumOff val="25000"/>
                  </a:schemeClr>
                </a:solidFill>
              </a:rPr>
              <a:t> </a:t>
            </a:r>
            <a:r>
              <a:rPr lang="en-IE" dirty="0" err="1" smtClean="0">
                <a:solidFill>
                  <a:schemeClr val="tx1">
                    <a:lumMod val="75000"/>
                    <a:lumOff val="25000"/>
                  </a:schemeClr>
                </a:solidFill>
              </a:rPr>
              <a:t>rolünde</a:t>
            </a:r>
            <a:r>
              <a:rPr lang="en-IE" dirty="0" smtClean="0">
                <a:solidFill>
                  <a:schemeClr val="tx1">
                    <a:lumMod val="75000"/>
                    <a:lumOff val="25000"/>
                  </a:schemeClr>
                </a:solidFill>
              </a:rPr>
              <a:t> </a:t>
            </a:r>
            <a:r>
              <a:rPr lang="en-IE" dirty="0" err="1" smtClean="0">
                <a:solidFill>
                  <a:schemeClr val="tx1">
                    <a:lumMod val="75000"/>
                    <a:lumOff val="25000"/>
                  </a:schemeClr>
                </a:solidFill>
              </a:rPr>
              <a:t>olduğu</a:t>
            </a:r>
            <a:r>
              <a:rPr lang="en-IE" dirty="0" smtClean="0">
                <a:solidFill>
                  <a:schemeClr val="tx1">
                    <a:lumMod val="75000"/>
                    <a:lumOff val="25000"/>
                  </a:schemeClr>
                </a:solidFill>
              </a:rPr>
              <a:t> </a:t>
            </a:r>
            <a:r>
              <a:rPr lang="en-IE" dirty="0" err="1" smtClean="0">
                <a:solidFill>
                  <a:schemeClr val="tx1">
                    <a:lumMod val="75000"/>
                    <a:lumOff val="25000"/>
                  </a:schemeClr>
                </a:solidFill>
              </a:rPr>
              <a:t>için</a:t>
            </a:r>
            <a:r>
              <a:rPr lang="en-IE" dirty="0" smtClean="0">
                <a:solidFill>
                  <a:schemeClr val="tx1">
                    <a:lumMod val="75000"/>
                    <a:lumOff val="25000"/>
                  </a:schemeClr>
                </a:solidFill>
              </a:rPr>
              <a:t> </a:t>
            </a:r>
            <a:r>
              <a:rPr lang="en-IE" dirty="0" err="1" smtClean="0">
                <a:solidFill>
                  <a:schemeClr val="tx1">
                    <a:lumMod val="75000"/>
                    <a:lumOff val="25000"/>
                  </a:schemeClr>
                </a:solidFill>
              </a:rPr>
              <a:t>bazı</a:t>
            </a:r>
            <a:r>
              <a:rPr lang="en-IE" dirty="0" smtClean="0">
                <a:solidFill>
                  <a:schemeClr val="tx1">
                    <a:lumMod val="75000"/>
                    <a:lumOff val="25000"/>
                  </a:schemeClr>
                </a:solidFill>
              </a:rPr>
              <a:t> </a:t>
            </a:r>
            <a:r>
              <a:rPr lang="en-IE" dirty="0" err="1" smtClean="0">
                <a:solidFill>
                  <a:schemeClr val="tx1">
                    <a:lumMod val="75000"/>
                    <a:lumOff val="25000"/>
                  </a:schemeClr>
                </a:solidFill>
              </a:rPr>
              <a:t>çalışmalar</a:t>
            </a:r>
            <a:r>
              <a:rPr lang="en-IE" dirty="0" smtClean="0">
                <a:solidFill>
                  <a:schemeClr val="tx1">
                    <a:lumMod val="75000"/>
                    <a:lumOff val="25000"/>
                  </a:schemeClr>
                </a:solidFill>
              </a:rPr>
              <a:t> </a:t>
            </a:r>
            <a:r>
              <a:rPr lang="en-IE" dirty="0" err="1" smtClean="0">
                <a:solidFill>
                  <a:schemeClr val="tx1">
                    <a:lumMod val="75000"/>
                    <a:lumOff val="25000"/>
                  </a:schemeClr>
                </a:solidFill>
              </a:rPr>
              <a:t>yapılmıştır</a:t>
            </a:r>
            <a:r>
              <a:rPr lang="en-IE" dirty="0" smtClean="0">
                <a:solidFill>
                  <a:schemeClr val="tx1">
                    <a:lumMod val="75000"/>
                    <a:lumOff val="25000"/>
                  </a:schemeClr>
                </a:solidFill>
              </a:rPr>
              <a:t>, </a:t>
            </a:r>
            <a:r>
              <a:rPr lang="en-IE" dirty="0" err="1" smtClean="0">
                <a:solidFill>
                  <a:schemeClr val="tx1">
                    <a:lumMod val="75000"/>
                    <a:lumOff val="25000"/>
                  </a:schemeClr>
                </a:solidFill>
              </a:rPr>
              <a:t>ancak</a:t>
            </a:r>
            <a:r>
              <a:rPr lang="en-IE" dirty="0" smtClean="0">
                <a:solidFill>
                  <a:schemeClr val="tx1">
                    <a:lumMod val="75000"/>
                    <a:lumOff val="25000"/>
                  </a:schemeClr>
                </a:solidFill>
              </a:rPr>
              <a:t> </a:t>
            </a:r>
            <a:r>
              <a:rPr lang="en-IE" dirty="0" err="1" smtClean="0">
                <a:solidFill>
                  <a:schemeClr val="tx1">
                    <a:lumMod val="75000"/>
                    <a:lumOff val="25000"/>
                  </a:schemeClr>
                </a:solidFill>
              </a:rPr>
              <a:t>bu</a:t>
            </a:r>
            <a:r>
              <a:rPr lang="en-IE" dirty="0" smtClean="0">
                <a:solidFill>
                  <a:schemeClr val="tx1">
                    <a:lumMod val="75000"/>
                    <a:lumOff val="25000"/>
                  </a:schemeClr>
                </a:solidFill>
              </a:rPr>
              <a:t> </a:t>
            </a:r>
            <a:r>
              <a:rPr lang="en-IE" dirty="0" err="1" smtClean="0">
                <a:solidFill>
                  <a:schemeClr val="tx1">
                    <a:lumMod val="75000"/>
                    <a:lumOff val="25000"/>
                  </a:schemeClr>
                </a:solidFill>
              </a:rPr>
              <a:t>hala</a:t>
            </a:r>
            <a:r>
              <a:rPr lang="en-IE" dirty="0" smtClean="0">
                <a:solidFill>
                  <a:schemeClr val="tx1">
                    <a:lumMod val="75000"/>
                    <a:lumOff val="25000"/>
                  </a:schemeClr>
                </a:solidFill>
              </a:rPr>
              <a:t> </a:t>
            </a:r>
            <a:r>
              <a:rPr lang="en-IE" dirty="0" err="1" smtClean="0">
                <a:solidFill>
                  <a:schemeClr val="tx1">
                    <a:lumMod val="75000"/>
                    <a:lumOff val="25000"/>
                  </a:schemeClr>
                </a:solidFill>
              </a:rPr>
              <a:t>düşüktür</a:t>
            </a:r>
            <a:r>
              <a:rPr lang="en-IE" dirty="0" smtClean="0">
                <a:solidFill>
                  <a:schemeClr val="tx1">
                    <a:lumMod val="75000"/>
                    <a:lumOff val="25000"/>
                  </a:schemeClr>
                </a:solidFill>
              </a:rPr>
              <a:t>. 2020'de% 25'i </a:t>
            </a:r>
            <a:r>
              <a:rPr lang="en-IE" dirty="0" err="1" smtClean="0">
                <a:solidFill>
                  <a:schemeClr val="tx1">
                    <a:lumMod val="75000"/>
                    <a:lumOff val="25000"/>
                  </a:schemeClr>
                </a:solidFill>
              </a:rPr>
              <a:t>Ulusal</a:t>
            </a:r>
            <a:r>
              <a:rPr lang="en-IE" dirty="0" smtClean="0">
                <a:solidFill>
                  <a:schemeClr val="tx1">
                    <a:lumMod val="75000"/>
                    <a:lumOff val="25000"/>
                  </a:schemeClr>
                </a:solidFill>
              </a:rPr>
              <a:t> </a:t>
            </a:r>
            <a:r>
              <a:rPr lang="en-IE" dirty="0" err="1" smtClean="0">
                <a:solidFill>
                  <a:schemeClr val="tx1">
                    <a:lumMod val="75000"/>
                    <a:lumOff val="25000"/>
                  </a:schemeClr>
                </a:solidFill>
              </a:rPr>
              <a:t>Parlamentolarda</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36'sı </a:t>
            </a:r>
            <a:r>
              <a:rPr lang="en-IE" dirty="0" err="1" smtClean="0">
                <a:solidFill>
                  <a:schemeClr val="tx1">
                    <a:lumMod val="75000"/>
                    <a:lumOff val="25000"/>
                  </a:schemeClr>
                </a:solidFill>
              </a:rPr>
              <a:t>Yerel</a:t>
            </a:r>
            <a:r>
              <a:rPr lang="en-IE" dirty="0" smtClean="0">
                <a:solidFill>
                  <a:schemeClr val="tx1">
                    <a:lumMod val="75000"/>
                    <a:lumOff val="25000"/>
                  </a:schemeClr>
                </a:solidFill>
              </a:rPr>
              <a:t> </a:t>
            </a:r>
            <a:r>
              <a:rPr lang="en-IE" dirty="0" err="1" smtClean="0">
                <a:solidFill>
                  <a:schemeClr val="tx1">
                    <a:lumMod val="75000"/>
                    <a:lumOff val="25000"/>
                  </a:schemeClr>
                </a:solidFill>
              </a:rPr>
              <a:t>Yönetimlerdeydi</a:t>
            </a:r>
            <a:r>
              <a:rPr lang="en-IE" dirty="0" smtClean="0">
                <a:solidFill>
                  <a:schemeClr val="tx1">
                    <a:lumMod val="75000"/>
                    <a:lumOff val="25000"/>
                  </a:schemeClr>
                </a:solidFill>
              </a:rPr>
              <a:t>.</a:t>
            </a:r>
          </a:p>
          <a:p>
            <a:pPr marL="342900" indent="-342900">
              <a:lnSpc>
                <a:spcPct val="100000"/>
              </a:lnSpc>
              <a:spcBef>
                <a:spcPts val="0"/>
              </a:spcBef>
              <a:buFont typeface="Arial" panose="020B0604020202020204" pitchFamily="34" charset="0"/>
              <a:buChar char="•"/>
            </a:pPr>
            <a:r>
              <a:rPr lang="en-IE" dirty="0" smtClean="0">
                <a:solidFill>
                  <a:schemeClr val="tx1">
                    <a:lumMod val="75000"/>
                    <a:lumOff val="25000"/>
                  </a:schemeClr>
                </a:solidFill>
              </a:rPr>
              <a:t>COVID </a:t>
            </a:r>
            <a:r>
              <a:rPr lang="en-IE" dirty="0" err="1" smtClean="0">
                <a:solidFill>
                  <a:schemeClr val="tx1">
                    <a:lumMod val="75000"/>
                    <a:lumOff val="25000"/>
                  </a:schemeClr>
                </a:solidFill>
              </a:rPr>
              <a:t>kilitlemeleri</a:t>
            </a:r>
            <a:r>
              <a:rPr lang="en-IE" dirty="0" smtClean="0">
                <a:solidFill>
                  <a:schemeClr val="tx1">
                    <a:lumMod val="75000"/>
                    <a:lumOff val="25000"/>
                  </a:schemeClr>
                </a:solidFill>
              </a:rPr>
              <a:t>, </a:t>
            </a:r>
            <a:r>
              <a:rPr lang="en-IE" dirty="0" err="1" smtClean="0">
                <a:solidFill>
                  <a:schemeClr val="tx1">
                    <a:lumMod val="75000"/>
                    <a:lumOff val="25000"/>
                  </a:schemeClr>
                </a:solidFill>
              </a:rPr>
              <a:t>bazı</a:t>
            </a:r>
            <a:r>
              <a:rPr lang="en-IE" dirty="0" smtClean="0">
                <a:solidFill>
                  <a:schemeClr val="tx1">
                    <a:lumMod val="75000"/>
                    <a:lumOff val="25000"/>
                  </a:schemeClr>
                </a:solidFill>
              </a:rPr>
              <a:t> </a:t>
            </a:r>
            <a:r>
              <a:rPr lang="en-IE" dirty="0" err="1" smtClean="0">
                <a:solidFill>
                  <a:schemeClr val="tx1">
                    <a:lumMod val="75000"/>
                    <a:lumOff val="25000"/>
                  </a:schemeClr>
                </a:solidFill>
              </a:rPr>
              <a:t>ülkelerde</a:t>
            </a:r>
            <a:r>
              <a:rPr lang="en-IE" dirty="0" smtClean="0">
                <a:solidFill>
                  <a:schemeClr val="tx1">
                    <a:lumMod val="75000"/>
                    <a:lumOff val="25000"/>
                  </a:schemeClr>
                </a:solidFill>
              </a:rPr>
              <a:t> </a:t>
            </a:r>
            <a:r>
              <a:rPr lang="en-IE" dirty="0" err="1" smtClean="0">
                <a:solidFill>
                  <a:schemeClr val="tx1">
                    <a:lumMod val="75000"/>
                    <a:lumOff val="25000"/>
                  </a:schemeClr>
                </a:solidFill>
              </a:rPr>
              <a:t>kadınlara</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kız</a:t>
            </a:r>
            <a:r>
              <a:rPr lang="en-IE" dirty="0" smtClean="0">
                <a:solidFill>
                  <a:schemeClr val="tx1">
                    <a:lumMod val="75000"/>
                    <a:lumOff val="25000"/>
                  </a:schemeClr>
                </a:solidFill>
              </a:rPr>
              <a:t> </a:t>
            </a:r>
            <a:r>
              <a:rPr lang="en-IE" dirty="0" err="1" smtClean="0">
                <a:solidFill>
                  <a:schemeClr val="tx1">
                    <a:lumMod val="75000"/>
                    <a:lumOff val="25000"/>
                  </a:schemeClr>
                </a:solidFill>
              </a:rPr>
              <a:t>çocuklarına</a:t>
            </a:r>
            <a:r>
              <a:rPr lang="en-IE" dirty="0" smtClean="0">
                <a:solidFill>
                  <a:schemeClr val="tx1">
                    <a:lumMod val="75000"/>
                    <a:lumOff val="25000"/>
                  </a:schemeClr>
                </a:solidFill>
              </a:rPr>
              <a:t> </a:t>
            </a:r>
            <a:r>
              <a:rPr lang="en-IE" dirty="0" err="1" smtClean="0">
                <a:solidFill>
                  <a:schemeClr val="tx1">
                    <a:lumMod val="75000"/>
                    <a:lumOff val="25000"/>
                  </a:schemeClr>
                </a:solidFill>
              </a:rPr>
              <a:t>yönelik</a:t>
            </a:r>
            <a:r>
              <a:rPr lang="en-IE" dirty="0" smtClean="0">
                <a:solidFill>
                  <a:schemeClr val="tx1">
                    <a:lumMod val="75000"/>
                    <a:lumOff val="25000"/>
                  </a:schemeClr>
                </a:solidFill>
              </a:rPr>
              <a:t> (</a:t>
            </a:r>
            <a:r>
              <a:rPr lang="en-IE" dirty="0" err="1" smtClean="0">
                <a:solidFill>
                  <a:schemeClr val="tx1">
                    <a:lumMod val="75000"/>
                    <a:lumOff val="25000"/>
                  </a:schemeClr>
                </a:solidFill>
              </a:rPr>
              <a:t>fiziksel</a:t>
            </a:r>
            <a:r>
              <a:rPr lang="en-IE" dirty="0" smtClean="0">
                <a:solidFill>
                  <a:schemeClr val="tx1">
                    <a:lumMod val="75000"/>
                    <a:lumOff val="25000"/>
                  </a:schemeClr>
                </a:solidFill>
              </a:rPr>
              <a:t>, </a:t>
            </a:r>
            <a:r>
              <a:rPr lang="en-IE" dirty="0" err="1" smtClean="0">
                <a:solidFill>
                  <a:schemeClr val="tx1">
                    <a:lumMod val="75000"/>
                    <a:lumOff val="25000"/>
                  </a:schemeClr>
                </a:solidFill>
              </a:rPr>
              <a:t>cinsel</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psikolojik</a:t>
            </a:r>
            <a:r>
              <a:rPr lang="en-IE" dirty="0" smtClean="0">
                <a:solidFill>
                  <a:schemeClr val="tx1">
                    <a:lumMod val="75000"/>
                    <a:lumOff val="25000"/>
                  </a:schemeClr>
                </a:solidFill>
              </a:rPr>
              <a:t> </a:t>
            </a:r>
            <a:r>
              <a:rPr lang="en-IE" dirty="0" err="1" smtClean="0">
                <a:solidFill>
                  <a:schemeClr val="tx1">
                    <a:lumMod val="75000"/>
                    <a:lumOff val="25000"/>
                  </a:schemeClr>
                </a:solidFill>
              </a:rPr>
              <a:t>olarak</a:t>
            </a:r>
            <a:r>
              <a:rPr lang="en-IE" dirty="0" smtClean="0">
                <a:solidFill>
                  <a:schemeClr val="tx1">
                    <a:lumMod val="75000"/>
                    <a:lumOff val="25000"/>
                  </a:schemeClr>
                </a:solidFill>
              </a:rPr>
              <a:t>) </a:t>
            </a:r>
            <a:r>
              <a:rPr lang="en-IE" dirty="0" err="1" smtClean="0">
                <a:solidFill>
                  <a:schemeClr val="tx1">
                    <a:lumMod val="75000"/>
                    <a:lumOff val="25000"/>
                  </a:schemeClr>
                </a:solidFill>
              </a:rPr>
              <a:t>şiddet</a:t>
            </a:r>
            <a:r>
              <a:rPr lang="en-IE" dirty="0" smtClean="0">
                <a:solidFill>
                  <a:schemeClr val="tx1">
                    <a:lumMod val="75000"/>
                    <a:lumOff val="25000"/>
                  </a:schemeClr>
                </a:solidFill>
              </a:rPr>
              <a:t> </a:t>
            </a:r>
            <a:r>
              <a:rPr lang="en-IE" dirty="0" err="1" smtClean="0">
                <a:solidFill>
                  <a:schemeClr val="tx1">
                    <a:lumMod val="75000"/>
                    <a:lumOff val="25000"/>
                  </a:schemeClr>
                </a:solidFill>
              </a:rPr>
              <a:t>riskini</a:t>
            </a:r>
            <a:r>
              <a:rPr lang="en-IE" dirty="0" smtClean="0">
                <a:solidFill>
                  <a:schemeClr val="tx1">
                    <a:lumMod val="75000"/>
                    <a:lumOff val="25000"/>
                  </a:schemeClr>
                </a:solidFill>
              </a:rPr>
              <a:t>% 30 </a:t>
            </a:r>
            <a:r>
              <a:rPr lang="en-IE" dirty="0" err="1" smtClean="0">
                <a:solidFill>
                  <a:schemeClr val="tx1">
                    <a:lumMod val="75000"/>
                    <a:lumOff val="25000"/>
                  </a:schemeClr>
                </a:solidFill>
              </a:rPr>
              <a:t>artırmıştır</a:t>
            </a:r>
            <a:r>
              <a:rPr lang="en-IE" dirty="0" smtClean="0">
                <a:solidFill>
                  <a:schemeClr val="tx1">
                    <a:lumMod val="75000"/>
                    <a:lumOff val="25000"/>
                  </a:schemeClr>
                </a:solidFill>
              </a:rPr>
              <a:t>.</a:t>
            </a:r>
          </a:p>
          <a:p>
            <a:pPr marL="342900" indent="-342900">
              <a:lnSpc>
                <a:spcPct val="100000"/>
              </a:lnSpc>
              <a:spcBef>
                <a:spcPts val="0"/>
              </a:spcBef>
              <a:buFont typeface="Arial" panose="020B0604020202020204" pitchFamily="34" charset="0"/>
              <a:buChar char="•"/>
            </a:pPr>
            <a:r>
              <a:rPr lang="en-IE" dirty="0" err="1" smtClean="0">
                <a:solidFill>
                  <a:schemeClr val="tx1">
                    <a:lumMod val="75000"/>
                    <a:lumOff val="25000"/>
                  </a:schemeClr>
                </a:solidFill>
              </a:rPr>
              <a:t>Kadınlar</a:t>
            </a:r>
            <a:r>
              <a:rPr lang="en-IE" dirty="0" smtClean="0">
                <a:solidFill>
                  <a:schemeClr val="tx1">
                    <a:lumMod val="75000"/>
                    <a:lumOff val="25000"/>
                  </a:schemeClr>
                </a:solidFill>
              </a:rPr>
              <a:t>, </a:t>
            </a:r>
            <a:r>
              <a:rPr lang="en-IE" dirty="0" err="1" smtClean="0">
                <a:solidFill>
                  <a:schemeClr val="tx1">
                    <a:lumMod val="75000"/>
                    <a:lumOff val="25000"/>
                  </a:schemeClr>
                </a:solidFill>
              </a:rPr>
              <a:t>sağlık</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sosyal</a:t>
            </a:r>
            <a:r>
              <a:rPr lang="en-IE" dirty="0" smtClean="0">
                <a:solidFill>
                  <a:schemeClr val="tx1">
                    <a:lumMod val="75000"/>
                    <a:lumOff val="25000"/>
                  </a:schemeClr>
                </a:solidFill>
              </a:rPr>
              <a:t> </a:t>
            </a:r>
            <a:r>
              <a:rPr lang="en-IE" dirty="0" err="1" smtClean="0">
                <a:solidFill>
                  <a:schemeClr val="tx1">
                    <a:lumMod val="75000"/>
                    <a:lumOff val="25000"/>
                  </a:schemeClr>
                </a:solidFill>
              </a:rPr>
              <a:t>hizmet</a:t>
            </a:r>
            <a:r>
              <a:rPr lang="en-IE" dirty="0" smtClean="0">
                <a:solidFill>
                  <a:schemeClr val="tx1">
                    <a:lumMod val="75000"/>
                    <a:lumOff val="25000"/>
                  </a:schemeClr>
                </a:solidFill>
              </a:rPr>
              <a:t> </a:t>
            </a:r>
            <a:r>
              <a:rPr lang="en-IE" dirty="0" err="1" smtClean="0">
                <a:solidFill>
                  <a:schemeClr val="tx1">
                    <a:lumMod val="75000"/>
                    <a:lumOff val="25000"/>
                  </a:schemeClr>
                </a:solidFill>
              </a:rPr>
              <a:t>uzmanlarının</a:t>
            </a:r>
            <a:r>
              <a:rPr lang="en-IE" dirty="0" smtClean="0">
                <a:solidFill>
                  <a:schemeClr val="tx1">
                    <a:lumMod val="75000"/>
                    <a:lumOff val="25000"/>
                  </a:schemeClr>
                </a:solidFill>
              </a:rPr>
              <a:t>% 70'ini </a:t>
            </a:r>
            <a:r>
              <a:rPr lang="en-IE" dirty="0" err="1" smtClean="0">
                <a:solidFill>
                  <a:schemeClr val="tx1">
                    <a:lumMod val="75000"/>
                    <a:lumOff val="25000"/>
                  </a:schemeClr>
                </a:solidFill>
              </a:rPr>
              <a:t>oluşturan</a:t>
            </a:r>
            <a:r>
              <a:rPr lang="en-IE" dirty="0" smtClean="0">
                <a:solidFill>
                  <a:schemeClr val="tx1">
                    <a:lumMod val="75000"/>
                    <a:lumOff val="25000"/>
                  </a:schemeClr>
                </a:solidFill>
              </a:rPr>
              <a:t> </a:t>
            </a:r>
            <a:r>
              <a:rPr lang="en-IE" dirty="0" err="1" smtClean="0">
                <a:solidFill>
                  <a:schemeClr val="tx1">
                    <a:lumMod val="75000"/>
                    <a:lumOff val="25000"/>
                  </a:schemeClr>
                </a:solidFill>
              </a:rPr>
              <a:t>ön</a:t>
            </a:r>
            <a:r>
              <a:rPr lang="en-IE" dirty="0" smtClean="0">
                <a:solidFill>
                  <a:schemeClr val="tx1">
                    <a:lumMod val="75000"/>
                    <a:lumOff val="25000"/>
                  </a:schemeClr>
                </a:solidFill>
              </a:rPr>
              <a:t> </a:t>
            </a:r>
            <a:r>
              <a:rPr lang="en-IE" dirty="0" err="1" smtClean="0">
                <a:solidFill>
                  <a:schemeClr val="tx1">
                    <a:lumMod val="75000"/>
                    <a:lumOff val="25000"/>
                  </a:schemeClr>
                </a:solidFill>
              </a:rPr>
              <a:t>cepheye</a:t>
            </a:r>
            <a:r>
              <a:rPr lang="en-IE" dirty="0" smtClean="0">
                <a:solidFill>
                  <a:schemeClr val="tx1">
                    <a:lumMod val="75000"/>
                    <a:lumOff val="25000"/>
                  </a:schemeClr>
                </a:solidFill>
              </a:rPr>
              <a:t> </a:t>
            </a:r>
            <a:r>
              <a:rPr lang="en-IE" dirty="0" err="1" smtClean="0">
                <a:solidFill>
                  <a:schemeClr val="tx1">
                    <a:lumMod val="75000"/>
                    <a:lumOff val="25000"/>
                  </a:schemeClr>
                </a:solidFill>
              </a:rPr>
              <a:t>hakimdir</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COVID </a:t>
            </a:r>
            <a:r>
              <a:rPr lang="en-IE" dirty="0" err="1" smtClean="0">
                <a:solidFill>
                  <a:schemeClr val="tx1">
                    <a:lumMod val="75000"/>
                    <a:lumOff val="25000"/>
                  </a:schemeClr>
                </a:solidFill>
              </a:rPr>
              <a:t>ile</a:t>
            </a:r>
            <a:r>
              <a:rPr lang="en-IE" dirty="0" smtClean="0">
                <a:solidFill>
                  <a:schemeClr val="tx1">
                    <a:lumMod val="75000"/>
                    <a:lumOff val="25000"/>
                  </a:schemeClr>
                </a:solidFill>
              </a:rPr>
              <a:t> </a:t>
            </a:r>
            <a:r>
              <a:rPr lang="en-IE" dirty="0" err="1" smtClean="0">
                <a:solidFill>
                  <a:schemeClr val="tx1">
                    <a:lumMod val="75000"/>
                    <a:lumOff val="25000"/>
                  </a:schemeClr>
                </a:solidFill>
              </a:rPr>
              <a:t>savaşan</a:t>
            </a:r>
            <a:r>
              <a:rPr lang="en-IE" dirty="0" smtClean="0">
                <a:solidFill>
                  <a:schemeClr val="tx1">
                    <a:lumMod val="75000"/>
                    <a:lumOff val="25000"/>
                  </a:schemeClr>
                </a:solidFill>
              </a:rPr>
              <a:t> </a:t>
            </a:r>
            <a:r>
              <a:rPr lang="en-IE" dirty="0" err="1" smtClean="0">
                <a:solidFill>
                  <a:schemeClr val="tx1">
                    <a:lumMod val="75000"/>
                    <a:lumOff val="25000"/>
                  </a:schemeClr>
                </a:solidFill>
              </a:rPr>
              <a:t>çoğu</a:t>
            </a:r>
            <a:r>
              <a:rPr lang="en-IE" dirty="0" smtClean="0">
                <a:solidFill>
                  <a:schemeClr val="tx1">
                    <a:lumMod val="75000"/>
                    <a:lumOff val="25000"/>
                  </a:schemeClr>
                </a:solidFill>
              </a:rPr>
              <a:t> </a:t>
            </a:r>
            <a:r>
              <a:rPr lang="en-IE" dirty="0" err="1" smtClean="0">
                <a:solidFill>
                  <a:schemeClr val="tx1">
                    <a:lumMod val="75000"/>
                    <a:lumOff val="25000"/>
                  </a:schemeClr>
                </a:solidFill>
              </a:rPr>
              <a:t>kişiden</a:t>
            </a:r>
            <a:r>
              <a:rPr lang="en-IE" dirty="0" smtClean="0">
                <a:solidFill>
                  <a:schemeClr val="tx1">
                    <a:lumMod val="75000"/>
                    <a:lumOff val="25000"/>
                  </a:schemeClr>
                </a:solidFill>
              </a:rPr>
              <a:t> </a:t>
            </a:r>
            <a:r>
              <a:rPr lang="en-IE" dirty="0" err="1" smtClean="0">
                <a:solidFill>
                  <a:schemeClr val="tx1">
                    <a:lumMod val="75000"/>
                    <a:lumOff val="25000"/>
                  </a:schemeClr>
                </a:solidFill>
              </a:rPr>
              <a:t>daha</a:t>
            </a:r>
            <a:r>
              <a:rPr lang="en-IE" dirty="0" smtClean="0">
                <a:solidFill>
                  <a:schemeClr val="tx1">
                    <a:lumMod val="75000"/>
                    <a:lumOff val="25000"/>
                  </a:schemeClr>
                </a:solidFill>
              </a:rPr>
              <a:t> </a:t>
            </a:r>
            <a:r>
              <a:rPr lang="en-IE" dirty="0" err="1" smtClean="0">
                <a:solidFill>
                  <a:schemeClr val="tx1">
                    <a:lumMod val="75000"/>
                    <a:lumOff val="25000"/>
                  </a:schemeClr>
                </a:solidFill>
              </a:rPr>
              <a:t>fazla</a:t>
            </a:r>
            <a:r>
              <a:rPr lang="en-IE" dirty="0" smtClean="0">
                <a:solidFill>
                  <a:schemeClr val="tx1">
                    <a:lumMod val="75000"/>
                    <a:lumOff val="25000"/>
                  </a:schemeClr>
                </a:solidFill>
              </a:rPr>
              <a:t> </a:t>
            </a:r>
            <a:r>
              <a:rPr lang="en-IE" dirty="0" err="1" smtClean="0">
                <a:solidFill>
                  <a:schemeClr val="tx1">
                    <a:lumMod val="75000"/>
                    <a:lumOff val="25000"/>
                  </a:schemeClr>
                </a:solidFill>
              </a:rPr>
              <a:t>maruz</a:t>
            </a:r>
            <a:r>
              <a:rPr lang="en-IE" dirty="0" smtClean="0">
                <a:solidFill>
                  <a:schemeClr val="tx1">
                    <a:lumMod val="75000"/>
                    <a:lumOff val="25000"/>
                  </a:schemeClr>
                </a:solidFill>
              </a:rPr>
              <a:t> </a:t>
            </a:r>
            <a:r>
              <a:rPr lang="en-IE" dirty="0" err="1" smtClean="0">
                <a:solidFill>
                  <a:schemeClr val="tx1">
                    <a:lumMod val="75000"/>
                    <a:lumOff val="25000"/>
                  </a:schemeClr>
                </a:solidFill>
              </a:rPr>
              <a:t>kalır</a:t>
            </a:r>
            <a:r>
              <a:rPr lang="en-IE" dirty="0" smtClean="0">
                <a:solidFill>
                  <a:schemeClr val="tx1">
                    <a:lumMod val="75000"/>
                    <a:lumOff val="25000"/>
                  </a:schemeClr>
                </a:solidFill>
              </a:rPr>
              <a:t>.</a:t>
            </a:r>
            <a:endParaRPr lang="en-IE" dirty="0">
              <a:solidFill>
                <a:schemeClr val="tx1">
                  <a:lumMod val="75000"/>
                  <a:lumOff val="25000"/>
                </a:schemeClr>
              </a:solidFill>
            </a:endParaRPr>
          </a:p>
        </p:txBody>
      </p:sp>
      <p:sp>
        <p:nvSpPr>
          <p:cNvPr id="11" name="Text Placeholder 3">
            <a:extLst>
              <a:ext uri="{FF2B5EF4-FFF2-40B4-BE49-F238E27FC236}">
                <a16:creationId xmlns:a16="http://schemas.microsoft.com/office/drawing/2014/main" xmlns="" id="{AC8889F9-3CF6-4DBE-A2BE-8D1573A15A28}"/>
              </a:ext>
            </a:extLst>
          </p:cNvPr>
          <p:cNvSpPr>
            <a:spLocks noGrp="1"/>
          </p:cNvSpPr>
          <p:nvPr>
            <p:ph type="body" sz="quarter" idx="15"/>
          </p:nvPr>
        </p:nvSpPr>
        <p:spPr>
          <a:xfrm>
            <a:off x="2505542" y="123825"/>
            <a:ext cx="7180916" cy="697353"/>
          </a:xfrm>
        </p:spPr>
        <p:txBody>
          <a:bodyPr>
            <a:noAutofit/>
          </a:bodyPr>
          <a:lstStyle/>
          <a:p>
            <a:pPr algn="ctr"/>
            <a:r>
              <a:rPr lang="en-IE" sz="5400" b="1" dirty="0" err="1" smtClean="0">
                <a:solidFill>
                  <a:schemeClr val="tx1">
                    <a:lumMod val="75000"/>
                    <a:lumOff val="25000"/>
                  </a:schemeClr>
                </a:solidFill>
              </a:rPr>
              <a:t>Hedef</a:t>
            </a:r>
            <a:r>
              <a:rPr lang="en-IE" sz="5400" b="1" dirty="0" smtClean="0">
                <a:solidFill>
                  <a:schemeClr val="tx1">
                    <a:lumMod val="75000"/>
                    <a:lumOff val="25000"/>
                  </a:schemeClr>
                </a:solidFill>
              </a:rPr>
              <a:t> 5 </a:t>
            </a:r>
            <a:r>
              <a:rPr lang="en-IE" sz="5400" b="1" dirty="0" err="1" smtClean="0">
                <a:solidFill>
                  <a:schemeClr val="tx1">
                    <a:lumMod val="75000"/>
                    <a:lumOff val="25000"/>
                  </a:schemeClr>
                </a:solidFill>
              </a:rPr>
              <a:t>Cinsiyet</a:t>
            </a:r>
            <a:r>
              <a:rPr lang="en-IE" sz="5400" b="1" dirty="0" smtClean="0">
                <a:solidFill>
                  <a:schemeClr val="tx1">
                    <a:lumMod val="75000"/>
                    <a:lumOff val="25000"/>
                  </a:schemeClr>
                </a:solidFill>
              </a:rPr>
              <a:t> </a:t>
            </a:r>
            <a:r>
              <a:rPr lang="en-IE" sz="5400" b="1" dirty="0" err="1" smtClean="0">
                <a:solidFill>
                  <a:schemeClr val="tx1">
                    <a:lumMod val="75000"/>
                    <a:lumOff val="25000"/>
                  </a:schemeClr>
                </a:solidFill>
              </a:rPr>
              <a:t>Eşitliği</a:t>
            </a:r>
            <a:endParaRPr lang="en-IE" sz="5400" b="1" dirty="0">
              <a:solidFill>
                <a:schemeClr val="tx1">
                  <a:lumMod val="75000"/>
                  <a:lumOff val="25000"/>
                </a:schemeClr>
              </a:solidFill>
            </a:endParaRPr>
          </a:p>
        </p:txBody>
      </p:sp>
    </p:spTree>
    <p:extLst>
      <p:ext uri="{BB962C8B-B14F-4D97-AF65-F5344CB8AC3E}">
        <p14:creationId xmlns:p14="http://schemas.microsoft.com/office/powerpoint/2010/main" xmlns="" val="15523636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AE35F1EF-0DDA-4D19-89C2-01A344D75CAD}"/>
              </a:ext>
            </a:extLst>
          </p:cNvPr>
          <p:cNvSpPr>
            <a:spLocks noGrp="1"/>
          </p:cNvSpPr>
          <p:nvPr>
            <p:ph type="body" sz="quarter" idx="14"/>
          </p:nvPr>
        </p:nvSpPr>
        <p:spPr>
          <a:xfrm>
            <a:off x="451028" y="352286"/>
            <a:ext cx="10216972" cy="816254"/>
          </a:xfrm>
        </p:spPr>
        <p:txBody>
          <a:bodyPr>
            <a:noAutofit/>
          </a:bodyPr>
          <a:lstStyle/>
          <a:p>
            <a:r>
              <a:rPr lang="en-IE" sz="4000" b="1" dirty="0" err="1" smtClean="0">
                <a:solidFill>
                  <a:schemeClr val="tx1">
                    <a:lumMod val="75000"/>
                    <a:lumOff val="25000"/>
                  </a:schemeClr>
                </a:solidFill>
              </a:rPr>
              <a:t>Cinsiyet</a:t>
            </a:r>
            <a:r>
              <a:rPr lang="en-IE" sz="4000" b="1" dirty="0" smtClean="0">
                <a:solidFill>
                  <a:schemeClr val="tx1">
                    <a:lumMod val="75000"/>
                    <a:lumOff val="25000"/>
                  </a:schemeClr>
                </a:solidFill>
              </a:rPr>
              <a:t> </a:t>
            </a:r>
            <a:r>
              <a:rPr lang="en-IE" sz="4000" b="1" dirty="0" err="1" smtClean="0">
                <a:solidFill>
                  <a:schemeClr val="tx1">
                    <a:lumMod val="75000"/>
                    <a:lumOff val="25000"/>
                  </a:schemeClr>
                </a:solidFill>
              </a:rPr>
              <a:t>Eşitliği</a:t>
            </a:r>
            <a:r>
              <a:rPr lang="en-IE" sz="4000" b="1" dirty="0" smtClean="0">
                <a:solidFill>
                  <a:schemeClr val="tx1">
                    <a:lumMod val="75000"/>
                    <a:lumOff val="25000"/>
                  </a:schemeClr>
                </a:solidFill>
              </a:rPr>
              <a:t> - </a:t>
            </a:r>
            <a:r>
              <a:rPr lang="en-IE" sz="4000" b="1" dirty="0" err="1" smtClean="0">
                <a:solidFill>
                  <a:schemeClr val="tx1">
                    <a:lumMod val="75000"/>
                    <a:lumOff val="25000"/>
                  </a:schemeClr>
                </a:solidFill>
              </a:rPr>
              <a:t>Çözümler</a:t>
            </a:r>
            <a:r>
              <a:rPr lang="en-IE" sz="4000" b="1" dirty="0" smtClean="0">
                <a:solidFill>
                  <a:schemeClr val="tx1">
                    <a:lumMod val="75000"/>
                    <a:lumOff val="25000"/>
                  </a:schemeClr>
                </a:solidFill>
              </a:rPr>
              <a:t> </a:t>
            </a:r>
            <a:r>
              <a:rPr lang="en-IE" sz="4000" b="1" dirty="0" err="1" smtClean="0">
                <a:solidFill>
                  <a:schemeClr val="tx1">
                    <a:lumMod val="75000"/>
                    <a:lumOff val="25000"/>
                  </a:schemeClr>
                </a:solidFill>
              </a:rPr>
              <a:t>ve</a:t>
            </a:r>
            <a:r>
              <a:rPr lang="en-IE" sz="4000" b="1" dirty="0" smtClean="0">
                <a:solidFill>
                  <a:schemeClr val="tx1">
                    <a:lumMod val="75000"/>
                    <a:lumOff val="25000"/>
                  </a:schemeClr>
                </a:solidFill>
              </a:rPr>
              <a:t> </a:t>
            </a:r>
            <a:r>
              <a:rPr lang="en-IE" sz="4000" b="1" dirty="0" err="1" smtClean="0">
                <a:solidFill>
                  <a:schemeClr val="tx1">
                    <a:lumMod val="75000"/>
                    <a:lumOff val="25000"/>
                  </a:schemeClr>
                </a:solidFill>
              </a:rPr>
              <a:t>Fırsatlar</a:t>
            </a:r>
            <a:endParaRPr lang="en-IE" sz="4000" b="1" dirty="0">
              <a:solidFill>
                <a:schemeClr val="tx1">
                  <a:lumMod val="75000"/>
                  <a:lumOff val="25000"/>
                </a:schemeClr>
              </a:solidFill>
            </a:endParaRPr>
          </a:p>
        </p:txBody>
      </p:sp>
      <p:sp>
        <p:nvSpPr>
          <p:cNvPr id="6" name="Text Placeholder 5">
            <a:extLst>
              <a:ext uri="{FF2B5EF4-FFF2-40B4-BE49-F238E27FC236}">
                <a16:creationId xmlns:a16="http://schemas.microsoft.com/office/drawing/2014/main" xmlns="" id="{FAC150A5-8C60-4DDE-802C-5B9ED436A6B5}"/>
              </a:ext>
            </a:extLst>
          </p:cNvPr>
          <p:cNvSpPr>
            <a:spLocks noGrp="1"/>
          </p:cNvSpPr>
          <p:nvPr>
            <p:ph type="body" sz="quarter" idx="15"/>
          </p:nvPr>
        </p:nvSpPr>
        <p:spPr>
          <a:xfrm>
            <a:off x="451028" y="979543"/>
            <a:ext cx="7283272" cy="3322156"/>
          </a:xfrm>
        </p:spPr>
        <p:txBody>
          <a:bodyPr>
            <a:noAutofit/>
          </a:bodyPr>
          <a:lstStyle/>
          <a:p>
            <a:pPr fontAlgn="base"/>
            <a:r>
              <a:rPr lang="en-IE" sz="2000" b="1" dirty="0" err="1" smtClean="0">
                <a:solidFill>
                  <a:schemeClr val="accent1"/>
                </a:solidFill>
              </a:rPr>
              <a:t>Cep</a:t>
            </a:r>
            <a:r>
              <a:rPr lang="en-IE" sz="2000" b="1" dirty="0" smtClean="0">
                <a:solidFill>
                  <a:schemeClr val="accent1"/>
                </a:solidFill>
              </a:rPr>
              <a:t> </a:t>
            </a:r>
            <a:r>
              <a:rPr lang="en-IE" sz="2000" b="1" dirty="0" err="1" smtClean="0">
                <a:solidFill>
                  <a:schemeClr val="accent1"/>
                </a:solidFill>
              </a:rPr>
              <a:t>Telefonu</a:t>
            </a:r>
            <a:r>
              <a:rPr lang="en-IE" sz="2000" b="1" dirty="0" smtClean="0">
                <a:solidFill>
                  <a:schemeClr val="accent1"/>
                </a:solidFill>
              </a:rPr>
              <a:t> </a:t>
            </a:r>
            <a:r>
              <a:rPr lang="en-IE" sz="2000" dirty="0" err="1" smtClean="0">
                <a:solidFill>
                  <a:schemeClr val="tx1">
                    <a:lumMod val="75000"/>
                    <a:lumOff val="25000"/>
                  </a:schemeClr>
                </a:solidFill>
              </a:rPr>
              <a:t>Bankacılığı</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kadınları</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hane</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halkı</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ve</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yaşam</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seçimleri</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çocukların</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eğitimi</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ve</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aile</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planlaması</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yapabilir</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Yardım</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kuruluşları</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için</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doğrudan</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nakit</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transferlerini</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kolaylaştırır</a:t>
            </a:r>
            <a:r>
              <a:rPr lang="en-IE" sz="2000" dirty="0" smtClean="0">
                <a:solidFill>
                  <a:schemeClr val="tx1">
                    <a:lumMod val="75000"/>
                    <a:lumOff val="25000"/>
                  </a:schemeClr>
                </a:solidFill>
              </a:rPr>
              <a:t>.</a:t>
            </a:r>
          </a:p>
          <a:p>
            <a:pPr fontAlgn="base"/>
            <a:r>
              <a:rPr lang="en-IE" sz="2000" b="1" dirty="0" err="1" smtClean="0">
                <a:solidFill>
                  <a:srgbClr val="00B050"/>
                </a:solidFill>
              </a:rPr>
              <a:t>Özellikle</a:t>
            </a:r>
            <a:r>
              <a:rPr lang="en-IE" sz="2000" b="1" dirty="0" smtClean="0">
                <a:solidFill>
                  <a:srgbClr val="00B050"/>
                </a:solidFill>
              </a:rPr>
              <a:t> </a:t>
            </a:r>
            <a:r>
              <a:rPr lang="en-IE" sz="2000" b="1" dirty="0" err="1" smtClean="0">
                <a:solidFill>
                  <a:srgbClr val="00B050"/>
                </a:solidFill>
              </a:rPr>
              <a:t>yaş</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etnik</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köken</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eğitim</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nedeniyle</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dışlananlar</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için</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kadın</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girişimciliğini</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kolaylaştıracak</a:t>
            </a:r>
            <a:r>
              <a:rPr lang="en-IE" sz="2000" dirty="0" smtClean="0">
                <a:solidFill>
                  <a:schemeClr val="tx1">
                    <a:lumMod val="75000"/>
                    <a:lumOff val="25000"/>
                  </a:schemeClr>
                </a:solidFill>
              </a:rPr>
              <a:t> e-</a:t>
            </a:r>
            <a:r>
              <a:rPr lang="en-IE" sz="2000" dirty="0" err="1" smtClean="0">
                <a:solidFill>
                  <a:schemeClr val="tx1">
                    <a:lumMod val="75000"/>
                    <a:lumOff val="25000"/>
                  </a:schemeClr>
                </a:solidFill>
              </a:rPr>
              <a:t>öğrenme</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platformları</a:t>
            </a:r>
            <a:r>
              <a:rPr lang="en-IE" sz="2000" dirty="0" smtClean="0">
                <a:solidFill>
                  <a:schemeClr val="tx1">
                    <a:lumMod val="75000"/>
                    <a:lumOff val="25000"/>
                  </a:schemeClr>
                </a:solidFill>
              </a:rPr>
              <a:t> ...</a:t>
            </a:r>
          </a:p>
          <a:p>
            <a:pPr fontAlgn="base"/>
            <a:r>
              <a:rPr lang="en-IE" sz="2000" b="1" dirty="0" err="1" smtClean="0">
                <a:solidFill>
                  <a:srgbClr val="FF0000"/>
                </a:solidFill>
              </a:rPr>
              <a:t>Mültecilerin</a:t>
            </a:r>
            <a:r>
              <a:rPr lang="en-IE" sz="2000" b="1" dirty="0" smtClean="0">
                <a:solidFill>
                  <a:srgbClr val="FF0000"/>
                </a:solidFill>
              </a:rPr>
              <a:t> </a:t>
            </a:r>
            <a:r>
              <a:rPr lang="en-IE" sz="2000" b="1" dirty="0" err="1" smtClean="0">
                <a:solidFill>
                  <a:srgbClr val="FF0000"/>
                </a:solidFill>
              </a:rPr>
              <a:t>kimliklerini</a:t>
            </a:r>
            <a:r>
              <a:rPr lang="en-IE" sz="2000" b="1" dirty="0" smtClean="0">
                <a:solidFill>
                  <a:srgbClr val="FF0000"/>
                </a:solidFill>
              </a:rPr>
              <a:t> </a:t>
            </a:r>
            <a:r>
              <a:rPr lang="en-IE" sz="2000" dirty="0" err="1" smtClean="0">
                <a:solidFill>
                  <a:schemeClr val="tx1">
                    <a:lumMod val="75000"/>
                    <a:lumOff val="25000"/>
                  </a:schemeClr>
                </a:solidFill>
              </a:rPr>
              <a:t>saklamak</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için</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blockchain</a:t>
            </a:r>
            <a:r>
              <a:rPr lang="en-IE" sz="2000" dirty="0" smtClean="0">
                <a:solidFill>
                  <a:schemeClr val="tx1">
                    <a:lumMod val="75000"/>
                    <a:lumOff val="25000"/>
                  </a:schemeClr>
                </a:solidFill>
              </a:rPr>
              <a:t>; her </a:t>
            </a:r>
            <a:r>
              <a:rPr lang="en-IE" sz="2000" dirty="0" err="1" smtClean="0">
                <a:solidFill>
                  <a:schemeClr val="tx1">
                    <a:lumMod val="75000"/>
                    <a:lumOff val="25000"/>
                  </a:schemeClr>
                </a:solidFill>
              </a:rPr>
              <a:t>yerden</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erişilebilen</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izlenebilir</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kayıtlar</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ucuz</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transferler</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iş</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için</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nakit</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tasarruf</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finansal</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yardım</a:t>
            </a:r>
            <a:r>
              <a:rPr lang="en-IE" sz="2000" dirty="0" smtClean="0">
                <a:solidFill>
                  <a:schemeClr val="tx1">
                    <a:lumMod val="75000"/>
                    <a:lumOff val="25000"/>
                  </a:schemeClr>
                </a:solidFill>
              </a:rPr>
              <a:t>)</a:t>
            </a:r>
          </a:p>
          <a:p>
            <a:pPr fontAlgn="base"/>
            <a:r>
              <a:rPr lang="en-IE" sz="2000" b="1" dirty="0" err="1" smtClean="0">
                <a:solidFill>
                  <a:srgbClr val="FBC412"/>
                </a:solidFill>
              </a:rPr>
              <a:t>İşlerini</a:t>
            </a:r>
            <a:r>
              <a:rPr lang="en-IE" sz="2000" b="1" dirty="0" smtClean="0">
                <a:solidFill>
                  <a:srgbClr val="FBC412"/>
                </a:solidFill>
              </a:rPr>
              <a:t> </a:t>
            </a:r>
            <a:r>
              <a:rPr lang="en-IE" sz="2000" b="1" dirty="0" err="1" smtClean="0">
                <a:solidFill>
                  <a:srgbClr val="FBC412"/>
                </a:solidFill>
              </a:rPr>
              <a:t>büyütebilmeleri</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sürdürebilmeleri</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ve</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ölçeklendirebilmeleri</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için</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tavsiyeler</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araçlar</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eğitim</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etkinlikler</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ve</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uzmanlıkla</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bağlantı</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kurmak</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için</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küresel</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dijital</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yenilikçi</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kadın</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ağları</a:t>
            </a:r>
            <a:endParaRPr lang="en-IE" sz="2000" dirty="0" smtClean="0">
              <a:solidFill>
                <a:schemeClr val="tx1">
                  <a:lumMod val="75000"/>
                  <a:lumOff val="25000"/>
                </a:schemeClr>
              </a:solidFill>
            </a:endParaRPr>
          </a:p>
          <a:p>
            <a:pPr fontAlgn="base"/>
            <a:r>
              <a:rPr lang="en-IE" sz="2000" b="1" dirty="0" err="1" smtClean="0">
                <a:solidFill>
                  <a:srgbClr val="ED2A59"/>
                </a:solidFill>
              </a:rPr>
              <a:t>Kadınların</a:t>
            </a:r>
            <a:r>
              <a:rPr lang="en-IE" sz="2000" b="1" dirty="0" smtClean="0">
                <a:solidFill>
                  <a:srgbClr val="ED2A59"/>
                </a:solidFill>
              </a:rPr>
              <a:t> </a:t>
            </a:r>
            <a:r>
              <a:rPr lang="en-IE" sz="2000" b="1" dirty="0" err="1" smtClean="0">
                <a:solidFill>
                  <a:srgbClr val="ED2A59"/>
                </a:solidFill>
              </a:rPr>
              <a:t>çiftçilikte</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perakendede</a:t>
            </a:r>
            <a:r>
              <a:rPr lang="en-IE" sz="2000" dirty="0" smtClean="0">
                <a:solidFill>
                  <a:schemeClr val="tx1">
                    <a:lumMod val="75000"/>
                    <a:lumOff val="25000"/>
                  </a:schemeClr>
                </a:solidFill>
              </a:rPr>
              <a:t> vb. </a:t>
            </a:r>
            <a:r>
              <a:rPr lang="en-IE" sz="2000" dirty="0" err="1" smtClean="0">
                <a:solidFill>
                  <a:schemeClr val="tx1">
                    <a:lumMod val="75000"/>
                    <a:lumOff val="25000"/>
                  </a:schemeClr>
                </a:solidFill>
              </a:rPr>
              <a:t>Kadınlardan</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Satın</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Alabilecekleri</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BfW</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ve</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bu</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sektörlerde</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araziye</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bilgiye</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pazarlara</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ve</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finansmana</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erişebilecekleri</a:t>
            </a:r>
            <a:r>
              <a:rPr lang="en-IE" sz="2000" dirty="0" smtClean="0">
                <a:solidFill>
                  <a:schemeClr val="tx1">
                    <a:lumMod val="75000"/>
                    <a:lumOff val="25000"/>
                  </a:schemeClr>
                </a:solidFill>
              </a:rPr>
              <a:t> e-</a:t>
            </a:r>
            <a:r>
              <a:rPr lang="en-IE" sz="2000" dirty="0" err="1" smtClean="0">
                <a:solidFill>
                  <a:schemeClr val="tx1">
                    <a:lumMod val="75000"/>
                    <a:lumOff val="25000"/>
                  </a:schemeClr>
                </a:solidFill>
              </a:rPr>
              <a:t>ticaret</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platformları</a:t>
            </a:r>
            <a:endParaRPr lang="en-IE" sz="2000" dirty="0" smtClean="0">
              <a:solidFill>
                <a:schemeClr val="tx1">
                  <a:lumMod val="75000"/>
                  <a:lumOff val="25000"/>
                </a:schemeClr>
              </a:solidFill>
            </a:endParaRPr>
          </a:p>
          <a:p>
            <a:pPr fontAlgn="base"/>
            <a:r>
              <a:rPr lang="en-IE" sz="1800" dirty="0" err="1" smtClean="0">
                <a:solidFill>
                  <a:schemeClr val="tx1">
                    <a:lumMod val="75000"/>
                    <a:lumOff val="25000"/>
                  </a:schemeClr>
                </a:solidFill>
              </a:rPr>
              <a:t>Daha</a:t>
            </a:r>
            <a:r>
              <a:rPr lang="en-IE" sz="1800" dirty="0" smtClean="0">
                <a:solidFill>
                  <a:schemeClr val="tx1">
                    <a:lumMod val="75000"/>
                    <a:lumOff val="25000"/>
                  </a:schemeClr>
                </a:solidFill>
              </a:rPr>
              <a:t> </a:t>
            </a:r>
            <a:r>
              <a:rPr lang="en-IE" sz="1800" dirty="0" err="1" smtClean="0">
                <a:solidFill>
                  <a:schemeClr val="tx1">
                    <a:lumMod val="75000"/>
                    <a:lumOff val="25000"/>
                  </a:schemeClr>
                </a:solidFill>
              </a:rPr>
              <a:t>fazla</a:t>
            </a:r>
            <a:r>
              <a:rPr lang="en-IE" sz="1800" dirty="0" smtClean="0">
                <a:solidFill>
                  <a:schemeClr val="tx1">
                    <a:lumMod val="75000"/>
                    <a:lumOff val="25000"/>
                  </a:schemeClr>
                </a:solidFill>
              </a:rPr>
              <a:t> </a:t>
            </a:r>
            <a:r>
              <a:rPr lang="en-IE" sz="1800" dirty="0" err="1" smtClean="0">
                <a:solidFill>
                  <a:schemeClr val="tx1">
                    <a:lumMod val="75000"/>
                    <a:lumOff val="25000"/>
                  </a:schemeClr>
                </a:solidFill>
              </a:rPr>
              <a:t>örnek</a:t>
            </a:r>
            <a:r>
              <a:rPr lang="en-IE" sz="1800" dirty="0" smtClean="0">
                <a:solidFill>
                  <a:schemeClr val="tx1">
                    <a:lumMod val="75000"/>
                    <a:lumOff val="25000"/>
                  </a:schemeClr>
                </a:solidFill>
              </a:rPr>
              <a:t> </a:t>
            </a:r>
            <a:r>
              <a:rPr lang="en-IE" sz="1800" dirty="0" err="1" smtClean="0">
                <a:solidFill>
                  <a:schemeClr val="tx1">
                    <a:lumMod val="75000"/>
                    <a:lumOff val="25000"/>
                  </a:schemeClr>
                </a:solidFill>
              </a:rPr>
              <a:t>ve</a:t>
            </a:r>
            <a:r>
              <a:rPr lang="en-IE" sz="1800" dirty="0" smtClean="0">
                <a:solidFill>
                  <a:schemeClr val="tx1">
                    <a:lumMod val="75000"/>
                    <a:lumOff val="25000"/>
                  </a:schemeClr>
                </a:solidFill>
              </a:rPr>
              <a:t> </a:t>
            </a:r>
            <a:r>
              <a:rPr lang="en-IE" sz="1800" dirty="0" err="1" smtClean="0">
                <a:solidFill>
                  <a:schemeClr val="tx1">
                    <a:lumMod val="75000"/>
                    <a:lumOff val="25000"/>
                  </a:schemeClr>
                </a:solidFill>
              </a:rPr>
              <a:t>çözümü</a:t>
            </a:r>
            <a:r>
              <a:rPr lang="en-IE" sz="1800" dirty="0" smtClean="0">
                <a:solidFill>
                  <a:schemeClr val="tx1">
                    <a:lumMod val="75000"/>
                    <a:lumOff val="25000"/>
                  </a:schemeClr>
                </a:solidFill>
              </a:rPr>
              <a:t> </a:t>
            </a:r>
            <a:r>
              <a:rPr lang="en-IE" sz="1800" u="sng" dirty="0" err="1" smtClean="0">
                <a:solidFill>
                  <a:schemeClr val="accent1"/>
                </a:solidFill>
              </a:rPr>
              <a:t>buradan</a:t>
            </a:r>
            <a:r>
              <a:rPr lang="en-IE" sz="1800" u="sng" dirty="0" smtClean="0">
                <a:solidFill>
                  <a:schemeClr val="accent1"/>
                </a:solidFill>
              </a:rPr>
              <a:t> </a:t>
            </a:r>
            <a:r>
              <a:rPr lang="en-IE" sz="1800" u="sng" dirty="0" err="1" smtClean="0">
                <a:solidFill>
                  <a:schemeClr val="accent1"/>
                </a:solidFill>
              </a:rPr>
              <a:t>okuyun</a:t>
            </a:r>
            <a:endParaRPr lang="en-IE" sz="1800" u="sng" dirty="0">
              <a:solidFill>
                <a:schemeClr val="accent1"/>
              </a:solidFill>
            </a:endParaRPr>
          </a:p>
        </p:txBody>
      </p:sp>
      <p:sp>
        <p:nvSpPr>
          <p:cNvPr id="2" name="TextBox 1">
            <a:extLst>
              <a:ext uri="{FF2B5EF4-FFF2-40B4-BE49-F238E27FC236}">
                <a16:creationId xmlns:a16="http://schemas.microsoft.com/office/drawing/2014/main" xmlns="" id="{CE1B0248-A2FD-4078-8BA6-A8694FE36481}"/>
              </a:ext>
            </a:extLst>
          </p:cNvPr>
          <p:cNvSpPr txBox="1"/>
          <p:nvPr/>
        </p:nvSpPr>
        <p:spPr>
          <a:xfrm>
            <a:off x="8156576" y="6119813"/>
            <a:ext cx="3086100" cy="923330"/>
          </a:xfrm>
          <a:prstGeom prst="rect">
            <a:avLst/>
          </a:prstGeom>
          <a:noFill/>
        </p:spPr>
        <p:txBody>
          <a:bodyPr wrap="square" rtlCol="0">
            <a:spAutoFit/>
          </a:bodyPr>
          <a:lstStyle/>
          <a:p>
            <a:pPr algn="ctr"/>
            <a:r>
              <a:rPr lang="en-IE" sz="1800" b="1" i="1" dirty="0">
                <a:solidFill>
                  <a:schemeClr val="accent6">
                    <a:lumMod val="75000"/>
                  </a:schemeClr>
                </a:solidFill>
              </a:rPr>
              <a:t>Women make up 43% of the agricultural labour force.</a:t>
            </a:r>
          </a:p>
          <a:p>
            <a:pPr algn="ctr"/>
            <a:endParaRPr lang="en-IE" b="1" dirty="0"/>
          </a:p>
        </p:txBody>
      </p:sp>
      <p:pic>
        <p:nvPicPr>
          <p:cNvPr id="8" name="Picture Placeholder 7" descr="A picture containing outdoor, grass, person, yellow&#10;&#10;Description automatically generated">
            <a:extLst>
              <a:ext uri="{FF2B5EF4-FFF2-40B4-BE49-F238E27FC236}">
                <a16:creationId xmlns:a16="http://schemas.microsoft.com/office/drawing/2014/main" xmlns="" id="{A3DB19AF-81AE-497E-90F0-43A97BB71C69}"/>
              </a:ext>
            </a:extLst>
          </p:cNvPr>
          <p:cNvPicPr>
            <a:picLocks noGrp="1" noChangeAspect="1"/>
          </p:cNvPicPr>
          <p:nvPr>
            <p:ph type="pic" sz="quarter" idx="10"/>
          </p:nvPr>
        </p:nvPicPr>
        <p:blipFill>
          <a:blip r:embed="rId2"/>
          <a:srcRect l="29265" r="29265"/>
          <a:stretch>
            <a:fillRect/>
          </a:stretch>
        </p:blipFill>
        <p:spPr/>
      </p:pic>
    </p:spTree>
    <p:extLst>
      <p:ext uri="{BB962C8B-B14F-4D97-AF65-F5344CB8AC3E}">
        <p14:creationId xmlns:p14="http://schemas.microsoft.com/office/powerpoint/2010/main" xmlns="" val="41942169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xmlns="" id="{F3A97890-5D42-48B7-B36B-FB3BBF7A9C7E}"/>
              </a:ext>
            </a:extLst>
          </p:cNvPr>
          <p:cNvSpPr>
            <a:spLocks noGrp="1"/>
          </p:cNvSpPr>
          <p:nvPr>
            <p:ph type="body" sz="quarter" idx="15"/>
          </p:nvPr>
        </p:nvSpPr>
        <p:spPr>
          <a:xfrm>
            <a:off x="5471840" y="544640"/>
            <a:ext cx="6720159" cy="2754349"/>
          </a:xfrm>
        </p:spPr>
        <p:txBody>
          <a:bodyPr/>
          <a:lstStyle/>
          <a:p>
            <a:r>
              <a:rPr lang="en-IE" sz="4400" i="1" dirty="0" err="1" smtClean="0"/>
              <a:t>Dijital</a:t>
            </a:r>
            <a:r>
              <a:rPr lang="en-IE" sz="4400" i="1" dirty="0" smtClean="0"/>
              <a:t> </a:t>
            </a:r>
            <a:r>
              <a:rPr lang="en-IE" sz="4400" i="1" dirty="0" err="1" smtClean="0"/>
              <a:t>Sosyal</a:t>
            </a:r>
            <a:r>
              <a:rPr lang="en-IE" sz="4400" i="1" dirty="0" smtClean="0"/>
              <a:t> </a:t>
            </a:r>
            <a:r>
              <a:rPr lang="en-IE" sz="4400" i="1" dirty="0" err="1" smtClean="0"/>
              <a:t>İnovasyon</a:t>
            </a:r>
            <a:endParaRPr lang="en-IE" sz="4400" i="1" dirty="0"/>
          </a:p>
          <a:p>
            <a:endParaRPr lang="en-IE" sz="1000" b="1" dirty="0"/>
          </a:p>
          <a:p>
            <a:r>
              <a:rPr lang="en-IE" sz="4800" b="1" dirty="0" smtClean="0"/>
              <a:t>6</a:t>
            </a:r>
            <a:r>
              <a:rPr lang="en-IE" sz="4800" b="1" dirty="0"/>
              <a:t>, 7,8,9,10, </a:t>
            </a:r>
            <a:r>
              <a:rPr lang="en-IE" sz="4800" b="1" dirty="0" smtClean="0"/>
              <a:t>11 </a:t>
            </a:r>
            <a:r>
              <a:rPr lang="en-IE" sz="4800" b="1" dirty="0" err="1" smtClean="0"/>
              <a:t>Hedefler</a:t>
            </a:r>
            <a:endParaRPr lang="en-IE" sz="4800" b="1" dirty="0"/>
          </a:p>
          <a:p>
            <a:pPr marL="571500" indent="-571500">
              <a:buFont typeface="Arial" panose="020B0604020202020204" pitchFamily="34" charset="0"/>
              <a:buChar char="•"/>
            </a:pPr>
            <a:endParaRPr lang="en-IE" sz="1000" dirty="0"/>
          </a:p>
          <a:p>
            <a:pPr marL="571500" indent="-571500">
              <a:buFont typeface="Arial" panose="020B0604020202020204" pitchFamily="34" charset="0"/>
              <a:buChar char="•"/>
            </a:pPr>
            <a:r>
              <a:rPr lang="en-IE" sz="3600" dirty="0" err="1" smtClean="0"/>
              <a:t>Temiz</a:t>
            </a:r>
            <a:r>
              <a:rPr lang="en-IE" sz="3600" dirty="0" smtClean="0"/>
              <a:t> </a:t>
            </a:r>
            <a:r>
              <a:rPr lang="en-IE" sz="3600" dirty="0" err="1" smtClean="0"/>
              <a:t>su</a:t>
            </a:r>
            <a:endParaRPr lang="en-IE" sz="3600" dirty="0" smtClean="0"/>
          </a:p>
          <a:p>
            <a:pPr marL="571500" indent="-571500">
              <a:buFont typeface="Arial" panose="020B0604020202020204" pitchFamily="34" charset="0"/>
              <a:buChar char="•"/>
            </a:pPr>
            <a:r>
              <a:rPr lang="en-IE" sz="3600" dirty="0" err="1" smtClean="0"/>
              <a:t>Enerji</a:t>
            </a:r>
            <a:endParaRPr lang="en-IE" sz="3600" dirty="0" smtClean="0"/>
          </a:p>
          <a:p>
            <a:pPr marL="571500" indent="-571500">
              <a:buFont typeface="Arial" panose="020B0604020202020204" pitchFamily="34" charset="0"/>
              <a:buChar char="•"/>
            </a:pPr>
            <a:r>
              <a:rPr lang="en-IE" sz="3600" dirty="0" err="1" smtClean="0"/>
              <a:t>İş</a:t>
            </a:r>
            <a:endParaRPr lang="en-IE" sz="3600" dirty="0" smtClean="0"/>
          </a:p>
          <a:p>
            <a:pPr marL="571500" indent="-571500">
              <a:buFont typeface="Arial" panose="020B0604020202020204" pitchFamily="34" charset="0"/>
              <a:buChar char="•"/>
            </a:pPr>
            <a:r>
              <a:rPr lang="en-IE" sz="3600" dirty="0" err="1" smtClean="0"/>
              <a:t>Sanayi</a:t>
            </a:r>
            <a:r>
              <a:rPr lang="en-IE" sz="3600" dirty="0" smtClean="0"/>
              <a:t> </a:t>
            </a:r>
            <a:r>
              <a:rPr lang="en-IE" sz="3600" dirty="0" err="1" smtClean="0"/>
              <a:t>ve</a:t>
            </a:r>
            <a:r>
              <a:rPr lang="en-IE" sz="3600" dirty="0" smtClean="0"/>
              <a:t> </a:t>
            </a:r>
            <a:r>
              <a:rPr lang="en-IE" sz="3600" dirty="0" err="1" smtClean="0"/>
              <a:t>Altyapı</a:t>
            </a:r>
            <a:endParaRPr lang="en-IE" sz="3600" dirty="0" smtClean="0"/>
          </a:p>
          <a:p>
            <a:pPr marL="571500" indent="-571500">
              <a:buFont typeface="Arial" panose="020B0604020202020204" pitchFamily="34" charset="0"/>
              <a:buChar char="•"/>
            </a:pPr>
            <a:r>
              <a:rPr lang="en-IE" sz="3600" dirty="0" err="1" smtClean="0"/>
              <a:t>Eşitsizlik</a:t>
            </a:r>
            <a:endParaRPr lang="en-IE" sz="3600" dirty="0" smtClean="0"/>
          </a:p>
          <a:p>
            <a:pPr marL="571500" indent="-571500">
              <a:buFont typeface="Arial" panose="020B0604020202020204" pitchFamily="34" charset="0"/>
              <a:buChar char="•"/>
            </a:pPr>
            <a:r>
              <a:rPr lang="en-IE" sz="3600" dirty="0" err="1" smtClean="0"/>
              <a:t>Sürdürülebilir</a:t>
            </a:r>
            <a:r>
              <a:rPr lang="en-IE" sz="3600" dirty="0" smtClean="0"/>
              <a:t> </a:t>
            </a:r>
            <a:r>
              <a:rPr lang="en-IE" sz="3600" dirty="0" err="1" smtClean="0"/>
              <a:t>Topluluklar</a:t>
            </a:r>
            <a:endParaRPr lang="en-IE" sz="1000" dirty="0"/>
          </a:p>
          <a:p>
            <a:endParaRPr lang="en-IE" sz="6000" dirty="0"/>
          </a:p>
        </p:txBody>
      </p:sp>
      <p:pic>
        <p:nvPicPr>
          <p:cNvPr id="3" name="Picture 2" descr="A picture containing indoor, invertebrate, arthropod, squid&#10;&#10;Description automatically generated">
            <a:extLst>
              <a:ext uri="{FF2B5EF4-FFF2-40B4-BE49-F238E27FC236}">
                <a16:creationId xmlns:a16="http://schemas.microsoft.com/office/drawing/2014/main" xmlns="" id="{C8176971-B996-4D8D-BFE1-23D040648F9B}"/>
              </a:ext>
            </a:extLst>
          </p:cNvPr>
          <p:cNvPicPr>
            <a:picLocks noChangeAspect="1"/>
          </p:cNvPicPr>
          <p:nvPr/>
        </p:nvPicPr>
        <p:blipFill rotWithShape="1">
          <a:blip r:embed="rId2"/>
          <a:srcRect r="20027"/>
          <a:stretch/>
        </p:blipFill>
        <p:spPr>
          <a:xfrm>
            <a:off x="-1" y="1669323"/>
            <a:ext cx="5471841" cy="4550735"/>
          </a:xfrm>
          <a:prstGeom prst="rect">
            <a:avLst/>
          </a:prstGeom>
        </p:spPr>
      </p:pic>
    </p:spTree>
    <p:extLst>
      <p:ext uri="{BB962C8B-B14F-4D97-AF65-F5344CB8AC3E}">
        <p14:creationId xmlns:p14="http://schemas.microsoft.com/office/powerpoint/2010/main" xmlns="" val="37212009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xmlns="" id="{059C2192-2114-4C64-A4B3-BB9BC7DB1DF3}"/>
              </a:ext>
            </a:extLst>
          </p:cNvPr>
          <p:cNvPicPr>
            <a:picLocks noChangeAspect="1"/>
          </p:cNvPicPr>
          <p:nvPr/>
        </p:nvPicPr>
        <p:blipFill>
          <a:blip r:embed="rId2"/>
          <a:stretch>
            <a:fillRect/>
          </a:stretch>
        </p:blipFill>
        <p:spPr>
          <a:xfrm>
            <a:off x="251116" y="1729306"/>
            <a:ext cx="1821687" cy="1800000"/>
          </a:xfrm>
          <a:prstGeom prst="rect">
            <a:avLst/>
          </a:prstGeom>
        </p:spPr>
      </p:pic>
      <p:pic>
        <p:nvPicPr>
          <p:cNvPr id="23" name="Picture 22">
            <a:hlinkClick r:id="rId3"/>
            <a:extLst>
              <a:ext uri="{FF2B5EF4-FFF2-40B4-BE49-F238E27FC236}">
                <a16:creationId xmlns:a16="http://schemas.microsoft.com/office/drawing/2014/main" xmlns="" id="{D6D6752D-2A53-4715-8A5B-FFD0271A4A43}"/>
              </a:ext>
            </a:extLst>
          </p:cNvPr>
          <p:cNvPicPr>
            <a:picLocks noChangeAspect="1"/>
          </p:cNvPicPr>
          <p:nvPr/>
        </p:nvPicPr>
        <p:blipFill>
          <a:blip r:embed="rId4"/>
          <a:stretch>
            <a:fillRect/>
          </a:stretch>
        </p:blipFill>
        <p:spPr>
          <a:xfrm>
            <a:off x="2266929" y="1729306"/>
            <a:ext cx="1750394" cy="1800000"/>
          </a:xfrm>
          <a:prstGeom prst="rect">
            <a:avLst/>
          </a:prstGeom>
        </p:spPr>
      </p:pic>
      <p:pic>
        <p:nvPicPr>
          <p:cNvPr id="25" name="Picture 24">
            <a:hlinkClick r:id="rId5"/>
            <a:extLst>
              <a:ext uri="{FF2B5EF4-FFF2-40B4-BE49-F238E27FC236}">
                <a16:creationId xmlns:a16="http://schemas.microsoft.com/office/drawing/2014/main" xmlns="" id="{643D8BEE-2D43-4F02-A355-C6A3976E97E8}"/>
              </a:ext>
            </a:extLst>
          </p:cNvPr>
          <p:cNvPicPr>
            <a:picLocks noChangeAspect="1"/>
          </p:cNvPicPr>
          <p:nvPr/>
        </p:nvPicPr>
        <p:blipFill>
          <a:blip r:embed="rId6"/>
          <a:stretch>
            <a:fillRect/>
          </a:stretch>
        </p:blipFill>
        <p:spPr>
          <a:xfrm>
            <a:off x="4211449" y="1755961"/>
            <a:ext cx="1750198" cy="1800000"/>
          </a:xfrm>
          <a:prstGeom prst="rect">
            <a:avLst/>
          </a:prstGeom>
        </p:spPr>
      </p:pic>
      <p:pic>
        <p:nvPicPr>
          <p:cNvPr id="29" name="Picture 28">
            <a:hlinkClick r:id="rId7"/>
            <a:extLst>
              <a:ext uri="{FF2B5EF4-FFF2-40B4-BE49-F238E27FC236}">
                <a16:creationId xmlns:a16="http://schemas.microsoft.com/office/drawing/2014/main" xmlns="" id="{B892CD44-B30E-4DFA-AA1A-91845F14BE67}"/>
              </a:ext>
            </a:extLst>
          </p:cNvPr>
          <p:cNvPicPr>
            <a:picLocks noChangeAspect="1"/>
          </p:cNvPicPr>
          <p:nvPr/>
        </p:nvPicPr>
        <p:blipFill>
          <a:blip r:embed="rId8"/>
          <a:stretch>
            <a:fillRect/>
          </a:stretch>
        </p:blipFill>
        <p:spPr>
          <a:xfrm>
            <a:off x="8224940" y="1729306"/>
            <a:ext cx="1864800" cy="1800000"/>
          </a:xfrm>
          <a:prstGeom prst="rect">
            <a:avLst/>
          </a:prstGeom>
        </p:spPr>
      </p:pic>
      <p:pic>
        <p:nvPicPr>
          <p:cNvPr id="12" name="Picture 11">
            <a:hlinkClick r:id="rId9"/>
            <a:extLst>
              <a:ext uri="{FF2B5EF4-FFF2-40B4-BE49-F238E27FC236}">
                <a16:creationId xmlns:a16="http://schemas.microsoft.com/office/drawing/2014/main" xmlns="" id="{1E0B393F-1AE6-476B-A32A-5EDE205D0490}"/>
              </a:ext>
            </a:extLst>
          </p:cNvPr>
          <p:cNvPicPr>
            <a:picLocks noChangeAspect="1"/>
          </p:cNvPicPr>
          <p:nvPr/>
        </p:nvPicPr>
        <p:blipFill>
          <a:blip r:embed="rId10"/>
          <a:stretch>
            <a:fillRect/>
          </a:stretch>
        </p:blipFill>
        <p:spPr>
          <a:xfrm>
            <a:off x="6230355" y="1744795"/>
            <a:ext cx="1779231" cy="1800000"/>
          </a:xfrm>
          <a:prstGeom prst="rect">
            <a:avLst/>
          </a:prstGeom>
        </p:spPr>
      </p:pic>
      <p:pic>
        <p:nvPicPr>
          <p:cNvPr id="10" name="Picture 4" descr="Article 24 - Education | United Nations Enable">
            <a:hlinkClick r:id="rId11"/>
            <a:extLst>
              <a:ext uri="{FF2B5EF4-FFF2-40B4-BE49-F238E27FC236}">
                <a16:creationId xmlns:a16="http://schemas.microsoft.com/office/drawing/2014/main" xmlns="" id="{F67E4621-27E7-4FEF-B5C0-D3B84908AEF4}"/>
              </a:ext>
            </a:extLst>
          </p:cNvPr>
          <p:cNvPicPr>
            <a:picLocks noChangeAspect="1" noChangeArrowheads="1"/>
          </p:cNvPicPr>
          <p:nvPr/>
        </p:nvPicPr>
        <p:blipFill>
          <a:blip r:embed="rId12">
            <a:extLst>
              <a:ext uri="{28A0092B-C50C-407E-A947-70E740481C1C}">
                <a14:useLocalDpi xmlns:a14="http://schemas.microsoft.com/office/drawing/2010/main" xmlns="" val="0"/>
              </a:ext>
            </a:extLst>
          </a:blip>
          <a:srcRect/>
          <a:stretch>
            <a:fillRect/>
          </a:stretch>
        </p:blipFill>
        <p:spPr bwMode="auto">
          <a:xfrm>
            <a:off x="9173143" y="343581"/>
            <a:ext cx="2887663" cy="814294"/>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Text Placeholder 5">
            <a:extLst>
              <a:ext uri="{FF2B5EF4-FFF2-40B4-BE49-F238E27FC236}">
                <a16:creationId xmlns:a16="http://schemas.microsoft.com/office/drawing/2014/main" xmlns="" id="{34F3D4EA-5EDB-4ABB-8BB4-8094E401D93D}"/>
              </a:ext>
            </a:extLst>
          </p:cNvPr>
          <p:cNvSpPr txBox="1">
            <a:spLocks/>
          </p:cNvSpPr>
          <p:nvPr/>
        </p:nvSpPr>
        <p:spPr>
          <a:xfrm>
            <a:off x="778937" y="343581"/>
            <a:ext cx="8733608" cy="98625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b="1" dirty="0" smtClean="0">
                <a:solidFill>
                  <a:srgbClr val="ED2A59"/>
                </a:solidFill>
              </a:rPr>
              <a:t>En </a:t>
            </a:r>
            <a:r>
              <a:rPr lang="en-IE" b="1" dirty="0" err="1" smtClean="0">
                <a:solidFill>
                  <a:srgbClr val="ED2A59"/>
                </a:solidFill>
              </a:rPr>
              <a:t>Büyük</a:t>
            </a:r>
            <a:r>
              <a:rPr lang="en-IE" b="1" dirty="0" smtClean="0">
                <a:solidFill>
                  <a:srgbClr val="ED2A59"/>
                </a:solidFill>
              </a:rPr>
              <a:t> 17 </a:t>
            </a:r>
            <a:r>
              <a:rPr lang="en-IE" b="1" dirty="0" err="1" smtClean="0">
                <a:solidFill>
                  <a:srgbClr val="ED2A59"/>
                </a:solidFill>
              </a:rPr>
              <a:t>Küresel</a:t>
            </a:r>
            <a:r>
              <a:rPr lang="en-IE" b="1" dirty="0" smtClean="0">
                <a:solidFill>
                  <a:srgbClr val="ED2A59"/>
                </a:solidFill>
              </a:rPr>
              <a:t> </a:t>
            </a:r>
            <a:r>
              <a:rPr lang="en-IE" b="1" dirty="0" err="1" smtClean="0">
                <a:solidFill>
                  <a:srgbClr val="ED2A59"/>
                </a:solidFill>
              </a:rPr>
              <a:t>Sorunlar</a:t>
            </a:r>
            <a:r>
              <a:rPr lang="en-IE" b="1" dirty="0" smtClean="0">
                <a:solidFill>
                  <a:srgbClr val="ED2A59"/>
                </a:solidFill>
              </a:rPr>
              <a:t> </a:t>
            </a:r>
            <a:r>
              <a:rPr lang="en-IE" b="1" dirty="0" err="1" smtClean="0">
                <a:solidFill>
                  <a:srgbClr val="ED2A59"/>
                </a:solidFill>
              </a:rPr>
              <a:t>ve</a:t>
            </a:r>
            <a:r>
              <a:rPr lang="en-IE" b="1" dirty="0" smtClean="0">
                <a:solidFill>
                  <a:srgbClr val="ED2A59"/>
                </a:solidFill>
              </a:rPr>
              <a:t> </a:t>
            </a:r>
            <a:r>
              <a:rPr lang="en-IE" b="1" dirty="0" err="1" smtClean="0">
                <a:solidFill>
                  <a:srgbClr val="ED2A59"/>
                </a:solidFill>
              </a:rPr>
              <a:t>Hedefler</a:t>
            </a:r>
            <a:endParaRPr lang="en-IE" b="1" dirty="0">
              <a:solidFill>
                <a:srgbClr val="ED2A59"/>
              </a:solidFill>
            </a:endParaRPr>
          </a:p>
        </p:txBody>
      </p:sp>
      <p:sp>
        <p:nvSpPr>
          <p:cNvPr id="13" name="TextBox 12">
            <a:extLst>
              <a:ext uri="{FF2B5EF4-FFF2-40B4-BE49-F238E27FC236}">
                <a16:creationId xmlns:a16="http://schemas.microsoft.com/office/drawing/2014/main" xmlns="" id="{C90EE80A-1F60-4AD5-9096-AC53E621091B}"/>
              </a:ext>
            </a:extLst>
          </p:cNvPr>
          <p:cNvSpPr txBox="1"/>
          <p:nvPr/>
        </p:nvSpPr>
        <p:spPr>
          <a:xfrm>
            <a:off x="215469" y="3719897"/>
            <a:ext cx="1821687" cy="2554545"/>
          </a:xfrm>
          <a:prstGeom prst="rect">
            <a:avLst/>
          </a:prstGeom>
          <a:noFill/>
        </p:spPr>
        <p:txBody>
          <a:bodyPr wrap="square" rtlCol="0">
            <a:spAutoFit/>
          </a:bodyPr>
          <a:lstStyle/>
          <a:p>
            <a:pPr algn="ctr"/>
            <a:r>
              <a:rPr lang="en-IE" sz="2000" b="1" dirty="0" smtClean="0">
                <a:solidFill>
                  <a:srgbClr val="009FD8"/>
                </a:solidFill>
              </a:rPr>
              <a:t>Su, </a:t>
            </a:r>
            <a:r>
              <a:rPr lang="en-IE" sz="2000" dirty="0" err="1" smtClean="0">
                <a:solidFill>
                  <a:schemeClr val="tx1">
                    <a:lumMod val="75000"/>
                    <a:lumOff val="25000"/>
                  </a:schemeClr>
                </a:solidFill>
              </a:rPr>
              <a:t>herkes</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için</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su</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ve</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sanitasyonun</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kullanılabilirliğini</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ve</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sürdürülebilir</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yönetimini</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sağlar</a:t>
            </a:r>
            <a:endParaRPr lang="en-IE" sz="2000" dirty="0">
              <a:solidFill>
                <a:schemeClr val="tx1">
                  <a:lumMod val="75000"/>
                  <a:lumOff val="25000"/>
                </a:schemeClr>
              </a:solidFill>
            </a:endParaRPr>
          </a:p>
        </p:txBody>
      </p:sp>
      <p:sp>
        <p:nvSpPr>
          <p:cNvPr id="4" name="TextBox 3">
            <a:extLst>
              <a:ext uri="{FF2B5EF4-FFF2-40B4-BE49-F238E27FC236}">
                <a16:creationId xmlns:a16="http://schemas.microsoft.com/office/drawing/2014/main" xmlns="" id="{13BE8A37-98B0-4DAC-97C7-DBBC03924A9C}"/>
              </a:ext>
            </a:extLst>
          </p:cNvPr>
          <p:cNvSpPr txBox="1"/>
          <p:nvPr/>
        </p:nvSpPr>
        <p:spPr>
          <a:xfrm>
            <a:off x="8856618" y="1166922"/>
            <a:ext cx="2831406" cy="369332"/>
          </a:xfrm>
          <a:prstGeom prst="rect">
            <a:avLst/>
          </a:prstGeom>
          <a:noFill/>
        </p:spPr>
        <p:txBody>
          <a:bodyPr wrap="square" rtlCol="0">
            <a:spAutoFit/>
          </a:bodyPr>
          <a:lstStyle/>
          <a:p>
            <a:pPr algn="ctr"/>
            <a:r>
              <a:rPr lang="en-IE" dirty="0" err="1" smtClean="0">
                <a:hlinkClick r:id="rId11"/>
              </a:rPr>
              <a:t>Birleşmiş</a:t>
            </a:r>
            <a:r>
              <a:rPr lang="en-IE" dirty="0" smtClean="0">
                <a:hlinkClick r:id="rId11"/>
              </a:rPr>
              <a:t> </a:t>
            </a:r>
            <a:r>
              <a:rPr lang="en-IE" dirty="0" err="1" smtClean="0">
                <a:hlinkClick r:id="rId11"/>
              </a:rPr>
              <a:t>Milletler</a:t>
            </a:r>
            <a:r>
              <a:rPr lang="en-IE" dirty="0" smtClean="0">
                <a:hlinkClick r:id="rId11"/>
              </a:rPr>
              <a:t> </a:t>
            </a:r>
            <a:r>
              <a:rPr lang="en-IE" dirty="0" err="1" smtClean="0">
                <a:hlinkClick r:id="rId11"/>
              </a:rPr>
              <a:t>Hedefleri</a:t>
            </a:r>
            <a:r>
              <a:rPr lang="en-IE" dirty="0" smtClean="0">
                <a:hlinkClick r:id="rId11"/>
              </a:rPr>
              <a:t>  </a:t>
            </a:r>
            <a:endParaRPr lang="en-IE" dirty="0"/>
          </a:p>
        </p:txBody>
      </p:sp>
      <p:sp>
        <p:nvSpPr>
          <p:cNvPr id="14" name="TextBox 13">
            <a:extLst>
              <a:ext uri="{FF2B5EF4-FFF2-40B4-BE49-F238E27FC236}">
                <a16:creationId xmlns:a16="http://schemas.microsoft.com/office/drawing/2014/main" xmlns="" id="{1CBC0AB4-3613-44E2-9965-3C7E6533EE78}"/>
              </a:ext>
            </a:extLst>
          </p:cNvPr>
          <p:cNvSpPr txBox="1"/>
          <p:nvPr/>
        </p:nvSpPr>
        <p:spPr>
          <a:xfrm>
            <a:off x="2037156" y="3719898"/>
            <a:ext cx="2093164" cy="1938992"/>
          </a:xfrm>
          <a:prstGeom prst="rect">
            <a:avLst/>
          </a:prstGeom>
          <a:noFill/>
        </p:spPr>
        <p:txBody>
          <a:bodyPr wrap="square" rtlCol="0">
            <a:spAutoFit/>
          </a:bodyPr>
          <a:lstStyle/>
          <a:p>
            <a:pPr algn="ctr"/>
            <a:r>
              <a:rPr lang="en-IE" sz="2000" b="1" dirty="0" err="1" smtClean="0">
                <a:solidFill>
                  <a:schemeClr val="accent4"/>
                </a:solidFill>
              </a:rPr>
              <a:t>Enerji</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herkes</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için</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uygun</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fiyatlı</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güvenilir</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sürdürülebilir</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ve</a:t>
            </a:r>
            <a:r>
              <a:rPr lang="en-IE" sz="2000" dirty="0" smtClean="0">
                <a:solidFill>
                  <a:schemeClr val="tx1">
                    <a:lumMod val="75000"/>
                    <a:lumOff val="25000"/>
                  </a:schemeClr>
                </a:solidFill>
              </a:rPr>
              <a:t> modern </a:t>
            </a:r>
            <a:r>
              <a:rPr lang="en-IE" sz="2000" dirty="0" err="1" smtClean="0">
                <a:solidFill>
                  <a:schemeClr val="tx1">
                    <a:lumMod val="75000"/>
                    <a:lumOff val="25000"/>
                  </a:schemeClr>
                </a:solidFill>
              </a:rPr>
              <a:t>enerjiye</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erişim</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sağlar</a:t>
            </a:r>
            <a:endParaRPr lang="en-IE" sz="2000" dirty="0">
              <a:solidFill>
                <a:schemeClr val="tx1">
                  <a:lumMod val="75000"/>
                  <a:lumOff val="25000"/>
                </a:schemeClr>
              </a:solidFill>
            </a:endParaRPr>
          </a:p>
        </p:txBody>
      </p:sp>
      <p:sp>
        <p:nvSpPr>
          <p:cNvPr id="15" name="TextBox 14">
            <a:extLst>
              <a:ext uri="{FF2B5EF4-FFF2-40B4-BE49-F238E27FC236}">
                <a16:creationId xmlns:a16="http://schemas.microsoft.com/office/drawing/2014/main" xmlns="" id="{741C744E-1197-4FCB-894C-43B6CDFA0003}"/>
              </a:ext>
            </a:extLst>
          </p:cNvPr>
          <p:cNvSpPr txBox="1"/>
          <p:nvPr/>
        </p:nvSpPr>
        <p:spPr>
          <a:xfrm>
            <a:off x="3981578" y="3719898"/>
            <a:ext cx="2114422" cy="2554545"/>
          </a:xfrm>
          <a:prstGeom prst="rect">
            <a:avLst/>
          </a:prstGeom>
          <a:noFill/>
        </p:spPr>
        <p:txBody>
          <a:bodyPr wrap="square" rtlCol="0">
            <a:spAutoFit/>
          </a:bodyPr>
          <a:lstStyle/>
          <a:p>
            <a:pPr algn="ctr"/>
            <a:r>
              <a:rPr lang="en-IE" sz="2000" b="1" dirty="0" err="1" smtClean="0">
                <a:solidFill>
                  <a:srgbClr val="C00000"/>
                </a:solidFill>
              </a:rPr>
              <a:t>Çalışma</a:t>
            </a:r>
            <a:r>
              <a:rPr lang="en-IE" sz="2000" b="1" dirty="0" smtClean="0">
                <a:solidFill>
                  <a:srgbClr val="C00000"/>
                </a:solidFill>
              </a:rPr>
              <a:t>, </a:t>
            </a:r>
            <a:r>
              <a:rPr lang="en-IE" sz="2000" dirty="0" err="1" smtClean="0">
                <a:solidFill>
                  <a:schemeClr val="tx1">
                    <a:lumMod val="75000"/>
                    <a:lumOff val="25000"/>
                  </a:schemeClr>
                </a:solidFill>
              </a:rPr>
              <a:t>herkes</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için</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sürdürülebilir</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kapsayıcı</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ve</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sürdürülebilir</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büyümeyi</a:t>
            </a:r>
            <a:r>
              <a:rPr lang="en-IE" sz="2000" dirty="0" smtClean="0">
                <a:solidFill>
                  <a:schemeClr val="tx1">
                    <a:lumMod val="75000"/>
                    <a:lumOff val="25000"/>
                  </a:schemeClr>
                </a:solidFill>
              </a:rPr>
              <a:t>, tam, </a:t>
            </a:r>
            <a:r>
              <a:rPr lang="en-IE" sz="2000" dirty="0" err="1" smtClean="0">
                <a:solidFill>
                  <a:schemeClr val="tx1">
                    <a:lumMod val="75000"/>
                    <a:lumOff val="25000"/>
                  </a:schemeClr>
                </a:solidFill>
              </a:rPr>
              <a:t>üretken</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ve</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insana</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yakışır</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işi</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teşvik</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eder</a:t>
            </a:r>
            <a:endParaRPr lang="en-IE" sz="2000" dirty="0">
              <a:solidFill>
                <a:schemeClr val="tx1">
                  <a:lumMod val="75000"/>
                  <a:lumOff val="25000"/>
                </a:schemeClr>
              </a:solidFill>
            </a:endParaRPr>
          </a:p>
        </p:txBody>
      </p:sp>
      <p:sp>
        <p:nvSpPr>
          <p:cNvPr id="16" name="TextBox 15">
            <a:extLst>
              <a:ext uri="{FF2B5EF4-FFF2-40B4-BE49-F238E27FC236}">
                <a16:creationId xmlns:a16="http://schemas.microsoft.com/office/drawing/2014/main" xmlns="" id="{6FF43A2A-24B3-4327-AE81-7DEC9653476E}"/>
              </a:ext>
            </a:extLst>
          </p:cNvPr>
          <p:cNvSpPr txBox="1"/>
          <p:nvPr/>
        </p:nvSpPr>
        <p:spPr>
          <a:xfrm>
            <a:off x="6015000" y="3764333"/>
            <a:ext cx="2209940" cy="2554545"/>
          </a:xfrm>
          <a:prstGeom prst="rect">
            <a:avLst/>
          </a:prstGeom>
          <a:noFill/>
        </p:spPr>
        <p:txBody>
          <a:bodyPr wrap="square" rtlCol="0">
            <a:spAutoFit/>
          </a:bodyPr>
          <a:lstStyle/>
          <a:p>
            <a:pPr algn="ctr"/>
            <a:r>
              <a:rPr lang="en-IE" sz="2000" b="1" dirty="0" err="1" smtClean="0">
                <a:solidFill>
                  <a:schemeClr val="accent2">
                    <a:lumMod val="75000"/>
                  </a:schemeClr>
                </a:solidFill>
              </a:rPr>
              <a:t>Endüstri</a:t>
            </a:r>
            <a:r>
              <a:rPr lang="en-IE" sz="2000" b="1" dirty="0" smtClean="0">
                <a:solidFill>
                  <a:schemeClr val="accent2">
                    <a:lumMod val="75000"/>
                  </a:schemeClr>
                </a:solidFill>
              </a:rPr>
              <a:t> </a:t>
            </a:r>
            <a:r>
              <a:rPr lang="en-IE" sz="2000" b="1" dirty="0" err="1" smtClean="0">
                <a:solidFill>
                  <a:schemeClr val="accent2">
                    <a:lumMod val="75000"/>
                  </a:schemeClr>
                </a:solidFill>
              </a:rPr>
              <a:t>ve</a:t>
            </a:r>
            <a:r>
              <a:rPr lang="en-IE" sz="2000" b="1" dirty="0" smtClean="0">
                <a:solidFill>
                  <a:schemeClr val="accent2">
                    <a:lumMod val="75000"/>
                  </a:schemeClr>
                </a:solidFill>
              </a:rPr>
              <a:t> </a:t>
            </a:r>
            <a:r>
              <a:rPr lang="en-IE" sz="2000" b="1" dirty="0" err="1" smtClean="0">
                <a:solidFill>
                  <a:schemeClr val="accent2">
                    <a:lumMod val="75000"/>
                  </a:schemeClr>
                </a:solidFill>
              </a:rPr>
              <a:t>Altyapı</a:t>
            </a:r>
            <a:r>
              <a:rPr lang="en-IE" sz="2000" b="1" dirty="0" smtClean="0">
                <a:solidFill>
                  <a:schemeClr val="accent2">
                    <a:lumMod val="75000"/>
                  </a:schemeClr>
                </a:solidFill>
              </a:rPr>
              <a:t>, </a:t>
            </a:r>
            <a:r>
              <a:rPr lang="en-IE" sz="2000" dirty="0" err="1" smtClean="0">
                <a:solidFill>
                  <a:schemeClr val="tx1">
                    <a:lumMod val="75000"/>
                    <a:lumOff val="25000"/>
                  </a:schemeClr>
                </a:solidFill>
              </a:rPr>
              <a:t>esnek</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altyapı</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oluşturur</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kapsayıcı</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ve</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sürdürülebilir</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sanayileşmeyi</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teşvik</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eder</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ve</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yeniliği</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teşvik</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eder</a:t>
            </a:r>
            <a:endParaRPr lang="en-IE" sz="2000" dirty="0">
              <a:solidFill>
                <a:schemeClr val="tx1">
                  <a:lumMod val="75000"/>
                  <a:lumOff val="25000"/>
                </a:schemeClr>
              </a:solidFill>
            </a:endParaRPr>
          </a:p>
        </p:txBody>
      </p:sp>
      <p:sp>
        <p:nvSpPr>
          <p:cNvPr id="17" name="TextBox 16">
            <a:extLst>
              <a:ext uri="{FF2B5EF4-FFF2-40B4-BE49-F238E27FC236}">
                <a16:creationId xmlns:a16="http://schemas.microsoft.com/office/drawing/2014/main" xmlns="" id="{A3E88629-7217-4E6F-BF23-63B47782B879}"/>
              </a:ext>
            </a:extLst>
          </p:cNvPr>
          <p:cNvSpPr txBox="1"/>
          <p:nvPr/>
        </p:nvSpPr>
        <p:spPr>
          <a:xfrm>
            <a:off x="8129422" y="3799740"/>
            <a:ext cx="1864800" cy="1323439"/>
          </a:xfrm>
          <a:prstGeom prst="rect">
            <a:avLst/>
          </a:prstGeom>
          <a:noFill/>
        </p:spPr>
        <p:txBody>
          <a:bodyPr wrap="square" rtlCol="0">
            <a:spAutoFit/>
          </a:bodyPr>
          <a:lstStyle/>
          <a:p>
            <a:pPr algn="ctr"/>
            <a:r>
              <a:rPr lang="en-IE" sz="2000" b="1" dirty="0" err="1" smtClean="0">
                <a:solidFill>
                  <a:srgbClr val="ED2A59"/>
                </a:solidFill>
              </a:rPr>
              <a:t>Eşitsizlik</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ülkeler</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içinde</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ve</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arasında</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eşitsizliği</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azaltır</a:t>
            </a:r>
            <a:endParaRPr lang="en-IE" sz="2000" dirty="0">
              <a:solidFill>
                <a:schemeClr val="tx1">
                  <a:lumMod val="75000"/>
                  <a:lumOff val="25000"/>
                </a:schemeClr>
              </a:solidFill>
            </a:endParaRPr>
          </a:p>
        </p:txBody>
      </p:sp>
      <p:pic>
        <p:nvPicPr>
          <p:cNvPr id="18" name="Picture 17">
            <a:hlinkClick r:id="rId13"/>
            <a:extLst>
              <a:ext uri="{FF2B5EF4-FFF2-40B4-BE49-F238E27FC236}">
                <a16:creationId xmlns:a16="http://schemas.microsoft.com/office/drawing/2014/main" xmlns="" id="{B30519E8-55C7-40EF-AA09-E79EDF82ADD8}"/>
              </a:ext>
            </a:extLst>
          </p:cNvPr>
          <p:cNvPicPr>
            <a:picLocks noChangeAspect="1"/>
          </p:cNvPicPr>
          <p:nvPr/>
        </p:nvPicPr>
        <p:blipFill>
          <a:blip r:embed="rId14"/>
          <a:stretch>
            <a:fillRect/>
          </a:stretch>
        </p:blipFill>
        <p:spPr>
          <a:xfrm>
            <a:off x="10235165" y="1744795"/>
            <a:ext cx="1793258" cy="1800000"/>
          </a:xfrm>
          <a:prstGeom prst="rect">
            <a:avLst/>
          </a:prstGeom>
        </p:spPr>
      </p:pic>
      <p:sp>
        <p:nvSpPr>
          <p:cNvPr id="19" name="TextBox 18">
            <a:extLst>
              <a:ext uri="{FF2B5EF4-FFF2-40B4-BE49-F238E27FC236}">
                <a16:creationId xmlns:a16="http://schemas.microsoft.com/office/drawing/2014/main" xmlns="" id="{D394A427-44A4-4A85-AE43-5631FCE2032B}"/>
              </a:ext>
            </a:extLst>
          </p:cNvPr>
          <p:cNvSpPr txBox="1"/>
          <p:nvPr/>
        </p:nvSpPr>
        <p:spPr>
          <a:xfrm>
            <a:off x="9994222" y="3764332"/>
            <a:ext cx="2084109" cy="2246769"/>
          </a:xfrm>
          <a:prstGeom prst="rect">
            <a:avLst/>
          </a:prstGeom>
          <a:noFill/>
        </p:spPr>
        <p:txBody>
          <a:bodyPr wrap="square" rtlCol="0">
            <a:spAutoFit/>
          </a:bodyPr>
          <a:lstStyle/>
          <a:p>
            <a:pPr algn="ctr"/>
            <a:r>
              <a:rPr lang="en-IE" sz="2000" b="1" dirty="0" err="1" smtClean="0">
                <a:solidFill>
                  <a:schemeClr val="accent2"/>
                </a:solidFill>
              </a:rPr>
              <a:t>Sürdürülebilir</a:t>
            </a:r>
            <a:r>
              <a:rPr lang="en-IE" sz="2000" b="1" dirty="0" smtClean="0">
                <a:solidFill>
                  <a:schemeClr val="accent2"/>
                </a:solidFill>
              </a:rPr>
              <a:t> </a:t>
            </a:r>
            <a:r>
              <a:rPr lang="en-IE" sz="2000" b="1" dirty="0" err="1" smtClean="0">
                <a:solidFill>
                  <a:schemeClr val="accent2"/>
                </a:solidFill>
              </a:rPr>
              <a:t>Topluluklar</a:t>
            </a:r>
            <a:r>
              <a:rPr lang="en-IE" sz="2000" b="1" dirty="0" smtClean="0">
                <a:solidFill>
                  <a:schemeClr val="accent2"/>
                </a:solidFill>
              </a:rPr>
              <a:t> </a:t>
            </a:r>
            <a:r>
              <a:rPr lang="en-IE" sz="2000" dirty="0" err="1" smtClean="0">
                <a:solidFill>
                  <a:schemeClr val="tx1">
                    <a:lumMod val="75000"/>
                    <a:lumOff val="25000"/>
                  </a:schemeClr>
                </a:solidFill>
              </a:rPr>
              <a:t>Şehirleri</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ve</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insan</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yerleşimini</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kapsayıcı</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güvenli</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dayanıklı</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ve</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sürdürülebilir</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kılar</a:t>
            </a:r>
            <a:endParaRPr lang="en-IE" sz="2000" dirty="0">
              <a:solidFill>
                <a:schemeClr val="tx1">
                  <a:lumMod val="75000"/>
                  <a:lumOff val="25000"/>
                </a:schemeClr>
              </a:solidFill>
            </a:endParaRPr>
          </a:p>
        </p:txBody>
      </p:sp>
    </p:spTree>
    <p:extLst>
      <p:ext uri="{BB962C8B-B14F-4D97-AF65-F5344CB8AC3E}">
        <p14:creationId xmlns:p14="http://schemas.microsoft.com/office/powerpoint/2010/main" xmlns="" val="19730689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8D87995D-8F11-459E-B6B3-62376E81E576}"/>
              </a:ext>
            </a:extLst>
          </p:cNvPr>
          <p:cNvSpPr>
            <a:spLocks noGrp="1"/>
          </p:cNvSpPr>
          <p:nvPr>
            <p:ph type="body" sz="quarter" idx="14"/>
          </p:nvPr>
        </p:nvSpPr>
        <p:spPr>
          <a:xfrm>
            <a:off x="3890627" y="272500"/>
            <a:ext cx="7540362" cy="5206518"/>
          </a:xfrm>
        </p:spPr>
        <p:txBody>
          <a:bodyPr/>
          <a:lstStyle/>
          <a:p>
            <a:r>
              <a:rPr lang="en-IE" b="1" u="sng" dirty="0" err="1" smtClean="0">
                <a:solidFill>
                  <a:schemeClr val="accent1"/>
                </a:solidFill>
              </a:rPr>
              <a:t>Hedef</a:t>
            </a:r>
            <a:r>
              <a:rPr lang="en-IE" b="1" u="sng" dirty="0" smtClean="0">
                <a:solidFill>
                  <a:schemeClr val="accent1"/>
                </a:solidFill>
              </a:rPr>
              <a:t> 7 </a:t>
            </a:r>
            <a:r>
              <a:rPr lang="en-IE" b="1" dirty="0" err="1" smtClean="0">
                <a:solidFill>
                  <a:schemeClr val="accent2"/>
                </a:solidFill>
              </a:rPr>
              <a:t>Enerji</a:t>
            </a:r>
            <a:r>
              <a:rPr lang="en-IE" b="1" dirty="0" smtClean="0">
                <a:solidFill>
                  <a:schemeClr val="accent2"/>
                </a:solidFill>
              </a:rPr>
              <a:t> </a:t>
            </a:r>
            <a:r>
              <a:rPr lang="en-IE" dirty="0" smtClean="0">
                <a:solidFill>
                  <a:schemeClr val="tx1">
                    <a:lumMod val="75000"/>
                    <a:lumOff val="25000"/>
                  </a:schemeClr>
                </a:solidFill>
              </a:rPr>
              <a:t>789 </a:t>
            </a:r>
            <a:r>
              <a:rPr lang="en-IE" dirty="0" err="1" smtClean="0">
                <a:solidFill>
                  <a:schemeClr val="tx1">
                    <a:lumMod val="75000"/>
                    <a:lumOff val="25000"/>
                  </a:schemeClr>
                </a:solidFill>
              </a:rPr>
              <a:t>kişi</a:t>
            </a:r>
            <a:r>
              <a:rPr lang="en-IE" dirty="0" smtClean="0">
                <a:solidFill>
                  <a:schemeClr val="tx1">
                    <a:lumMod val="75000"/>
                    <a:lumOff val="25000"/>
                  </a:schemeClr>
                </a:solidFill>
              </a:rPr>
              <a:t> </a:t>
            </a:r>
            <a:r>
              <a:rPr lang="en-IE" dirty="0" err="1" smtClean="0">
                <a:solidFill>
                  <a:schemeClr val="tx1">
                    <a:lumMod val="75000"/>
                    <a:lumOff val="25000"/>
                  </a:schemeClr>
                </a:solidFill>
              </a:rPr>
              <a:t>hala</a:t>
            </a:r>
            <a:r>
              <a:rPr lang="en-IE" dirty="0" smtClean="0">
                <a:solidFill>
                  <a:schemeClr val="tx1">
                    <a:lumMod val="75000"/>
                    <a:lumOff val="25000"/>
                  </a:schemeClr>
                </a:solidFill>
              </a:rPr>
              <a:t> </a:t>
            </a:r>
            <a:r>
              <a:rPr lang="en-IE" dirty="0" err="1" smtClean="0">
                <a:solidFill>
                  <a:schemeClr val="tx1">
                    <a:lumMod val="75000"/>
                    <a:lumOff val="25000"/>
                  </a:schemeClr>
                </a:solidFill>
              </a:rPr>
              <a:t>elektrikten</a:t>
            </a:r>
            <a:r>
              <a:rPr lang="en-IE" dirty="0" smtClean="0">
                <a:solidFill>
                  <a:schemeClr val="tx1">
                    <a:lumMod val="75000"/>
                    <a:lumOff val="25000"/>
                  </a:schemeClr>
                </a:solidFill>
              </a:rPr>
              <a:t> </a:t>
            </a:r>
            <a:r>
              <a:rPr lang="en-IE" dirty="0" err="1" smtClean="0">
                <a:solidFill>
                  <a:schemeClr val="tx1">
                    <a:lumMod val="75000"/>
                    <a:lumOff val="25000"/>
                  </a:schemeClr>
                </a:solidFill>
              </a:rPr>
              <a:t>yoksun</a:t>
            </a:r>
            <a:r>
              <a:rPr lang="en-IE" dirty="0" smtClean="0">
                <a:solidFill>
                  <a:schemeClr val="tx1">
                    <a:lumMod val="75000"/>
                    <a:lumOff val="25000"/>
                  </a:schemeClr>
                </a:solidFill>
              </a:rPr>
              <a:t> (2018)</a:t>
            </a:r>
          </a:p>
          <a:p>
            <a:r>
              <a:rPr lang="en-IE" b="1" u="sng" dirty="0" err="1" smtClean="0">
                <a:solidFill>
                  <a:schemeClr val="accent1"/>
                </a:solidFill>
              </a:rPr>
              <a:t>Hedef</a:t>
            </a:r>
            <a:r>
              <a:rPr lang="en-IE" b="1" u="sng" dirty="0" smtClean="0">
                <a:solidFill>
                  <a:schemeClr val="accent1"/>
                </a:solidFill>
              </a:rPr>
              <a:t> 8 </a:t>
            </a:r>
            <a:r>
              <a:rPr lang="en-IE" dirty="0" err="1" smtClean="0">
                <a:solidFill>
                  <a:schemeClr val="tx1">
                    <a:lumMod val="75000"/>
                    <a:lumOff val="25000"/>
                  </a:schemeClr>
                </a:solidFill>
              </a:rPr>
              <a:t>Çalışma</a:t>
            </a:r>
            <a:r>
              <a:rPr lang="en-IE" dirty="0" smtClean="0">
                <a:solidFill>
                  <a:schemeClr val="tx1">
                    <a:lumMod val="75000"/>
                    <a:lumOff val="25000"/>
                  </a:schemeClr>
                </a:solidFill>
              </a:rPr>
              <a:t> COVID </a:t>
            </a:r>
            <a:r>
              <a:rPr lang="en-IE" dirty="0" err="1" smtClean="0">
                <a:solidFill>
                  <a:schemeClr val="tx1">
                    <a:lumMod val="75000"/>
                    <a:lumOff val="25000"/>
                  </a:schemeClr>
                </a:solidFill>
              </a:rPr>
              <a:t>Sırasında</a:t>
            </a:r>
            <a:r>
              <a:rPr lang="en-IE" dirty="0" smtClean="0">
                <a:solidFill>
                  <a:schemeClr val="tx1">
                    <a:lumMod val="75000"/>
                    <a:lumOff val="25000"/>
                  </a:schemeClr>
                </a:solidFill>
              </a:rPr>
              <a:t> </a:t>
            </a:r>
            <a:r>
              <a:rPr lang="en-IE" dirty="0" err="1" smtClean="0">
                <a:solidFill>
                  <a:schemeClr val="tx1">
                    <a:lumMod val="75000"/>
                    <a:lumOff val="25000"/>
                  </a:schemeClr>
                </a:solidFill>
              </a:rPr>
              <a:t>Kayıt</a:t>
            </a:r>
            <a:r>
              <a:rPr lang="en-IE" dirty="0" smtClean="0">
                <a:solidFill>
                  <a:schemeClr val="tx1">
                    <a:lumMod val="75000"/>
                    <a:lumOff val="25000"/>
                  </a:schemeClr>
                </a:solidFill>
              </a:rPr>
              <a:t> </a:t>
            </a:r>
            <a:r>
              <a:rPr lang="en-IE" dirty="0" err="1" smtClean="0">
                <a:solidFill>
                  <a:schemeClr val="tx1">
                    <a:lumMod val="75000"/>
                    <a:lumOff val="25000"/>
                  </a:schemeClr>
                </a:solidFill>
              </a:rPr>
              <a:t>dışı</a:t>
            </a:r>
            <a:r>
              <a:rPr lang="en-IE" dirty="0" smtClean="0">
                <a:solidFill>
                  <a:schemeClr val="tx1">
                    <a:lumMod val="75000"/>
                    <a:lumOff val="25000"/>
                  </a:schemeClr>
                </a:solidFill>
              </a:rPr>
              <a:t> </a:t>
            </a:r>
            <a:r>
              <a:rPr lang="en-IE" dirty="0" err="1" smtClean="0">
                <a:solidFill>
                  <a:schemeClr val="tx1">
                    <a:lumMod val="75000"/>
                    <a:lumOff val="25000"/>
                  </a:schemeClr>
                </a:solidFill>
              </a:rPr>
              <a:t>ekonomide</a:t>
            </a:r>
            <a:r>
              <a:rPr lang="en-IE" dirty="0" smtClean="0">
                <a:solidFill>
                  <a:schemeClr val="tx1">
                    <a:lumMod val="75000"/>
                    <a:lumOff val="25000"/>
                  </a:schemeClr>
                </a:solidFill>
              </a:rPr>
              <a:t> 1,6 </a:t>
            </a:r>
            <a:r>
              <a:rPr lang="en-IE" dirty="0" err="1" smtClean="0">
                <a:solidFill>
                  <a:schemeClr val="tx1">
                    <a:lumMod val="75000"/>
                    <a:lumOff val="25000"/>
                  </a:schemeClr>
                </a:solidFill>
              </a:rPr>
              <a:t>milyar</a:t>
            </a:r>
            <a:r>
              <a:rPr lang="en-IE" dirty="0" smtClean="0">
                <a:solidFill>
                  <a:schemeClr val="tx1">
                    <a:lumMod val="75000"/>
                    <a:lumOff val="25000"/>
                  </a:schemeClr>
                </a:solidFill>
              </a:rPr>
              <a:t> </a:t>
            </a:r>
            <a:r>
              <a:rPr lang="en-IE" dirty="0" err="1" smtClean="0">
                <a:solidFill>
                  <a:schemeClr val="tx1">
                    <a:lumMod val="75000"/>
                    <a:lumOff val="25000"/>
                  </a:schemeClr>
                </a:solidFill>
              </a:rPr>
              <a:t>işçi</a:t>
            </a:r>
            <a:r>
              <a:rPr lang="en-IE" dirty="0" smtClean="0">
                <a:solidFill>
                  <a:schemeClr val="tx1">
                    <a:lumMod val="75000"/>
                    <a:lumOff val="25000"/>
                  </a:schemeClr>
                </a:solidFill>
              </a:rPr>
              <a:t> </a:t>
            </a:r>
            <a:r>
              <a:rPr lang="en-IE" dirty="0" err="1" smtClean="0">
                <a:solidFill>
                  <a:schemeClr val="tx1">
                    <a:lumMod val="75000"/>
                    <a:lumOff val="25000"/>
                  </a:schemeClr>
                </a:solidFill>
              </a:rPr>
              <a:t>geçim</a:t>
            </a:r>
            <a:r>
              <a:rPr lang="en-IE" dirty="0" smtClean="0">
                <a:solidFill>
                  <a:schemeClr val="tx1">
                    <a:lumMod val="75000"/>
                    <a:lumOff val="25000"/>
                  </a:schemeClr>
                </a:solidFill>
              </a:rPr>
              <a:t> </a:t>
            </a:r>
            <a:r>
              <a:rPr lang="en-IE" dirty="0" err="1" smtClean="0">
                <a:solidFill>
                  <a:schemeClr val="tx1">
                    <a:lumMod val="75000"/>
                    <a:lumOff val="25000"/>
                  </a:schemeClr>
                </a:solidFill>
              </a:rPr>
              <a:t>kaynaklarını</a:t>
            </a:r>
            <a:r>
              <a:rPr lang="en-IE" dirty="0" smtClean="0">
                <a:solidFill>
                  <a:schemeClr val="tx1">
                    <a:lumMod val="75000"/>
                    <a:lumOff val="25000"/>
                  </a:schemeClr>
                </a:solidFill>
              </a:rPr>
              <a:t> </a:t>
            </a:r>
            <a:r>
              <a:rPr lang="en-IE" dirty="0" err="1" smtClean="0">
                <a:solidFill>
                  <a:schemeClr val="tx1">
                    <a:lumMod val="75000"/>
                    <a:lumOff val="25000"/>
                  </a:schemeClr>
                </a:solidFill>
              </a:rPr>
              <a:t>kaybetme</a:t>
            </a:r>
            <a:r>
              <a:rPr lang="en-IE" dirty="0" smtClean="0">
                <a:solidFill>
                  <a:schemeClr val="tx1">
                    <a:lumMod val="75000"/>
                    <a:lumOff val="25000"/>
                  </a:schemeClr>
                </a:solidFill>
              </a:rPr>
              <a:t> </a:t>
            </a:r>
            <a:r>
              <a:rPr lang="en-IE" dirty="0" err="1" smtClean="0">
                <a:solidFill>
                  <a:schemeClr val="tx1">
                    <a:lumMod val="75000"/>
                    <a:lumOff val="25000"/>
                  </a:schemeClr>
                </a:solidFill>
              </a:rPr>
              <a:t>riskiyle</a:t>
            </a:r>
            <a:r>
              <a:rPr lang="en-IE" dirty="0" smtClean="0">
                <a:solidFill>
                  <a:schemeClr val="tx1">
                    <a:lumMod val="75000"/>
                    <a:lumOff val="25000"/>
                  </a:schemeClr>
                </a:solidFill>
              </a:rPr>
              <a:t> </a:t>
            </a:r>
            <a:r>
              <a:rPr lang="en-IE" dirty="0" err="1" smtClean="0">
                <a:solidFill>
                  <a:schemeClr val="tx1">
                    <a:lumMod val="75000"/>
                    <a:lumOff val="25000"/>
                  </a:schemeClr>
                </a:solidFill>
              </a:rPr>
              <a:t>karşı</a:t>
            </a:r>
            <a:r>
              <a:rPr lang="en-IE" dirty="0" smtClean="0">
                <a:solidFill>
                  <a:schemeClr val="tx1">
                    <a:lumMod val="75000"/>
                    <a:lumOff val="25000"/>
                  </a:schemeClr>
                </a:solidFill>
              </a:rPr>
              <a:t> </a:t>
            </a:r>
            <a:r>
              <a:rPr lang="en-IE" dirty="0" err="1" smtClean="0">
                <a:solidFill>
                  <a:schemeClr val="tx1">
                    <a:lumMod val="75000"/>
                    <a:lumOff val="25000"/>
                  </a:schemeClr>
                </a:solidFill>
              </a:rPr>
              <a:t>karşıyadır</a:t>
            </a:r>
            <a:r>
              <a:rPr lang="en-IE" dirty="0" smtClean="0">
                <a:solidFill>
                  <a:schemeClr val="tx1">
                    <a:lumMod val="75000"/>
                    <a:lumOff val="25000"/>
                  </a:schemeClr>
                </a:solidFill>
              </a:rPr>
              <a:t>. </a:t>
            </a:r>
            <a:r>
              <a:rPr lang="en-IE" dirty="0" err="1" smtClean="0">
                <a:solidFill>
                  <a:schemeClr val="tx1">
                    <a:lumMod val="75000"/>
                    <a:lumOff val="25000"/>
                  </a:schemeClr>
                </a:solidFill>
              </a:rPr>
              <a:t>Dünya</a:t>
            </a:r>
            <a:r>
              <a:rPr lang="en-IE" dirty="0" smtClean="0">
                <a:solidFill>
                  <a:schemeClr val="tx1">
                    <a:lumMod val="75000"/>
                    <a:lumOff val="25000"/>
                  </a:schemeClr>
                </a:solidFill>
              </a:rPr>
              <a:t>, </a:t>
            </a:r>
            <a:r>
              <a:rPr lang="en-IE" dirty="0" err="1" smtClean="0">
                <a:solidFill>
                  <a:schemeClr val="tx1">
                    <a:lumMod val="75000"/>
                    <a:lumOff val="25000"/>
                  </a:schemeClr>
                </a:solidFill>
              </a:rPr>
              <a:t>Büyük</a:t>
            </a:r>
            <a:r>
              <a:rPr lang="en-IE" dirty="0" smtClean="0">
                <a:solidFill>
                  <a:schemeClr val="tx1">
                    <a:lumMod val="75000"/>
                    <a:lumOff val="25000"/>
                  </a:schemeClr>
                </a:solidFill>
              </a:rPr>
              <a:t> </a:t>
            </a:r>
            <a:r>
              <a:rPr lang="en-IE" dirty="0" err="1" smtClean="0">
                <a:solidFill>
                  <a:schemeClr val="tx1">
                    <a:lumMod val="75000"/>
                    <a:lumOff val="25000"/>
                  </a:schemeClr>
                </a:solidFill>
              </a:rPr>
              <a:t>Buhran'dan</a:t>
            </a:r>
            <a:r>
              <a:rPr lang="en-IE" dirty="0" smtClean="0">
                <a:solidFill>
                  <a:schemeClr val="tx1">
                    <a:lumMod val="75000"/>
                    <a:lumOff val="25000"/>
                  </a:schemeClr>
                </a:solidFill>
              </a:rPr>
              <a:t> </a:t>
            </a:r>
            <a:r>
              <a:rPr lang="en-IE" dirty="0" err="1" smtClean="0">
                <a:solidFill>
                  <a:schemeClr val="tx1">
                    <a:lumMod val="75000"/>
                    <a:lumOff val="25000"/>
                  </a:schemeClr>
                </a:solidFill>
              </a:rPr>
              <a:t>bu</a:t>
            </a:r>
            <a:r>
              <a:rPr lang="en-IE" dirty="0" smtClean="0">
                <a:solidFill>
                  <a:schemeClr val="tx1">
                    <a:lumMod val="75000"/>
                    <a:lumOff val="25000"/>
                  </a:schemeClr>
                </a:solidFill>
              </a:rPr>
              <a:t> </a:t>
            </a:r>
            <a:r>
              <a:rPr lang="en-IE" dirty="0" err="1" smtClean="0">
                <a:solidFill>
                  <a:schemeClr val="tx1">
                    <a:lumMod val="75000"/>
                    <a:lumOff val="25000"/>
                  </a:schemeClr>
                </a:solidFill>
              </a:rPr>
              <a:t>yana</a:t>
            </a:r>
            <a:r>
              <a:rPr lang="en-IE" dirty="0" smtClean="0">
                <a:solidFill>
                  <a:schemeClr val="tx1">
                    <a:lumMod val="75000"/>
                    <a:lumOff val="25000"/>
                  </a:schemeClr>
                </a:solidFill>
              </a:rPr>
              <a:t> en </a:t>
            </a:r>
            <a:r>
              <a:rPr lang="en-IE" dirty="0" err="1" smtClean="0">
                <a:solidFill>
                  <a:schemeClr val="tx1">
                    <a:lumMod val="75000"/>
                    <a:lumOff val="25000"/>
                  </a:schemeClr>
                </a:solidFill>
              </a:rPr>
              <a:t>kötü</a:t>
            </a:r>
            <a:r>
              <a:rPr lang="en-IE" dirty="0" smtClean="0">
                <a:solidFill>
                  <a:schemeClr val="tx1">
                    <a:lumMod val="75000"/>
                    <a:lumOff val="25000"/>
                  </a:schemeClr>
                </a:solidFill>
              </a:rPr>
              <a:t> </a:t>
            </a:r>
            <a:r>
              <a:rPr lang="en-IE" dirty="0" err="1" smtClean="0">
                <a:solidFill>
                  <a:schemeClr val="tx1">
                    <a:lumMod val="75000"/>
                    <a:lumOff val="25000"/>
                  </a:schemeClr>
                </a:solidFill>
              </a:rPr>
              <a:t>ekonomik</a:t>
            </a:r>
            <a:r>
              <a:rPr lang="en-IE" dirty="0" smtClean="0">
                <a:solidFill>
                  <a:schemeClr val="tx1">
                    <a:lumMod val="75000"/>
                    <a:lumOff val="25000"/>
                  </a:schemeClr>
                </a:solidFill>
              </a:rPr>
              <a:t> </a:t>
            </a:r>
            <a:r>
              <a:rPr lang="en-IE" dirty="0" err="1" smtClean="0">
                <a:solidFill>
                  <a:schemeClr val="tx1">
                    <a:lumMod val="75000"/>
                    <a:lumOff val="25000"/>
                  </a:schemeClr>
                </a:solidFill>
              </a:rPr>
              <a:t>durgunlukla</a:t>
            </a:r>
            <a:r>
              <a:rPr lang="en-IE" dirty="0" smtClean="0">
                <a:solidFill>
                  <a:schemeClr val="tx1">
                    <a:lumMod val="75000"/>
                    <a:lumOff val="25000"/>
                  </a:schemeClr>
                </a:solidFill>
              </a:rPr>
              <a:t> </a:t>
            </a:r>
            <a:r>
              <a:rPr lang="en-IE" dirty="0" err="1" smtClean="0">
                <a:solidFill>
                  <a:schemeClr val="tx1">
                    <a:lumMod val="75000"/>
                    <a:lumOff val="25000"/>
                  </a:schemeClr>
                </a:solidFill>
              </a:rPr>
              <a:t>karşı</a:t>
            </a:r>
            <a:r>
              <a:rPr lang="en-IE" dirty="0" smtClean="0">
                <a:solidFill>
                  <a:schemeClr val="tx1">
                    <a:lumMod val="75000"/>
                    <a:lumOff val="25000"/>
                  </a:schemeClr>
                </a:solidFill>
              </a:rPr>
              <a:t> </a:t>
            </a:r>
            <a:r>
              <a:rPr lang="en-IE" dirty="0" err="1" smtClean="0">
                <a:solidFill>
                  <a:schemeClr val="tx1">
                    <a:lumMod val="75000"/>
                    <a:lumOff val="25000"/>
                  </a:schemeClr>
                </a:solidFill>
              </a:rPr>
              <a:t>karşıya</a:t>
            </a:r>
            <a:r>
              <a:rPr lang="en-IE" dirty="0" smtClean="0">
                <a:solidFill>
                  <a:schemeClr val="tx1">
                    <a:lumMod val="75000"/>
                    <a:lumOff val="25000"/>
                  </a:schemeClr>
                </a:solidFill>
              </a:rPr>
              <a:t>. </a:t>
            </a:r>
            <a:r>
              <a:rPr lang="en-IE" dirty="0" err="1" smtClean="0">
                <a:solidFill>
                  <a:schemeClr val="tx1">
                    <a:lumMod val="75000"/>
                    <a:lumOff val="25000"/>
                  </a:schemeClr>
                </a:solidFill>
              </a:rPr>
              <a:t>GSYİH'nın</a:t>
            </a:r>
            <a:r>
              <a:rPr lang="en-IE" dirty="0" smtClean="0">
                <a:solidFill>
                  <a:schemeClr val="tx1">
                    <a:lumMod val="75000"/>
                    <a:lumOff val="25000"/>
                  </a:schemeClr>
                </a:solidFill>
              </a:rPr>
              <a:t> 2020'de% 4,2 </a:t>
            </a:r>
            <a:r>
              <a:rPr lang="en-IE" dirty="0" err="1" smtClean="0">
                <a:solidFill>
                  <a:schemeClr val="tx1">
                    <a:lumMod val="75000"/>
                    <a:lumOff val="25000"/>
                  </a:schemeClr>
                </a:solidFill>
              </a:rPr>
              <a:t>düşmesi</a:t>
            </a:r>
            <a:r>
              <a:rPr lang="en-IE" dirty="0" smtClean="0">
                <a:solidFill>
                  <a:schemeClr val="tx1">
                    <a:lumMod val="75000"/>
                    <a:lumOff val="25000"/>
                  </a:schemeClr>
                </a:solidFill>
              </a:rPr>
              <a:t> </a:t>
            </a:r>
            <a:r>
              <a:rPr lang="en-IE" dirty="0" err="1" smtClean="0">
                <a:solidFill>
                  <a:schemeClr val="tx1">
                    <a:lumMod val="75000"/>
                    <a:lumOff val="25000"/>
                  </a:schemeClr>
                </a:solidFill>
              </a:rPr>
              <a:t>bekleniyor</a:t>
            </a:r>
            <a:endParaRPr lang="en-IE" dirty="0" smtClean="0">
              <a:solidFill>
                <a:schemeClr val="tx1">
                  <a:lumMod val="75000"/>
                  <a:lumOff val="25000"/>
                </a:schemeClr>
              </a:solidFill>
            </a:endParaRPr>
          </a:p>
          <a:p>
            <a:r>
              <a:rPr lang="en-IE" b="1" u="sng" dirty="0" err="1" smtClean="0">
                <a:solidFill>
                  <a:schemeClr val="accent1"/>
                </a:solidFill>
              </a:rPr>
              <a:t>Hedef</a:t>
            </a:r>
            <a:r>
              <a:rPr lang="en-IE" b="1" u="sng" dirty="0" smtClean="0">
                <a:solidFill>
                  <a:schemeClr val="accent1"/>
                </a:solidFill>
              </a:rPr>
              <a:t> 9 </a:t>
            </a:r>
            <a:r>
              <a:rPr lang="en-IE" b="1" dirty="0" err="1" smtClean="0">
                <a:solidFill>
                  <a:schemeClr val="accent6"/>
                </a:solidFill>
              </a:rPr>
              <a:t>Sektör</a:t>
            </a:r>
            <a:r>
              <a:rPr lang="en-IE" b="1" dirty="0" smtClean="0">
                <a:solidFill>
                  <a:schemeClr val="accent6"/>
                </a:solidFill>
              </a:rPr>
              <a:t> </a:t>
            </a:r>
            <a:r>
              <a:rPr lang="en-IE" b="1" dirty="0" err="1" smtClean="0">
                <a:solidFill>
                  <a:schemeClr val="accent6"/>
                </a:solidFill>
              </a:rPr>
              <a:t>ve</a:t>
            </a:r>
            <a:r>
              <a:rPr lang="en-IE" b="1" dirty="0" smtClean="0">
                <a:solidFill>
                  <a:schemeClr val="accent6"/>
                </a:solidFill>
              </a:rPr>
              <a:t> </a:t>
            </a:r>
            <a:r>
              <a:rPr lang="en-IE" b="1" dirty="0" err="1" smtClean="0">
                <a:solidFill>
                  <a:schemeClr val="accent6"/>
                </a:solidFill>
              </a:rPr>
              <a:t>Altyapı</a:t>
            </a:r>
            <a:r>
              <a:rPr lang="en-IE" b="1" dirty="0" smtClean="0">
                <a:solidFill>
                  <a:schemeClr val="accent6"/>
                </a:solidFill>
              </a:rPr>
              <a:t> </a:t>
            </a:r>
            <a:r>
              <a:rPr lang="en-IE" dirty="0" smtClean="0">
                <a:solidFill>
                  <a:schemeClr val="tx1">
                    <a:lumMod val="75000"/>
                    <a:lumOff val="25000"/>
                  </a:schemeClr>
                </a:solidFill>
              </a:rPr>
              <a:t>Her 5 </a:t>
            </a:r>
            <a:r>
              <a:rPr lang="en-IE" dirty="0" err="1" smtClean="0">
                <a:solidFill>
                  <a:schemeClr val="tx1">
                    <a:lumMod val="75000"/>
                    <a:lumOff val="25000"/>
                  </a:schemeClr>
                </a:solidFill>
              </a:rPr>
              <a:t>kişiden</a:t>
            </a:r>
            <a:r>
              <a:rPr lang="en-IE" dirty="0" smtClean="0">
                <a:solidFill>
                  <a:schemeClr val="tx1">
                    <a:lumMod val="75000"/>
                    <a:lumOff val="25000"/>
                  </a:schemeClr>
                </a:solidFill>
              </a:rPr>
              <a:t> 1'inden </a:t>
            </a:r>
            <a:r>
              <a:rPr lang="en-IE" dirty="0" err="1" smtClean="0">
                <a:solidFill>
                  <a:schemeClr val="tx1">
                    <a:lumMod val="75000"/>
                    <a:lumOff val="25000"/>
                  </a:schemeClr>
                </a:solidFill>
              </a:rPr>
              <a:t>daha</a:t>
            </a:r>
            <a:r>
              <a:rPr lang="en-IE" dirty="0" smtClean="0">
                <a:solidFill>
                  <a:schemeClr val="tx1">
                    <a:lumMod val="75000"/>
                    <a:lumOff val="25000"/>
                  </a:schemeClr>
                </a:solidFill>
              </a:rPr>
              <a:t> </a:t>
            </a:r>
            <a:r>
              <a:rPr lang="en-IE" dirty="0" err="1" smtClean="0">
                <a:solidFill>
                  <a:schemeClr val="tx1">
                    <a:lumMod val="75000"/>
                    <a:lumOff val="25000"/>
                  </a:schemeClr>
                </a:solidFill>
              </a:rPr>
              <a:t>azı</a:t>
            </a:r>
            <a:r>
              <a:rPr lang="en-IE" dirty="0" smtClean="0">
                <a:solidFill>
                  <a:schemeClr val="tx1">
                    <a:lumMod val="75000"/>
                    <a:lumOff val="25000"/>
                  </a:schemeClr>
                </a:solidFill>
              </a:rPr>
              <a:t> </a:t>
            </a:r>
            <a:r>
              <a:rPr lang="en-IE" dirty="0" err="1" smtClean="0">
                <a:solidFill>
                  <a:schemeClr val="tx1">
                    <a:lumMod val="75000"/>
                    <a:lumOff val="25000"/>
                  </a:schemeClr>
                </a:solidFill>
              </a:rPr>
              <a:t>LCD'lerde</a:t>
            </a:r>
            <a:r>
              <a:rPr lang="en-IE" dirty="0" smtClean="0">
                <a:solidFill>
                  <a:schemeClr val="tx1">
                    <a:lumMod val="75000"/>
                    <a:lumOff val="25000"/>
                  </a:schemeClr>
                </a:solidFill>
              </a:rPr>
              <a:t> </a:t>
            </a:r>
            <a:r>
              <a:rPr lang="en-IE" dirty="0" err="1" smtClean="0">
                <a:solidFill>
                  <a:schemeClr val="tx1">
                    <a:lumMod val="75000"/>
                    <a:lumOff val="25000"/>
                  </a:schemeClr>
                </a:solidFill>
              </a:rPr>
              <a:t>interneti</a:t>
            </a:r>
            <a:r>
              <a:rPr lang="en-IE" dirty="0" smtClean="0">
                <a:solidFill>
                  <a:schemeClr val="tx1">
                    <a:lumMod val="75000"/>
                    <a:lumOff val="25000"/>
                  </a:schemeClr>
                </a:solidFill>
              </a:rPr>
              <a:t> </a:t>
            </a:r>
            <a:r>
              <a:rPr lang="en-IE" dirty="0" err="1" smtClean="0">
                <a:solidFill>
                  <a:schemeClr val="tx1">
                    <a:lumMod val="75000"/>
                    <a:lumOff val="25000"/>
                  </a:schemeClr>
                </a:solidFill>
              </a:rPr>
              <a:t>kullanıyor</a:t>
            </a:r>
            <a:r>
              <a:rPr lang="en-IE" dirty="0" smtClean="0">
                <a:solidFill>
                  <a:schemeClr val="tx1">
                    <a:lumMod val="75000"/>
                    <a:lumOff val="25000"/>
                  </a:schemeClr>
                </a:solidFill>
              </a:rPr>
              <a:t> (2019). COVID, </a:t>
            </a:r>
            <a:r>
              <a:rPr lang="en-IE" dirty="0" err="1" smtClean="0">
                <a:solidFill>
                  <a:schemeClr val="tx1">
                    <a:lumMod val="75000"/>
                    <a:lumOff val="25000"/>
                  </a:schemeClr>
                </a:solidFill>
              </a:rPr>
              <a:t>KOBİ'leri</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sektörleri</a:t>
            </a:r>
            <a:r>
              <a:rPr lang="en-IE" dirty="0" smtClean="0">
                <a:solidFill>
                  <a:schemeClr val="tx1">
                    <a:lumMod val="75000"/>
                    <a:lumOff val="25000"/>
                  </a:schemeClr>
                </a:solidFill>
              </a:rPr>
              <a:t> </a:t>
            </a:r>
            <a:r>
              <a:rPr lang="en-IE" dirty="0" err="1" smtClean="0">
                <a:solidFill>
                  <a:schemeClr val="tx1">
                    <a:lumMod val="75000"/>
                    <a:lumOff val="25000"/>
                  </a:schemeClr>
                </a:solidFill>
              </a:rPr>
              <a:t>büyük</a:t>
            </a:r>
            <a:r>
              <a:rPr lang="en-IE" dirty="0" smtClean="0">
                <a:solidFill>
                  <a:schemeClr val="tx1">
                    <a:lumMod val="75000"/>
                    <a:lumOff val="25000"/>
                  </a:schemeClr>
                </a:solidFill>
              </a:rPr>
              <a:t> </a:t>
            </a:r>
            <a:r>
              <a:rPr lang="en-IE" dirty="0" err="1" smtClean="0">
                <a:solidFill>
                  <a:schemeClr val="tx1">
                    <a:lumMod val="75000"/>
                    <a:lumOff val="25000"/>
                  </a:schemeClr>
                </a:solidFill>
              </a:rPr>
              <a:t>ölçüde</a:t>
            </a:r>
            <a:r>
              <a:rPr lang="en-IE" dirty="0" smtClean="0">
                <a:solidFill>
                  <a:schemeClr val="tx1">
                    <a:lumMod val="75000"/>
                    <a:lumOff val="25000"/>
                  </a:schemeClr>
                </a:solidFill>
              </a:rPr>
              <a:t> </a:t>
            </a:r>
            <a:r>
              <a:rPr lang="en-IE" dirty="0" err="1" smtClean="0">
                <a:solidFill>
                  <a:schemeClr val="tx1">
                    <a:lumMod val="75000"/>
                    <a:lumOff val="25000"/>
                  </a:schemeClr>
                </a:solidFill>
              </a:rPr>
              <a:t>etkiledi</a:t>
            </a:r>
            <a:r>
              <a:rPr lang="en-IE" dirty="0" smtClean="0">
                <a:solidFill>
                  <a:schemeClr val="tx1">
                    <a:lumMod val="75000"/>
                    <a:lumOff val="25000"/>
                  </a:schemeClr>
                </a:solidFill>
              </a:rPr>
              <a:t>. </a:t>
            </a:r>
            <a:r>
              <a:rPr lang="en-IE" dirty="0" err="1" smtClean="0">
                <a:solidFill>
                  <a:schemeClr val="tx1">
                    <a:lumMod val="75000"/>
                    <a:lumOff val="25000"/>
                  </a:schemeClr>
                </a:solidFill>
              </a:rPr>
              <a:t>Yeniliğe</a:t>
            </a:r>
            <a:r>
              <a:rPr lang="en-IE" dirty="0" smtClean="0">
                <a:solidFill>
                  <a:schemeClr val="tx1">
                    <a:lumMod val="75000"/>
                    <a:lumOff val="25000"/>
                  </a:schemeClr>
                </a:solidFill>
              </a:rPr>
              <a:t>, </a:t>
            </a:r>
            <a:r>
              <a:rPr lang="en-IE" dirty="0" err="1" smtClean="0">
                <a:solidFill>
                  <a:schemeClr val="tx1">
                    <a:lumMod val="75000"/>
                    <a:lumOff val="25000"/>
                  </a:schemeClr>
                </a:solidFill>
              </a:rPr>
              <a:t>yeni</a:t>
            </a:r>
            <a:r>
              <a:rPr lang="en-IE" dirty="0" smtClean="0">
                <a:solidFill>
                  <a:schemeClr val="tx1">
                    <a:lumMod val="75000"/>
                    <a:lumOff val="25000"/>
                  </a:schemeClr>
                </a:solidFill>
              </a:rPr>
              <a:t> </a:t>
            </a:r>
            <a:r>
              <a:rPr lang="en-IE" dirty="0" err="1" smtClean="0">
                <a:solidFill>
                  <a:schemeClr val="tx1">
                    <a:lumMod val="75000"/>
                    <a:lumOff val="25000"/>
                  </a:schemeClr>
                </a:solidFill>
              </a:rPr>
              <a:t>teknolojilere</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eğitime</a:t>
            </a:r>
            <a:r>
              <a:rPr lang="en-IE" dirty="0" smtClean="0">
                <a:solidFill>
                  <a:schemeClr val="tx1">
                    <a:lumMod val="75000"/>
                    <a:lumOff val="25000"/>
                  </a:schemeClr>
                </a:solidFill>
              </a:rPr>
              <a:t> </a:t>
            </a:r>
            <a:r>
              <a:rPr lang="en-IE" dirty="0" err="1" smtClean="0">
                <a:solidFill>
                  <a:schemeClr val="tx1">
                    <a:lumMod val="75000"/>
                    <a:lumOff val="25000"/>
                  </a:schemeClr>
                </a:solidFill>
              </a:rPr>
              <a:t>ihtiyaçları</a:t>
            </a:r>
            <a:r>
              <a:rPr lang="en-IE" dirty="0" smtClean="0">
                <a:solidFill>
                  <a:schemeClr val="tx1">
                    <a:lumMod val="75000"/>
                    <a:lumOff val="25000"/>
                  </a:schemeClr>
                </a:solidFill>
              </a:rPr>
              <a:t> var. </a:t>
            </a:r>
            <a:r>
              <a:rPr lang="en-IE" dirty="0" err="1" smtClean="0">
                <a:solidFill>
                  <a:schemeClr val="tx1">
                    <a:lumMod val="75000"/>
                    <a:lumOff val="25000"/>
                  </a:schemeClr>
                </a:solidFill>
              </a:rPr>
              <a:t>Yeni</a:t>
            </a:r>
            <a:r>
              <a:rPr lang="en-IE" dirty="0" smtClean="0">
                <a:solidFill>
                  <a:schemeClr val="tx1">
                    <a:lumMod val="75000"/>
                    <a:lumOff val="25000"/>
                  </a:schemeClr>
                </a:solidFill>
              </a:rPr>
              <a:t> </a:t>
            </a:r>
            <a:r>
              <a:rPr lang="en-IE" dirty="0" err="1" smtClean="0">
                <a:solidFill>
                  <a:schemeClr val="tx1">
                    <a:lumMod val="75000"/>
                    <a:lumOff val="25000"/>
                  </a:schemeClr>
                </a:solidFill>
              </a:rPr>
              <a:t>zorluklara</a:t>
            </a:r>
            <a:r>
              <a:rPr lang="en-IE" dirty="0" smtClean="0">
                <a:solidFill>
                  <a:schemeClr val="tx1">
                    <a:lumMod val="75000"/>
                    <a:lumOff val="25000"/>
                  </a:schemeClr>
                </a:solidFill>
              </a:rPr>
              <a:t> </a:t>
            </a:r>
            <a:r>
              <a:rPr lang="en-IE" dirty="0" err="1" smtClean="0">
                <a:solidFill>
                  <a:schemeClr val="tx1">
                    <a:lumMod val="75000"/>
                    <a:lumOff val="25000"/>
                  </a:schemeClr>
                </a:solidFill>
              </a:rPr>
              <a:t>uyum</a:t>
            </a:r>
            <a:r>
              <a:rPr lang="en-IE" dirty="0" smtClean="0">
                <a:solidFill>
                  <a:schemeClr val="tx1">
                    <a:lumMod val="75000"/>
                    <a:lumOff val="25000"/>
                  </a:schemeClr>
                </a:solidFill>
              </a:rPr>
              <a:t> </a:t>
            </a:r>
            <a:r>
              <a:rPr lang="en-IE" dirty="0" err="1" smtClean="0">
                <a:solidFill>
                  <a:schemeClr val="tx1">
                    <a:lumMod val="75000"/>
                    <a:lumOff val="25000"/>
                  </a:schemeClr>
                </a:solidFill>
              </a:rPr>
              <a:t>sağlayabilmeleri</a:t>
            </a:r>
            <a:r>
              <a:rPr lang="en-IE" dirty="0" smtClean="0">
                <a:solidFill>
                  <a:schemeClr val="tx1">
                    <a:lumMod val="75000"/>
                    <a:lumOff val="25000"/>
                  </a:schemeClr>
                </a:solidFill>
              </a:rPr>
              <a:t>, </a:t>
            </a:r>
            <a:r>
              <a:rPr lang="en-IE" dirty="0" err="1" smtClean="0">
                <a:solidFill>
                  <a:schemeClr val="tx1">
                    <a:lumMod val="75000"/>
                    <a:lumOff val="25000"/>
                  </a:schemeClr>
                </a:solidFill>
              </a:rPr>
              <a:t>esnek</a:t>
            </a:r>
            <a:r>
              <a:rPr lang="en-IE" dirty="0" smtClean="0">
                <a:solidFill>
                  <a:schemeClr val="tx1">
                    <a:lumMod val="75000"/>
                    <a:lumOff val="25000"/>
                  </a:schemeClr>
                </a:solidFill>
              </a:rPr>
              <a:t>, </a:t>
            </a:r>
            <a:r>
              <a:rPr lang="en-IE" dirty="0" err="1" smtClean="0">
                <a:solidFill>
                  <a:schemeClr val="tx1">
                    <a:lumMod val="75000"/>
                    <a:lumOff val="25000"/>
                  </a:schemeClr>
                </a:solidFill>
              </a:rPr>
              <a:t>çevrimiçi</a:t>
            </a:r>
            <a:r>
              <a:rPr lang="en-IE" dirty="0" smtClean="0">
                <a:solidFill>
                  <a:schemeClr val="tx1">
                    <a:lumMod val="75000"/>
                    <a:lumOff val="25000"/>
                  </a:schemeClr>
                </a:solidFill>
              </a:rPr>
              <a:t> </a:t>
            </a:r>
            <a:r>
              <a:rPr lang="en-IE" dirty="0" err="1" smtClean="0">
                <a:solidFill>
                  <a:schemeClr val="tx1">
                    <a:lumMod val="75000"/>
                    <a:lumOff val="25000"/>
                  </a:schemeClr>
                </a:solidFill>
              </a:rPr>
              <a:t>olmaları</a:t>
            </a:r>
            <a:r>
              <a:rPr lang="en-IE" dirty="0" smtClean="0">
                <a:solidFill>
                  <a:schemeClr val="tx1">
                    <a:lumMod val="75000"/>
                    <a:lumOff val="25000"/>
                  </a:schemeClr>
                </a:solidFill>
              </a:rPr>
              <a:t>, </a:t>
            </a:r>
            <a:r>
              <a:rPr lang="en-IE" dirty="0" err="1" smtClean="0">
                <a:solidFill>
                  <a:schemeClr val="tx1">
                    <a:lumMod val="75000"/>
                    <a:lumOff val="25000"/>
                  </a:schemeClr>
                </a:solidFill>
              </a:rPr>
              <a:t>ayak</a:t>
            </a:r>
            <a:r>
              <a:rPr lang="en-IE" dirty="0" smtClean="0">
                <a:solidFill>
                  <a:schemeClr val="tx1">
                    <a:lumMod val="75000"/>
                    <a:lumOff val="25000"/>
                  </a:schemeClr>
                </a:solidFill>
              </a:rPr>
              <a:t> </a:t>
            </a:r>
            <a:r>
              <a:rPr lang="en-IE" dirty="0" err="1" smtClean="0">
                <a:solidFill>
                  <a:schemeClr val="tx1">
                    <a:lumMod val="75000"/>
                    <a:lumOff val="25000"/>
                  </a:schemeClr>
                </a:solidFill>
              </a:rPr>
              <a:t>uydurabilmeleri</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daha</a:t>
            </a:r>
            <a:r>
              <a:rPr lang="en-IE" dirty="0" smtClean="0">
                <a:solidFill>
                  <a:schemeClr val="tx1">
                    <a:lumMod val="75000"/>
                    <a:lumOff val="25000"/>
                  </a:schemeClr>
                </a:solidFill>
              </a:rPr>
              <a:t> </a:t>
            </a:r>
            <a:r>
              <a:rPr lang="en-IE" dirty="0" err="1" smtClean="0">
                <a:solidFill>
                  <a:schemeClr val="tx1">
                    <a:lumMod val="75000"/>
                    <a:lumOff val="25000"/>
                  </a:schemeClr>
                </a:solidFill>
              </a:rPr>
              <a:t>dirençli</a:t>
            </a:r>
            <a:r>
              <a:rPr lang="en-IE" dirty="0" smtClean="0">
                <a:solidFill>
                  <a:schemeClr val="tx1">
                    <a:lumMod val="75000"/>
                    <a:lumOff val="25000"/>
                  </a:schemeClr>
                </a:solidFill>
              </a:rPr>
              <a:t> </a:t>
            </a:r>
            <a:r>
              <a:rPr lang="en-IE" dirty="0" err="1" smtClean="0">
                <a:solidFill>
                  <a:schemeClr val="tx1">
                    <a:lumMod val="75000"/>
                    <a:lumOff val="25000"/>
                  </a:schemeClr>
                </a:solidFill>
              </a:rPr>
              <a:t>olmaları</a:t>
            </a:r>
            <a:r>
              <a:rPr lang="en-IE" dirty="0" smtClean="0">
                <a:solidFill>
                  <a:schemeClr val="tx1">
                    <a:lumMod val="75000"/>
                    <a:lumOff val="25000"/>
                  </a:schemeClr>
                </a:solidFill>
              </a:rPr>
              <a:t> </a:t>
            </a:r>
            <a:r>
              <a:rPr lang="en-IE" dirty="0" err="1" smtClean="0">
                <a:solidFill>
                  <a:schemeClr val="tx1">
                    <a:lumMod val="75000"/>
                    <a:lumOff val="25000"/>
                  </a:schemeClr>
                </a:solidFill>
              </a:rPr>
              <a:t>gerekiyor</a:t>
            </a:r>
            <a:r>
              <a:rPr lang="en-IE" dirty="0" smtClean="0">
                <a:solidFill>
                  <a:schemeClr val="tx1">
                    <a:lumMod val="75000"/>
                    <a:lumOff val="25000"/>
                  </a:schemeClr>
                </a:solidFill>
              </a:rPr>
              <a:t>.</a:t>
            </a:r>
          </a:p>
          <a:p>
            <a:r>
              <a:rPr lang="en-IE" b="1" u="sng" dirty="0" err="1" smtClean="0">
                <a:solidFill>
                  <a:schemeClr val="accent1"/>
                </a:solidFill>
              </a:rPr>
              <a:t>Hedef</a:t>
            </a:r>
            <a:r>
              <a:rPr lang="en-IE" b="1" u="sng" dirty="0" smtClean="0">
                <a:solidFill>
                  <a:schemeClr val="accent1"/>
                </a:solidFill>
              </a:rPr>
              <a:t> 10 </a:t>
            </a:r>
            <a:r>
              <a:rPr lang="en-IE" b="1" dirty="0" err="1" smtClean="0">
                <a:solidFill>
                  <a:srgbClr val="FF0000"/>
                </a:solidFill>
              </a:rPr>
              <a:t>Eşitsizlik</a:t>
            </a:r>
            <a:r>
              <a:rPr lang="en-IE" dirty="0" smtClean="0">
                <a:solidFill>
                  <a:schemeClr val="tx1">
                    <a:lumMod val="75000"/>
                    <a:lumOff val="25000"/>
                  </a:schemeClr>
                </a:solidFill>
              </a:rPr>
              <a:t> En </a:t>
            </a:r>
            <a:r>
              <a:rPr lang="en-IE" dirty="0" err="1" smtClean="0">
                <a:solidFill>
                  <a:schemeClr val="tx1">
                    <a:lumMod val="75000"/>
                    <a:lumOff val="25000"/>
                  </a:schemeClr>
                </a:solidFill>
              </a:rPr>
              <a:t>savunmasız</a:t>
            </a:r>
            <a:r>
              <a:rPr lang="en-IE" dirty="0" smtClean="0">
                <a:solidFill>
                  <a:schemeClr val="tx1">
                    <a:lumMod val="75000"/>
                    <a:lumOff val="25000"/>
                  </a:schemeClr>
                </a:solidFill>
              </a:rPr>
              <a:t> </a:t>
            </a:r>
            <a:r>
              <a:rPr lang="en-IE" dirty="0" err="1" smtClean="0">
                <a:solidFill>
                  <a:schemeClr val="tx1">
                    <a:lumMod val="75000"/>
                    <a:lumOff val="25000"/>
                  </a:schemeClr>
                </a:solidFill>
              </a:rPr>
              <a:t>gruplar</a:t>
            </a:r>
            <a:r>
              <a:rPr lang="en-IE" dirty="0" smtClean="0">
                <a:solidFill>
                  <a:schemeClr val="tx1">
                    <a:lumMod val="75000"/>
                    <a:lumOff val="25000"/>
                  </a:schemeClr>
                </a:solidFill>
              </a:rPr>
              <a:t> en </a:t>
            </a:r>
            <a:r>
              <a:rPr lang="en-IE" dirty="0" err="1" smtClean="0">
                <a:solidFill>
                  <a:schemeClr val="tx1">
                    <a:lumMod val="75000"/>
                    <a:lumOff val="25000"/>
                  </a:schemeClr>
                </a:solidFill>
              </a:rPr>
              <a:t>yüksek</a:t>
            </a:r>
            <a:r>
              <a:rPr lang="en-IE" dirty="0" smtClean="0">
                <a:solidFill>
                  <a:schemeClr val="tx1">
                    <a:lumMod val="75000"/>
                    <a:lumOff val="25000"/>
                  </a:schemeClr>
                </a:solidFill>
              </a:rPr>
              <a:t> </a:t>
            </a:r>
            <a:r>
              <a:rPr lang="en-IE" dirty="0" err="1" smtClean="0">
                <a:solidFill>
                  <a:schemeClr val="tx1">
                    <a:lumMod val="75000"/>
                    <a:lumOff val="25000"/>
                  </a:schemeClr>
                </a:solidFill>
              </a:rPr>
              <a:t>dışlananlardır</a:t>
            </a:r>
            <a:r>
              <a:rPr lang="en-IE" dirty="0" smtClean="0">
                <a:solidFill>
                  <a:schemeClr val="tx1">
                    <a:lumMod val="75000"/>
                    <a:lumOff val="25000"/>
                  </a:schemeClr>
                </a:solidFill>
              </a:rPr>
              <a:t>. </a:t>
            </a:r>
            <a:r>
              <a:rPr lang="en-IE" dirty="0" err="1" smtClean="0">
                <a:solidFill>
                  <a:schemeClr val="tx1">
                    <a:lumMod val="75000"/>
                    <a:lumOff val="25000"/>
                  </a:schemeClr>
                </a:solidFill>
              </a:rPr>
              <a:t>Salgın</a:t>
            </a:r>
            <a:r>
              <a:rPr lang="en-IE" dirty="0" smtClean="0">
                <a:solidFill>
                  <a:schemeClr val="tx1">
                    <a:lumMod val="75000"/>
                    <a:lumOff val="25000"/>
                  </a:schemeClr>
                </a:solidFill>
              </a:rPr>
              <a:t> </a:t>
            </a:r>
            <a:r>
              <a:rPr lang="en-IE" dirty="0" err="1" smtClean="0">
                <a:solidFill>
                  <a:schemeClr val="tx1">
                    <a:lumMod val="75000"/>
                    <a:lumOff val="25000"/>
                  </a:schemeClr>
                </a:solidFill>
              </a:rPr>
              <a:t>onları</a:t>
            </a:r>
            <a:r>
              <a:rPr lang="en-IE" dirty="0" smtClean="0">
                <a:solidFill>
                  <a:schemeClr val="tx1">
                    <a:lumMod val="75000"/>
                    <a:lumOff val="25000"/>
                  </a:schemeClr>
                </a:solidFill>
              </a:rPr>
              <a:t> en </a:t>
            </a:r>
            <a:r>
              <a:rPr lang="en-IE" dirty="0" err="1" smtClean="0">
                <a:solidFill>
                  <a:schemeClr val="tx1">
                    <a:lumMod val="75000"/>
                    <a:lumOff val="25000"/>
                  </a:schemeClr>
                </a:solidFill>
              </a:rPr>
              <a:t>çok</a:t>
            </a:r>
            <a:r>
              <a:rPr lang="en-IE" dirty="0" smtClean="0">
                <a:solidFill>
                  <a:schemeClr val="tx1">
                    <a:lumMod val="75000"/>
                    <a:lumOff val="25000"/>
                  </a:schemeClr>
                </a:solidFill>
              </a:rPr>
              <a:t> </a:t>
            </a:r>
            <a:r>
              <a:rPr lang="en-IE" dirty="0" err="1" smtClean="0">
                <a:solidFill>
                  <a:schemeClr val="tx1">
                    <a:lumMod val="75000"/>
                    <a:lumOff val="25000"/>
                  </a:schemeClr>
                </a:solidFill>
              </a:rPr>
              <a:t>etkiledi</a:t>
            </a:r>
            <a:r>
              <a:rPr lang="en-IE" dirty="0" smtClean="0">
                <a:solidFill>
                  <a:schemeClr val="tx1">
                    <a:lumMod val="75000"/>
                    <a:lumOff val="25000"/>
                  </a:schemeClr>
                </a:solidFill>
              </a:rPr>
              <a:t> (</a:t>
            </a:r>
            <a:r>
              <a:rPr lang="en-IE" dirty="0" err="1" smtClean="0">
                <a:solidFill>
                  <a:schemeClr val="tx1">
                    <a:lumMod val="75000"/>
                    <a:lumOff val="25000"/>
                  </a:schemeClr>
                </a:solidFill>
              </a:rPr>
              <a:t>yaşlılar</a:t>
            </a:r>
            <a:r>
              <a:rPr lang="en-IE" dirty="0" smtClean="0">
                <a:solidFill>
                  <a:schemeClr val="tx1">
                    <a:lumMod val="75000"/>
                    <a:lumOff val="25000"/>
                  </a:schemeClr>
                </a:solidFill>
              </a:rPr>
              <a:t>, </a:t>
            </a:r>
            <a:r>
              <a:rPr lang="en-IE" dirty="0" err="1" smtClean="0">
                <a:solidFill>
                  <a:schemeClr val="tx1">
                    <a:lumMod val="75000"/>
                    <a:lumOff val="25000"/>
                  </a:schemeClr>
                </a:solidFill>
              </a:rPr>
              <a:t>engelliler</a:t>
            </a:r>
            <a:r>
              <a:rPr lang="en-IE" dirty="0" smtClean="0">
                <a:solidFill>
                  <a:schemeClr val="tx1">
                    <a:lumMod val="75000"/>
                    <a:lumOff val="25000"/>
                  </a:schemeClr>
                </a:solidFill>
              </a:rPr>
              <a:t>, </a:t>
            </a:r>
            <a:r>
              <a:rPr lang="en-IE" dirty="0" err="1" smtClean="0">
                <a:solidFill>
                  <a:schemeClr val="tx1">
                    <a:lumMod val="75000"/>
                    <a:lumOff val="25000"/>
                  </a:schemeClr>
                </a:solidFill>
              </a:rPr>
              <a:t>çocuklar</a:t>
            </a:r>
            <a:r>
              <a:rPr lang="en-IE" dirty="0" smtClean="0">
                <a:solidFill>
                  <a:schemeClr val="tx1">
                    <a:lumMod val="75000"/>
                    <a:lumOff val="25000"/>
                  </a:schemeClr>
                </a:solidFill>
              </a:rPr>
              <a:t>, </a:t>
            </a:r>
            <a:r>
              <a:rPr lang="en-IE" dirty="0" err="1" smtClean="0">
                <a:solidFill>
                  <a:schemeClr val="tx1">
                    <a:lumMod val="75000"/>
                    <a:lumOff val="25000"/>
                  </a:schemeClr>
                </a:solidFill>
              </a:rPr>
              <a:t>kadınlar</a:t>
            </a:r>
            <a:r>
              <a:rPr lang="en-IE" dirty="0" smtClean="0">
                <a:solidFill>
                  <a:schemeClr val="tx1">
                    <a:lumMod val="75000"/>
                    <a:lumOff val="25000"/>
                  </a:schemeClr>
                </a:solidFill>
              </a:rPr>
              <a:t>, </a:t>
            </a:r>
            <a:r>
              <a:rPr lang="en-IE" dirty="0" err="1" smtClean="0">
                <a:solidFill>
                  <a:schemeClr val="tx1">
                    <a:lumMod val="75000"/>
                    <a:lumOff val="25000"/>
                  </a:schemeClr>
                </a:solidFill>
              </a:rPr>
              <a:t>göçmenler</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mülteciler</a:t>
            </a:r>
            <a:r>
              <a:rPr lang="en-IE" dirty="0" smtClean="0">
                <a:solidFill>
                  <a:schemeClr val="tx1">
                    <a:lumMod val="75000"/>
                    <a:lumOff val="25000"/>
                  </a:schemeClr>
                </a:solidFill>
              </a:rPr>
              <a:t>)</a:t>
            </a:r>
          </a:p>
          <a:p>
            <a:r>
              <a:rPr lang="en-IE" b="1" u="sng" dirty="0" err="1" smtClean="0">
                <a:solidFill>
                  <a:schemeClr val="accent1"/>
                </a:solidFill>
              </a:rPr>
              <a:t>Hedef</a:t>
            </a:r>
            <a:r>
              <a:rPr lang="en-IE" b="1" u="sng" dirty="0" smtClean="0">
                <a:solidFill>
                  <a:schemeClr val="accent1"/>
                </a:solidFill>
              </a:rPr>
              <a:t> 11 </a:t>
            </a:r>
            <a:r>
              <a:rPr lang="en-IE" b="1" dirty="0" err="1" smtClean="0">
                <a:solidFill>
                  <a:srgbClr val="009FD8"/>
                </a:solidFill>
              </a:rPr>
              <a:t>Sürdürülebilir</a:t>
            </a:r>
            <a:r>
              <a:rPr lang="en-IE" b="1" dirty="0" smtClean="0">
                <a:solidFill>
                  <a:srgbClr val="009FD8"/>
                </a:solidFill>
              </a:rPr>
              <a:t> </a:t>
            </a:r>
            <a:r>
              <a:rPr lang="en-IE" b="1" dirty="0" err="1" smtClean="0">
                <a:solidFill>
                  <a:srgbClr val="009FD8"/>
                </a:solidFill>
              </a:rPr>
              <a:t>Topluluklar</a:t>
            </a:r>
            <a:r>
              <a:rPr lang="en-IE" b="1" dirty="0" smtClean="0">
                <a:solidFill>
                  <a:srgbClr val="009FD8"/>
                </a:solidFill>
              </a:rPr>
              <a:t> </a:t>
            </a:r>
            <a:r>
              <a:rPr lang="en-IE" b="1" dirty="0" err="1" smtClean="0">
                <a:solidFill>
                  <a:srgbClr val="009FD8"/>
                </a:solidFill>
              </a:rPr>
              <a:t>Hava</a:t>
            </a:r>
            <a:r>
              <a:rPr lang="en-IE" b="1" dirty="0" smtClean="0">
                <a:solidFill>
                  <a:srgbClr val="009FD8"/>
                </a:solidFill>
              </a:rPr>
              <a:t> </a:t>
            </a:r>
            <a:r>
              <a:rPr lang="en-IE" b="1" dirty="0" err="1" smtClean="0">
                <a:solidFill>
                  <a:srgbClr val="009FD8"/>
                </a:solidFill>
              </a:rPr>
              <a:t>kirliliği</a:t>
            </a:r>
            <a:r>
              <a:rPr lang="en-IE" b="1" dirty="0" smtClean="0">
                <a:solidFill>
                  <a:srgbClr val="009FD8"/>
                </a:solidFill>
              </a:rPr>
              <a:t> </a:t>
            </a:r>
            <a:r>
              <a:rPr lang="en-IE" dirty="0" smtClean="0">
                <a:solidFill>
                  <a:schemeClr val="tx1">
                    <a:lumMod val="75000"/>
                    <a:lumOff val="25000"/>
                  </a:schemeClr>
                </a:solidFill>
              </a:rPr>
              <a:t>2016'da 4,2 </a:t>
            </a:r>
            <a:r>
              <a:rPr lang="en-IE" dirty="0" err="1" smtClean="0">
                <a:solidFill>
                  <a:schemeClr val="tx1">
                    <a:lumMod val="75000"/>
                    <a:lumOff val="25000"/>
                  </a:schemeClr>
                </a:solidFill>
              </a:rPr>
              <a:t>milyon</a:t>
            </a:r>
            <a:r>
              <a:rPr lang="en-IE" dirty="0" smtClean="0">
                <a:solidFill>
                  <a:schemeClr val="tx1">
                    <a:lumMod val="75000"/>
                    <a:lumOff val="25000"/>
                  </a:schemeClr>
                </a:solidFill>
              </a:rPr>
              <a:t> </a:t>
            </a:r>
            <a:r>
              <a:rPr lang="en-IE" dirty="0" err="1" smtClean="0">
                <a:solidFill>
                  <a:schemeClr val="tx1">
                    <a:lumMod val="75000"/>
                    <a:lumOff val="25000"/>
                  </a:schemeClr>
                </a:solidFill>
              </a:rPr>
              <a:t>erken</a:t>
            </a:r>
            <a:r>
              <a:rPr lang="en-IE" dirty="0" smtClean="0">
                <a:solidFill>
                  <a:schemeClr val="tx1">
                    <a:lumMod val="75000"/>
                    <a:lumOff val="25000"/>
                  </a:schemeClr>
                </a:solidFill>
              </a:rPr>
              <a:t> </a:t>
            </a:r>
            <a:r>
              <a:rPr lang="en-IE" dirty="0" err="1" smtClean="0">
                <a:solidFill>
                  <a:schemeClr val="tx1">
                    <a:lumMod val="75000"/>
                    <a:lumOff val="25000"/>
                  </a:schemeClr>
                </a:solidFill>
              </a:rPr>
              <a:t>ölüme</a:t>
            </a:r>
            <a:r>
              <a:rPr lang="en-IE" dirty="0" smtClean="0">
                <a:solidFill>
                  <a:schemeClr val="tx1">
                    <a:lumMod val="75000"/>
                    <a:lumOff val="25000"/>
                  </a:schemeClr>
                </a:solidFill>
              </a:rPr>
              <a:t> </a:t>
            </a:r>
            <a:r>
              <a:rPr lang="en-IE" dirty="0" err="1" smtClean="0">
                <a:solidFill>
                  <a:schemeClr val="tx1">
                    <a:lumMod val="75000"/>
                    <a:lumOff val="25000"/>
                  </a:schemeClr>
                </a:solidFill>
              </a:rPr>
              <a:t>neden</a:t>
            </a:r>
            <a:r>
              <a:rPr lang="en-IE" dirty="0" smtClean="0">
                <a:solidFill>
                  <a:schemeClr val="tx1">
                    <a:lumMod val="75000"/>
                    <a:lumOff val="25000"/>
                  </a:schemeClr>
                </a:solidFill>
              </a:rPr>
              <a:t> </a:t>
            </a:r>
            <a:r>
              <a:rPr lang="en-IE" dirty="0" err="1" smtClean="0">
                <a:solidFill>
                  <a:schemeClr val="tx1">
                    <a:lumMod val="75000"/>
                    <a:lumOff val="25000"/>
                  </a:schemeClr>
                </a:solidFill>
              </a:rPr>
              <a:t>oldu</a:t>
            </a:r>
            <a:endParaRPr lang="en-IE" dirty="0">
              <a:solidFill>
                <a:schemeClr val="tx1">
                  <a:lumMod val="75000"/>
                  <a:lumOff val="25000"/>
                </a:schemeClr>
              </a:solidFill>
            </a:endParaRPr>
          </a:p>
        </p:txBody>
      </p:sp>
      <p:pic>
        <p:nvPicPr>
          <p:cNvPr id="3" name="Picture 2" descr="A picture containing grass, outdoor, person, hand&#10;&#10;Description automatically generated">
            <a:extLst>
              <a:ext uri="{FF2B5EF4-FFF2-40B4-BE49-F238E27FC236}">
                <a16:creationId xmlns:a16="http://schemas.microsoft.com/office/drawing/2014/main" xmlns="" id="{7F742739-8FD0-4EA0-A827-42AE80AA9BD2}"/>
              </a:ext>
            </a:extLst>
          </p:cNvPr>
          <p:cNvPicPr>
            <a:picLocks noChangeAspect="1"/>
          </p:cNvPicPr>
          <p:nvPr/>
        </p:nvPicPr>
        <p:blipFill rotWithShape="1">
          <a:blip r:embed="rId2"/>
          <a:srcRect l="14465" t="1577" r="14888"/>
          <a:stretch/>
        </p:blipFill>
        <p:spPr>
          <a:xfrm>
            <a:off x="0" y="1819747"/>
            <a:ext cx="3503691" cy="3953936"/>
          </a:xfrm>
          <a:prstGeom prst="rect">
            <a:avLst/>
          </a:prstGeom>
        </p:spPr>
      </p:pic>
    </p:spTree>
    <p:extLst>
      <p:ext uri="{BB962C8B-B14F-4D97-AF65-F5344CB8AC3E}">
        <p14:creationId xmlns:p14="http://schemas.microsoft.com/office/powerpoint/2010/main" xmlns="" val="32909049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F037C0EB-E9FB-4D97-B9E2-8C41E6695326}"/>
              </a:ext>
            </a:extLst>
          </p:cNvPr>
          <p:cNvSpPr>
            <a:spLocks noGrp="1"/>
          </p:cNvSpPr>
          <p:nvPr>
            <p:ph type="body" sz="quarter" idx="14"/>
          </p:nvPr>
        </p:nvSpPr>
        <p:spPr>
          <a:xfrm>
            <a:off x="3757188" y="1461810"/>
            <a:ext cx="8133389" cy="5206518"/>
          </a:xfrm>
        </p:spPr>
        <p:txBody>
          <a:bodyPr/>
          <a:lstStyle/>
          <a:p>
            <a:pPr algn="ctr"/>
            <a:r>
              <a:rPr lang="tr-TR" dirty="0" smtClean="0">
                <a:solidFill>
                  <a:schemeClr val="tx1">
                    <a:lumMod val="75000"/>
                    <a:lumOff val="25000"/>
                  </a:schemeClr>
                </a:solidFill>
              </a:rPr>
              <a:t>DSİ harikadır, çünkü halkın katılımını sağlamak, daha temiz, yerelleştirilmiş enerji üretimini sağlamak ve </a:t>
            </a:r>
            <a:r>
              <a:rPr lang="tr-TR" dirty="0" err="1" smtClean="0">
                <a:solidFill>
                  <a:schemeClr val="tx1">
                    <a:lumMod val="75000"/>
                    <a:lumOff val="25000"/>
                  </a:schemeClr>
                </a:solidFill>
              </a:rPr>
              <a:t>mobilite</a:t>
            </a:r>
            <a:r>
              <a:rPr lang="tr-TR" dirty="0" smtClean="0">
                <a:solidFill>
                  <a:schemeClr val="tx1">
                    <a:lumMod val="75000"/>
                    <a:lumOff val="25000"/>
                  </a:schemeClr>
                </a:solidFill>
              </a:rPr>
              <a:t> çözümlerini optimize etmek de dahil olmak üzere daha sürdürülebilir toplumlara ve ekonomilere geçişi desteklemek için açık, işbirliğine dayalı teknolojiler kullanır.</a:t>
            </a:r>
          </a:p>
          <a:p>
            <a:r>
              <a:rPr lang="en-IE" sz="2200" b="1" u="sng" dirty="0" err="1" smtClean="0">
                <a:solidFill>
                  <a:schemeClr val="accent1"/>
                </a:solidFill>
              </a:rPr>
              <a:t>Barselona'daki</a:t>
            </a:r>
            <a:r>
              <a:rPr lang="en-IE" sz="2200" b="1" u="sng" dirty="0" smtClean="0">
                <a:solidFill>
                  <a:schemeClr val="accent1"/>
                </a:solidFill>
              </a:rPr>
              <a:t> </a:t>
            </a:r>
            <a:r>
              <a:rPr lang="en-IE" sz="2200" b="1" u="sng" dirty="0" err="1" smtClean="0">
                <a:solidFill>
                  <a:schemeClr val="accent1"/>
                </a:solidFill>
              </a:rPr>
              <a:t>Vincles</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dijital</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ücretsiz</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ve</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açık</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kaynaklı</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iletişim</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teknolojileri</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aracılığıyla</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yaşlı</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vatandaşlar</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arasındaki</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yalnızlığı</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gönüllülere</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bağlayarak</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mücadele</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ediyor</a:t>
            </a:r>
            <a:r>
              <a:rPr lang="en-IE" sz="2200" dirty="0" smtClean="0">
                <a:solidFill>
                  <a:schemeClr val="tx1">
                    <a:lumMod val="75000"/>
                    <a:lumOff val="25000"/>
                  </a:schemeClr>
                </a:solidFill>
              </a:rPr>
              <a:t>.</a:t>
            </a:r>
          </a:p>
          <a:p>
            <a:r>
              <a:rPr lang="en-IE" sz="2200" b="1" u="sng" dirty="0" err="1" smtClean="0">
                <a:solidFill>
                  <a:schemeClr val="accent1"/>
                </a:solidFill>
              </a:rPr>
              <a:t>İspanya'nın</a:t>
            </a:r>
            <a:r>
              <a:rPr lang="en-IE" sz="2200" b="1" u="sng" dirty="0" smtClean="0">
                <a:solidFill>
                  <a:schemeClr val="accent1"/>
                </a:solidFill>
              </a:rPr>
              <a:t> </a:t>
            </a:r>
            <a:r>
              <a:rPr lang="en-IE" sz="2200" b="1" u="sng" dirty="0" err="1" smtClean="0">
                <a:solidFill>
                  <a:schemeClr val="accent1"/>
                </a:solidFill>
              </a:rPr>
              <a:t>Decidim</a:t>
            </a:r>
            <a:r>
              <a:rPr lang="en-IE" sz="2200" b="1" u="sng" dirty="0" smtClean="0">
                <a:solidFill>
                  <a:schemeClr val="accent1"/>
                </a:solidFill>
              </a:rPr>
              <a:t> </a:t>
            </a:r>
            <a:r>
              <a:rPr lang="en-IE" sz="2200" dirty="0" err="1" smtClean="0">
                <a:solidFill>
                  <a:schemeClr val="tx1">
                    <a:lumMod val="75000"/>
                    <a:lumOff val="25000"/>
                  </a:schemeClr>
                </a:solidFill>
              </a:rPr>
              <a:t>kentinde</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vatandaşların</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politika</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ve</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bütçe</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kararlarına</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katıldıkları</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hükümet</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arasında</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daha</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yakın</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etkileşim</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sağlayan</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dijital</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bir</a:t>
            </a:r>
            <a:r>
              <a:rPr lang="en-IE" sz="2200" dirty="0" smtClean="0">
                <a:solidFill>
                  <a:schemeClr val="tx1">
                    <a:lumMod val="75000"/>
                    <a:lumOff val="25000"/>
                  </a:schemeClr>
                </a:solidFill>
              </a:rPr>
              <a:t> platform </a:t>
            </a:r>
            <a:r>
              <a:rPr lang="en-IE" sz="2200" dirty="0" err="1" smtClean="0">
                <a:solidFill>
                  <a:schemeClr val="tx1">
                    <a:lumMod val="75000"/>
                    <a:lumOff val="25000"/>
                  </a:schemeClr>
                </a:solidFill>
              </a:rPr>
              <a:t>aracılığıyla</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demokratik</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katılımı</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ele</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alıyor</a:t>
            </a:r>
            <a:r>
              <a:rPr lang="en-IE" sz="2200" dirty="0" smtClean="0">
                <a:solidFill>
                  <a:schemeClr val="tx1">
                    <a:lumMod val="75000"/>
                    <a:lumOff val="25000"/>
                  </a:schemeClr>
                </a:solidFill>
              </a:rPr>
              <a:t>.</a:t>
            </a:r>
          </a:p>
          <a:p>
            <a:r>
              <a:rPr lang="en-IE" sz="2200" b="1" u="sng" dirty="0" smtClean="0">
                <a:solidFill>
                  <a:schemeClr val="accent1"/>
                </a:solidFill>
              </a:rPr>
              <a:t>Smart Citizen, </a:t>
            </a:r>
            <a:r>
              <a:rPr lang="en-IE" sz="2200" b="1" u="sng" dirty="0" err="1" smtClean="0">
                <a:solidFill>
                  <a:schemeClr val="accent1"/>
                </a:solidFill>
              </a:rPr>
              <a:t>Barselona</a:t>
            </a:r>
            <a:r>
              <a:rPr lang="en-IE" sz="2200" b="1" u="sng" dirty="0" smtClean="0">
                <a:solidFill>
                  <a:schemeClr val="accent1"/>
                </a:solidFill>
              </a:rPr>
              <a:t>, </a:t>
            </a:r>
            <a:r>
              <a:rPr lang="en-IE" sz="2200" dirty="0" err="1" smtClean="0">
                <a:solidFill>
                  <a:schemeClr val="tx1">
                    <a:lumMod val="75000"/>
                    <a:lumOff val="25000"/>
                  </a:schemeClr>
                </a:solidFill>
              </a:rPr>
              <a:t>vatandaşları</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yerel</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çevre</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sorunlarının</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çözümüne</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dahil</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eden</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bir</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düşük</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kıyı</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kirliliği</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izleme</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kiti</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ve</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platformudur</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Vatandaşlar</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araştırma</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analiz</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ve</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nihayetinde</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çevre</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sorunlarına</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vatandaşların</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öncülük</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ettiği</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çözümler</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için</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kullanılan</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gerçek</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zamanlı</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çevresel</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verileri</a:t>
            </a:r>
            <a:r>
              <a:rPr lang="en-IE" sz="2200" dirty="0" smtClean="0">
                <a:solidFill>
                  <a:schemeClr val="tx1">
                    <a:lumMod val="75000"/>
                    <a:lumOff val="25000"/>
                  </a:schemeClr>
                </a:solidFill>
              </a:rPr>
              <a:t> </a:t>
            </a:r>
            <a:r>
              <a:rPr lang="en-IE" sz="2200" dirty="0" err="1" smtClean="0">
                <a:solidFill>
                  <a:schemeClr val="tx1">
                    <a:lumMod val="75000"/>
                    <a:lumOff val="25000"/>
                  </a:schemeClr>
                </a:solidFill>
              </a:rPr>
              <a:t>kaydeder</a:t>
            </a:r>
            <a:r>
              <a:rPr lang="en-IE" sz="2200" dirty="0" smtClean="0">
                <a:solidFill>
                  <a:schemeClr val="tx1">
                    <a:lumMod val="75000"/>
                    <a:lumOff val="25000"/>
                  </a:schemeClr>
                </a:solidFill>
              </a:rPr>
              <a:t>.</a:t>
            </a:r>
            <a:endParaRPr lang="en-IE" sz="2200" b="0" i="0" dirty="0">
              <a:solidFill>
                <a:schemeClr val="tx1">
                  <a:lumMod val="75000"/>
                  <a:lumOff val="25000"/>
                </a:schemeClr>
              </a:solidFill>
              <a:effectLst/>
            </a:endParaRPr>
          </a:p>
        </p:txBody>
      </p:sp>
      <p:sp>
        <p:nvSpPr>
          <p:cNvPr id="7" name="Text Placeholder 5">
            <a:extLst>
              <a:ext uri="{FF2B5EF4-FFF2-40B4-BE49-F238E27FC236}">
                <a16:creationId xmlns:a16="http://schemas.microsoft.com/office/drawing/2014/main" xmlns="" id="{B14611DC-5491-472A-BAE9-8F1ED6584133}"/>
              </a:ext>
            </a:extLst>
          </p:cNvPr>
          <p:cNvSpPr txBox="1">
            <a:spLocks/>
          </p:cNvSpPr>
          <p:nvPr/>
        </p:nvSpPr>
        <p:spPr>
          <a:xfrm>
            <a:off x="3966827" y="189672"/>
            <a:ext cx="7923750"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pPr>
            <a:r>
              <a:rPr lang="tr-TR" b="1" dirty="0" smtClean="0">
                <a:solidFill>
                  <a:srgbClr val="ED2A59"/>
                </a:solidFill>
              </a:rPr>
              <a:t>Sosyal </a:t>
            </a:r>
            <a:r>
              <a:rPr lang="tr-TR" b="1" dirty="0" err="1" smtClean="0">
                <a:solidFill>
                  <a:srgbClr val="ED2A59"/>
                </a:solidFill>
              </a:rPr>
              <a:t>İnovasyon</a:t>
            </a:r>
            <a:r>
              <a:rPr lang="tr-TR" b="1" dirty="0" smtClean="0">
                <a:solidFill>
                  <a:srgbClr val="ED2A59"/>
                </a:solidFill>
              </a:rPr>
              <a:t> Fırsatları</a:t>
            </a:r>
            <a:endParaRPr lang="en-IE" b="1" dirty="0">
              <a:solidFill>
                <a:srgbClr val="ED2A59"/>
              </a:solidFill>
            </a:endParaRPr>
          </a:p>
          <a:p>
            <a:pPr algn="ctr">
              <a:spcBef>
                <a:spcPts val="0"/>
              </a:spcBef>
            </a:pPr>
            <a:r>
              <a:rPr lang="tr-TR" sz="2400" dirty="0" smtClean="0">
                <a:solidFill>
                  <a:srgbClr val="ED2A59"/>
                </a:solidFill>
              </a:rPr>
              <a:t>(Temiz Su, Enerji, İş, Sanayi ve Altyapı, Eşitsizlik, Sürdürülebilir Topluluklar)</a:t>
            </a:r>
            <a:endParaRPr lang="en-IE" sz="2400" dirty="0">
              <a:solidFill>
                <a:srgbClr val="ED2A59"/>
              </a:solidFill>
            </a:endParaRPr>
          </a:p>
          <a:p>
            <a:pPr algn="ctr">
              <a:spcBef>
                <a:spcPts val="0"/>
              </a:spcBef>
            </a:pPr>
            <a:endParaRPr lang="en-IE" b="1" dirty="0">
              <a:solidFill>
                <a:srgbClr val="ED2A59"/>
              </a:solidFill>
              <a:highlight>
                <a:srgbClr val="FFFF00"/>
              </a:highlight>
            </a:endParaRPr>
          </a:p>
        </p:txBody>
      </p:sp>
      <p:pic>
        <p:nvPicPr>
          <p:cNvPr id="6" name="Picture 5" descr="A group of people posing for a photo&#10;&#10;Description automatically generated">
            <a:extLst>
              <a:ext uri="{FF2B5EF4-FFF2-40B4-BE49-F238E27FC236}">
                <a16:creationId xmlns:a16="http://schemas.microsoft.com/office/drawing/2014/main" xmlns="" id="{1B20B3D2-3314-46A0-B1D8-43BC94A680A1}"/>
              </a:ext>
            </a:extLst>
          </p:cNvPr>
          <p:cNvPicPr>
            <a:picLocks noChangeAspect="1"/>
          </p:cNvPicPr>
          <p:nvPr/>
        </p:nvPicPr>
        <p:blipFill rotWithShape="1">
          <a:blip r:embed="rId2"/>
          <a:srcRect l="40735" r="25202" b="-924"/>
          <a:stretch/>
        </p:blipFill>
        <p:spPr>
          <a:xfrm>
            <a:off x="0" y="13572"/>
            <a:ext cx="3503691" cy="6921381"/>
          </a:xfrm>
          <a:prstGeom prst="rect">
            <a:avLst/>
          </a:prstGeom>
        </p:spPr>
      </p:pic>
    </p:spTree>
    <p:extLst>
      <p:ext uri="{BB962C8B-B14F-4D97-AF65-F5344CB8AC3E}">
        <p14:creationId xmlns:p14="http://schemas.microsoft.com/office/powerpoint/2010/main" xmlns="" val="22968761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xmlns="" id="{3641D24D-8501-4138-889C-56A9C2CD19C9}"/>
              </a:ext>
            </a:extLst>
          </p:cNvPr>
          <p:cNvSpPr>
            <a:spLocks noGrp="1"/>
          </p:cNvSpPr>
          <p:nvPr>
            <p:ph type="body" sz="quarter" idx="14"/>
          </p:nvPr>
        </p:nvSpPr>
        <p:spPr>
          <a:xfrm>
            <a:off x="402294" y="2683040"/>
            <a:ext cx="11387411" cy="2644774"/>
          </a:xfrm>
        </p:spPr>
        <p:txBody>
          <a:bodyPr/>
          <a:lstStyle/>
          <a:p>
            <a:r>
              <a:rPr lang="tr-TR" sz="3200" b="1" dirty="0" smtClean="0">
                <a:solidFill>
                  <a:srgbClr val="A6377D"/>
                </a:solidFill>
                <a:latin typeface="Calibri" panose="020F0502020204030204" pitchFamily="34" charset="0"/>
                <a:ea typeface="Calibri" panose="020F0502020204030204" pitchFamily="34" charset="0"/>
                <a:cs typeface="Times New Roman" panose="02020603050405020304" pitchFamily="18" charset="0"/>
              </a:rPr>
              <a:t>Dijital Sosyal </a:t>
            </a:r>
            <a:r>
              <a:rPr lang="tr-TR" sz="3200" b="1" dirty="0" err="1" smtClean="0">
                <a:solidFill>
                  <a:srgbClr val="A6377D"/>
                </a:solidFill>
                <a:latin typeface="Calibri" panose="020F0502020204030204" pitchFamily="34" charset="0"/>
                <a:ea typeface="Calibri" panose="020F0502020204030204" pitchFamily="34" charset="0"/>
                <a:cs typeface="Times New Roman" panose="02020603050405020304" pitchFamily="18" charset="0"/>
              </a:rPr>
              <a:t>İnovasyon</a:t>
            </a:r>
            <a:r>
              <a:rPr lang="tr-TR" sz="3200" b="1" dirty="0" smtClean="0">
                <a:solidFill>
                  <a:srgbClr val="A6377D"/>
                </a:solidFill>
                <a:latin typeface="Calibri" panose="020F0502020204030204" pitchFamily="34" charset="0"/>
                <a:ea typeface="Calibri" panose="020F0502020204030204" pitchFamily="34" charset="0"/>
                <a:cs typeface="Times New Roman" panose="02020603050405020304" pitchFamily="18" charset="0"/>
              </a:rPr>
              <a:t>, gençlerin keşfetmesi ve yeni nesil "Değişim Yaratanlar" olması için heyecan verici bir yoldur</a:t>
            </a:r>
            <a:endParaRPr lang="en-US" sz="3200" b="1" dirty="0">
              <a:solidFill>
                <a:srgbClr val="A6377D"/>
              </a:solidFill>
              <a:effectLst/>
              <a:latin typeface="Calibri" panose="020F0502020204030204" pitchFamily="34" charset="0"/>
              <a:ea typeface="Calibri" panose="020F0502020204030204" pitchFamily="34" charset="0"/>
              <a:cs typeface="Times New Roman" panose="02020603050405020304" pitchFamily="18" charset="0"/>
            </a:endParaRPr>
          </a:p>
          <a:p>
            <a:r>
              <a:rPr lang="en-IE" dirty="0" smtClean="0">
                <a:solidFill>
                  <a:schemeClr val="tx1">
                    <a:lumMod val="75000"/>
                    <a:lumOff val="25000"/>
                  </a:schemeClr>
                </a:solidFill>
              </a:rPr>
              <a:t>Bu </a:t>
            </a:r>
            <a:r>
              <a:rPr lang="en-IE" dirty="0" err="1" smtClean="0">
                <a:solidFill>
                  <a:schemeClr val="tx1">
                    <a:lumMod val="75000"/>
                    <a:lumOff val="25000"/>
                  </a:schemeClr>
                </a:solidFill>
              </a:rPr>
              <a:t>modülde</a:t>
            </a:r>
            <a:r>
              <a:rPr lang="en-IE" dirty="0" smtClean="0">
                <a:solidFill>
                  <a:schemeClr val="tx1">
                    <a:lumMod val="75000"/>
                    <a:lumOff val="25000"/>
                  </a:schemeClr>
                </a:solidFill>
              </a:rPr>
              <a:t>, </a:t>
            </a:r>
            <a:r>
              <a:rPr lang="en-IE" dirty="0" err="1" smtClean="0">
                <a:solidFill>
                  <a:schemeClr val="tx1">
                    <a:lumMod val="75000"/>
                    <a:lumOff val="25000"/>
                  </a:schemeClr>
                </a:solidFill>
              </a:rPr>
              <a:t>dijital</a:t>
            </a:r>
            <a:r>
              <a:rPr lang="en-IE" dirty="0" smtClean="0">
                <a:solidFill>
                  <a:schemeClr val="tx1">
                    <a:lumMod val="75000"/>
                    <a:lumOff val="25000"/>
                  </a:schemeClr>
                </a:solidFill>
              </a:rPr>
              <a:t> </a:t>
            </a:r>
            <a:r>
              <a:rPr lang="en-IE" dirty="0" err="1" smtClean="0">
                <a:solidFill>
                  <a:schemeClr val="tx1">
                    <a:lumMod val="75000"/>
                    <a:lumOff val="25000"/>
                  </a:schemeClr>
                </a:solidFill>
              </a:rPr>
              <a:t>sosyal</a:t>
            </a:r>
            <a:r>
              <a:rPr lang="en-IE" dirty="0" smtClean="0">
                <a:solidFill>
                  <a:schemeClr val="tx1">
                    <a:lumMod val="75000"/>
                    <a:lumOff val="25000"/>
                  </a:schemeClr>
                </a:solidFill>
              </a:rPr>
              <a:t> </a:t>
            </a:r>
            <a:r>
              <a:rPr lang="en-IE" dirty="0" err="1" smtClean="0">
                <a:solidFill>
                  <a:schemeClr val="tx1">
                    <a:lumMod val="75000"/>
                    <a:lumOff val="25000"/>
                  </a:schemeClr>
                </a:solidFill>
              </a:rPr>
              <a:t>inovasyon</a:t>
            </a:r>
            <a:r>
              <a:rPr lang="en-IE" dirty="0" smtClean="0">
                <a:solidFill>
                  <a:schemeClr val="tx1">
                    <a:lumMod val="75000"/>
                    <a:lumOff val="25000"/>
                  </a:schemeClr>
                </a:solidFill>
              </a:rPr>
              <a:t> </a:t>
            </a:r>
            <a:r>
              <a:rPr lang="en-IE" dirty="0" err="1" smtClean="0">
                <a:solidFill>
                  <a:schemeClr val="tx1">
                    <a:lumMod val="75000"/>
                    <a:lumOff val="25000"/>
                  </a:schemeClr>
                </a:solidFill>
              </a:rPr>
              <a:t>yoluyla</a:t>
            </a:r>
            <a:r>
              <a:rPr lang="en-IE" dirty="0" smtClean="0">
                <a:solidFill>
                  <a:schemeClr val="tx1">
                    <a:lumMod val="75000"/>
                    <a:lumOff val="25000"/>
                  </a:schemeClr>
                </a:solidFill>
              </a:rPr>
              <a:t> </a:t>
            </a:r>
            <a:r>
              <a:rPr lang="en-IE" dirty="0" err="1" smtClean="0">
                <a:solidFill>
                  <a:schemeClr val="tx1">
                    <a:lumMod val="75000"/>
                    <a:lumOff val="25000"/>
                  </a:schemeClr>
                </a:solidFill>
              </a:rPr>
              <a:t>gençlerin</a:t>
            </a:r>
            <a:r>
              <a:rPr lang="en-IE" dirty="0" smtClean="0">
                <a:solidFill>
                  <a:schemeClr val="tx1">
                    <a:lumMod val="75000"/>
                    <a:lumOff val="25000"/>
                  </a:schemeClr>
                </a:solidFill>
              </a:rPr>
              <a:t> </a:t>
            </a:r>
            <a:r>
              <a:rPr lang="en-IE" dirty="0" err="1" smtClean="0">
                <a:solidFill>
                  <a:schemeClr val="tx1">
                    <a:lumMod val="75000"/>
                    <a:lumOff val="25000"/>
                  </a:schemeClr>
                </a:solidFill>
              </a:rPr>
              <a:t>Dünyanın</a:t>
            </a:r>
            <a:r>
              <a:rPr lang="en-IE" dirty="0" smtClean="0">
                <a:solidFill>
                  <a:schemeClr val="tx1">
                    <a:lumMod val="75000"/>
                    <a:lumOff val="25000"/>
                  </a:schemeClr>
                </a:solidFill>
              </a:rPr>
              <a:t> </a:t>
            </a:r>
            <a:r>
              <a:rPr lang="en-IE" dirty="0" err="1" smtClean="0">
                <a:solidFill>
                  <a:schemeClr val="tx1">
                    <a:lumMod val="75000"/>
                    <a:lumOff val="25000"/>
                  </a:schemeClr>
                </a:solidFill>
              </a:rPr>
              <a:t>kritik</a:t>
            </a:r>
            <a:r>
              <a:rPr lang="en-IE" dirty="0" smtClean="0">
                <a:solidFill>
                  <a:schemeClr val="tx1">
                    <a:lumMod val="75000"/>
                    <a:lumOff val="25000"/>
                  </a:schemeClr>
                </a:solidFill>
              </a:rPr>
              <a:t> </a:t>
            </a:r>
            <a:r>
              <a:rPr lang="en-IE" dirty="0" err="1" smtClean="0">
                <a:solidFill>
                  <a:schemeClr val="tx1">
                    <a:lumMod val="75000"/>
                    <a:lumOff val="25000"/>
                  </a:schemeClr>
                </a:solidFill>
              </a:rPr>
              <a:t>küresel</a:t>
            </a:r>
            <a:r>
              <a:rPr lang="en-IE" dirty="0" smtClean="0">
                <a:solidFill>
                  <a:schemeClr val="tx1">
                    <a:lumMod val="75000"/>
                    <a:lumOff val="25000"/>
                  </a:schemeClr>
                </a:solidFill>
              </a:rPr>
              <a:t> </a:t>
            </a:r>
            <a:r>
              <a:rPr lang="en-IE" dirty="0" err="1" smtClean="0">
                <a:solidFill>
                  <a:schemeClr val="tx1">
                    <a:lumMod val="75000"/>
                    <a:lumOff val="25000"/>
                  </a:schemeClr>
                </a:solidFill>
              </a:rPr>
              <a:t>sorunlarının</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zorluklarının</a:t>
            </a:r>
            <a:r>
              <a:rPr lang="en-IE" dirty="0" smtClean="0">
                <a:solidFill>
                  <a:schemeClr val="tx1">
                    <a:lumMod val="75000"/>
                    <a:lumOff val="25000"/>
                  </a:schemeClr>
                </a:solidFill>
              </a:rPr>
              <a:t> 17'sine </a:t>
            </a:r>
            <a:r>
              <a:rPr lang="en-IE" dirty="0" err="1" smtClean="0">
                <a:solidFill>
                  <a:schemeClr val="tx1">
                    <a:lumMod val="75000"/>
                    <a:lumOff val="25000"/>
                  </a:schemeClr>
                </a:solidFill>
              </a:rPr>
              <a:t>yardım</a:t>
            </a:r>
            <a:r>
              <a:rPr lang="en-IE" dirty="0" smtClean="0">
                <a:solidFill>
                  <a:schemeClr val="tx1">
                    <a:lumMod val="75000"/>
                    <a:lumOff val="25000"/>
                  </a:schemeClr>
                </a:solidFill>
              </a:rPr>
              <a:t> </a:t>
            </a:r>
            <a:r>
              <a:rPr lang="en-IE" dirty="0" err="1" smtClean="0">
                <a:solidFill>
                  <a:schemeClr val="tx1">
                    <a:lumMod val="75000"/>
                    <a:lumOff val="25000"/>
                  </a:schemeClr>
                </a:solidFill>
              </a:rPr>
              <a:t>etmek</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bunları</a:t>
            </a:r>
            <a:r>
              <a:rPr lang="en-IE" dirty="0" smtClean="0">
                <a:solidFill>
                  <a:schemeClr val="tx1">
                    <a:lumMod val="75000"/>
                    <a:lumOff val="25000"/>
                  </a:schemeClr>
                </a:solidFill>
              </a:rPr>
              <a:t> </a:t>
            </a:r>
            <a:r>
              <a:rPr lang="en-IE" dirty="0" err="1" smtClean="0">
                <a:solidFill>
                  <a:schemeClr val="tx1">
                    <a:lumMod val="75000"/>
                    <a:lumOff val="25000"/>
                  </a:schemeClr>
                </a:solidFill>
              </a:rPr>
              <a:t>hafifletmek</a:t>
            </a:r>
            <a:r>
              <a:rPr lang="en-IE" dirty="0" smtClean="0">
                <a:solidFill>
                  <a:schemeClr val="tx1">
                    <a:lumMod val="75000"/>
                    <a:lumOff val="25000"/>
                  </a:schemeClr>
                </a:solidFill>
              </a:rPr>
              <a:t> </a:t>
            </a:r>
            <a:r>
              <a:rPr lang="en-IE" dirty="0" err="1" smtClean="0">
                <a:solidFill>
                  <a:schemeClr val="tx1">
                    <a:lumMod val="75000"/>
                    <a:lumOff val="25000"/>
                  </a:schemeClr>
                </a:solidFill>
              </a:rPr>
              <a:t>için</a:t>
            </a:r>
            <a:r>
              <a:rPr lang="en-IE" dirty="0" smtClean="0">
                <a:solidFill>
                  <a:schemeClr val="tx1">
                    <a:lumMod val="75000"/>
                    <a:lumOff val="25000"/>
                  </a:schemeClr>
                </a:solidFill>
              </a:rPr>
              <a:t> </a:t>
            </a:r>
            <a:r>
              <a:rPr lang="en-IE" dirty="0" err="1" smtClean="0">
                <a:solidFill>
                  <a:schemeClr val="tx1">
                    <a:lumMod val="75000"/>
                    <a:lumOff val="25000"/>
                  </a:schemeClr>
                </a:solidFill>
              </a:rPr>
              <a:t>nasıl</a:t>
            </a:r>
            <a:r>
              <a:rPr lang="en-IE" dirty="0" smtClean="0">
                <a:solidFill>
                  <a:schemeClr val="tx1">
                    <a:lumMod val="75000"/>
                    <a:lumOff val="25000"/>
                  </a:schemeClr>
                </a:solidFill>
              </a:rPr>
              <a:t> </a:t>
            </a:r>
            <a:r>
              <a:rPr lang="en-IE" dirty="0" err="1" smtClean="0">
                <a:solidFill>
                  <a:schemeClr val="tx1">
                    <a:lumMod val="75000"/>
                    <a:lumOff val="25000"/>
                  </a:schemeClr>
                </a:solidFill>
              </a:rPr>
              <a:t>mükemmel</a:t>
            </a:r>
            <a:r>
              <a:rPr lang="en-IE" dirty="0" smtClean="0">
                <a:solidFill>
                  <a:schemeClr val="tx1">
                    <a:lumMod val="75000"/>
                    <a:lumOff val="25000"/>
                  </a:schemeClr>
                </a:solidFill>
              </a:rPr>
              <a:t> </a:t>
            </a:r>
            <a:r>
              <a:rPr lang="en-IE" dirty="0" err="1" smtClean="0">
                <a:solidFill>
                  <a:schemeClr val="tx1">
                    <a:lumMod val="75000"/>
                    <a:lumOff val="25000"/>
                  </a:schemeClr>
                </a:solidFill>
              </a:rPr>
              <a:t>bir</a:t>
            </a:r>
            <a:r>
              <a:rPr lang="en-IE" dirty="0" smtClean="0">
                <a:solidFill>
                  <a:schemeClr val="tx1">
                    <a:lumMod val="75000"/>
                    <a:lumOff val="25000"/>
                  </a:schemeClr>
                </a:solidFill>
              </a:rPr>
              <a:t> </a:t>
            </a:r>
            <a:r>
              <a:rPr lang="en-IE" dirty="0" err="1" smtClean="0">
                <a:solidFill>
                  <a:schemeClr val="tx1">
                    <a:lumMod val="75000"/>
                    <a:lumOff val="25000"/>
                  </a:schemeClr>
                </a:solidFill>
              </a:rPr>
              <a:t>şekilde</a:t>
            </a:r>
            <a:r>
              <a:rPr lang="en-IE" dirty="0" smtClean="0">
                <a:solidFill>
                  <a:schemeClr val="tx1">
                    <a:lumMod val="75000"/>
                    <a:lumOff val="25000"/>
                  </a:schemeClr>
                </a:solidFill>
              </a:rPr>
              <a:t> </a:t>
            </a:r>
            <a:r>
              <a:rPr lang="en-IE" dirty="0" err="1" smtClean="0">
                <a:solidFill>
                  <a:schemeClr val="tx1">
                    <a:lumMod val="75000"/>
                    <a:lumOff val="25000"/>
                  </a:schemeClr>
                </a:solidFill>
              </a:rPr>
              <a:t>hazırlandıklarını</a:t>
            </a:r>
            <a:r>
              <a:rPr lang="en-IE" dirty="0" smtClean="0">
                <a:solidFill>
                  <a:schemeClr val="tx1">
                    <a:lumMod val="75000"/>
                    <a:lumOff val="25000"/>
                  </a:schemeClr>
                </a:solidFill>
              </a:rPr>
              <a:t> </a:t>
            </a:r>
            <a:r>
              <a:rPr lang="en-IE" dirty="0" err="1" smtClean="0">
                <a:solidFill>
                  <a:schemeClr val="tx1">
                    <a:lumMod val="75000"/>
                    <a:lumOff val="25000"/>
                  </a:schemeClr>
                </a:solidFill>
              </a:rPr>
              <a:t>öğreneceksiniz</a:t>
            </a:r>
            <a:r>
              <a:rPr lang="en-IE" dirty="0" smtClean="0">
                <a:solidFill>
                  <a:schemeClr val="tx1">
                    <a:lumMod val="75000"/>
                    <a:lumOff val="25000"/>
                  </a:schemeClr>
                </a:solidFill>
              </a:rPr>
              <a:t>. </a:t>
            </a:r>
            <a:r>
              <a:rPr lang="en-IE" dirty="0" err="1" smtClean="0">
                <a:solidFill>
                  <a:schemeClr val="tx1">
                    <a:lumMod val="75000"/>
                    <a:lumOff val="25000"/>
                  </a:schemeClr>
                </a:solidFill>
              </a:rPr>
              <a:t>Halihazırda</a:t>
            </a:r>
            <a:r>
              <a:rPr lang="en-IE" dirty="0" smtClean="0">
                <a:solidFill>
                  <a:schemeClr val="tx1">
                    <a:lumMod val="75000"/>
                    <a:lumOff val="25000"/>
                  </a:schemeClr>
                </a:solidFill>
              </a:rPr>
              <a:t> </a:t>
            </a:r>
            <a:r>
              <a:rPr lang="en-IE" dirty="0" err="1" smtClean="0">
                <a:solidFill>
                  <a:schemeClr val="tx1">
                    <a:lumMod val="75000"/>
                    <a:lumOff val="25000"/>
                  </a:schemeClr>
                </a:solidFill>
              </a:rPr>
              <a:t>teknik</a:t>
            </a:r>
            <a:r>
              <a:rPr lang="en-IE" dirty="0" smtClean="0">
                <a:solidFill>
                  <a:schemeClr val="tx1">
                    <a:lumMod val="75000"/>
                    <a:lumOff val="25000"/>
                  </a:schemeClr>
                </a:solidFill>
              </a:rPr>
              <a:t> </a:t>
            </a:r>
            <a:r>
              <a:rPr lang="en-IE" dirty="0" err="1" smtClean="0">
                <a:solidFill>
                  <a:schemeClr val="tx1">
                    <a:lumMod val="75000"/>
                    <a:lumOff val="25000"/>
                  </a:schemeClr>
                </a:solidFill>
              </a:rPr>
              <a:t>olarak</a:t>
            </a:r>
            <a:r>
              <a:rPr lang="en-IE" dirty="0" smtClean="0">
                <a:solidFill>
                  <a:schemeClr val="tx1">
                    <a:lumMod val="75000"/>
                    <a:lumOff val="25000"/>
                  </a:schemeClr>
                </a:solidFill>
              </a:rPr>
              <a:t> </a:t>
            </a:r>
            <a:r>
              <a:rPr lang="en-IE" dirty="0" err="1" smtClean="0">
                <a:solidFill>
                  <a:schemeClr val="tx1">
                    <a:lumMod val="75000"/>
                    <a:lumOff val="25000"/>
                  </a:schemeClr>
                </a:solidFill>
              </a:rPr>
              <a:t>mükemmel</a:t>
            </a:r>
            <a:r>
              <a:rPr lang="en-IE" dirty="0" smtClean="0">
                <a:solidFill>
                  <a:schemeClr val="tx1">
                    <a:lumMod val="75000"/>
                    <a:lumOff val="25000"/>
                  </a:schemeClr>
                </a:solidFill>
              </a:rPr>
              <a:t> </a:t>
            </a:r>
            <a:r>
              <a:rPr lang="en-IE" dirty="0" err="1" smtClean="0">
                <a:solidFill>
                  <a:schemeClr val="tx1">
                    <a:lumMod val="75000"/>
                    <a:lumOff val="25000"/>
                  </a:schemeClr>
                </a:solidFill>
              </a:rPr>
              <a:t>bir</a:t>
            </a:r>
            <a:r>
              <a:rPr lang="en-IE" dirty="0" smtClean="0">
                <a:solidFill>
                  <a:schemeClr val="tx1">
                    <a:lumMod val="75000"/>
                    <a:lumOff val="25000"/>
                  </a:schemeClr>
                </a:solidFill>
              </a:rPr>
              <a:t> </a:t>
            </a:r>
            <a:r>
              <a:rPr lang="en-IE" dirty="0" err="1" smtClean="0">
                <a:solidFill>
                  <a:schemeClr val="tx1">
                    <a:lumMod val="75000"/>
                    <a:lumOff val="25000"/>
                  </a:schemeClr>
                </a:solidFill>
              </a:rPr>
              <a:t>donanıma</a:t>
            </a:r>
            <a:r>
              <a:rPr lang="en-IE" dirty="0" smtClean="0">
                <a:solidFill>
                  <a:schemeClr val="tx1">
                    <a:lumMod val="75000"/>
                    <a:lumOff val="25000"/>
                  </a:schemeClr>
                </a:solidFill>
              </a:rPr>
              <a:t> </a:t>
            </a:r>
            <a:r>
              <a:rPr lang="en-IE" dirty="0" err="1" smtClean="0">
                <a:solidFill>
                  <a:schemeClr val="tx1">
                    <a:lumMod val="75000"/>
                    <a:lumOff val="25000"/>
                  </a:schemeClr>
                </a:solidFill>
              </a:rPr>
              <a:t>sahipler</a:t>
            </a:r>
            <a:r>
              <a:rPr lang="en-IE" dirty="0" smtClean="0">
                <a:solidFill>
                  <a:schemeClr val="tx1">
                    <a:lumMod val="75000"/>
                    <a:lumOff val="25000"/>
                  </a:schemeClr>
                </a:solidFill>
              </a:rPr>
              <a:t>, </a:t>
            </a:r>
            <a:r>
              <a:rPr lang="en-IE" dirty="0" err="1" smtClean="0">
                <a:solidFill>
                  <a:schemeClr val="tx1">
                    <a:lumMod val="75000"/>
                    <a:lumOff val="25000"/>
                  </a:schemeClr>
                </a:solidFill>
              </a:rPr>
              <a:t>sosyal</a:t>
            </a:r>
            <a:r>
              <a:rPr lang="en-IE" dirty="0" smtClean="0">
                <a:solidFill>
                  <a:schemeClr val="tx1">
                    <a:lumMod val="75000"/>
                    <a:lumOff val="25000"/>
                  </a:schemeClr>
                </a:solidFill>
              </a:rPr>
              <a:t> </a:t>
            </a:r>
            <a:r>
              <a:rPr lang="en-IE" dirty="0" err="1" smtClean="0">
                <a:solidFill>
                  <a:schemeClr val="tx1">
                    <a:lumMod val="75000"/>
                    <a:lumOff val="25000"/>
                  </a:schemeClr>
                </a:solidFill>
              </a:rPr>
              <a:t>olarak</a:t>
            </a:r>
            <a:r>
              <a:rPr lang="en-IE" dirty="0" smtClean="0">
                <a:solidFill>
                  <a:schemeClr val="tx1">
                    <a:lumMod val="75000"/>
                    <a:lumOff val="25000"/>
                  </a:schemeClr>
                </a:solidFill>
              </a:rPr>
              <a:t> </a:t>
            </a:r>
            <a:r>
              <a:rPr lang="en-IE" dirty="0" err="1" smtClean="0">
                <a:solidFill>
                  <a:schemeClr val="tx1">
                    <a:lumMod val="75000"/>
                    <a:lumOff val="25000"/>
                  </a:schemeClr>
                </a:solidFill>
              </a:rPr>
              <a:t>çok</a:t>
            </a:r>
            <a:r>
              <a:rPr lang="en-IE" dirty="0" smtClean="0">
                <a:solidFill>
                  <a:schemeClr val="tx1">
                    <a:lumMod val="75000"/>
                    <a:lumOff val="25000"/>
                  </a:schemeClr>
                </a:solidFill>
              </a:rPr>
              <a:t> </a:t>
            </a:r>
            <a:r>
              <a:rPr lang="en-IE" dirty="0" err="1" smtClean="0">
                <a:solidFill>
                  <a:schemeClr val="tx1">
                    <a:lumMod val="75000"/>
                    <a:lumOff val="25000"/>
                  </a:schemeClr>
                </a:solidFill>
              </a:rPr>
              <a:t>sorumlular</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şimdiden</a:t>
            </a:r>
            <a:r>
              <a:rPr lang="en-IE" dirty="0" smtClean="0">
                <a:solidFill>
                  <a:schemeClr val="tx1">
                    <a:lumMod val="75000"/>
                    <a:lumOff val="25000"/>
                  </a:schemeClr>
                </a:solidFill>
              </a:rPr>
              <a:t> </a:t>
            </a:r>
            <a:r>
              <a:rPr lang="en-IE" dirty="0" err="1" smtClean="0">
                <a:solidFill>
                  <a:schemeClr val="tx1">
                    <a:lumMod val="75000"/>
                    <a:lumOff val="25000"/>
                  </a:schemeClr>
                </a:solidFill>
              </a:rPr>
              <a:t>dünyayı</a:t>
            </a:r>
            <a:r>
              <a:rPr lang="en-IE" dirty="0" smtClean="0">
                <a:solidFill>
                  <a:schemeClr val="tx1">
                    <a:lumMod val="75000"/>
                    <a:lumOff val="25000"/>
                  </a:schemeClr>
                </a:solidFill>
              </a:rPr>
              <a:t> </a:t>
            </a:r>
            <a:r>
              <a:rPr lang="en-IE" dirty="0" err="1" smtClean="0">
                <a:solidFill>
                  <a:schemeClr val="tx1">
                    <a:lumMod val="75000"/>
                    <a:lumOff val="25000"/>
                  </a:schemeClr>
                </a:solidFill>
              </a:rPr>
              <a:t>herkes</a:t>
            </a:r>
            <a:r>
              <a:rPr lang="en-IE" dirty="0" smtClean="0">
                <a:solidFill>
                  <a:schemeClr val="tx1">
                    <a:lumMod val="75000"/>
                    <a:lumOff val="25000"/>
                  </a:schemeClr>
                </a:solidFill>
              </a:rPr>
              <a:t> </a:t>
            </a:r>
            <a:r>
              <a:rPr lang="en-IE" dirty="0" err="1" smtClean="0">
                <a:solidFill>
                  <a:schemeClr val="tx1">
                    <a:lumMod val="75000"/>
                    <a:lumOff val="25000"/>
                  </a:schemeClr>
                </a:solidFill>
              </a:rPr>
              <a:t>için</a:t>
            </a:r>
            <a:r>
              <a:rPr lang="en-IE" dirty="0" smtClean="0">
                <a:solidFill>
                  <a:schemeClr val="tx1">
                    <a:lumMod val="75000"/>
                    <a:lumOff val="25000"/>
                  </a:schemeClr>
                </a:solidFill>
              </a:rPr>
              <a:t> </a:t>
            </a:r>
            <a:r>
              <a:rPr lang="en-IE" dirty="0" err="1" smtClean="0">
                <a:solidFill>
                  <a:schemeClr val="tx1">
                    <a:lumMod val="75000"/>
                    <a:lumOff val="25000"/>
                  </a:schemeClr>
                </a:solidFill>
              </a:rPr>
              <a:t>kurtarmak</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geliştirmek</a:t>
            </a:r>
            <a:r>
              <a:rPr lang="en-IE" dirty="0" smtClean="0">
                <a:solidFill>
                  <a:schemeClr val="tx1">
                    <a:lumMod val="75000"/>
                    <a:lumOff val="25000"/>
                  </a:schemeClr>
                </a:solidFill>
              </a:rPr>
              <a:t> </a:t>
            </a:r>
            <a:r>
              <a:rPr lang="en-IE" dirty="0" err="1" smtClean="0">
                <a:solidFill>
                  <a:schemeClr val="tx1">
                    <a:lumMod val="75000"/>
                    <a:lumOff val="25000"/>
                  </a:schemeClr>
                </a:solidFill>
              </a:rPr>
              <a:t>için</a:t>
            </a:r>
            <a:r>
              <a:rPr lang="en-IE" dirty="0" smtClean="0">
                <a:solidFill>
                  <a:schemeClr val="tx1">
                    <a:lumMod val="75000"/>
                    <a:lumOff val="25000"/>
                  </a:schemeClr>
                </a:solidFill>
              </a:rPr>
              <a:t> </a:t>
            </a:r>
            <a:r>
              <a:rPr lang="en-IE" dirty="0" err="1" smtClean="0">
                <a:solidFill>
                  <a:schemeClr val="tx1">
                    <a:lumMod val="75000"/>
                    <a:lumOff val="25000"/>
                  </a:schemeClr>
                </a:solidFill>
              </a:rPr>
              <a:t>büyük</a:t>
            </a:r>
            <a:r>
              <a:rPr lang="en-IE" dirty="0" smtClean="0">
                <a:solidFill>
                  <a:schemeClr val="tx1">
                    <a:lumMod val="75000"/>
                    <a:lumOff val="25000"/>
                  </a:schemeClr>
                </a:solidFill>
              </a:rPr>
              <a:t> </a:t>
            </a:r>
            <a:r>
              <a:rPr lang="en-IE" dirty="0" err="1" smtClean="0">
                <a:solidFill>
                  <a:schemeClr val="tx1">
                    <a:lumMod val="75000"/>
                    <a:lumOff val="25000"/>
                  </a:schemeClr>
                </a:solidFill>
              </a:rPr>
              <a:t>bir</a:t>
            </a:r>
            <a:r>
              <a:rPr lang="en-IE" dirty="0" smtClean="0">
                <a:solidFill>
                  <a:schemeClr val="tx1">
                    <a:lumMod val="75000"/>
                    <a:lumOff val="25000"/>
                  </a:schemeClr>
                </a:solidFill>
              </a:rPr>
              <a:t> </a:t>
            </a:r>
            <a:r>
              <a:rPr lang="en-IE" dirty="0" err="1" smtClean="0">
                <a:solidFill>
                  <a:schemeClr val="tx1">
                    <a:lumMod val="75000"/>
                    <a:lumOff val="25000"/>
                  </a:schemeClr>
                </a:solidFill>
              </a:rPr>
              <a:t>eğilim</a:t>
            </a:r>
            <a:r>
              <a:rPr lang="en-IE" dirty="0" smtClean="0">
                <a:solidFill>
                  <a:schemeClr val="tx1">
                    <a:lumMod val="75000"/>
                    <a:lumOff val="25000"/>
                  </a:schemeClr>
                </a:solidFill>
              </a:rPr>
              <a:t> </a:t>
            </a:r>
            <a:r>
              <a:rPr lang="en-IE" dirty="0" err="1" smtClean="0">
                <a:solidFill>
                  <a:schemeClr val="tx1">
                    <a:lumMod val="75000"/>
                    <a:lumOff val="25000"/>
                  </a:schemeClr>
                </a:solidFill>
              </a:rPr>
              <a:t>hissediyorlar</a:t>
            </a:r>
            <a:r>
              <a:rPr lang="en-IE" dirty="0" smtClean="0">
                <a:solidFill>
                  <a:schemeClr val="tx1">
                    <a:lumMod val="75000"/>
                    <a:lumOff val="25000"/>
                  </a:schemeClr>
                </a:solidFill>
              </a:rPr>
              <a:t>.</a:t>
            </a:r>
          </a:p>
          <a:p>
            <a:r>
              <a:rPr lang="en-IE" b="1" dirty="0" err="1" smtClean="0">
                <a:solidFill>
                  <a:srgbClr val="ED2A59"/>
                </a:solidFill>
              </a:rPr>
              <a:t>Modül</a:t>
            </a:r>
            <a:r>
              <a:rPr lang="en-IE" b="1" dirty="0" smtClean="0">
                <a:solidFill>
                  <a:srgbClr val="ED2A59"/>
                </a:solidFill>
              </a:rPr>
              <a:t> 2</a:t>
            </a:r>
            <a:r>
              <a:rPr lang="en-IE" dirty="0" smtClean="0">
                <a:solidFill>
                  <a:schemeClr val="tx1">
                    <a:lumMod val="75000"/>
                    <a:lumOff val="25000"/>
                  </a:schemeClr>
                </a:solidFill>
              </a:rPr>
              <a:t>, </a:t>
            </a:r>
            <a:r>
              <a:rPr lang="en-IE" dirty="0" err="1" smtClean="0">
                <a:solidFill>
                  <a:schemeClr val="tx1">
                    <a:lumMod val="75000"/>
                    <a:lumOff val="25000"/>
                  </a:schemeClr>
                </a:solidFill>
              </a:rPr>
              <a:t>mevcut</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en </a:t>
            </a:r>
            <a:r>
              <a:rPr lang="en-IE" dirty="0" err="1" smtClean="0">
                <a:solidFill>
                  <a:schemeClr val="tx1">
                    <a:lumMod val="75000"/>
                    <a:lumOff val="25000"/>
                  </a:schemeClr>
                </a:solidFill>
              </a:rPr>
              <a:t>kritik</a:t>
            </a:r>
            <a:r>
              <a:rPr lang="en-IE" dirty="0" smtClean="0">
                <a:solidFill>
                  <a:schemeClr val="tx1">
                    <a:lumMod val="75000"/>
                    <a:lumOff val="25000"/>
                  </a:schemeClr>
                </a:solidFill>
              </a:rPr>
              <a:t> </a:t>
            </a:r>
            <a:r>
              <a:rPr lang="en-IE" dirty="0" err="1" smtClean="0">
                <a:solidFill>
                  <a:schemeClr val="tx1">
                    <a:lumMod val="75000"/>
                    <a:lumOff val="25000"/>
                  </a:schemeClr>
                </a:solidFill>
              </a:rPr>
              <a:t>küresel</a:t>
            </a:r>
            <a:r>
              <a:rPr lang="en-IE" dirty="0" smtClean="0">
                <a:solidFill>
                  <a:schemeClr val="tx1">
                    <a:lumMod val="75000"/>
                    <a:lumOff val="25000"/>
                  </a:schemeClr>
                </a:solidFill>
              </a:rPr>
              <a:t> </a:t>
            </a:r>
            <a:r>
              <a:rPr lang="en-IE" dirty="0" err="1" smtClean="0">
                <a:solidFill>
                  <a:schemeClr val="tx1">
                    <a:lumMod val="75000"/>
                    <a:lumOff val="25000"/>
                  </a:schemeClr>
                </a:solidFill>
              </a:rPr>
              <a:t>sosyal</a:t>
            </a:r>
            <a:r>
              <a:rPr lang="en-IE" dirty="0" smtClean="0">
                <a:solidFill>
                  <a:schemeClr val="tx1">
                    <a:lumMod val="75000"/>
                    <a:lumOff val="25000"/>
                  </a:schemeClr>
                </a:solidFill>
              </a:rPr>
              <a:t> </a:t>
            </a:r>
            <a:r>
              <a:rPr lang="en-IE" dirty="0" err="1" smtClean="0">
                <a:solidFill>
                  <a:schemeClr val="tx1">
                    <a:lumMod val="75000"/>
                    <a:lumOff val="25000"/>
                  </a:schemeClr>
                </a:solidFill>
              </a:rPr>
              <a:t>sorunları</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zorlukları</a:t>
            </a:r>
            <a:r>
              <a:rPr lang="en-IE" dirty="0" smtClean="0">
                <a:solidFill>
                  <a:schemeClr val="tx1">
                    <a:lumMod val="75000"/>
                    <a:lumOff val="25000"/>
                  </a:schemeClr>
                </a:solidFill>
              </a:rPr>
              <a:t>, </a:t>
            </a:r>
            <a:r>
              <a:rPr lang="en-IE" dirty="0" err="1" smtClean="0">
                <a:solidFill>
                  <a:schemeClr val="tx1">
                    <a:lumMod val="75000"/>
                    <a:lumOff val="25000"/>
                  </a:schemeClr>
                </a:solidFill>
              </a:rPr>
              <a:t>etkileri</a:t>
            </a:r>
            <a:r>
              <a:rPr lang="en-IE" dirty="0" smtClean="0">
                <a:solidFill>
                  <a:schemeClr val="tx1">
                    <a:lumMod val="75000"/>
                    <a:lumOff val="25000"/>
                  </a:schemeClr>
                </a:solidFill>
              </a:rPr>
              <a:t> </a:t>
            </a:r>
            <a:r>
              <a:rPr lang="en-IE" dirty="0" err="1" smtClean="0">
                <a:solidFill>
                  <a:schemeClr val="tx1">
                    <a:lumMod val="75000"/>
                    <a:lumOff val="25000"/>
                  </a:schemeClr>
                </a:solidFill>
              </a:rPr>
              <a:t>vurgular</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dijital</a:t>
            </a:r>
            <a:r>
              <a:rPr lang="en-IE" dirty="0" smtClean="0">
                <a:solidFill>
                  <a:schemeClr val="tx1">
                    <a:lumMod val="75000"/>
                    <a:lumOff val="25000"/>
                  </a:schemeClr>
                </a:solidFill>
              </a:rPr>
              <a:t> </a:t>
            </a:r>
            <a:r>
              <a:rPr lang="en-IE" dirty="0" err="1" smtClean="0">
                <a:solidFill>
                  <a:schemeClr val="tx1">
                    <a:lumMod val="75000"/>
                    <a:lumOff val="25000"/>
                  </a:schemeClr>
                </a:solidFill>
              </a:rPr>
              <a:t>sosyal</a:t>
            </a:r>
            <a:r>
              <a:rPr lang="en-IE" dirty="0" smtClean="0">
                <a:solidFill>
                  <a:schemeClr val="tx1">
                    <a:lumMod val="75000"/>
                    <a:lumOff val="25000"/>
                  </a:schemeClr>
                </a:solidFill>
              </a:rPr>
              <a:t> </a:t>
            </a:r>
            <a:r>
              <a:rPr lang="en-IE" dirty="0" err="1" smtClean="0">
                <a:solidFill>
                  <a:schemeClr val="tx1">
                    <a:lumMod val="75000"/>
                    <a:lumOff val="25000"/>
                  </a:schemeClr>
                </a:solidFill>
              </a:rPr>
              <a:t>inovasyon</a:t>
            </a:r>
            <a:r>
              <a:rPr lang="en-IE" dirty="0" smtClean="0">
                <a:solidFill>
                  <a:schemeClr val="tx1">
                    <a:lumMod val="75000"/>
                    <a:lumOff val="25000"/>
                  </a:schemeClr>
                </a:solidFill>
              </a:rPr>
              <a:t> </a:t>
            </a:r>
            <a:r>
              <a:rPr lang="en-IE" dirty="0" err="1" smtClean="0">
                <a:solidFill>
                  <a:schemeClr val="tx1">
                    <a:lumMod val="75000"/>
                    <a:lumOff val="25000"/>
                  </a:schemeClr>
                </a:solidFill>
              </a:rPr>
              <a:t>çözümleri</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fırsatları</a:t>
            </a:r>
            <a:r>
              <a:rPr lang="en-IE" dirty="0" smtClean="0">
                <a:solidFill>
                  <a:schemeClr val="tx1">
                    <a:lumMod val="75000"/>
                    <a:lumOff val="25000"/>
                  </a:schemeClr>
                </a:solidFill>
              </a:rPr>
              <a:t> </a:t>
            </a:r>
            <a:r>
              <a:rPr lang="en-IE" dirty="0" err="1" smtClean="0">
                <a:solidFill>
                  <a:schemeClr val="tx1">
                    <a:lumMod val="75000"/>
                    <a:lumOff val="25000"/>
                  </a:schemeClr>
                </a:solidFill>
              </a:rPr>
              <a:t>aracılığıyla</a:t>
            </a:r>
            <a:r>
              <a:rPr lang="en-IE" dirty="0" smtClean="0">
                <a:solidFill>
                  <a:schemeClr val="tx1">
                    <a:lumMod val="75000"/>
                    <a:lumOff val="25000"/>
                  </a:schemeClr>
                </a:solidFill>
              </a:rPr>
              <a:t> </a:t>
            </a:r>
            <a:r>
              <a:rPr lang="en-IE" dirty="0" err="1" smtClean="0">
                <a:solidFill>
                  <a:schemeClr val="tx1">
                    <a:lumMod val="75000"/>
                    <a:lumOff val="25000"/>
                  </a:schemeClr>
                </a:solidFill>
              </a:rPr>
              <a:t>gençlerin</a:t>
            </a:r>
            <a:r>
              <a:rPr lang="en-IE" dirty="0" smtClean="0">
                <a:solidFill>
                  <a:schemeClr val="tx1">
                    <a:lumMod val="75000"/>
                    <a:lumOff val="25000"/>
                  </a:schemeClr>
                </a:solidFill>
              </a:rPr>
              <a:t> </a:t>
            </a:r>
            <a:r>
              <a:rPr lang="en-IE" dirty="0" err="1" smtClean="0">
                <a:solidFill>
                  <a:schemeClr val="tx1">
                    <a:lumMod val="75000"/>
                    <a:lumOff val="25000"/>
                  </a:schemeClr>
                </a:solidFill>
              </a:rPr>
              <a:t>dünyada</a:t>
            </a:r>
            <a:r>
              <a:rPr lang="en-IE" dirty="0" smtClean="0">
                <a:solidFill>
                  <a:schemeClr val="tx1">
                    <a:lumMod val="75000"/>
                    <a:lumOff val="25000"/>
                  </a:schemeClr>
                </a:solidFill>
              </a:rPr>
              <a:t> </a:t>
            </a:r>
            <a:r>
              <a:rPr lang="en-IE" dirty="0" err="1" smtClean="0">
                <a:solidFill>
                  <a:schemeClr val="tx1">
                    <a:lumMod val="75000"/>
                    <a:lumOff val="25000"/>
                  </a:schemeClr>
                </a:solidFill>
              </a:rPr>
              <a:t>nasıl</a:t>
            </a:r>
            <a:r>
              <a:rPr lang="en-IE" dirty="0" smtClean="0">
                <a:solidFill>
                  <a:schemeClr val="tx1">
                    <a:lumMod val="75000"/>
                    <a:lumOff val="25000"/>
                  </a:schemeClr>
                </a:solidFill>
              </a:rPr>
              <a:t> son </a:t>
            </a:r>
            <a:r>
              <a:rPr lang="en-IE" dirty="0" err="1" smtClean="0">
                <a:solidFill>
                  <a:schemeClr val="tx1">
                    <a:lumMod val="75000"/>
                    <a:lumOff val="25000"/>
                  </a:schemeClr>
                </a:solidFill>
              </a:rPr>
              <a:t>derece</a:t>
            </a:r>
            <a:r>
              <a:rPr lang="en-IE" dirty="0" smtClean="0">
                <a:solidFill>
                  <a:schemeClr val="tx1">
                    <a:lumMod val="75000"/>
                    <a:lumOff val="25000"/>
                  </a:schemeClr>
                </a:solidFill>
              </a:rPr>
              <a:t> </a:t>
            </a:r>
            <a:r>
              <a:rPr lang="en-IE" dirty="0" err="1" smtClean="0">
                <a:solidFill>
                  <a:schemeClr val="tx1">
                    <a:lumMod val="75000"/>
                    <a:lumOff val="25000"/>
                  </a:schemeClr>
                </a:solidFill>
              </a:rPr>
              <a:t>olumlu</a:t>
            </a:r>
            <a:r>
              <a:rPr lang="en-IE" dirty="0" smtClean="0">
                <a:solidFill>
                  <a:schemeClr val="tx1">
                    <a:lumMod val="75000"/>
                    <a:lumOff val="25000"/>
                  </a:schemeClr>
                </a:solidFill>
              </a:rPr>
              <a:t> </a:t>
            </a:r>
            <a:r>
              <a:rPr lang="en-IE" dirty="0" err="1" smtClean="0">
                <a:solidFill>
                  <a:schemeClr val="tx1">
                    <a:lumMod val="75000"/>
                    <a:lumOff val="25000"/>
                  </a:schemeClr>
                </a:solidFill>
              </a:rPr>
              <a:t>bir</a:t>
            </a:r>
            <a:r>
              <a:rPr lang="en-IE" dirty="0" smtClean="0">
                <a:solidFill>
                  <a:schemeClr val="tx1">
                    <a:lumMod val="75000"/>
                    <a:lumOff val="25000"/>
                  </a:schemeClr>
                </a:solidFill>
              </a:rPr>
              <a:t> </a:t>
            </a:r>
            <a:r>
              <a:rPr lang="en-IE" dirty="0" err="1" smtClean="0">
                <a:solidFill>
                  <a:schemeClr val="tx1">
                    <a:lumMod val="75000"/>
                    <a:lumOff val="25000"/>
                  </a:schemeClr>
                </a:solidFill>
              </a:rPr>
              <a:t>iz</a:t>
            </a:r>
            <a:r>
              <a:rPr lang="en-IE" dirty="0" smtClean="0">
                <a:solidFill>
                  <a:schemeClr val="tx1">
                    <a:lumMod val="75000"/>
                    <a:lumOff val="25000"/>
                  </a:schemeClr>
                </a:solidFill>
              </a:rPr>
              <a:t> </a:t>
            </a:r>
            <a:r>
              <a:rPr lang="en-IE" dirty="0" err="1" smtClean="0">
                <a:solidFill>
                  <a:schemeClr val="tx1">
                    <a:lumMod val="75000"/>
                    <a:lumOff val="25000"/>
                  </a:schemeClr>
                </a:solidFill>
              </a:rPr>
              <a:t>bıraktığını</a:t>
            </a:r>
            <a:r>
              <a:rPr lang="en-IE" dirty="0" smtClean="0">
                <a:solidFill>
                  <a:schemeClr val="tx1">
                    <a:lumMod val="75000"/>
                    <a:lumOff val="25000"/>
                  </a:schemeClr>
                </a:solidFill>
              </a:rPr>
              <a:t> </a:t>
            </a:r>
            <a:r>
              <a:rPr lang="en-IE" dirty="0" err="1" smtClean="0">
                <a:solidFill>
                  <a:schemeClr val="tx1">
                    <a:lumMod val="75000"/>
                    <a:lumOff val="25000"/>
                  </a:schemeClr>
                </a:solidFill>
              </a:rPr>
              <a:t>gösterir</a:t>
            </a:r>
            <a:r>
              <a:rPr lang="en-IE" dirty="0" smtClean="0">
                <a:solidFill>
                  <a:schemeClr val="tx1">
                    <a:lumMod val="75000"/>
                    <a:lumOff val="25000"/>
                  </a:schemeClr>
                </a:solidFill>
              </a:rPr>
              <a:t>.</a:t>
            </a:r>
            <a:endParaRPr lang="en-IE" dirty="0">
              <a:solidFill>
                <a:schemeClr val="tx1">
                  <a:lumMod val="75000"/>
                  <a:lumOff val="25000"/>
                </a:schemeClr>
              </a:solidFill>
            </a:endParaRPr>
          </a:p>
        </p:txBody>
      </p:sp>
      <p:sp>
        <p:nvSpPr>
          <p:cNvPr id="7" name="Text Placeholder 6">
            <a:extLst>
              <a:ext uri="{FF2B5EF4-FFF2-40B4-BE49-F238E27FC236}">
                <a16:creationId xmlns:a16="http://schemas.microsoft.com/office/drawing/2014/main" xmlns="" id="{E15862F0-B198-42F0-A5A8-2A81F098AD9B}"/>
              </a:ext>
            </a:extLst>
          </p:cNvPr>
          <p:cNvSpPr>
            <a:spLocks noGrp="1"/>
          </p:cNvSpPr>
          <p:nvPr>
            <p:ph type="body" sz="quarter" idx="15"/>
          </p:nvPr>
        </p:nvSpPr>
        <p:spPr>
          <a:xfrm>
            <a:off x="323619" y="648737"/>
            <a:ext cx="11020656" cy="1825229"/>
          </a:xfrm>
          <a:solidFill>
            <a:srgbClr val="A6377D"/>
          </a:solidFill>
        </p:spPr>
        <p:txBody>
          <a:bodyPr anchor="ctr">
            <a:normAutofit/>
          </a:bodyPr>
          <a:lstStyle/>
          <a:p>
            <a:r>
              <a:rPr lang="tr-TR" dirty="0" smtClean="0">
                <a:solidFill>
                  <a:schemeClr val="bg1"/>
                </a:solidFill>
              </a:rPr>
              <a:t>Genç </a:t>
            </a:r>
            <a:r>
              <a:rPr lang="tr-TR" dirty="0" err="1" smtClean="0">
                <a:solidFill>
                  <a:schemeClr val="bg1"/>
                </a:solidFill>
              </a:rPr>
              <a:t>DSİ'ler</a:t>
            </a:r>
            <a:r>
              <a:rPr lang="tr-TR" dirty="0" smtClean="0">
                <a:solidFill>
                  <a:schemeClr val="bg1"/>
                </a:solidFill>
              </a:rPr>
              <a:t> Bireyleri ve Toplulukları Kritik Bir Şekilde Etkileyen Küresel Sosyal Sorunların Çözülmesine Nasıl Yardımcı Oluyor?</a:t>
            </a:r>
            <a:endParaRPr lang="en-IE" dirty="0">
              <a:solidFill>
                <a:schemeClr val="bg1"/>
              </a:solidFill>
            </a:endParaRPr>
          </a:p>
        </p:txBody>
      </p:sp>
    </p:spTree>
    <p:extLst>
      <p:ext uri="{BB962C8B-B14F-4D97-AF65-F5344CB8AC3E}">
        <p14:creationId xmlns:p14="http://schemas.microsoft.com/office/powerpoint/2010/main" xmlns="" val="19640186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xmlns="" id="{2BA338A0-3698-4089-8CAE-BF69937392F3}"/>
              </a:ext>
            </a:extLst>
          </p:cNvPr>
          <p:cNvSpPr>
            <a:spLocks noGrp="1"/>
          </p:cNvSpPr>
          <p:nvPr>
            <p:ph type="body" sz="quarter" idx="14"/>
          </p:nvPr>
        </p:nvSpPr>
        <p:spPr>
          <a:xfrm>
            <a:off x="886280" y="1154729"/>
            <a:ext cx="11210470" cy="3202098"/>
          </a:xfrm>
        </p:spPr>
        <p:txBody>
          <a:bodyPr/>
          <a:lstStyle/>
          <a:p>
            <a:pPr algn="ctr" fontAlgn="base"/>
            <a:r>
              <a:rPr lang="en-IE" sz="2800" b="1" dirty="0" err="1" smtClean="0">
                <a:solidFill>
                  <a:schemeClr val="tx1">
                    <a:lumMod val="75000"/>
                    <a:lumOff val="25000"/>
                  </a:schemeClr>
                </a:solidFill>
              </a:rPr>
              <a:t>Herkes</a:t>
            </a:r>
            <a:r>
              <a:rPr lang="en-IE" sz="2800" b="1" dirty="0" smtClean="0">
                <a:solidFill>
                  <a:schemeClr val="tx1">
                    <a:lumMod val="75000"/>
                    <a:lumOff val="25000"/>
                  </a:schemeClr>
                </a:solidFill>
              </a:rPr>
              <a:t> </a:t>
            </a:r>
            <a:r>
              <a:rPr lang="en-IE" sz="2800" b="1" dirty="0" err="1" smtClean="0">
                <a:solidFill>
                  <a:schemeClr val="tx1">
                    <a:lumMod val="75000"/>
                    <a:lumOff val="25000"/>
                  </a:schemeClr>
                </a:solidFill>
              </a:rPr>
              <a:t>için</a:t>
            </a:r>
            <a:r>
              <a:rPr lang="en-IE" sz="2800" b="1" dirty="0" smtClean="0">
                <a:solidFill>
                  <a:schemeClr val="tx1">
                    <a:lumMod val="75000"/>
                    <a:lumOff val="25000"/>
                  </a:schemeClr>
                </a:solidFill>
              </a:rPr>
              <a:t> </a:t>
            </a:r>
            <a:r>
              <a:rPr lang="en-IE" sz="2800" b="1" dirty="0" err="1" smtClean="0">
                <a:solidFill>
                  <a:schemeClr val="tx1">
                    <a:lumMod val="75000"/>
                    <a:lumOff val="25000"/>
                  </a:schemeClr>
                </a:solidFill>
              </a:rPr>
              <a:t>su</a:t>
            </a:r>
            <a:r>
              <a:rPr lang="en-IE" sz="2800" b="1" dirty="0" smtClean="0">
                <a:solidFill>
                  <a:schemeClr val="tx1">
                    <a:lumMod val="75000"/>
                    <a:lumOff val="25000"/>
                  </a:schemeClr>
                </a:solidFill>
              </a:rPr>
              <a:t> </a:t>
            </a:r>
            <a:r>
              <a:rPr lang="en-IE" sz="2800" b="1" dirty="0" err="1" smtClean="0">
                <a:solidFill>
                  <a:schemeClr val="tx1">
                    <a:lumMod val="75000"/>
                    <a:lumOff val="25000"/>
                  </a:schemeClr>
                </a:solidFill>
              </a:rPr>
              <a:t>ve</a:t>
            </a:r>
            <a:r>
              <a:rPr lang="en-IE" sz="2800" b="1" dirty="0" smtClean="0">
                <a:solidFill>
                  <a:schemeClr val="tx1">
                    <a:lumMod val="75000"/>
                    <a:lumOff val="25000"/>
                  </a:schemeClr>
                </a:solidFill>
              </a:rPr>
              <a:t> </a:t>
            </a:r>
            <a:r>
              <a:rPr lang="en-IE" sz="2800" b="1" dirty="0" err="1" smtClean="0">
                <a:solidFill>
                  <a:schemeClr val="tx1">
                    <a:lumMod val="75000"/>
                    <a:lumOff val="25000"/>
                  </a:schemeClr>
                </a:solidFill>
              </a:rPr>
              <a:t>sanitasyonun</a:t>
            </a:r>
            <a:r>
              <a:rPr lang="en-IE" sz="2800" b="1" dirty="0" smtClean="0">
                <a:solidFill>
                  <a:schemeClr val="tx1">
                    <a:lumMod val="75000"/>
                    <a:lumOff val="25000"/>
                  </a:schemeClr>
                </a:solidFill>
              </a:rPr>
              <a:t> </a:t>
            </a:r>
            <a:r>
              <a:rPr lang="en-IE" sz="2800" b="1" dirty="0" err="1" smtClean="0">
                <a:solidFill>
                  <a:schemeClr val="tx1">
                    <a:lumMod val="75000"/>
                    <a:lumOff val="25000"/>
                  </a:schemeClr>
                </a:solidFill>
              </a:rPr>
              <a:t>kullanılabilirliğini</a:t>
            </a:r>
            <a:r>
              <a:rPr lang="en-IE" sz="2800" b="1" dirty="0" smtClean="0">
                <a:solidFill>
                  <a:schemeClr val="tx1">
                    <a:lumMod val="75000"/>
                    <a:lumOff val="25000"/>
                  </a:schemeClr>
                </a:solidFill>
              </a:rPr>
              <a:t> </a:t>
            </a:r>
            <a:r>
              <a:rPr lang="en-IE" sz="2800" b="1" dirty="0" err="1" smtClean="0">
                <a:solidFill>
                  <a:schemeClr val="tx1">
                    <a:lumMod val="75000"/>
                    <a:lumOff val="25000"/>
                  </a:schemeClr>
                </a:solidFill>
              </a:rPr>
              <a:t>ve</a:t>
            </a:r>
            <a:r>
              <a:rPr lang="en-IE" sz="2800" b="1" dirty="0" smtClean="0">
                <a:solidFill>
                  <a:schemeClr val="tx1">
                    <a:lumMod val="75000"/>
                    <a:lumOff val="25000"/>
                  </a:schemeClr>
                </a:solidFill>
              </a:rPr>
              <a:t> </a:t>
            </a:r>
            <a:r>
              <a:rPr lang="en-IE" sz="2800" b="1" dirty="0" err="1" smtClean="0">
                <a:solidFill>
                  <a:schemeClr val="tx1">
                    <a:lumMod val="75000"/>
                    <a:lumOff val="25000"/>
                  </a:schemeClr>
                </a:solidFill>
              </a:rPr>
              <a:t>sürdürülebilir</a:t>
            </a:r>
            <a:r>
              <a:rPr lang="en-IE" sz="2800" b="1" dirty="0" smtClean="0">
                <a:solidFill>
                  <a:schemeClr val="tx1">
                    <a:lumMod val="75000"/>
                    <a:lumOff val="25000"/>
                  </a:schemeClr>
                </a:solidFill>
              </a:rPr>
              <a:t> </a:t>
            </a:r>
            <a:r>
              <a:rPr lang="en-IE" sz="2800" b="1" dirty="0" err="1" smtClean="0">
                <a:solidFill>
                  <a:schemeClr val="tx1">
                    <a:lumMod val="75000"/>
                    <a:lumOff val="25000"/>
                  </a:schemeClr>
                </a:solidFill>
              </a:rPr>
              <a:t>yönetimini</a:t>
            </a:r>
            <a:r>
              <a:rPr lang="en-IE" sz="2800" b="1" dirty="0" smtClean="0">
                <a:solidFill>
                  <a:schemeClr val="tx1">
                    <a:lumMod val="75000"/>
                    <a:lumOff val="25000"/>
                  </a:schemeClr>
                </a:solidFill>
              </a:rPr>
              <a:t> </a:t>
            </a:r>
            <a:r>
              <a:rPr lang="en-IE" sz="2800" b="1" dirty="0" err="1" smtClean="0">
                <a:solidFill>
                  <a:schemeClr val="tx1">
                    <a:lumMod val="75000"/>
                    <a:lumOff val="25000"/>
                  </a:schemeClr>
                </a:solidFill>
              </a:rPr>
              <a:t>sağlayın</a:t>
            </a:r>
            <a:r>
              <a:rPr lang="en-IE" sz="2800" b="1" dirty="0" smtClean="0">
                <a:solidFill>
                  <a:schemeClr val="tx1">
                    <a:lumMod val="75000"/>
                    <a:lumOff val="25000"/>
                  </a:schemeClr>
                </a:solidFill>
              </a:rPr>
              <a:t>!</a:t>
            </a:r>
            <a:endParaRPr lang="en-IE" sz="2800" b="1" dirty="0">
              <a:solidFill>
                <a:schemeClr val="tx1">
                  <a:lumMod val="75000"/>
                  <a:lumOff val="25000"/>
                </a:schemeClr>
              </a:solidFill>
            </a:endParaRPr>
          </a:p>
          <a:p>
            <a:pPr algn="ctr">
              <a:lnSpc>
                <a:spcPct val="100000"/>
              </a:lnSpc>
              <a:spcBef>
                <a:spcPts val="0"/>
              </a:spcBef>
            </a:pPr>
            <a:r>
              <a:rPr lang="tr-TR" sz="3600" b="1" i="1" dirty="0" smtClean="0">
                <a:latin typeface="Abadi" panose="020B0604020104020204" pitchFamily="34" charset="0"/>
              </a:rPr>
              <a:t>Milyarlarca insan hala su ve sanitasyon hizmetlerinden yoksundur !!!</a:t>
            </a:r>
            <a:endParaRPr lang="en-IE" sz="3600" b="1" i="1" dirty="0">
              <a:effectLst/>
              <a:latin typeface="Abadi" panose="020B0604020104020204" pitchFamily="34" charset="0"/>
            </a:endParaRPr>
          </a:p>
          <a:p>
            <a:pPr algn="ctr">
              <a:lnSpc>
                <a:spcPct val="100000"/>
              </a:lnSpc>
              <a:spcBef>
                <a:spcPts val="0"/>
              </a:spcBef>
            </a:pPr>
            <a:endParaRPr lang="en-IE" sz="1000" b="1" i="1" dirty="0">
              <a:effectLst/>
              <a:latin typeface="Abadi" panose="020B0604020104020204" pitchFamily="34" charset="0"/>
            </a:endParaRPr>
          </a:p>
          <a:p>
            <a:pPr algn="ctr">
              <a:lnSpc>
                <a:spcPct val="100000"/>
              </a:lnSpc>
              <a:spcBef>
                <a:spcPts val="0"/>
              </a:spcBef>
            </a:pPr>
            <a:endParaRPr lang="en-IE" sz="1000" i="0" dirty="0">
              <a:solidFill>
                <a:srgbClr val="A6377D"/>
              </a:solidFill>
              <a:effectLst/>
            </a:endParaRPr>
          </a:p>
          <a:p>
            <a:pPr>
              <a:lnSpc>
                <a:spcPct val="100000"/>
              </a:lnSpc>
              <a:spcBef>
                <a:spcPts val="0"/>
              </a:spcBef>
            </a:pPr>
            <a:r>
              <a:rPr lang="tr-TR" dirty="0" smtClean="0">
                <a:solidFill>
                  <a:schemeClr val="tx1">
                    <a:lumMod val="75000"/>
                    <a:lumOff val="25000"/>
                  </a:schemeClr>
                </a:solidFill>
              </a:rPr>
              <a:t>Ülkeler, su ve sanitasyon hedeflerine </a:t>
            </a:r>
            <a:r>
              <a:rPr lang="tr-TR" b="1" dirty="0" smtClean="0">
                <a:solidFill>
                  <a:schemeClr val="tx1">
                    <a:lumMod val="75000"/>
                    <a:lumOff val="25000"/>
                  </a:schemeClr>
                </a:solidFill>
              </a:rPr>
              <a:t>ulaşmak için% 61'lik</a:t>
            </a:r>
            <a:r>
              <a:rPr lang="tr-TR" dirty="0" smtClean="0">
                <a:solidFill>
                  <a:schemeClr val="tx1">
                    <a:lumMod val="75000"/>
                    <a:lumOff val="25000"/>
                  </a:schemeClr>
                </a:solidFill>
              </a:rPr>
              <a:t> bir finansman açığı yaşıyor</a:t>
            </a:r>
            <a:endParaRPr lang="en-IE" dirty="0">
              <a:solidFill>
                <a:schemeClr val="tx1">
                  <a:lumMod val="75000"/>
                  <a:lumOff val="25000"/>
                </a:schemeClr>
              </a:solidFill>
            </a:endParaRPr>
          </a:p>
          <a:p>
            <a:r>
              <a:rPr lang="en-IE" b="1" dirty="0" smtClean="0">
                <a:solidFill>
                  <a:schemeClr val="tx1">
                    <a:lumMod val="75000"/>
                    <a:lumOff val="25000"/>
                  </a:schemeClr>
                </a:solidFill>
              </a:rPr>
              <a:t>2020</a:t>
            </a:r>
            <a:r>
              <a:rPr lang="en-IE" dirty="0" smtClean="0">
                <a:solidFill>
                  <a:schemeClr val="tx1">
                    <a:lumMod val="75000"/>
                    <a:lumOff val="25000"/>
                  </a:schemeClr>
                </a:solidFill>
              </a:rPr>
              <a:t> </a:t>
            </a:r>
            <a:r>
              <a:rPr lang="en-IE" dirty="0" err="1" smtClean="0">
                <a:solidFill>
                  <a:schemeClr val="tx1">
                    <a:lumMod val="75000"/>
                    <a:lumOff val="25000"/>
                  </a:schemeClr>
                </a:solidFill>
              </a:rPr>
              <a:t>Dünya</a:t>
            </a:r>
            <a:r>
              <a:rPr lang="en-IE" dirty="0" smtClean="0">
                <a:solidFill>
                  <a:schemeClr val="tx1">
                    <a:lumMod val="75000"/>
                    <a:lumOff val="25000"/>
                  </a:schemeClr>
                </a:solidFill>
              </a:rPr>
              <a:t> </a:t>
            </a:r>
            <a:r>
              <a:rPr lang="en-IE" dirty="0" err="1" smtClean="0">
                <a:solidFill>
                  <a:schemeClr val="tx1">
                    <a:lumMod val="75000"/>
                    <a:lumOff val="25000"/>
                  </a:schemeClr>
                </a:solidFill>
              </a:rPr>
              <a:t>çapında</a:t>
            </a:r>
            <a:r>
              <a:rPr lang="en-IE" dirty="0" smtClean="0">
                <a:solidFill>
                  <a:schemeClr val="tx1">
                    <a:lumMod val="75000"/>
                    <a:lumOff val="25000"/>
                  </a:schemeClr>
                </a:solidFill>
              </a:rPr>
              <a:t> 3 </a:t>
            </a:r>
            <a:r>
              <a:rPr lang="en-IE" dirty="0" err="1" smtClean="0">
                <a:solidFill>
                  <a:schemeClr val="tx1">
                    <a:lumMod val="75000"/>
                    <a:lumOff val="25000"/>
                  </a:schemeClr>
                </a:solidFill>
              </a:rPr>
              <a:t>milyar</a:t>
            </a:r>
            <a:r>
              <a:rPr lang="en-IE" dirty="0" smtClean="0">
                <a:solidFill>
                  <a:schemeClr val="tx1">
                    <a:lumMod val="75000"/>
                    <a:lumOff val="25000"/>
                  </a:schemeClr>
                </a:solidFill>
              </a:rPr>
              <a:t> COVID, </a:t>
            </a:r>
            <a:r>
              <a:rPr lang="en-IE" dirty="0" err="1" smtClean="0">
                <a:solidFill>
                  <a:schemeClr val="tx1">
                    <a:lumMod val="75000"/>
                    <a:lumOff val="25000"/>
                  </a:schemeClr>
                </a:solidFill>
              </a:rPr>
              <a:t>evde</a:t>
            </a:r>
            <a:r>
              <a:rPr lang="en-IE" dirty="0" smtClean="0">
                <a:solidFill>
                  <a:schemeClr val="tx1">
                    <a:lumMod val="75000"/>
                    <a:lumOff val="25000"/>
                  </a:schemeClr>
                </a:solidFill>
              </a:rPr>
              <a:t> </a:t>
            </a:r>
            <a:r>
              <a:rPr lang="en-IE" dirty="0" err="1" smtClean="0">
                <a:solidFill>
                  <a:schemeClr val="tx1">
                    <a:lumMod val="75000"/>
                    <a:lumOff val="25000"/>
                  </a:schemeClr>
                </a:solidFill>
              </a:rPr>
              <a:t>temel</a:t>
            </a:r>
            <a:r>
              <a:rPr lang="en-IE" dirty="0" smtClean="0">
                <a:solidFill>
                  <a:schemeClr val="tx1">
                    <a:lumMod val="75000"/>
                    <a:lumOff val="25000"/>
                  </a:schemeClr>
                </a:solidFill>
              </a:rPr>
              <a:t> el </a:t>
            </a:r>
            <a:r>
              <a:rPr lang="en-IE" dirty="0" err="1" smtClean="0">
                <a:solidFill>
                  <a:schemeClr val="tx1">
                    <a:lumMod val="75000"/>
                    <a:lumOff val="25000"/>
                  </a:schemeClr>
                </a:solidFill>
              </a:rPr>
              <a:t>yıkama</a:t>
            </a:r>
            <a:r>
              <a:rPr lang="en-IE" dirty="0" smtClean="0">
                <a:solidFill>
                  <a:schemeClr val="tx1">
                    <a:lumMod val="75000"/>
                    <a:lumOff val="25000"/>
                  </a:schemeClr>
                </a:solidFill>
              </a:rPr>
              <a:t> </a:t>
            </a:r>
            <a:r>
              <a:rPr lang="en-IE" dirty="0" err="1" smtClean="0">
                <a:solidFill>
                  <a:schemeClr val="tx1">
                    <a:lumMod val="75000"/>
                    <a:lumOff val="25000"/>
                  </a:schemeClr>
                </a:solidFill>
              </a:rPr>
              <a:t>olanaklarından</a:t>
            </a:r>
            <a:r>
              <a:rPr lang="en-IE" dirty="0" smtClean="0">
                <a:solidFill>
                  <a:schemeClr val="tx1">
                    <a:lumMod val="75000"/>
                    <a:lumOff val="25000"/>
                  </a:schemeClr>
                </a:solidFill>
              </a:rPr>
              <a:t> </a:t>
            </a:r>
            <a:r>
              <a:rPr lang="en-IE" dirty="0" err="1" smtClean="0">
                <a:solidFill>
                  <a:schemeClr val="tx1">
                    <a:lumMod val="75000"/>
                    <a:lumOff val="25000"/>
                  </a:schemeClr>
                </a:solidFill>
              </a:rPr>
              <a:t>yoksundur</a:t>
            </a:r>
            <a:r>
              <a:rPr lang="en-IE" dirty="0" smtClean="0">
                <a:solidFill>
                  <a:schemeClr val="tx1">
                    <a:lumMod val="75000"/>
                    <a:lumOff val="25000"/>
                  </a:schemeClr>
                </a:solidFill>
              </a:rPr>
              <a:t> (COVID </a:t>
            </a:r>
            <a:r>
              <a:rPr lang="en-IE" dirty="0" err="1" smtClean="0">
                <a:solidFill>
                  <a:schemeClr val="tx1">
                    <a:lumMod val="75000"/>
                    <a:lumOff val="25000"/>
                  </a:schemeClr>
                </a:solidFill>
              </a:rPr>
              <a:t>önleme</a:t>
            </a:r>
            <a:r>
              <a:rPr lang="en-IE" dirty="0" smtClean="0">
                <a:solidFill>
                  <a:schemeClr val="tx1">
                    <a:lumMod val="75000"/>
                    <a:lumOff val="25000"/>
                  </a:schemeClr>
                </a:solidFill>
              </a:rPr>
              <a:t> </a:t>
            </a:r>
            <a:r>
              <a:rPr lang="en-IE" dirty="0" err="1" smtClean="0">
                <a:solidFill>
                  <a:schemeClr val="tx1">
                    <a:lumMod val="75000"/>
                    <a:lumOff val="25000"/>
                  </a:schemeClr>
                </a:solidFill>
              </a:rPr>
              <a:t>için</a:t>
            </a:r>
            <a:r>
              <a:rPr lang="en-IE" dirty="0" smtClean="0">
                <a:solidFill>
                  <a:schemeClr val="tx1">
                    <a:lumMod val="75000"/>
                    <a:lumOff val="25000"/>
                  </a:schemeClr>
                </a:solidFill>
              </a:rPr>
              <a:t> en </a:t>
            </a:r>
            <a:r>
              <a:rPr lang="en-IE" dirty="0" err="1" smtClean="0">
                <a:solidFill>
                  <a:schemeClr val="tx1">
                    <a:lumMod val="75000"/>
                    <a:lumOff val="25000"/>
                  </a:schemeClr>
                </a:solidFill>
              </a:rPr>
              <a:t>etkili</a:t>
            </a:r>
            <a:r>
              <a:rPr lang="en-IE" dirty="0" smtClean="0">
                <a:solidFill>
                  <a:schemeClr val="tx1">
                    <a:lumMod val="75000"/>
                    <a:lumOff val="25000"/>
                  </a:schemeClr>
                </a:solidFill>
              </a:rPr>
              <a:t> </a:t>
            </a:r>
            <a:r>
              <a:rPr lang="en-IE" dirty="0" err="1" smtClean="0">
                <a:solidFill>
                  <a:schemeClr val="tx1">
                    <a:lumMod val="75000"/>
                    <a:lumOff val="25000"/>
                  </a:schemeClr>
                </a:solidFill>
              </a:rPr>
              <a:t>yöntem</a:t>
            </a:r>
            <a:r>
              <a:rPr lang="en-IE" dirty="0" smtClean="0">
                <a:solidFill>
                  <a:schemeClr val="tx1">
                    <a:lumMod val="75000"/>
                    <a:lumOff val="25000"/>
                  </a:schemeClr>
                </a:solidFill>
              </a:rPr>
              <a:t>)</a:t>
            </a:r>
          </a:p>
          <a:p>
            <a:r>
              <a:rPr lang="en-IE" b="1" dirty="0" smtClean="0">
                <a:solidFill>
                  <a:schemeClr val="tx1">
                    <a:lumMod val="75000"/>
                    <a:lumOff val="25000"/>
                  </a:schemeClr>
                </a:solidFill>
              </a:rPr>
              <a:t>2020</a:t>
            </a:r>
            <a:r>
              <a:rPr lang="en-IE" dirty="0" smtClean="0">
                <a:solidFill>
                  <a:schemeClr val="tx1">
                    <a:lumMod val="75000"/>
                    <a:lumOff val="25000"/>
                  </a:schemeClr>
                </a:solidFill>
              </a:rPr>
              <a:t> </a:t>
            </a:r>
            <a:r>
              <a:rPr lang="en-IE" dirty="0" err="1" smtClean="0">
                <a:solidFill>
                  <a:schemeClr val="tx1">
                    <a:lumMod val="75000"/>
                    <a:lumOff val="25000"/>
                  </a:schemeClr>
                </a:solidFill>
              </a:rPr>
              <a:t>su</a:t>
            </a:r>
            <a:r>
              <a:rPr lang="en-IE" dirty="0" smtClean="0">
                <a:solidFill>
                  <a:schemeClr val="tx1">
                    <a:lumMod val="75000"/>
                    <a:lumOff val="25000"/>
                  </a:schemeClr>
                </a:solidFill>
              </a:rPr>
              <a:t> </a:t>
            </a:r>
            <a:r>
              <a:rPr lang="en-IE" dirty="0" err="1" smtClean="0">
                <a:solidFill>
                  <a:schemeClr val="tx1">
                    <a:lumMod val="75000"/>
                    <a:lumOff val="25000"/>
                  </a:schemeClr>
                </a:solidFill>
              </a:rPr>
              <a:t>kıtlığı</a:t>
            </a:r>
            <a:r>
              <a:rPr lang="en-IE" dirty="0" smtClean="0">
                <a:solidFill>
                  <a:schemeClr val="tx1">
                    <a:lumMod val="75000"/>
                    <a:lumOff val="25000"/>
                  </a:schemeClr>
                </a:solidFill>
              </a:rPr>
              <a:t> 700 </a:t>
            </a:r>
            <a:r>
              <a:rPr lang="en-IE" dirty="0" err="1" smtClean="0">
                <a:solidFill>
                  <a:schemeClr val="tx1">
                    <a:lumMod val="75000"/>
                    <a:lumOff val="25000"/>
                  </a:schemeClr>
                </a:solidFill>
              </a:rPr>
              <a:t>milyon</a:t>
            </a:r>
            <a:r>
              <a:rPr lang="en-IE" dirty="0" smtClean="0">
                <a:solidFill>
                  <a:schemeClr val="tx1">
                    <a:lumMod val="75000"/>
                    <a:lumOff val="25000"/>
                  </a:schemeClr>
                </a:solidFill>
              </a:rPr>
              <a:t> </a:t>
            </a:r>
            <a:r>
              <a:rPr lang="en-IE" dirty="0" err="1" smtClean="0">
                <a:solidFill>
                  <a:schemeClr val="tx1">
                    <a:lumMod val="75000"/>
                    <a:lumOff val="25000"/>
                  </a:schemeClr>
                </a:solidFill>
              </a:rPr>
              <a:t>insanı</a:t>
            </a:r>
            <a:r>
              <a:rPr lang="en-IE" dirty="0" smtClean="0">
                <a:solidFill>
                  <a:schemeClr val="tx1">
                    <a:lumMod val="75000"/>
                    <a:lumOff val="25000"/>
                  </a:schemeClr>
                </a:solidFill>
              </a:rPr>
              <a:t> </a:t>
            </a:r>
            <a:r>
              <a:rPr lang="en-IE" dirty="0" err="1" smtClean="0">
                <a:solidFill>
                  <a:schemeClr val="tx1">
                    <a:lumMod val="75000"/>
                    <a:lumOff val="25000"/>
                  </a:schemeClr>
                </a:solidFill>
              </a:rPr>
              <a:t>yerinden</a:t>
            </a:r>
            <a:r>
              <a:rPr lang="en-IE" dirty="0" smtClean="0">
                <a:solidFill>
                  <a:schemeClr val="tx1">
                    <a:lumMod val="75000"/>
                    <a:lumOff val="25000"/>
                  </a:schemeClr>
                </a:solidFill>
              </a:rPr>
              <a:t> </a:t>
            </a:r>
            <a:r>
              <a:rPr lang="en-IE" dirty="0" err="1" smtClean="0">
                <a:solidFill>
                  <a:schemeClr val="tx1">
                    <a:lumMod val="75000"/>
                    <a:lumOff val="25000"/>
                  </a:schemeClr>
                </a:solidFill>
              </a:rPr>
              <a:t>edebilir</a:t>
            </a:r>
            <a:endParaRPr lang="en-IE" dirty="0" smtClean="0">
              <a:solidFill>
                <a:schemeClr val="tx1">
                  <a:lumMod val="75000"/>
                  <a:lumOff val="25000"/>
                </a:schemeClr>
              </a:solidFill>
            </a:endParaRPr>
          </a:p>
          <a:p>
            <a:r>
              <a:rPr lang="en-IE" b="1" dirty="0" smtClean="0">
                <a:solidFill>
                  <a:schemeClr val="tx1">
                    <a:lumMod val="75000"/>
                    <a:lumOff val="25000"/>
                  </a:schemeClr>
                </a:solidFill>
              </a:rPr>
              <a:t>2017</a:t>
            </a:r>
            <a:r>
              <a:rPr lang="en-IE" dirty="0" smtClean="0">
                <a:solidFill>
                  <a:schemeClr val="tx1">
                    <a:lumMod val="75000"/>
                    <a:lumOff val="25000"/>
                  </a:schemeClr>
                </a:solidFill>
              </a:rPr>
              <a:t> 2,2 </a:t>
            </a:r>
            <a:r>
              <a:rPr lang="en-IE" dirty="0" err="1" smtClean="0">
                <a:solidFill>
                  <a:schemeClr val="tx1">
                    <a:lumMod val="75000"/>
                    <a:lumOff val="25000"/>
                  </a:schemeClr>
                </a:solidFill>
              </a:rPr>
              <a:t>milyar</a:t>
            </a:r>
            <a:r>
              <a:rPr lang="en-IE" dirty="0" smtClean="0">
                <a:solidFill>
                  <a:schemeClr val="tx1">
                    <a:lumMod val="75000"/>
                    <a:lumOff val="25000"/>
                  </a:schemeClr>
                </a:solidFill>
              </a:rPr>
              <a:t> </a:t>
            </a:r>
            <a:r>
              <a:rPr lang="en-IE" dirty="0" err="1" smtClean="0">
                <a:solidFill>
                  <a:schemeClr val="tx1">
                    <a:lumMod val="75000"/>
                    <a:lumOff val="25000"/>
                  </a:schemeClr>
                </a:solidFill>
              </a:rPr>
              <a:t>insan</a:t>
            </a:r>
            <a:r>
              <a:rPr lang="en-IE" dirty="0" smtClean="0">
                <a:solidFill>
                  <a:schemeClr val="tx1">
                    <a:lumMod val="75000"/>
                    <a:lumOff val="25000"/>
                  </a:schemeClr>
                </a:solidFill>
              </a:rPr>
              <a:t> </a:t>
            </a:r>
            <a:r>
              <a:rPr lang="en-IE" dirty="0" err="1" smtClean="0">
                <a:solidFill>
                  <a:schemeClr val="tx1">
                    <a:lumMod val="75000"/>
                    <a:lumOff val="25000"/>
                  </a:schemeClr>
                </a:solidFill>
              </a:rPr>
              <a:t>güvenli</a:t>
            </a:r>
            <a:r>
              <a:rPr lang="en-IE" dirty="0" smtClean="0">
                <a:solidFill>
                  <a:schemeClr val="tx1">
                    <a:lumMod val="75000"/>
                    <a:lumOff val="25000"/>
                  </a:schemeClr>
                </a:solidFill>
              </a:rPr>
              <a:t> </a:t>
            </a:r>
            <a:r>
              <a:rPr lang="en-IE" dirty="0" err="1" smtClean="0">
                <a:solidFill>
                  <a:schemeClr val="tx1">
                    <a:lumMod val="75000"/>
                    <a:lumOff val="25000"/>
                  </a:schemeClr>
                </a:solidFill>
              </a:rPr>
              <a:t>bir</a:t>
            </a:r>
            <a:r>
              <a:rPr lang="en-IE" dirty="0" smtClean="0">
                <a:solidFill>
                  <a:schemeClr val="tx1">
                    <a:lumMod val="75000"/>
                    <a:lumOff val="25000"/>
                  </a:schemeClr>
                </a:solidFill>
              </a:rPr>
              <a:t> </a:t>
            </a:r>
            <a:r>
              <a:rPr lang="en-IE" dirty="0" err="1" smtClean="0">
                <a:solidFill>
                  <a:schemeClr val="tx1">
                    <a:lumMod val="75000"/>
                    <a:lumOff val="25000"/>
                  </a:schemeClr>
                </a:solidFill>
              </a:rPr>
              <a:t>şekilde</a:t>
            </a:r>
            <a:r>
              <a:rPr lang="en-IE" dirty="0" smtClean="0">
                <a:solidFill>
                  <a:schemeClr val="tx1">
                    <a:lumMod val="75000"/>
                    <a:lumOff val="25000"/>
                  </a:schemeClr>
                </a:solidFill>
              </a:rPr>
              <a:t> </a:t>
            </a:r>
            <a:r>
              <a:rPr lang="en-IE" dirty="0" err="1" smtClean="0">
                <a:solidFill>
                  <a:schemeClr val="tx1">
                    <a:lumMod val="75000"/>
                    <a:lumOff val="25000"/>
                  </a:schemeClr>
                </a:solidFill>
              </a:rPr>
              <a:t>yönetilen</a:t>
            </a:r>
            <a:r>
              <a:rPr lang="en-IE" dirty="0" smtClean="0">
                <a:solidFill>
                  <a:schemeClr val="tx1">
                    <a:lumMod val="75000"/>
                    <a:lumOff val="25000"/>
                  </a:schemeClr>
                </a:solidFill>
              </a:rPr>
              <a:t> </a:t>
            </a:r>
            <a:r>
              <a:rPr lang="en-IE" dirty="0" err="1" smtClean="0">
                <a:solidFill>
                  <a:schemeClr val="tx1">
                    <a:lumMod val="75000"/>
                    <a:lumOff val="25000"/>
                  </a:schemeClr>
                </a:solidFill>
              </a:rPr>
              <a:t>içme</a:t>
            </a:r>
            <a:r>
              <a:rPr lang="en-IE" dirty="0" smtClean="0">
                <a:solidFill>
                  <a:schemeClr val="tx1">
                    <a:lumMod val="75000"/>
                    <a:lumOff val="25000"/>
                  </a:schemeClr>
                </a:solidFill>
              </a:rPr>
              <a:t> </a:t>
            </a:r>
            <a:r>
              <a:rPr lang="en-IE" dirty="0" err="1" smtClean="0">
                <a:solidFill>
                  <a:schemeClr val="tx1">
                    <a:lumMod val="75000"/>
                    <a:lumOff val="25000"/>
                  </a:schemeClr>
                </a:solidFill>
              </a:rPr>
              <a:t>suyuna</a:t>
            </a:r>
            <a:r>
              <a:rPr lang="en-IE" dirty="0" smtClean="0">
                <a:solidFill>
                  <a:schemeClr val="tx1">
                    <a:lumMod val="75000"/>
                    <a:lumOff val="25000"/>
                  </a:schemeClr>
                </a:solidFill>
              </a:rPr>
              <a:t> </a:t>
            </a:r>
            <a:r>
              <a:rPr lang="en-IE" dirty="0" err="1" smtClean="0">
                <a:solidFill>
                  <a:schemeClr val="tx1">
                    <a:lumMod val="75000"/>
                    <a:lumOff val="25000"/>
                  </a:schemeClr>
                </a:solidFill>
              </a:rPr>
              <a:t>sahip</a:t>
            </a:r>
            <a:r>
              <a:rPr lang="en-IE" dirty="0" smtClean="0">
                <a:solidFill>
                  <a:schemeClr val="tx1">
                    <a:lumMod val="75000"/>
                    <a:lumOff val="25000"/>
                  </a:schemeClr>
                </a:solidFill>
              </a:rPr>
              <a:t> </a:t>
            </a:r>
            <a:r>
              <a:rPr lang="en-IE" dirty="0" err="1" smtClean="0">
                <a:solidFill>
                  <a:schemeClr val="tx1">
                    <a:lumMod val="75000"/>
                    <a:lumOff val="25000"/>
                  </a:schemeClr>
                </a:solidFill>
              </a:rPr>
              <a:t>değil</a:t>
            </a:r>
            <a:endParaRPr lang="en-IE" dirty="0" smtClean="0">
              <a:solidFill>
                <a:schemeClr val="tx1">
                  <a:lumMod val="75000"/>
                  <a:lumOff val="25000"/>
                </a:schemeClr>
              </a:solidFill>
            </a:endParaRPr>
          </a:p>
          <a:p>
            <a:r>
              <a:rPr lang="en-IE" b="1" dirty="0" smtClean="0">
                <a:solidFill>
                  <a:schemeClr val="tx1">
                    <a:lumMod val="75000"/>
                    <a:lumOff val="25000"/>
                  </a:schemeClr>
                </a:solidFill>
              </a:rPr>
              <a:t>2017</a:t>
            </a:r>
            <a:r>
              <a:rPr lang="en-IE" dirty="0" smtClean="0">
                <a:solidFill>
                  <a:schemeClr val="tx1">
                    <a:lumMod val="75000"/>
                    <a:lumOff val="25000"/>
                  </a:schemeClr>
                </a:solidFill>
              </a:rPr>
              <a:t> 4,2 </a:t>
            </a:r>
            <a:r>
              <a:rPr lang="en-IE" dirty="0" err="1" smtClean="0">
                <a:solidFill>
                  <a:schemeClr val="tx1">
                    <a:lumMod val="75000"/>
                    <a:lumOff val="25000"/>
                  </a:schemeClr>
                </a:solidFill>
              </a:rPr>
              <a:t>milyar</a:t>
            </a:r>
            <a:r>
              <a:rPr lang="en-IE" dirty="0" smtClean="0">
                <a:solidFill>
                  <a:schemeClr val="tx1">
                    <a:lumMod val="75000"/>
                    <a:lumOff val="25000"/>
                  </a:schemeClr>
                </a:solidFill>
              </a:rPr>
              <a:t> </a:t>
            </a:r>
            <a:r>
              <a:rPr lang="en-IE" dirty="0" err="1" smtClean="0">
                <a:solidFill>
                  <a:schemeClr val="tx1">
                    <a:lumMod val="75000"/>
                    <a:lumOff val="25000"/>
                  </a:schemeClr>
                </a:solidFill>
              </a:rPr>
              <a:t>insan</a:t>
            </a:r>
            <a:r>
              <a:rPr lang="en-IE" dirty="0" smtClean="0">
                <a:solidFill>
                  <a:schemeClr val="tx1">
                    <a:lumMod val="75000"/>
                    <a:lumOff val="25000"/>
                  </a:schemeClr>
                </a:solidFill>
              </a:rPr>
              <a:t> </a:t>
            </a:r>
            <a:r>
              <a:rPr lang="en-IE" dirty="0" err="1" smtClean="0">
                <a:solidFill>
                  <a:schemeClr val="tx1">
                    <a:lumMod val="75000"/>
                    <a:lumOff val="25000"/>
                  </a:schemeClr>
                </a:solidFill>
              </a:rPr>
              <a:t>güvenli</a:t>
            </a:r>
            <a:r>
              <a:rPr lang="en-IE" dirty="0" smtClean="0">
                <a:solidFill>
                  <a:schemeClr val="tx1">
                    <a:lumMod val="75000"/>
                    <a:lumOff val="25000"/>
                  </a:schemeClr>
                </a:solidFill>
              </a:rPr>
              <a:t> </a:t>
            </a:r>
            <a:r>
              <a:rPr lang="en-IE" dirty="0" err="1" smtClean="0">
                <a:solidFill>
                  <a:schemeClr val="tx1">
                    <a:lumMod val="75000"/>
                    <a:lumOff val="25000"/>
                  </a:schemeClr>
                </a:solidFill>
              </a:rPr>
              <a:t>bir</a:t>
            </a:r>
            <a:r>
              <a:rPr lang="en-IE" dirty="0" smtClean="0">
                <a:solidFill>
                  <a:schemeClr val="tx1">
                    <a:lumMod val="75000"/>
                    <a:lumOff val="25000"/>
                  </a:schemeClr>
                </a:solidFill>
              </a:rPr>
              <a:t> </a:t>
            </a:r>
            <a:r>
              <a:rPr lang="en-IE" dirty="0" err="1" smtClean="0">
                <a:solidFill>
                  <a:schemeClr val="tx1">
                    <a:lumMod val="75000"/>
                    <a:lumOff val="25000"/>
                  </a:schemeClr>
                </a:solidFill>
              </a:rPr>
              <a:t>şekilde</a:t>
            </a:r>
            <a:r>
              <a:rPr lang="en-IE" dirty="0" smtClean="0">
                <a:solidFill>
                  <a:schemeClr val="tx1">
                    <a:lumMod val="75000"/>
                    <a:lumOff val="25000"/>
                  </a:schemeClr>
                </a:solidFill>
              </a:rPr>
              <a:t> </a:t>
            </a:r>
            <a:r>
              <a:rPr lang="en-IE" dirty="0" err="1" smtClean="0">
                <a:solidFill>
                  <a:schemeClr val="tx1">
                    <a:lumMod val="75000"/>
                    <a:lumOff val="25000"/>
                  </a:schemeClr>
                </a:solidFill>
              </a:rPr>
              <a:t>yönetilen</a:t>
            </a:r>
            <a:r>
              <a:rPr lang="en-IE" dirty="0" smtClean="0">
                <a:solidFill>
                  <a:schemeClr val="tx1">
                    <a:lumMod val="75000"/>
                    <a:lumOff val="25000"/>
                  </a:schemeClr>
                </a:solidFill>
              </a:rPr>
              <a:t> </a:t>
            </a:r>
            <a:r>
              <a:rPr lang="en-IE" dirty="0" err="1" smtClean="0">
                <a:solidFill>
                  <a:schemeClr val="tx1">
                    <a:lumMod val="75000"/>
                    <a:lumOff val="25000"/>
                  </a:schemeClr>
                </a:solidFill>
              </a:rPr>
              <a:t>sanitasyondan</a:t>
            </a:r>
            <a:r>
              <a:rPr lang="en-IE" dirty="0" smtClean="0">
                <a:solidFill>
                  <a:schemeClr val="tx1">
                    <a:lumMod val="75000"/>
                    <a:lumOff val="25000"/>
                  </a:schemeClr>
                </a:solidFill>
              </a:rPr>
              <a:t> (</a:t>
            </a:r>
            <a:r>
              <a:rPr lang="en-IE" dirty="0" err="1" smtClean="0">
                <a:solidFill>
                  <a:schemeClr val="tx1">
                    <a:lumMod val="75000"/>
                    <a:lumOff val="25000"/>
                  </a:schemeClr>
                </a:solidFill>
              </a:rPr>
              <a:t>tuvalet</a:t>
            </a:r>
            <a:r>
              <a:rPr lang="en-IE" dirty="0" smtClean="0">
                <a:solidFill>
                  <a:schemeClr val="tx1">
                    <a:lumMod val="75000"/>
                    <a:lumOff val="25000"/>
                  </a:schemeClr>
                </a:solidFill>
              </a:rPr>
              <a:t> </a:t>
            </a:r>
            <a:r>
              <a:rPr lang="en-IE" dirty="0" err="1" smtClean="0">
                <a:solidFill>
                  <a:schemeClr val="tx1">
                    <a:lumMod val="75000"/>
                    <a:lumOff val="25000"/>
                  </a:schemeClr>
                </a:solidFill>
              </a:rPr>
              <a:t>tesisleri</a:t>
            </a:r>
            <a:r>
              <a:rPr lang="en-IE" dirty="0" smtClean="0">
                <a:solidFill>
                  <a:schemeClr val="tx1">
                    <a:lumMod val="75000"/>
                    <a:lumOff val="25000"/>
                  </a:schemeClr>
                </a:solidFill>
              </a:rPr>
              <a:t>) </a:t>
            </a:r>
            <a:r>
              <a:rPr lang="en-IE" dirty="0" err="1" smtClean="0">
                <a:solidFill>
                  <a:schemeClr val="tx1">
                    <a:lumMod val="75000"/>
                    <a:lumOff val="25000"/>
                  </a:schemeClr>
                </a:solidFill>
              </a:rPr>
              <a:t>yoksundur</a:t>
            </a:r>
            <a:endParaRPr lang="en-IE" dirty="0" smtClean="0">
              <a:solidFill>
                <a:schemeClr val="tx1">
                  <a:lumMod val="75000"/>
                  <a:lumOff val="25000"/>
                </a:schemeClr>
              </a:solidFill>
            </a:endParaRPr>
          </a:p>
          <a:p>
            <a:r>
              <a:rPr lang="en-IE" b="1" dirty="0" smtClean="0">
                <a:solidFill>
                  <a:schemeClr val="tx1">
                    <a:lumMod val="75000"/>
                    <a:lumOff val="25000"/>
                  </a:schemeClr>
                </a:solidFill>
              </a:rPr>
              <a:t>2016</a:t>
            </a:r>
            <a:r>
              <a:rPr lang="en-IE" dirty="0" smtClean="0">
                <a:solidFill>
                  <a:schemeClr val="tx1">
                    <a:lumMod val="75000"/>
                    <a:lumOff val="25000"/>
                  </a:schemeClr>
                </a:solidFill>
              </a:rPr>
              <a:t> </a:t>
            </a:r>
            <a:r>
              <a:rPr lang="en-IE" dirty="0" err="1" smtClean="0">
                <a:solidFill>
                  <a:schemeClr val="tx1">
                    <a:lumMod val="75000"/>
                    <a:lumOff val="25000"/>
                  </a:schemeClr>
                </a:solidFill>
              </a:rPr>
              <a:t>Dünya</a:t>
            </a:r>
            <a:r>
              <a:rPr lang="en-IE" dirty="0" smtClean="0">
                <a:solidFill>
                  <a:schemeClr val="tx1">
                    <a:lumMod val="75000"/>
                    <a:lumOff val="25000"/>
                  </a:schemeClr>
                </a:solidFill>
              </a:rPr>
              <a:t> </a:t>
            </a:r>
            <a:r>
              <a:rPr lang="en-IE" dirty="0" err="1" smtClean="0">
                <a:solidFill>
                  <a:schemeClr val="tx1">
                    <a:lumMod val="75000"/>
                    <a:lumOff val="25000"/>
                  </a:schemeClr>
                </a:solidFill>
              </a:rPr>
              <a:t>çapında</a:t>
            </a:r>
            <a:r>
              <a:rPr lang="en-IE" dirty="0" smtClean="0">
                <a:solidFill>
                  <a:schemeClr val="tx1">
                    <a:lumMod val="75000"/>
                    <a:lumOff val="25000"/>
                  </a:schemeClr>
                </a:solidFill>
              </a:rPr>
              <a:t> 5 </a:t>
            </a:r>
            <a:r>
              <a:rPr lang="en-IE" dirty="0" err="1" smtClean="0">
                <a:solidFill>
                  <a:schemeClr val="tx1">
                    <a:lumMod val="75000"/>
                    <a:lumOff val="25000"/>
                  </a:schemeClr>
                </a:solidFill>
              </a:rPr>
              <a:t>sağlık</a:t>
            </a:r>
            <a:r>
              <a:rPr lang="en-IE" dirty="0" smtClean="0">
                <a:solidFill>
                  <a:schemeClr val="tx1">
                    <a:lumMod val="75000"/>
                    <a:lumOff val="25000"/>
                  </a:schemeClr>
                </a:solidFill>
              </a:rPr>
              <a:t> </a:t>
            </a:r>
            <a:r>
              <a:rPr lang="en-IE" dirty="0" err="1" smtClean="0">
                <a:solidFill>
                  <a:schemeClr val="tx1">
                    <a:lumMod val="75000"/>
                    <a:lumOff val="25000"/>
                  </a:schemeClr>
                </a:solidFill>
              </a:rPr>
              <a:t>tesisinden</a:t>
            </a:r>
            <a:r>
              <a:rPr lang="en-IE" dirty="0" smtClean="0">
                <a:solidFill>
                  <a:schemeClr val="tx1">
                    <a:lumMod val="75000"/>
                    <a:lumOff val="25000"/>
                  </a:schemeClr>
                </a:solidFill>
              </a:rPr>
              <a:t> 2'sinde </a:t>
            </a:r>
            <a:r>
              <a:rPr lang="en-IE" dirty="0" err="1" smtClean="0">
                <a:solidFill>
                  <a:schemeClr val="tx1">
                    <a:lumMod val="75000"/>
                    <a:lumOff val="25000"/>
                  </a:schemeClr>
                </a:solidFill>
              </a:rPr>
              <a:t>sabun</a:t>
            </a:r>
            <a:r>
              <a:rPr lang="en-IE" dirty="0" smtClean="0">
                <a:solidFill>
                  <a:schemeClr val="tx1">
                    <a:lumMod val="75000"/>
                    <a:lumOff val="25000"/>
                  </a:schemeClr>
                </a:solidFill>
              </a:rPr>
              <a:t>, </a:t>
            </a:r>
            <a:r>
              <a:rPr lang="en-IE" dirty="0" err="1" smtClean="0">
                <a:solidFill>
                  <a:schemeClr val="tx1">
                    <a:lumMod val="75000"/>
                    <a:lumOff val="25000"/>
                  </a:schemeClr>
                </a:solidFill>
              </a:rPr>
              <a:t>su</a:t>
            </a:r>
            <a:r>
              <a:rPr lang="en-IE" dirty="0" smtClean="0">
                <a:solidFill>
                  <a:schemeClr val="tx1">
                    <a:lumMod val="75000"/>
                    <a:lumOff val="25000"/>
                  </a:schemeClr>
                </a:solidFill>
              </a:rPr>
              <a:t> </a:t>
            </a:r>
            <a:r>
              <a:rPr lang="en-IE" dirty="0" err="1" smtClean="0">
                <a:solidFill>
                  <a:schemeClr val="tx1">
                    <a:lumMod val="75000"/>
                    <a:lumOff val="25000"/>
                  </a:schemeClr>
                </a:solidFill>
              </a:rPr>
              <a:t>veya</a:t>
            </a:r>
            <a:r>
              <a:rPr lang="en-IE" dirty="0" smtClean="0">
                <a:solidFill>
                  <a:schemeClr val="tx1">
                    <a:lumMod val="75000"/>
                    <a:lumOff val="25000"/>
                  </a:schemeClr>
                </a:solidFill>
              </a:rPr>
              <a:t> </a:t>
            </a:r>
            <a:r>
              <a:rPr lang="en-IE" dirty="0" err="1" smtClean="0">
                <a:solidFill>
                  <a:schemeClr val="tx1">
                    <a:lumMod val="75000"/>
                    <a:lumOff val="25000"/>
                  </a:schemeClr>
                </a:solidFill>
              </a:rPr>
              <a:t>alkollü</a:t>
            </a:r>
            <a:r>
              <a:rPr lang="en-IE" dirty="0" smtClean="0">
                <a:solidFill>
                  <a:schemeClr val="tx1">
                    <a:lumMod val="75000"/>
                    <a:lumOff val="25000"/>
                  </a:schemeClr>
                </a:solidFill>
              </a:rPr>
              <a:t> el </a:t>
            </a:r>
            <a:r>
              <a:rPr lang="en-IE" dirty="0" err="1" smtClean="0">
                <a:solidFill>
                  <a:schemeClr val="tx1">
                    <a:lumMod val="75000"/>
                    <a:lumOff val="25000"/>
                  </a:schemeClr>
                </a:solidFill>
              </a:rPr>
              <a:t>ovma</a:t>
            </a:r>
            <a:r>
              <a:rPr lang="en-IE" dirty="0" smtClean="0">
                <a:solidFill>
                  <a:schemeClr val="tx1">
                    <a:lumMod val="75000"/>
                    <a:lumOff val="25000"/>
                  </a:schemeClr>
                </a:solidFill>
              </a:rPr>
              <a:t> </a:t>
            </a:r>
            <a:r>
              <a:rPr lang="en-IE" dirty="0" err="1" smtClean="0">
                <a:solidFill>
                  <a:schemeClr val="tx1">
                    <a:lumMod val="75000"/>
                    <a:lumOff val="25000"/>
                  </a:schemeClr>
                </a:solidFill>
              </a:rPr>
              <a:t>yok</a:t>
            </a:r>
            <a:endParaRPr lang="en-IE" dirty="0">
              <a:solidFill>
                <a:schemeClr val="tx1">
                  <a:lumMod val="75000"/>
                  <a:lumOff val="25000"/>
                </a:schemeClr>
              </a:solidFill>
            </a:endParaRPr>
          </a:p>
        </p:txBody>
      </p:sp>
      <p:sp>
        <p:nvSpPr>
          <p:cNvPr id="10" name="Text Placeholder 9">
            <a:extLst>
              <a:ext uri="{FF2B5EF4-FFF2-40B4-BE49-F238E27FC236}">
                <a16:creationId xmlns:a16="http://schemas.microsoft.com/office/drawing/2014/main" xmlns="" id="{5FA4B6D6-9E25-4773-B36E-2C9D334B4FAA}"/>
              </a:ext>
            </a:extLst>
          </p:cNvPr>
          <p:cNvSpPr>
            <a:spLocks noGrp="1"/>
          </p:cNvSpPr>
          <p:nvPr>
            <p:ph type="body" sz="quarter" idx="15"/>
          </p:nvPr>
        </p:nvSpPr>
        <p:spPr>
          <a:xfrm>
            <a:off x="2934156" y="295121"/>
            <a:ext cx="7923750" cy="697353"/>
          </a:xfrm>
        </p:spPr>
        <p:txBody>
          <a:bodyPr>
            <a:normAutofit lnSpcReduction="10000"/>
          </a:bodyPr>
          <a:lstStyle/>
          <a:p>
            <a:pPr algn="ctr"/>
            <a:r>
              <a:rPr lang="tr-TR" sz="4800" b="1" dirty="0" smtClean="0"/>
              <a:t>Hedef 6 Su Sanitasyonu</a:t>
            </a:r>
            <a:endParaRPr lang="en-IE" sz="4800" b="1" dirty="0"/>
          </a:p>
          <a:p>
            <a:endParaRPr lang="en-IE" sz="4000" dirty="0"/>
          </a:p>
        </p:txBody>
      </p:sp>
    </p:spTree>
    <p:extLst>
      <p:ext uri="{BB962C8B-B14F-4D97-AF65-F5344CB8AC3E}">
        <p14:creationId xmlns:p14="http://schemas.microsoft.com/office/powerpoint/2010/main" xmlns="" val="23587272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xmlns="" id="{342CC6FE-3859-4FED-9303-D793A9DFE41D}"/>
              </a:ext>
            </a:extLst>
          </p:cNvPr>
          <p:cNvSpPr>
            <a:spLocks noGrp="1"/>
          </p:cNvSpPr>
          <p:nvPr>
            <p:ph type="body" sz="quarter" idx="14"/>
          </p:nvPr>
        </p:nvSpPr>
        <p:spPr>
          <a:xfrm>
            <a:off x="7613215" y="302864"/>
            <a:ext cx="3981452" cy="697353"/>
          </a:xfrm>
        </p:spPr>
        <p:txBody>
          <a:bodyPr>
            <a:normAutofit/>
          </a:bodyPr>
          <a:lstStyle/>
          <a:p>
            <a:pPr algn="ctr"/>
            <a:r>
              <a:rPr lang="en-IE" sz="4000" b="1" dirty="0">
                <a:solidFill>
                  <a:srgbClr val="ED2A59"/>
                </a:solidFill>
              </a:rPr>
              <a:t>Drinkable Book</a:t>
            </a:r>
          </a:p>
        </p:txBody>
      </p:sp>
      <p:sp>
        <p:nvSpPr>
          <p:cNvPr id="5" name="Text Placeholder 4">
            <a:extLst>
              <a:ext uri="{FF2B5EF4-FFF2-40B4-BE49-F238E27FC236}">
                <a16:creationId xmlns:a16="http://schemas.microsoft.com/office/drawing/2014/main" xmlns="" id="{FFA65B48-A550-484A-BACF-B04E21BF0ACC}"/>
              </a:ext>
            </a:extLst>
          </p:cNvPr>
          <p:cNvSpPr>
            <a:spLocks noGrp="1"/>
          </p:cNvSpPr>
          <p:nvPr>
            <p:ph type="body" sz="quarter" idx="15"/>
          </p:nvPr>
        </p:nvSpPr>
        <p:spPr>
          <a:xfrm>
            <a:off x="7067550" y="894926"/>
            <a:ext cx="4748453" cy="2592420"/>
          </a:xfrm>
        </p:spPr>
        <p:txBody>
          <a:bodyPr/>
          <a:lstStyle/>
          <a:p>
            <a:pPr algn="ctr"/>
            <a:r>
              <a:rPr lang="tr-TR" b="1" dirty="0" err="1" smtClean="0"/>
              <a:t>Drinkable</a:t>
            </a:r>
            <a:r>
              <a:rPr lang="tr-TR" b="1" dirty="0" smtClean="0"/>
              <a:t> BOOK</a:t>
            </a:r>
            <a:r>
              <a:rPr lang="en-IE" b="1" dirty="0" smtClean="0"/>
              <a:t>, </a:t>
            </a:r>
            <a:r>
              <a:rPr lang="en-IE" dirty="0" err="1" smtClean="0"/>
              <a:t>susuz</a:t>
            </a:r>
            <a:r>
              <a:rPr lang="en-IE" dirty="0" smtClean="0"/>
              <a:t> </a:t>
            </a:r>
            <a:r>
              <a:rPr lang="en-IE" dirty="0" err="1" smtClean="0"/>
              <a:t>bir</a:t>
            </a:r>
            <a:r>
              <a:rPr lang="en-IE" dirty="0" smtClean="0"/>
              <a:t> </a:t>
            </a:r>
            <a:r>
              <a:rPr lang="en-IE" dirty="0" err="1" smtClean="0"/>
              <a:t>dünya</a:t>
            </a:r>
            <a:r>
              <a:rPr lang="en-IE" dirty="0" smtClean="0"/>
              <a:t> </a:t>
            </a:r>
            <a:r>
              <a:rPr lang="en-IE" dirty="0" err="1" smtClean="0"/>
              <a:t>için</a:t>
            </a:r>
            <a:r>
              <a:rPr lang="en-IE" dirty="0" smtClean="0"/>
              <a:t> </a:t>
            </a:r>
            <a:r>
              <a:rPr lang="en-IE" dirty="0" err="1" smtClean="0"/>
              <a:t>kirli</a:t>
            </a:r>
            <a:r>
              <a:rPr lang="en-IE" dirty="0" smtClean="0"/>
              <a:t> </a:t>
            </a:r>
            <a:r>
              <a:rPr lang="en-IE" dirty="0" err="1" smtClean="0"/>
              <a:t>suyu</a:t>
            </a:r>
            <a:r>
              <a:rPr lang="en-IE" dirty="0" smtClean="0"/>
              <a:t> </a:t>
            </a:r>
            <a:r>
              <a:rPr lang="en-IE" dirty="0" err="1" smtClean="0"/>
              <a:t>temizler</a:t>
            </a:r>
            <a:r>
              <a:rPr lang="en-IE" dirty="0" smtClean="0"/>
              <a:t>. Carnegie Mellon </a:t>
            </a:r>
            <a:r>
              <a:rPr lang="en-IE" dirty="0" err="1" smtClean="0"/>
              <a:t>Üniversitesi</a:t>
            </a:r>
            <a:r>
              <a:rPr lang="en-IE" dirty="0" smtClean="0"/>
              <a:t> </a:t>
            </a:r>
            <a:r>
              <a:rPr lang="en-IE" dirty="0" err="1" smtClean="0"/>
              <a:t>bu</a:t>
            </a:r>
            <a:r>
              <a:rPr lang="en-IE" dirty="0" smtClean="0"/>
              <a:t> </a:t>
            </a:r>
            <a:r>
              <a:rPr lang="en-IE" dirty="0" err="1" smtClean="0"/>
              <a:t>eğitim</a:t>
            </a:r>
            <a:r>
              <a:rPr lang="en-IE" dirty="0" smtClean="0"/>
              <a:t> </a:t>
            </a:r>
            <a:r>
              <a:rPr lang="en-IE" dirty="0" err="1" smtClean="0"/>
              <a:t>ve</a:t>
            </a:r>
            <a:r>
              <a:rPr lang="en-IE" dirty="0" smtClean="0"/>
              <a:t> </a:t>
            </a:r>
            <a:r>
              <a:rPr lang="en-IE" dirty="0" err="1" smtClean="0"/>
              <a:t>su</a:t>
            </a:r>
            <a:r>
              <a:rPr lang="en-IE" dirty="0" smtClean="0"/>
              <a:t> </a:t>
            </a:r>
            <a:r>
              <a:rPr lang="en-IE" dirty="0" err="1" smtClean="0"/>
              <a:t>filtreleme</a:t>
            </a:r>
            <a:r>
              <a:rPr lang="en-IE" dirty="0" smtClean="0"/>
              <a:t> </a:t>
            </a:r>
            <a:r>
              <a:rPr lang="en-IE" dirty="0" err="1" smtClean="0"/>
              <a:t>aracını</a:t>
            </a:r>
            <a:r>
              <a:rPr lang="en-IE" dirty="0" smtClean="0"/>
              <a:t> </a:t>
            </a:r>
            <a:r>
              <a:rPr lang="en-IE" dirty="0" err="1" smtClean="0"/>
              <a:t>geliştirdi</a:t>
            </a:r>
            <a:r>
              <a:rPr lang="en-IE" dirty="0" smtClean="0"/>
              <a:t>. </a:t>
            </a:r>
            <a:r>
              <a:rPr lang="en-IE" dirty="0" err="1" smtClean="0"/>
              <a:t>Kitabın</a:t>
            </a:r>
            <a:r>
              <a:rPr lang="en-IE" dirty="0" smtClean="0"/>
              <a:t> her </a:t>
            </a:r>
            <a:r>
              <a:rPr lang="en-IE" dirty="0" err="1" smtClean="0"/>
              <a:t>sayfası</a:t>
            </a:r>
            <a:r>
              <a:rPr lang="en-IE" dirty="0" smtClean="0"/>
              <a:t> </a:t>
            </a:r>
            <a:r>
              <a:rPr lang="en-IE" dirty="0" err="1" smtClean="0"/>
              <a:t>temel</a:t>
            </a:r>
            <a:r>
              <a:rPr lang="en-IE" dirty="0" smtClean="0"/>
              <a:t> </a:t>
            </a:r>
            <a:r>
              <a:rPr lang="en-IE" dirty="0" err="1" smtClean="0"/>
              <a:t>su</a:t>
            </a:r>
            <a:r>
              <a:rPr lang="en-IE" dirty="0" smtClean="0"/>
              <a:t> </a:t>
            </a:r>
            <a:r>
              <a:rPr lang="en-IE" dirty="0" err="1" smtClean="0"/>
              <a:t>ve</a:t>
            </a:r>
            <a:r>
              <a:rPr lang="en-IE" dirty="0" smtClean="0"/>
              <a:t> </a:t>
            </a:r>
            <a:r>
              <a:rPr lang="en-IE" dirty="0" err="1" smtClean="0"/>
              <a:t>sanitasyon</a:t>
            </a:r>
            <a:r>
              <a:rPr lang="en-IE" dirty="0" smtClean="0"/>
              <a:t> </a:t>
            </a:r>
            <a:r>
              <a:rPr lang="en-IE" dirty="0" err="1" smtClean="0"/>
              <a:t>tavsiyeleri</a:t>
            </a:r>
            <a:r>
              <a:rPr lang="en-IE" dirty="0" smtClean="0"/>
              <a:t> </a:t>
            </a:r>
            <a:r>
              <a:rPr lang="en-IE" dirty="0" err="1" smtClean="0"/>
              <a:t>veriyor</a:t>
            </a:r>
            <a:r>
              <a:rPr lang="en-IE" dirty="0" smtClean="0"/>
              <a:t>. </a:t>
            </a:r>
            <a:r>
              <a:rPr lang="en-IE" dirty="0" err="1" smtClean="0"/>
              <a:t>Kağıt</a:t>
            </a:r>
            <a:r>
              <a:rPr lang="en-IE" dirty="0" smtClean="0"/>
              <a:t>, </a:t>
            </a:r>
            <a:r>
              <a:rPr lang="en-IE" dirty="0" err="1" smtClean="0"/>
              <a:t>içme</a:t>
            </a:r>
            <a:r>
              <a:rPr lang="en-IE" dirty="0" smtClean="0"/>
              <a:t> </a:t>
            </a:r>
            <a:r>
              <a:rPr lang="en-IE" dirty="0" err="1" smtClean="0"/>
              <a:t>suyunu</a:t>
            </a:r>
            <a:r>
              <a:rPr lang="en-IE" dirty="0" smtClean="0"/>
              <a:t> </a:t>
            </a:r>
            <a:r>
              <a:rPr lang="en-IE" dirty="0" err="1" smtClean="0"/>
              <a:t>saflaştırmak</a:t>
            </a:r>
            <a:r>
              <a:rPr lang="en-IE" dirty="0" smtClean="0"/>
              <a:t> </a:t>
            </a:r>
            <a:r>
              <a:rPr lang="en-IE" dirty="0" err="1" smtClean="0"/>
              <a:t>ve</a:t>
            </a:r>
            <a:r>
              <a:rPr lang="en-IE" dirty="0" smtClean="0"/>
              <a:t> </a:t>
            </a:r>
            <a:r>
              <a:rPr lang="en-IE" dirty="0" err="1" smtClean="0"/>
              <a:t>bakterilerin</a:t>
            </a:r>
            <a:r>
              <a:rPr lang="en-IE" dirty="0" smtClean="0"/>
              <a:t>% 99,9'unu </a:t>
            </a:r>
            <a:r>
              <a:rPr lang="en-IE" dirty="0" err="1" smtClean="0"/>
              <a:t>azaltmak</a:t>
            </a:r>
            <a:r>
              <a:rPr lang="en-IE" dirty="0" smtClean="0"/>
              <a:t> </a:t>
            </a:r>
            <a:r>
              <a:rPr lang="en-IE" dirty="0" err="1" smtClean="0"/>
              <a:t>için</a:t>
            </a:r>
            <a:r>
              <a:rPr lang="en-IE" dirty="0" smtClean="0"/>
              <a:t> </a:t>
            </a:r>
            <a:r>
              <a:rPr lang="en-IE" dirty="0" err="1" smtClean="0"/>
              <a:t>kullanılabilir</a:t>
            </a:r>
            <a:r>
              <a:rPr lang="en-IE" dirty="0" smtClean="0"/>
              <a:t>. Her </a:t>
            </a:r>
            <a:r>
              <a:rPr lang="en-IE" dirty="0" err="1" smtClean="0"/>
              <a:t>kitap</a:t>
            </a:r>
            <a:r>
              <a:rPr lang="en-IE" dirty="0" smtClean="0"/>
              <a:t>, </a:t>
            </a:r>
            <a:r>
              <a:rPr lang="en-IE" dirty="0" err="1" smtClean="0"/>
              <a:t>okuyucusuna</a:t>
            </a:r>
            <a:r>
              <a:rPr lang="en-IE" dirty="0" smtClean="0"/>
              <a:t> </a:t>
            </a:r>
            <a:r>
              <a:rPr lang="en-IE" dirty="0" err="1" smtClean="0"/>
              <a:t>dört</a:t>
            </a:r>
            <a:r>
              <a:rPr lang="en-IE" dirty="0" smtClean="0"/>
              <a:t> </a:t>
            </a:r>
            <a:r>
              <a:rPr lang="en-IE" dirty="0" err="1" smtClean="0"/>
              <a:t>yıl</a:t>
            </a:r>
            <a:r>
              <a:rPr lang="en-IE" dirty="0" smtClean="0"/>
              <a:t> </a:t>
            </a:r>
            <a:r>
              <a:rPr lang="en-IE" dirty="0" err="1" smtClean="0"/>
              <a:t>boyunca</a:t>
            </a:r>
            <a:r>
              <a:rPr lang="en-IE" dirty="0" smtClean="0"/>
              <a:t> </a:t>
            </a:r>
            <a:r>
              <a:rPr lang="en-IE" dirty="0" err="1" smtClean="0"/>
              <a:t>temiz</a:t>
            </a:r>
            <a:r>
              <a:rPr lang="en-IE" dirty="0" smtClean="0"/>
              <a:t> </a:t>
            </a:r>
            <a:r>
              <a:rPr lang="en-IE" dirty="0" err="1" smtClean="0"/>
              <a:t>su</a:t>
            </a:r>
            <a:r>
              <a:rPr lang="en-IE" dirty="0" smtClean="0"/>
              <a:t> </a:t>
            </a:r>
            <a:r>
              <a:rPr lang="en-IE" dirty="0" err="1" smtClean="0"/>
              <a:t>sağlayacak</a:t>
            </a:r>
            <a:r>
              <a:rPr lang="en-IE" dirty="0" smtClean="0"/>
              <a:t> </a:t>
            </a:r>
            <a:r>
              <a:rPr lang="en-IE" dirty="0" err="1" smtClean="0"/>
              <a:t>yeterli</a:t>
            </a:r>
            <a:r>
              <a:rPr lang="en-IE" dirty="0" smtClean="0"/>
              <a:t> </a:t>
            </a:r>
            <a:r>
              <a:rPr lang="en-IE" dirty="0" err="1" smtClean="0"/>
              <a:t>filtreleme</a:t>
            </a:r>
            <a:r>
              <a:rPr lang="en-IE" dirty="0" smtClean="0"/>
              <a:t> </a:t>
            </a:r>
            <a:r>
              <a:rPr lang="en-IE" dirty="0" err="1" smtClean="0"/>
              <a:t>sayfasına</a:t>
            </a:r>
            <a:r>
              <a:rPr lang="en-IE" dirty="0" smtClean="0"/>
              <a:t> </a:t>
            </a:r>
            <a:r>
              <a:rPr lang="en-IE" dirty="0" err="1" smtClean="0"/>
              <a:t>sahiptir</a:t>
            </a:r>
            <a:r>
              <a:rPr lang="en-IE" dirty="0" smtClean="0"/>
              <a:t>. </a:t>
            </a:r>
            <a:r>
              <a:rPr lang="en-IE" dirty="0" err="1" smtClean="0"/>
              <a:t>Gana</a:t>
            </a:r>
            <a:r>
              <a:rPr lang="en-IE" dirty="0" smtClean="0"/>
              <a:t>, Kenya, Haiti, </a:t>
            </a:r>
            <a:r>
              <a:rPr lang="en-IE" dirty="0" err="1" smtClean="0"/>
              <a:t>Etiyopya</a:t>
            </a:r>
            <a:r>
              <a:rPr lang="en-IE" dirty="0" smtClean="0"/>
              <a:t>, </a:t>
            </a:r>
            <a:r>
              <a:rPr lang="en-IE" dirty="0" err="1" smtClean="0"/>
              <a:t>Hindistan</a:t>
            </a:r>
            <a:r>
              <a:rPr lang="en-IE" dirty="0" smtClean="0"/>
              <a:t> </a:t>
            </a:r>
            <a:r>
              <a:rPr lang="en-IE" dirty="0" err="1" smtClean="0"/>
              <a:t>ve</a:t>
            </a:r>
            <a:r>
              <a:rPr lang="en-IE" dirty="0" smtClean="0"/>
              <a:t> </a:t>
            </a:r>
            <a:r>
              <a:rPr lang="en-IE" dirty="0" err="1" smtClean="0"/>
              <a:t>Tanzanya'da</a:t>
            </a:r>
            <a:r>
              <a:rPr lang="en-IE" dirty="0" smtClean="0"/>
              <a:t> </a:t>
            </a:r>
            <a:r>
              <a:rPr lang="en-IE" dirty="0" err="1" smtClean="0"/>
              <a:t>dağıtılıyor</a:t>
            </a:r>
            <a:r>
              <a:rPr lang="en-IE" dirty="0" smtClean="0"/>
              <a:t> </a:t>
            </a:r>
            <a:r>
              <a:rPr lang="en-IE" dirty="0" err="1" smtClean="0"/>
              <a:t>ve</a:t>
            </a:r>
            <a:r>
              <a:rPr lang="en-IE" dirty="0" smtClean="0"/>
              <a:t> </a:t>
            </a:r>
            <a:r>
              <a:rPr lang="en-IE" dirty="0" err="1" smtClean="0"/>
              <a:t>kitabın</a:t>
            </a:r>
            <a:r>
              <a:rPr lang="en-IE" dirty="0" smtClean="0"/>
              <a:t> </a:t>
            </a:r>
            <a:r>
              <a:rPr lang="en-IE" dirty="0" err="1" smtClean="0"/>
              <a:t>Farsça</a:t>
            </a:r>
            <a:r>
              <a:rPr lang="en-IE" dirty="0" smtClean="0"/>
              <a:t> </a:t>
            </a:r>
            <a:r>
              <a:rPr lang="en-IE" dirty="0" err="1" smtClean="0"/>
              <a:t>versiyonu</a:t>
            </a:r>
            <a:r>
              <a:rPr lang="en-IE" dirty="0" smtClean="0"/>
              <a:t> </a:t>
            </a:r>
            <a:r>
              <a:rPr lang="en-IE" dirty="0" err="1" smtClean="0"/>
              <a:t>geliştirme</a:t>
            </a:r>
            <a:r>
              <a:rPr lang="en-IE" dirty="0" smtClean="0"/>
              <a:t> </a:t>
            </a:r>
            <a:r>
              <a:rPr lang="en-IE" dirty="0" err="1" smtClean="0"/>
              <a:t>aşamasında</a:t>
            </a:r>
            <a:r>
              <a:rPr lang="en-IE" dirty="0" smtClean="0"/>
              <a:t>. </a:t>
            </a:r>
            <a:r>
              <a:rPr lang="en-IE" dirty="0" err="1" smtClean="0"/>
              <a:t>Waterislife</a:t>
            </a:r>
            <a:r>
              <a:rPr lang="en-IE" dirty="0" smtClean="0"/>
              <a:t> </a:t>
            </a:r>
            <a:r>
              <a:rPr lang="en-IE" b="1" u="sng" dirty="0" err="1" smtClean="0">
                <a:solidFill>
                  <a:schemeClr val="accent1"/>
                </a:solidFill>
              </a:rPr>
              <a:t>burada</a:t>
            </a:r>
            <a:r>
              <a:rPr lang="en-IE" dirty="0" smtClean="0"/>
              <a:t> </a:t>
            </a:r>
            <a:r>
              <a:rPr lang="en-IE" dirty="0" err="1" smtClean="0"/>
              <a:t>çok</a:t>
            </a:r>
            <a:r>
              <a:rPr lang="en-IE" dirty="0" smtClean="0"/>
              <a:t> </a:t>
            </a:r>
            <a:r>
              <a:rPr lang="en-IE" dirty="0" err="1" smtClean="0"/>
              <a:t>sayıda</a:t>
            </a:r>
            <a:r>
              <a:rPr lang="en-IE" dirty="0" smtClean="0"/>
              <a:t> </a:t>
            </a:r>
            <a:r>
              <a:rPr lang="en-IE" dirty="0" err="1" smtClean="0"/>
              <a:t>başka</a:t>
            </a:r>
            <a:r>
              <a:rPr lang="en-IE" dirty="0" smtClean="0"/>
              <a:t> </a:t>
            </a:r>
            <a:r>
              <a:rPr lang="en-IE" dirty="0" err="1" smtClean="0"/>
              <a:t>su</a:t>
            </a:r>
            <a:r>
              <a:rPr lang="en-IE" dirty="0" smtClean="0"/>
              <a:t> </a:t>
            </a:r>
            <a:r>
              <a:rPr lang="en-IE" dirty="0" err="1" smtClean="0"/>
              <a:t>sanitasyon</a:t>
            </a:r>
            <a:r>
              <a:rPr lang="en-IE" dirty="0" smtClean="0"/>
              <a:t> </a:t>
            </a:r>
            <a:r>
              <a:rPr lang="en-IE" dirty="0" err="1" smtClean="0"/>
              <a:t>çözümlerine</a:t>
            </a:r>
            <a:r>
              <a:rPr lang="en-IE" dirty="0" smtClean="0"/>
              <a:t> </a:t>
            </a:r>
            <a:r>
              <a:rPr lang="en-IE" dirty="0" err="1" smtClean="0"/>
              <a:t>sahiptir</a:t>
            </a:r>
            <a:endParaRPr lang="en-IE" dirty="0"/>
          </a:p>
        </p:txBody>
      </p:sp>
      <p:pic>
        <p:nvPicPr>
          <p:cNvPr id="9" name="Picture 8">
            <a:hlinkClick r:id="rId2"/>
            <a:extLst>
              <a:ext uri="{FF2B5EF4-FFF2-40B4-BE49-F238E27FC236}">
                <a16:creationId xmlns:a16="http://schemas.microsoft.com/office/drawing/2014/main" xmlns="" id="{0B9B75EE-FFB9-4EF1-9E3F-FEF4D8CE2CF0}"/>
              </a:ext>
            </a:extLst>
          </p:cNvPr>
          <p:cNvPicPr>
            <a:picLocks noChangeAspect="1"/>
          </p:cNvPicPr>
          <p:nvPr/>
        </p:nvPicPr>
        <p:blipFill>
          <a:blip r:embed="rId3"/>
          <a:stretch>
            <a:fillRect/>
          </a:stretch>
        </p:blipFill>
        <p:spPr>
          <a:xfrm>
            <a:off x="1304925" y="2266950"/>
            <a:ext cx="5263009" cy="2995612"/>
          </a:xfrm>
          <a:prstGeom prst="rect">
            <a:avLst/>
          </a:prstGeom>
        </p:spPr>
      </p:pic>
      <p:sp>
        <p:nvSpPr>
          <p:cNvPr id="6" name="Text Placeholder 6">
            <a:extLst>
              <a:ext uri="{FF2B5EF4-FFF2-40B4-BE49-F238E27FC236}">
                <a16:creationId xmlns:a16="http://schemas.microsoft.com/office/drawing/2014/main" xmlns="" id="{6139183A-C508-4BA1-83D5-D1AD9D2595B0}"/>
              </a:ext>
            </a:extLst>
          </p:cNvPr>
          <p:cNvSpPr txBox="1">
            <a:spLocks/>
          </p:cNvSpPr>
          <p:nvPr/>
        </p:nvSpPr>
        <p:spPr>
          <a:xfrm>
            <a:off x="1" y="-1"/>
            <a:ext cx="7409328" cy="1304365"/>
          </a:xfrm>
          <a:prstGeom prst="rect">
            <a:avLst/>
          </a:prstGeom>
          <a:solidFill>
            <a:schemeClr val="bg1"/>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tr-TR" dirty="0" smtClean="0">
                <a:solidFill>
                  <a:srgbClr val="A6377D"/>
                </a:solidFill>
                <a:latin typeface="Cooper Black" panose="0208090404030B020404" pitchFamily="18" charset="0"/>
              </a:rPr>
              <a:t>YDSI Su Sanitasyonu</a:t>
            </a:r>
            <a:endParaRPr lang="en-IE" dirty="0" smtClean="0">
              <a:solidFill>
                <a:srgbClr val="A6377D"/>
              </a:solidFill>
              <a:latin typeface="Cooper Black" panose="0208090404030B020404" pitchFamily="18" charset="0"/>
            </a:endParaRPr>
          </a:p>
          <a:p>
            <a:pPr>
              <a:spcBef>
                <a:spcPts val="0"/>
              </a:spcBef>
            </a:pPr>
            <a:r>
              <a:rPr lang="tr-TR" sz="2800" i="1" dirty="0" smtClean="0">
                <a:solidFill>
                  <a:srgbClr val="A6377D"/>
                </a:solidFill>
              </a:rPr>
              <a:t>Üniversite Araştırmacıları, </a:t>
            </a:r>
            <a:r>
              <a:rPr lang="tr-TR" sz="2800" i="1" dirty="0" err="1" smtClean="0">
                <a:solidFill>
                  <a:srgbClr val="A6377D"/>
                </a:solidFill>
              </a:rPr>
              <a:t>WaterSPROUT</a:t>
            </a:r>
            <a:r>
              <a:rPr lang="tr-TR" sz="2800" i="1" dirty="0" smtClean="0">
                <a:solidFill>
                  <a:srgbClr val="A6377D"/>
                </a:solidFill>
              </a:rPr>
              <a:t>, RCSI, İrlanda</a:t>
            </a:r>
            <a:r>
              <a:rPr lang="en-IE" sz="2800" i="1" dirty="0" smtClean="0">
                <a:solidFill>
                  <a:srgbClr val="A6377D"/>
                </a:solidFill>
              </a:rPr>
              <a:t> </a:t>
            </a:r>
          </a:p>
          <a:p>
            <a:pPr>
              <a:spcBef>
                <a:spcPts val="0"/>
              </a:spcBef>
            </a:pPr>
            <a:endParaRPr lang="en-IE" dirty="0">
              <a:solidFill>
                <a:srgbClr val="A6377D"/>
              </a:solidFill>
              <a:latin typeface="Cooper Black" panose="0208090404030B020404" pitchFamily="18" charset="0"/>
            </a:endParaRPr>
          </a:p>
          <a:p>
            <a:pPr>
              <a:spcBef>
                <a:spcPts val="0"/>
              </a:spcBef>
            </a:pPr>
            <a:endParaRPr lang="en-IE" b="1" dirty="0">
              <a:solidFill>
                <a:srgbClr val="A6377D"/>
              </a:solidFill>
            </a:endParaRPr>
          </a:p>
        </p:txBody>
      </p:sp>
    </p:spTree>
    <p:extLst>
      <p:ext uri="{BB962C8B-B14F-4D97-AF65-F5344CB8AC3E}">
        <p14:creationId xmlns:p14="http://schemas.microsoft.com/office/powerpoint/2010/main" xmlns="" val="148168331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xmlns="" id="{FBB58DF6-BE33-461F-A122-511A74122762}"/>
              </a:ext>
            </a:extLst>
          </p:cNvPr>
          <p:cNvSpPr>
            <a:spLocks noGrp="1"/>
          </p:cNvSpPr>
          <p:nvPr>
            <p:ph type="body" sz="quarter" idx="14"/>
          </p:nvPr>
        </p:nvSpPr>
        <p:spPr>
          <a:xfrm>
            <a:off x="7508200" y="527720"/>
            <a:ext cx="3981452" cy="697353"/>
          </a:xfrm>
        </p:spPr>
        <p:txBody>
          <a:bodyPr>
            <a:normAutofit/>
          </a:bodyPr>
          <a:lstStyle/>
          <a:p>
            <a:pPr algn="ctr"/>
            <a:r>
              <a:rPr lang="en-IE" sz="4000" b="1" dirty="0" err="1"/>
              <a:t>WaterSPROUT</a:t>
            </a:r>
            <a:endParaRPr lang="en-IE" sz="4000" b="1" dirty="0"/>
          </a:p>
        </p:txBody>
      </p:sp>
      <p:sp>
        <p:nvSpPr>
          <p:cNvPr id="5" name="Text Placeholder 4">
            <a:extLst>
              <a:ext uri="{FF2B5EF4-FFF2-40B4-BE49-F238E27FC236}">
                <a16:creationId xmlns:a16="http://schemas.microsoft.com/office/drawing/2014/main" xmlns="" id="{9FD65CBA-C202-496C-8BE4-E93D79444771}"/>
              </a:ext>
            </a:extLst>
          </p:cNvPr>
          <p:cNvSpPr>
            <a:spLocks noGrp="1"/>
          </p:cNvSpPr>
          <p:nvPr>
            <p:ph type="body" sz="quarter" idx="15"/>
          </p:nvPr>
        </p:nvSpPr>
        <p:spPr>
          <a:xfrm>
            <a:off x="7277100" y="1394899"/>
            <a:ext cx="4443653" cy="2592420"/>
          </a:xfrm>
        </p:spPr>
        <p:txBody>
          <a:bodyPr/>
          <a:lstStyle/>
          <a:p>
            <a:pPr algn="ctr"/>
            <a:r>
              <a:rPr lang="en-IE" u="sng" dirty="0" err="1" smtClean="0">
                <a:solidFill>
                  <a:schemeClr val="accent1"/>
                </a:solidFill>
              </a:rPr>
              <a:t>WaterSPROUTT</a:t>
            </a:r>
            <a:r>
              <a:rPr lang="en-IE" u="sng" dirty="0" smtClean="0">
                <a:solidFill>
                  <a:schemeClr val="accent1"/>
                </a:solidFill>
              </a:rPr>
              <a:t>, </a:t>
            </a:r>
            <a:r>
              <a:rPr lang="en-IE" dirty="0" err="1" smtClean="0"/>
              <a:t>güvenli</a:t>
            </a:r>
            <a:r>
              <a:rPr lang="en-IE" dirty="0" smtClean="0"/>
              <a:t> </a:t>
            </a:r>
            <a:r>
              <a:rPr lang="en-IE" dirty="0" err="1" smtClean="0"/>
              <a:t>olmayan</a:t>
            </a:r>
            <a:r>
              <a:rPr lang="en-IE" dirty="0" smtClean="0"/>
              <a:t> </a:t>
            </a:r>
            <a:r>
              <a:rPr lang="en-IE" dirty="0" err="1" smtClean="0"/>
              <a:t>kaynaklara</a:t>
            </a:r>
            <a:r>
              <a:rPr lang="en-IE" dirty="0" smtClean="0"/>
              <a:t> </a:t>
            </a:r>
            <a:r>
              <a:rPr lang="en-IE" dirty="0" err="1" smtClean="0"/>
              <a:t>güvenen</a:t>
            </a:r>
            <a:r>
              <a:rPr lang="en-IE" dirty="0" smtClean="0"/>
              <a:t> </a:t>
            </a:r>
            <a:r>
              <a:rPr lang="en-IE" dirty="0" err="1" smtClean="0"/>
              <a:t>topluluklara</a:t>
            </a:r>
            <a:r>
              <a:rPr lang="en-IE" dirty="0" smtClean="0"/>
              <a:t> </a:t>
            </a:r>
            <a:r>
              <a:rPr lang="en-IE" dirty="0" err="1" smtClean="0"/>
              <a:t>güvenli</a:t>
            </a:r>
            <a:r>
              <a:rPr lang="en-IE" dirty="0" smtClean="0"/>
              <a:t> </a:t>
            </a:r>
            <a:r>
              <a:rPr lang="en-IE" dirty="0" err="1" smtClean="0"/>
              <a:t>içme</a:t>
            </a:r>
            <a:r>
              <a:rPr lang="en-IE" dirty="0" smtClean="0"/>
              <a:t> </a:t>
            </a:r>
            <a:r>
              <a:rPr lang="en-IE" dirty="0" err="1" smtClean="0"/>
              <a:t>suyu</a:t>
            </a:r>
            <a:r>
              <a:rPr lang="en-IE" dirty="0" smtClean="0"/>
              <a:t> </a:t>
            </a:r>
            <a:r>
              <a:rPr lang="en-IE" dirty="0" err="1" smtClean="0"/>
              <a:t>sağlar</a:t>
            </a:r>
            <a:r>
              <a:rPr lang="en-IE" dirty="0" smtClean="0"/>
              <a:t>. </a:t>
            </a:r>
            <a:r>
              <a:rPr lang="en-IE" dirty="0" err="1" smtClean="0"/>
              <a:t>Teknolojinin</a:t>
            </a:r>
            <a:r>
              <a:rPr lang="en-IE" dirty="0" smtClean="0"/>
              <a:t>, </a:t>
            </a:r>
            <a:r>
              <a:rPr lang="en-IE" dirty="0" err="1" smtClean="0"/>
              <a:t>suyu</a:t>
            </a:r>
            <a:r>
              <a:rPr lang="en-IE" dirty="0" smtClean="0"/>
              <a:t> </a:t>
            </a:r>
            <a:r>
              <a:rPr lang="en-IE" dirty="0" err="1" smtClean="0"/>
              <a:t>dezenfekte</a:t>
            </a:r>
            <a:r>
              <a:rPr lang="en-IE" dirty="0" smtClean="0"/>
              <a:t> </a:t>
            </a:r>
            <a:r>
              <a:rPr lang="en-IE" dirty="0" err="1" smtClean="0"/>
              <a:t>etmek</a:t>
            </a:r>
            <a:r>
              <a:rPr lang="en-IE" dirty="0" smtClean="0"/>
              <a:t> </a:t>
            </a:r>
            <a:r>
              <a:rPr lang="en-IE" dirty="0" err="1" smtClean="0"/>
              <a:t>için</a:t>
            </a:r>
            <a:r>
              <a:rPr lang="en-IE" dirty="0" smtClean="0"/>
              <a:t> </a:t>
            </a:r>
            <a:r>
              <a:rPr lang="en-IE" dirty="0" err="1" smtClean="0"/>
              <a:t>güneş</a:t>
            </a:r>
            <a:r>
              <a:rPr lang="en-IE" dirty="0" smtClean="0"/>
              <a:t> </a:t>
            </a:r>
            <a:r>
              <a:rPr lang="en-IE" dirty="0" err="1" smtClean="0"/>
              <a:t>panellerine</a:t>
            </a:r>
            <a:r>
              <a:rPr lang="en-IE" dirty="0" smtClean="0"/>
              <a:t> </a:t>
            </a:r>
            <a:r>
              <a:rPr lang="en-IE" dirty="0" err="1" smtClean="0"/>
              <a:t>dayalı</a:t>
            </a:r>
            <a:r>
              <a:rPr lang="en-IE" dirty="0" smtClean="0"/>
              <a:t> </a:t>
            </a:r>
            <a:r>
              <a:rPr lang="en-IE" dirty="0" err="1" smtClean="0"/>
              <a:t>üç</a:t>
            </a:r>
            <a:r>
              <a:rPr lang="en-IE" dirty="0" smtClean="0"/>
              <a:t> </a:t>
            </a:r>
            <a:r>
              <a:rPr lang="en-IE" dirty="0" err="1" smtClean="0"/>
              <a:t>uygulaması</a:t>
            </a:r>
            <a:r>
              <a:rPr lang="en-IE" dirty="0" smtClean="0"/>
              <a:t> </a:t>
            </a:r>
            <a:r>
              <a:rPr lang="en-IE" dirty="0" err="1" smtClean="0"/>
              <a:t>vardır</a:t>
            </a:r>
            <a:r>
              <a:rPr lang="en-IE" dirty="0" smtClean="0"/>
              <a:t> (</a:t>
            </a:r>
            <a:r>
              <a:rPr lang="en-IE" dirty="0" err="1" smtClean="0"/>
              <a:t>Güneş</a:t>
            </a:r>
            <a:r>
              <a:rPr lang="en-IE" dirty="0" smtClean="0"/>
              <a:t> </a:t>
            </a:r>
            <a:r>
              <a:rPr lang="en-IE" dirty="0" err="1" smtClean="0"/>
              <a:t>Enerjisi</a:t>
            </a:r>
            <a:r>
              <a:rPr lang="en-IE" dirty="0" smtClean="0"/>
              <a:t> </a:t>
            </a:r>
            <a:r>
              <a:rPr lang="en-IE" dirty="0" err="1" smtClean="0"/>
              <a:t>Dezenfeksiyonu</a:t>
            </a:r>
            <a:r>
              <a:rPr lang="en-IE" dirty="0" smtClean="0"/>
              <a:t> </a:t>
            </a:r>
            <a:r>
              <a:rPr lang="en-IE" u="sng" dirty="0" smtClean="0">
                <a:solidFill>
                  <a:schemeClr val="accent1"/>
                </a:solidFill>
              </a:rPr>
              <a:t>(SODIS), </a:t>
            </a:r>
            <a:r>
              <a:rPr lang="en-IE" dirty="0" err="1" smtClean="0"/>
              <a:t>suyu</a:t>
            </a:r>
            <a:r>
              <a:rPr lang="en-IE" dirty="0" smtClean="0"/>
              <a:t> </a:t>
            </a:r>
            <a:r>
              <a:rPr lang="en-IE" dirty="0" err="1" smtClean="0"/>
              <a:t>toplandıktan</a:t>
            </a:r>
            <a:r>
              <a:rPr lang="en-IE" dirty="0" smtClean="0"/>
              <a:t> </a:t>
            </a:r>
            <a:r>
              <a:rPr lang="en-IE" dirty="0" err="1" smtClean="0"/>
              <a:t>sonra</a:t>
            </a:r>
            <a:r>
              <a:rPr lang="en-IE" dirty="0" smtClean="0"/>
              <a:t> </a:t>
            </a:r>
            <a:r>
              <a:rPr lang="en-IE" dirty="0" err="1" smtClean="0"/>
              <a:t>içmek</a:t>
            </a:r>
            <a:r>
              <a:rPr lang="en-IE" dirty="0" smtClean="0"/>
              <a:t> </a:t>
            </a:r>
            <a:r>
              <a:rPr lang="en-IE" dirty="0" err="1" smtClean="0"/>
              <a:t>için</a:t>
            </a:r>
            <a:r>
              <a:rPr lang="en-IE" dirty="0" smtClean="0"/>
              <a:t> </a:t>
            </a:r>
            <a:r>
              <a:rPr lang="en-IE" dirty="0" err="1" smtClean="0"/>
              <a:t>güvenli</a:t>
            </a:r>
            <a:r>
              <a:rPr lang="en-IE" dirty="0" smtClean="0"/>
              <a:t> hale </a:t>
            </a:r>
            <a:r>
              <a:rPr lang="en-IE" dirty="0" err="1" smtClean="0"/>
              <a:t>getirir</a:t>
            </a:r>
            <a:r>
              <a:rPr lang="en-IE" dirty="0" smtClean="0"/>
              <a:t>. </a:t>
            </a:r>
            <a:r>
              <a:rPr lang="en-IE" dirty="0" err="1" smtClean="0"/>
              <a:t>İrlanda</a:t>
            </a:r>
            <a:r>
              <a:rPr lang="en-IE" dirty="0" smtClean="0"/>
              <a:t> </a:t>
            </a:r>
            <a:r>
              <a:rPr lang="en-IE" dirty="0" err="1" smtClean="0"/>
              <a:t>Kraliyet</a:t>
            </a:r>
            <a:r>
              <a:rPr lang="en-IE" dirty="0" smtClean="0"/>
              <a:t> </a:t>
            </a:r>
            <a:r>
              <a:rPr lang="en-IE" dirty="0" err="1" smtClean="0"/>
              <a:t>Cerrahlar</a:t>
            </a:r>
            <a:r>
              <a:rPr lang="en-IE" dirty="0" smtClean="0"/>
              <a:t> </a:t>
            </a:r>
            <a:r>
              <a:rPr lang="en-IE" dirty="0" err="1" smtClean="0"/>
              <a:t>Koleji'nden</a:t>
            </a:r>
            <a:r>
              <a:rPr lang="en-IE" dirty="0" smtClean="0"/>
              <a:t> </a:t>
            </a:r>
            <a:r>
              <a:rPr lang="en-IE" u="sng" dirty="0" smtClean="0">
                <a:solidFill>
                  <a:schemeClr val="accent1"/>
                </a:solidFill>
              </a:rPr>
              <a:t>(RCSI) </a:t>
            </a:r>
            <a:r>
              <a:rPr lang="en-IE" dirty="0" err="1" smtClean="0"/>
              <a:t>İrlandalı</a:t>
            </a:r>
            <a:r>
              <a:rPr lang="en-IE" dirty="0" smtClean="0"/>
              <a:t> </a:t>
            </a:r>
            <a:r>
              <a:rPr lang="en-IE" dirty="0" err="1" smtClean="0"/>
              <a:t>araştırmacılar</a:t>
            </a:r>
            <a:r>
              <a:rPr lang="en-IE" dirty="0" smtClean="0"/>
              <a:t> </a:t>
            </a:r>
            <a:r>
              <a:rPr lang="en-IE" dirty="0" err="1" smtClean="0"/>
              <a:t>tarafından</a:t>
            </a:r>
            <a:r>
              <a:rPr lang="en-IE" dirty="0" smtClean="0"/>
              <a:t> </a:t>
            </a:r>
            <a:r>
              <a:rPr lang="en-IE" dirty="0" err="1" smtClean="0"/>
              <a:t>yönetilir</a:t>
            </a:r>
            <a:r>
              <a:rPr lang="en-IE" dirty="0" smtClean="0"/>
              <a:t>. </a:t>
            </a:r>
            <a:r>
              <a:rPr lang="en-IE" dirty="0" err="1" smtClean="0"/>
              <a:t>kapasitelerine</a:t>
            </a:r>
            <a:r>
              <a:rPr lang="en-IE" dirty="0" smtClean="0"/>
              <a:t> </a:t>
            </a:r>
            <a:r>
              <a:rPr lang="en-IE" dirty="0" err="1" smtClean="0"/>
              <a:t>üniversitelerden</a:t>
            </a:r>
            <a:r>
              <a:rPr lang="en-IE" dirty="0" smtClean="0"/>
              <a:t>, </a:t>
            </a:r>
            <a:r>
              <a:rPr lang="en-IE" dirty="0" err="1" smtClean="0"/>
              <a:t>akademisyenlerden</a:t>
            </a:r>
            <a:r>
              <a:rPr lang="en-IE" dirty="0" smtClean="0"/>
              <a:t> </a:t>
            </a:r>
            <a:r>
              <a:rPr lang="en-IE" dirty="0" err="1" smtClean="0"/>
              <a:t>ve</a:t>
            </a:r>
            <a:r>
              <a:rPr lang="en-IE" dirty="0" smtClean="0"/>
              <a:t> </a:t>
            </a:r>
            <a:r>
              <a:rPr lang="en-IE" dirty="0" err="1" smtClean="0"/>
              <a:t>endüstriden</a:t>
            </a:r>
            <a:r>
              <a:rPr lang="en-IE" dirty="0" smtClean="0"/>
              <a:t> 18 </a:t>
            </a:r>
            <a:r>
              <a:rPr lang="en-IE" dirty="0" err="1" smtClean="0"/>
              <a:t>ortak</a:t>
            </a:r>
            <a:r>
              <a:rPr lang="en-IE" dirty="0" smtClean="0"/>
              <a:t> </a:t>
            </a:r>
            <a:r>
              <a:rPr lang="en-IE" dirty="0" err="1" smtClean="0"/>
              <a:t>dahil</a:t>
            </a:r>
            <a:r>
              <a:rPr lang="en-IE" dirty="0" smtClean="0"/>
              <a:t> </a:t>
            </a:r>
            <a:r>
              <a:rPr lang="en-IE" dirty="0" err="1" smtClean="0"/>
              <a:t>ettiler</a:t>
            </a:r>
            <a:r>
              <a:rPr lang="en-IE" dirty="0" smtClean="0"/>
              <a:t>.</a:t>
            </a:r>
            <a:endParaRPr lang="en-IE" dirty="0"/>
          </a:p>
        </p:txBody>
      </p:sp>
      <p:pic>
        <p:nvPicPr>
          <p:cNvPr id="8" name="Picture 7">
            <a:extLst>
              <a:ext uri="{FF2B5EF4-FFF2-40B4-BE49-F238E27FC236}">
                <a16:creationId xmlns:a16="http://schemas.microsoft.com/office/drawing/2014/main" xmlns="" id="{9F66DEDE-FDE0-4D12-B042-2B8930A4B7EF}"/>
              </a:ext>
            </a:extLst>
          </p:cNvPr>
          <p:cNvPicPr>
            <a:picLocks noChangeAspect="1"/>
          </p:cNvPicPr>
          <p:nvPr/>
        </p:nvPicPr>
        <p:blipFill>
          <a:blip r:embed="rId2"/>
          <a:stretch>
            <a:fillRect/>
          </a:stretch>
        </p:blipFill>
        <p:spPr>
          <a:xfrm>
            <a:off x="1285875" y="2286000"/>
            <a:ext cx="5283180" cy="3014662"/>
          </a:xfrm>
          <a:prstGeom prst="rect">
            <a:avLst/>
          </a:prstGeom>
        </p:spPr>
      </p:pic>
      <p:sp>
        <p:nvSpPr>
          <p:cNvPr id="6" name="Text Placeholder 6">
            <a:extLst>
              <a:ext uri="{FF2B5EF4-FFF2-40B4-BE49-F238E27FC236}">
                <a16:creationId xmlns:a16="http://schemas.microsoft.com/office/drawing/2014/main" xmlns="" id="{2AF8585E-4D8D-4D57-BD70-B1A1ACDF0FD3}"/>
              </a:ext>
            </a:extLst>
          </p:cNvPr>
          <p:cNvSpPr txBox="1">
            <a:spLocks/>
          </p:cNvSpPr>
          <p:nvPr/>
        </p:nvSpPr>
        <p:spPr>
          <a:xfrm>
            <a:off x="1" y="-1"/>
            <a:ext cx="7277099" cy="1225073"/>
          </a:xfrm>
          <a:prstGeom prst="rect">
            <a:avLst/>
          </a:prstGeom>
          <a:solidFill>
            <a:schemeClr val="bg1"/>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tr-TR" dirty="0" smtClean="0">
                <a:solidFill>
                  <a:srgbClr val="A6377D"/>
                </a:solidFill>
                <a:latin typeface="Cooper Black" panose="0208090404030B020404" pitchFamily="18" charset="0"/>
              </a:rPr>
              <a:t>YDSI Su Sanitasyonu</a:t>
            </a:r>
            <a:endParaRPr lang="en-IE" dirty="0">
              <a:solidFill>
                <a:srgbClr val="A6377D"/>
              </a:solidFill>
              <a:latin typeface="Cooper Black" panose="0208090404030B020404" pitchFamily="18" charset="0"/>
            </a:endParaRPr>
          </a:p>
          <a:p>
            <a:pPr>
              <a:spcBef>
                <a:spcPts val="0"/>
              </a:spcBef>
            </a:pPr>
            <a:r>
              <a:rPr lang="tr-TR" sz="2800" i="1" dirty="0" smtClean="0">
                <a:solidFill>
                  <a:srgbClr val="A6377D"/>
                </a:solidFill>
              </a:rPr>
              <a:t>Üniversite Araştırmacıları, </a:t>
            </a:r>
            <a:r>
              <a:rPr lang="tr-TR" sz="2800" i="1" dirty="0" err="1" smtClean="0">
                <a:solidFill>
                  <a:srgbClr val="A6377D"/>
                </a:solidFill>
              </a:rPr>
              <a:t>WaterSPROUT</a:t>
            </a:r>
            <a:r>
              <a:rPr lang="tr-TR" sz="2800" i="1" dirty="0" smtClean="0">
                <a:solidFill>
                  <a:srgbClr val="A6377D"/>
                </a:solidFill>
              </a:rPr>
              <a:t>, RCSI, İrlanda</a:t>
            </a:r>
            <a:r>
              <a:rPr lang="en-IE" sz="2800" i="1" dirty="0" smtClean="0">
                <a:solidFill>
                  <a:srgbClr val="A6377D"/>
                </a:solidFill>
              </a:rPr>
              <a:t> </a:t>
            </a:r>
            <a:endParaRPr lang="en-IE" sz="2800" i="1" dirty="0">
              <a:solidFill>
                <a:srgbClr val="A6377D"/>
              </a:solidFill>
            </a:endParaRPr>
          </a:p>
          <a:p>
            <a:pPr>
              <a:spcBef>
                <a:spcPts val="0"/>
              </a:spcBef>
            </a:pPr>
            <a:endParaRPr lang="en-IE" b="1" dirty="0">
              <a:solidFill>
                <a:srgbClr val="A6377D"/>
              </a:solidFill>
            </a:endParaRPr>
          </a:p>
        </p:txBody>
      </p:sp>
    </p:spTree>
    <p:extLst>
      <p:ext uri="{BB962C8B-B14F-4D97-AF65-F5344CB8AC3E}">
        <p14:creationId xmlns:p14="http://schemas.microsoft.com/office/powerpoint/2010/main" xmlns="" val="5880273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xmlns="" id="{F3A97890-5D42-48B7-B36B-FB3BBF7A9C7E}"/>
              </a:ext>
            </a:extLst>
          </p:cNvPr>
          <p:cNvSpPr>
            <a:spLocks noGrp="1"/>
          </p:cNvSpPr>
          <p:nvPr>
            <p:ph type="body" sz="quarter" idx="15"/>
          </p:nvPr>
        </p:nvSpPr>
        <p:spPr>
          <a:xfrm>
            <a:off x="5511798" y="365760"/>
            <a:ext cx="6440715" cy="2754349"/>
          </a:xfrm>
        </p:spPr>
        <p:txBody>
          <a:bodyPr/>
          <a:lstStyle/>
          <a:p>
            <a:r>
              <a:rPr lang="en-IE" sz="4000" b="1" dirty="0" err="1" smtClean="0"/>
              <a:t>Dijital</a:t>
            </a:r>
            <a:r>
              <a:rPr lang="en-IE" sz="4000" b="1" dirty="0" smtClean="0"/>
              <a:t> </a:t>
            </a:r>
            <a:r>
              <a:rPr lang="en-IE" sz="4000" b="1" dirty="0" err="1" smtClean="0"/>
              <a:t>Sosyal</a:t>
            </a:r>
            <a:r>
              <a:rPr lang="en-IE" sz="4000" b="1" dirty="0" smtClean="0"/>
              <a:t> </a:t>
            </a:r>
            <a:r>
              <a:rPr lang="en-IE" sz="4000" b="1" dirty="0" err="1" smtClean="0"/>
              <a:t>İnovasyon</a:t>
            </a:r>
            <a:endParaRPr lang="en-IE" sz="4000" b="1" dirty="0" smtClean="0"/>
          </a:p>
          <a:p>
            <a:endParaRPr lang="en-IE" sz="4000" b="1" dirty="0" smtClean="0"/>
          </a:p>
          <a:p>
            <a:r>
              <a:rPr lang="en-IE" sz="4000" b="1" i="1" dirty="0" smtClean="0"/>
              <a:t>12, 13, 14, 15, 16, 17 </a:t>
            </a:r>
            <a:r>
              <a:rPr lang="tr-TR" sz="4000" b="1" i="1" dirty="0" smtClean="0"/>
              <a:t>Hedefler</a:t>
            </a:r>
            <a:endParaRPr lang="en-IE" sz="4000" b="1" i="1" dirty="0"/>
          </a:p>
          <a:p>
            <a:pPr marL="571500" indent="-571500">
              <a:buFont typeface="Arial" panose="020B0604020202020204" pitchFamily="34" charset="0"/>
              <a:buChar char="•"/>
            </a:pPr>
            <a:endParaRPr lang="en-IE" sz="1000" dirty="0"/>
          </a:p>
          <a:p>
            <a:pPr marL="571500" indent="-571500">
              <a:buFont typeface="Arial" panose="020B0604020202020204" pitchFamily="34" charset="0"/>
              <a:buChar char="•"/>
            </a:pPr>
            <a:r>
              <a:rPr lang="en-IE" sz="4000" dirty="0" err="1" smtClean="0"/>
              <a:t>Tüketim</a:t>
            </a:r>
            <a:r>
              <a:rPr lang="en-IE" sz="4000" dirty="0" smtClean="0"/>
              <a:t> </a:t>
            </a:r>
            <a:r>
              <a:rPr lang="en-IE" sz="4000" dirty="0" err="1" smtClean="0"/>
              <a:t>ve</a:t>
            </a:r>
            <a:r>
              <a:rPr lang="en-IE" sz="4000" dirty="0" smtClean="0"/>
              <a:t> </a:t>
            </a:r>
            <a:r>
              <a:rPr lang="en-IE" sz="4000" dirty="0" err="1" smtClean="0"/>
              <a:t>Üretim</a:t>
            </a:r>
            <a:endParaRPr lang="en-IE" sz="4000" dirty="0" smtClean="0"/>
          </a:p>
          <a:p>
            <a:pPr marL="571500" indent="-571500">
              <a:buFont typeface="Arial" panose="020B0604020202020204" pitchFamily="34" charset="0"/>
              <a:buChar char="•"/>
            </a:pPr>
            <a:r>
              <a:rPr lang="en-IE" sz="4000" dirty="0" err="1" smtClean="0"/>
              <a:t>İklim</a:t>
            </a:r>
            <a:r>
              <a:rPr lang="en-IE" sz="4000" dirty="0" smtClean="0"/>
              <a:t> </a:t>
            </a:r>
            <a:r>
              <a:rPr lang="en-IE" sz="4000" dirty="0" err="1" smtClean="0"/>
              <a:t>değişikliği</a:t>
            </a:r>
            <a:endParaRPr lang="en-IE" sz="4000" dirty="0" smtClean="0"/>
          </a:p>
          <a:p>
            <a:pPr marL="571500" indent="-571500">
              <a:buFont typeface="Arial" panose="020B0604020202020204" pitchFamily="34" charset="0"/>
              <a:buChar char="•"/>
            </a:pPr>
            <a:r>
              <a:rPr lang="en-IE" sz="4000" dirty="0" err="1" smtClean="0"/>
              <a:t>Okyanuslar</a:t>
            </a:r>
            <a:endParaRPr lang="en-IE" sz="4000" dirty="0" smtClean="0"/>
          </a:p>
          <a:p>
            <a:pPr marL="571500" indent="-571500">
              <a:buFont typeface="Arial" panose="020B0604020202020204" pitchFamily="34" charset="0"/>
              <a:buChar char="•"/>
            </a:pPr>
            <a:r>
              <a:rPr lang="en-IE" sz="4000" dirty="0" err="1" smtClean="0"/>
              <a:t>Arazi</a:t>
            </a:r>
            <a:endParaRPr lang="en-IE" sz="4000" dirty="0" smtClean="0"/>
          </a:p>
          <a:p>
            <a:pPr marL="571500" indent="-571500">
              <a:buFont typeface="Arial" panose="020B0604020202020204" pitchFamily="34" charset="0"/>
              <a:buChar char="•"/>
            </a:pPr>
            <a:r>
              <a:rPr lang="en-IE" sz="4000" dirty="0" err="1" smtClean="0"/>
              <a:t>Toplum</a:t>
            </a:r>
            <a:endParaRPr lang="en-IE" sz="4000" dirty="0" smtClean="0"/>
          </a:p>
          <a:p>
            <a:pPr marL="571500" indent="-571500">
              <a:buFont typeface="Arial" panose="020B0604020202020204" pitchFamily="34" charset="0"/>
              <a:buChar char="•"/>
            </a:pPr>
            <a:r>
              <a:rPr lang="en-IE" sz="4000" dirty="0" err="1" smtClean="0"/>
              <a:t>Ortaklık</a:t>
            </a:r>
            <a:endParaRPr lang="en-IE" sz="4000" dirty="0"/>
          </a:p>
          <a:p>
            <a:pPr marL="571500" indent="-571500">
              <a:buFont typeface="Arial" panose="020B0604020202020204" pitchFamily="34" charset="0"/>
              <a:buChar char="•"/>
            </a:pPr>
            <a:endParaRPr lang="en-IE" sz="1000" dirty="0"/>
          </a:p>
          <a:p>
            <a:endParaRPr lang="en-IE" sz="6000" dirty="0"/>
          </a:p>
        </p:txBody>
      </p:sp>
      <p:pic>
        <p:nvPicPr>
          <p:cNvPr id="5" name="Picture 4" descr="A picture containing stuffed&#10;&#10;Description automatically generated">
            <a:extLst>
              <a:ext uri="{FF2B5EF4-FFF2-40B4-BE49-F238E27FC236}">
                <a16:creationId xmlns:a16="http://schemas.microsoft.com/office/drawing/2014/main" xmlns="" id="{2D5AD237-91E7-43BF-BF41-C3182F5ADDC8}"/>
              </a:ext>
            </a:extLst>
          </p:cNvPr>
          <p:cNvPicPr>
            <a:picLocks noChangeAspect="1"/>
          </p:cNvPicPr>
          <p:nvPr/>
        </p:nvPicPr>
        <p:blipFill>
          <a:blip r:embed="rId2"/>
          <a:stretch>
            <a:fillRect/>
          </a:stretch>
        </p:blipFill>
        <p:spPr>
          <a:xfrm>
            <a:off x="0" y="0"/>
            <a:ext cx="4656991" cy="6858000"/>
          </a:xfrm>
          <a:prstGeom prst="rect">
            <a:avLst/>
          </a:prstGeom>
        </p:spPr>
      </p:pic>
    </p:spTree>
    <p:extLst>
      <p:ext uri="{BB962C8B-B14F-4D97-AF65-F5344CB8AC3E}">
        <p14:creationId xmlns:p14="http://schemas.microsoft.com/office/powerpoint/2010/main" xmlns="" val="255082983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Article 24 - Education | United Nations Enable">
            <a:extLst>
              <a:ext uri="{FF2B5EF4-FFF2-40B4-BE49-F238E27FC236}">
                <a16:creationId xmlns:a16="http://schemas.microsoft.com/office/drawing/2014/main" xmlns="" id="{F67E4621-27E7-4FEF-B5C0-D3B84908AEF4}"/>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9173143" y="343581"/>
            <a:ext cx="2887663" cy="814294"/>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Text Placeholder 5">
            <a:extLst>
              <a:ext uri="{FF2B5EF4-FFF2-40B4-BE49-F238E27FC236}">
                <a16:creationId xmlns:a16="http://schemas.microsoft.com/office/drawing/2014/main" xmlns="" id="{34F3D4EA-5EDB-4ABB-8BB4-8094E401D93D}"/>
              </a:ext>
            </a:extLst>
          </p:cNvPr>
          <p:cNvSpPr txBox="1">
            <a:spLocks/>
          </p:cNvSpPr>
          <p:nvPr/>
        </p:nvSpPr>
        <p:spPr>
          <a:xfrm>
            <a:off x="1405955" y="627115"/>
            <a:ext cx="8733608" cy="98625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tr-TR" b="1" dirty="0" smtClean="0">
                <a:solidFill>
                  <a:srgbClr val="ED2A59"/>
                </a:solidFill>
              </a:rPr>
              <a:t>17 Küresel Sorunlar ve Hedefler</a:t>
            </a:r>
            <a:endParaRPr lang="en-IE" b="1" dirty="0">
              <a:solidFill>
                <a:srgbClr val="ED2A59"/>
              </a:solidFill>
            </a:endParaRPr>
          </a:p>
        </p:txBody>
      </p:sp>
      <p:sp>
        <p:nvSpPr>
          <p:cNvPr id="4" name="TextBox 3">
            <a:extLst>
              <a:ext uri="{FF2B5EF4-FFF2-40B4-BE49-F238E27FC236}">
                <a16:creationId xmlns:a16="http://schemas.microsoft.com/office/drawing/2014/main" xmlns="" id="{13BE8A37-98B0-4DAC-97C7-DBBC03924A9C}"/>
              </a:ext>
            </a:extLst>
          </p:cNvPr>
          <p:cNvSpPr txBox="1"/>
          <p:nvPr/>
        </p:nvSpPr>
        <p:spPr>
          <a:xfrm>
            <a:off x="196132" y="5691834"/>
            <a:ext cx="3712264" cy="369332"/>
          </a:xfrm>
          <a:prstGeom prst="rect">
            <a:avLst/>
          </a:prstGeom>
          <a:noFill/>
        </p:spPr>
        <p:txBody>
          <a:bodyPr wrap="square" rtlCol="0">
            <a:spAutoFit/>
          </a:bodyPr>
          <a:lstStyle/>
          <a:p>
            <a:pPr algn="ctr"/>
            <a:r>
              <a:rPr lang="en-IE" i="1" u="sng" dirty="0" err="1" smtClean="0">
                <a:solidFill>
                  <a:schemeClr val="accent1"/>
                </a:solidFill>
              </a:rPr>
              <a:t>Birleşmiş</a:t>
            </a:r>
            <a:r>
              <a:rPr lang="en-IE" i="1" u="sng" dirty="0" smtClean="0">
                <a:solidFill>
                  <a:schemeClr val="accent1"/>
                </a:solidFill>
              </a:rPr>
              <a:t> </a:t>
            </a:r>
            <a:r>
              <a:rPr lang="en-IE" i="1" u="sng" dirty="0" err="1" smtClean="0">
                <a:solidFill>
                  <a:schemeClr val="accent1"/>
                </a:solidFill>
              </a:rPr>
              <a:t>Milletler</a:t>
            </a:r>
            <a:r>
              <a:rPr lang="en-IE" i="1" u="sng" dirty="0" smtClean="0">
                <a:solidFill>
                  <a:schemeClr val="accent1"/>
                </a:solidFill>
              </a:rPr>
              <a:t> </a:t>
            </a:r>
            <a:r>
              <a:rPr lang="en-IE" i="1" u="sng" dirty="0" err="1" smtClean="0">
                <a:solidFill>
                  <a:schemeClr val="accent1"/>
                </a:solidFill>
              </a:rPr>
              <a:t>Hedefleri</a:t>
            </a:r>
            <a:endParaRPr lang="en-IE" i="1" u="sng" dirty="0">
              <a:solidFill>
                <a:schemeClr val="accent1"/>
              </a:solidFill>
            </a:endParaRPr>
          </a:p>
        </p:txBody>
      </p:sp>
      <p:pic>
        <p:nvPicPr>
          <p:cNvPr id="19" name="Picture 18">
            <a:extLst>
              <a:ext uri="{FF2B5EF4-FFF2-40B4-BE49-F238E27FC236}">
                <a16:creationId xmlns:a16="http://schemas.microsoft.com/office/drawing/2014/main" xmlns="" id="{2E0B7967-4691-4481-9ECD-868D9BA68210}"/>
              </a:ext>
            </a:extLst>
          </p:cNvPr>
          <p:cNvPicPr>
            <a:picLocks noChangeAspect="1"/>
          </p:cNvPicPr>
          <p:nvPr/>
        </p:nvPicPr>
        <p:blipFill>
          <a:blip r:embed="rId3"/>
          <a:stretch>
            <a:fillRect/>
          </a:stretch>
        </p:blipFill>
        <p:spPr>
          <a:xfrm>
            <a:off x="261729" y="1458163"/>
            <a:ext cx="1807499" cy="1843505"/>
          </a:xfrm>
          <a:prstGeom prst="rect">
            <a:avLst/>
          </a:prstGeom>
        </p:spPr>
      </p:pic>
      <p:pic>
        <p:nvPicPr>
          <p:cNvPr id="20" name="Picture 19">
            <a:extLst>
              <a:ext uri="{FF2B5EF4-FFF2-40B4-BE49-F238E27FC236}">
                <a16:creationId xmlns:a16="http://schemas.microsoft.com/office/drawing/2014/main" xmlns="" id="{3DC09831-3AC7-41EB-B232-F1367E25388C}"/>
              </a:ext>
            </a:extLst>
          </p:cNvPr>
          <p:cNvPicPr>
            <a:picLocks noChangeAspect="1"/>
          </p:cNvPicPr>
          <p:nvPr/>
        </p:nvPicPr>
        <p:blipFill>
          <a:blip r:embed="rId4"/>
          <a:stretch>
            <a:fillRect/>
          </a:stretch>
        </p:blipFill>
        <p:spPr>
          <a:xfrm>
            <a:off x="2205485" y="1442529"/>
            <a:ext cx="1807500" cy="1800000"/>
          </a:xfrm>
          <a:prstGeom prst="rect">
            <a:avLst/>
          </a:prstGeom>
        </p:spPr>
      </p:pic>
      <p:pic>
        <p:nvPicPr>
          <p:cNvPr id="22" name="Picture 21">
            <a:extLst>
              <a:ext uri="{FF2B5EF4-FFF2-40B4-BE49-F238E27FC236}">
                <a16:creationId xmlns:a16="http://schemas.microsoft.com/office/drawing/2014/main" xmlns="" id="{3D2D853C-5E4D-49E7-ACC4-F268516568D9}"/>
              </a:ext>
            </a:extLst>
          </p:cNvPr>
          <p:cNvPicPr>
            <a:picLocks noChangeAspect="1"/>
          </p:cNvPicPr>
          <p:nvPr/>
        </p:nvPicPr>
        <p:blipFill>
          <a:blip r:embed="rId5"/>
          <a:stretch>
            <a:fillRect/>
          </a:stretch>
        </p:blipFill>
        <p:spPr>
          <a:xfrm>
            <a:off x="4165453" y="1442529"/>
            <a:ext cx="1927500" cy="1800000"/>
          </a:xfrm>
          <a:prstGeom prst="rect">
            <a:avLst/>
          </a:prstGeom>
        </p:spPr>
      </p:pic>
      <p:pic>
        <p:nvPicPr>
          <p:cNvPr id="24" name="Picture 23">
            <a:extLst>
              <a:ext uri="{FF2B5EF4-FFF2-40B4-BE49-F238E27FC236}">
                <a16:creationId xmlns:a16="http://schemas.microsoft.com/office/drawing/2014/main" xmlns="" id="{25E2708E-D530-460D-8678-DA4AF22B8A09}"/>
              </a:ext>
            </a:extLst>
          </p:cNvPr>
          <p:cNvPicPr>
            <a:picLocks noChangeAspect="1"/>
          </p:cNvPicPr>
          <p:nvPr/>
        </p:nvPicPr>
        <p:blipFill>
          <a:blip r:embed="rId6"/>
          <a:stretch>
            <a:fillRect/>
          </a:stretch>
        </p:blipFill>
        <p:spPr>
          <a:xfrm>
            <a:off x="6226366" y="1442529"/>
            <a:ext cx="1814173" cy="1800000"/>
          </a:xfrm>
          <a:prstGeom prst="rect">
            <a:avLst/>
          </a:prstGeom>
        </p:spPr>
      </p:pic>
      <p:pic>
        <p:nvPicPr>
          <p:cNvPr id="26" name="Picture 25">
            <a:extLst>
              <a:ext uri="{FF2B5EF4-FFF2-40B4-BE49-F238E27FC236}">
                <a16:creationId xmlns:a16="http://schemas.microsoft.com/office/drawing/2014/main" xmlns="" id="{DC932B9C-3D6B-4C03-8366-203CD21CA21A}"/>
              </a:ext>
            </a:extLst>
          </p:cNvPr>
          <p:cNvPicPr>
            <a:picLocks noChangeAspect="1"/>
          </p:cNvPicPr>
          <p:nvPr/>
        </p:nvPicPr>
        <p:blipFill>
          <a:blip r:embed="rId7"/>
          <a:stretch>
            <a:fillRect/>
          </a:stretch>
        </p:blipFill>
        <p:spPr>
          <a:xfrm>
            <a:off x="8221534" y="1442529"/>
            <a:ext cx="1764981" cy="1800000"/>
          </a:xfrm>
          <a:prstGeom prst="rect">
            <a:avLst/>
          </a:prstGeom>
        </p:spPr>
      </p:pic>
      <p:sp>
        <p:nvSpPr>
          <p:cNvPr id="27" name="TextBox 26">
            <a:extLst>
              <a:ext uri="{FF2B5EF4-FFF2-40B4-BE49-F238E27FC236}">
                <a16:creationId xmlns:a16="http://schemas.microsoft.com/office/drawing/2014/main" xmlns="" id="{CFE7AC0D-F5F2-463B-AFEE-954755571BD3}"/>
              </a:ext>
            </a:extLst>
          </p:cNvPr>
          <p:cNvSpPr txBox="1"/>
          <p:nvPr/>
        </p:nvSpPr>
        <p:spPr>
          <a:xfrm>
            <a:off x="261729" y="3373294"/>
            <a:ext cx="1807499" cy="1938992"/>
          </a:xfrm>
          <a:prstGeom prst="rect">
            <a:avLst/>
          </a:prstGeom>
          <a:noFill/>
        </p:spPr>
        <p:txBody>
          <a:bodyPr wrap="square" rtlCol="0">
            <a:spAutoFit/>
          </a:bodyPr>
          <a:lstStyle/>
          <a:p>
            <a:pPr algn="ctr"/>
            <a:r>
              <a:rPr lang="en-IE" sz="2000" b="1" dirty="0" err="1" smtClean="0">
                <a:solidFill>
                  <a:srgbClr val="009FD8"/>
                </a:solidFill>
              </a:rPr>
              <a:t>Tüketim</a:t>
            </a:r>
            <a:r>
              <a:rPr lang="en-IE" sz="2000" b="1" dirty="0" smtClean="0">
                <a:solidFill>
                  <a:srgbClr val="009FD8"/>
                </a:solidFill>
              </a:rPr>
              <a:t> </a:t>
            </a:r>
            <a:r>
              <a:rPr lang="en-IE" sz="2000" b="1" dirty="0" err="1" smtClean="0">
                <a:solidFill>
                  <a:srgbClr val="009FD8"/>
                </a:solidFill>
              </a:rPr>
              <a:t>ve</a:t>
            </a:r>
            <a:r>
              <a:rPr lang="en-IE" sz="2000" b="1" dirty="0" smtClean="0">
                <a:solidFill>
                  <a:srgbClr val="009FD8"/>
                </a:solidFill>
              </a:rPr>
              <a:t> </a:t>
            </a:r>
            <a:r>
              <a:rPr lang="en-IE" sz="2000" b="1" dirty="0" err="1" smtClean="0">
                <a:solidFill>
                  <a:srgbClr val="009FD8"/>
                </a:solidFill>
              </a:rPr>
              <a:t>Üretim</a:t>
            </a:r>
            <a:r>
              <a:rPr lang="en-IE" sz="2000" b="1" dirty="0" smtClean="0">
                <a:solidFill>
                  <a:srgbClr val="009FD8"/>
                </a:solidFill>
              </a:rPr>
              <a:t> </a:t>
            </a:r>
            <a:r>
              <a:rPr lang="en-IE" sz="2000" dirty="0" err="1" smtClean="0">
                <a:solidFill>
                  <a:schemeClr val="tx1">
                    <a:lumMod val="75000"/>
                    <a:lumOff val="25000"/>
                  </a:schemeClr>
                </a:solidFill>
              </a:rPr>
              <a:t>Sürdürülebilir</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tüketim</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ve</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üretim</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kalıpları</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sağlayın</a:t>
            </a:r>
            <a:endParaRPr lang="en-IE" sz="2000" dirty="0">
              <a:solidFill>
                <a:schemeClr val="tx1">
                  <a:lumMod val="75000"/>
                  <a:lumOff val="25000"/>
                </a:schemeClr>
              </a:solidFill>
            </a:endParaRPr>
          </a:p>
        </p:txBody>
      </p:sp>
      <p:pic>
        <p:nvPicPr>
          <p:cNvPr id="28" name="Picture 27">
            <a:extLst>
              <a:ext uri="{FF2B5EF4-FFF2-40B4-BE49-F238E27FC236}">
                <a16:creationId xmlns:a16="http://schemas.microsoft.com/office/drawing/2014/main" xmlns="" id="{DC05A9EA-5B74-42EF-9178-270E7B8F508E}"/>
              </a:ext>
            </a:extLst>
          </p:cNvPr>
          <p:cNvPicPr>
            <a:picLocks noChangeAspect="1"/>
          </p:cNvPicPr>
          <p:nvPr/>
        </p:nvPicPr>
        <p:blipFill>
          <a:blip r:embed="rId8"/>
          <a:stretch>
            <a:fillRect/>
          </a:stretch>
        </p:blipFill>
        <p:spPr>
          <a:xfrm>
            <a:off x="10139563" y="1458164"/>
            <a:ext cx="1900800" cy="1800000"/>
          </a:xfrm>
          <a:prstGeom prst="rect">
            <a:avLst/>
          </a:prstGeom>
        </p:spPr>
      </p:pic>
      <p:sp>
        <p:nvSpPr>
          <p:cNvPr id="30" name="TextBox 29">
            <a:extLst>
              <a:ext uri="{FF2B5EF4-FFF2-40B4-BE49-F238E27FC236}">
                <a16:creationId xmlns:a16="http://schemas.microsoft.com/office/drawing/2014/main" xmlns="" id="{95873B4B-FA7E-4305-9F60-071FF12444EF}"/>
              </a:ext>
            </a:extLst>
          </p:cNvPr>
          <p:cNvSpPr txBox="1"/>
          <p:nvPr/>
        </p:nvSpPr>
        <p:spPr>
          <a:xfrm>
            <a:off x="2100897" y="3434385"/>
            <a:ext cx="1807499" cy="1938992"/>
          </a:xfrm>
          <a:prstGeom prst="rect">
            <a:avLst/>
          </a:prstGeom>
          <a:noFill/>
        </p:spPr>
        <p:txBody>
          <a:bodyPr wrap="square" rtlCol="0">
            <a:spAutoFit/>
          </a:bodyPr>
          <a:lstStyle/>
          <a:p>
            <a:pPr algn="ctr"/>
            <a:r>
              <a:rPr lang="en-IE" sz="2000" b="1" dirty="0" err="1" smtClean="0">
                <a:solidFill>
                  <a:srgbClr val="009FD8"/>
                </a:solidFill>
              </a:rPr>
              <a:t>İklim</a:t>
            </a:r>
            <a:r>
              <a:rPr lang="en-IE" sz="2000" b="1" dirty="0" smtClean="0">
                <a:solidFill>
                  <a:srgbClr val="009FD8"/>
                </a:solidFill>
              </a:rPr>
              <a:t> </a:t>
            </a:r>
            <a:r>
              <a:rPr lang="en-IE" sz="2000" b="1" dirty="0" err="1" smtClean="0">
                <a:solidFill>
                  <a:srgbClr val="009FD8"/>
                </a:solidFill>
              </a:rPr>
              <a:t>Değişikliği</a:t>
            </a:r>
            <a:r>
              <a:rPr lang="en-IE" sz="2000" b="1" dirty="0" smtClean="0">
                <a:solidFill>
                  <a:srgbClr val="009FD8"/>
                </a:solidFill>
              </a:rPr>
              <a:t> </a:t>
            </a:r>
            <a:r>
              <a:rPr lang="en-IE" sz="2000" b="1" dirty="0" err="1" smtClean="0">
                <a:solidFill>
                  <a:srgbClr val="009FD8"/>
                </a:solidFill>
              </a:rPr>
              <a:t>İklim</a:t>
            </a:r>
            <a:r>
              <a:rPr lang="en-IE" sz="2000" b="1" dirty="0" smtClean="0">
                <a:solidFill>
                  <a:srgbClr val="009FD8"/>
                </a:solidFill>
              </a:rPr>
              <a:t> </a:t>
            </a:r>
            <a:r>
              <a:rPr lang="en-IE" sz="2000" b="1" dirty="0" err="1" smtClean="0">
                <a:solidFill>
                  <a:srgbClr val="009FD8"/>
                </a:solidFill>
              </a:rPr>
              <a:t>değişikliği</a:t>
            </a:r>
            <a:r>
              <a:rPr lang="en-IE" sz="2000" b="1" dirty="0" smtClean="0">
                <a:solidFill>
                  <a:srgbClr val="009FD8"/>
                </a:solidFill>
              </a:rPr>
              <a:t> </a:t>
            </a:r>
            <a:r>
              <a:rPr lang="en-IE" sz="2000" b="1" dirty="0" err="1" smtClean="0">
                <a:solidFill>
                  <a:srgbClr val="009FD8"/>
                </a:solidFill>
              </a:rPr>
              <a:t>ve</a:t>
            </a:r>
            <a:r>
              <a:rPr lang="en-IE" sz="2000" b="1" dirty="0" smtClean="0">
                <a:solidFill>
                  <a:srgbClr val="009FD8"/>
                </a:solidFill>
              </a:rPr>
              <a:t> </a:t>
            </a:r>
            <a:r>
              <a:rPr lang="en-IE" sz="2000" b="1" dirty="0" err="1" smtClean="0">
                <a:solidFill>
                  <a:srgbClr val="009FD8"/>
                </a:solidFill>
              </a:rPr>
              <a:t>eylemleriyle</a:t>
            </a:r>
            <a:r>
              <a:rPr lang="en-IE" sz="2000" b="1" dirty="0" smtClean="0">
                <a:solidFill>
                  <a:srgbClr val="009FD8"/>
                </a:solidFill>
              </a:rPr>
              <a:t> </a:t>
            </a:r>
            <a:r>
              <a:rPr lang="en-IE" sz="2000" dirty="0" err="1" smtClean="0">
                <a:solidFill>
                  <a:schemeClr val="tx1">
                    <a:lumMod val="75000"/>
                    <a:lumOff val="25000"/>
                  </a:schemeClr>
                </a:solidFill>
              </a:rPr>
              <a:t>mücadele</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için</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acil</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önlem</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alın</a:t>
            </a:r>
            <a:endParaRPr lang="en-IE" sz="2000" dirty="0">
              <a:solidFill>
                <a:schemeClr val="tx1">
                  <a:lumMod val="75000"/>
                  <a:lumOff val="25000"/>
                </a:schemeClr>
              </a:solidFill>
            </a:endParaRPr>
          </a:p>
        </p:txBody>
      </p:sp>
      <p:sp>
        <p:nvSpPr>
          <p:cNvPr id="31" name="TextBox 30">
            <a:extLst>
              <a:ext uri="{FF2B5EF4-FFF2-40B4-BE49-F238E27FC236}">
                <a16:creationId xmlns:a16="http://schemas.microsoft.com/office/drawing/2014/main" xmlns="" id="{9D3A1BFF-DFB2-4FCF-AD55-895F039523C6}"/>
              </a:ext>
            </a:extLst>
          </p:cNvPr>
          <p:cNvSpPr txBox="1"/>
          <p:nvPr/>
        </p:nvSpPr>
        <p:spPr>
          <a:xfrm>
            <a:off x="4004053" y="3429000"/>
            <a:ext cx="1807499" cy="3477875"/>
          </a:xfrm>
          <a:prstGeom prst="rect">
            <a:avLst/>
          </a:prstGeom>
          <a:noFill/>
        </p:spPr>
        <p:txBody>
          <a:bodyPr wrap="square" rtlCol="0">
            <a:spAutoFit/>
          </a:bodyPr>
          <a:lstStyle/>
          <a:p>
            <a:pPr algn="ctr"/>
            <a:r>
              <a:rPr lang="tr-TR" sz="2000" b="1" dirty="0" smtClean="0">
                <a:solidFill>
                  <a:srgbClr val="009FD8"/>
                </a:solidFill>
              </a:rPr>
              <a:t>Okyanuslar </a:t>
            </a:r>
            <a:r>
              <a:rPr lang="tr-TR" sz="2000" dirty="0" smtClean="0">
                <a:solidFill>
                  <a:schemeClr val="tx1">
                    <a:lumMod val="75000"/>
                    <a:lumOff val="25000"/>
                  </a:schemeClr>
                </a:solidFill>
              </a:rPr>
              <a:t>Sürdürülebilir kalkınma için okyanusları, denizleri ve deniz kaynaklarını korumak ve sürdürülebilir şekilde kullanmak</a:t>
            </a:r>
            <a:endParaRPr lang="en-IE" sz="2000" dirty="0">
              <a:solidFill>
                <a:schemeClr val="tx1">
                  <a:lumMod val="75000"/>
                  <a:lumOff val="25000"/>
                </a:schemeClr>
              </a:solidFill>
            </a:endParaRPr>
          </a:p>
        </p:txBody>
      </p:sp>
      <p:sp>
        <p:nvSpPr>
          <p:cNvPr id="32" name="TextBox 31">
            <a:extLst>
              <a:ext uri="{FF2B5EF4-FFF2-40B4-BE49-F238E27FC236}">
                <a16:creationId xmlns:a16="http://schemas.microsoft.com/office/drawing/2014/main" xmlns="" id="{0C61F8C7-0F1D-4F0C-BF60-39EB207DD250}"/>
              </a:ext>
            </a:extLst>
          </p:cNvPr>
          <p:cNvSpPr txBox="1"/>
          <p:nvPr/>
        </p:nvSpPr>
        <p:spPr>
          <a:xfrm>
            <a:off x="5811552" y="3301668"/>
            <a:ext cx="2354907" cy="3693319"/>
          </a:xfrm>
          <a:prstGeom prst="rect">
            <a:avLst/>
          </a:prstGeom>
          <a:noFill/>
        </p:spPr>
        <p:txBody>
          <a:bodyPr wrap="square" rtlCol="0">
            <a:spAutoFit/>
          </a:bodyPr>
          <a:lstStyle/>
          <a:p>
            <a:pPr algn="ctr"/>
            <a:r>
              <a:rPr lang="tr-TR" b="1" dirty="0" smtClean="0">
                <a:solidFill>
                  <a:srgbClr val="009FD8"/>
                </a:solidFill>
              </a:rPr>
              <a:t>Arazi Karasal </a:t>
            </a:r>
            <a:r>
              <a:rPr lang="tr-TR" dirty="0" smtClean="0">
                <a:solidFill>
                  <a:schemeClr val="tx1">
                    <a:lumMod val="75000"/>
                    <a:lumOff val="25000"/>
                  </a:schemeClr>
                </a:solidFill>
              </a:rPr>
              <a:t>ekosistemlerin sürdürülebilir kullanımını koruyun, eski haline getirin ve teşvik edin, ormanları sürdürülebilir şekilde yönetin, çölleşmeyle mücadele edin ve arazi bozulumunu durdurun ve tersine çevirin ve biyolojik çeşitlilik kaybını durdurun</a:t>
            </a:r>
            <a:endParaRPr lang="en-IE" dirty="0">
              <a:solidFill>
                <a:schemeClr val="tx1">
                  <a:lumMod val="75000"/>
                  <a:lumOff val="25000"/>
                </a:schemeClr>
              </a:solidFill>
            </a:endParaRPr>
          </a:p>
        </p:txBody>
      </p:sp>
      <p:sp>
        <p:nvSpPr>
          <p:cNvPr id="33" name="TextBox 32">
            <a:extLst>
              <a:ext uri="{FF2B5EF4-FFF2-40B4-BE49-F238E27FC236}">
                <a16:creationId xmlns:a16="http://schemas.microsoft.com/office/drawing/2014/main" xmlns="" id="{9D98296B-42A3-48D4-AE21-6573E932C267}"/>
              </a:ext>
            </a:extLst>
          </p:cNvPr>
          <p:cNvSpPr txBox="1"/>
          <p:nvPr/>
        </p:nvSpPr>
        <p:spPr>
          <a:xfrm>
            <a:off x="8166459" y="3373294"/>
            <a:ext cx="2019754" cy="3416320"/>
          </a:xfrm>
          <a:prstGeom prst="rect">
            <a:avLst/>
          </a:prstGeom>
          <a:noFill/>
        </p:spPr>
        <p:txBody>
          <a:bodyPr wrap="square" rtlCol="0">
            <a:spAutoFit/>
          </a:bodyPr>
          <a:lstStyle/>
          <a:p>
            <a:pPr algn="ctr"/>
            <a:r>
              <a:rPr lang="en-IE" b="1" dirty="0" err="1" smtClean="0">
                <a:solidFill>
                  <a:srgbClr val="009FD8"/>
                </a:solidFill>
              </a:rPr>
              <a:t>Toplum</a:t>
            </a:r>
            <a:r>
              <a:rPr lang="en-IE" dirty="0" smtClean="0">
                <a:solidFill>
                  <a:schemeClr val="tx1">
                    <a:lumMod val="75000"/>
                    <a:lumOff val="25000"/>
                  </a:schemeClr>
                </a:solidFill>
              </a:rPr>
              <a:t> </a:t>
            </a:r>
            <a:r>
              <a:rPr lang="en-IE" dirty="0" err="1" smtClean="0">
                <a:solidFill>
                  <a:schemeClr val="tx1">
                    <a:lumMod val="75000"/>
                    <a:lumOff val="25000"/>
                  </a:schemeClr>
                </a:solidFill>
              </a:rPr>
              <a:t>Sürdürülebilir</a:t>
            </a:r>
            <a:r>
              <a:rPr lang="en-IE" dirty="0" smtClean="0">
                <a:solidFill>
                  <a:schemeClr val="tx1">
                    <a:lumMod val="75000"/>
                    <a:lumOff val="25000"/>
                  </a:schemeClr>
                </a:solidFill>
              </a:rPr>
              <a:t> </a:t>
            </a:r>
            <a:r>
              <a:rPr lang="en-IE" dirty="0" err="1" smtClean="0">
                <a:solidFill>
                  <a:schemeClr val="tx1">
                    <a:lumMod val="75000"/>
                    <a:lumOff val="25000"/>
                  </a:schemeClr>
                </a:solidFill>
              </a:rPr>
              <a:t>kalkınma</a:t>
            </a:r>
            <a:r>
              <a:rPr lang="en-IE" dirty="0" smtClean="0">
                <a:solidFill>
                  <a:schemeClr val="tx1">
                    <a:lumMod val="75000"/>
                    <a:lumOff val="25000"/>
                  </a:schemeClr>
                </a:solidFill>
              </a:rPr>
              <a:t> </a:t>
            </a:r>
            <a:r>
              <a:rPr lang="en-IE" dirty="0" err="1" smtClean="0">
                <a:solidFill>
                  <a:schemeClr val="tx1">
                    <a:lumMod val="75000"/>
                    <a:lumOff val="25000"/>
                  </a:schemeClr>
                </a:solidFill>
              </a:rPr>
              <a:t>için</a:t>
            </a:r>
            <a:r>
              <a:rPr lang="en-IE" dirty="0" smtClean="0">
                <a:solidFill>
                  <a:schemeClr val="tx1">
                    <a:lumMod val="75000"/>
                    <a:lumOff val="25000"/>
                  </a:schemeClr>
                </a:solidFill>
              </a:rPr>
              <a:t> </a:t>
            </a:r>
            <a:r>
              <a:rPr lang="en-IE" dirty="0" err="1" smtClean="0">
                <a:solidFill>
                  <a:schemeClr val="tx1">
                    <a:lumMod val="75000"/>
                    <a:lumOff val="25000"/>
                  </a:schemeClr>
                </a:solidFill>
              </a:rPr>
              <a:t>barışçıl</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kapsayıcı</a:t>
            </a:r>
            <a:r>
              <a:rPr lang="en-IE" dirty="0" smtClean="0">
                <a:solidFill>
                  <a:schemeClr val="tx1">
                    <a:lumMod val="75000"/>
                    <a:lumOff val="25000"/>
                  </a:schemeClr>
                </a:solidFill>
              </a:rPr>
              <a:t> </a:t>
            </a:r>
            <a:r>
              <a:rPr lang="en-IE" dirty="0" err="1" smtClean="0">
                <a:solidFill>
                  <a:schemeClr val="tx1">
                    <a:lumMod val="75000"/>
                    <a:lumOff val="25000"/>
                  </a:schemeClr>
                </a:solidFill>
              </a:rPr>
              <a:t>toplumları</a:t>
            </a:r>
            <a:r>
              <a:rPr lang="en-IE" dirty="0" smtClean="0">
                <a:solidFill>
                  <a:schemeClr val="tx1">
                    <a:lumMod val="75000"/>
                    <a:lumOff val="25000"/>
                  </a:schemeClr>
                </a:solidFill>
              </a:rPr>
              <a:t> </a:t>
            </a:r>
            <a:r>
              <a:rPr lang="en-IE" dirty="0" err="1" smtClean="0">
                <a:solidFill>
                  <a:schemeClr val="tx1">
                    <a:lumMod val="75000"/>
                    <a:lumOff val="25000"/>
                  </a:schemeClr>
                </a:solidFill>
              </a:rPr>
              <a:t>teşvik</a:t>
            </a:r>
            <a:r>
              <a:rPr lang="en-IE" dirty="0" smtClean="0">
                <a:solidFill>
                  <a:schemeClr val="tx1">
                    <a:lumMod val="75000"/>
                    <a:lumOff val="25000"/>
                  </a:schemeClr>
                </a:solidFill>
              </a:rPr>
              <a:t> </a:t>
            </a:r>
            <a:r>
              <a:rPr lang="en-IE" dirty="0" err="1" smtClean="0">
                <a:solidFill>
                  <a:schemeClr val="tx1">
                    <a:lumMod val="75000"/>
                    <a:lumOff val="25000"/>
                  </a:schemeClr>
                </a:solidFill>
              </a:rPr>
              <a:t>eder</a:t>
            </a:r>
            <a:r>
              <a:rPr lang="en-IE" dirty="0" smtClean="0">
                <a:solidFill>
                  <a:schemeClr val="tx1">
                    <a:lumMod val="75000"/>
                    <a:lumOff val="25000"/>
                  </a:schemeClr>
                </a:solidFill>
              </a:rPr>
              <a:t>, </a:t>
            </a:r>
            <a:r>
              <a:rPr lang="en-IE" dirty="0" err="1" smtClean="0">
                <a:solidFill>
                  <a:schemeClr val="tx1">
                    <a:lumMod val="75000"/>
                    <a:lumOff val="25000"/>
                  </a:schemeClr>
                </a:solidFill>
              </a:rPr>
              <a:t>herkes</a:t>
            </a:r>
            <a:r>
              <a:rPr lang="en-IE" dirty="0" smtClean="0">
                <a:solidFill>
                  <a:schemeClr val="tx1">
                    <a:lumMod val="75000"/>
                    <a:lumOff val="25000"/>
                  </a:schemeClr>
                </a:solidFill>
              </a:rPr>
              <a:t> </a:t>
            </a:r>
            <a:r>
              <a:rPr lang="en-IE" dirty="0" err="1" smtClean="0">
                <a:solidFill>
                  <a:schemeClr val="tx1">
                    <a:lumMod val="75000"/>
                    <a:lumOff val="25000"/>
                  </a:schemeClr>
                </a:solidFill>
              </a:rPr>
              <a:t>için</a:t>
            </a:r>
            <a:r>
              <a:rPr lang="en-IE" dirty="0" smtClean="0">
                <a:solidFill>
                  <a:schemeClr val="tx1">
                    <a:lumMod val="75000"/>
                    <a:lumOff val="25000"/>
                  </a:schemeClr>
                </a:solidFill>
              </a:rPr>
              <a:t> </a:t>
            </a:r>
            <a:r>
              <a:rPr lang="en-IE" dirty="0" err="1" smtClean="0">
                <a:solidFill>
                  <a:schemeClr val="tx1">
                    <a:lumMod val="75000"/>
                    <a:lumOff val="25000"/>
                  </a:schemeClr>
                </a:solidFill>
              </a:rPr>
              <a:t>adalete</a:t>
            </a:r>
            <a:r>
              <a:rPr lang="en-IE" dirty="0" smtClean="0">
                <a:solidFill>
                  <a:schemeClr val="tx1">
                    <a:lumMod val="75000"/>
                    <a:lumOff val="25000"/>
                  </a:schemeClr>
                </a:solidFill>
              </a:rPr>
              <a:t> </a:t>
            </a:r>
            <a:r>
              <a:rPr lang="en-IE" dirty="0" err="1" smtClean="0">
                <a:solidFill>
                  <a:schemeClr val="tx1">
                    <a:lumMod val="75000"/>
                    <a:lumOff val="25000"/>
                  </a:schemeClr>
                </a:solidFill>
              </a:rPr>
              <a:t>erişim</a:t>
            </a:r>
            <a:r>
              <a:rPr lang="en-IE" dirty="0" smtClean="0">
                <a:solidFill>
                  <a:schemeClr val="tx1">
                    <a:lumMod val="75000"/>
                    <a:lumOff val="25000"/>
                  </a:schemeClr>
                </a:solidFill>
              </a:rPr>
              <a:t> </a:t>
            </a:r>
            <a:r>
              <a:rPr lang="en-IE" dirty="0" err="1" smtClean="0">
                <a:solidFill>
                  <a:schemeClr val="tx1">
                    <a:lumMod val="75000"/>
                    <a:lumOff val="25000"/>
                  </a:schemeClr>
                </a:solidFill>
              </a:rPr>
              <a:t>sağlar</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her </a:t>
            </a:r>
            <a:r>
              <a:rPr lang="en-IE" dirty="0" err="1" smtClean="0">
                <a:solidFill>
                  <a:schemeClr val="tx1">
                    <a:lumMod val="75000"/>
                    <a:lumOff val="25000"/>
                  </a:schemeClr>
                </a:solidFill>
              </a:rPr>
              <a:t>düzeyde</a:t>
            </a:r>
            <a:r>
              <a:rPr lang="en-IE" dirty="0" smtClean="0">
                <a:solidFill>
                  <a:schemeClr val="tx1">
                    <a:lumMod val="75000"/>
                    <a:lumOff val="25000"/>
                  </a:schemeClr>
                </a:solidFill>
              </a:rPr>
              <a:t> </a:t>
            </a:r>
            <a:r>
              <a:rPr lang="en-IE" dirty="0" err="1" smtClean="0">
                <a:solidFill>
                  <a:schemeClr val="tx1">
                    <a:lumMod val="75000"/>
                    <a:lumOff val="25000"/>
                  </a:schemeClr>
                </a:solidFill>
              </a:rPr>
              <a:t>etkili</a:t>
            </a:r>
            <a:r>
              <a:rPr lang="en-IE" dirty="0" smtClean="0">
                <a:solidFill>
                  <a:schemeClr val="tx1">
                    <a:lumMod val="75000"/>
                    <a:lumOff val="25000"/>
                  </a:schemeClr>
                </a:solidFill>
              </a:rPr>
              <a:t>, </a:t>
            </a:r>
            <a:r>
              <a:rPr lang="en-IE" dirty="0" err="1" smtClean="0">
                <a:solidFill>
                  <a:schemeClr val="tx1">
                    <a:lumMod val="75000"/>
                    <a:lumOff val="25000"/>
                  </a:schemeClr>
                </a:solidFill>
              </a:rPr>
              <a:t>hesap</a:t>
            </a:r>
            <a:r>
              <a:rPr lang="en-IE" dirty="0" smtClean="0">
                <a:solidFill>
                  <a:schemeClr val="tx1">
                    <a:lumMod val="75000"/>
                    <a:lumOff val="25000"/>
                  </a:schemeClr>
                </a:solidFill>
              </a:rPr>
              <a:t> </a:t>
            </a:r>
            <a:r>
              <a:rPr lang="en-IE" dirty="0" err="1" smtClean="0">
                <a:solidFill>
                  <a:schemeClr val="tx1">
                    <a:lumMod val="75000"/>
                    <a:lumOff val="25000"/>
                  </a:schemeClr>
                </a:solidFill>
              </a:rPr>
              <a:t>verebilir</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kapsayıcı</a:t>
            </a:r>
            <a:r>
              <a:rPr lang="en-IE" dirty="0" smtClean="0">
                <a:solidFill>
                  <a:schemeClr val="tx1">
                    <a:lumMod val="75000"/>
                    <a:lumOff val="25000"/>
                  </a:schemeClr>
                </a:solidFill>
              </a:rPr>
              <a:t> </a:t>
            </a:r>
            <a:r>
              <a:rPr lang="en-IE" dirty="0" err="1" smtClean="0">
                <a:solidFill>
                  <a:schemeClr val="tx1">
                    <a:lumMod val="75000"/>
                    <a:lumOff val="25000"/>
                  </a:schemeClr>
                </a:solidFill>
              </a:rPr>
              <a:t>kurumlar</a:t>
            </a:r>
            <a:r>
              <a:rPr lang="en-IE" dirty="0" smtClean="0">
                <a:solidFill>
                  <a:schemeClr val="tx1">
                    <a:lumMod val="75000"/>
                    <a:lumOff val="25000"/>
                  </a:schemeClr>
                </a:solidFill>
              </a:rPr>
              <a:t> </a:t>
            </a:r>
            <a:r>
              <a:rPr lang="en-IE" dirty="0" err="1" smtClean="0">
                <a:solidFill>
                  <a:schemeClr val="tx1">
                    <a:lumMod val="75000"/>
                    <a:lumOff val="25000"/>
                  </a:schemeClr>
                </a:solidFill>
              </a:rPr>
              <a:t>inşa</a:t>
            </a:r>
            <a:r>
              <a:rPr lang="en-IE" dirty="0" smtClean="0">
                <a:solidFill>
                  <a:schemeClr val="tx1">
                    <a:lumMod val="75000"/>
                    <a:lumOff val="25000"/>
                  </a:schemeClr>
                </a:solidFill>
              </a:rPr>
              <a:t> </a:t>
            </a:r>
            <a:r>
              <a:rPr lang="en-IE" dirty="0" err="1" smtClean="0">
                <a:solidFill>
                  <a:schemeClr val="tx1">
                    <a:lumMod val="75000"/>
                    <a:lumOff val="25000"/>
                  </a:schemeClr>
                </a:solidFill>
              </a:rPr>
              <a:t>eder</a:t>
            </a:r>
            <a:endParaRPr lang="en-IE" dirty="0">
              <a:solidFill>
                <a:schemeClr val="tx1">
                  <a:lumMod val="75000"/>
                  <a:lumOff val="25000"/>
                </a:schemeClr>
              </a:solidFill>
            </a:endParaRPr>
          </a:p>
        </p:txBody>
      </p:sp>
      <p:sp>
        <p:nvSpPr>
          <p:cNvPr id="34" name="TextBox 33">
            <a:extLst>
              <a:ext uri="{FF2B5EF4-FFF2-40B4-BE49-F238E27FC236}">
                <a16:creationId xmlns:a16="http://schemas.microsoft.com/office/drawing/2014/main" xmlns="" id="{85A00760-DED3-407C-9FA2-D48B402FD034}"/>
              </a:ext>
            </a:extLst>
          </p:cNvPr>
          <p:cNvSpPr txBox="1"/>
          <p:nvPr/>
        </p:nvSpPr>
        <p:spPr>
          <a:xfrm>
            <a:off x="10186213" y="3344320"/>
            <a:ext cx="1900800" cy="3170099"/>
          </a:xfrm>
          <a:prstGeom prst="rect">
            <a:avLst/>
          </a:prstGeom>
          <a:noFill/>
        </p:spPr>
        <p:txBody>
          <a:bodyPr wrap="square" rtlCol="0">
            <a:spAutoFit/>
          </a:bodyPr>
          <a:lstStyle/>
          <a:p>
            <a:pPr algn="ctr"/>
            <a:r>
              <a:rPr lang="en-IE" sz="2000" b="1" dirty="0" err="1" smtClean="0">
                <a:solidFill>
                  <a:srgbClr val="009FD8"/>
                </a:solidFill>
              </a:rPr>
              <a:t>Ortaklık</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Sürdürülebilir</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kalkınma</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için</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uygulama</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araçlarının</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güçlendirilmesi</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ve</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küresel</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ortaklığın</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yeniden</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canlandırılması</a:t>
            </a:r>
            <a:endParaRPr lang="en-IE" sz="2000" dirty="0">
              <a:solidFill>
                <a:schemeClr val="tx1">
                  <a:lumMod val="75000"/>
                  <a:lumOff val="25000"/>
                </a:schemeClr>
              </a:solidFill>
            </a:endParaRPr>
          </a:p>
        </p:txBody>
      </p:sp>
    </p:spTree>
    <p:extLst>
      <p:ext uri="{BB962C8B-B14F-4D97-AF65-F5344CB8AC3E}">
        <p14:creationId xmlns:p14="http://schemas.microsoft.com/office/powerpoint/2010/main" xmlns="" val="408544867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F037C0EB-E9FB-4D97-B9E2-8C41E6695326}"/>
              </a:ext>
            </a:extLst>
          </p:cNvPr>
          <p:cNvSpPr>
            <a:spLocks noGrp="1"/>
          </p:cNvSpPr>
          <p:nvPr>
            <p:ph type="body" sz="quarter" idx="14"/>
          </p:nvPr>
        </p:nvSpPr>
        <p:spPr>
          <a:xfrm>
            <a:off x="3757188" y="1461810"/>
            <a:ext cx="8133389" cy="5206518"/>
          </a:xfrm>
        </p:spPr>
        <p:txBody>
          <a:bodyPr/>
          <a:lstStyle/>
          <a:p>
            <a:pPr algn="ctr"/>
            <a:endParaRPr lang="en-IE" dirty="0">
              <a:solidFill>
                <a:schemeClr val="tx1">
                  <a:lumMod val="75000"/>
                  <a:lumOff val="25000"/>
                </a:schemeClr>
              </a:solidFill>
            </a:endParaRPr>
          </a:p>
          <a:p>
            <a:pPr algn="ctr"/>
            <a:r>
              <a:rPr lang="en-IE" dirty="0" err="1" smtClean="0">
                <a:solidFill>
                  <a:schemeClr val="tx1">
                    <a:lumMod val="75000"/>
                    <a:lumOff val="25000"/>
                  </a:schemeClr>
                </a:solidFill>
              </a:rPr>
              <a:t>Çevresel</a:t>
            </a:r>
            <a:r>
              <a:rPr lang="en-IE" dirty="0" smtClean="0">
                <a:solidFill>
                  <a:schemeClr val="tx1">
                    <a:lumMod val="75000"/>
                    <a:lumOff val="25000"/>
                  </a:schemeClr>
                </a:solidFill>
              </a:rPr>
              <a:t> </a:t>
            </a:r>
            <a:r>
              <a:rPr lang="en-IE" dirty="0" err="1" smtClean="0">
                <a:solidFill>
                  <a:schemeClr val="tx1">
                    <a:lumMod val="75000"/>
                    <a:lumOff val="25000"/>
                  </a:schemeClr>
                </a:solidFill>
              </a:rPr>
              <a:t>sürdürülebilirliğe</a:t>
            </a:r>
            <a:r>
              <a:rPr lang="en-IE" dirty="0" smtClean="0">
                <a:solidFill>
                  <a:schemeClr val="tx1">
                    <a:lumMod val="75000"/>
                    <a:lumOff val="25000"/>
                  </a:schemeClr>
                </a:solidFill>
              </a:rPr>
              <a:t> </a:t>
            </a:r>
            <a:r>
              <a:rPr lang="en-IE" dirty="0" err="1" smtClean="0">
                <a:solidFill>
                  <a:schemeClr val="tx1">
                    <a:lumMod val="75000"/>
                    <a:lumOff val="25000"/>
                  </a:schemeClr>
                </a:solidFill>
              </a:rPr>
              <a:t>ulaşmak</a:t>
            </a:r>
            <a:r>
              <a:rPr lang="en-IE" dirty="0" smtClean="0">
                <a:solidFill>
                  <a:schemeClr val="tx1">
                    <a:lumMod val="75000"/>
                    <a:lumOff val="25000"/>
                  </a:schemeClr>
                </a:solidFill>
              </a:rPr>
              <a:t>, </a:t>
            </a:r>
            <a:r>
              <a:rPr lang="en-IE" dirty="0" err="1" smtClean="0">
                <a:solidFill>
                  <a:schemeClr val="tx1">
                    <a:lumMod val="75000"/>
                    <a:lumOff val="25000"/>
                  </a:schemeClr>
                </a:solidFill>
              </a:rPr>
              <a:t>yirmi</a:t>
            </a:r>
            <a:r>
              <a:rPr lang="en-IE" dirty="0" smtClean="0">
                <a:solidFill>
                  <a:schemeClr val="tx1">
                    <a:lumMod val="75000"/>
                    <a:lumOff val="25000"/>
                  </a:schemeClr>
                </a:solidFill>
              </a:rPr>
              <a:t> </a:t>
            </a:r>
            <a:r>
              <a:rPr lang="en-IE" dirty="0" err="1" smtClean="0">
                <a:solidFill>
                  <a:schemeClr val="tx1">
                    <a:lumMod val="75000"/>
                    <a:lumOff val="25000"/>
                  </a:schemeClr>
                </a:solidFill>
              </a:rPr>
              <a:t>birinci</a:t>
            </a:r>
            <a:r>
              <a:rPr lang="en-IE" dirty="0" smtClean="0">
                <a:solidFill>
                  <a:schemeClr val="tx1">
                    <a:lumMod val="75000"/>
                    <a:lumOff val="25000"/>
                  </a:schemeClr>
                </a:solidFill>
              </a:rPr>
              <a:t> </a:t>
            </a:r>
            <a:r>
              <a:rPr lang="en-IE" dirty="0" err="1" smtClean="0">
                <a:solidFill>
                  <a:schemeClr val="tx1">
                    <a:lumMod val="75000"/>
                    <a:lumOff val="25000"/>
                  </a:schemeClr>
                </a:solidFill>
              </a:rPr>
              <a:t>yüzyılın</a:t>
            </a:r>
            <a:r>
              <a:rPr lang="en-IE" dirty="0" smtClean="0">
                <a:solidFill>
                  <a:schemeClr val="tx1">
                    <a:lumMod val="75000"/>
                    <a:lumOff val="25000"/>
                  </a:schemeClr>
                </a:solidFill>
              </a:rPr>
              <a:t> en </a:t>
            </a:r>
            <a:r>
              <a:rPr lang="en-IE" dirty="0" err="1" smtClean="0">
                <a:solidFill>
                  <a:schemeClr val="tx1">
                    <a:lumMod val="75000"/>
                    <a:lumOff val="25000"/>
                  </a:schemeClr>
                </a:solidFill>
              </a:rPr>
              <a:t>büyük</a:t>
            </a:r>
            <a:r>
              <a:rPr lang="en-IE" dirty="0" smtClean="0">
                <a:solidFill>
                  <a:schemeClr val="tx1">
                    <a:lumMod val="75000"/>
                    <a:lumOff val="25000"/>
                  </a:schemeClr>
                </a:solidFill>
              </a:rPr>
              <a:t> </a:t>
            </a:r>
            <a:r>
              <a:rPr lang="en-IE" dirty="0" err="1" smtClean="0">
                <a:solidFill>
                  <a:schemeClr val="tx1">
                    <a:lumMod val="75000"/>
                    <a:lumOff val="25000"/>
                  </a:schemeClr>
                </a:solidFill>
              </a:rPr>
              <a:t>zorluklarından</a:t>
            </a:r>
            <a:r>
              <a:rPr lang="en-IE" dirty="0" smtClean="0">
                <a:solidFill>
                  <a:schemeClr val="tx1">
                    <a:lumMod val="75000"/>
                    <a:lumOff val="25000"/>
                  </a:schemeClr>
                </a:solidFill>
              </a:rPr>
              <a:t> </a:t>
            </a:r>
            <a:r>
              <a:rPr lang="en-IE" dirty="0" err="1" smtClean="0">
                <a:solidFill>
                  <a:schemeClr val="tx1">
                    <a:lumMod val="75000"/>
                    <a:lumOff val="25000"/>
                  </a:schemeClr>
                </a:solidFill>
              </a:rPr>
              <a:t>biridir</a:t>
            </a:r>
            <a:r>
              <a:rPr lang="en-IE" dirty="0" smtClean="0">
                <a:solidFill>
                  <a:schemeClr val="tx1">
                    <a:lumMod val="75000"/>
                    <a:lumOff val="25000"/>
                  </a:schemeClr>
                </a:solidFill>
              </a:rPr>
              <a:t>. </a:t>
            </a:r>
            <a:r>
              <a:rPr lang="en-IE" dirty="0" err="1" smtClean="0">
                <a:solidFill>
                  <a:schemeClr val="tx1">
                    <a:lumMod val="75000"/>
                    <a:lumOff val="25000"/>
                  </a:schemeClr>
                </a:solidFill>
              </a:rPr>
              <a:t>Yalnızca</a:t>
            </a:r>
            <a:r>
              <a:rPr lang="en-IE" dirty="0" smtClean="0">
                <a:solidFill>
                  <a:schemeClr val="tx1">
                    <a:lumMod val="75000"/>
                    <a:lumOff val="25000"/>
                  </a:schemeClr>
                </a:solidFill>
              </a:rPr>
              <a:t> </a:t>
            </a:r>
            <a:r>
              <a:rPr lang="en-IE" b="1" dirty="0" err="1" smtClean="0">
                <a:solidFill>
                  <a:schemeClr val="tx1">
                    <a:lumMod val="75000"/>
                    <a:lumOff val="25000"/>
                  </a:schemeClr>
                </a:solidFill>
              </a:rPr>
              <a:t>sosyal</a:t>
            </a:r>
            <a:r>
              <a:rPr lang="en-IE" b="1" dirty="0" smtClean="0">
                <a:solidFill>
                  <a:schemeClr val="tx1">
                    <a:lumMod val="75000"/>
                    <a:lumOff val="25000"/>
                  </a:schemeClr>
                </a:solidFill>
              </a:rPr>
              <a:t>, </a:t>
            </a:r>
            <a:r>
              <a:rPr lang="en-IE" b="1" dirty="0" err="1" smtClean="0">
                <a:solidFill>
                  <a:schemeClr val="tx1">
                    <a:lumMod val="75000"/>
                    <a:lumOff val="25000"/>
                  </a:schemeClr>
                </a:solidFill>
              </a:rPr>
              <a:t>kültürel</a:t>
            </a:r>
            <a:r>
              <a:rPr lang="en-IE" b="1" dirty="0" smtClean="0">
                <a:solidFill>
                  <a:schemeClr val="tx1">
                    <a:lumMod val="75000"/>
                    <a:lumOff val="25000"/>
                  </a:schemeClr>
                </a:solidFill>
              </a:rPr>
              <a:t>, </a:t>
            </a:r>
            <a:r>
              <a:rPr lang="en-IE" b="1" dirty="0" err="1" smtClean="0">
                <a:solidFill>
                  <a:schemeClr val="tx1">
                    <a:lumMod val="75000"/>
                    <a:lumOff val="25000"/>
                  </a:schemeClr>
                </a:solidFill>
              </a:rPr>
              <a:t>teknolojik</a:t>
            </a:r>
            <a:r>
              <a:rPr lang="en-IE" b="1" dirty="0" smtClean="0">
                <a:solidFill>
                  <a:schemeClr val="tx1">
                    <a:lumMod val="75000"/>
                    <a:lumOff val="25000"/>
                  </a:schemeClr>
                </a:solidFill>
              </a:rPr>
              <a:t> </a:t>
            </a:r>
            <a:r>
              <a:rPr lang="en-IE" b="1" dirty="0" err="1" smtClean="0">
                <a:solidFill>
                  <a:schemeClr val="tx1">
                    <a:lumMod val="75000"/>
                    <a:lumOff val="25000"/>
                  </a:schemeClr>
                </a:solidFill>
              </a:rPr>
              <a:t>ve</a:t>
            </a:r>
            <a:r>
              <a:rPr lang="en-IE" b="1" dirty="0" smtClean="0">
                <a:solidFill>
                  <a:schemeClr val="tx1">
                    <a:lumMod val="75000"/>
                    <a:lumOff val="25000"/>
                  </a:schemeClr>
                </a:solidFill>
              </a:rPr>
              <a:t> </a:t>
            </a:r>
            <a:r>
              <a:rPr lang="en-IE" b="1" dirty="0" err="1" smtClean="0">
                <a:solidFill>
                  <a:schemeClr val="tx1">
                    <a:lumMod val="75000"/>
                    <a:lumOff val="25000"/>
                  </a:schemeClr>
                </a:solidFill>
              </a:rPr>
              <a:t>ekonomik</a:t>
            </a:r>
            <a:r>
              <a:rPr lang="en-IE" b="1" dirty="0" smtClean="0">
                <a:solidFill>
                  <a:schemeClr val="tx1">
                    <a:lumMod val="75000"/>
                    <a:lumOff val="25000"/>
                  </a:schemeClr>
                </a:solidFill>
              </a:rPr>
              <a:t> </a:t>
            </a:r>
            <a:r>
              <a:rPr lang="en-IE" b="1" dirty="0" err="1" smtClean="0">
                <a:solidFill>
                  <a:schemeClr val="tx1">
                    <a:lumMod val="75000"/>
                    <a:lumOff val="25000"/>
                  </a:schemeClr>
                </a:solidFill>
              </a:rPr>
              <a:t>yeniliği</a:t>
            </a:r>
            <a:r>
              <a:rPr lang="en-IE" b="1" dirty="0" smtClean="0">
                <a:solidFill>
                  <a:schemeClr val="tx1">
                    <a:lumMod val="75000"/>
                    <a:lumOff val="25000"/>
                  </a:schemeClr>
                </a:solidFill>
              </a:rPr>
              <a:t> </a:t>
            </a:r>
            <a:r>
              <a:rPr lang="en-IE" dirty="0" err="1" smtClean="0">
                <a:solidFill>
                  <a:schemeClr val="tx1">
                    <a:lumMod val="75000"/>
                    <a:lumOff val="25000"/>
                  </a:schemeClr>
                </a:solidFill>
              </a:rPr>
              <a:t>bir</a:t>
            </a:r>
            <a:r>
              <a:rPr lang="en-IE" dirty="0" smtClean="0">
                <a:solidFill>
                  <a:schemeClr val="tx1">
                    <a:lumMod val="75000"/>
                    <a:lumOff val="25000"/>
                  </a:schemeClr>
                </a:solidFill>
              </a:rPr>
              <a:t> </a:t>
            </a:r>
            <a:r>
              <a:rPr lang="en-IE" dirty="0" err="1" smtClean="0">
                <a:solidFill>
                  <a:schemeClr val="tx1">
                    <a:lumMod val="75000"/>
                    <a:lumOff val="25000"/>
                  </a:schemeClr>
                </a:solidFill>
              </a:rPr>
              <a:t>araya</a:t>
            </a:r>
            <a:r>
              <a:rPr lang="en-IE" dirty="0" smtClean="0">
                <a:solidFill>
                  <a:schemeClr val="tx1">
                    <a:lumMod val="75000"/>
                    <a:lumOff val="25000"/>
                  </a:schemeClr>
                </a:solidFill>
              </a:rPr>
              <a:t> </a:t>
            </a:r>
            <a:r>
              <a:rPr lang="en-IE" dirty="0" err="1" smtClean="0">
                <a:solidFill>
                  <a:schemeClr val="tx1">
                    <a:lumMod val="75000"/>
                    <a:lumOff val="25000"/>
                  </a:schemeClr>
                </a:solidFill>
              </a:rPr>
              <a:t>getirmekle</a:t>
            </a:r>
            <a:r>
              <a:rPr lang="en-IE" dirty="0" smtClean="0">
                <a:solidFill>
                  <a:schemeClr val="tx1">
                    <a:lumMod val="75000"/>
                    <a:lumOff val="25000"/>
                  </a:schemeClr>
                </a:solidFill>
              </a:rPr>
              <a:t> </a:t>
            </a:r>
            <a:r>
              <a:rPr lang="en-IE" dirty="0" err="1" smtClean="0">
                <a:solidFill>
                  <a:schemeClr val="tx1">
                    <a:lumMod val="75000"/>
                    <a:lumOff val="25000"/>
                  </a:schemeClr>
                </a:solidFill>
              </a:rPr>
              <a:t>kalmayıp</a:t>
            </a:r>
            <a:r>
              <a:rPr lang="en-IE" dirty="0" smtClean="0">
                <a:solidFill>
                  <a:schemeClr val="tx1">
                    <a:lumMod val="75000"/>
                    <a:lumOff val="25000"/>
                  </a:schemeClr>
                </a:solidFill>
              </a:rPr>
              <a:t> </a:t>
            </a:r>
            <a:r>
              <a:rPr lang="en-IE" dirty="0" err="1" smtClean="0">
                <a:solidFill>
                  <a:schemeClr val="tx1">
                    <a:lumMod val="75000"/>
                    <a:lumOff val="25000"/>
                  </a:schemeClr>
                </a:solidFill>
              </a:rPr>
              <a:t>aynı</a:t>
            </a:r>
            <a:r>
              <a:rPr lang="en-IE" dirty="0" smtClean="0">
                <a:solidFill>
                  <a:schemeClr val="tx1">
                    <a:lumMod val="75000"/>
                    <a:lumOff val="25000"/>
                  </a:schemeClr>
                </a:solidFill>
              </a:rPr>
              <a:t> </a:t>
            </a:r>
            <a:r>
              <a:rPr lang="en-IE" dirty="0" err="1" smtClean="0">
                <a:solidFill>
                  <a:schemeClr val="tx1">
                    <a:lumMod val="75000"/>
                    <a:lumOff val="25000"/>
                  </a:schemeClr>
                </a:solidFill>
              </a:rPr>
              <a:t>zamanda</a:t>
            </a:r>
            <a:r>
              <a:rPr lang="en-IE" dirty="0" smtClean="0">
                <a:solidFill>
                  <a:schemeClr val="tx1">
                    <a:lumMod val="75000"/>
                    <a:lumOff val="25000"/>
                  </a:schemeClr>
                </a:solidFill>
              </a:rPr>
              <a:t> </a:t>
            </a:r>
            <a:r>
              <a:rPr lang="en-IE" dirty="0" err="1" smtClean="0">
                <a:solidFill>
                  <a:schemeClr val="tx1">
                    <a:lumMod val="75000"/>
                    <a:lumOff val="25000"/>
                  </a:schemeClr>
                </a:solidFill>
              </a:rPr>
              <a:t>üretime</a:t>
            </a:r>
            <a:r>
              <a:rPr lang="en-IE" dirty="0" smtClean="0">
                <a:solidFill>
                  <a:schemeClr val="tx1">
                    <a:lumMod val="75000"/>
                    <a:lumOff val="25000"/>
                  </a:schemeClr>
                </a:solidFill>
              </a:rPr>
              <a:t>, </a:t>
            </a:r>
            <a:r>
              <a:rPr lang="en-IE" dirty="0" err="1" smtClean="0">
                <a:solidFill>
                  <a:schemeClr val="tx1">
                    <a:lumMod val="75000"/>
                    <a:lumOff val="25000"/>
                  </a:schemeClr>
                </a:solidFill>
              </a:rPr>
              <a:t>tüketime</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yatırıma</a:t>
            </a:r>
            <a:r>
              <a:rPr lang="en-IE" dirty="0" smtClean="0">
                <a:solidFill>
                  <a:schemeClr val="tx1">
                    <a:lumMod val="75000"/>
                    <a:lumOff val="25000"/>
                  </a:schemeClr>
                </a:solidFill>
              </a:rPr>
              <a:t> </a:t>
            </a:r>
            <a:r>
              <a:rPr lang="en-IE" dirty="0" err="1" smtClean="0">
                <a:solidFill>
                  <a:schemeClr val="tx1">
                    <a:lumMod val="75000"/>
                    <a:lumOff val="25000"/>
                  </a:schemeClr>
                </a:solidFill>
              </a:rPr>
              <a:t>yönelik</a:t>
            </a:r>
            <a:r>
              <a:rPr lang="en-IE" dirty="0" smtClean="0">
                <a:solidFill>
                  <a:schemeClr val="tx1">
                    <a:lumMod val="75000"/>
                    <a:lumOff val="25000"/>
                  </a:schemeClr>
                </a:solidFill>
              </a:rPr>
              <a:t> </a:t>
            </a:r>
            <a:r>
              <a:rPr lang="en-IE" dirty="0" err="1" smtClean="0">
                <a:solidFill>
                  <a:schemeClr val="tx1">
                    <a:lumMod val="75000"/>
                    <a:lumOff val="25000"/>
                  </a:schemeClr>
                </a:solidFill>
              </a:rPr>
              <a:t>davranışlarımızı</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tutumlarımızı</a:t>
            </a:r>
            <a:r>
              <a:rPr lang="en-IE" dirty="0" smtClean="0">
                <a:solidFill>
                  <a:schemeClr val="tx1">
                    <a:lumMod val="75000"/>
                    <a:lumOff val="25000"/>
                  </a:schemeClr>
                </a:solidFill>
              </a:rPr>
              <a:t> </a:t>
            </a:r>
            <a:r>
              <a:rPr lang="en-IE" dirty="0" err="1" smtClean="0">
                <a:solidFill>
                  <a:schemeClr val="tx1">
                    <a:lumMod val="75000"/>
                    <a:lumOff val="25000"/>
                  </a:schemeClr>
                </a:solidFill>
              </a:rPr>
              <a:t>temelden</a:t>
            </a:r>
            <a:r>
              <a:rPr lang="en-IE" dirty="0" smtClean="0">
                <a:solidFill>
                  <a:schemeClr val="tx1">
                    <a:lumMod val="75000"/>
                    <a:lumOff val="25000"/>
                  </a:schemeClr>
                </a:solidFill>
              </a:rPr>
              <a:t> </a:t>
            </a:r>
            <a:r>
              <a:rPr lang="en-IE" dirty="0" err="1" smtClean="0">
                <a:solidFill>
                  <a:schemeClr val="tx1">
                    <a:lumMod val="75000"/>
                    <a:lumOff val="25000"/>
                  </a:schemeClr>
                </a:solidFill>
              </a:rPr>
              <a:t>elden</a:t>
            </a:r>
            <a:r>
              <a:rPr lang="en-IE" dirty="0" smtClean="0">
                <a:solidFill>
                  <a:schemeClr val="tx1">
                    <a:lumMod val="75000"/>
                    <a:lumOff val="25000"/>
                  </a:schemeClr>
                </a:solidFill>
              </a:rPr>
              <a:t> </a:t>
            </a:r>
            <a:r>
              <a:rPr lang="en-IE" dirty="0" err="1" smtClean="0">
                <a:solidFill>
                  <a:schemeClr val="tx1">
                    <a:lumMod val="75000"/>
                    <a:lumOff val="25000"/>
                  </a:schemeClr>
                </a:solidFill>
              </a:rPr>
              <a:t>geçiren</a:t>
            </a:r>
            <a:r>
              <a:rPr lang="en-IE" dirty="0" smtClean="0">
                <a:solidFill>
                  <a:schemeClr val="tx1">
                    <a:lumMod val="75000"/>
                    <a:lumOff val="25000"/>
                  </a:schemeClr>
                </a:solidFill>
              </a:rPr>
              <a:t> </a:t>
            </a:r>
            <a:r>
              <a:rPr lang="en-IE" dirty="0" err="1" smtClean="0">
                <a:solidFill>
                  <a:schemeClr val="tx1">
                    <a:lumMod val="75000"/>
                    <a:lumOff val="25000"/>
                  </a:schemeClr>
                </a:solidFill>
              </a:rPr>
              <a:t>çok</a:t>
            </a:r>
            <a:r>
              <a:rPr lang="en-IE" dirty="0" smtClean="0">
                <a:solidFill>
                  <a:schemeClr val="tx1">
                    <a:lumMod val="75000"/>
                    <a:lumOff val="25000"/>
                  </a:schemeClr>
                </a:solidFill>
              </a:rPr>
              <a:t> </a:t>
            </a:r>
            <a:r>
              <a:rPr lang="en-IE" dirty="0" err="1" smtClean="0">
                <a:solidFill>
                  <a:schemeClr val="tx1">
                    <a:lumMod val="75000"/>
                    <a:lumOff val="25000"/>
                  </a:schemeClr>
                </a:solidFill>
              </a:rPr>
              <a:t>yönlü</a:t>
            </a:r>
            <a:r>
              <a:rPr lang="en-IE" dirty="0" smtClean="0">
                <a:solidFill>
                  <a:schemeClr val="tx1">
                    <a:lumMod val="75000"/>
                    <a:lumOff val="25000"/>
                  </a:schemeClr>
                </a:solidFill>
              </a:rPr>
              <a:t> </a:t>
            </a:r>
            <a:r>
              <a:rPr lang="en-IE" dirty="0" err="1" smtClean="0">
                <a:solidFill>
                  <a:schemeClr val="tx1">
                    <a:lumMod val="75000"/>
                    <a:lumOff val="25000"/>
                  </a:schemeClr>
                </a:solidFill>
              </a:rPr>
              <a:t>bir</a:t>
            </a:r>
            <a:r>
              <a:rPr lang="en-IE" dirty="0" smtClean="0">
                <a:solidFill>
                  <a:schemeClr val="tx1">
                    <a:lumMod val="75000"/>
                    <a:lumOff val="25000"/>
                  </a:schemeClr>
                </a:solidFill>
              </a:rPr>
              <a:t> </a:t>
            </a:r>
            <a:r>
              <a:rPr lang="en-IE" dirty="0" err="1" smtClean="0">
                <a:solidFill>
                  <a:schemeClr val="tx1">
                    <a:lumMod val="75000"/>
                    <a:lumOff val="25000"/>
                  </a:schemeClr>
                </a:solidFill>
              </a:rPr>
              <a:t>yaklaşıma</a:t>
            </a:r>
            <a:r>
              <a:rPr lang="en-IE" dirty="0" smtClean="0">
                <a:solidFill>
                  <a:schemeClr val="tx1">
                    <a:lumMod val="75000"/>
                    <a:lumOff val="25000"/>
                  </a:schemeClr>
                </a:solidFill>
              </a:rPr>
              <a:t> </a:t>
            </a:r>
            <a:r>
              <a:rPr lang="en-IE" dirty="0" err="1" smtClean="0">
                <a:solidFill>
                  <a:schemeClr val="tx1">
                    <a:lumMod val="75000"/>
                    <a:lumOff val="25000"/>
                  </a:schemeClr>
                </a:solidFill>
              </a:rPr>
              <a:t>ihtiyacımız</a:t>
            </a:r>
            <a:r>
              <a:rPr lang="en-IE" dirty="0" smtClean="0">
                <a:solidFill>
                  <a:schemeClr val="tx1">
                    <a:lumMod val="75000"/>
                    <a:lumOff val="25000"/>
                  </a:schemeClr>
                </a:solidFill>
              </a:rPr>
              <a:t> var. DSİ </a:t>
            </a:r>
            <a:r>
              <a:rPr lang="en-IE" dirty="0" err="1" smtClean="0">
                <a:solidFill>
                  <a:schemeClr val="tx1">
                    <a:lumMod val="75000"/>
                    <a:lumOff val="25000"/>
                  </a:schemeClr>
                </a:solidFill>
              </a:rPr>
              <a:t>girişimleri</a:t>
            </a:r>
            <a:r>
              <a:rPr lang="en-IE" dirty="0" smtClean="0">
                <a:solidFill>
                  <a:schemeClr val="tx1">
                    <a:lumMod val="75000"/>
                    <a:lumOff val="25000"/>
                  </a:schemeClr>
                </a:solidFill>
              </a:rPr>
              <a:t> tam </a:t>
            </a:r>
            <a:r>
              <a:rPr lang="en-IE" dirty="0" err="1" smtClean="0">
                <a:solidFill>
                  <a:schemeClr val="tx1">
                    <a:lumMod val="75000"/>
                    <a:lumOff val="25000"/>
                  </a:schemeClr>
                </a:solidFill>
              </a:rPr>
              <a:t>da</a:t>
            </a:r>
            <a:r>
              <a:rPr lang="en-IE" dirty="0" smtClean="0">
                <a:solidFill>
                  <a:schemeClr val="tx1">
                    <a:lumMod val="75000"/>
                    <a:lumOff val="25000"/>
                  </a:schemeClr>
                </a:solidFill>
              </a:rPr>
              <a:t> </a:t>
            </a:r>
            <a:r>
              <a:rPr lang="en-IE" dirty="0" err="1" smtClean="0">
                <a:solidFill>
                  <a:schemeClr val="tx1">
                    <a:lumMod val="75000"/>
                    <a:lumOff val="25000"/>
                  </a:schemeClr>
                </a:solidFill>
              </a:rPr>
              <a:t>bunu</a:t>
            </a:r>
            <a:r>
              <a:rPr lang="en-IE" dirty="0" smtClean="0">
                <a:solidFill>
                  <a:schemeClr val="tx1">
                    <a:lumMod val="75000"/>
                    <a:lumOff val="25000"/>
                  </a:schemeClr>
                </a:solidFill>
              </a:rPr>
              <a:t> </a:t>
            </a:r>
            <a:r>
              <a:rPr lang="en-IE" dirty="0" err="1" smtClean="0">
                <a:solidFill>
                  <a:schemeClr val="tx1">
                    <a:lumMod val="75000"/>
                    <a:lumOff val="25000"/>
                  </a:schemeClr>
                </a:solidFill>
              </a:rPr>
              <a:t>yapmayı</a:t>
            </a:r>
            <a:r>
              <a:rPr lang="en-IE" dirty="0" smtClean="0">
                <a:solidFill>
                  <a:schemeClr val="tx1">
                    <a:lumMod val="75000"/>
                    <a:lumOff val="25000"/>
                  </a:schemeClr>
                </a:solidFill>
              </a:rPr>
              <a:t> </a:t>
            </a:r>
            <a:r>
              <a:rPr lang="en-IE" dirty="0" err="1" smtClean="0">
                <a:solidFill>
                  <a:schemeClr val="tx1">
                    <a:lumMod val="75000"/>
                    <a:lumOff val="25000"/>
                  </a:schemeClr>
                </a:solidFill>
              </a:rPr>
              <a:t>hedefliyor</a:t>
            </a:r>
            <a:r>
              <a:rPr lang="en-IE" dirty="0" smtClean="0">
                <a:solidFill>
                  <a:schemeClr val="tx1">
                    <a:lumMod val="75000"/>
                    <a:lumOff val="25000"/>
                  </a:schemeClr>
                </a:solidFill>
              </a:rPr>
              <a:t>. </a:t>
            </a:r>
            <a:r>
              <a:rPr lang="en-IE" dirty="0" err="1" smtClean="0">
                <a:solidFill>
                  <a:schemeClr val="tx1">
                    <a:lumMod val="75000"/>
                    <a:lumOff val="25000"/>
                  </a:schemeClr>
                </a:solidFill>
              </a:rPr>
              <a:t>Sürdürülebilirliği</a:t>
            </a:r>
            <a:r>
              <a:rPr lang="en-IE" dirty="0" smtClean="0">
                <a:solidFill>
                  <a:schemeClr val="tx1">
                    <a:lumMod val="75000"/>
                    <a:lumOff val="25000"/>
                  </a:schemeClr>
                </a:solidFill>
              </a:rPr>
              <a:t> </a:t>
            </a:r>
            <a:r>
              <a:rPr lang="en-IE" dirty="0" err="1" smtClean="0">
                <a:solidFill>
                  <a:schemeClr val="tx1">
                    <a:lumMod val="75000"/>
                    <a:lumOff val="25000"/>
                  </a:schemeClr>
                </a:solidFill>
              </a:rPr>
              <a:t>yeni</a:t>
            </a:r>
            <a:r>
              <a:rPr lang="en-IE" dirty="0" smtClean="0">
                <a:solidFill>
                  <a:schemeClr val="tx1">
                    <a:lumMod val="75000"/>
                    <a:lumOff val="25000"/>
                  </a:schemeClr>
                </a:solidFill>
              </a:rPr>
              <a:t> </a:t>
            </a:r>
            <a:r>
              <a:rPr lang="en-IE" dirty="0" err="1" smtClean="0">
                <a:solidFill>
                  <a:schemeClr val="tx1">
                    <a:lumMod val="75000"/>
                    <a:lumOff val="25000"/>
                  </a:schemeClr>
                </a:solidFill>
              </a:rPr>
              <a:t>şekillerde</a:t>
            </a:r>
            <a:r>
              <a:rPr lang="en-IE" dirty="0" smtClean="0">
                <a:solidFill>
                  <a:schemeClr val="tx1">
                    <a:lumMod val="75000"/>
                    <a:lumOff val="25000"/>
                  </a:schemeClr>
                </a:solidFill>
              </a:rPr>
              <a:t> </a:t>
            </a:r>
            <a:r>
              <a:rPr lang="en-IE" dirty="0" err="1" smtClean="0">
                <a:solidFill>
                  <a:schemeClr val="tx1">
                    <a:lumMod val="75000"/>
                    <a:lumOff val="25000"/>
                  </a:schemeClr>
                </a:solidFill>
              </a:rPr>
              <a:t>ele</a:t>
            </a:r>
            <a:r>
              <a:rPr lang="en-IE" dirty="0" smtClean="0">
                <a:solidFill>
                  <a:schemeClr val="tx1">
                    <a:lumMod val="75000"/>
                    <a:lumOff val="25000"/>
                  </a:schemeClr>
                </a:solidFill>
              </a:rPr>
              <a:t> </a:t>
            </a:r>
            <a:r>
              <a:rPr lang="en-IE" dirty="0" err="1" smtClean="0">
                <a:solidFill>
                  <a:schemeClr val="tx1">
                    <a:lumMod val="75000"/>
                    <a:lumOff val="25000"/>
                  </a:schemeClr>
                </a:solidFill>
              </a:rPr>
              <a:t>alıyorlar</a:t>
            </a:r>
            <a:r>
              <a:rPr lang="en-IE" dirty="0" smtClean="0">
                <a:solidFill>
                  <a:schemeClr val="tx1">
                    <a:lumMod val="75000"/>
                    <a:lumOff val="25000"/>
                  </a:schemeClr>
                </a:solidFill>
              </a:rPr>
              <a:t>, </a:t>
            </a:r>
            <a:r>
              <a:rPr lang="en-IE" dirty="0" err="1" smtClean="0">
                <a:solidFill>
                  <a:schemeClr val="tx1">
                    <a:lumMod val="75000"/>
                    <a:lumOff val="25000"/>
                  </a:schemeClr>
                </a:solidFill>
              </a:rPr>
              <a:t>sosyal</a:t>
            </a:r>
            <a:r>
              <a:rPr lang="en-IE" dirty="0" smtClean="0">
                <a:solidFill>
                  <a:schemeClr val="tx1">
                    <a:lumMod val="75000"/>
                    <a:lumOff val="25000"/>
                  </a:schemeClr>
                </a:solidFill>
              </a:rPr>
              <a:t> </a:t>
            </a:r>
            <a:r>
              <a:rPr lang="en-IE" dirty="0" err="1" smtClean="0">
                <a:solidFill>
                  <a:schemeClr val="tx1">
                    <a:lumMod val="75000"/>
                    <a:lumOff val="25000"/>
                  </a:schemeClr>
                </a:solidFill>
              </a:rPr>
              <a:t>etkileşimleri</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bilgi</a:t>
            </a:r>
            <a:r>
              <a:rPr lang="en-IE" dirty="0" smtClean="0">
                <a:solidFill>
                  <a:schemeClr val="tx1">
                    <a:lumMod val="75000"/>
                    <a:lumOff val="25000"/>
                  </a:schemeClr>
                </a:solidFill>
              </a:rPr>
              <a:t> </a:t>
            </a:r>
            <a:r>
              <a:rPr lang="en-IE" dirty="0" err="1" smtClean="0">
                <a:solidFill>
                  <a:schemeClr val="tx1">
                    <a:lumMod val="75000"/>
                    <a:lumOff val="25000"/>
                  </a:schemeClr>
                </a:solidFill>
              </a:rPr>
              <a:t>akışlarını</a:t>
            </a:r>
            <a:r>
              <a:rPr lang="en-IE" dirty="0" smtClean="0">
                <a:solidFill>
                  <a:schemeClr val="tx1">
                    <a:lumMod val="75000"/>
                    <a:lumOff val="25000"/>
                  </a:schemeClr>
                </a:solidFill>
              </a:rPr>
              <a:t> </a:t>
            </a:r>
            <a:r>
              <a:rPr lang="en-IE" dirty="0" err="1" smtClean="0">
                <a:solidFill>
                  <a:schemeClr val="tx1">
                    <a:lumMod val="75000"/>
                    <a:lumOff val="25000"/>
                  </a:schemeClr>
                </a:solidFill>
              </a:rPr>
              <a:t>yeniden</a:t>
            </a:r>
            <a:r>
              <a:rPr lang="en-IE" dirty="0" smtClean="0">
                <a:solidFill>
                  <a:schemeClr val="tx1">
                    <a:lumMod val="75000"/>
                    <a:lumOff val="25000"/>
                  </a:schemeClr>
                </a:solidFill>
              </a:rPr>
              <a:t> </a:t>
            </a:r>
            <a:r>
              <a:rPr lang="en-IE" dirty="0" err="1" smtClean="0">
                <a:solidFill>
                  <a:schemeClr val="tx1">
                    <a:lumMod val="75000"/>
                    <a:lumOff val="25000"/>
                  </a:schemeClr>
                </a:solidFill>
              </a:rPr>
              <a:t>tasarlıyorlar</a:t>
            </a:r>
            <a:r>
              <a:rPr lang="en-IE" dirty="0" smtClean="0">
                <a:solidFill>
                  <a:schemeClr val="tx1">
                    <a:lumMod val="75000"/>
                    <a:lumOff val="25000"/>
                  </a:schemeClr>
                </a:solidFill>
              </a:rPr>
              <a:t>, </a:t>
            </a:r>
            <a:r>
              <a:rPr lang="en-IE" dirty="0" err="1" smtClean="0">
                <a:solidFill>
                  <a:schemeClr val="tx1">
                    <a:lumMod val="75000"/>
                    <a:lumOff val="25000"/>
                  </a:schemeClr>
                </a:solidFill>
              </a:rPr>
              <a:t>böylece</a:t>
            </a:r>
            <a:r>
              <a:rPr lang="en-IE" dirty="0" smtClean="0">
                <a:solidFill>
                  <a:schemeClr val="tx1">
                    <a:lumMod val="75000"/>
                    <a:lumOff val="25000"/>
                  </a:schemeClr>
                </a:solidFill>
              </a:rPr>
              <a:t> </a:t>
            </a:r>
            <a:r>
              <a:rPr lang="en-IE" dirty="0" err="1" smtClean="0">
                <a:solidFill>
                  <a:schemeClr val="tx1">
                    <a:lumMod val="75000"/>
                    <a:lumOff val="25000"/>
                  </a:schemeClr>
                </a:solidFill>
              </a:rPr>
              <a:t>sürdürülebilir</a:t>
            </a:r>
            <a:r>
              <a:rPr lang="en-IE" dirty="0" smtClean="0">
                <a:solidFill>
                  <a:schemeClr val="tx1">
                    <a:lumMod val="75000"/>
                    <a:lumOff val="25000"/>
                  </a:schemeClr>
                </a:solidFill>
              </a:rPr>
              <a:t> </a:t>
            </a:r>
            <a:r>
              <a:rPr lang="en-IE" dirty="0" err="1" smtClean="0">
                <a:solidFill>
                  <a:schemeClr val="tx1">
                    <a:lumMod val="75000"/>
                    <a:lumOff val="25000"/>
                  </a:schemeClr>
                </a:solidFill>
              </a:rPr>
              <a:t>davranış</a:t>
            </a:r>
            <a:r>
              <a:rPr lang="en-IE" dirty="0" smtClean="0">
                <a:solidFill>
                  <a:schemeClr val="tx1">
                    <a:lumMod val="75000"/>
                    <a:lumOff val="25000"/>
                  </a:schemeClr>
                </a:solidFill>
              </a:rPr>
              <a:t> </a:t>
            </a:r>
            <a:r>
              <a:rPr lang="en-IE" dirty="0" err="1" smtClean="0">
                <a:solidFill>
                  <a:schemeClr val="tx1">
                    <a:lumMod val="75000"/>
                    <a:lumOff val="25000"/>
                  </a:schemeClr>
                </a:solidFill>
              </a:rPr>
              <a:t>kolay</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sezgisel</a:t>
            </a:r>
            <a:r>
              <a:rPr lang="en-IE" dirty="0" smtClean="0">
                <a:solidFill>
                  <a:schemeClr val="tx1">
                    <a:lumMod val="75000"/>
                    <a:lumOff val="25000"/>
                  </a:schemeClr>
                </a:solidFill>
              </a:rPr>
              <a:t> hale </a:t>
            </a:r>
            <a:r>
              <a:rPr lang="en-IE" dirty="0" err="1" smtClean="0">
                <a:solidFill>
                  <a:schemeClr val="tx1">
                    <a:lumMod val="75000"/>
                    <a:lumOff val="25000"/>
                  </a:schemeClr>
                </a:solidFill>
              </a:rPr>
              <a:t>geliyor</a:t>
            </a:r>
            <a:r>
              <a:rPr lang="en-IE" dirty="0" smtClean="0">
                <a:solidFill>
                  <a:schemeClr val="tx1">
                    <a:lumMod val="75000"/>
                    <a:lumOff val="25000"/>
                  </a:schemeClr>
                </a:solidFill>
              </a:rPr>
              <a:t>.</a:t>
            </a:r>
          </a:p>
          <a:p>
            <a:pPr algn="ctr"/>
            <a:r>
              <a:rPr lang="en-IE" dirty="0" smtClean="0">
                <a:solidFill>
                  <a:schemeClr val="tx1">
                    <a:lumMod val="75000"/>
                    <a:lumOff val="25000"/>
                  </a:schemeClr>
                </a:solidFill>
              </a:rPr>
              <a:t>DSİ, </a:t>
            </a:r>
            <a:r>
              <a:rPr lang="en-IE" dirty="0" err="1" smtClean="0">
                <a:solidFill>
                  <a:schemeClr val="tx1">
                    <a:lumMod val="75000"/>
                    <a:lumOff val="25000"/>
                  </a:schemeClr>
                </a:solidFill>
              </a:rPr>
              <a:t>vatandaşlara</a:t>
            </a:r>
            <a:r>
              <a:rPr lang="en-IE" dirty="0" smtClean="0">
                <a:solidFill>
                  <a:schemeClr val="tx1">
                    <a:lumMod val="75000"/>
                    <a:lumOff val="25000"/>
                  </a:schemeClr>
                </a:solidFill>
              </a:rPr>
              <a:t> </a:t>
            </a:r>
            <a:r>
              <a:rPr lang="en-IE" dirty="0" err="1" smtClean="0">
                <a:solidFill>
                  <a:schemeClr val="tx1">
                    <a:lumMod val="75000"/>
                    <a:lumOff val="25000"/>
                  </a:schemeClr>
                </a:solidFill>
              </a:rPr>
              <a:t>çevresel</a:t>
            </a:r>
            <a:r>
              <a:rPr lang="en-IE" dirty="0" smtClean="0">
                <a:solidFill>
                  <a:schemeClr val="tx1">
                    <a:lumMod val="75000"/>
                    <a:lumOff val="25000"/>
                  </a:schemeClr>
                </a:solidFill>
              </a:rPr>
              <a:t> </a:t>
            </a:r>
            <a:r>
              <a:rPr lang="en-IE" dirty="0" err="1" smtClean="0">
                <a:solidFill>
                  <a:schemeClr val="tx1">
                    <a:lumMod val="75000"/>
                    <a:lumOff val="25000"/>
                  </a:schemeClr>
                </a:solidFill>
              </a:rPr>
              <a:t>eylem</a:t>
            </a:r>
            <a:r>
              <a:rPr lang="en-IE" dirty="0" smtClean="0">
                <a:solidFill>
                  <a:schemeClr val="tx1">
                    <a:lumMod val="75000"/>
                    <a:lumOff val="25000"/>
                  </a:schemeClr>
                </a:solidFill>
              </a:rPr>
              <a:t> </a:t>
            </a:r>
            <a:r>
              <a:rPr lang="en-IE" dirty="0" err="1" smtClean="0">
                <a:solidFill>
                  <a:schemeClr val="tx1">
                    <a:lumMod val="75000"/>
                    <a:lumOff val="25000"/>
                  </a:schemeClr>
                </a:solidFill>
              </a:rPr>
              <a:t>nesneleri</a:t>
            </a:r>
            <a:r>
              <a:rPr lang="en-IE" dirty="0" smtClean="0">
                <a:solidFill>
                  <a:schemeClr val="tx1">
                    <a:lumMod val="75000"/>
                    <a:lumOff val="25000"/>
                  </a:schemeClr>
                </a:solidFill>
              </a:rPr>
              <a:t> </a:t>
            </a:r>
            <a:r>
              <a:rPr lang="en-IE" dirty="0" err="1" smtClean="0">
                <a:solidFill>
                  <a:schemeClr val="tx1">
                    <a:lumMod val="75000"/>
                    <a:lumOff val="25000"/>
                  </a:schemeClr>
                </a:solidFill>
              </a:rPr>
              <a:t>olarak</a:t>
            </a:r>
            <a:r>
              <a:rPr lang="en-IE" dirty="0" smtClean="0">
                <a:solidFill>
                  <a:schemeClr val="tx1">
                    <a:lumMod val="75000"/>
                    <a:lumOff val="25000"/>
                  </a:schemeClr>
                </a:solidFill>
              </a:rPr>
              <a:t> </a:t>
            </a:r>
            <a:r>
              <a:rPr lang="en-IE" dirty="0" err="1" smtClean="0">
                <a:solidFill>
                  <a:schemeClr val="tx1">
                    <a:lumMod val="75000"/>
                    <a:lumOff val="25000"/>
                  </a:schemeClr>
                </a:solidFill>
              </a:rPr>
              <a:t>değil</a:t>
            </a:r>
            <a:r>
              <a:rPr lang="en-IE" dirty="0" smtClean="0">
                <a:solidFill>
                  <a:schemeClr val="tx1">
                    <a:lumMod val="75000"/>
                    <a:lumOff val="25000"/>
                  </a:schemeClr>
                </a:solidFill>
              </a:rPr>
              <a:t> </a:t>
            </a:r>
            <a:r>
              <a:rPr lang="en-IE" dirty="0" err="1" smtClean="0">
                <a:solidFill>
                  <a:schemeClr val="tx1">
                    <a:lumMod val="75000"/>
                    <a:lumOff val="25000"/>
                  </a:schemeClr>
                </a:solidFill>
              </a:rPr>
              <a:t>özneler</a:t>
            </a:r>
            <a:r>
              <a:rPr lang="en-IE" dirty="0" smtClean="0">
                <a:solidFill>
                  <a:schemeClr val="tx1">
                    <a:lumMod val="75000"/>
                    <a:lumOff val="25000"/>
                  </a:schemeClr>
                </a:solidFill>
              </a:rPr>
              <a:t> </a:t>
            </a:r>
            <a:r>
              <a:rPr lang="en-IE" dirty="0" err="1" smtClean="0">
                <a:solidFill>
                  <a:schemeClr val="tx1">
                    <a:lumMod val="75000"/>
                    <a:lumOff val="25000"/>
                  </a:schemeClr>
                </a:solidFill>
              </a:rPr>
              <a:t>olarak</a:t>
            </a:r>
            <a:r>
              <a:rPr lang="en-IE" dirty="0" smtClean="0">
                <a:solidFill>
                  <a:schemeClr val="tx1">
                    <a:lumMod val="75000"/>
                    <a:lumOff val="25000"/>
                  </a:schemeClr>
                </a:solidFill>
              </a:rPr>
              <a:t> </a:t>
            </a:r>
            <a:r>
              <a:rPr lang="en-IE" dirty="0" err="1" smtClean="0">
                <a:solidFill>
                  <a:schemeClr val="tx1">
                    <a:lumMod val="75000"/>
                    <a:lumOff val="25000"/>
                  </a:schemeClr>
                </a:solidFill>
              </a:rPr>
              <a:t>yaklaşır</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bu</a:t>
            </a:r>
            <a:r>
              <a:rPr lang="en-IE" dirty="0" smtClean="0">
                <a:solidFill>
                  <a:schemeClr val="tx1">
                    <a:lumMod val="75000"/>
                    <a:lumOff val="25000"/>
                  </a:schemeClr>
                </a:solidFill>
              </a:rPr>
              <a:t> </a:t>
            </a:r>
            <a:r>
              <a:rPr lang="en-IE" dirty="0" err="1" smtClean="0">
                <a:solidFill>
                  <a:schemeClr val="tx1">
                    <a:lumMod val="75000"/>
                    <a:lumOff val="25000"/>
                  </a:schemeClr>
                </a:solidFill>
              </a:rPr>
              <a:t>yaklaşıma</a:t>
            </a:r>
            <a:r>
              <a:rPr lang="en-IE" dirty="0" smtClean="0">
                <a:solidFill>
                  <a:schemeClr val="tx1">
                    <a:lumMod val="75000"/>
                    <a:lumOff val="25000"/>
                  </a:schemeClr>
                </a:solidFill>
              </a:rPr>
              <a:t> </a:t>
            </a:r>
            <a:r>
              <a:rPr lang="en-IE" dirty="0" err="1" smtClean="0">
                <a:solidFill>
                  <a:schemeClr val="tx1">
                    <a:lumMod val="75000"/>
                    <a:lumOff val="25000"/>
                  </a:schemeClr>
                </a:solidFill>
              </a:rPr>
              <a:t>göre</a:t>
            </a:r>
            <a:r>
              <a:rPr lang="en-IE" dirty="0" smtClean="0">
                <a:solidFill>
                  <a:schemeClr val="tx1">
                    <a:lumMod val="75000"/>
                    <a:lumOff val="25000"/>
                  </a:schemeClr>
                </a:solidFill>
              </a:rPr>
              <a:t> </a:t>
            </a:r>
            <a:r>
              <a:rPr lang="en-IE" dirty="0" err="1" smtClean="0">
                <a:solidFill>
                  <a:schemeClr val="tx1">
                    <a:lumMod val="75000"/>
                    <a:lumOff val="25000"/>
                  </a:schemeClr>
                </a:solidFill>
              </a:rPr>
              <a:t>teknolojik</a:t>
            </a:r>
            <a:r>
              <a:rPr lang="en-IE" dirty="0" smtClean="0">
                <a:solidFill>
                  <a:schemeClr val="tx1">
                    <a:lumMod val="75000"/>
                    <a:lumOff val="25000"/>
                  </a:schemeClr>
                </a:solidFill>
              </a:rPr>
              <a:t> </a:t>
            </a:r>
            <a:r>
              <a:rPr lang="en-IE" dirty="0" err="1" smtClean="0">
                <a:solidFill>
                  <a:schemeClr val="tx1">
                    <a:lumMod val="75000"/>
                    <a:lumOff val="25000"/>
                  </a:schemeClr>
                </a:solidFill>
              </a:rPr>
              <a:t>gelişimin</a:t>
            </a:r>
            <a:r>
              <a:rPr lang="en-IE" dirty="0" smtClean="0">
                <a:solidFill>
                  <a:schemeClr val="tx1">
                    <a:lumMod val="75000"/>
                    <a:lumOff val="25000"/>
                  </a:schemeClr>
                </a:solidFill>
              </a:rPr>
              <a:t> </a:t>
            </a:r>
            <a:r>
              <a:rPr lang="en-IE" dirty="0" err="1" smtClean="0">
                <a:solidFill>
                  <a:schemeClr val="tx1">
                    <a:lumMod val="75000"/>
                    <a:lumOff val="25000"/>
                  </a:schemeClr>
                </a:solidFill>
              </a:rPr>
              <a:t>seyrini</a:t>
            </a:r>
            <a:r>
              <a:rPr lang="en-IE" dirty="0" smtClean="0">
                <a:solidFill>
                  <a:schemeClr val="tx1">
                    <a:lumMod val="75000"/>
                    <a:lumOff val="25000"/>
                  </a:schemeClr>
                </a:solidFill>
              </a:rPr>
              <a:t> </a:t>
            </a:r>
            <a:r>
              <a:rPr lang="en-IE" dirty="0" err="1" smtClean="0">
                <a:solidFill>
                  <a:schemeClr val="tx1">
                    <a:lumMod val="75000"/>
                    <a:lumOff val="25000"/>
                  </a:schemeClr>
                </a:solidFill>
              </a:rPr>
              <a:t>değiştirmeye</a:t>
            </a:r>
            <a:r>
              <a:rPr lang="en-IE" dirty="0" smtClean="0">
                <a:solidFill>
                  <a:schemeClr val="tx1">
                    <a:lumMod val="75000"/>
                    <a:lumOff val="25000"/>
                  </a:schemeClr>
                </a:solidFill>
              </a:rPr>
              <a:t> </a:t>
            </a:r>
            <a:r>
              <a:rPr lang="en-IE" dirty="0" err="1" smtClean="0">
                <a:solidFill>
                  <a:schemeClr val="tx1">
                    <a:lumMod val="75000"/>
                    <a:lumOff val="25000"/>
                  </a:schemeClr>
                </a:solidFill>
              </a:rPr>
              <a:t>çalışır</a:t>
            </a:r>
            <a:r>
              <a:rPr lang="en-IE" dirty="0" smtClean="0">
                <a:solidFill>
                  <a:schemeClr val="tx1">
                    <a:lumMod val="75000"/>
                    <a:lumOff val="25000"/>
                  </a:schemeClr>
                </a:solidFill>
              </a:rPr>
              <a:t>.</a:t>
            </a:r>
            <a:endParaRPr lang="en-IE" dirty="0">
              <a:solidFill>
                <a:schemeClr val="tx1">
                  <a:lumMod val="75000"/>
                  <a:lumOff val="25000"/>
                </a:schemeClr>
              </a:solidFill>
            </a:endParaRPr>
          </a:p>
        </p:txBody>
      </p:sp>
      <p:sp>
        <p:nvSpPr>
          <p:cNvPr id="7" name="Text Placeholder 5">
            <a:extLst>
              <a:ext uri="{FF2B5EF4-FFF2-40B4-BE49-F238E27FC236}">
                <a16:creationId xmlns:a16="http://schemas.microsoft.com/office/drawing/2014/main" xmlns="" id="{B14611DC-5491-472A-BAE9-8F1ED6584133}"/>
              </a:ext>
            </a:extLst>
          </p:cNvPr>
          <p:cNvSpPr txBox="1">
            <a:spLocks/>
          </p:cNvSpPr>
          <p:nvPr/>
        </p:nvSpPr>
        <p:spPr>
          <a:xfrm>
            <a:off x="3966827" y="189672"/>
            <a:ext cx="7923750"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pPr>
            <a:r>
              <a:rPr lang="tr-TR" b="1" dirty="0" smtClean="0">
                <a:solidFill>
                  <a:srgbClr val="ED2A59"/>
                </a:solidFill>
              </a:rPr>
              <a:t>Sosyal </a:t>
            </a:r>
            <a:r>
              <a:rPr lang="tr-TR" b="1" dirty="0" err="1" smtClean="0">
                <a:solidFill>
                  <a:srgbClr val="ED2A59"/>
                </a:solidFill>
              </a:rPr>
              <a:t>İnovasyon</a:t>
            </a:r>
            <a:r>
              <a:rPr lang="tr-TR" b="1" dirty="0" smtClean="0">
                <a:solidFill>
                  <a:srgbClr val="ED2A59"/>
                </a:solidFill>
              </a:rPr>
              <a:t> Fırsatları</a:t>
            </a:r>
            <a:endParaRPr lang="en-IE" b="1" dirty="0">
              <a:solidFill>
                <a:srgbClr val="ED2A59"/>
              </a:solidFill>
            </a:endParaRPr>
          </a:p>
          <a:p>
            <a:pPr algn="ctr"/>
            <a:r>
              <a:rPr lang="tr-TR" sz="2400" dirty="0" smtClean="0">
                <a:solidFill>
                  <a:srgbClr val="ED2A59"/>
                </a:solidFill>
              </a:rPr>
              <a:t>(Tüketim ve Üretim, İklim Değişikliği, Okyanuslar, Toprak, Toplum, Ortaklık)</a:t>
            </a:r>
            <a:endParaRPr lang="en-IE" sz="2400" dirty="0">
              <a:solidFill>
                <a:srgbClr val="ED2A59"/>
              </a:solidFill>
            </a:endParaRPr>
          </a:p>
          <a:p>
            <a:pPr algn="ctr">
              <a:spcBef>
                <a:spcPts val="0"/>
              </a:spcBef>
            </a:pPr>
            <a:endParaRPr lang="en-IE" b="1" dirty="0">
              <a:solidFill>
                <a:srgbClr val="ED2A59"/>
              </a:solidFill>
              <a:highlight>
                <a:srgbClr val="FFFF00"/>
              </a:highlight>
            </a:endParaRPr>
          </a:p>
        </p:txBody>
      </p:sp>
      <p:pic>
        <p:nvPicPr>
          <p:cNvPr id="3" name="Picture 2" descr="A picture containing outdoor, rock&#10;&#10;Description automatically generated">
            <a:extLst>
              <a:ext uri="{FF2B5EF4-FFF2-40B4-BE49-F238E27FC236}">
                <a16:creationId xmlns:a16="http://schemas.microsoft.com/office/drawing/2014/main" xmlns="" id="{94CFF0CC-E619-46CE-97E7-C8FB8B5D2DE8}"/>
              </a:ext>
            </a:extLst>
          </p:cNvPr>
          <p:cNvPicPr>
            <a:picLocks noChangeAspect="1"/>
          </p:cNvPicPr>
          <p:nvPr/>
        </p:nvPicPr>
        <p:blipFill rotWithShape="1">
          <a:blip r:embed="rId2"/>
          <a:srcRect l="13194" r="17580"/>
          <a:stretch/>
        </p:blipFill>
        <p:spPr>
          <a:xfrm>
            <a:off x="19050" y="0"/>
            <a:ext cx="3457575" cy="6858000"/>
          </a:xfrm>
          <a:prstGeom prst="rect">
            <a:avLst/>
          </a:prstGeom>
        </p:spPr>
      </p:pic>
    </p:spTree>
    <p:extLst>
      <p:ext uri="{BB962C8B-B14F-4D97-AF65-F5344CB8AC3E}">
        <p14:creationId xmlns:p14="http://schemas.microsoft.com/office/powerpoint/2010/main" xmlns="" val="255196441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8D87995D-8F11-459E-B6B3-62376E81E576}"/>
              </a:ext>
            </a:extLst>
          </p:cNvPr>
          <p:cNvSpPr>
            <a:spLocks noGrp="1"/>
          </p:cNvSpPr>
          <p:nvPr>
            <p:ph type="body" sz="quarter" idx="14"/>
          </p:nvPr>
        </p:nvSpPr>
        <p:spPr>
          <a:xfrm>
            <a:off x="3890626" y="825741"/>
            <a:ext cx="7905133" cy="5206518"/>
          </a:xfrm>
        </p:spPr>
        <p:txBody>
          <a:bodyPr/>
          <a:lstStyle/>
          <a:p>
            <a:r>
              <a:rPr lang="en-IE" b="1" u="sng" dirty="0" err="1" smtClean="0">
                <a:solidFill>
                  <a:schemeClr val="accent1"/>
                </a:solidFill>
              </a:rPr>
              <a:t>Hedef</a:t>
            </a:r>
            <a:r>
              <a:rPr lang="en-IE" b="1" u="sng" dirty="0" smtClean="0">
                <a:solidFill>
                  <a:schemeClr val="accent1"/>
                </a:solidFill>
              </a:rPr>
              <a:t> </a:t>
            </a:r>
            <a:r>
              <a:rPr lang="en-IE" b="1" dirty="0" smtClean="0">
                <a:solidFill>
                  <a:schemeClr val="accent1"/>
                </a:solidFill>
              </a:rPr>
              <a:t>12 </a:t>
            </a:r>
            <a:r>
              <a:rPr lang="en-IE" b="1" dirty="0" err="1" smtClean="0">
                <a:solidFill>
                  <a:srgbClr val="92D050"/>
                </a:solidFill>
              </a:rPr>
              <a:t>Tüketim</a:t>
            </a:r>
            <a:r>
              <a:rPr lang="en-IE" b="1" dirty="0" smtClean="0">
                <a:solidFill>
                  <a:srgbClr val="92D050"/>
                </a:solidFill>
              </a:rPr>
              <a:t> </a:t>
            </a:r>
            <a:r>
              <a:rPr lang="en-IE" b="1" dirty="0" err="1" smtClean="0">
                <a:solidFill>
                  <a:srgbClr val="92D050"/>
                </a:solidFill>
              </a:rPr>
              <a:t>ve</a:t>
            </a:r>
            <a:r>
              <a:rPr lang="en-IE" b="1" dirty="0" smtClean="0">
                <a:solidFill>
                  <a:srgbClr val="92D050"/>
                </a:solidFill>
              </a:rPr>
              <a:t> </a:t>
            </a:r>
            <a:r>
              <a:rPr lang="en-IE" b="1" dirty="0" err="1" smtClean="0">
                <a:solidFill>
                  <a:srgbClr val="92D050"/>
                </a:solidFill>
              </a:rPr>
              <a:t>Üretim</a:t>
            </a:r>
            <a:r>
              <a:rPr lang="en-IE" b="1" dirty="0" smtClean="0">
                <a:solidFill>
                  <a:srgbClr val="92D050"/>
                </a:solidFill>
              </a:rPr>
              <a:t> </a:t>
            </a:r>
            <a:r>
              <a:rPr lang="en-IE" dirty="0" err="1" smtClean="0">
                <a:solidFill>
                  <a:schemeClr val="tx1">
                    <a:lumMod val="75000"/>
                    <a:lumOff val="25000"/>
                  </a:schemeClr>
                </a:solidFill>
              </a:rPr>
              <a:t>Tedarik</a:t>
            </a:r>
            <a:r>
              <a:rPr lang="en-IE" dirty="0" smtClean="0">
                <a:solidFill>
                  <a:schemeClr val="tx1">
                    <a:lumMod val="75000"/>
                    <a:lumOff val="25000"/>
                  </a:schemeClr>
                </a:solidFill>
              </a:rPr>
              <a:t> </a:t>
            </a:r>
            <a:r>
              <a:rPr lang="en-IE" dirty="0" err="1" smtClean="0">
                <a:solidFill>
                  <a:schemeClr val="tx1">
                    <a:lumMod val="75000"/>
                    <a:lumOff val="25000"/>
                  </a:schemeClr>
                </a:solidFill>
              </a:rPr>
              <a:t>zincirlerinde</a:t>
            </a:r>
            <a:r>
              <a:rPr lang="en-IE" dirty="0" smtClean="0">
                <a:solidFill>
                  <a:schemeClr val="tx1">
                    <a:lumMod val="75000"/>
                    <a:lumOff val="25000"/>
                  </a:schemeClr>
                </a:solidFill>
              </a:rPr>
              <a:t> </a:t>
            </a:r>
            <a:r>
              <a:rPr lang="en-IE" dirty="0" err="1" smtClean="0">
                <a:solidFill>
                  <a:schemeClr val="tx1">
                    <a:lumMod val="75000"/>
                    <a:lumOff val="25000"/>
                  </a:schemeClr>
                </a:solidFill>
              </a:rPr>
              <a:t>gıdanın</a:t>
            </a:r>
            <a:r>
              <a:rPr lang="en-IE" dirty="0" smtClean="0">
                <a:solidFill>
                  <a:schemeClr val="tx1">
                    <a:lumMod val="75000"/>
                    <a:lumOff val="25000"/>
                  </a:schemeClr>
                </a:solidFill>
              </a:rPr>
              <a:t>% 13,8'i </a:t>
            </a:r>
            <a:r>
              <a:rPr lang="en-IE" dirty="0" err="1" smtClean="0">
                <a:solidFill>
                  <a:schemeClr val="tx1">
                    <a:lumMod val="75000"/>
                    <a:lumOff val="25000"/>
                  </a:schemeClr>
                </a:solidFill>
              </a:rPr>
              <a:t>kaybediliyor</a:t>
            </a:r>
            <a:r>
              <a:rPr lang="en-IE" dirty="0" smtClean="0">
                <a:solidFill>
                  <a:schemeClr val="tx1">
                    <a:lumMod val="75000"/>
                    <a:lumOff val="25000"/>
                  </a:schemeClr>
                </a:solidFill>
              </a:rPr>
              <a:t>. </a:t>
            </a:r>
            <a:r>
              <a:rPr lang="en-IE" dirty="0" err="1" smtClean="0">
                <a:solidFill>
                  <a:schemeClr val="tx1">
                    <a:lumMod val="75000"/>
                    <a:lumOff val="25000"/>
                  </a:schemeClr>
                </a:solidFill>
              </a:rPr>
              <a:t>Küresel</a:t>
            </a:r>
            <a:r>
              <a:rPr lang="en-IE" dirty="0" smtClean="0">
                <a:solidFill>
                  <a:schemeClr val="tx1">
                    <a:lumMod val="75000"/>
                    <a:lumOff val="25000"/>
                  </a:schemeClr>
                </a:solidFill>
              </a:rPr>
              <a:t> </a:t>
            </a:r>
            <a:r>
              <a:rPr lang="en-IE" dirty="0" err="1" smtClean="0">
                <a:solidFill>
                  <a:schemeClr val="tx1">
                    <a:lumMod val="75000"/>
                    <a:lumOff val="25000"/>
                  </a:schemeClr>
                </a:solidFill>
              </a:rPr>
              <a:t>malzeme</a:t>
            </a:r>
            <a:r>
              <a:rPr lang="en-IE" dirty="0" smtClean="0">
                <a:solidFill>
                  <a:schemeClr val="tx1">
                    <a:lumMod val="75000"/>
                    <a:lumOff val="25000"/>
                  </a:schemeClr>
                </a:solidFill>
              </a:rPr>
              <a:t> </a:t>
            </a:r>
            <a:r>
              <a:rPr lang="en-IE" dirty="0" err="1" smtClean="0">
                <a:solidFill>
                  <a:schemeClr val="tx1">
                    <a:lumMod val="75000"/>
                    <a:lumOff val="25000"/>
                  </a:schemeClr>
                </a:solidFill>
              </a:rPr>
              <a:t>ayak</a:t>
            </a:r>
            <a:r>
              <a:rPr lang="en-IE" dirty="0" smtClean="0">
                <a:solidFill>
                  <a:schemeClr val="tx1">
                    <a:lumMod val="75000"/>
                    <a:lumOff val="25000"/>
                  </a:schemeClr>
                </a:solidFill>
              </a:rPr>
              <a:t> </a:t>
            </a:r>
            <a:r>
              <a:rPr lang="en-IE" dirty="0" err="1" smtClean="0">
                <a:solidFill>
                  <a:schemeClr val="tx1">
                    <a:lumMod val="75000"/>
                    <a:lumOff val="25000"/>
                  </a:schemeClr>
                </a:solidFill>
              </a:rPr>
              <a:t>izi</a:t>
            </a:r>
            <a:r>
              <a:rPr lang="en-IE" dirty="0" smtClean="0">
                <a:solidFill>
                  <a:schemeClr val="tx1">
                    <a:lumMod val="75000"/>
                    <a:lumOff val="25000"/>
                  </a:schemeClr>
                </a:solidFill>
              </a:rPr>
              <a:t> 85,9 </a:t>
            </a:r>
            <a:r>
              <a:rPr lang="en-IE" dirty="0" err="1" smtClean="0">
                <a:solidFill>
                  <a:schemeClr val="tx1">
                    <a:lumMod val="75000"/>
                    <a:lumOff val="25000"/>
                  </a:schemeClr>
                </a:solidFill>
              </a:rPr>
              <a:t>milyar</a:t>
            </a:r>
            <a:r>
              <a:rPr lang="en-IE" dirty="0" smtClean="0">
                <a:solidFill>
                  <a:schemeClr val="tx1">
                    <a:lumMod val="75000"/>
                    <a:lumOff val="25000"/>
                  </a:schemeClr>
                </a:solidFill>
              </a:rPr>
              <a:t> </a:t>
            </a:r>
            <a:r>
              <a:rPr lang="en-IE" dirty="0" err="1" smtClean="0">
                <a:solidFill>
                  <a:schemeClr val="tx1">
                    <a:lumMod val="75000"/>
                    <a:lumOff val="25000"/>
                  </a:schemeClr>
                </a:solidFill>
              </a:rPr>
              <a:t>tona</a:t>
            </a:r>
            <a:r>
              <a:rPr lang="en-IE" dirty="0" smtClean="0">
                <a:solidFill>
                  <a:schemeClr val="tx1">
                    <a:lumMod val="75000"/>
                    <a:lumOff val="25000"/>
                  </a:schemeClr>
                </a:solidFill>
              </a:rPr>
              <a:t> </a:t>
            </a:r>
            <a:r>
              <a:rPr lang="en-IE" dirty="0" err="1" smtClean="0">
                <a:solidFill>
                  <a:schemeClr val="tx1">
                    <a:lumMod val="75000"/>
                    <a:lumOff val="25000"/>
                  </a:schemeClr>
                </a:solidFill>
              </a:rPr>
              <a:t>yükseldi</a:t>
            </a:r>
            <a:r>
              <a:rPr lang="en-IE" dirty="0" smtClean="0">
                <a:solidFill>
                  <a:schemeClr val="tx1">
                    <a:lumMod val="75000"/>
                    <a:lumOff val="25000"/>
                  </a:schemeClr>
                </a:solidFill>
              </a:rPr>
              <a:t>.</a:t>
            </a:r>
          </a:p>
          <a:p>
            <a:r>
              <a:rPr lang="en-IE" b="1" u="sng" dirty="0" err="1" smtClean="0">
                <a:solidFill>
                  <a:schemeClr val="accent1"/>
                </a:solidFill>
              </a:rPr>
              <a:t>Hedef</a:t>
            </a:r>
            <a:r>
              <a:rPr lang="en-IE" b="1" u="sng" dirty="0" smtClean="0">
                <a:solidFill>
                  <a:schemeClr val="accent1"/>
                </a:solidFill>
              </a:rPr>
              <a:t> 13 </a:t>
            </a:r>
            <a:r>
              <a:rPr lang="en-IE" b="1" dirty="0" err="1" smtClean="0">
                <a:solidFill>
                  <a:schemeClr val="accent2"/>
                </a:solidFill>
              </a:rPr>
              <a:t>İklim</a:t>
            </a:r>
            <a:r>
              <a:rPr lang="en-IE" b="1" dirty="0" smtClean="0">
                <a:solidFill>
                  <a:schemeClr val="accent2"/>
                </a:solidFill>
              </a:rPr>
              <a:t> </a:t>
            </a:r>
            <a:r>
              <a:rPr lang="en-IE" b="1" dirty="0" err="1" smtClean="0">
                <a:solidFill>
                  <a:schemeClr val="accent2"/>
                </a:solidFill>
              </a:rPr>
              <a:t>Değişikliği</a:t>
            </a:r>
            <a:r>
              <a:rPr lang="en-IE" dirty="0" smtClean="0">
                <a:solidFill>
                  <a:schemeClr val="tx1">
                    <a:lumMod val="75000"/>
                    <a:lumOff val="25000"/>
                  </a:schemeClr>
                </a:solidFill>
              </a:rPr>
              <a:t>, 2019'da 39 </a:t>
            </a:r>
            <a:r>
              <a:rPr lang="en-IE" dirty="0" err="1" smtClean="0">
                <a:solidFill>
                  <a:schemeClr val="tx1">
                    <a:lumMod val="75000"/>
                    <a:lumOff val="25000"/>
                  </a:schemeClr>
                </a:solidFill>
              </a:rPr>
              <a:t>milyon</a:t>
            </a:r>
            <a:r>
              <a:rPr lang="en-IE" dirty="0" smtClean="0">
                <a:solidFill>
                  <a:schemeClr val="tx1">
                    <a:lumMod val="75000"/>
                    <a:lumOff val="25000"/>
                  </a:schemeClr>
                </a:solidFill>
              </a:rPr>
              <a:t> </a:t>
            </a:r>
            <a:r>
              <a:rPr lang="en-IE" dirty="0" err="1" smtClean="0">
                <a:solidFill>
                  <a:schemeClr val="tx1">
                    <a:lumMod val="75000"/>
                    <a:lumOff val="25000"/>
                  </a:schemeClr>
                </a:solidFill>
              </a:rPr>
              <a:t>insanı</a:t>
            </a:r>
            <a:r>
              <a:rPr lang="en-IE" dirty="0" smtClean="0">
                <a:solidFill>
                  <a:schemeClr val="tx1">
                    <a:lumMod val="75000"/>
                    <a:lumOff val="25000"/>
                  </a:schemeClr>
                </a:solidFill>
              </a:rPr>
              <a:t> </a:t>
            </a:r>
            <a:r>
              <a:rPr lang="en-IE" dirty="0" err="1" smtClean="0">
                <a:solidFill>
                  <a:schemeClr val="tx1">
                    <a:lumMod val="75000"/>
                    <a:lumOff val="25000"/>
                  </a:schemeClr>
                </a:solidFill>
              </a:rPr>
              <a:t>etkileyen</a:t>
            </a:r>
            <a:r>
              <a:rPr lang="en-IE" dirty="0" smtClean="0">
                <a:solidFill>
                  <a:schemeClr val="tx1">
                    <a:lumMod val="75000"/>
                    <a:lumOff val="25000"/>
                  </a:schemeClr>
                </a:solidFill>
              </a:rPr>
              <a:t> </a:t>
            </a:r>
            <a:r>
              <a:rPr lang="en-IE" dirty="0" err="1" smtClean="0">
                <a:solidFill>
                  <a:schemeClr val="tx1">
                    <a:lumMod val="75000"/>
                    <a:lumOff val="25000"/>
                  </a:schemeClr>
                </a:solidFill>
              </a:rPr>
              <a:t>doğal</a:t>
            </a:r>
            <a:r>
              <a:rPr lang="en-IE" dirty="0" smtClean="0">
                <a:solidFill>
                  <a:schemeClr val="tx1">
                    <a:lumMod val="75000"/>
                    <a:lumOff val="25000"/>
                  </a:schemeClr>
                </a:solidFill>
              </a:rPr>
              <a:t> </a:t>
            </a:r>
            <a:r>
              <a:rPr lang="en-IE" dirty="0" err="1" smtClean="0">
                <a:solidFill>
                  <a:schemeClr val="tx1">
                    <a:lumMod val="75000"/>
                    <a:lumOff val="25000"/>
                  </a:schemeClr>
                </a:solidFill>
              </a:rPr>
              <a:t>afetleri</a:t>
            </a:r>
            <a:r>
              <a:rPr lang="en-IE" dirty="0" smtClean="0">
                <a:solidFill>
                  <a:schemeClr val="tx1">
                    <a:lumMod val="75000"/>
                    <a:lumOff val="25000"/>
                  </a:schemeClr>
                </a:solidFill>
              </a:rPr>
              <a:t> (</a:t>
            </a:r>
            <a:r>
              <a:rPr lang="en-IE" dirty="0" err="1" smtClean="0">
                <a:solidFill>
                  <a:schemeClr val="tx1">
                    <a:lumMod val="75000"/>
                    <a:lumOff val="25000"/>
                  </a:schemeClr>
                </a:solidFill>
              </a:rPr>
              <a:t>orman</a:t>
            </a:r>
            <a:r>
              <a:rPr lang="en-IE" dirty="0" smtClean="0">
                <a:solidFill>
                  <a:schemeClr val="tx1">
                    <a:lumMod val="75000"/>
                    <a:lumOff val="25000"/>
                  </a:schemeClr>
                </a:solidFill>
              </a:rPr>
              <a:t> </a:t>
            </a:r>
            <a:r>
              <a:rPr lang="en-IE" dirty="0" err="1" smtClean="0">
                <a:solidFill>
                  <a:schemeClr val="tx1">
                    <a:lumMod val="75000"/>
                    <a:lumOff val="25000"/>
                  </a:schemeClr>
                </a:solidFill>
              </a:rPr>
              <a:t>yangınları</a:t>
            </a:r>
            <a:r>
              <a:rPr lang="en-IE" dirty="0" smtClean="0">
                <a:solidFill>
                  <a:schemeClr val="tx1">
                    <a:lumMod val="75000"/>
                    <a:lumOff val="25000"/>
                  </a:schemeClr>
                </a:solidFill>
              </a:rPr>
              <a:t>, </a:t>
            </a:r>
            <a:r>
              <a:rPr lang="en-IE" dirty="0" err="1" smtClean="0">
                <a:solidFill>
                  <a:schemeClr val="tx1">
                    <a:lumMod val="75000"/>
                    <a:lumOff val="25000"/>
                  </a:schemeClr>
                </a:solidFill>
              </a:rPr>
              <a:t>kuraklıklar</a:t>
            </a:r>
            <a:r>
              <a:rPr lang="en-IE" dirty="0" smtClean="0">
                <a:solidFill>
                  <a:schemeClr val="tx1">
                    <a:lumMod val="75000"/>
                    <a:lumOff val="25000"/>
                  </a:schemeClr>
                </a:solidFill>
              </a:rPr>
              <a:t>, seller ...) </a:t>
            </a:r>
            <a:r>
              <a:rPr lang="en-IE" dirty="0" err="1" smtClean="0">
                <a:solidFill>
                  <a:schemeClr val="tx1">
                    <a:lumMod val="75000"/>
                    <a:lumOff val="25000"/>
                  </a:schemeClr>
                </a:solidFill>
              </a:rPr>
              <a:t>artırıyor</a:t>
            </a:r>
            <a:endParaRPr lang="en-IE" dirty="0" smtClean="0">
              <a:solidFill>
                <a:schemeClr val="tx1">
                  <a:lumMod val="75000"/>
                  <a:lumOff val="25000"/>
                </a:schemeClr>
              </a:solidFill>
            </a:endParaRPr>
          </a:p>
          <a:p>
            <a:r>
              <a:rPr lang="en-IE" b="1" u="sng" dirty="0" err="1" smtClean="0">
                <a:solidFill>
                  <a:schemeClr val="accent1"/>
                </a:solidFill>
              </a:rPr>
              <a:t>Hedef</a:t>
            </a:r>
            <a:r>
              <a:rPr lang="en-IE" b="1" u="sng" dirty="0" smtClean="0">
                <a:solidFill>
                  <a:schemeClr val="accent1"/>
                </a:solidFill>
              </a:rPr>
              <a:t> 14 </a:t>
            </a:r>
            <a:r>
              <a:rPr lang="en-IE" b="1" dirty="0" err="1" smtClean="0">
                <a:solidFill>
                  <a:srgbClr val="ED2A59"/>
                </a:solidFill>
              </a:rPr>
              <a:t>Okyanus</a:t>
            </a:r>
            <a:r>
              <a:rPr lang="en-IE" b="1" dirty="0" smtClean="0">
                <a:solidFill>
                  <a:srgbClr val="ED2A59"/>
                </a:solidFill>
              </a:rPr>
              <a:t> </a:t>
            </a:r>
            <a:r>
              <a:rPr lang="en-IE" b="1" dirty="0" err="1" smtClean="0">
                <a:solidFill>
                  <a:srgbClr val="ED2A59"/>
                </a:solidFill>
              </a:rPr>
              <a:t>asitlenmesi</a:t>
            </a:r>
            <a:r>
              <a:rPr lang="en-IE" b="1" dirty="0" smtClean="0">
                <a:solidFill>
                  <a:srgbClr val="ED2A59"/>
                </a:solidFill>
              </a:rPr>
              <a:t> </a:t>
            </a:r>
            <a:r>
              <a:rPr lang="en-IE" dirty="0" smtClean="0">
                <a:solidFill>
                  <a:schemeClr val="tx1">
                    <a:lumMod val="75000"/>
                    <a:lumOff val="25000"/>
                  </a:schemeClr>
                </a:solidFill>
              </a:rPr>
              <a:t>2100 </a:t>
            </a:r>
            <a:r>
              <a:rPr lang="en-IE" dirty="0" err="1" smtClean="0">
                <a:solidFill>
                  <a:schemeClr val="tx1">
                    <a:lumMod val="75000"/>
                    <a:lumOff val="25000"/>
                  </a:schemeClr>
                </a:solidFill>
              </a:rPr>
              <a:t>yılına</a:t>
            </a:r>
            <a:r>
              <a:rPr lang="en-IE" dirty="0" smtClean="0">
                <a:solidFill>
                  <a:schemeClr val="tx1">
                    <a:lumMod val="75000"/>
                    <a:lumOff val="25000"/>
                  </a:schemeClr>
                </a:solidFill>
              </a:rPr>
              <a:t> </a:t>
            </a:r>
            <a:r>
              <a:rPr lang="en-IE" dirty="0" err="1" smtClean="0">
                <a:solidFill>
                  <a:schemeClr val="tx1">
                    <a:lumMod val="75000"/>
                    <a:lumOff val="25000"/>
                  </a:schemeClr>
                </a:solidFill>
              </a:rPr>
              <a:t>kadar</a:t>
            </a:r>
            <a:r>
              <a:rPr lang="en-IE" dirty="0" smtClean="0">
                <a:solidFill>
                  <a:schemeClr val="tx1">
                    <a:lumMod val="75000"/>
                    <a:lumOff val="25000"/>
                  </a:schemeClr>
                </a:solidFill>
              </a:rPr>
              <a:t>% 100-150 </a:t>
            </a:r>
            <a:r>
              <a:rPr lang="en-IE" dirty="0" err="1" smtClean="0">
                <a:solidFill>
                  <a:schemeClr val="tx1">
                    <a:lumMod val="75000"/>
                    <a:lumOff val="25000"/>
                  </a:schemeClr>
                </a:solidFill>
              </a:rPr>
              <a:t>artacak</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deniz</a:t>
            </a:r>
            <a:r>
              <a:rPr lang="en-IE" dirty="0" smtClean="0">
                <a:solidFill>
                  <a:schemeClr val="tx1">
                    <a:lumMod val="75000"/>
                    <a:lumOff val="25000"/>
                  </a:schemeClr>
                </a:solidFill>
              </a:rPr>
              <a:t> </a:t>
            </a:r>
            <a:r>
              <a:rPr lang="en-IE" dirty="0" err="1" smtClean="0">
                <a:solidFill>
                  <a:schemeClr val="tx1">
                    <a:lumMod val="75000"/>
                    <a:lumOff val="25000"/>
                  </a:schemeClr>
                </a:solidFill>
              </a:rPr>
              <a:t>yaşamının</a:t>
            </a:r>
            <a:r>
              <a:rPr lang="en-IE" dirty="0" smtClean="0">
                <a:solidFill>
                  <a:schemeClr val="tx1">
                    <a:lumMod val="75000"/>
                    <a:lumOff val="25000"/>
                  </a:schemeClr>
                </a:solidFill>
              </a:rPr>
              <a:t> </a:t>
            </a:r>
            <a:r>
              <a:rPr lang="en-IE" dirty="0" err="1" smtClean="0">
                <a:solidFill>
                  <a:schemeClr val="tx1">
                    <a:lumMod val="75000"/>
                    <a:lumOff val="25000"/>
                  </a:schemeClr>
                </a:solidFill>
              </a:rPr>
              <a:t>yarısını</a:t>
            </a:r>
            <a:r>
              <a:rPr lang="en-IE" dirty="0" smtClean="0">
                <a:solidFill>
                  <a:schemeClr val="tx1">
                    <a:lumMod val="75000"/>
                    <a:lumOff val="25000"/>
                  </a:schemeClr>
                </a:solidFill>
              </a:rPr>
              <a:t> </a:t>
            </a:r>
            <a:r>
              <a:rPr lang="en-IE" dirty="0" err="1" smtClean="0">
                <a:solidFill>
                  <a:schemeClr val="tx1">
                    <a:lumMod val="75000"/>
                    <a:lumOff val="25000"/>
                  </a:schemeClr>
                </a:solidFill>
              </a:rPr>
              <a:t>büyük</a:t>
            </a:r>
            <a:r>
              <a:rPr lang="en-IE" dirty="0" smtClean="0">
                <a:solidFill>
                  <a:schemeClr val="tx1">
                    <a:lumMod val="75000"/>
                    <a:lumOff val="25000"/>
                  </a:schemeClr>
                </a:solidFill>
              </a:rPr>
              <a:t> </a:t>
            </a:r>
            <a:r>
              <a:rPr lang="en-IE" dirty="0" err="1" smtClean="0">
                <a:solidFill>
                  <a:schemeClr val="tx1">
                    <a:lumMod val="75000"/>
                    <a:lumOff val="25000"/>
                  </a:schemeClr>
                </a:solidFill>
              </a:rPr>
              <a:t>ölçüde</a:t>
            </a:r>
            <a:r>
              <a:rPr lang="en-IE" dirty="0" smtClean="0">
                <a:solidFill>
                  <a:schemeClr val="tx1">
                    <a:lumMod val="75000"/>
                    <a:lumOff val="25000"/>
                  </a:schemeClr>
                </a:solidFill>
              </a:rPr>
              <a:t> </a:t>
            </a:r>
            <a:r>
              <a:rPr lang="en-IE" dirty="0" err="1" smtClean="0">
                <a:solidFill>
                  <a:schemeClr val="tx1">
                    <a:lumMod val="75000"/>
                    <a:lumOff val="25000"/>
                  </a:schemeClr>
                </a:solidFill>
              </a:rPr>
              <a:t>etkileyecek</a:t>
            </a:r>
            <a:endParaRPr lang="en-IE" dirty="0" smtClean="0">
              <a:solidFill>
                <a:schemeClr val="tx1">
                  <a:lumMod val="75000"/>
                  <a:lumOff val="25000"/>
                </a:schemeClr>
              </a:solidFill>
            </a:endParaRPr>
          </a:p>
          <a:p>
            <a:r>
              <a:rPr lang="en-IE" b="1" u="sng" dirty="0" err="1" smtClean="0">
                <a:solidFill>
                  <a:schemeClr val="accent1"/>
                </a:solidFill>
              </a:rPr>
              <a:t>Hedef</a:t>
            </a:r>
            <a:r>
              <a:rPr lang="en-IE" b="1" u="sng" dirty="0" smtClean="0">
                <a:solidFill>
                  <a:schemeClr val="accent1"/>
                </a:solidFill>
              </a:rPr>
              <a:t> 15 </a:t>
            </a:r>
            <a:r>
              <a:rPr lang="en-IE" b="1" dirty="0" smtClean="0">
                <a:solidFill>
                  <a:srgbClr val="00B0F0"/>
                </a:solidFill>
              </a:rPr>
              <a:t>Kara </a:t>
            </a:r>
            <a:r>
              <a:rPr lang="en-IE" dirty="0" smtClean="0">
                <a:solidFill>
                  <a:schemeClr val="tx1">
                    <a:lumMod val="75000"/>
                    <a:lumOff val="25000"/>
                  </a:schemeClr>
                </a:solidFill>
              </a:rPr>
              <a:t>31.000'den </a:t>
            </a:r>
            <a:r>
              <a:rPr lang="en-IE" dirty="0" err="1" smtClean="0">
                <a:solidFill>
                  <a:schemeClr val="tx1">
                    <a:lumMod val="75000"/>
                    <a:lumOff val="25000"/>
                  </a:schemeClr>
                </a:solidFill>
              </a:rPr>
              <a:t>fazla</a:t>
            </a:r>
            <a:r>
              <a:rPr lang="en-IE" dirty="0" smtClean="0">
                <a:solidFill>
                  <a:schemeClr val="tx1">
                    <a:lumMod val="75000"/>
                    <a:lumOff val="25000"/>
                  </a:schemeClr>
                </a:solidFill>
              </a:rPr>
              <a:t> </a:t>
            </a:r>
            <a:r>
              <a:rPr lang="en-IE" dirty="0" err="1" smtClean="0">
                <a:solidFill>
                  <a:schemeClr val="tx1">
                    <a:lumMod val="75000"/>
                    <a:lumOff val="25000"/>
                  </a:schemeClr>
                </a:solidFill>
              </a:rPr>
              <a:t>türün</a:t>
            </a:r>
            <a:r>
              <a:rPr lang="en-IE" dirty="0" smtClean="0">
                <a:solidFill>
                  <a:schemeClr val="tx1">
                    <a:lumMod val="75000"/>
                    <a:lumOff val="25000"/>
                  </a:schemeClr>
                </a:solidFill>
              </a:rPr>
              <a:t> </a:t>
            </a:r>
            <a:r>
              <a:rPr lang="en-IE" dirty="0" err="1" smtClean="0">
                <a:solidFill>
                  <a:schemeClr val="tx1">
                    <a:lumMod val="75000"/>
                    <a:lumOff val="25000"/>
                  </a:schemeClr>
                </a:solidFill>
              </a:rPr>
              <a:t>neslinin</a:t>
            </a:r>
            <a:r>
              <a:rPr lang="en-IE" dirty="0" smtClean="0">
                <a:solidFill>
                  <a:schemeClr val="tx1">
                    <a:lumMod val="75000"/>
                    <a:lumOff val="25000"/>
                  </a:schemeClr>
                </a:solidFill>
              </a:rPr>
              <a:t> </a:t>
            </a:r>
            <a:r>
              <a:rPr lang="en-IE" dirty="0" err="1" smtClean="0">
                <a:solidFill>
                  <a:schemeClr val="tx1">
                    <a:lumMod val="75000"/>
                    <a:lumOff val="25000"/>
                  </a:schemeClr>
                </a:solidFill>
              </a:rPr>
              <a:t>tükenme</a:t>
            </a:r>
            <a:r>
              <a:rPr lang="en-IE" dirty="0" smtClean="0">
                <a:solidFill>
                  <a:schemeClr val="tx1">
                    <a:lumMod val="75000"/>
                    <a:lumOff val="25000"/>
                  </a:schemeClr>
                </a:solidFill>
              </a:rPr>
              <a:t> </a:t>
            </a:r>
            <a:r>
              <a:rPr lang="en-IE" dirty="0" err="1" smtClean="0">
                <a:solidFill>
                  <a:schemeClr val="tx1">
                    <a:lumMod val="75000"/>
                    <a:lumOff val="25000"/>
                  </a:schemeClr>
                </a:solidFill>
              </a:rPr>
              <a:t>tehdidi</a:t>
            </a:r>
            <a:r>
              <a:rPr lang="en-IE" dirty="0" smtClean="0">
                <a:solidFill>
                  <a:schemeClr val="tx1">
                    <a:lumMod val="75000"/>
                    <a:lumOff val="25000"/>
                  </a:schemeClr>
                </a:solidFill>
              </a:rPr>
              <a:t> </a:t>
            </a:r>
            <a:r>
              <a:rPr lang="en-IE" dirty="0" err="1" smtClean="0">
                <a:solidFill>
                  <a:schemeClr val="tx1">
                    <a:lumMod val="75000"/>
                    <a:lumOff val="25000"/>
                  </a:schemeClr>
                </a:solidFill>
              </a:rPr>
              <a:t>altında</a:t>
            </a:r>
            <a:r>
              <a:rPr lang="en-IE" dirty="0" smtClean="0">
                <a:solidFill>
                  <a:schemeClr val="tx1">
                    <a:lumMod val="75000"/>
                    <a:lumOff val="25000"/>
                  </a:schemeClr>
                </a:solidFill>
              </a:rPr>
              <a:t>. </a:t>
            </a:r>
            <a:r>
              <a:rPr lang="en-IE" dirty="0" err="1" smtClean="0">
                <a:solidFill>
                  <a:schemeClr val="tx1">
                    <a:lumMod val="75000"/>
                    <a:lumOff val="25000"/>
                  </a:schemeClr>
                </a:solidFill>
              </a:rPr>
              <a:t>Orman</a:t>
            </a:r>
            <a:r>
              <a:rPr lang="en-IE" dirty="0" smtClean="0">
                <a:solidFill>
                  <a:schemeClr val="tx1">
                    <a:lumMod val="75000"/>
                    <a:lumOff val="25000"/>
                  </a:schemeClr>
                </a:solidFill>
              </a:rPr>
              <a:t> </a:t>
            </a:r>
            <a:r>
              <a:rPr lang="en-IE" dirty="0" err="1" smtClean="0">
                <a:solidFill>
                  <a:schemeClr val="tx1">
                    <a:lumMod val="75000"/>
                    <a:lumOff val="25000"/>
                  </a:schemeClr>
                </a:solidFill>
              </a:rPr>
              <a:t>alanları</a:t>
            </a:r>
            <a:r>
              <a:rPr lang="en-IE" dirty="0" smtClean="0">
                <a:solidFill>
                  <a:schemeClr val="tx1">
                    <a:lumMod val="75000"/>
                    <a:lumOff val="25000"/>
                  </a:schemeClr>
                </a:solidFill>
              </a:rPr>
              <a:t> her </a:t>
            </a:r>
            <a:r>
              <a:rPr lang="en-IE" dirty="0" err="1" smtClean="0">
                <a:solidFill>
                  <a:schemeClr val="tx1">
                    <a:lumMod val="75000"/>
                    <a:lumOff val="25000"/>
                  </a:schemeClr>
                </a:solidFill>
              </a:rPr>
              <a:t>yıl</a:t>
            </a:r>
            <a:r>
              <a:rPr lang="en-IE" dirty="0" smtClean="0">
                <a:solidFill>
                  <a:schemeClr val="tx1">
                    <a:lumMod val="75000"/>
                    <a:lumOff val="25000"/>
                  </a:schemeClr>
                </a:solidFill>
              </a:rPr>
              <a:t> 10 </a:t>
            </a:r>
            <a:r>
              <a:rPr lang="en-IE" dirty="0" err="1" smtClean="0">
                <a:solidFill>
                  <a:schemeClr val="tx1">
                    <a:lumMod val="75000"/>
                    <a:lumOff val="25000"/>
                  </a:schemeClr>
                </a:solidFill>
              </a:rPr>
              <a:t>milyon</a:t>
            </a:r>
            <a:r>
              <a:rPr lang="en-IE" dirty="0" smtClean="0">
                <a:solidFill>
                  <a:schemeClr val="tx1">
                    <a:lumMod val="75000"/>
                    <a:lumOff val="25000"/>
                  </a:schemeClr>
                </a:solidFill>
              </a:rPr>
              <a:t> </a:t>
            </a:r>
            <a:r>
              <a:rPr lang="en-IE" dirty="0" err="1" smtClean="0">
                <a:solidFill>
                  <a:schemeClr val="tx1">
                    <a:lumMod val="75000"/>
                    <a:lumOff val="25000"/>
                  </a:schemeClr>
                </a:solidFill>
              </a:rPr>
              <a:t>hektar</a:t>
            </a:r>
            <a:r>
              <a:rPr lang="en-IE" dirty="0" smtClean="0">
                <a:solidFill>
                  <a:schemeClr val="tx1">
                    <a:lumMod val="75000"/>
                    <a:lumOff val="25000"/>
                  </a:schemeClr>
                </a:solidFill>
              </a:rPr>
              <a:t> </a:t>
            </a:r>
            <a:r>
              <a:rPr lang="en-IE" dirty="0" err="1" smtClean="0">
                <a:solidFill>
                  <a:schemeClr val="tx1">
                    <a:lumMod val="75000"/>
                    <a:lumOff val="25000"/>
                  </a:schemeClr>
                </a:solidFill>
              </a:rPr>
              <a:t>azalmaktadır</a:t>
            </a:r>
            <a:r>
              <a:rPr lang="en-IE" dirty="0" smtClean="0">
                <a:solidFill>
                  <a:schemeClr val="tx1">
                    <a:lumMod val="75000"/>
                    <a:lumOff val="25000"/>
                  </a:schemeClr>
                </a:solidFill>
              </a:rPr>
              <a:t>.</a:t>
            </a:r>
          </a:p>
          <a:p>
            <a:r>
              <a:rPr lang="en-IE" b="1" u="sng" dirty="0" err="1" smtClean="0">
                <a:solidFill>
                  <a:schemeClr val="accent1"/>
                </a:solidFill>
              </a:rPr>
              <a:t>Hedef</a:t>
            </a:r>
            <a:r>
              <a:rPr lang="en-IE" b="1" u="sng" dirty="0" smtClean="0">
                <a:solidFill>
                  <a:schemeClr val="accent1"/>
                </a:solidFill>
              </a:rPr>
              <a:t> 16 </a:t>
            </a:r>
            <a:r>
              <a:rPr lang="en-IE" b="1" dirty="0" err="1" smtClean="0">
                <a:solidFill>
                  <a:schemeClr val="accent6">
                    <a:lumMod val="60000"/>
                    <a:lumOff val="40000"/>
                  </a:schemeClr>
                </a:solidFill>
              </a:rPr>
              <a:t>Toplum</a:t>
            </a:r>
            <a:r>
              <a:rPr lang="en-IE" dirty="0" smtClean="0">
                <a:solidFill>
                  <a:schemeClr val="tx1">
                    <a:lumMod val="75000"/>
                    <a:lumOff val="25000"/>
                  </a:schemeClr>
                </a:solidFill>
              </a:rPr>
              <a:t> 2019'da 79,5 </a:t>
            </a:r>
            <a:r>
              <a:rPr lang="en-IE" dirty="0" err="1" smtClean="0">
                <a:solidFill>
                  <a:schemeClr val="tx1">
                    <a:lumMod val="75000"/>
                    <a:lumOff val="25000"/>
                  </a:schemeClr>
                </a:solidFill>
              </a:rPr>
              <a:t>milyon</a:t>
            </a:r>
            <a:r>
              <a:rPr lang="en-IE" dirty="0" smtClean="0">
                <a:solidFill>
                  <a:schemeClr val="tx1">
                    <a:lumMod val="75000"/>
                    <a:lumOff val="25000"/>
                  </a:schemeClr>
                </a:solidFill>
              </a:rPr>
              <a:t> </a:t>
            </a:r>
            <a:r>
              <a:rPr lang="en-IE" dirty="0" err="1" smtClean="0">
                <a:solidFill>
                  <a:schemeClr val="tx1">
                    <a:lumMod val="75000"/>
                    <a:lumOff val="25000"/>
                  </a:schemeClr>
                </a:solidFill>
              </a:rPr>
              <a:t>insan</a:t>
            </a:r>
            <a:r>
              <a:rPr lang="en-IE" dirty="0" smtClean="0">
                <a:solidFill>
                  <a:schemeClr val="tx1">
                    <a:lumMod val="75000"/>
                    <a:lumOff val="25000"/>
                  </a:schemeClr>
                </a:solidFill>
              </a:rPr>
              <a:t> </a:t>
            </a:r>
            <a:r>
              <a:rPr lang="en-IE" dirty="0" err="1" smtClean="0">
                <a:solidFill>
                  <a:schemeClr val="tx1">
                    <a:lumMod val="75000"/>
                    <a:lumOff val="25000"/>
                  </a:schemeClr>
                </a:solidFill>
              </a:rPr>
              <a:t>savaştan</a:t>
            </a:r>
            <a:r>
              <a:rPr lang="en-IE" dirty="0" smtClean="0">
                <a:solidFill>
                  <a:schemeClr val="tx1">
                    <a:lumMod val="75000"/>
                    <a:lumOff val="25000"/>
                  </a:schemeClr>
                </a:solidFill>
              </a:rPr>
              <a:t>, </a:t>
            </a:r>
            <a:r>
              <a:rPr lang="en-IE" dirty="0" err="1" smtClean="0">
                <a:solidFill>
                  <a:schemeClr val="tx1">
                    <a:lumMod val="75000"/>
                    <a:lumOff val="25000"/>
                  </a:schemeClr>
                </a:solidFill>
              </a:rPr>
              <a:t>zulümden</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çatışmalardan</a:t>
            </a:r>
            <a:r>
              <a:rPr lang="en-IE" dirty="0" smtClean="0">
                <a:solidFill>
                  <a:schemeClr val="tx1">
                    <a:lumMod val="75000"/>
                    <a:lumOff val="25000"/>
                  </a:schemeClr>
                </a:solidFill>
              </a:rPr>
              <a:t> </a:t>
            </a:r>
            <a:r>
              <a:rPr lang="en-IE" dirty="0" err="1" smtClean="0">
                <a:solidFill>
                  <a:schemeClr val="tx1">
                    <a:lumMod val="75000"/>
                    <a:lumOff val="25000"/>
                  </a:schemeClr>
                </a:solidFill>
              </a:rPr>
              <a:t>kaçtı</a:t>
            </a:r>
            <a:r>
              <a:rPr lang="en-IE" dirty="0" smtClean="0">
                <a:solidFill>
                  <a:schemeClr val="tx1">
                    <a:lumMod val="75000"/>
                    <a:lumOff val="25000"/>
                  </a:schemeClr>
                </a:solidFill>
              </a:rPr>
              <a:t> (</a:t>
            </a:r>
            <a:r>
              <a:rPr lang="en-IE" dirty="0" err="1" smtClean="0">
                <a:solidFill>
                  <a:schemeClr val="tx1">
                    <a:lumMod val="75000"/>
                    <a:lumOff val="25000"/>
                  </a:schemeClr>
                </a:solidFill>
              </a:rPr>
              <a:t>şimdiye</a:t>
            </a:r>
            <a:r>
              <a:rPr lang="en-IE" dirty="0" smtClean="0">
                <a:solidFill>
                  <a:schemeClr val="tx1">
                    <a:lumMod val="75000"/>
                    <a:lumOff val="25000"/>
                  </a:schemeClr>
                </a:solidFill>
              </a:rPr>
              <a:t> </a:t>
            </a:r>
            <a:r>
              <a:rPr lang="en-IE" dirty="0" err="1" smtClean="0">
                <a:solidFill>
                  <a:schemeClr val="tx1">
                    <a:lumMod val="75000"/>
                    <a:lumOff val="25000"/>
                  </a:schemeClr>
                </a:solidFill>
              </a:rPr>
              <a:t>kadarki</a:t>
            </a:r>
            <a:r>
              <a:rPr lang="en-IE" dirty="0" smtClean="0">
                <a:solidFill>
                  <a:schemeClr val="tx1">
                    <a:lumMod val="75000"/>
                    <a:lumOff val="25000"/>
                  </a:schemeClr>
                </a:solidFill>
              </a:rPr>
              <a:t> en </a:t>
            </a:r>
            <a:r>
              <a:rPr lang="en-IE" dirty="0" err="1" smtClean="0">
                <a:solidFill>
                  <a:schemeClr val="tx1">
                    <a:lumMod val="75000"/>
                    <a:lumOff val="25000"/>
                  </a:schemeClr>
                </a:solidFill>
              </a:rPr>
              <a:t>yüksek</a:t>
            </a:r>
            <a:r>
              <a:rPr lang="en-IE" dirty="0" smtClean="0">
                <a:solidFill>
                  <a:schemeClr val="tx1">
                    <a:lumMod val="75000"/>
                    <a:lumOff val="25000"/>
                  </a:schemeClr>
                </a:solidFill>
              </a:rPr>
              <a:t> </a:t>
            </a:r>
            <a:r>
              <a:rPr lang="en-IE" dirty="0" err="1" smtClean="0">
                <a:solidFill>
                  <a:schemeClr val="tx1">
                    <a:lumMod val="75000"/>
                    <a:lumOff val="25000"/>
                  </a:schemeClr>
                </a:solidFill>
              </a:rPr>
              <a:t>oran</a:t>
            </a:r>
            <a:r>
              <a:rPr lang="en-IE" dirty="0" smtClean="0">
                <a:solidFill>
                  <a:schemeClr val="tx1">
                    <a:lumMod val="75000"/>
                    <a:lumOff val="25000"/>
                  </a:schemeClr>
                </a:solidFill>
              </a:rPr>
              <a:t>)</a:t>
            </a:r>
          </a:p>
          <a:p>
            <a:r>
              <a:rPr lang="en-IE" b="1" u="sng" dirty="0" err="1" smtClean="0">
                <a:solidFill>
                  <a:schemeClr val="accent1"/>
                </a:solidFill>
              </a:rPr>
              <a:t>Hedef</a:t>
            </a:r>
            <a:r>
              <a:rPr lang="en-IE" b="1" u="sng" dirty="0" smtClean="0">
                <a:solidFill>
                  <a:schemeClr val="accent1"/>
                </a:solidFill>
              </a:rPr>
              <a:t> 17 </a:t>
            </a:r>
            <a:r>
              <a:rPr lang="en-IE" b="1" dirty="0" err="1" smtClean="0">
                <a:solidFill>
                  <a:srgbClr val="FF0000"/>
                </a:solidFill>
              </a:rPr>
              <a:t>Ortaklık</a:t>
            </a:r>
            <a:r>
              <a:rPr lang="en-IE" b="1" dirty="0" smtClean="0">
                <a:solidFill>
                  <a:srgbClr val="FF0000"/>
                </a:solidFill>
              </a:rPr>
              <a:t> </a:t>
            </a:r>
            <a:r>
              <a:rPr lang="en-IE" b="1" dirty="0" err="1" smtClean="0">
                <a:solidFill>
                  <a:srgbClr val="FF0000"/>
                </a:solidFill>
              </a:rPr>
              <a:t>Küresel</a:t>
            </a:r>
            <a:r>
              <a:rPr lang="en-IE" b="1" dirty="0" smtClean="0">
                <a:solidFill>
                  <a:srgbClr val="FF0000"/>
                </a:solidFill>
              </a:rPr>
              <a:t> </a:t>
            </a:r>
            <a:r>
              <a:rPr lang="en-IE" dirty="0" err="1" smtClean="0">
                <a:solidFill>
                  <a:schemeClr val="tx1">
                    <a:lumMod val="75000"/>
                    <a:lumOff val="25000"/>
                  </a:schemeClr>
                </a:solidFill>
              </a:rPr>
              <a:t>doğrudan</a:t>
            </a:r>
            <a:r>
              <a:rPr lang="en-IE" dirty="0" smtClean="0">
                <a:solidFill>
                  <a:schemeClr val="tx1">
                    <a:lumMod val="75000"/>
                    <a:lumOff val="25000"/>
                  </a:schemeClr>
                </a:solidFill>
              </a:rPr>
              <a:t> </a:t>
            </a:r>
            <a:r>
              <a:rPr lang="en-IE" dirty="0" err="1" smtClean="0">
                <a:solidFill>
                  <a:schemeClr val="tx1">
                    <a:lumMod val="75000"/>
                    <a:lumOff val="25000"/>
                  </a:schemeClr>
                </a:solidFill>
              </a:rPr>
              <a:t>yabancı</a:t>
            </a:r>
            <a:r>
              <a:rPr lang="en-IE" dirty="0" smtClean="0">
                <a:solidFill>
                  <a:schemeClr val="tx1">
                    <a:lumMod val="75000"/>
                    <a:lumOff val="25000"/>
                  </a:schemeClr>
                </a:solidFill>
              </a:rPr>
              <a:t> </a:t>
            </a:r>
            <a:r>
              <a:rPr lang="en-IE" dirty="0" err="1" smtClean="0">
                <a:solidFill>
                  <a:schemeClr val="tx1">
                    <a:lumMod val="75000"/>
                    <a:lumOff val="25000"/>
                  </a:schemeClr>
                </a:solidFill>
              </a:rPr>
              <a:t>yatırım</a:t>
            </a:r>
            <a:r>
              <a:rPr lang="en-IE" dirty="0" smtClean="0">
                <a:solidFill>
                  <a:schemeClr val="tx1">
                    <a:lumMod val="75000"/>
                    <a:lumOff val="25000"/>
                  </a:schemeClr>
                </a:solidFill>
              </a:rPr>
              <a:t> 2020'de% 40 </a:t>
            </a:r>
            <a:r>
              <a:rPr lang="en-IE" dirty="0" err="1" smtClean="0">
                <a:solidFill>
                  <a:schemeClr val="tx1">
                    <a:lumMod val="75000"/>
                    <a:lumOff val="25000"/>
                  </a:schemeClr>
                </a:solidFill>
              </a:rPr>
              <a:t>azaldı</a:t>
            </a:r>
            <a:r>
              <a:rPr lang="en-IE" dirty="0" smtClean="0">
                <a:solidFill>
                  <a:schemeClr val="tx1">
                    <a:lumMod val="75000"/>
                    <a:lumOff val="25000"/>
                  </a:schemeClr>
                </a:solidFill>
              </a:rPr>
              <a:t>.</a:t>
            </a:r>
            <a:endParaRPr lang="en-IE" dirty="0">
              <a:solidFill>
                <a:schemeClr val="tx1">
                  <a:lumMod val="75000"/>
                  <a:lumOff val="25000"/>
                </a:schemeClr>
              </a:solidFill>
            </a:endParaRPr>
          </a:p>
        </p:txBody>
      </p:sp>
      <p:pic>
        <p:nvPicPr>
          <p:cNvPr id="3" name="Picture 2" descr="A picture containing red, fruit, vegetable&#10;&#10;Description automatically generated">
            <a:extLst>
              <a:ext uri="{FF2B5EF4-FFF2-40B4-BE49-F238E27FC236}">
                <a16:creationId xmlns:a16="http://schemas.microsoft.com/office/drawing/2014/main" xmlns="" id="{7F2CDE51-7A28-4105-8C61-4110FA16C436}"/>
              </a:ext>
            </a:extLst>
          </p:cNvPr>
          <p:cNvPicPr>
            <a:picLocks noChangeAspect="1"/>
          </p:cNvPicPr>
          <p:nvPr/>
        </p:nvPicPr>
        <p:blipFill rotWithShape="1">
          <a:blip r:embed="rId2"/>
          <a:srcRect b="1388"/>
          <a:stretch/>
        </p:blipFill>
        <p:spPr>
          <a:xfrm>
            <a:off x="27104" y="1257300"/>
            <a:ext cx="3459665" cy="5114925"/>
          </a:xfrm>
          <a:prstGeom prst="rect">
            <a:avLst/>
          </a:prstGeom>
        </p:spPr>
      </p:pic>
    </p:spTree>
    <p:extLst>
      <p:ext uri="{BB962C8B-B14F-4D97-AF65-F5344CB8AC3E}">
        <p14:creationId xmlns:p14="http://schemas.microsoft.com/office/powerpoint/2010/main" xmlns="" val="367204306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B74122B6-2DCF-475F-A46B-F3B8C1C13A82}"/>
              </a:ext>
            </a:extLst>
          </p:cNvPr>
          <p:cNvPicPr>
            <a:picLocks noChangeAspect="1"/>
          </p:cNvPicPr>
          <p:nvPr/>
        </p:nvPicPr>
        <p:blipFill rotWithShape="1">
          <a:blip r:embed="rId2"/>
          <a:srcRect l="21683"/>
          <a:stretch/>
        </p:blipFill>
        <p:spPr>
          <a:xfrm>
            <a:off x="1312752" y="2183995"/>
            <a:ext cx="5287223" cy="3129160"/>
          </a:xfrm>
          <a:prstGeom prst="rect">
            <a:avLst/>
          </a:prstGeom>
        </p:spPr>
      </p:pic>
      <p:sp>
        <p:nvSpPr>
          <p:cNvPr id="10" name="Speech Bubble: Oval 9">
            <a:extLst>
              <a:ext uri="{FF2B5EF4-FFF2-40B4-BE49-F238E27FC236}">
                <a16:creationId xmlns:a16="http://schemas.microsoft.com/office/drawing/2014/main" xmlns="" id="{971AFCA9-EB29-4C6A-B216-EEEF7871E046}"/>
              </a:ext>
            </a:extLst>
          </p:cNvPr>
          <p:cNvSpPr/>
          <p:nvPr/>
        </p:nvSpPr>
        <p:spPr>
          <a:xfrm>
            <a:off x="6818396" y="39252"/>
            <a:ext cx="5287223" cy="4445251"/>
          </a:xfrm>
          <a:prstGeom prst="wedgeEllipseCallout">
            <a:avLst>
              <a:gd name="adj1" fmla="val -42793"/>
              <a:gd name="adj2" fmla="val 55089"/>
            </a:avLst>
          </a:prstGeom>
          <a:solidFill>
            <a:srgbClr val="F07CA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2000" b="1" i="0" dirty="0">
              <a:solidFill>
                <a:schemeClr val="bg1"/>
              </a:solidFill>
              <a:effectLst/>
            </a:endParaRPr>
          </a:p>
          <a:p>
            <a:pPr algn="ctr"/>
            <a:r>
              <a:rPr lang="tr-TR" sz="2400" b="1" dirty="0" smtClean="0">
                <a:solidFill>
                  <a:schemeClr val="bg1"/>
                </a:solidFill>
              </a:rPr>
              <a:t>Plastik Atık Sorununu Çözme</a:t>
            </a:r>
            <a:endParaRPr lang="en-IE" sz="2400" b="1" dirty="0">
              <a:solidFill>
                <a:schemeClr val="bg1"/>
              </a:solidFill>
            </a:endParaRPr>
          </a:p>
          <a:p>
            <a:pPr algn="ctr"/>
            <a:r>
              <a:rPr lang="tr-TR" sz="2200" dirty="0" err="1" smtClean="0">
                <a:solidFill>
                  <a:schemeClr val="bg1"/>
                </a:solidFill>
              </a:rPr>
              <a:t>Empower</a:t>
            </a:r>
            <a:r>
              <a:rPr lang="tr-TR" sz="2200" dirty="0" smtClean="0">
                <a:solidFill>
                  <a:schemeClr val="bg1"/>
                </a:solidFill>
              </a:rPr>
              <a:t>, plastiğe değer vererek plastik atık sorununa çözüm üretiyor. Yoksullukla savaşırken, ihtiyaç sahiplerine ücret sağlayarak dünyayı temizliyoruz.</a:t>
            </a:r>
            <a:endParaRPr lang="en-IE" sz="2200" i="0" dirty="0">
              <a:solidFill>
                <a:schemeClr val="bg1"/>
              </a:solidFill>
              <a:effectLst/>
            </a:endParaRPr>
          </a:p>
          <a:p>
            <a:pPr algn="ctr"/>
            <a:r>
              <a:rPr lang="en-IE" i="1" dirty="0" err="1">
                <a:solidFill>
                  <a:schemeClr val="bg1"/>
                </a:solidFill>
              </a:rPr>
              <a:t>Gjermund</a:t>
            </a:r>
            <a:r>
              <a:rPr lang="en-IE" i="1" dirty="0">
                <a:solidFill>
                  <a:schemeClr val="bg1"/>
                </a:solidFill>
              </a:rPr>
              <a:t> </a:t>
            </a:r>
            <a:r>
              <a:rPr lang="en-IE" i="1" dirty="0" err="1">
                <a:solidFill>
                  <a:schemeClr val="bg1"/>
                </a:solidFill>
              </a:rPr>
              <a:t>Bjaanes</a:t>
            </a:r>
            <a:r>
              <a:rPr lang="en-IE" i="1" dirty="0">
                <a:solidFill>
                  <a:schemeClr val="bg1"/>
                </a:solidFill>
              </a:rPr>
              <a:t>, </a:t>
            </a:r>
            <a:r>
              <a:rPr lang="tr-TR" i="1" dirty="0" smtClean="0">
                <a:solidFill>
                  <a:schemeClr val="bg1"/>
                </a:solidFill>
              </a:rPr>
              <a:t>Kurucusu</a:t>
            </a:r>
            <a:endParaRPr lang="en-IE" i="1" dirty="0">
              <a:solidFill>
                <a:schemeClr val="bg1"/>
              </a:solidFill>
            </a:endParaRPr>
          </a:p>
          <a:p>
            <a:pPr algn="ctr"/>
            <a:endParaRPr lang="en-IE" sz="2000" i="1" dirty="0">
              <a:solidFill>
                <a:schemeClr val="bg1"/>
              </a:solidFill>
            </a:endParaRPr>
          </a:p>
          <a:p>
            <a:pPr algn="ctr"/>
            <a:endParaRPr lang="en-IE" sz="2000" dirty="0">
              <a:solidFill>
                <a:schemeClr val="bg1"/>
              </a:solidFill>
            </a:endParaRPr>
          </a:p>
        </p:txBody>
      </p:sp>
      <p:pic>
        <p:nvPicPr>
          <p:cNvPr id="11" name="Picture 10">
            <a:extLst>
              <a:ext uri="{FF2B5EF4-FFF2-40B4-BE49-F238E27FC236}">
                <a16:creationId xmlns:a16="http://schemas.microsoft.com/office/drawing/2014/main" xmlns="" id="{0EC44058-9960-40DD-8E02-408ED9897C3F}"/>
              </a:ext>
            </a:extLst>
          </p:cNvPr>
          <p:cNvPicPr>
            <a:picLocks noChangeAspect="1"/>
          </p:cNvPicPr>
          <p:nvPr/>
        </p:nvPicPr>
        <p:blipFill rotWithShape="1">
          <a:blip r:embed="rId3"/>
          <a:srcRect t="793" b="40483"/>
          <a:stretch/>
        </p:blipFill>
        <p:spPr>
          <a:xfrm>
            <a:off x="7352639" y="4596122"/>
            <a:ext cx="2026311" cy="2009870"/>
          </a:xfrm>
          <a:prstGeom prst="teardrop">
            <a:avLst/>
          </a:prstGeom>
        </p:spPr>
      </p:pic>
      <p:sp>
        <p:nvSpPr>
          <p:cNvPr id="12" name="Text Placeholder 6">
            <a:extLst>
              <a:ext uri="{FF2B5EF4-FFF2-40B4-BE49-F238E27FC236}">
                <a16:creationId xmlns:a16="http://schemas.microsoft.com/office/drawing/2014/main" xmlns="" id="{7887CCC6-2990-4189-9F25-5357AD1E7F24}"/>
              </a:ext>
            </a:extLst>
          </p:cNvPr>
          <p:cNvSpPr>
            <a:spLocks noGrp="1"/>
          </p:cNvSpPr>
          <p:nvPr>
            <p:ph type="body" sz="quarter" idx="15"/>
          </p:nvPr>
        </p:nvSpPr>
        <p:spPr>
          <a:xfrm>
            <a:off x="209668" y="125024"/>
            <a:ext cx="8019931" cy="697353"/>
          </a:xfrm>
        </p:spPr>
        <p:txBody>
          <a:bodyPr>
            <a:noAutofit/>
          </a:bodyPr>
          <a:lstStyle/>
          <a:p>
            <a:pPr>
              <a:spcBef>
                <a:spcPts val="0"/>
              </a:spcBef>
            </a:pPr>
            <a:r>
              <a:rPr lang="en-IE" sz="3600" dirty="0">
                <a:solidFill>
                  <a:srgbClr val="A6377D"/>
                </a:solidFill>
                <a:latin typeface="Cooper Black" panose="0208090404030B020404" pitchFamily="18" charset="0"/>
              </a:rPr>
              <a:t>YDSI, </a:t>
            </a:r>
            <a:r>
              <a:rPr lang="tr-TR" sz="3600" dirty="0" smtClean="0">
                <a:solidFill>
                  <a:srgbClr val="A6377D"/>
                </a:solidFill>
                <a:latin typeface="Cooper Black" panose="0208090404030B020404" pitchFamily="18" charset="0"/>
              </a:rPr>
              <a:t>Çevre</a:t>
            </a:r>
            <a:endParaRPr lang="en-IE" sz="3600" dirty="0">
              <a:solidFill>
                <a:srgbClr val="A6377D"/>
              </a:solidFill>
              <a:latin typeface="Cooper Black" panose="0208090404030B020404" pitchFamily="18" charset="0"/>
            </a:endParaRPr>
          </a:p>
          <a:p>
            <a:pPr>
              <a:spcBef>
                <a:spcPts val="0"/>
              </a:spcBef>
            </a:pPr>
            <a:r>
              <a:rPr lang="tr-TR" b="1" dirty="0" err="1" smtClean="0">
                <a:solidFill>
                  <a:schemeClr val="tx1">
                    <a:lumMod val="75000"/>
                    <a:lumOff val="25000"/>
                  </a:schemeClr>
                </a:solidFill>
              </a:rPr>
              <a:t>Gjermund</a:t>
            </a:r>
            <a:r>
              <a:rPr lang="tr-TR" b="1" dirty="0" smtClean="0">
                <a:solidFill>
                  <a:schemeClr val="tx1">
                    <a:lumMod val="75000"/>
                    <a:lumOff val="25000"/>
                  </a:schemeClr>
                </a:solidFill>
              </a:rPr>
              <a:t> </a:t>
            </a:r>
            <a:r>
              <a:rPr lang="tr-TR" b="1" dirty="0" err="1" smtClean="0">
                <a:solidFill>
                  <a:schemeClr val="tx1">
                    <a:lumMod val="75000"/>
                    <a:lumOff val="25000"/>
                  </a:schemeClr>
                </a:solidFill>
              </a:rPr>
              <a:t>Bjaanes</a:t>
            </a:r>
            <a:r>
              <a:rPr lang="tr-TR" b="1" dirty="0" smtClean="0">
                <a:solidFill>
                  <a:schemeClr val="tx1">
                    <a:lumMod val="75000"/>
                    <a:lumOff val="25000"/>
                  </a:schemeClr>
                </a:solidFill>
              </a:rPr>
              <a:t>, Hollanda</a:t>
            </a:r>
          </a:p>
          <a:p>
            <a:pPr>
              <a:spcBef>
                <a:spcPts val="0"/>
              </a:spcBef>
            </a:pPr>
            <a:r>
              <a:rPr lang="tr-TR" b="1" dirty="0" smtClean="0">
                <a:solidFill>
                  <a:schemeClr val="tx1">
                    <a:lumMod val="75000"/>
                    <a:lumOff val="25000"/>
                  </a:schemeClr>
                </a:solidFill>
              </a:rPr>
              <a:t>Hevesli yenilikçi, teknoloji uzmanı ve fütürist)</a:t>
            </a:r>
            <a:endParaRPr lang="en-IE" b="1" dirty="0">
              <a:solidFill>
                <a:schemeClr val="tx1">
                  <a:lumMod val="75000"/>
                  <a:lumOff val="25000"/>
                </a:schemeClr>
              </a:solidFill>
            </a:endParaRPr>
          </a:p>
          <a:p>
            <a:pPr>
              <a:spcBef>
                <a:spcPts val="0"/>
              </a:spcBef>
            </a:pPr>
            <a:r>
              <a:rPr lang="tr-TR" sz="2800" b="1" i="1" dirty="0" err="1" smtClean="0">
                <a:solidFill>
                  <a:srgbClr val="A6377D"/>
                </a:solidFill>
              </a:rPr>
              <a:t>Empower’da</a:t>
            </a:r>
            <a:r>
              <a:rPr lang="tr-TR" sz="2800" b="1" i="1" dirty="0" smtClean="0">
                <a:solidFill>
                  <a:srgbClr val="A6377D"/>
                </a:solidFill>
              </a:rPr>
              <a:t> CTO olarak yıkıcı teknoloji üzerinde çalışmak</a:t>
            </a:r>
            <a:endParaRPr lang="en-IE" sz="2800" b="1" i="1" dirty="0">
              <a:solidFill>
                <a:srgbClr val="A6377D"/>
              </a:solidFill>
            </a:endParaRPr>
          </a:p>
          <a:p>
            <a:pPr>
              <a:spcBef>
                <a:spcPts val="0"/>
              </a:spcBef>
            </a:pPr>
            <a:endParaRPr lang="en-IE" b="1" i="0" dirty="0">
              <a:solidFill>
                <a:srgbClr val="A6377D"/>
              </a:solidFill>
              <a:effectLst/>
            </a:endParaRPr>
          </a:p>
        </p:txBody>
      </p:sp>
      <p:pic>
        <p:nvPicPr>
          <p:cNvPr id="17" name="Picture 2" descr="Image result for empower plastic waste logo">
            <a:extLst>
              <a:ext uri="{FF2B5EF4-FFF2-40B4-BE49-F238E27FC236}">
                <a16:creationId xmlns:a16="http://schemas.microsoft.com/office/drawing/2014/main" xmlns="" id="{7557818C-64DB-4CE7-A4E2-F53B46C02C08}"/>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9601479" y="5060887"/>
            <a:ext cx="2274932" cy="119054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96498913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xmlns="" id="{A58C1D87-3F5B-4E9B-8F7F-C96D3F83C072}"/>
              </a:ext>
            </a:extLst>
          </p:cNvPr>
          <p:cNvSpPr>
            <a:spLocks noGrp="1"/>
          </p:cNvSpPr>
          <p:nvPr>
            <p:ph type="body" sz="quarter" idx="14"/>
          </p:nvPr>
        </p:nvSpPr>
        <p:spPr>
          <a:xfrm>
            <a:off x="7739302" y="1322149"/>
            <a:ext cx="3981452" cy="697353"/>
          </a:xfrm>
        </p:spPr>
        <p:txBody>
          <a:bodyPr>
            <a:normAutofit/>
          </a:bodyPr>
          <a:lstStyle/>
          <a:p>
            <a:pPr algn="ctr"/>
            <a:r>
              <a:rPr lang="tr-TR" sz="4000" b="1" dirty="0" smtClean="0"/>
              <a:t>Dünya Mirası</a:t>
            </a:r>
            <a:endParaRPr lang="en-IE" sz="4000" b="1" dirty="0"/>
          </a:p>
        </p:txBody>
      </p:sp>
      <p:sp>
        <p:nvSpPr>
          <p:cNvPr id="5" name="Text Placeholder 4">
            <a:extLst>
              <a:ext uri="{FF2B5EF4-FFF2-40B4-BE49-F238E27FC236}">
                <a16:creationId xmlns:a16="http://schemas.microsoft.com/office/drawing/2014/main" xmlns="" id="{F0487FC9-43B5-4D85-B6A7-A265A5BAED12}"/>
              </a:ext>
            </a:extLst>
          </p:cNvPr>
          <p:cNvSpPr>
            <a:spLocks noGrp="1"/>
          </p:cNvSpPr>
          <p:nvPr>
            <p:ph type="body" sz="quarter" idx="15"/>
          </p:nvPr>
        </p:nvSpPr>
        <p:spPr>
          <a:xfrm>
            <a:off x="7739303" y="2132790"/>
            <a:ext cx="3981451" cy="2592420"/>
          </a:xfrm>
        </p:spPr>
        <p:txBody>
          <a:bodyPr/>
          <a:lstStyle/>
          <a:p>
            <a:pPr algn="ctr"/>
            <a:r>
              <a:rPr lang="en-IE" dirty="0" smtClean="0"/>
              <a:t>Adam </a:t>
            </a:r>
            <a:r>
              <a:rPr lang="en-IE" dirty="0" err="1" smtClean="0"/>
              <a:t>hevesli</a:t>
            </a:r>
            <a:r>
              <a:rPr lang="en-IE" dirty="0" smtClean="0"/>
              <a:t> </a:t>
            </a:r>
            <a:r>
              <a:rPr lang="en-IE" dirty="0" err="1" smtClean="0"/>
              <a:t>bir</a:t>
            </a:r>
            <a:r>
              <a:rPr lang="en-IE" dirty="0" smtClean="0"/>
              <a:t> </a:t>
            </a:r>
            <a:r>
              <a:rPr lang="en-IE" dirty="0" err="1" smtClean="0"/>
              <a:t>sörfçü</a:t>
            </a:r>
            <a:r>
              <a:rPr lang="en-IE" dirty="0" smtClean="0"/>
              <a:t>, </a:t>
            </a:r>
            <a:r>
              <a:rPr lang="en-IE" dirty="0" err="1" smtClean="0"/>
              <a:t>mühendis</a:t>
            </a:r>
            <a:r>
              <a:rPr lang="en-IE" dirty="0" smtClean="0"/>
              <a:t> </a:t>
            </a:r>
            <a:r>
              <a:rPr lang="en-IE" dirty="0" err="1" smtClean="0"/>
              <a:t>ve</a:t>
            </a:r>
            <a:r>
              <a:rPr lang="en-IE" dirty="0" smtClean="0"/>
              <a:t> Inheriting </a:t>
            </a:r>
            <a:r>
              <a:rPr lang="en-IE" dirty="0" err="1" smtClean="0"/>
              <a:t>Earth'ün</a:t>
            </a:r>
            <a:r>
              <a:rPr lang="en-IE" dirty="0" smtClean="0"/>
              <a:t> </a:t>
            </a:r>
            <a:r>
              <a:rPr lang="en-IE" dirty="0" err="1" smtClean="0"/>
              <a:t>kurucusudur</a:t>
            </a:r>
            <a:r>
              <a:rPr lang="en-IE" dirty="0" smtClean="0"/>
              <a:t>. </a:t>
            </a:r>
            <a:r>
              <a:rPr lang="en-IE" dirty="0" err="1" smtClean="0"/>
              <a:t>Okyanus</a:t>
            </a:r>
            <a:r>
              <a:rPr lang="en-IE" dirty="0" smtClean="0"/>
              <a:t> </a:t>
            </a:r>
            <a:r>
              <a:rPr lang="en-IE" dirty="0" err="1" smtClean="0"/>
              <a:t>plastiğini</a:t>
            </a:r>
            <a:r>
              <a:rPr lang="en-IE" dirty="0" smtClean="0"/>
              <a:t> </a:t>
            </a:r>
            <a:r>
              <a:rPr lang="en-IE" dirty="0" err="1" smtClean="0"/>
              <a:t>azaltan</a:t>
            </a:r>
            <a:r>
              <a:rPr lang="en-IE" dirty="0" smtClean="0"/>
              <a:t> </a:t>
            </a:r>
            <a:r>
              <a:rPr lang="en-IE" dirty="0" err="1" smtClean="0"/>
              <a:t>ve</a:t>
            </a:r>
            <a:r>
              <a:rPr lang="en-IE" dirty="0" smtClean="0"/>
              <a:t> </a:t>
            </a:r>
            <a:r>
              <a:rPr lang="en-IE" dirty="0" err="1" smtClean="0"/>
              <a:t>özellikle</a:t>
            </a:r>
            <a:r>
              <a:rPr lang="en-IE" dirty="0" smtClean="0"/>
              <a:t> </a:t>
            </a:r>
            <a:r>
              <a:rPr lang="en-IE" dirty="0" err="1" smtClean="0"/>
              <a:t>mikrofiber</a:t>
            </a:r>
            <a:r>
              <a:rPr lang="en-IE" dirty="0" smtClean="0"/>
              <a:t> </a:t>
            </a:r>
            <a:r>
              <a:rPr lang="en-IE" dirty="0" err="1" smtClean="0"/>
              <a:t>plastiğin</a:t>
            </a:r>
            <a:r>
              <a:rPr lang="en-IE" dirty="0" smtClean="0"/>
              <a:t> </a:t>
            </a:r>
            <a:r>
              <a:rPr lang="en-IE" dirty="0" err="1" smtClean="0"/>
              <a:t>okyanusa</a:t>
            </a:r>
            <a:r>
              <a:rPr lang="en-IE" dirty="0" smtClean="0"/>
              <a:t> </a:t>
            </a:r>
            <a:r>
              <a:rPr lang="en-IE" dirty="0" err="1" smtClean="0"/>
              <a:t>kaynağından</a:t>
            </a:r>
            <a:r>
              <a:rPr lang="en-IE" dirty="0" smtClean="0"/>
              <a:t> </a:t>
            </a:r>
            <a:r>
              <a:rPr lang="en-IE" dirty="0" err="1" smtClean="0"/>
              <a:t>girmesini</a:t>
            </a:r>
            <a:r>
              <a:rPr lang="en-IE" dirty="0" smtClean="0"/>
              <a:t> </a:t>
            </a:r>
            <a:r>
              <a:rPr lang="en-IE" dirty="0" err="1" smtClean="0"/>
              <a:t>engelleyen</a:t>
            </a:r>
            <a:r>
              <a:rPr lang="en-IE" dirty="0" smtClean="0"/>
              <a:t>, </a:t>
            </a:r>
            <a:r>
              <a:rPr lang="en-IE" dirty="0" err="1" smtClean="0"/>
              <a:t>sürdürülebilir</a:t>
            </a:r>
            <a:r>
              <a:rPr lang="en-IE" dirty="0" smtClean="0"/>
              <a:t> </a:t>
            </a:r>
            <a:r>
              <a:rPr lang="en-IE" dirty="0" err="1" smtClean="0"/>
              <a:t>odaklı</a:t>
            </a:r>
            <a:r>
              <a:rPr lang="en-IE" dirty="0" smtClean="0"/>
              <a:t> </a:t>
            </a:r>
            <a:r>
              <a:rPr lang="en-IE" dirty="0" err="1" smtClean="0"/>
              <a:t>bir</a:t>
            </a:r>
            <a:r>
              <a:rPr lang="en-IE" dirty="0" smtClean="0"/>
              <a:t> </a:t>
            </a:r>
            <a:r>
              <a:rPr lang="en-IE" dirty="0" err="1" smtClean="0"/>
              <a:t>ürün</a:t>
            </a:r>
            <a:r>
              <a:rPr lang="en-IE" dirty="0" smtClean="0"/>
              <a:t> </a:t>
            </a:r>
            <a:r>
              <a:rPr lang="en-IE" dirty="0" err="1" smtClean="0"/>
              <a:t>tasarımı</a:t>
            </a:r>
            <a:r>
              <a:rPr lang="en-IE" dirty="0" smtClean="0"/>
              <a:t>.</a:t>
            </a:r>
            <a:endParaRPr lang="en-IE" b="0" i="0" dirty="0" smtClean="0">
              <a:effectLst/>
            </a:endParaRPr>
          </a:p>
          <a:p>
            <a:pPr algn="ctr"/>
            <a:endParaRPr lang="en-IE" sz="1000" b="0" i="0" dirty="0">
              <a:effectLst/>
            </a:endParaRPr>
          </a:p>
          <a:p>
            <a:pPr algn="ctr"/>
            <a:r>
              <a:rPr lang="tr-TR" sz="1800" i="1" u="sng" dirty="0" err="1" smtClean="0">
                <a:solidFill>
                  <a:schemeClr val="accent1"/>
                </a:solidFill>
              </a:rPr>
              <a:t>YDSI'lere</a:t>
            </a:r>
            <a:r>
              <a:rPr lang="tr-TR" sz="1800" i="1" u="sng" dirty="0" smtClean="0">
                <a:solidFill>
                  <a:schemeClr val="accent1"/>
                </a:solidFill>
              </a:rPr>
              <a:t> tavsiyeler ve daha fazla bilgi</a:t>
            </a:r>
            <a:endParaRPr lang="en-IE" sz="1800" i="1" u="sng" dirty="0">
              <a:solidFill>
                <a:schemeClr val="accent1"/>
              </a:solidFill>
            </a:endParaRPr>
          </a:p>
        </p:txBody>
      </p:sp>
      <p:pic>
        <p:nvPicPr>
          <p:cNvPr id="8" name="Picture 7">
            <a:hlinkClick r:id="rId2"/>
            <a:extLst>
              <a:ext uri="{FF2B5EF4-FFF2-40B4-BE49-F238E27FC236}">
                <a16:creationId xmlns:a16="http://schemas.microsoft.com/office/drawing/2014/main" xmlns="" id="{8FE1C2C4-D6AD-4235-9DD7-02B0C1E34AAD}"/>
              </a:ext>
            </a:extLst>
          </p:cNvPr>
          <p:cNvPicPr>
            <a:picLocks noChangeAspect="1"/>
          </p:cNvPicPr>
          <p:nvPr/>
        </p:nvPicPr>
        <p:blipFill>
          <a:blip r:embed="rId3"/>
          <a:stretch>
            <a:fillRect/>
          </a:stretch>
        </p:blipFill>
        <p:spPr>
          <a:xfrm>
            <a:off x="1337536" y="2270898"/>
            <a:ext cx="5173326" cy="2962275"/>
          </a:xfrm>
          <a:prstGeom prst="rect">
            <a:avLst/>
          </a:prstGeom>
        </p:spPr>
      </p:pic>
      <p:sp>
        <p:nvSpPr>
          <p:cNvPr id="9" name="Text Placeholder 6">
            <a:extLst>
              <a:ext uri="{FF2B5EF4-FFF2-40B4-BE49-F238E27FC236}">
                <a16:creationId xmlns:a16="http://schemas.microsoft.com/office/drawing/2014/main" xmlns="" id="{6DA6DDE2-EC1F-4BCE-BB71-36F6A71A4ACC}"/>
              </a:ext>
            </a:extLst>
          </p:cNvPr>
          <p:cNvSpPr txBox="1">
            <a:spLocks/>
          </p:cNvSpPr>
          <p:nvPr/>
        </p:nvSpPr>
        <p:spPr>
          <a:xfrm>
            <a:off x="0" y="3773"/>
            <a:ext cx="6510862" cy="970422"/>
          </a:xfrm>
          <a:prstGeom prst="rect">
            <a:avLst/>
          </a:prstGeom>
          <a:solidFill>
            <a:schemeClr val="bg1"/>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tr-TR" dirty="0" smtClean="0">
                <a:solidFill>
                  <a:srgbClr val="A6377D"/>
                </a:solidFill>
                <a:latin typeface="Cooper Black" panose="0208090404030B020404" pitchFamily="18" charset="0"/>
              </a:rPr>
              <a:t>YDSI, Atıklarla Mücadele</a:t>
            </a:r>
            <a:endParaRPr lang="en-IE" dirty="0">
              <a:solidFill>
                <a:srgbClr val="A6377D"/>
              </a:solidFill>
              <a:latin typeface="Cooper Black" panose="0208090404030B020404" pitchFamily="18" charset="0"/>
            </a:endParaRPr>
          </a:p>
          <a:p>
            <a:pPr>
              <a:spcBef>
                <a:spcPts val="0"/>
              </a:spcBef>
            </a:pPr>
            <a:r>
              <a:rPr lang="tr-TR" sz="2800" i="1" dirty="0" smtClean="0">
                <a:solidFill>
                  <a:srgbClr val="A6377D"/>
                </a:solidFill>
              </a:rPr>
              <a:t>Adam </a:t>
            </a:r>
            <a:r>
              <a:rPr lang="tr-TR" sz="2800" i="1" dirty="0" err="1" smtClean="0">
                <a:solidFill>
                  <a:srgbClr val="A6377D"/>
                </a:solidFill>
              </a:rPr>
              <a:t>Root</a:t>
            </a:r>
            <a:r>
              <a:rPr lang="tr-TR" sz="2800" i="1" dirty="0" smtClean="0">
                <a:solidFill>
                  <a:srgbClr val="A6377D"/>
                </a:solidFill>
              </a:rPr>
              <a:t>, Miras Dünya, İngiltere</a:t>
            </a:r>
            <a:endParaRPr lang="en-IE" sz="2800" i="1" dirty="0">
              <a:solidFill>
                <a:srgbClr val="A6377D"/>
              </a:solidFill>
            </a:endParaRPr>
          </a:p>
          <a:p>
            <a:pPr>
              <a:spcBef>
                <a:spcPts val="0"/>
              </a:spcBef>
            </a:pPr>
            <a:endParaRPr lang="en-IE" b="1" dirty="0">
              <a:solidFill>
                <a:srgbClr val="A6377D"/>
              </a:solidFill>
            </a:endParaRPr>
          </a:p>
        </p:txBody>
      </p:sp>
    </p:spTree>
    <p:extLst>
      <p:ext uri="{BB962C8B-B14F-4D97-AF65-F5344CB8AC3E}">
        <p14:creationId xmlns:p14="http://schemas.microsoft.com/office/powerpoint/2010/main" xmlns="" val="209790297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xmlns="" id="{5DC54049-D451-4937-8BDB-C2AA5D49C967}"/>
              </a:ext>
            </a:extLst>
          </p:cNvPr>
          <p:cNvSpPr>
            <a:spLocks noGrp="1"/>
          </p:cNvSpPr>
          <p:nvPr>
            <p:ph type="body" sz="quarter" idx="14"/>
          </p:nvPr>
        </p:nvSpPr>
        <p:spPr>
          <a:xfrm>
            <a:off x="3801292" y="182720"/>
            <a:ext cx="8177348" cy="5206518"/>
          </a:xfrm>
        </p:spPr>
        <p:txBody>
          <a:bodyPr/>
          <a:lstStyle/>
          <a:p>
            <a:r>
              <a:rPr lang="en-IE" b="1" dirty="0" err="1" smtClean="0">
                <a:solidFill>
                  <a:schemeClr val="accent1"/>
                </a:solidFill>
              </a:rPr>
              <a:t>Okyanusu</a:t>
            </a:r>
            <a:r>
              <a:rPr lang="en-IE" b="1" dirty="0" smtClean="0">
                <a:solidFill>
                  <a:schemeClr val="accent1"/>
                </a:solidFill>
              </a:rPr>
              <a:t> </a:t>
            </a:r>
            <a:r>
              <a:rPr lang="en-IE" b="1" dirty="0" err="1" smtClean="0">
                <a:solidFill>
                  <a:schemeClr val="accent1"/>
                </a:solidFill>
              </a:rPr>
              <a:t>kurtarmak</a:t>
            </a:r>
            <a:r>
              <a:rPr lang="en-IE" b="1" dirty="0" smtClean="0">
                <a:solidFill>
                  <a:schemeClr val="accent1"/>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ekosistemi</a:t>
            </a:r>
            <a:r>
              <a:rPr lang="en-IE" dirty="0" smtClean="0">
                <a:solidFill>
                  <a:schemeClr val="tx1">
                    <a:lumMod val="75000"/>
                    <a:lumOff val="25000"/>
                  </a:schemeClr>
                </a:solidFill>
              </a:rPr>
              <a:t> </a:t>
            </a:r>
            <a:r>
              <a:rPr lang="en-IE" dirty="0" err="1" smtClean="0">
                <a:solidFill>
                  <a:schemeClr val="tx1">
                    <a:lumMod val="75000"/>
                    <a:lumOff val="25000"/>
                  </a:schemeClr>
                </a:solidFill>
              </a:rPr>
              <a:t>eski</a:t>
            </a:r>
            <a:r>
              <a:rPr lang="en-IE" dirty="0" smtClean="0">
                <a:solidFill>
                  <a:schemeClr val="tx1">
                    <a:lumMod val="75000"/>
                    <a:lumOff val="25000"/>
                  </a:schemeClr>
                </a:solidFill>
              </a:rPr>
              <a:t> </a:t>
            </a:r>
            <a:r>
              <a:rPr lang="en-IE" dirty="0" err="1" smtClean="0">
                <a:solidFill>
                  <a:schemeClr val="tx1">
                    <a:lumMod val="75000"/>
                    <a:lumOff val="25000"/>
                  </a:schemeClr>
                </a:solidFill>
              </a:rPr>
              <a:t>haline</a:t>
            </a:r>
            <a:r>
              <a:rPr lang="en-IE" dirty="0" smtClean="0">
                <a:solidFill>
                  <a:schemeClr val="tx1">
                    <a:lumMod val="75000"/>
                    <a:lumOff val="25000"/>
                  </a:schemeClr>
                </a:solidFill>
              </a:rPr>
              <a:t> </a:t>
            </a:r>
            <a:r>
              <a:rPr lang="en-IE" dirty="0" err="1" smtClean="0">
                <a:solidFill>
                  <a:schemeClr val="tx1">
                    <a:lumMod val="75000"/>
                    <a:lumOff val="25000"/>
                  </a:schemeClr>
                </a:solidFill>
              </a:rPr>
              <a:t>getirmek</a:t>
            </a:r>
            <a:r>
              <a:rPr lang="en-IE" dirty="0" smtClean="0">
                <a:solidFill>
                  <a:schemeClr val="tx1">
                    <a:lumMod val="75000"/>
                    <a:lumOff val="25000"/>
                  </a:schemeClr>
                </a:solidFill>
              </a:rPr>
              <a:t> </a:t>
            </a:r>
            <a:r>
              <a:rPr lang="en-IE" dirty="0" err="1" smtClean="0">
                <a:solidFill>
                  <a:schemeClr val="tx1">
                    <a:lumMod val="75000"/>
                    <a:lumOff val="25000"/>
                  </a:schemeClr>
                </a:solidFill>
              </a:rPr>
              <a:t>için</a:t>
            </a:r>
            <a:r>
              <a:rPr lang="en-IE" dirty="0" smtClean="0">
                <a:solidFill>
                  <a:schemeClr val="tx1">
                    <a:lumMod val="75000"/>
                    <a:lumOff val="25000"/>
                  </a:schemeClr>
                </a:solidFill>
              </a:rPr>
              <a:t> </a:t>
            </a:r>
            <a:r>
              <a:rPr lang="en-IE" dirty="0" err="1" smtClean="0">
                <a:solidFill>
                  <a:schemeClr val="tx1">
                    <a:lumMod val="75000"/>
                    <a:lumOff val="25000"/>
                  </a:schemeClr>
                </a:solidFill>
              </a:rPr>
              <a:t>plastik</a:t>
            </a:r>
            <a:r>
              <a:rPr lang="en-IE" dirty="0" smtClean="0">
                <a:solidFill>
                  <a:schemeClr val="tx1">
                    <a:lumMod val="75000"/>
                    <a:lumOff val="25000"/>
                  </a:schemeClr>
                </a:solidFill>
              </a:rPr>
              <a:t> </a:t>
            </a:r>
            <a:r>
              <a:rPr lang="en-IE" dirty="0" err="1" smtClean="0">
                <a:solidFill>
                  <a:schemeClr val="tx1">
                    <a:lumMod val="75000"/>
                    <a:lumOff val="25000"/>
                  </a:schemeClr>
                </a:solidFill>
              </a:rPr>
              <a:t>atık</a:t>
            </a:r>
            <a:r>
              <a:rPr lang="en-IE" dirty="0" smtClean="0">
                <a:solidFill>
                  <a:schemeClr val="tx1">
                    <a:lumMod val="75000"/>
                    <a:lumOff val="25000"/>
                  </a:schemeClr>
                </a:solidFill>
              </a:rPr>
              <a:t> </a:t>
            </a:r>
            <a:r>
              <a:rPr lang="en-IE" dirty="0" err="1" smtClean="0">
                <a:solidFill>
                  <a:schemeClr val="tx1">
                    <a:lumMod val="75000"/>
                    <a:lumOff val="25000"/>
                  </a:schemeClr>
                </a:solidFill>
              </a:rPr>
              <a:t>sorununu</a:t>
            </a:r>
            <a:r>
              <a:rPr lang="en-IE" dirty="0" smtClean="0">
                <a:solidFill>
                  <a:schemeClr val="tx1">
                    <a:lumMod val="75000"/>
                    <a:lumOff val="25000"/>
                  </a:schemeClr>
                </a:solidFill>
              </a:rPr>
              <a:t> </a:t>
            </a:r>
            <a:r>
              <a:rPr lang="en-IE" dirty="0" err="1" smtClean="0">
                <a:solidFill>
                  <a:schemeClr val="tx1">
                    <a:lumMod val="75000"/>
                    <a:lumOff val="25000"/>
                  </a:schemeClr>
                </a:solidFill>
              </a:rPr>
              <a:t>çözmek</a:t>
            </a:r>
            <a:r>
              <a:rPr lang="en-IE" dirty="0" smtClean="0">
                <a:solidFill>
                  <a:schemeClr val="tx1">
                    <a:lumMod val="75000"/>
                    <a:lumOff val="25000"/>
                  </a:schemeClr>
                </a:solidFill>
              </a:rPr>
              <a:t>. Global </a:t>
            </a:r>
            <a:r>
              <a:rPr lang="en-IE" dirty="0" err="1" smtClean="0">
                <a:solidFill>
                  <a:schemeClr val="tx1">
                    <a:lumMod val="75000"/>
                    <a:lumOff val="25000"/>
                  </a:schemeClr>
                </a:solidFill>
              </a:rPr>
              <a:t>olarak</a:t>
            </a:r>
            <a:r>
              <a:rPr lang="en-IE" dirty="0" smtClean="0">
                <a:solidFill>
                  <a:schemeClr val="tx1">
                    <a:lumMod val="75000"/>
                    <a:lumOff val="25000"/>
                  </a:schemeClr>
                </a:solidFill>
              </a:rPr>
              <a:t> </a:t>
            </a:r>
            <a:r>
              <a:rPr lang="en-IE" dirty="0" err="1" smtClean="0">
                <a:solidFill>
                  <a:schemeClr val="tx1">
                    <a:lumMod val="75000"/>
                    <a:lumOff val="25000"/>
                  </a:schemeClr>
                </a:solidFill>
              </a:rPr>
              <a:t>işe</a:t>
            </a:r>
            <a:r>
              <a:rPr lang="en-IE" dirty="0" smtClean="0">
                <a:solidFill>
                  <a:schemeClr val="tx1">
                    <a:lumMod val="75000"/>
                    <a:lumOff val="25000"/>
                  </a:schemeClr>
                </a:solidFill>
              </a:rPr>
              <a:t> </a:t>
            </a:r>
            <a:r>
              <a:rPr lang="en-IE" dirty="0" err="1" smtClean="0">
                <a:solidFill>
                  <a:schemeClr val="tx1">
                    <a:lumMod val="75000"/>
                    <a:lumOff val="25000"/>
                  </a:schemeClr>
                </a:solidFill>
              </a:rPr>
              <a:t>yarayan</a:t>
            </a:r>
            <a:r>
              <a:rPr lang="en-IE" dirty="0" smtClean="0">
                <a:solidFill>
                  <a:schemeClr val="tx1">
                    <a:lumMod val="75000"/>
                    <a:lumOff val="25000"/>
                  </a:schemeClr>
                </a:solidFill>
              </a:rPr>
              <a:t> </a:t>
            </a:r>
            <a:r>
              <a:rPr lang="en-IE" dirty="0" err="1" smtClean="0">
                <a:solidFill>
                  <a:schemeClr val="tx1">
                    <a:lumMod val="75000"/>
                    <a:lumOff val="25000"/>
                  </a:schemeClr>
                </a:solidFill>
              </a:rPr>
              <a:t>bir</a:t>
            </a:r>
            <a:r>
              <a:rPr lang="en-IE" dirty="0" smtClean="0">
                <a:solidFill>
                  <a:schemeClr val="tx1">
                    <a:lumMod val="75000"/>
                    <a:lumOff val="25000"/>
                  </a:schemeClr>
                </a:solidFill>
              </a:rPr>
              <a:t> </a:t>
            </a:r>
            <a:r>
              <a:rPr lang="en-IE" dirty="0" err="1" smtClean="0">
                <a:solidFill>
                  <a:schemeClr val="tx1">
                    <a:lumMod val="75000"/>
                    <a:lumOff val="25000"/>
                  </a:schemeClr>
                </a:solidFill>
              </a:rPr>
              <a:t>çözüm</a:t>
            </a:r>
            <a:r>
              <a:rPr lang="en-IE" dirty="0" smtClean="0">
                <a:solidFill>
                  <a:schemeClr val="tx1">
                    <a:lumMod val="75000"/>
                    <a:lumOff val="25000"/>
                  </a:schemeClr>
                </a:solidFill>
              </a:rPr>
              <a:t> </a:t>
            </a:r>
            <a:r>
              <a:rPr lang="en-IE" dirty="0" err="1" smtClean="0">
                <a:solidFill>
                  <a:schemeClr val="tx1">
                    <a:lumMod val="75000"/>
                    <a:lumOff val="25000"/>
                  </a:schemeClr>
                </a:solidFill>
              </a:rPr>
              <a:t>bulmak</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bunu</a:t>
            </a:r>
            <a:r>
              <a:rPr lang="en-IE" dirty="0" smtClean="0">
                <a:solidFill>
                  <a:schemeClr val="tx1">
                    <a:lumMod val="75000"/>
                    <a:lumOff val="25000"/>
                  </a:schemeClr>
                </a:solidFill>
              </a:rPr>
              <a:t> </a:t>
            </a:r>
            <a:r>
              <a:rPr lang="en-IE" dirty="0" err="1" smtClean="0">
                <a:solidFill>
                  <a:schemeClr val="tx1">
                    <a:lumMod val="75000"/>
                    <a:lumOff val="25000"/>
                  </a:schemeClr>
                </a:solidFill>
              </a:rPr>
              <a:t>dijital</a:t>
            </a:r>
            <a:r>
              <a:rPr lang="en-IE" dirty="0" smtClean="0">
                <a:solidFill>
                  <a:schemeClr val="tx1">
                    <a:lumMod val="75000"/>
                    <a:lumOff val="25000"/>
                  </a:schemeClr>
                </a:solidFill>
              </a:rPr>
              <a:t> </a:t>
            </a:r>
            <a:r>
              <a:rPr lang="en-IE" dirty="0" err="1" smtClean="0">
                <a:solidFill>
                  <a:schemeClr val="tx1">
                    <a:lumMod val="75000"/>
                    <a:lumOff val="25000"/>
                  </a:schemeClr>
                </a:solidFill>
              </a:rPr>
              <a:t>sosyal</a:t>
            </a:r>
            <a:r>
              <a:rPr lang="en-IE" dirty="0" smtClean="0">
                <a:solidFill>
                  <a:schemeClr val="tx1">
                    <a:lumMod val="75000"/>
                    <a:lumOff val="25000"/>
                  </a:schemeClr>
                </a:solidFill>
              </a:rPr>
              <a:t> </a:t>
            </a:r>
            <a:r>
              <a:rPr lang="en-IE" dirty="0" err="1" smtClean="0">
                <a:solidFill>
                  <a:schemeClr val="tx1">
                    <a:lumMod val="75000"/>
                    <a:lumOff val="25000"/>
                  </a:schemeClr>
                </a:solidFill>
              </a:rPr>
              <a:t>inovatif</a:t>
            </a:r>
            <a:r>
              <a:rPr lang="en-IE" dirty="0" smtClean="0">
                <a:solidFill>
                  <a:schemeClr val="tx1">
                    <a:lumMod val="75000"/>
                    <a:lumOff val="25000"/>
                  </a:schemeClr>
                </a:solidFill>
              </a:rPr>
              <a:t> </a:t>
            </a:r>
            <a:r>
              <a:rPr lang="en-IE" dirty="0" err="1" smtClean="0">
                <a:solidFill>
                  <a:schemeClr val="tx1">
                    <a:lumMod val="75000"/>
                    <a:lumOff val="25000"/>
                  </a:schemeClr>
                </a:solidFill>
              </a:rPr>
              <a:t>bir</a:t>
            </a:r>
            <a:r>
              <a:rPr lang="en-IE" dirty="0" smtClean="0">
                <a:solidFill>
                  <a:schemeClr val="tx1">
                    <a:lumMod val="75000"/>
                    <a:lumOff val="25000"/>
                  </a:schemeClr>
                </a:solidFill>
              </a:rPr>
              <a:t> </a:t>
            </a:r>
            <a:r>
              <a:rPr lang="en-IE" dirty="0" err="1" smtClean="0">
                <a:solidFill>
                  <a:schemeClr val="tx1">
                    <a:lumMod val="75000"/>
                    <a:lumOff val="25000"/>
                  </a:schemeClr>
                </a:solidFill>
              </a:rPr>
              <a:t>şekilde</a:t>
            </a:r>
            <a:r>
              <a:rPr lang="en-IE" dirty="0" smtClean="0">
                <a:solidFill>
                  <a:schemeClr val="tx1">
                    <a:lumMod val="75000"/>
                    <a:lumOff val="25000"/>
                  </a:schemeClr>
                </a:solidFill>
              </a:rPr>
              <a:t> </a:t>
            </a:r>
            <a:r>
              <a:rPr lang="en-IE" dirty="0" err="1" smtClean="0">
                <a:solidFill>
                  <a:schemeClr val="tx1">
                    <a:lumMod val="75000"/>
                    <a:lumOff val="25000"/>
                  </a:schemeClr>
                </a:solidFill>
              </a:rPr>
              <a:t>yapmak</a:t>
            </a:r>
            <a:r>
              <a:rPr lang="en-IE" dirty="0" smtClean="0">
                <a:solidFill>
                  <a:schemeClr val="tx1">
                    <a:lumMod val="75000"/>
                    <a:lumOff val="25000"/>
                  </a:schemeClr>
                </a:solidFill>
              </a:rPr>
              <a:t>,</a:t>
            </a:r>
            <a:endParaRPr lang="en-IE" b="0" i="0" dirty="0">
              <a:solidFill>
                <a:schemeClr val="tx1">
                  <a:lumMod val="75000"/>
                  <a:lumOff val="25000"/>
                </a:schemeClr>
              </a:solidFill>
              <a:effectLst/>
            </a:endParaRPr>
          </a:p>
          <a:p>
            <a:r>
              <a:rPr lang="tr-TR" b="1" dirty="0" smtClean="0">
                <a:solidFill>
                  <a:srgbClr val="EF619A"/>
                </a:solidFill>
              </a:rPr>
              <a:t>Fırsat, </a:t>
            </a:r>
            <a:r>
              <a:rPr lang="tr-TR" dirty="0" smtClean="0">
                <a:solidFill>
                  <a:schemeClr val="tx1">
                    <a:lumMod val="75000"/>
                    <a:lumOff val="25000"/>
                  </a:schemeClr>
                </a:solidFill>
              </a:rPr>
              <a:t>döngüsel bir ekonominin insanları daha temiz bir dünya yaratmaya teşvik etmesini sağlamak için yeni teknolojiyi kullanarak çevreyi temizlemeyi ve kurtarmayı teşvik eder.</a:t>
            </a:r>
            <a:endParaRPr lang="en-IE" dirty="0">
              <a:solidFill>
                <a:schemeClr val="tx1">
                  <a:lumMod val="75000"/>
                  <a:lumOff val="25000"/>
                </a:schemeClr>
              </a:solidFill>
            </a:endParaRPr>
          </a:p>
          <a:p>
            <a:r>
              <a:rPr lang="tr-TR" b="1" dirty="0" smtClean="0">
                <a:solidFill>
                  <a:srgbClr val="ED2A59"/>
                </a:solidFill>
              </a:rPr>
              <a:t>Plastik atıklar için ilk küresel biriktirme platformunu oluşturdu. </a:t>
            </a:r>
            <a:r>
              <a:rPr lang="tr-TR" dirty="0" err="1" smtClean="0">
                <a:solidFill>
                  <a:schemeClr val="tx1">
                    <a:lumMod val="75000"/>
                    <a:lumOff val="25000"/>
                  </a:schemeClr>
                </a:solidFill>
              </a:rPr>
              <a:t>Blockchain</a:t>
            </a:r>
            <a:r>
              <a:rPr lang="tr-TR" dirty="0" smtClean="0">
                <a:solidFill>
                  <a:schemeClr val="tx1">
                    <a:lumMod val="75000"/>
                    <a:lumOff val="25000"/>
                  </a:schemeClr>
                </a:solidFill>
              </a:rPr>
              <a:t> teknolojisi, platformun değer zinciri boyunca hem şeffaf hem de izlenebilir olmasını sağlar. Dijital envanterleri takip edebilir ve oluşturabilir. </a:t>
            </a:r>
            <a:r>
              <a:rPr lang="tr-TR" dirty="0" err="1" smtClean="0">
                <a:solidFill>
                  <a:schemeClr val="tx1">
                    <a:lumMod val="75000"/>
                    <a:lumOff val="25000"/>
                  </a:schemeClr>
                </a:solidFill>
              </a:rPr>
              <a:t>Empower</a:t>
            </a:r>
            <a:r>
              <a:rPr lang="tr-TR" dirty="0" smtClean="0">
                <a:solidFill>
                  <a:schemeClr val="tx1">
                    <a:lumMod val="75000"/>
                    <a:lumOff val="25000"/>
                  </a:schemeClr>
                </a:solidFill>
              </a:rPr>
              <a:t> mobil uygulamasını geliştirdi. Plastiğe dünyanın her köşesini temizlemek için bir değer verdi. Katkıda bulunan herkesin plastik atık toplamak için para aldığı istihdam yaratır. Tüm plastiğin yeniden kullanıldığından ve geri dönüştürüldüğünden emin olun.</a:t>
            </a:r>
          </a:p>
          <a:p>
            <a:r>
              <a:rPr lang="en-IE" b="1" dirty="0" err="1" smtClean="0">
                <a:solidFill>
                  <a:srgbClr val="ED2A59"/>
                </a:solidFill>
              </a:rPr>
              <a:t>Sonuç</a:t>
            </a:r>
            <a:r>
              <a:rPr lang="en-IE" b="1" dirty="0" smtClean="0">
                <a:solidFill>
                  <a:srgbClr val="ED2A59"/>
                </a:solidFill>
              </a:rPr>
              <a:t> Empower </a:t>
            </a:r>
            <a:r>
              <a:rPr lang="en-IE" dirty="0" err="1" smtClean="0">
                <a:solidFill>
                  <a:schemeClr val="tx1">
                    <a:lumMod val="75000"/>
                    <a:lumOff val="25000"/>
                  </a:schemeClr>
                </a:solidFill>
              </a:rPr>
              <a:t>şu</a:t>
            </a:r>
            <a:r>
              <a:rPr lang="en-IE" dirty="0" smtClean="0">
                <a:solidFill>
                  <a:schemeClr val="tx1">
                    <a:lumMod val="75000"/>
                    <a:lumOff val="25000"/>
                  </a:schemeClr>
                </a:solidFill>
              </a:rPr>
              <a:t> </a:t>
            </a:r>
            <a:r>
              <a:rPr lang="en-IE" dirty="0" err="1" smtClean="0">
                <a:solidFill>
                  <a:schemeClr val="tx1">
                    <a:lumMod val="75000"/>
                    <a:lumOff val="25000"/>
                  </a:schemeClr>
                </a:solidFill>
              </a:rPr>
              <a:t>anda</a:t>
            </a:r>
            <a:r>
              <a:rPr lang="en-IE" dirty="0" smtClean="0">
                <a:solidFill>
                  <a:schemeClr val="tx1">
                    <a:lumMod val="75000"/>
                    <a:lumOff val="25000"/>
                  </a:schemeClr>
                </a:solidFill>
              </a:rPr>
              <a:t> 15'ten </a:t>
            </a:r>
            <a:r>
              <a:rPr lang="en-IE" dirty="0" err="1" smtClean="0">
                <a:solidFill>
                  <a:schemeClr val="tx1">
                    <a:lumMod val="75000"/>
                    <a:lumOff val="25000"/>
                  </a:schemeClr>
                </a:solidFill>
              </a:rPr>
              <a:t>fazla</a:t>
            </a:r>
            <a:r>
              <a:rPr lang="en-IE" dirty="0" smtClean="0">
                <a:solidFill>
                  <a:schemeClr val="tx1">
                    <a:lumMod val="75000"/>
                    <a:lumOff val="25000"/>
                  </a:schemeClr>
                </a:solidFill>
              </a:rPr>
              <a:t> </a:t>
            </a:r>
            <a:r>
              <a:rPr lang="en-IE" dirty="0" err="1" smtClean="0">
                <a:solidFill>
                  <a:schemeClr val="tx1">
                    <a:lumMod val="75000"/>
                    <a:lumOff val="25000"/>
                  </a:schemeClr>
                </a:solidFill>
              </a:rPr>
              <a:t>ülkede</a:t>
            </a:r>
            <a:r>
              <a:rPr lang="en-IE" dirty="0" smtClean="0">
                <a:solidFill>
                  <a:schemeClr val="tx1">
                    <a:lumMod val="75000"/>
                    <a:lumOff val="25000"/>
                  </a:schemeClr>
                </a:solidFill>
              </a:rPr>
              <a:t> </a:t>
            </a:r>
            <a:r>
              <a:rPr lang="en-IE" dirty="0" err="1" smtClean="0">
                <a:solidFill>
                  <a:schemeClr val="tx1">
                    <a:lumMod val="75000"/>
                    <a:lumOff val="25000"/>
                  </a:schemeClr>
                </a:solidFill>
              </a:rPr>
              <a:t>plastik</a:t>
            </a:r>
            <a:r>
              <a:rPr lang="en-IE" dirty="0" smtClean="0">
                <a:solidFill>
                  <a:schemeClr val="tx1">
                    <a:lumMod val="75000"/>
                    <a:lumOff val="25000"/>
                  </a:schemeClr>
                </a:solidFill>
              </a:rPr>
              <a:t> </a:t>
            </a:r>
            <a:r>
              <a:rPr lang="en-IE" dirty="0" err="1" smtClean="0">
                <a:solidFill>
                  <a:schemeClr val="tx1">
                    <a:lumMod val="75000"/>
                    <a:lumOff val="25000"/>
                  </a:schemeClr>
                </a:solidFill>
              </a:rPr>
              <a:t>atıkların</a:t>
            </a:r>
            <a:r>
              <a:rPr lang="en-IE" dirty="0" smtClean="0">
                <a:solidFill>
                  <a:schemeClr val="tx1">
                    <a:lumMod val="75000"/>
                    <a:lumOff val="25000"/>
                  </a:schemeClr>
                </a:solidFill>
              </a:rPr>
              <a:t> </a:t>
            </a:r>
            <a:r>
              <a:rPr lang="en-IE" dirty="0" err="1" smtClean="0">
                <a:solidFill>
                  <a:schemeClr val="tx1">
                    <a:lumMod val="75000"/>
                    <a:lumOff val="25000"/>
                  </a:schemeClr>
                </a:solidFill>
              </a:rPr>
              <a:t>toplanmasını</a:t>
            </a:r>
            <a:r>
              <a:rPr lang="en-IE" dirty="0" smtClean="0">
                <a:solidFill>
                  <a:schemeClr val="tx1">
                    <a:lumMod val="75000"/>
                    <a:lumOff val="25000"/>
                  </a:schemeClr>
                </a:solidFill>
              </a:rPr>
              <a:t> </a:t>
            </a:r>
            <a:r>
              <a:rPr lang="en-IE" dirty="0" err="1" smtClean="0">
                <a:solidFill>
                  <a:schemeClr val="tx1">
                    <a:lumMod val="75000"/>
                    <a:lumOff val="25000"/>
                  </a:schemeClr>
                </a:solidFill>
              </a:rPr>
              <a:t>teşvik</a:t>
            </a:r>
            <a:r>
              <a:rPr lang="en-IE" dirty="0" smtClean="0">
                <a:solidFill>
                  <a:schemeClr val="tx1">
                    <a:lumMod val="75000"/>
                    <a:lumOff val="25000"/>
                  </a:schemeClr>
                </a:solidFill>
              </a:rPr>
              <a:t> </a:t>
            </a:r>
            <a:r>
              <a:rPr lang="en-IE" dirty="0" err="1" smtClean="0">
                <a:solidFill>
                  <a:schemeClr val="tx1">
                    <a:lumMod val="75000"/>
                    <a:lumOff val="25000"/>
                  </a:schemeClr>
                </a:solidFill>
              </a:rPr>
              <a:t>ediyor</a:t>
            </a:r>
            <a:r>
              <a:rPr lang="en-IE" dirty="0" smtClean="0">
                <a:solidFill>
                  <a:schemeClr val="tx1">
                    <a:lumMod val="75000"/>
                    <a:lumOff val="25000"/>
                  </a:schemeClr>
                </a:solidFill>
              </a:rPr>
              <a:t>, </a:t>
            </a:r>
            <a:r>
              <a:rPr lang="en-IE" dirty="0" err="1" smtClean="0">
                <a:solidFill>
                  <a:schemeClr val="tx1">
                    <a:lumMod val="75000"/>
                    <a:lumOff val="25000"/>
                  </a:schemeClr>
                </a:solidFill>
              </a:rPr>
              <a:t>atık</a:t>
            </a:r>
            <a:r>
              <a:rPr lang="en-IE" dirty="0" smtClean="0">
                <a:solidFill>
                  <a:schemeClr val="tx1">
                    <a:lumMod val="75000"/>
                    <a:lumOff val="25000"/>
                  </a:schemeClr>
                </a:solidFill>
              </a:rPr>
              <a:t> </a:t>
            </a:r>
            <a:r>
              <a:rPr lang="en-IE" dirty="0" err="1" smtClean="0">
                <a:solidFill>
                  <a:schemeClr val="tx1">
                    <a:lumMod val="75000"/>
                    <a:lumOff val="25000"/>
                  </a:schemeClr>
                </a:solidFill>
              </a:rPr>
              <a:t>yönetim</a:t>
            </a:r>
            <a:r>
              <a:rPr lang="en-IE" dirty="0" smtClean="0">
                <a:solidFill>
                  <a:schemeClr val="tx1">
                    <a:lumMod val="75000"/>
                    <a:lumOff val="25000"/>
                  </a:schemeClr>
                </a:solidFill>
              </a:rPr>
              <a:t> </a:t>
            </a:r>
            <a:r>
              <a:rPr lang="en-IE" dirty="0" err="1" smtClean="0">
                <a:solidFill>
                  <a:schemeClr val="tx1">
                    <a:lumMod val="75000"/>
                    <a:lumOff val="25000"/>
                  </a:schemeClr>
                </a:solidFill>
              </a:rPr>
              <a:t>sistemlerini</a:t>
            </a:r>
            <a:r>
              <a:rPr lang="en-IE" dirty="0" smtClean="0">
                <a:solidFill>
                  <a:schemeClr val="tx1">
                    <a:lumMod val="75000"/>
                    <a:lumOff val="25000"/>
                  </a:schemeClr>
                </a:solidFill>
              </a:rPr>
              <a:t> </a:t>
            </a:r>
            <a:r>
              <a:rPr lang="en-IE" dirty="0" err="1" smtClean="0">
                <a:solidFill>
                  <a:schemeClr val="tx1">
                    <a:lumMod val="75000"/>
                    <a:lumOff val="25000"/>
                  </a:schemeClr>
                </a:solidFill>
              </a:rPr>
              <a:t>harekete</a:t>
            </a:r>
            <a:r>
              <a:rPr lang="en-IE" dirty="0" smtClean="0">
                <a:solidFill>
                  <a:schemeClr val="tx1">
                    <a:lumMod val="75000"/>
                    <a:lumOff val="25000"/>
                  </a:schemeClr>
                </a:solidFill>
              </a:rPr>
              <a:t> </a:t>
            </a:r>
            <a:r>
              <a:rPr lang="en-IE" dirty="0" err="1" smtClean="0">
                <a:solidFill>
                  <a:schemeClr val="tx1">
                    <a:lumMod val="75000"/>
                    <a:lumOff val="25000"/>
                  </a:schemeClr>
                </a:solidFill>
              </a:rPr>
              <a:t>geçiriyor</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geri</a:t>
            </a:r>
            <a:r>
              <a:rPr lang="en-IE" dirty="0" smtClean="0">
                <a:solidFill>
                  <a:schemeClr val="tx1">
                    <a:lumMod val="75000"/>
                    <a:lumOff val="25000"/>
                  </a:schemeClr>
                </a:solidFill>
              </a:rPr>
              <a:t> </a:t>
            </a:r>
            <a:r>
              <a:rPr lang="en-IE" dirty="0" err="1" smtClean="0">
                <a:solidFill>
                  <a:schemeClr val="tx1">
                    <a:lumMod val="75000"/>
                    <a:lumOff val="25000"/>
                  </a:schemeClr>
                </a:solidFill>
              </a:rPr>
              <a:t>dönüştürücüler</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plastik</a:t>
            </a:r>
            <a:r>
              <a:rPr lang="en-IE" dirty="0" smtClean="0">
                <a:solidFill>
                  <a:schemeClr val="tx1">
                    <a:lumMod val="75000"/>
                    <a:lumOff val="25000"/>
                  </a:schemeClr>
                </a:solidFill>
              </a:rPr>
              <a:t> </a:t>
            </a:r>
            <a:r>
              <a:rPr lang="en-IE" dirty="0" err="1" smtClean="0">
                <a:solidFill>
                  <a:schemeClr val="tx1">
                    <a:lumMod val="75000"/>
                    <a:lumOff val="25000"/>
                  </a:schemeClr>
                </a:solidFill>
              </a:rPr>
              <a:t>üreticilerinin</a:t>
            </a:r>
            <a:r>
              <a:rPr lang="en-IE" dirty="0" smtClean="0">
                <a:solidFill>
                  <a:schemeClr val="tx1">
                    <a:lumMod val="75000"/>
                    <a:lumOff val="25000"/>
                  </a:schemeClr>
                </a:solidFill>
              </a:rPr>
              <a:t> </a:t>
            </a:r>
            <a:r>
              <a:rPr lang="en-IE" dirty="0" err="1" smtClean="0">
                <a:solidFill>
                  <a:schemeClr val="tx1">
                    <a:lumMod val="75000"/>
                    <a:lumOff val="25000"/>
                  </a:schemeClr>
                </a:solidFill>
              </a:rPr>
              <a:t>tedarik</a:t>
            </a:r>
            <a:r>
              <a:rPr lang="en-IE" dirty="0" smtClean="0">
                <a:solidFill>
                  <a:schemeClr val="tx1">
                    <a:lumMod val="75000"/>
                    <a:lumOff val="25000"/>
                  </a:schemeClr>
                </a:solidFill>
              </a:rPr>
              <a:t> </a:t>
            </a:r>
            <a:r>
              <a:rPr lang="en-IE" dirty="0" err="1" smtClean="0">
                <a:solidFill>
                  <a:schemeClr val="tx1">
                    <a:lumMod val="75000"/>
                    <a:lumOff val="25000"/>
                  </a:schemeClr>
                </a:solidFill>
              </a:rPr>
              <a:t>zincirlerinde</a:t>
            </a:r>
            <a:r>
              <a:rPr lang="en-IE" dirty="0" smtClean="0">
                <a:solidFill>
                  <a:schemeClr val="tx1">
                    <a:lumMod val="75000"/>
                    <a:lumOff val="25000"/>
                  </a:schemeClr>
                </a:solidFill>
              </a:rPr>
              <a:t> </a:t>
            </a:r>
            <a:r>
              <a:rPr lang="en-IE" dirty="0" err="1" smtClean="0">
                <a:solidFill>
                  <a:schemeClr val="tx1">
                    <a:lumMod val="75000"/>
                    <a:lumOff val="25000"/>
                  </a:schemeClr>
                </a:solidFill>
              </a:rPr>
              <a:t>şeffaflık</a:t>
            </a:r>
            <a:r>
              <a:rPr lang="en-IE" dirty="0" smtClean="0">
                <a:solidFill>
                  <a:schemeClr val="tx1">
                    <a:lumMod val="75000"/>
                    <a:lumOff val="25000"/>
                  </a:schemeClr>
                </a:solidFill>
              </a:rPr>
              <a:t> </a:t>
            </a:r>
            <a:r>
              <a:rPr lang="en-IE" dirty="0" err="1" smtClean="0">
                <a:solidFill>
                  <a:schemeClr val="tx1">
                    <a:lumMod val="75000"/>
                    <a:lumOff val="25000"/>
                  </a:schemeClr>
                </a:solidFill>
              </a:rPr>
              <a:t>oluşturuyor</a:t>
            </a:r>
            <a:r>
              <a:rPr lang="en-IE" dirty="0" smtClean="0">
                <a:solidFill>
                  <a:schemeClr val="tx1">
                    <a:lumMod val="75000"/>
                    <a:lumOff val="25000"/>
                  </a:schemeClr>
                </a:solidFill>
              </a:rPr>
              <a:t>.</a:t>
            </a:r>
            <a:endParaRPr lang="en-IE" dirty="0">
              <a:solidFill>
                <a:schemeClr val="tx1">
                  <a:lumMod val="75000"/>
                  <a:lumOff val="25000"/>
                </a:schemeClr>
              </a:solidFill>
            </a:endParaRPr>
          </a:p>
        </p:txBody>
      </p:sp>
      <p:sp>
        <p:nvSpPr>
          <p:cNvPr id="10" name="Text Placeholder 9">
            <a:extLst>
              <a:ext uri="{FF2B5EF4-FFF2-40B4-BE49-F238E27FC236}">
                <a16:creationId xmlns:a16="http://schemas.microsoft.com/office/drawing/2014/main" xmlns="" id="{6B6BC961-9DC6-41C5-8BAE-F1B7FF7DF53F}"/>
              </a:ext>
            </a:extLst>
          </p:cNvPr>
          <p:cNvSpPr>
            <a:spLocks noGrp="1"/>
          </p:cNvSpPr>
          <p:nvPr>
            <p:ph type="body" sz="quarter" idx="15"/>
          </p:nvPr>
        </p:nvSpPr>
        <p:spPr>
          <a:xfrm>
            <a:off x="126748" y="365440"/>
            <a:ext cx="3237379" cy="6062520"/>
          </a:xfrm>
        </p:spPr>
        <p:txBody>
          <a:bodyPr>
            <a:normAutofit fontScale="92500" lnSpcReduction="20000"/>
          </a:bodyPr>
          <a:lstStyle/>
          <a:p>
            <a:pPr algn="ctr"/>
            <a:r>
              <a:rPr lang="tr-TR" sz="4400" b="1" dirty="0" smtClean="0">
                <a:solidFill>
                  <a:schemeClr val="tx1">
                    <a:lumMod val="75000"/>
                    <a:lumOff val="25000"/>
                  </a:schemeClr>
                </a:solidFill>
              </a:rPr>
              <a:t>Çevre</a:t>
            </a:r>
            <a:endParaRPr lang="en-IE" sz="4400" b="1" dirty="0">
              <a:solidFill>
                <a:schemeClr val="tx1">
                  <a:lumMod val="75000"/>
                  <a:lumOff val="25000"/>
                </a:schemeClr>
              </a:solidFill>
            </a:endParaRPr>
          </a:p>
          <a:p>
            <a:pPr algn="ctr"/>
            <a:endParaRPr lang="en-IE" dirty="0">
              <a:solidFill>
                <a:schemeClr val="tx1">
                  <a:lumMod val="75000"/>
                  <a:lumOff val="25000"/>
                </a:schemeClr>
              </a:solidFill>
            </a:endParaRPr>
          </a:p>
          <a:p>
            <a:pPr algn="ctr"/>
            <a:r>
              <a:rPr lang="en-IE" dirty="0" smtClean="0">
                <a:solidFill>
                  <a:schemeClr val="tx1">
                    <a:lumMod val="75000"/>
                    <a:lumOff val="25000"/>
                  </a:schemeClr>
                </a:solidFill>
              </a:rPr>
              <a:t>‘</a:t>
            </a:r>
            <a:r>
              <a:rPr lang="tr-TR" dirty="0" smtClean="0">
                <a:solidFill>
                  <a:schemeClr val="tx1">
                    <a:lumMod val="75000"/>
                    <a:lumOff val="25000"/>
                  </a:schemeClr>
                </a:solidFill>
              </a:rPr>
              <a:t>"Plastik Atık Sorununu Çözme"</a:t>
            </a:r>
            <a:endParaRPr lang="en-IE" dirty="0">
              <a:solidFill>
                <a:schemeClr val="tx1">
                  <a:lumMod val="75000"/>
                  <a:lumOff val="25000"/>
                </a:schemeClr>
              </a:solidFill>
            </a:endParaRPr>
          </a:p>
          <a:p>
            <a:pPr algn="ctr"/>
            <a:endParaRPr lang="en-IE" dirty="0">
              <a:solidFill>
                <a:schemeClr val="tx1">
                  <a:lumMod val="75000"/>
                  <a:lumOff val="25000"/>
                </a:schemeClr>
              </a:solidFill>
            </a:endParaRPr>
          </a:p>
          <a:p>
            <a:pPr algn="ctr"/>
            <a:endParaRPr lang="en-IE" dirty="0">
              <a:solidFill>
                <a:schemeClr val="tx1">
                  <a:lumMod val="75000"/>
                  <a:lumOff val="25000"/>
                </a:schemeClr>
              </a:solidFill>
            </a:endParaRPr>
          </a:p>
          <a:p>
            <a:pPr algn="ctr"/>
            <a:endParaRPr lang="en-IE" dirty="0">
              <a:solidFill>
                <a:schemeClr val="tx1">
                  <a:lumMod val="75000"/>
                  <a:lumOff val="25000"/>
                </a:schemeClr>
              </a:solidFill>
            </a:endParaRPr>
          </a:p>
          <a:p>
            <a:pPr algn="ctr"/>
            <a:endParaRPr lang="en-IE" dirty="0">
              <a:solidFill>
                <a:schemeClr val="tx1">
                  <a:lumMod val="75000"/>
                  <a:lumOff val="25000"/>
                </a:schemeClr>
              </a:solidFill>
            </a:endParaRPr>
          </a:p>
          <a:p>
            <a:pPr algn="ctr"/>
            <a:endParaRPr lang="en-IE" dirty="0">
              <a:solidFill>
                <a:schemeClr val="tx1">
                  <a:lumMod val="75000"/>
                  <a:lumOff val="25000"/>
                </a:schemeClr>
              </a:solidFill>
            </a:endParaRPr>
          </a:p>
          <a:p>
            <a:pPr algn="ctr"/>
            <a:endParaRPr lang="en-IE" dirty="0">
              <a:solidFill>
                <a:schemeClr val="tx1">
                  <a:lumMod val="75000"/>
                  <a:lumOff val="25000"/>
                </a:schemeClr>
              </a:solidFill>
            </a:endParaRPr>
          </a:p>
          <a:p>
            <a:pPr algn="ctr"/>
            <a:r>
              <a:rPr lang="tr-TR" b="1" u="sng" dirty="0" err="1" smtClean="0">
                <a:solidFill>
                  <a:schemeClr val="accent1"/>
                </a:solidFill>
              </a:rPr>
              <a:t>Empower</a:t>
            </a:r>
            <a:endParaRPr lang="en-IE" b="1" u="sng" dirty="0">
              <a:solidFill>
                <a:schemeClr val="accent1"/>
              </a:solidFill>
            </a:endParaRPr>
          </a:p>
          <a:p>
            <a:pPr algn="ctr"/>
            <a:endParaRPr lang="en-IE" dirty="0">
              <a:solidFill>
                <a:schemeClr val="tx1">
                  <a:lumMod val="75000"/>
                  <a:lumOff val="25000"/>
                </a:schemeClr>
              </a:solidFill>
            </a:endParaRPr>
          </a:p>
          <a:p>
            <a:pPr algn="ctr"/>
            <a:endParaRPr lang="en-IE" dirty="0"/>
          </a:p>
        </p:txBody>
      </p:sp>
      <p:pic>
        <p:nvPicPr>
          <p:cNvPr id="11" name="Picture 10">
            <a:extLst>
              <a:ext uri="{FF2B5EF4-FFF2-40B4-BE49-F238E27FC236}">
                <a16:creationId xmlns:a16="http://schemas.microsoft.com/office/drawing/2014/main" xmlns="" id="{16F31C0A-AAB9-49E1-9472-A6017C225D4A}"/>
              </a:ext>
            </a:extLst>
          </p:cNvPr>
          <p:cNvPicPr>
            <a:picLocks noChangeAspect="1"/>
          </p:cNvPicPr>
          <p:nvPr/>
        </p:nvPicPr>
        <p:blipFill rotWithShape="1">
          <a:blip r:embed="rId2"/>
          <a:srcRect t="793" b="40483"/>
          <a:stretch/>
        </p:blipFill>
        <p:spPr>
          <a:xfrm>
            <a:off x="419276" y="2758436"/>
            <a:ext cx="2652322" cy="2630802"/>
          </a:xfrm>
          <a:prstGeom prst="teardrop">
            <a:avLst/>
          </a:prstGeom>
        </p:spPr>
      </p:pic>
    </p:spTree>
    <p:extLst>
      <p:ext uri="{BB962C8B-B14F-4D97-AF65-F5344CB8AC3E}">
        <p14:creationId xmlns:p14="http://schemas.microsoft.com/office/powerpoint/2010/main" xmlns="" val="18148249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25BE271B-7ACD-4A98-99F3-FAE8B4FE618F}"/>
              </a:ext>
            </a:extLst>
          </p:cNvPr>
          <p:cNvSpPr>
            <a:spLocks noGrp="1"/>
          </p:cNvSpPr>
          <p:nvPr>
            <p:ph type="body" sz="quarter" idx="14"/>
          </p:nvPr>
        </p:nvSpPr>
        <p:spPr>
          <a:xfrm>
            <a:off x="5359397" y="197964"/>
            <a:ext cx="6232527" cy="725489"/>
          </a:xfrm>
        </p:spPr>
        <p:txBody>
          <a:bodyPr>
            <a:noAutofit/>
          </a:bodyPr>
          <a:lstStyle/>
          <a:p>
            <a:pPr algn="ctr"/>
            <a:r>
              <a:rPr lang="tr-TR" sz="3200" b="1" dirty="0" smtClean="0"/>
              <a:t>Hatırlatma</a:t>
            </a:r>
            <a:endParaRPr lang="en-IE" sz="3200" b="1" dirty="0"/>
          </a:p>
        </p:txBody>
      </p:sp>
      <p:sp>
        <p:nvSpPr>
          <p:cNvPr id="3" name="Text Placeholder 2">
            <a:extLst>
              <a:ext uri="{FF2B5EF4-FFF2-40B4-BE49-F238E27FC236}">
                <a16:creationId xmlns:a16="http://schemas.microsoft.com/office/drawing/2014/main" xmlns="" id="{B5BA0FA3-317E-4C38-9172-9105F7225DF9}"/>
              </a:ext>
            </a:extLst>
          </p:cNvPr>
          <p:cNvSpPr>
            <a:spLocks noGrp="1"/>
          </p:cNvSpPr>
          <p:nvPr>
            <p:ph type="body" sz="quarter" idx="15"/>
          </p:nvPr>
        </p:nvSpPr>
        <p:spPr>
          <a:xfrm>
            <a:off x="5446709" y="923453"/>
            <a:ext cx="6535741" cy="2754349"/>
          </a:xfrm>
          <a:solidFill>
            <a:srgbClr val="ED2A59"/>
          </a:solidFill>
        </p:spPr>
        <p:txBody>
          <a:bodyPr/>
          <a:lstStyle/>
          <a:p>
            <a:pPr algn="ctr"/>
            <a:r>
              <a:rPr lang="tr-TR" sz="2800" b="1" dirty="0" smtClean="0"/>
              <a:t>DSİ, sosyal ve teknolojik ilerlemenin sosyal ve kamusal değer yaratmak için bir araya geldiği sorunları çözmek için gerekli yeni bir yaklaşım</a:t>
            </a:r>
            <a:endParaRPr lang="en-IE" sz="2800" b="1" dirty="0"/>
          </a:p>
          <a:p>
            <a:pPr algn="ctr"/>
            <a:endParaRPr lang="en-IE" sz="1000" b="1" dirty="0"/>
          </a:p>
          <a:p>
            <a:r>
              <a:rPr lang="en-IE" dirty="0" err="1" smtClean="0"/>
              <a:t>Günümüzün</a:t>
            </a:r>
            <a:r>
              <a:rPr lang="en-IE" dirty="0" smtClean="0"/>
              <a:t> </a:t>
            </a:r>
            <a:r>
              <a:rPr lang="en-IE" dirty="0" err="1" smtClean="0"/>
              <a:t>sosyal</a:t>
            </a:r>
            <a:r>
              <a:rPr lang="en-IE" dirty="0" smtClean="0"/>
              <a:t> </a:t>
            </a:r>
            <a:r>
              <a:rPr lang="en-IE" dirty="0" err="1" smtClean="0"/>
              <a:t>zorlukları</a:t>
            </a:r>
            <a:r>
              <a:rPr lang="en-IE" dirty="0" smtClean="0"/>
              <a:t> </a:t>
            </a:r>
            <a:r>
              <a:rPr lang="en-IE" dirty="0" err="1" smtClean="0"/>
              <a:t>çok</a:t>
            </a:r>
            <a:r>
              <a:rPr lang="en-IE" dirty="0" smtClean="0"/>
              <a:t> </a:t>
            </a:r>
            <a:r>
              <a:rPr lang="en-IE" dirty="0" err="1" smtClean="0"/>
              <a:t>sayıda</a:t>
            </a:r>
            <a:r>
              <a:rPr lang="en-IE" dirty="0" smtClean="0"/>
              <a:t>, </a:t>
            </a:r>
            <a:r>
              <a:rPr lang="en-IE" dirty="0" err="1" smtClean="0"/>
              <a:t>karmaşık</a:t>
            </a:r>
            <a:r>
              <a:rPr lang="en-IE" dirty="0" smtClean="0"/>
              <a:t> </a:t>
            </a:r>
            <a:r>
              <a:rPr lang="en-IE" dirty="0" err="1" smtClean="0"/>
              <a:t>ve</a:t>
            </a:r>
            <a:r>
              <a:rPr lang="en-IE" dirty="0" smtClean="0"/>
              <a:t> </a:t>
            </a:r>
            <a:r>
              <a:rPr lang="en-IE" dirty="0" err="1" smtClean="0"/>
              <a:t>acildir</a:t>
            </a:r>
            <a:r>
              <a:rPr lang="en-IE" dirty="0" smtClean="0"/>
              <a:t>; </a:t>
            </a:r>
            <a:r>
              <a:rPr lang="en-IE" dirty="0" err="1" smtClean="0"/>
              <a:t>yaşlanan</a:t>
            </a:r>
            <a:r>
              <a:rPr lang="en-IE" dirty="0" smtClean="0"/>
              <a:t> </a:t>
            </a:r>
            <a:r>
              <a:rPr lang="en-IE" dirty="0" err="1" smtClean="0"/>
              <a:t>toplumlar</a:t>
            </a:r>
            <a:r>
              <a:rPr lang="en-IE" dirty="0" smtClean="0"/>
              <a:t>, </a:t>
            </a:r>
            <a:r>
              <a:rPr lang="en-IE" dirty="0" err="1" smtClean="0"/>
              <a:t>iklim</a:t>
            </a:r>
            <a:r>
              <a:rPr lang="en-IE" dirty="0" smtClean="0"/>
              <a:t> </a:t>
            </a:r>
            <a:r>
              <a:rPr lang="en-IE" dirty="0" err="1" smtClean="0"/>
              <a:t>değişikliği</a:t>
            </a:r>
            <a:r>
              <a:rPr lang="en-IE" dirty="0" smtClean="0"/>
              <a:t>, </a:t>
            </a:r>
            <a:r>
              <a:rPr lang="en-IE" dirty="0" err="1" smtClean="0"/>
              <a:t>enerji</a:t>
            </a:r>
            <a:r>
              <a:rPr lang="en-IE" dirty="0" smtClean="0"/>
              <a:t> </a:t>
            </a:r>
            <a:r>
              <a:rPr lang="en-IE" dirty="0" err="1" smtClean="0"/>
              <a:t>verimliliği</a:t>
            </a:r>
            <a:r>
              <a:rPr lang="en-IE" dirty="0" smtClean="0"/>
              <a:t>, </a:t>
            </a:r>
            <a:r>
              <a:rPr lang="en-IE" dirty="0" err="1" smtClean="0"/>
              <a:t>sağlık</a:t>
            </a:r>
            <a:r>
              <a:rPr lang="en-IE" dirty="0" smtClean="0"/>
              <a:t> </a:t>
            </a:r>
            <a:r>
              <a:rPr lang="en-IE" dirty="0" err="1" smtClean="0"/>
              <a:t>erişimi</a:t>
            </a:r>
            <a:r>
              <a:rPr lang="en-IE" dirty="0" smtClean="0"/>
              <a:t>, </a:t>
            </a:r>
            <a:r>
              <a:rPr lang="en-IE" dirty="0" err="1" smtClean="0"/>
              <a:t>güvenlik</a:t>
            </a:r>
            <a:r>
              <a:rPr lang="en-IE" dirty="0" smtClean="0"/>
              <a:t> ...</a:t>
            </a:r>
          </a:p>
          <a:p>
            <a:r>
              <a:rPr lang="en-IE" dirty="0" err="1" smtClean="0"/>
              <a:t>Sosyal</a:t>
            </a:r>
            <a:r>
              <a:rPr lang="en-IE" dirty="0" smtClean="0"/>
              <a:t> </a:t>
            </a:r>
            <a:r>
              <a:rPr lang="en-IE" dirty="0" err="1" smtClean="0"/>
              <a:t>zorlukları</a:t>
            </a:r>
            <a:r>
              <a:rPr lang="en-IE" dirty="0" smtClean="0"/>
              <a:t> </a:t>
            </a:r>
            <a:r>
              <a:rPr lang="en-IE" dirty="0" err="1" smtClean="0"/>
              <a:t>küresel</a:t>
            </a:r>
            <a:r>
              <a:rPr lang="en-IE" dirty="0" smtClean="0"/>
              <a:t> </a:t>
            </a:r>
            <a:r>
              <a:rPr lang="en-IE" dirty="0" err="1" smtClean="0"/>
              <a:t>düzeyde</a:t>
            </a:r>
            <a:r>
              <a:rPr lang="en-IE" dirty="0" smtClean="0"/>
              <a:t> </a:t>
            </a:r>
            <a:r>
              <a:rPr lang="en-IE" dirty="0" err="1" smtClean="0"/>
              <a:t>işbirliği</a:t>
            </a:r>
            <a:r>
              <a:rPr lang="en-IE" dirty="0" smtClean="0"/>
              <a:t> </a:t>
            </a:r>
            <a:r>
              <a:rPr lang="en-IE" dirty="0" err="1" smtClean="0"/>
              <a:t>içinde</a:t>
            </a:r>
            <a:r>
              <a:rPr lang="en-IE" dirty="0" smtClean="0"/>
              <a:t> </a:t>
            </a:r>
            <a:r>
              <a:rPr lang="en-IE" dirty="0" err="1" smtClean="0"/>
              <a:t>ele</a:t>
            </a:r>
            <a:r>
              <a:rPr lang="en-IE" dirty="0" smtClean="0"/>
              <a:t> </a:t>
            </a:r>
            <a:r>
              <a:rPr lang="en-IE" dirty="0" err="1" smtClean="0"/>
              <a:t>almamızı</a:t>
            </a:r>
            <a:r>
              <a:rPr lang="en-IE" dirty="0" smtClean="0"/>
              <a:t> </a:t>
            </a:r>
            <a:r>
              <a:rPr lang="en-IE" dirty="0" err="1" smtClean="0"/>
              <a:t>sağlayan</a:t>
            </a:r>
            <a:r>
              <a:rPr lang="en-IE" dirty="0" smtClean="0"/>
              <a:t> </a:t>
            </a:r>
            <a:r>
              <a:rPr lang="en-IE" dirty="0" err="1" smtClean="0"/>
              <a:t>dijital</a:t>
            </a:r>
            <a:r>
              <a:rPr lang="en-IE" dirty="0" smtClean="0"/>
              <a:t> </a:t>
            </a:r>
            <a:r>
              <a:rPr lang="en-IE" dirty="0" err="1" smtClean="0"/>
              <a:t>sosyal</a:t>
            </a:r>
            <a:r>
              <a:rPr lang="en-IE" dirty="0" smtClean="0"/>
              <a:t> </a:t>
            </a:r>
            <a:r>
              <a:rPr lang="en-IE" dirty="0" err="1" smtClean="0"/>
              <a:t>inovasyon</a:t>
            </a:r>
            <a:r>
              <a:rPr lang="en-IE" dirty="0" smtClean="0"/>
              <a:t> </a:t>
            </a:r>
            <a:r>
              <a:rPr lang="en-IE" dirty="0" err="1" smtClean="0"/>
              <a:t>yoluyla</a:t>
            </a:r>
            <a:r>
              <a:rPr lang="en-IE" dirty="0" smtClean="0"/>
              <a:t> </a:t>
            </a:r>
            <a:r>
              <a:rPr lang="en-IE" dirty="0" err="1" smtClean="0"/>
              <a:t>yeni</a:t>
            </a:r>
            <a:r>
              <a:rPr lang="en-IE" dirty="0" smtClean="0"/>
              <a:t> </a:t>
            </a:r>
            <a:r>
              <a:rPr lang="en-IE" dirty="0" err="1" smtClean="0"/>
              <a:t>bir</a:t>
            </a:r>
            <a:r>
              <a:rPr lang="en-IE" dirty="0" smtClean="0"/>
              <a:t> </a:t>
            </a:r>
            <a:r>
              <a:rPr lang="en-IE" dirty="0" err="1" smtClean="0"/>
              <a:t>dünya</a:t>
            </a:r>
            <a:r>
              <a:rPr lang="en-IE" dirty="0" smtClean="0"/>
              <a:t> </a:t>
            </a:r>
            <a:r>
              <a:rPr lang="en-IE" dirty="0" err="1" smtClean="0"/>
              <a:t>inşa</a:t>
            </a:r>
            <a:r>
              <a:rPr lang="en-IE" dirty="0" smtClean="0"/>
              <a:t> </a:t>
            </a:r>
            <a:r>
              <a:rPr lang="en-IE" dirty="0" err="1" smtClean="0"/>
              <a:t>etmek</a:t>
            </a:r>
            <a:r>
              <a:rPr lang="en-IE" dirty="0" smtClean="0"/>
              <a:t> </a:t>
            </a:r>
            <a:r>
              <a:rPr lang="en-IE" dirty="0" err="1" smtClean="0"/>
              <a:t>zorunludur</a:t>
            </a:r>
            <a:r>
              <a:rPr lang="en-IE" dirty="0" smtClean="0"/>
              <a:t>.</a:t>
            </a:r>
            <a:endParaRPr lang="en-IE" dirty="0"/>
          </a:p>
        </p:txBody>
      </p:sp>
      <p:pic>
        <p:nvPicPr>
          <p:cNvPr id="8" name="Picture Placeholder 7" descr="A picture containing sky, outdoor, person, arm&#10;&#10;Description automatically generated">
            <a:extLst>
              <a:ext uri="{FF2B5EF4-FFF2-40B4-BE49-F238E27FC236}">
                <a16:creationId xmlns:a16="http://schemas.microsoft.com/office/drawing/2014/main" xmlns="" id="{1E8F6283-E523-4257-8A2D-DA415185B1AE}"/>
              </a:ext>
            </a:extLst>
          </p:cNvPr>
          <p:cNvPicPr>
            <a:picLocks noGrp="1" noChangeAspect="1"/>
          </p:cNvPicPr>
          <p:nvPr>
            <p:ph type="pic" sz="quarter" idx="16"/>
          </p:nvPr>
        </p:nvPicPr>
        <p:blipFill>
          <a:blip r:embed="rId2"/>
          <a:srcRect l="32778" r="32778"/>
          <a:stretch>
            <a:fillRect/>
          </a:stretch>
        </p:blipFill>
        <p:spPr/>
      </p:pic>
    </p:spTree>
    <p:extLst>
      <p:ext uri="{BB962C8B-B14F-4D97-AF65-F5344CB8AC3E}">
        <p14:creationId xmlns:p14="http://schemas.microsoft.com/office/powerpoint/2010/main" xmlns="" val="310880517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F037C0EB-E9FB-4D97-B9E2-8C41E6695326}"/>
              </a:ext>
            </a:extLst>
          </p:cNvPr>
          <p:cNvSpPr>
            <a:spLocks noGrp="1"/>
          </p:cNvSpPr>
          <p:nvPr>
            <p:ph type="body" sz="quarter" idx="14"/>
          </p:nvPr>
        </p:nvSpPr>
        <p:spPr>
          <a:xfrm>
            <a:off x="3757188" y="825741"/>
            <a:ext cx="8434812" cy="5206518"/>
          </a:xfrm>
        </p:spPr>
        <p:txBody>
          <a:bodyPr/>
          <a:lstStyle/>
          <a:p>
            <a:r>
              <a:rPr lang="en-IE" sz="2300" b="1" dirty="0" err="1" smtClean="0">
                <a:solidFill>
                  <a:srgbClr val="ED2A59"/>
                </a:solidFill>
              </a:rPr>
              <a:t>Farkındalığı</a:t>
            </a:r>
            <a:r>
              <a:rPr lang="en-IE" sz="2300" b="1" dirty="0" smtClean="0">
                <a:solidFill>
                  <a:srgbClr val="ED2A59"/>
                </a:solidFill>
              </a:rPr>
              <a:t> </a:t>
            </a:r>
            <a:r>
              <a:rPr lang="en-IE" sz="2300" b="1" dirty="0" err="1" smtClean="0">
                <a:solidFill>
                  <a:srgbClr val="ED2A59"/>
                </a:solidFill>
              </a:rPr>
              <a:t>artırmak</a:t>
            </a:r>
            <a:r>
              <a:rPr lang="en-IE" sz="2300" b="1" dirty="0" smtClean="0">
                <a:solidFill>
                  <a:srgbClr val="ED2A59"/>
                </a:solidFill>
              </a:rPr>
              <a:t> </a:t>
            </a:r>
            <a:r>
              <a:rPr lang="en-IE" sz="2300" b="1" dirty="0" err="1" smtClean="0">
                <a:solidFill>
                  <a:srgbClr val="ED2A59"/>
                </a:solidFill>
              </a:rPr>
              <a:t>ve</a:t>
            </a:r>
            <a:r>
              <a:rPr lang="en-IE" sz="2300" b="1" dirty="0" smtClean="0">
                <a:solidFill>
                  <a:srgbClr val="ED2A59"/>
                </a:solidFill>
              </a:rPr>
              <a:t> </a:t>
            </a:r>
            <a:r>
              <a:rPr lang="en-IE" sz="2300" b="1" dirty="0" err="1" smtClean="0">
                <a:solidFill>
                  <a:srgbClr val="ED2A59"/>
                </a:solidFill>
              </a:rPr>
              <a:t>çevre</a:t>
            </a:r>
            <a:r>
              <a:rPr lang="en-IE" sz="2300" b="1" dirty="0" smtClean="0">
                <a:solidFill>
                  <a:srgbClr val="ED2A59"/>
                </a:solidFill>
              </a:rPr>
              <a:t> </a:t>
            </a:r>
            <a:r>
              <a:rPr lang="en-IE" sz="2300" b="1" dirty="0" err="1" smtClean="0">
                <a:solidFill>
                  <a:srgbClr val="ED2A59"/>
                </a:solidFill>
              </a:rPr>
              <a:t>üzerindeki</a:t>
            </a:r>
            <a:r>
              <a:rPr lang="en-IE" sz="2300" b="1" dirty="0" smtClean="0">
                <a:solidFill>
                  <a:srgbClr val="ED2A59"/>
                </a:solidFill>
              </a:rPr>
              <a:t> </a:t>
            </a:r>
            <a:r>
              <a:rPr lang="en-IE" sz="2300" dirty="0" err="1" smtClean="0">
                <a:solidFill>
                  <a:schemeClr val="tx1">
                    <a:lumMod val="75000"/>
                    <a:lumOff val="25000"/>
                  </a:schemeClr>
                </a:solidFill>
              </a:rPr>
              <a:t>maliyetleri</a:t>
            </a:r>
            <a:r>
              <a:rPr lang="en-IE" sz="2300" dirty="0" smtClean="0">
                <a:solidFill>
                  <a:schemeClr val="tx1">
                    <a:lumMod val="75000"/>
                    <a:lumOff val="25000"/>
                  </a:schemeClr>
                </a:solidFill>
              </a:rPr>
              <a:t> en </a:t>
            </a:r>
            <a:r>
              <a:rPr lang="en-IE" sz="2300" dirty="0" err="1" smtClean="0">
                <a:solidFill>
                  <a:schemeClr val="tx1">
                    <a:lumMod val="75000"/>
                    <a:lumOff val="25000"/>
                  </a:schemeClr>
                </a:solidFill>
              </a:rPr>
              <a:t>aza</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indirmek</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için</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topluluk</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işbirliğinden</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yararlanın</a:t>
            </a:r>
            <a:r>
              <a:rPr lang="en-IE" sz="2300" dirty="0" smtClean="0">
                <a:solidFill>
                  <a:schemeClr val="tx1">
                    <a:lumMod val="75000"/>
                    <a:lumOff val="25000"/>
                  </a:schemeClr>
                </a:solidFill>
              </a:rPr>
              <a:t>. </a:t>
            </a:r>
            <a:r>
              <a:rPr lang="en-IE" sz="2300" b="1" u="sng" dirty="0" smtClean="0">
                <a:solidFill>
                  <a:schemeClr val="accent1"/>
                </a:solidFill>
              </a:rPr>
              <a:t>Nudge, </a:t>
            </a:r>
            <a:r>
              <a:rPr lang="en-IE" sz="2300" dirty="0" err="1" smtClean="0">
                <a:solidFill>
                  <a:schemeClr val="tx1">
                    <a:lumMod val="75000"/>
                    <a:lumOff val="25000"/>
                  </a:schemeClr>
                </a:solidFill>
              </a:rPr>
              <a:t>sürdürülebilirlikle</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ilgili</a:t>
            </a:r>
            <a:r>
              <a:rPr lang="en-IE" sz="2300" dirty="0" smtClean="0">
                <a:solidFill>
                  <a:schemeClr val="tx1">
                    <a:lumMod val="75000"/>
                    <a:lumOff val="25000"/>
                  </a:schemeClr>
                </a:solidFill>
              </a:rPr>
              <a:t> 500'den </a:t>
            </a:r>
            <a:r>
              <a:rPr lang="en-IE" sz="2300" dirty="0" err="1" smtClean="0">
                <a:solidFill>
                  <a:schemeClr val="tx1">
                    <a:lumMod val="75000"/>
                    <a:lumOff val="25000"/>
                  </a:schemeClr>
                </a:solidFill>
              </a:rPr>
              <a:t>fazla</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fikir</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ve</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girişimi</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daha</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verimli</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yemek</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pişirerek</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enerji</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tasarrufu</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yapmaktan</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bir</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enerji</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kooperatifi</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kurmaya</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kadar</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bu</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sürdürülebilir</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eylemleri</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uygulayan</a:t>
            </a:r>
            <a:r>
              <a:rPr lang="en-IE" sz="2300" dirty="0" smtClean="0">
                <a:solidFill>
                  <a:schemeClr val="tx1">
                    <a:lumMod val="75000"/>
                    <a:lumOff val="25000"/>
                  </a:schemeClr>
                </a:solidFill>
              </a:rPr>
              <a:t> 60.000'den </a:t>
            </a:r>
            <a:r>
              <a:rPr lang="en-IE" sz="2300" dirty="0" err="1" smtClean="0">
                <a:solidFill>
                  <a:schemeClr val="tx1">
                    <a:lumMod val="75000"/>
                    <a:lumOff val="25000"/>
                  </a:schemeClr>
                </a:solidFill>
              </a:rPr>
              <a:t>fazla</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üyeye</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sergileyen</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bir</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Hollanda</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platformudur</a:t>
            </a:r>
            <a:r>
              <a:rPr lang="en-IE" sz="2300" dirty="0" smtClean="0">
                <a:solidFill>
                  <a:schemeClr val="tx1">
                    <a:lumMod val="75000"/>
                    <a:lumOff val="25000"/>
                  </a:schemeClr>
                </a:solidFill>
              </a:rPr>
              <a:t>.</a:t>
            </a:r>
            <a:endParaRPr lang="en-IE" sz="2300" dirty="0">
              <a:solidFill>
                <a:schemeClr val="tx1">
                  <a:lumMod val="75000"/>
                  <a:lumOff val="25000"/>
                </a:schemeClr>
              </a:solidFill>
            </a:endParaRPr>
          </a:p>
          <a:p>
            <a:r>
              <a:rPr lang="tr-TR" sz="2300" b="1" dirty="0" smtClean="0">
                <a:solidFill>
                  <a:srgbClr val="ED2A59"/>
                </a:solidFill>
              </a:rPr>
              <a:t>Vatandaşların ekipman ve hizmetlere </a:t>
            </a:r>
            <a:r>
              <a:rPr lang="tr-TR" sz="2300" dirty="0" smtClean="0">
                <a:solidFill>
                  <a:schemeClr val="tx1">
                    <a:lumMod val="75000"/>
                    <a:lumOff val="25000"/>
                  </a:schemeClr>
                </a:solidFill>
              </a:rPr>
              <a:t>doğrudan erişmesine, bunlara katkıda bulunmasına ve bunları değiştirmesine ve onları hem üretici hem de tüketici - üretici olarak görmesine olanak tanıyan açık kaynaklı teknolojiler. </a:t>
            </a:r>
            <a:r>
              <a:rPr lang="tr-TR" sz="2300" b="1" u="sng" dirty="0" smtClean="0">
                <a:solidFill>
                  <a:schemeClr val="accent1"/>
                </a:solidFill>
              </a:rPr>
              <a:t>Açık Kaynak Ekolojisi, </a:t>
            </a:r>
            <a:r>
              <a:rPr lang="tr-TR" sz="2300" dirty="0" smtClean="0">
                <a:solidFill>
                  <a:schemeClr val="tx1">
                    <a:lumMod val="75000"/>
                    <a:lumOff val="25000"/>
                  </a:schemeClr>
                </a:solidFill>
              </a:rPr>
              <a:t>açık işbirliği yoluyla yeniliği artırmak, maliyetinin bir kısmından yapılabilen açık kaynaklı endüstriyel makineler geliştirmek ve tasarımları çevrimiçi olarak ücretsiz paylaşmak için açık kaynak ekonomisine sahip çiftçiler, mühendisler, mimarlar ve destekçilerden oluşan bir ağdır.</a:t>
            </a:r>
            <a:endParaRPr lang="en-IE" sz="2300" dirty="0">
              <a:solidFill>
                <a:schemeClr val="tx1">
                  <a:lumMod val="75000"/>
                  <a:lumOff val="25000"/>
                </a:schemeClr>
              </a:solidFill>
            </a:endParaRPr>
          </a:p>
          <a:p>
            <a:r>
              <a:rPr lang="en-IE" sz="2300" dirty="0" err="1" smtClean="0">
                <a:solidFill>
                  <a:schemeClr val="tx1">
                    <a:lumMod val="75000"/>
                    <a:lumOff val="25000"/>
                  </a:schemeClr>
                </a:solidFill>
              </a:rPr>
              <a:t>Diğerleri</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ağ</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efektleri</a:t>
            </a:r>
            <a:r>
              <a:rPr lang="en-IE" sz="2300" dirty="0" smtClean="0">
                <a:solidFill>
                  <a:schemeClr val="tx1">
                    <a:lumMod val="75000"/>
                    <a:lumOff val="25000"/>
                  </a:schemeClr>
                </a:solidFill>
              </a:rPr>
              <a:t>, </a:t>
            </a:r>
            <a:r>
              <a:rPr lang="tr-TR" sz="2300" dirty="0" smtClean="0">
                <a:solidFill>
                  <a:schemeClr val="tx1">
                    <a:lumMod val="75000"/>
                    <a:lumOff val="25000"/>
                  </a:schemeClr>
                </a:solidFill>
              </a:rPr>
              <a:t>BİT</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platformları</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sensörler</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dijital</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üretim</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teknolojileri</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eşler</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arası</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finansman</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platformları</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uygulamalar</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ve</a:t>
            </a:r>
            <a:r>
              <a:rPr lang="en-IE" sz="2300" dirty="0" smtClean="0">
                <a:solidFill>
                  <a:schemeClr val="tx1">
                    <a:lumMod val="75000"/>
                    <a:lumOff val="25000"/>
                  </a:schemeClr>
                </a:solidFill>
              </a:rPr>
              <a:t> </a:t>
            </a:r>
            <a:r>
              <a:rPr lang="en-IE" sz="2300" b="1" u="sng" dirty="0" err="1" smtClean="0">
                <a:solidFill>
                  <a:schemeClr val="accent1"/>
                </a:solidFill>
              </a:rPr>
              <a:t>Arduino</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gibi</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standartlaştırılmış</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açık</a:t>
            </a:r>
            <a:r>
              <a:rPr lang="en-IE" sz="2300" dirty="0" smtClean="0">
                <a:solidFill>
                  <a:schemeClr val="tx1">
                    <a:lumMod val="75000"/>
                    <a:lumOff val="25000"/>
                  </a:schemeClr>
                </a:solidFill>
              </a:rPr>
              <a:t> </a:t>
            </a:r>
            <a:r>
              <a:rPr lang="en-IE" sz="2300" dirty="0" err="1" smtClean="0">
                <a:solidFill>
                  <a:schemeClr val="tx1">
                    <a:lumMod val="75000"/>
                    <a:lumOff val="25000"/>
                  </a:schemeClr>
                </a:solidFill>
              </a:rPr>
              <a:t>donanımlardır</a:t>
            </a:r>
            <a:r>
              <a:rPr lang="en-IE" sz="2300" dirty="0" smtClean="0">
                <a:solidFill>
                  <a:schemeClr val="tx1">
                    <a:lumMod val="75000"/>
                    <a:lumOff val="25000"/>
                  </a:schemeClr>
                </a:solidFill>
              </a:rPr>
              <a:t>.</a:t>
            </a:r>
            <a:r>
              <a:rPr lang="tr-TR" sz="2300" dirty="0" smtClean="0">
                <a:solidFill>
                  <a:schemeClr val="tx1">
                    <a:lumMod val="75000"/>
                    <a:lumOff val="25000"/>
                  </a:schemeClr>
                </a:solidFill>
              </a:rPr>
              <a:t> </a:t>
            </a:r>
            <a:r>
              <a:rPr lang="tr-TR" sz="2300" b="1" i="1" u="sng" dirty="0" smtClean="0">
                <a:solidFill>
                  <a:schemeClr val="accent1"/>
                </a:solidFill>
              </a:rPr>
              <a:t>Fazla…</a:t>
            </a:r>
            <a:endParaRPr lang="en-IE" sz="2300" b="1" i="1" u="sng" dirty="0">
              <a:solidFill>
                <a:schemeClr val="accent1"/>
              </a:solidFill>
            </a:endParaRPr>
          </a:p>
        </p:txBody>
      </p:sp>
      <p:sp>
        <p:nvSpPr>
          <p:cNvPr id="7" name="Text Placeholder 5">
            <a:extLst>
              <a:ext uri="{FF2B5EF4-FFF2-40B4-BE49-F238E27FC236}">
                <a16:creationId xmlns:a16="http://schemas.microsoft.com/office/drawing/2014/main" xmlns="" id="{B14611DC-5491-472A-BAE9-8F1ED6584133}"/>
              </a:ext>
            </a:extLst>
          </p:cNvPr>
          <p:cNvSpPr txBox="1">
            <a:spLocks/>
          </p:cNvSpPr>
          <p:nvPr/>
        </p:nvSpPr>
        <p:spPr>
          <a:xfrm>
            <a:off x="3966827" y="189672"/>
            <a:ext cx="7923750"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pPr>
            <a:r>
              <a:rPr lang="tr-TR" b="1" dirty="0" smtClean="0">
                <a:solidFill>
                  <a:srgbClr val="ED2A59"/>
                </a:solidFill>
              </a:rPr>
              <a:t>Sosyal </a:t>
            </a:r>
            <a:r>
              <a:rPr lang="tr-TR" b="1" dirty="0" err="1" smtClean="0">
                <a:solidFill>
                  <a:srgbClr val="ED2A59"/>
                </a:solidFill>
              </a:rPr>
              <a:t>İnovasyon</a:t>
            </a:r>
            <a:r>
              <a:rPr lang="tr-TR" b="1" dirty="0" smtClean="0">
                <a:solidFill>
                  <a:srgbClr val="ED2A59"/>
                </a:solidFill>
              </a:rPr>
              <a:t> Fırsatları</a:t>
            </a:r>
            <a:endParaRPr lang="en-IE" b="1" dirty="0">
              <a:solidFill>
                <a:srgbClr val="ED2A59"/>
              </a:solidFill>
            </a:endParaRPr>
          </a:p>
          <a:p>
            <a:pPr algn="ctr">
              <a:spcBef>
                <a:spcPts val="0"/>
              </a:spcBef>
            </a:pPr>
            <a:endParaRPr lang="en-IE" b="1" dirty="0">
              <a:solidFill>
                <a:srgbClr val="ED2A59"/>
              </a:solidFill>
              <a:highlight>
                <a:srgbClr val="FFFF00"/>
              </a:highlight>
            </a:endParaRPr>
          </a:p>
        </p:txBody>
      </p:sp>
      <p:pic>
        <p:nvPicPr>
          <p:cNvPr id="3" name="Picture 2" descr="A picture containing tree, way, road, highway&#10;&#10;Description automatically generated">
            <a:extLst>
              <a:ext uri="{FF2B5EF4-FFF2-40B4-BE49-F238E27FC236}">
                <a16:creationId xmlns:a16="http://schemas.microsoft.com/office/drawing/2014/main" xmlns="" id="{E3D88C92-32BF-4B47-85A2-B15C6357A60D}"/>
              </a:ext>
            </a:extLst>
          </p:cNvPr>
          <p:cNvPicPr>
            <a:picLocks noChangeAspect="1"/>
          </p:cNvPicPr>
          <p:nvPr/>
        </p:nvPicPr>
        <p:blipFill rotWithShape="1">
          <a:blip r:embed="rId2"/>
          <a:srcRect l="12063" t="1157" r="9856"/>
          <a:stretch/>
        </p:blipFill>
        <p:spPr>
          <a:xfrm>
            <a:off x="0" y="238232"/>
            <a:ext cx="3486150" cy="6619768"/>
          </a:xfrm>
          <a:prstGeom prst="rect">
            <a:avLst/>
          </a:prstGeom>
        </p:spPr>
      </p:pic>
    </p:spTree>
    <p:extLst>
      <p:ext uri="{BB962C8B-B14F-4D97-AF65-F5344CB8AC3E}">
        <p14:creationId xmlns:p14="http://schemas.microsoft.com/office/powerpoint/2010/main" xmlns="" val="234055301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xmlns="" id="{CD5BE0B8-93A2-4FBD-BF54-8E8F0C298A3B}"/>
              </a:ext>
            </a:extLst>
          </p:cNvPr>
          <p:cNvSpPr>
            <a:spLocks noGrp="1"/>
          </p:cNvSpPr>
          <p:nvPr>
            <p:ph type="body" sz="quarter" idx="13"/>
          </p:nvPr>
        </p:nvSpPr>
        <p:spPr>
          <a:xfrm>
            <a:off x="5464681" y="122810"/>
            <a:ext cx="6243009" cy="697353"/>
          </a:xfrm>
        </p:spPr>
        <p:txBody>
          <a:bodyPr>
            <a:noAutofit/>
          </a:bodyPr>
          <a:lstStyle/>
          <a:p>
            <a:pPr>
              <a:spcBef>
                <a:spcPts val="0"/>
              </a:spcBef>
            </a:pPr>
            <a:r>
              <a:rPr lang="tr-TR" sz="4400" b="1" dirty="0" smtClean="0">
                <a:solidFill>
                  <a:srgbClr val="ED2A59"/>
                </a:solidFill>
              </a:rPr>
              <a:t>Düşünme Zamanı!</a:t>
            </a:r>
            <a:r>
              <a:rPr lang="en-IE" sz="4400" b="1" dirty="0" smtClean="0">
                <a:solidFill>
                  <a:srgbClr val="ED2A59"/>
                </a:solidFill>
              </a:rPr>
              <a:t> </a:t>
            </a:r>
            <a:endParaRPr lang="en-IE" sz="4400" b="1" dirty="0">
              <a:solidFill>
                <a:srgbClr val="ED2A59"/>
              </a:solidFill>
            </a:endParaRPr>
          </a:p>
        </p:txBody>
      </p:sp>
      <p:sp>
        <p:nvSpPr>
          <p:cNvPr id="7" name="Text Placeholder 6">
            <a:extLst>
              <a:ext uri="{FF2B5EF4-FFF2-40B4-BE49-F238E27FC236}">
                <a16:creationId xmlns:a16="http://schemas.microsoft.com/office/drawing/2014/main" xmlns="" id="{0D039ACA-412E-4AF1-89F5-14D5E2D9D5D4}"/>
              </a:ext>
            </a:extLst>
          </p:cNvPr>
          <p:cNvSpPr>
            <a:spLocks noGrp="1"/>
          </p:cNvSpPr>
          <p:nvPr>
            <p:ph type="body" sz="quarter" idx="14"/>
          </p:nvPr>
        </p:nvSpPr>
        <p:spPr>
          <a:xfrm>
            <a:off x="5323438" y="879466"/>
            <a:ext cx="6384252" cy="2592420"/>
          </a:xfrm>
        </p:spPr>
        <p:txBody>
          <a:bodyPr/>
          <a:lstStyle/>
          <a:p>
            <a:pPr algn="ctr"/>
            <a:r>
              <a:rPr lang="tr-TR" sz="3200" b="1" dirty="0" smtClean="0">
                <a:solidFill>
                  <a:srgbClr val="40A67A"/>
                </a:solidFill>
                <a:latin typeface="INGMe"/>
              </a:rPr>
              <a:t>Geleceğin Sosyal Dijital </a:t>
            </a:r>
            <a:r>
              <a:rPr lang="tr-TR" sz="3200" b="1" dirty="0" err="1" smtClean="0">
                <a:solidFill>
                  <a:srgbClr val="40A67A"/>
                </a:solidFill>
                <a:latin typeface="INGMe"/>
              </a:rPr>
              <a:t>İnovasyon</a:t>
            </a:r>
            <a:r>
              <a:rPr lang="tr-TR" sz="3200" b="1" dirty="0" smtClean="0">
                <a:solidFill>
                  <a:srgbClr val="40A67A"/>
                </a:solidFill>
                <a:latin typeface="INGMe"/>
              </a:rPr>
              <a:t> Fark Yaratanları</a:t>
            </a:r>
            <a:endParaRPr lang="en-IE" sz="3200" b="1" i="0" dirty="0">
              <a:solidFill>
                <a:srgbClr val="40A67A"/>
              </a:solidFill>
              <a:effectLst/>
              <a:latin typeface="INGMe"/>
            </a:endParaRPr>
          </a:p>
          <a:p>
            <a:pPr algn="ctr"/>
            <a:r>
              <a:rPr lang="en-IE" dirty="0" err="1" smtClean="0">
                <a:solidFill>
                  <a:srgbClr val="333333"/>
                </a:solidFill>
                <a:latin typeface="INGMe"/>
              </a:rPr>
              <a:t>Geleceğin</a:t>
            </a:r>
            <a:r>
              <a:rPr lang="en-IE" dirty="0" smtClean="0">
                <a:solidFill>
                  <a:srgbClr val="333333"/>
                </a:solidFill>
                <a:latin typeface="INGMe"/>
              </a:rPr>
              <a:t> </a:t>
            </a:r>
            <a:r>
              <a:rPr lang="en-IE" dirty="0" err="1" smtClean="0">
                <a:solidFill>
                  <a:srgbClr val="333333"/>
                </a:solidFill>
                <a:latin typeface="INGMe"/>
              </a:rPr>
              <a:t>bir</a:t>
            </a:r>
            <a:r>
              <a:rPr lang="en-IE" dirty="0" smtClean="0">
                <a:solidFill>
                  <a:srgbClr val="333333"/>
                </a:solidFill>
                <a:latin typeface="INGMe"/>
              </a:rPr>
              <a:t> </a:t>
            </a:r>
            <a:r>
              <a:rPr lang="en-IE" dirty="0" err="1" smtClean="0">
                <a:solidFill>
                  <a:srgbClr val="333333"/>
                </a:solidFill>
                <a:latin typeface="INGMe"/>
              </a:rPr>
              <a:t>parçası</a:t>
            </a:r>
            <a:r>
              <a:rPr lang="en-IE" dirty="0" smtClean="0">
                <a:solidFill>
                  <a:srgbClr val="333333"/>
                </a:solidFill>
                <a:latin typeface="INGMe"/>
              </a:rPr>
              <a:t> </a:t>
            </a:r>
            <a:r>
              <a:rPr lang="en-IE" dirty="0" err="1" smtClean="0">
                <a:solidFill>
                  <a:srgbClr val="333333"/>
                </a:solidFill>
                <a:latin typeface="INGMe"/>
              </a:rPr>
              <a:t>olmak</a:t>
            </a:r>
            <a:r>
              <a:rPr lang="en-IE" dirty="0" smtClean="0">
                <a:solidFill>
                  <a:srgbClr val="333333"/>
                </a:solidFill>
                <a:latin typeface="INGMe"/>
              </a:rPr>
              <a:t> </a:t>
            </a:r>
            <a:r>
              <a:rPr lang="en-IE" dirty="0" err="1" smtClean="0">
                <a:solidFill>
                  <a:srgbClr val="333333"/>
                </a:solidFill>
                <a:latin typeface="INGMe"/>
              </a:rPr>
              <a:t>ve</a:t>
            </a:r>
            <a:r>
              <a:rPr lang="en-IE" dirty="0" smtClean="0">
                <a:solidFill>
                  <a:srgbClr val="333333"/>
                </a:solidFill>
                <a:latin typeface="INGMe"/>
              </a:rPr>
              <a:t> </a:t>
            </a:r>
            <a:r>
              <a:rPr lang="en-IE" dirty="0" err="1" smtClean="0">
                <a:solidFill>
                  <a:srgbClr val="333333"/>
                </a:solidFill>
                <a:latin typeface="INGMe"/>
              </a:rPr>
              <a:t>Sosyal</a:t>
            </a:r>
            <a:r>
              <a:rPr lang="en-IE" dirty="0" smtClean="0">
                <a:solidFill>
                  <a:srgbClr val="333333"/>
                </a:solidFill>
                <a:latin typeface="INGMe"/>
              </a:rPr>
              <a:t> </a:t>
            </a:r>
            <a:r>
              <a:rPr lang="en-IE" dirty="0" err="1" smtClean="0">
                <a:solidFill>
                  <a:srgbClr val="333333"/>
                </a:solidFill>
                <a:latin typeface="INGMe"/>
              </a:rPr>
              <a:t>Fark</a:t>
            </a:r>
            <a:r>
              <a:rPr lang="en-IE" dirty="0" smtClean="0">
                <a:solidFill>
                  <a:srgbClr val="333333"/>
                </a:solidFill>
                <a:latin typeface="INGMe"/>
              </a:rPr>
              <a:t> </a:t>
            </a:r>
            <a:r>
              <a:rPr lang="en-IE" dirty="0" err="1" smtClean="0">
                <a:solidFill>
                  <a:srgbClr val="333333"/>
                </a:solidFill>
                <a:latin typeface="INGMe"/>
              </a:rPr>
              <a:t>Yaratanlar</a:t>
            </a:r>
            <a:r>
              <a:rPr lang="en-IE" dirty="0" smtClean="0">
                <a:solidFill>
                  <a:srgbClr val="333333"/>
                </a:solidFill>
                <a:latin typeface="INGMe"/>
              </a:rPr>
              <a:t> </a:t>
            </a:r>
            <a:r>
              <a:rPr lang="en-IE" dirty="0" err="1" smtClean="0">
                <a:solidFill>
                  <a:srgbClr val="333333"/>
                </a:solidFill>
                <a:latin typeface="INGMe"/>
              </a:rPr>
              <a:t>olmak</a:t>
            </a:r>
            <a:r>
              <a:rPr lang="en-IE" dirty="0" smtClean="0">
                <a:solidFill>
                  <a:srgbClr val="333333"/>
                </a:solidFill>
                <a:latin typeface="INGMe"/>
              </a:rPr>
              <a:t> </a:t>
            </a:r>
            <a:r>
              <a:rPr lang="en-IE" dirty="0" err="1" smtClean="0">
                <a:solidFill>
                  <a:srgbClr val="333333"/>
                </a:solidFill>
                <a:latin typeface="INGMe"/>
              </a:rPr>
              <a:t>için</a:t>
            </a:r>
            <a:r>
              <a:rPr lang="en-IE" dirty="0" smtClean="0">
                <a:solidFill>
                  <a:srgbClr val="333333"/>
                </a:solidFill>
                <a:latin typeface="INGMe"/>
              </a:rPr>
              <a:t> </a:t>
            </a:r>
            <a:r>
              <a:rPr lang="en-IE" dirty="0" err="1" smtClean="0">
                <a:solidFill>
                  <a:srgbClr val="333333"/>
                </a:solidFill>
                <a:latin typeface="INGMe"/>
              </a:rPr>
              <a:t>daha</a:t>
            </a:r>
            <a:r>
              <a:rPr lang="en-IE" dirty="0" smtClean="0">
                <a:solidFill>
                  <a:srgbClr val="333333"/>
                </a:solidFill>
                <a:latin typeface="INGMe"/>
              </a:rPr>
              <a:t> </a:t>
            </a:r>
            <a:r>
              <a:rPr lang="en-IE" dirty="0" err="1" smtClean="0">
                <a:solidFill>
                  <a:srgbClr val="333333"/>
                </a:solidFill>
                <a:latin typeface="INGMe"/>
              </a:rPr>
              <a:t>büyük</a:t>
            </a:r>
            <a:r>
              <a:rPr lang="en-IE" dirty="0" smtClean="0">
                <a:solidFill>
                  <a:srgbClr val="333333"/>
                </a:solidFill>
                <a:latin typeface="INGMe"/>
              </a:rPr>
              <a:t> </a:t>
            </a:r>
            <a:r>
              <a:rPr lang="en-IE" dirty="0" err="1" smtClean="0">
                <a:solidFill>
                  <a:srgbClr val="333333"/>
                </a:solidFill>
                <a:latin typeface="INGMe"/>
              </a:rPr>
              <a:t>iyilik</a:t>
            </a:r>
            <a:r>
              <a:rPr lang="en-IE" dirty="0" smtClean="0">
                <a:solidFill>
                  <a:srgbClr val="333333"/>
                </a:solidFill>
                <a:latin typeface="INGMe"/>
              </a:rPr>
              <a:t> </a:t>
            </a:r>
            <a:r>
              <a:rPr lang="en-IE" dirty="0" err="1" smtClean="0">
                <a:solidFill>
                  <a:srgbClr val="333333"/>
                </a:solidFill>
                <a:latin typeface="INGMe"/>
              </a:rPr>
              <a:t>konusunda</a:t>
            </a:r>
            <a:r>
              <a:rPr lang="en-IE" dirty="0" smtClean="0">
                <a:solidFill>
                  <a:srgbClr val="333333"/>
                </a:solidFill>
                <a:latin typeface="INGMe"/>
              </a:rPr>
              <a:t> </a:t>
            </a:r>
            <a:r>
              <a:rPr lang="en-IE" dirty="0" err="1" smtClean="0">
                <a:solidFill>
                  <a:srgbClr val="333333"/>
                </a:solidFill>
                <a:latin typeface="INGMe"/>
              </a:rPr>
              <a:t>azimli</a:t>
            </a:r>
            <a:r>
              <a:rPr lang="en-IE" dirty="0" smtClean="0">
                <a:solidFill>
                  <a:srgbClr val="333333"/>
                </a:solidFill>
                <a:latin typeface="INGMe"/>
              </a:rPr>
              <a:t> </a:t>
            </a:r>
            <a:r>
              <a:rPr lang="en-IE" dirty="0" err="1" smtClean="0">
                <a:solidFill>
                  <a:srgbClr val="333333"/>
                </a:solidFill>
                <a:latin typeface="INGMe"/>
              </a:rPr>
              <a:t>olmanız</a:t>
            </a:r>
            <a:r>
              <a:rPr lang="en-IE" dirty="0" smtClean="0">
                <a:solidFill>
                  <a:srgbClr val="333333"/>
                </a:solidFill>
                <a:latin typeface="INGMe"/>
              </a:rPr>
              <a:t> </a:t>
            </a:r>
            <a:r>
              <a:rPr lang="en-IE" dirty="0" err="1" smtClean="0">
                <a:solidFill>
                  <a:srgbClr val="333333"/>
                </a:solidFill>
                <a:latin typeface="INGMe"/>
              </a:rPr>
              <a:t>gerekir</a:t>
            </a:r>
            <a:r>
              <a:rPr lang="en-IE" dirty="0" smtClean="0">
                <a:solidFill>
                  <a:srgbClr val="333333"/>
                </a:solidFill>
                <a:latin typeface="INGMe"/>
              </a:rPr>
              <a:t>. </a:t>
            </a:r>
            <a:r>
              <a:rPr lang="en-IE" dirty="0" err="1" smtClean="0">
                <a:solidFill>
                  <a:srgbClr val="333333"/>
                </a:solidFill>
                <a:latin typeface="INGMe"/>
              </a:rPr>
              <a:t>Kendinizden</a:t>
            </a:r>
            <a:r>
              <a:rPr lang="en-IE" dirty="0" smtClean="0">
                <a:solidFill>
                  <a:srgbClr val="333333"/>
                </a:solidFill>
                <a:latin typeface="INGMe"/>
              </a:rPr>
              <a:t> </a:t>
            </a:r>
            <a:r>
              <a:rPr lang="en-IE" dirty="0" err="1" smtClean="0">
                <a:solidFill>
                  <a:srgbClr val="333333"/>
                </a:solidFill>
                <a:latin typeface="INGMe"/>
              </a:rPr>
              <a:t>daha</a:t>
            </a:r>
            <a:r>
              <a:rPr lang="en-IE" dirty="0" smtClean="0">
                <a:solidFill>
                  <a:srgbClr val="333333"/>
                </a:solidFill>
                <a:latin typeface="INGMe"/>
              </a:rPr>
              <a:t> </a:t>
            </a:r>
            <a:r>
              <a:rPr lang="en-IE" dirty="0" err="1" smtClean="0">
                <a:solidFill>
                  <a:srgbClr val="333333"/>
                </a:solidFill>
                <a:latin typeface="INGMe"/>
              </a:rPr>
              <a:t>büyük</a:t>
            </a:r>
            <a:r>
              <a:rPr lang="en-IE" dirty="0" smtClean="0">
                <a:solidFill>
                  <a:srgbClr val="333333"/>
                </a:solidFill>
                <a:latin typeface="INGMe"/>
              </a:rPr>
              <a:t> </a:t>
            </a:r>
            <a:r>
              <a:rPr lang="en-IE" dirty="0" err="1" smtClean="0">
                <a:solidFill>
                  <a:srgbClr val="333333"/>
                </a:solidFill>
                <a:latin typeface="INGMe"/>
              </a:rPr>
              <a:t>bir</a:t>
            </a:r>
            <a:r>
              <a:rPr lang="en-IE" dirty="0" smtClean="0">
                <a:solidFill>
                  <a:srgbClr val="333333"/>
                </a:solidFill>
                <a:latin typeface="INGMe"/>
              </a:rPr>
              <a:t> </a:t>
            </a:r>
            <a:r>
              <a:rPr lang="en-IE" dirty="0" err="1" smtClean="0">
                <a:solidFill>
                  <a:srgbClr val="333333"/>
                </a:solidFill>
                <a:latin typeface="INGMe"/>
              </a:rPr>
              <a:t>şeye</a:t>
            </a:r>
            <a:r>
              <a:rPr lang="en-IE" dirty="0" smtClean="0">
                <a:solidFill>
                  <a:srgbClr val="333333"/>
                </a:solidFill>
                <a:latin typeface="INGMe"/>
              </a:rPr>
              <a:t> </a:t>
            </a:r>
            <a:r>
              <a:rPr lang="en-IE" dirty="0" err="1" smtClean="0">
                <a:solidFill>
                  <a:srgbClr val="333333"/>
                </a:solidFill>
                <a:latin typeface="INGMe"/>
              </a:rPr>
              <a:t>kendinizi</a:t>
            </a:r>
            <a:r>
              <a:rPr lang="en-IE" dirty="0" smtClean="0">
                <a:solidFill>
                  <a:srgbClr val="333333"/>
                </a:solidFill>
                <a:latin typeface="INGMe"/>
              </a:rPr>
              <a:t> </a:t>
            </a:r>
            <a:r>
              <a:rPr lang="en-IE" dirty="0" err="1" smtClean="0">
                <a:solidFill>
                  <a:srgbClr val="333333"/>
                </a:solidFill>
                <a:latin typeface="INGMe"/>
              </a:rPr>
              <a:t>adamalısınız</a:t>
            </a:r>
            <a:r>
              <a:rPr lang="en-IE" dirty="0" smtClean="0">
                <a:solidFill>
                  <a:srgbClr val="333333"/>
                </a:solidFill>
                <a:latin typeface="INGMe"/>
              </a:rPr>
              <a:t> </a:t>
            </a:r>
            <a:r>
              <a:rPr lang="en-IE" dirty="0" err="1" smtClean="0">
                <a:solidFill>
                  <a:srgbClr val="333333"/>
                </a:solidFill>
                <a:latin typeface="INGMe"/>
              </a:rPr>
              <a:t>ve</a:t>
            </a:r>
            <a:r>
              <a:rPr lang="en-IE" dirty="0" smtClean="0">
                <a:solidFill>
                  <a:srgbClr val="333333"/>
                </a:solidFill>
                <a:latin typeface="INGMe"/>
              </a:rPr>
              <a:t> </a:t>
            </a:r>
            <a:r>
              <a:rPr lang="en-IE" dirty="0" err="1" smtClean="0">
                <a:solidFill>
                  <a:srgbClr val="333333"/>
                </a:solidFill>
                <a:latin typeface="INGMe"/>
              </a:rPr>
              <a:t>ilerlemenin</a:t>
            </a:r>
            <a:r>
              <a:rPr lang="en-IE" dirty="0" smtClean="0">
                <a:solidFill>
                  <a:srgbClr val="333333"/>
                </a:solidFill>
                <a:latin typeface="INGMe"/>
              </a:rPr>
              <a:t> her </a:t>
            </a:r>
            <a:r>
              <a:rPr lang="en-IE" dirty="0" err="1" smtClean="0">
                <a:solidFill>
                  <a:srgbClr val="333333"/>
                </a:solidFill>
                <a:latin typeface="INGMe"/>
              </a:rPr>
              <a:t>zaman</a:t>
            </a:r>
            <a:r>
              <a:rPr lang="en-IE" dirty="0" smtClean="0">
                <a:solidFill>
                  <a:srgbClr val="333333"/>
                </a:solidFill>
                <a:latin typeface="INGMe"/>
              </a:rPr>
              <a:t> </a:t>
            </a:r>
            <a:r>
              <a:rPr lang="en-IE" dirty="0" err="1" smtClean="0">
                <a:solidFill>
                  <a:srgbClr val="333333"/>
                </a:solidFill>
                <a:latin typeface="INGMe"/>
              </a:rPr>
              <a:t>mümkün</a:t>
            </a:r>
            <a:r>
              <a:rPr lang="en-IE" dirty="0" smtClean="0">
                <a:solidFill>
                  <a:srgbClr val="333333"/>
                </a:solidFill>
                <a:latin typeface="INGMe"/>
              </a:rPr>
              <a:t> </a:t>
            </a:r>
            <a:r>
              <a:rPr lang="en-IE" dirty="0" err="1" smtClean="0">
                <a:solidFill>
                  <a:srgbClr val="333333"/>
                </a:solidFill>
                <a:latin typeface="INGMe"/>
              </a:rPr>
              <a:t>olduğuna</a:t>
            </a:r>
            <a:r>
              <a:rPr lang="en-IE" dirty="0" smtClean="0">
                <a:solidFill>
                  <a:srgbClr val="333333"/>
                </a:solidFill>
                <a:latin typeface="INGMe"/>
              </a:rPr>
              <a:t> </a:t>
            </a:r>
            <a:r>
              <a:rPr lang="en-IE" dirty="0" err="1" smtClean="0">
                <a:solidFill>
                  <a:srgbClr val="333333"/>
                </a:solidFill>
                <a:latin typeface="INGMe"/>
              </a:rPr>
              <a:t>inanmalısınız</a:t>
            </a:r>
            <a:r>
              <a:rPr lang="en-IE" dirty="0" smtClean="0">
                <a:solidFill>
                  <a:srgbClr val="333333"/>
                </a:solidFill>
                <a:latin typeface="INGMe"/>
              </a:rPr>
              <a:t>. Bu </a:t>
            </a:r>
            <a:r>
              <a:rPr lang="en-IE" dirty="0" err="1" smtClean="0">
                <a:solidFill>
                  <a:srgbClr val="333333"/>
                </a:solidFill>
                <a:latin typeface="INGMe"/>
              </a:rPr>
              <a:t>modüldeki</a:t>
            </a:r>
            <a:r>
              <a:rPr lang="en-IE" dirty="0" smtClean="0">
                <a:solidFill>
                  <a:srgbClr val="333333"/>
                </a:solidFill>
                <a:latin typeface="INGMe"/>
              </a:rPr>
              <a:t> </a:t>
            </a:r>
            <a:r>
              <a:rPr lang="en-IE" dirty="0" err="1" smtClean="0">
                <a:solidFill>
                  <a:srgbClr val="333333"/>
                </a:solidFill>
                <a:latin typeface="INGMe"/>
              </a:rPr>
              <a:t>vaka</a:t>
            </a:r>
            <a:r>
              <a:rPr lang="en-IE" dirty="0" smtClean="0">
                <a:solidFill>
                  <a:srgbClr val="333333"/>
                </a:solidFill>
                <a:latin typeface="INGMe"/>
              </a:rPr>
              <a:t> </a:t>
            </a:r>
            <a:r>
              <a:rPr lang="en-IE" dirty="0" err="1" smtClean="0">
                <a:solidFill>
                  <a:srgbClr val="333333"/>
                </a:solidFill>
                <a:latin typeface="INGMe"/>
              </a:rPr>
              <a:t>çalışmaları</a:t>
            </a:r>
            <a:r>
              <a:rPr lang="en-IE" dirty="0" smtClean="0">
                <a:solidFill>
                  <a:srgbClr val="333333"/>
                </a:solidFill>
                <a:latin typeface="INGMe"/>
              </a:rPr>
              <a:t> </a:t>
            </a:r>
            <a:r>
              <a:rPr lang="en-IE" dirty="0" err="1" smtClean="0">
                <a:solidFill>
                  <a:srgbClr val="333333"/>
                </a:solidFill>
                <a:latin typeface="INGMe"/>
              </a:rPr>
              <a:t>ve</a:t>
            </a:r>
            <a:r>
              <a:rPr lang="en-IE" dirty="0" smtClean="0">
                <a:solidFill>
                  <a:srgbClr val="333333"/>
                </a:solidFill>
                <a:latin typeface="INGMe"/>
              </a:rPr>
              <a:t> </a:t>
            </a:r>
            <a:r>
              <a:rPr lang="en-IE" dirty="0" err="1" smtClean="0">
                <a:solidFill>
                  <a:srgbClr val="333333"/>
                </a:solidFill>
                <a:latin typeface="INGMe"/>
              </a:rPr>
              <a:t>örnekler</a:t>
            </a:r>
            <a:r>
              <a:rPr lang="en-IE" dirty="0" smtClean="0">
                <a:solidFill>
                  <a:srgbClr val="333333"/>
                </a:solidFill>
                <a:latin typeface="INGMe"/>
              </a:rPr>
              <a:t> </a:t>
            </a:r>
            <a:r>
              <a:rPr lang="en-IE" dirty="0" err="1" smtClean="0">
                <a:solidFill>
                  <a:srgbClr val="333333"/>
                </a:solidFill>
                <a:latin typeface="INGMe"/>
              </a:rPr>
              <a:t>koleksiyonu</a:t>
            </a:r>
            <a:r>
              <a:rPr lang="en-IE" dirty="0" smtClean="0">
                <a:solidFill>
                  <a:srgbClr val="333333"/>
                </a:solidFill>
                <a:latin typeface="INGMe"/>
              </a:rPr>
              <a:t>, </a:t>
            </a:r>
            <a:r>
              <a:rPr lang="en-IE" dirty="0" err="1" smtClean="0">
                <a:solidFill>
                  <a:srgbClr val="333333"/>
                </a:solidFill>
                <a:latin typeface="INGMe"/>
              </a:rPr>
              <a:t>işbirliği</a:t>
            </a:r>
            <a:r>
              <a:rPr lang="en-IE" dirty="0" smtClean="0">
                <a:solidFill>
                  <a:srgbClr val="333333"/>
                </a:solidFill>
                <a:latin typeface="INGMe"/>
              </a:rPr>
              <a:t> </a:t>
            </a:r>
            <a:r>
              <a:rPr lang="en-IE" dirty="0" err="1" smtClean="0">
                <a:solidFill>
                  <a:srgbClr val="333333"/>
                </a:solidFill>
                <a:latin typeface="INGMe"/>
              </a:rPr>
              <a:t>ve</a:t>
            </a:r>
            <a:r>
              <a:rPr lang="en-IE" dirty="0" smtClean="0">
                <a:solidFill>
                  <a:srgbClr val="333333"/>
                </a:solidFill>
                <a:latin typeface="INGMe"/>
              </a:rPr>
              <a:t> </a:t>
            </a:r>
            <a:r>
              <a:rPr lang="en-IE" dirty="0" err="1" smtClean="0">
                <a:solidFill>
                  <a:srgbClr val="333333"/>
                </a:solidFill>
                <a:latin typeface="INGMe"/>
              </a:rPr>
              <a:t>yenilikçi</a:t>
            </a:r>
            <a:r>
              <a:rPr lang="en-IE" dirty="0" smtClean="0">
                <a:solidFill>
                  <a:srgbClr val="333333"/>
                </a:solidFill>
                <a:latin typeface="INGMe"/>
              </a:rPr>
              <a:t> </a:t>
            </a:r>
            <a:r>
              <a:rPr lang="en-IE" dirty="0" err="1" smtClean="0">
                <a:solidFill>
                  <a:srgbClr val="333333"/>
                </a:solidFill>
                <a:latin typeface="INGMe"/>
              </a:rPr>
              <a:t>fikirlerle</a:t>
            </a:r>
            <a:r>
              <a:rPr lang="en-IE" dirty="0" smtClean="0">
                <a:solidFill>
                  <a:srgbClr val="333333"/>
                </a:solidFill>
                <a:latin typeface="INGMe"/>
              </a:rPr>
              <a:t> </a:t>
            </a:r>
            <a:r>
              <a:rPr lang="en-IE" dirty="0" err="1" smtClean="0">
                <a:solidFill>
                  <a:srgbClr val="333333"/>
                </a:solidFill>
                <a:latin typeface="INGMe"/>
              </a:rPr>
              <a:t>misyon</a:t>
            </a:r>
            <a:r>
              <a:rPr lang="en-IE" dirty="0" smtClean="0">
                <a:solidFill>
                  <a:srgbClr val="333333"/>
                </a:solidFill>
                <a:latin typeface="INGMe"/>
              </a:rPr>
              <a:t> </a:t>
            </a:r>
            <a:r>
              <a:rPr lang="en-IE" dirty="0" err="1" smtClean="0">
                <a:solidFill>
                  <a:srgbClr val="333333"/>
                </a:solidFill>
                <a:latin typeface="INGMe"/>
              </a:rPr>
              <a:t>geliştiren</a:t>
            </a:r>
            <a:r>
              <a:rPr lang="en-IE" dirty="0" smtClean="0">
                <a:solidFill>
                  <a:srgbClr val="333333"/>
                </a:solidFill>
                <a:latin typeface="INGMe"/>
              </a:rPr>
              <a:t> </a:t>
            </a:r>
            <a:r>
              <a:rPr lang="en-IE" dirty="0" err="1" smtClean="0">
                <a:solidFill>
                  <a:srgbClr val="333333"/>
                </a:solidFill>
                <a:latin typeface="INGMe"/>
              </a:rPr>
              <a:t>ve</a:t>
            </a:r>
            <a:r>
              <a:rPr lang="en-IE" dirty="0" smtClean="0">
                <a:solidFill>
                  <a:srgbClr val="333333"/>
                </a:solidFill>
                <a:latin typeface="INGMe"/>
              </a:rPr>
              <a:t> </a:t>
            </a:r>
            <a:r>
              <a:rPr lang="en-IE" dirty="0" err="1" smtClean="0">
                <a:solidFill>
                  <a:srgbClr val="333333"/>
                </a:solidFill>
                <a:latin typeface="INGMe"/>
              </a:rPr>
              <a:t>bir</a:t>
            </a:r>
            <a:r>
              <a:rPr lang="en-IE" dirty="0" smtClean="0">
                <a:solidFill>
                  <a:srgbClr val="333333"/>
                </a:solidFill>
                <a:latin typeface="INGMe"/>
              </a:rPr>
              <a:t> DSİ </a:t>
            </a:r>
            <a:r>
              <a:rPr lang="en-IE" dirty="0" err="1" smtClean="0">
                <a:solidFill>
                  <a:srgbClr val="333333"/>
                </a:solidFill>
                <a:latin typeface="INGMe"/>
              </a:rPr>
              <a:t>inşa</a:t>
            </a:r>
            <a:r>
              <a:rPr lang="en-IE" dirty="0" smtClean="0">
                <a:solidFill>
                  <a:srgbClr val="333333"/>
                </a:solidFill>
                <a:latin typeface="INGMe"/>
              </a:rPr>
              <a:t> </a:t>
            </a:r>
            <a:r>
              <a:rPr lang="en-IE" dirty="0" err="1" smtClean="0">
                <a:solidFill>
                  <a:srgbClr val="333333"/>
                </a:solidFill>
                <a:latin typeface="INGMe"/>
              </a:rPr>
              <a:t>eden</a:t>
            </a:r>
            <a:r>
              <a:rPr lang="en-IE" dirty="0" smtClean="0">
                <a:solidFill>
                  <a:srgbClr val="333333"/>
                </a:solidFill>
                <a:latin typeface="INGMe"/>
              </a:rPr>
              <a:t> </a:t>
            </a:r>
            <a:r>
              <a:rPr lang="en-IE" dirty="0" err="1" smtClean="0">
                <a:solidFill>
                  <a:srgbClr val="333333"/>
                </a:solidFill>
                <a:latin typeface="INGMe"/>
              </a:rPr>
              <a:t>gençlere</a:t>
            </a:r>
            <a:r>
              <a:rPr lang="en-IE" dirty="0" smtClean="0">
                <a:solidFill>
                  <a:srgbClr val="333333"/>
                </a:solidFill>
                <a:latin typeface="INGMe"/>
              </a:rPr>
              <a:t> </a:t>
            </a:r>
            <a:r>
              <a:rPr lang="en-IE" dirty="0" err="1" smtClean="0">
                <a:solidFill>
                  <a:srgbClr val="333333"/>
                </a:solidFill>
                <a:latin typeface="INGMe"/>
              </a:rPr>
              <a:t>ışık</a:t>
            </a:r>
            <a:r>
              <a:rPr lang="en-IE" dirty="0" smtClean="0">
                <a:solidFill>
                  <a:srgbClr val="333333"/>
                </a:solidFill>
                <a:latin typeface="INGMe"/>
              </a:rPr>
              <a:t> </a:t>
            </a:r>
            <a:r>
              <a:rPr lang="en-IE" dirty="0" err="1" smtClean="0">
                <a:solidFill>
                  <a:srgbClr val="333333"/>
                </a:solidFill>
                <a:latin typeface="INGMe"/>
              </a:rPr>
              <a:t>tutmuştur</a:t>
            </a:r>
            <a:r>
              <a:rPr lang="en-IE" dirty="0" smtClean="0">
                <a:solidFill>
                  <a:srgbClr val="333333"/>
                </a:solidFill>
                <a:latin typeface="INGMe"/>
              </a:rPr>
              <a:t>. </a:t>
            </a:r>
            <a:r>
              <a:rPr lang="en-IE" dirty="0" err="1" smtClean="0">
                <a:solidFill>
                  <a:srgbClr val="333333"/>
                </a:solidFill>
                <a:latin typeface="INGMe"/>
              </a:rPr>
              <a:t>Sürdürülebilir</a:t>
            </a:r>
            <a:r>
              <a:rPr lang="en-IE" dirty="0" smtClean="0">
                <a:solidFill>
                  <a:srgbClr val="333333"/>
                </a:solidFill>
                <a:latin typeface="INGMe"/>
              </a:rPr>
              <a:t> </a:t>
            </a:r>
            <a:r>
              <a:rPr lang="en-IE" dirty="0" err="1" smtClean="0">
                <a:solidFill>
                  <a:srgbClr val="333333"/>
                </a:solidFill>
                <a:latin typeface="INGMe"/>
              </a:rPr>
              <a:t>bir</a:t>
            </a:r>
            <a:r>
              <a:rPr lang="en-IE" dirty="0" smtClean="0">
                <a:solidFill>
                  <a:srgbClr val="333333"/>
                </a:solidFill>
                <a:latin typeface="INGMe"/>
              </a:rPr>
              <a:t> </a:t>
            </a:r>
            <a:r>
              <a:rPr lang="en-IE" dirty="0" err="1" smtClean="0">
                <a:solidFill>
                  <a:srgbClr val="333333"/>
                </a:solidFill>
                <a:latin typeface="INGMe"/>
              </a:rPr>
              <a:t>şekilde</a:t>
            </a:r>
            <a:r>
              <a:rPr lang="en-IE" dirty="0" smtClean="0">
                <a:solidFill>
                  <a:srgbClr val="333333"/>
                </a:solidFill>
                <a:latin typeface="INGMe"/>
              </a:rPr>
              <a:t> </a:t>
            </a:r>
            <a:r>
              <a:rPr lang="en-IE" dirty="0" err="1" smtClean="0">
                <a:solidFill>
                  <a:srgbClr val="333333"/>
                </a:solidFill>
                <a:latin typeface="INGMe"/>
              </a:rPr>
              <a:t>nasıl</a:t>
            </a:r>
            <a:r>
              <a:rPr lang="en-IE" dirty="0" smtClean="0">
                <a:solidFill>
                  <a:srgbClr val="333333"/>
                </a:solidFill>
                <a:latin typeface="INGMe"/>
              </a:rPr>
              <a:t> </a:t>
            </a:r>
            <a:r>
              <a:rPr lang="en-IE" dirty="0" err="1" smtClean="0">
                <a:solidFill>
                  <a:srgbClr val="333333"/>
                </a:solidFill>
                <a:latin typeface="INGMe"/>
              </a:rPr>
              <a:t>iş</a:t>
            </a:r>
            <a:r>
              <a:rPr lang="en-IE" dirty="0" smtClean="0">
                <a:solidFill>
                  <a:srgbClr val="333333"/>
                </a:solidFill>
                <a:latin typeface="INGMe"/>
              </a:rPr>
              <a:t> </a:t>
            </a:r>
            <a:r>
              <a:rPr lang="en-IE" dirty="0" err="1" smtClean="0">
                <a:solidFill>
                  <a:srgbClr val="333333"/>
                </a:solidFill>
                <a:latin typeface="INGMe"/>
              </a:rPr>
              <a:t>yapılacağını</a:t>
            </a:r>
            <a:r>
              <a:rPr lang="en-IE" dirty="0" smtClean="0">
                <a:solidFill>
                  <a:srgbClr val="333333"/>
                </a:solidFill>
                <a:latin typeface="INGMe"/>
              </a:rPr>
              <a:t> </a:t>
            </a:r>
            <a:r>
              <a:rPr lang="en-IE" dirty="0" err="1" smtClean="0">
                <a:solidFill>
                  <a:srgbClr val="333333"/>
                </a:solidFill>
                <a:latin typeface="INGMe"/>
              </a:rPr>
              <a:t>gösterdiler</a:t>
            </a:r>
            <a:r>
              <a:rPr lang="en-IE" dirty="0" smtClean="0">
                <a:solidFill>
                  <a:srgbClr val="333333"/>
                </a:solidFill>
                <a:latin typeface="INGMe"/>
              </a:rPr>
              <a:t>, </a:t>
            </a:r>
            <a:r>
              <a:rPr lang="en-IE" dirty="0" err="1" smtClean="0">
                <a:solidFill>
                  <a:srgbClr val="333333"/>
                </a:solidFill>
                <a:latin typeface="INGMe"/>
              </a:rPr>
              <a:t>örneğin</a:t>
            </a:r>
            <a:r>
              <a:rPr lang="en-IE" dirty="0" smtClean="0">
                <a:solidFill>
                  <a:srgbClr val="333333"/>
                </a:solidFill>
                <a:latin typeface="INGMe"/>
              </a:rPr>
              <a:t> </a:t>
            </a:r>
            <a:r>
              <a:rPr lang="en-IE" dirty="0" err="1" smtClean="0">
                <a:solidFill>
                  <a:srgbClr val="333333"/>
                </a:solidFill>
                <a:latin typeface="INGMe"/>
              </a:rPr>
              <a:t>Ev</a:t>
            </a:r>
            <a:r>
              <a:rPr lang="en-IE" dirty="0" smtClean="0">
                <a:solidFill>
                  <a:srgbClr val="333333"/>
                </a:solidFill>
                <a:latin typeface="INGMe"/>
              </a:rPr>
              <a:t> </a:t>
            </a:r>
            <a:r>
              <a:rPr lang="en-IE" dirty="0" err="1" smtClean="0">
                <a:solidFill>
                  <a:srgbClr val="333333"/>
                </a:solidFill>
                <a:latin typeface="INGMe"/>
              </a:rPr>
              <a:t>sahibi</a:t>
            </a:r>
            <a:r>
              <a:rPr lang="en-IE" dirty="0" smtClean="0">
                <a:solidFill>
                  <a:srgbClr val="333333"/>
                </a:solidFill>
                <a:latin typeface="INGMe"/>
              </a:rPr>
              <a:t> </a:t>
            </a:r>
            <a:r>
              <a:rPr lang="en-IE" dirty="0" err="1" smtClean="0">
                <a:solidFill>
                  <a:srgbClr val="333333"/>
                </a:solidFill>
                <a:latin typeface="INGMe"/>
              </a:rPr>
              <a:t>ülkelerdeki</a:t>
            </a:r>
            <a:r>
              <a:rPr lang="en-IE" dirty="0" smtClean="0">
                <a:solidFill>
                  <a:srgbClr val="333333"/>
                </a:solidFill>
                <a:latin typeface="INGMe"/>
              </a:rPr>
              <a:t> </a:t>
            </a:r>
            <a:r>
              <a:rPr lang="en-IE" dirty="0" err="1" smtClean="0">
                <a:solidFill>
                  <a:srgbClr val="333333"/>
                </a:solidFill>
                <a:latin typeface="INGMe"/>
              </a:rPr>
              <a:t>yerel</a:t>
            </a:r>
            <a:r>
              <a:rPr lang="en-IE" dirty="0" smtClean="0">
                <a:solidFill>
                  <a:srgbClr val="333333"/>
                </a:solidFill>
                <a:latin typeface="INGMe"/>
              </a:rPr>
              <a:t> </a:t>
            </a:r>
            <a:r>
              <a:rPr lang="en-IE" dirty="0" err="1" smtClean="0">
                <a:solidFill>
                  <a:srgbClr val="333333"/>
                </a:solidFill>
                <a:latin typeface="INGMe"/>
              </a:rPr>
              <a:t>insanlar</a:t>
            </a:r>
            <a:r>
              <a:rPr lang="en-IE" dirty="0" smtClean="0">
                <a:solidFill>
                  <a:srgbClr val="333333"/>
                </a:solidFill>
                <a:latin typeface="INGMe"/>
              </a:rPr>
              <a:t>, </a:t>
            </a:r>
            <a:r>
              <a:rPr lang="en-IE" dirty="0" err="1" smtClean="0">
                <a:solidFill>
                  <a:srgbClr val="333333"/>
                </a:solidFill>
                <a:latin typeface="INGMe"/>
              </a:rPr>
              <a:t>topluluklar</a:t>
            </a:r>
            <a:r>
              <a:rPr lang="en-IE" dirty="0" smtClean="0">
                <a:solidFill>
                  <a:srgbClr val="333333"/>
                </a:solidFill>
                <a:latin typeface="INGMe"/>
              </a:rPr>
              <a:t> </a:t>
            </a:r>
            <a:r>
              <a:rPr lang="en-IE" dirty="0" err="1" smtClean="0">
                <a:solidFill>
                  <a:srgbClr val="333333"/>
                </a:solidFill>
                <a:latin typeface="INGMe"/>
              </a:rPr>
              <a:t>ve</a:t>
            </a:r>
            <a:r>
              <a:rPr lang="en-IE" dirty="0" smtClean="0">
                <a:solidFill>
                  <a:srgbClr val="333333"/>
                </a:solidFill>
                <a:latin typeface="INGMe"/>
              </a:rPr>
              <a:t> </a:t>
            </a:r>
            <a:r>
              <a:rPr lang="en-IE" dirty="0" err="1" smtClean="0">
                <a:solidFill>
                  <a:srgbClr val="333333"/>
                </a:solidFill>
                <a:latin typeface="INGMe"/>
              </a:rPr>
              <a:t>işletmelerle</a:t>
            </a:r>
            <a:r>
              <a:rPr lang="en-IE" dirty="0" smtClean="0">
                <a:solidFill>
                  <a:srgbClr val="333333"/>
                </a:solidFill>
                <a:latin typeface="INGMe"/>
              </a:rPr>
              <a:t> </a:t>
            </a:r>
            <a:r>
              <a:rPr lang="en-IE" dirty="0" err="1" smtClean="0">
                <a:solidFill>
                  <a:srgbClr val="333333"/>
                </a:solidFill>
                <a:latin typeface="INGMe"/>
              </a:rPr>
              <a:t>yakın</a:t>
            </a:r>
            <a:r>
              <a:rPr lang="en-IE" dirty="0" smtClean="0">
                <a:solidFill>
                  <a:srgbClr val="333333"/>
                </a:solidFill>
                <a:latin typeface="INGMe"/>
              </a:rPr>
              <a:t> </a:t>
            </a:r>
            <a:r>
              <a:rPr lang="en-IE" dirty="0" err="1" smtClean="0">
                <a:solidFill>
                  <a:srgbClr val="333333"/>
                </a:solidFill>
                <a:latin typeface="INGMe"/>
              </a:rPr>
              <a:t>ilişkiler</a:t>
            </a:r>
            <a:r>
              <a:rPr lang="en-IE" dirty="0" smtClean="0">
                <a:solidFill>
                  <a:srgbClr val="333333"/>
                </a:solidFill>
                <a:latin typeface="INGMe"/>
              </a:rPr>
              <a:t> </a:t>
            </a:r>
            <a:r>
              <a:rPr lang="en-IE" dirty="0" err="1" smtClean="0">
                <a:solidFill>
                  <a:srgbClr val="333333"/>
                </a:solidFill>
                <a:latin typeface="INGMe"/>
              </a:rPr>
              <a:t>geliştirerek</a:t>
            </a:r>
            <a:r>
              <a:rPr lang="en-IE" dirty="0" smtClean="0">
                <a:solidFill>
                  <a:srgbClr val="333333"/>
                </a:solidFill>
                <a:latin typeface="INGMe"/>
              </a:rPr>
              <a:t> </a:t>
            </a:r>
            <a:r>
              <a:rPr lang="en-IE" dirty="0" err="1" smtClean="0">
                <a:solidFill>
                  <a:srgbClr val="333333"/>
                </a:solidFill>
                <a:latin typeface="INGMe"/>
              </a:rPr>
              <a:t>ve</a:t>
            </a:r>
            <a:r>
              <a:rPr lang="en-IE" dirty="0" smtClean="0">
                <a:solidFill>
                  <a:srgbClr val="333333"/>
                </a:solidFill>
                <a:latin typeface="INGMe"/>
              </a:rPr>
              <a:t> </a:t>
            </a:r>
            <a:r>
              <a:rPr lang="en-IE" dirty="0" err="1" smtClean="0">
                <a:solidFill>
                  <a:srgbClr val="333333"/>
                </a:solidFill>
                <a:latin typeface="INGMe"/>
              </a:rPr>
              <a:t>doğal</a:t>
            </a:r>
            <a:r>
              <a:rPr lang="en-IE" dirty="0" smtClean="0">
                <a:solidFill>
                  <a:srgbClr val="333333"/>
                </a:solidFill>
                <a:latin typeface="INGMe"/>
              </a:rPr>
              <a:t> </a:t>
            </a:r>
            <a:r>
              <a:rPr lang="en-IE" dirty="0" err="1" smtClean="0">
                <a:solidFill>
                  <a:srgbClr val="333333"/>
                </a:solidFill>
                <a:latin typeface="INGMe"/>
              </a:rPr>
              <a:t>çevreyi</a:t>
            </a:r>
            <a:r>
              <a:rPr lang="en-IE" dirty="0" smtClean="0">
                <a:solidFill>
                  <a:srgbClr val="333333"/>
                </a:solidFill>
                <a:latin typeface="INGMe"/>
              </a:rPr>
              <a:t> </a:t>
            </a:r>
            <a:r>
              <a:rPr lang="en-IE" dirty="0" err="1" smtClean="0">
                <a:solidFill>
                  <a:srgbClr val="333333"/>
                </a:solidFill>
                <a:latin typeface="INGMe"/>
              </a:rPr>
              <a:t>koruyarak</a:t>
            </a:r>
            <a:endParaRPr lang="en-IE" dirty="0">
              <a:solidFill>
                <a:srgbClr val="333333"/>
              </a:solidFill>
              <a:latin typeface="INGMe"/>
            </a:endParaRPr>
          </a:p>
        </p:txBody>
      </p:sp>
      <p:pic>
        <p:nvPicPr>
          <p:cNvPr id="9" name="Picture Placeholder 8" descr="A picture containing person, outdoor&#10;&#10;Description automatically generated">
            <a:extLst>
              <a:ext uri="{FF2B5EF4-FFF2-40B4-BE49-F238E27FC236}">
                <a16:creationId xmlns:a16="http://schemas.microsoft.com/office/drawing/2014/main" xmlns="" id="{4524A887-139B-4F98-8F76-50A90700F936}"/>
              </a:ext>
            </a:extLst>
          </p:cNvPr>
          <p:cNvPicPr>
            <a:picLocks noGrp="1" noChangeAspect="1"/>
          </p:cNvPicPr>
          <p:nvPr>
            <p:ph type="pic" sz="quarter" idx="10"/>
          </p:nvPr>
        </p:nvPicPr>
        <p:blipFill>
          <a:blip r:embed="rId2"/>
          <a:srcRect t="810" b="810"/>
          <a:stretch>
            <a:fillRect/>
          </a:stretch>
        </p:blipFill>
        <p:spPr>
          <a:xfrm>
            <a:off x="1251704" y="471486"/>
            <a:ext cx="3876931" cy="5721208"/>
          </a:xfrm>
        </p:spPr>
      </p:pic>
    </p:spTree>
    <p:extLst>
      <p:ext uri="{BB962C8B-B14F-4D97-AF65-F5344CB8AC3E}">
        <p14:creationId xmlns:p14="http://schemas.microsoft.com/office/powerpoint/2010/main" xmlns="" val="390946767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33536662-666F-486B-99E9-4FF23897E40E}"/>
              </a:ext>
            </a:extLst>
          </p:cNvPr>
          <p:cNvSpPr>
            <a:spLocks noGrp="1"/>
          </p:cNvSpPr>
          <p:nvPr>
            <p:ph type="body" sz="quarter" idx="14"/>
          </p:nvPr>
        </p:nvSpPr>
        <p:spPr>
          <a:xfrm>
            <a:off x="314325" y="1732930"/>
            <a:ext cx="11487149" cy="5125069"/>
          </a:xfrm>
          <a:solidFill>
            <a:schemeClr val="bg1"/>
          </a:solidFill>
        </p:spPr>
        <p:txBody>
          <a:bodyPr/>
          <a:lstStyle/>
          <a:p>
            <a:pPr algn="ctr">
              <a:spcBef>
                <a:spcPts val="0"/>
              </a:spcBef>
            </a:pPr>
            <a:r>
              <a:rPr lang="tr-TR" sz="3200" b="1" dirty="0" smtClean="0">
                <a:solidFill>
                  <a:srgbClr val="ED2A59"/>
                </a:solidFill>
              </a:rPr>
              <a:t>Cep telefonlarınız dünyadaki açlıkla nasıl mücadele edebilir?</a:t>
            </a:r>
            <a:r>
              <a:rPr lang="en-IE" sz="3200" b="1" dirty="0" smtClean="0">
                <a:solidFill>
                  <a:srgbClr val="ED2A59"/>
                </a:solidFill>
              </a:rPr>
              <a:t> </a:t>
            </a:r>
            <a:endParaRPr lang="en-IE" sz="3200" b="1" dirty="0">
              <a:solidFill>
                <a:srgbClr val="009FD8"/>
              </a:solidFill>
            </a:endParaRPr>
          </a:p>
          <a:p>
            <a:pPr algn="ctr"/>
            <a:r>
              <a:rPr lang="tr-TR" b="1" dirty="0" smtClean="0">
                <a:solidFill>
                  <a:schemeClr val="tx1">
                    <a:lumMod val="75000"/>
                    <a:lumOff val="25000"/>
                  </a:schemeClr>
                </a:solidFill>
              </a:rPr>
              <a:t>İnsanların% 97'sinin cep telefonlarına erişimi olduğunu düşünün. Bu yeni bağlantı nasıl kullanılabilir?</a:t>
            </a:r>
            <a:endParaRPr lang="en-IE" sz="2400" b="1" dirty="0">
              <a:solidFill>
                <a:schemeClr val="tx1">
                  <a:lumMod val="75000"/>
                  <a:lumOff val="25000"/>
                </a:schemeClr>
              </a:solidFill>
            </a:endParaRPr>
          </a:p>
          <a:p>
            <a:pPr algn="ctr"/>
            <a:r>
              <a:rPr lang="en-IE" i="1" dirty="0" err="1" smtClean="0">
                <a:solidFill>
                  <a:schemeClr val="tx1">
                    <a:lumMod val="75000"/>
                    <a:lumOff val="25000"/>
                  </a:schemeClr>
                </a:solidFill>
              </a:rPr>
              <a:t>Sosyal</a:t>
            </a:r>
            <a:r>
              <a:rPr lang="en-IE" i="1" dirty="0" smtClean="0">
                <a:solidFill>
                  <a:schemeClr val="tx1">
                    <a:lumMod val="75000"/>
                    <a:lumOff val="25000"/>
                  </a:schemeClr>
                </a:solidFill>
              </a:rPr>
              <a:t> </a:t>
            </a:r>
            <a:r>
              <a:rPr lang="en-IE" i="1" dirty="0" err="1" smtClean="0">
                <a:solidFill>
                  <a:schemeClr val="tx1">
                    <a:lumMod val="75000"/>
                    <a:lumOff val="25000"/>
                  </a:schemeClr>
                </a:solidFill>
              </a:rPr>
              <a:t>inovasyon</a:t>
            </a:r>
            <a:r>
              <a:rPr lang="en-IE" i="1" dirty="0" smtClean="0">
                <a:solidFill>
                  <a:schemeClr val="tx1">
                    <a:lumMod val="75000"/>
                    <a:lumOff val="25000"/>
                  </a:schemeClr>
                </a:solidFill>
              </a:rPr>
              <a:t>, </a:t>
            </a:r>
            <a:r>
              <a:rPr lang="en-IE" i="1" dirty="0" err="1" smtClean="0">
                <a:solidFill>
                  <a:schemeClr val="tx1">
                    <a:lumMod val="75000"/>
                    <a:lumOff val="25000"/>
                  </a:schemeClr>
                </a:solidFill>
              </a:rPr>
              <a:t>dijital</a:t>
            </a:r>
            <a:r>
              <a:rPr lang="en-IE" i="1" dirty="0" smtClean="0">
                <a:solidFill>
                  <a:schemeClr val="tx1">
                    <a:lumMod val="75000"/>
                    <a:lumOff val="25000"/>
                  </a:schemeClr>
                </a:solidFill>
              </a:rPr>
              <a:t> </a:t>
            </a:r>
            <a:r>
              <a:rPr lang="en-IE" i="1" dirty="0" err="1" smtClean="0">
                <a:solidFill>
                  <a:schemeClr val="tx1">
                    <a:lumMod val="75000"/>
                    <a:lumOff val="25000"/>
                  </a:schemeClr>
                </a:solidFill>
              </a:rPr>
              <a:t>teknoloji</a:t>
            </a:r>
            <a:r>
              <a:rPr lang="en-IE" i="1" dirty="0" smtClean="0">
                <a:solidFill>
                  <a:schemeClr val="tx1">
                    <a:lumMod val="75000"/>
                    <a:lumOff val="25000"/>
                  </a:schemeClr>
                </a:solidFill>
              </a:rPr>
              <a:t>, </a:t>
            </a:r>
            <a:r>
              <a:rPr lang="tr-TR" i="1" dirty="0" smtClean="0">
                <a:solidFill>
                  <a:schemeClr val="tx1">
                    <a:lumMod val="75000"/>
                    <a:lumOff val="25000"/>
                  </a:schemeClr>
                </a:solidFill>
              </a:rPr>
              <a:t>BİT</a:t>
            </a:r>
            <a:r>
              <a:rPr lang="en-IE" i="1" dirty="0" smtClean="0">
                <a:solidFill>
                  <a:schemeClr val="tx1">
                    <a:lumMod val="75000"/>
                    <a:lumOff val="25000"/>
                  </a:schemeClr>
                </a:solidFill>
              </a:rPr>
              <a:t> </a:t>
            </a:r>
            <a:r>
              <a:rPr lang="en-IE" i="1" dirty="0" err="1" smtClean="0">
                <a:solidFill>
                  <a:schemeClr val="tx1">
                    <a:lumMod val="75000"/>
                    <a:lumOff val="25000"/>
                  </a:schemeClr>
                </a:solidFill>
              </a:rPr>
              <a:t>ve</a:t>
            </a:r>
            <a:r>
              <a:rPr lang="en-IE" i="1" dirty="0" smtClean="0">
                <a:solidFill>
                  <a:schemeClr val="tx1">
                    <a:lumMod val="75000"/>
                    <a:lumOff val="25000"/>
                  </a:schemeClr>
                </a:solidFill>
              </a:rPr>
              <a:t> </a:t>
            </a:r>
            <a:r>
              <a:rPr lang="en-IE" i="1" u="sng" dirty="0" err="1" smtClean="0">
                <a:solidFill>
                  <a:srgbClr val="009FD8"/>
                </a:solidFill>
              </a:rPr>
              <a:t>veri</a:t>
            </a:r>
            <a:r>
              <a:rPr lang="en-IE" i="1" u="sng" dirty="0" smtClean="0">
                <a:solidFill>
                  <a:srgbClr val="009FD8"/>
                </a:solidFill>
              </a:rPr>
              <a:t> </a:t>
            </a:r>
            <a:r>
              <a:rPr lang="en-IE" i="1" u="sng" dirty="0" err="1" smtClean="0">
                <a:solidFill>
                  <a:srgbClr val="009FD8"/>
                </a:solidFill>
              </a:rPr>
              <a:t>analitiği</a:t>
            </a:r>
            <a:r>
              <a:rPr lang="en-IE" i="1" u="sng" dirty="0" smtClean="0">
                <a:solidFill>
                  <a:srgbClr val="009FD8"/>
                </a:solidFill>
              </a:rPr>
              <a:t> </a:t>
            </a:r>
            <a:r>
              <a:rPr lang="en-IE" i="1" dirty="0" err="1" smtClean="0">
                <a:solidFill>
                  <a:schemeClr val="tx1">
                    <a:lumMod val="75000"/>
                    <a:lumOff val="25000"/>
                  </a:schemeClr>
                </a:solidFill>
              </a:rPr>
              <a:t>ilerlemelerinden</a:t>
            </a:r>
            <a:r>
              <a:rPr lang="en-IE" i="1" dirty="0" smtClean="0">
                <a:solidFill>
                  <a:schemeClr val="tx1">
                    <a:lumMod val="75000"/>
                    <a:lumOff val="25000"/>
                  </a:schemeClr>
                </a:solidFill>
              </a:rPr>
              <a:t> </a:t>
            </a:r>
            <a:r>
              <a:rPr lang="en-IE" i="1" dirty="0" err="1" smtClean="0">
                <a:solidFill>
                  <a:schemeClr val="tx1">
                    <a:lumMod val="75000"/>
                    <a:lumOff val="25000"/>
                  </a:schemeClr>
                </a:solidFill>
              </a:rPr>
              <a:t>yararlanmak</a:t>
            </a:r>
            <a:r>
              <a:rPr lang="en-IE" i="1" dirty="0" smtClean="0">
                <a:solidFill>
                  <a:schemeClr val="tx1">
                    <a:lumMod val="75000"/>
                    <a:lumOff val="25000"/>
                  </a:schemeClr>
                </a:solidFill>
              </a:rPr>
              <a:t>, </a:t>
            </a:r>
            <a:r>
              <a:rPr lang="en-IE" i="1" dirty="0" err="1" smtClean="0">
                <a:solidFill>
                  <a:schemeClr val="tx1">
                    <a:lumMod val="75000"/>
                    <a:lumOff val="25000"/>
                  </a:schemeClr>
                </a:solidFill>
              </a:rPr>
              <a:t>tıpkı</a:t>
            </a:r>
            <a:r>
              <a:rPr lang="en-IE" i="1" dirty="0" smtClean="0">
                <a:solidFill>
                  <a:schemeClr val="tx1">
                    <a:lumMod val="75000"/>
                    <a:lumOff val="25000"/>
                  </a:schemeClr>
                </a:solidFill>
              </a:rPr>
              <a:t> </a:t>
            </a:r>
            <a:r>
              <a:rPr lang="en-IE" i="1" dirty="0" err="1" smtClean="0">
                <a:solidFill>
                  <a:schemeClr val="tx1">
                    <a:lumMod val="75000"/>
                    <a:lumOff val="25000"/>
                  </a:schemeClr>
                </a:solidFill>
              </a:rPr>
              <a:t>diğer</a:t>
            </a:r>
            <a:r>
              <a:rPr lang="en-IE" i="1" dirty="0" smtClean="0">
                <a:solidFill>
                  <a:schemeClr val="tx1">
                    <a:lumMod val="75000"/>
                    <a:lumOff val="25000"/>
                  </a:schemeClr>
                </a:solidFill>
              </a:rPr>
              <a:t> </a:t>
            </a:r>
            <a:r>
              <a:rPr lang="en-IE" i="1" dirty="0" err="1" smtClean="0">
                <a:solidFill>
                  <a:schemeClr val="tx1">
                    <a:lumMod val="75000"/>
                    <a:lumOff val="25000"/>
                  </a:schemeClr>
                </a:solidFill>
              </a:rPr>
              <a:t>birçok</a:t>
            </a:r>
            <a:r>
              <a:rPr lang="en-IE" i="1" dirty="0" smtClean="0">
                <a:solidFill>
                  <a:schemeClr val="tx1">
                    <a:lumMod val="75000"/>
                    <a:lumOff val="25000"/>
                  </a:schemeClr>
                </a:solidFill>
              </a:rPr>
              <a:t> </a:t>
            </a:r>
            <a:r>
              <a:rPr lang="en-IE" i="1" dirty="0" err="1" smtClean="0">
                <a:solidFill>
                  <a:schemeClr val="tx1">
                    <a:lumMod val="75000"/>
                    <a:lumOff val="25000"/>
                  </a:schemeClr>
                </a:solidFill>
              </a:rPr>
              <a:t>sektörü</a:t>
            </a:r>
            <a:r>
              <a:rPr lang="en-IE" i="1" dirty="0" smtClean="0">
                <a:solidFill>
                  <a:schemeClr val="tx1">
                    <a:lumMod val="75000"/>
                    <a:lumOff val="25000"/>
                  </a:schemeClr>
                </a:solidFill>
              </a:rPr>
              <a:t> </a:t>
            </a:r>
            <a:r>
              <a:rPr lang="en-IE" i="1" dirty="0" err="1" smtClean="0">
                <a:solidFill>
                  <a:schemeClr val="tx1">
                    <a:lumMod val="75000"/>
                    <a:lumOff val="25000"/>
                  </a:schemeClr>
                </a:solidFill>
              </a:rPr>
              <a:t>dönüştürdüğü</a:t>
            </a:r>
            <a:r>
              <a:rPr lang="en-IE" i="1" dirty="0" smtClean="0">
                <a:solidFill>
                  <a:schemeClr val="tx1">
                    <a:lumMod val="75000"/>
                    <a:lumOff val="25000"/>
                  </a:schemeClr>
                </a:solidFill>
              </a:rPr>
              <a:t> - </a:t>
            </a:r>
            <a:r>
              <a:rPr lang="en-IE" i="1" dirty="0" err="1" smtClean="0">
                <a:solidFill>
                  <a:schemeClr val="tx1">
                    <a:lumMod val="75000"/>
                    <a:lumOff val="25000"/>
                  </a:schemeClr>
                </a:solidFill>
              </a:rPr>
              <a:t>hatta</a:t>
            </a:r>
            <a:r>
              <a:rPr lang="en-IE" i="1" dirty="0" smtClean="0">
                <a:solidFill>
                  <a:schemeClr val="tx1">
                    <a:lumMod val="75000"/>
                    <a:lumOff val="25000"/>
                  </a:schemeClr>
                </a:solidFill>
              </a:rPr>
              <a:t> </a:t>
            </a:r>
            <a:r>
              <a:rPr lang="en-IE" i="1" dirty="0" err="1" smtClean="0">
                <a:solidFill>
                  <a:schemeClr val="tx1">
                    <a:lumMod val="75000"/>
                    <a:lumOff val="25000"/>
                  </a:schemeClr>
                </a:solidFill>
              </a:rPr>
              <a:t>kesintiye</a:t>
            </a:r>
            <a:r>
              <a:rPr lang="en-IE" i="1" dirty="0" smtClean="0">
                <a:solidFill>
                  <a:schemeClr val="tx1">
                    <a:lumMod val="75000"/>
                    <a:lumOff val="25000"/>
                  </a:schemeClr>
                </a:solidFill>
              </a:rPr>
              <a:t> </a:t>
            </a:r>
            <a:r>
              <a:rPr lang="en-IE" i="1" dirty="0" err="1" smtClean="0">
                <a:solidFill>
                  <a:schemeClr val="tx1">
                    <a:lumMod val="75000"/>
                    <a:lumOff val="25000"/>
                  </a:schemeClr>
                </a:solidFill>
              </a:rPr>
              <a:t>uğradığı</a:t>
            </a:r>
            <a:r>
              <a:rPr lang="en-IE" i="1" dirty="0" smtClean="0">
                <a:solidFill>
                  <a:schemeClr val="tx1">
                    <a:lumMod val="75000"/>
                    <a:lumOff val="25000"/>
                  </a:schemeClr>
                </a:solidFill>
              </a:rPr>
              <a:t> - </a:t>
            </a:r>
            <a:r>
              <a:rPr lang="en-IE" i="1" dirty="0" err="1" smtClean="0">
                <a:solidFill>
                  <a:schemeClr val="tx1">
                    <a:lumMod val="75000"/>
                    <a:lumOff val="25000"/>
                  </a:schemeClr>
                </a:solidFill>
              </a:rPr>
              <a:t>gibi</a:t>
            </a:r>
            <a:r>
              <a:rPr lang="en-IE" i="1" dirty="0" smtClean="0">
                <a:solidFill>
                  <a:schemeClr val="tx1">
                    <a:lumMod val="75000"/>
                    <a:lumOff val="25000"/>
                  </a:schemeClr>
                </a:solidFill>
              </a:rPr>
              <a:t>, </a:t>
            </a:r>
            <a:r>
              <a:rPr lang="en-IE" i="1" dirty="0" err="1" smtClean="0">
                <a:solidFill>
                  <a:schemeClr val="tx1">
                    <a:lumMod val="75000"/>
                    <a:lumOff val="25000"/>
                  </a:schemeClr>
                </a:solidFill>
              </a:rPr>
              <a:t>dünyanın</a:t>
            </a:r>
            <a:r>
              <a:rPr lang="en-IE" i="1" dirty="0" smtClean="0">
                <a:solidFill>
                  <a:schemeClr val="tx1">
                    <a:lumMod val="75000"/>
                    <a:lumOff val="25000"/>
                  </a:schemeClr>
                </a:solidFill>
              </a:rPr>
              <a:t> </a:t>
            </a:r>
            <a:r>
              <a:rPr lang="en-IE" i="1" dirty="0" err="1" smtClean="0">
                <a:solidFill>
                  <a:schemeClr val="tx1">
                    <a:lumMod val="75000"/>
                    <a:lumOff val="25000"/>
                  </a:schemeClr>
                </a:solidFill>
              </a:rPr>
              <a:t>işsizlik</a:t>
            </a:r>
            <a:r>
              <a:rPr lang="en-IE" i="1" dirty="0" smtClean="0">
                <a:solidFill>
                  <a:schemeClr val="tx1">
                    <a:lumMod val="75000"/>
                    <a:lumOff val="25000"/>
                  </a:schemeClr>
                </a:solidFill>
              </a:rPr>
              <a:t> </a:t>
            </a:r>
            <a:r>
              <a:rPr lang="en-IE" i="1" dirty="0" err="1" smtClean="0">
                <a:solidFill>
                  <a:schemeClr val="tx1">
                    <a:lumMod val="75000"/>
                    <a:lumOff val="25000"/>
                  </a:schemeClr>
                </a:solidFill>
              </a:rPr>
              <a:t>ve</a:t>
            </a:r>
            <a:r>
              <a:rPr lang="en-IE" i="1" dirty="0" smtClean="0">
                <a:solidFill>
                  <a:schemeClr val="tx1">
                    <a:lumMod val="75000"/>
                    <a:lumOff val="25000"/>
                  </a:schemeClr>
                </a:solidFill>
              </a:rPr>
              <a:t> </a:t>
            </a:r>
            <a:r>
              <a:rPr lang="en-IE" i="1" dirty="0" err="1" smtClean="0">
                <a:solidFill>
                  <a:schemeClr val="tx1">
                    <a:lumMod val="75000"/>
                    <a:lumOff val="25000"/>
                  </a:schemeClr>
                </a:solidFill>
              </a:rPr>
              <a:t>açlık</a:t>
            </a:r>
            <a:r>
              <a:rPr lang="en-IE" i="1" dirty="0" smtClean="0">
                <a:solidFill>
                  <a:schemeClr val="tx1">
                    <a:lumMod val="75000"/>
                    <a:lumOff val="25000"/>
                  </a:schemeClr>
                </a:solidFill>
              </a:rPr>
              <a:t> </a:t>
            </a:r>
            <a:r>
              <a:rPr lang="en-IE" i="1" dirty="0" err="1" smtClean="0">
                <a:solidFill>
                  <a:schemeClr val="tx1">
                    <a:lumMod val="75000"/>
                    <a:lumOff val="25000"/>
                  </a:schemeClr>
                </a:solidFill>
              </a:rPr>
              <a:t>gibi</a:t>
            </a:r>
            <a:r>
              <a:rPr lang="en-IE" i="1" dirty="0" smtClean="0">
                <a:solidFill>
                  <a:schemeClr val="tx1">
                    <a:lumMod val="75000"/>
                    <a:lumOff val="25000"/>
                  </a:schemeClr>
                </a:solidFill>
              </a:rPr>
              <a:t> en </a:t>
            </a:r>
            <a:r>
              <a:rPr lang="en-IE" i="1" dirty="0" err="1" smtClean="0">
                <a:solidFill>
                  <a:schemeClr val="tx1">
                    <a:lumMod val="75000"/>
                    <a:lumOff val="25000"/>
                  </a:schemeClr>
                </a:solidFill>
              </a:rPr>
              <a:t>kritik</a:t>
            </a:r>
            <a:r>
              <a:rPr lang="en-IE" i="1" dirty="0" smtClean="0">
                <a:solidFill>
                  <a:schemeClr val="tx1">
                    <a:lumMod val="75000"/>
                    <a:lumOff val="25000"/>
                  </a:schemeClr>
                </a:solidFill>
              </a:rPr>
              <a:t> </a:t>
            </a:r>
            <a:r>
              <a:rPr lang="en-IE" i="1" dirty="0" err="1" smtClean="0">
                <a:solidFill>
                  <a:schemeClr val="tx1">
                    <a:lumMod val="75000"/>
                    <a:lumOff val="25000"/>
                  </a:schemeClr>
                </a:solidFill>
              </a:rPr>
              <a:t>küresel</a:t>
            </a:r>
            <a:r>
              <a:rPr lang="en-IE" i="1" dirty="0" smtClean="0">
                <a:solidFill>
                  <a:schemeClr val="tx1">
                    <a:lumMod val="75000"/>
                    <a:lumOff val="25000"/>
                  </a:schemeClr>
                </a:solidFill>
              </a:rPr>
              <a:t> </a:t>
            </a:r>
            <a:r>
              <a:rPr lang="en-IE" i="1" dirty="0" err="1" smtClean="0">
                <a:solidFill>
                  <a:schemeClr val="tx1">
                    <a:lumMod val="75000"/>
                    <a:lumOff val="25000"/>
                  </a:schemeClr>
                </a:solidFill>
              </a:rPr>
              <a:t>sorunları</a:t>
            </a:r>
            <a:r>
              <a:rPr lang="en-IE" i="1" dirty="0" smtClean="0">
                <a:solidFill>
                  <a:schemeClr val="tx1">
                    <a:lumMod val="75000"/>
                    <a:lumOff val="25000"/>
                  </a:schemeClr>
                </a:solidFill>
              </a:rPr>
              <a:t> </a:t>
            </a:r>
            <a:r>
              <a:rPr lang="en-IE" i="1" dirty="0" err="1" smtClean="0">
                <a:solidFill>
                  <a:schemeClr val="tx1">
                    <a:lumMod val="75000"/>
                    <a:lumOff val="25000"/>
                  </a:schemeClr>
                </a:solidFill>
              </a:rPr>
              <a:t>çözme</a:t>
            </a:r>
            <a:r>
              <a:rPr lang="en-IE" i="1" dirty="0" smtClean="0">
                <a:solidFill>
                  <a:schemeClr val="tx1">
                    <a:lumMod val="75000"/>
                    <a:lumOff val="25000"/>
                  </a:schemeClr>
                </a:solidFill>
              </a:rPr>
              <a:t> </a:t>
            </a:r>
            <a:r>
              <a:rPr lang="en-IE" i="1" dirty="0" err="1" smtClean="0">
                <a:solidFill>
                  <a:schemeClr val="tx1">
                    <a:lumMod val="75000"/>
                    <a:lumOff val="25000"/>
                  </a:schemeClr>
                </a:solidFill>
              </a:rPr>
              <a:t>biçimini</a:t>
            </a:r>
            <a:r>
              <a:rPr lang="en-IE" i="1" dirty="0" smtClean="0">
                <a:solidFill>
                  <a:schemeClr val="tx1">
                    <a:lumMod val="75000"/>
                    <a:lumOff val="25000"/>
                  </a:schemeClr>
                </a:solidFill>
              </a:rPr>
              <a:t> </a:t>
            </a:r>
            <a:r>
              <a:rPr lang="en-IE" i="1" dirty="0" err="1" smtClean="0">
                <a:solidFill>
                  <a:schemeClr val="tx1">
                    <a:lumMod val="75000"/>
                    <a:lumOff val="25000"/>
                  </a:schemeClr>
                </a:solidFill>
              </a:rPr>
              <a:t>değiştirebilir</a:t>
            </a:r>
            <a:r>
              <a:rPr lang="en-IE" i="1" dirty="0" smtClean="0">
                <a:solidFill>
                  <a:schemeClr val="tx1">
                    <a:lumMod val="75000"/>
                    <a:lumOff val="25000"/>
                  </a:schemeClr>
                </a:solidFill>
              </a:rPr>
              <a:t>.</a:t>
            </a:r>
            <a:endParaRPr lang="en-IE" b="0" i="1" dirty="0">
              <a:solidFill>
                <a:schemeClr val="tx1">
                  <a:lumMod val="75000"/>
                  <a:lumOff val="25000"/>
                </a:schemeClr>
              </a:solidFill>
              <a:effectLst/>
            </a:endParaRPr>
          </a:p>
          <a:p>
            <a:r>
              <a:rPr lang="tr-TR" u="sng" dirty="0" smtClean="0">
                <a:solidFill>
                  <a:srgbClr val="009FD8"/>
                </a:solidFill>
              </a:rPr>
              <a:t>Alıştırma</a:t>
            </a:r>
            <a:r>
              <a:rPr lang="en-IE" u="sng" dirty="0" smtClean="0">
                <a:solidFill>
                  <a:srgbClr val="009FD8"/>
                </a:solidFill>
              </a:rPr>
              <a:t> </a:t>
            </a:r>
            <a:r>
              <a:rPr lang="tr-TR" u="sng" dirty="0" err="1" smtClean="0">
                <a:solidFill>
                  <a:schemeClr val="tx1">
                    <a:lumMod val="75000"/>
                    <a:lumOff val="25000"/>
                  </a:schemeClr>
                </a:solidFill>
              </a:rPr>
              <a:t>b</a:t>
            </a:r>
            <a:r>
              <a:rPr lang="en-IE" dirty="0" err="1" smtClean="0">
                <a:solidFill>
                  <a:schemeClr val="tx1">
                    <a:lumMod val="75000"/>
                    <a:lumOff val="25000"/>
                  </a:schemeClr>
                </a:solidFill>
              </a:rPr>
              <a:t>ir</a:t>
            </a:r>
            <a:r>
              <a:rPr lang="en-IE" dirty="0" smtClean="0">
                <a:solidFill>
                  <a:schemeClr val="tx1">
                    <a:lumMod val="75000"/>
                    <a:lumOff val="25000"/>
                  </a:schemeClr>
                </a:solidFill>
              </a:rPr>
              <a:t> </a:t>
            </a:r>
            <a:r>
              <a:rPr lang="en-IE" dirty="0" err="1" smtClean="0">
                <a:solidFill>
                  <a:schemeClr val="tx1">
                    <a:lumMod val="75000"/>
                    <a:lumOff val="25000"/>
                  </a:schemeClr>
                </a:solidFill>
              </a:rPr>
              <a:t>grup</a:t>
            </a:r>
            <a:r>
              <a:rPr lang="en-IE" dirty="0" smtClean="0">
                <a:solidFill>
                  <a:schemeClr val="tx1">
                    <a:lumMod val="75000"/>
                    <a:lumOff val="25000"/>
                  </a:schemeClr>
                </a:solidFill>
              </a:rPr>
              <a:t> </a:t>
            </a:r>
            <a:r>
              <a:rPr lang="en-IE" dirty="0" err="1" smtClean="0">
                <a:solidFill>
                  <a:schemeClr val="tx1">
                    <a:lumMod val="75000"/>
                    <a:lumOff val="25000"/>
                  </a:schemeClr>
                </a:solidFill>
              </a:rPr>
              <a:t>birlikte</a:t>
            </a:r>
            <a:r>
              <a:rPr lang="en-IE" dirty="0" smtClean="0">
                <a:solidFill>
                  <a:schemeClr val="tx1">
                    <a:lumMod val="75000"/>
                    <a:lumOff val="25000"/>
                  </a:schemeClr>
                </a:solidFill>
              </a:rPr>
              <a:t> </a:t>
            </a:r>
            <a:r>
              <a:rPr lang="en-IE" dirty="0" err="1" smtClean="0">
                <a:solidFill>
                  <a:schemeClr val="tx1">
                    <a:lumMod val="75000"/>
                    <a:lumOff val="25000"/>
                  </a:schemeClr>
                </a:solidFill>
              </a:rPr>
              <a:t>çalışarak</a:t>
            </a:r>
            <a:r>
              <a:rPr lang="en-IE" dirty="0" smtClean="0">
                <a:solidFill>
                  <a:schemeClr val="tx1">
                    <a:lumMod val="75000"/>
                    <a:lumOff val="25000"/>
                  </a:schemeClr>
                </a:solidFill>
              </a:rPr>
              <a:t>, </a:t>
            </a:r>
            <a:r>
              <a:rPr lang="en-IE" dirty="0" err="1" smtClean="0">
                <a:solidFill>
                  <a:schemeClr val="tx1">
                    <a:lumMod val="75000"/>
                    <a:lumOff val="25000"/>
                  </a:schemeClr>
                </a:solidFill>
              </a:rPr>
              <a:t>insanlara</a:t>
            </a:r>
            <a:r>
              <a:rPr lang="en-IE" dirty="0" smtClean="0">
                <a:solidFill>
                  <a:schemeClr val="tx1">
                    <a:lumMod val="75000"/>
                    <a:lumOff val="25000"/>
                  </a:schemeClr>
                </a:solidFill>
              </a:rPr>
              <a:t> </a:t>
            </a:r>
            <a:r>
              <a:rPr lang="en-IE" dirty="0" err="1" smtClean="0">
                <a:solidFill>
                  <a:schemeClr val="tx1">
                    <a:lumMod val="75000"/>
                    <a:lumOff val="25000"/>
                  </a:schemeClr>
                </a:solidFill>
              </a:rPr>
              <a:t>istihdam</a:t>
            </a:r>
            <a:r>
              <a:rPr lang="en-IE" dirty="0" smtClean="0">
                <a:solidFill>
                  <a:schemeClr val="tx1">
                    <a:lumMod val="75000"/>
                    <a:lumOff val="25000"/>
                  </a:schemeClr>
                </a:solidFill>
              </a:rPr>
              <a:t>, </a:t>
            </a:r>
            <a:r>
              <a:rPr lang="en-IE" dirty="0" err="1" smtClean="0">
                <a:solidFill>
                  <a:schemeClr val="tx1">
                    <a:lumMod val="75000"/>
                    <a:lumOff val="25000"/>
                  </a:schemeClr>
                </a:solidFill>
              </a:rPr>
              <a:t>beslenme</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açlık</a:t>
            </a:r>
            <a:r>
              <a:rPr lang="en-IE" dirty="0" smtClean="0">
                <a:solidFill>
                  <a:schemeClr val="tx1">
                    <a:lumMod val="75000"/>
                    <a:lumOff val="25000"/>
                  </a:schemeClr>
                </a:solidFill>
              </a:rPr>
              <a:t> </a:t>
            </a:r>
            <a:r>
              <a:rPr lang="en-IE" dirty="0" err="1" smtClean="0">
                <a:solidFill>
                  <a:schemeClr val="tx1">
                    <a:lumMod val="75000"/>
                    <a:lumOff val="25000"/>
                  </a:schemeClr>
                </a:solidFill>
              </a:rPr>
              <a:t>çözümleri</a:t>
            </a:r>
            <a:r>
              <a:rPr lang="en-IE" dirty="0" smtClean="0">
                <a:solidFill>
                  <a:schemeClr val="tx1">
                    <a:lumMod val="75000"/>
                    <a:lumOff val="25000"/>
                  </a:schemeClr>
                </a:solidFill>
              </a:rPr>
              <a:t> </a:t>
            </a:r>
            <a:r>
              <a:rPr lang="en-IE" dirty="0" err="1" smtClean="0">
                <a:solidFill>
                  <a:schemeClr val="tx1">
                    <a:lumMod val="75000"/>
                    <a:lumOff val="25000"/>
                  </a:schemeClr>
                </a:solidFill>
              </a:rPr>
              <a:t>gibi</a:t>
            </a:r>
            <a:r>
              <a:rPr lang="en-IE" dirty="0" smtClean="0">
                <a:solidFill>
                  <a:schemeClr val="tx1">
                    <a:lumMod val="75000"/>
                    <a:lumOff val="25000"/>
                  </a:schemeClr>
                </a:solidFill>
              </a:rPr>
              <a:t> </a:t>
            </a:r>
            <a:r>
              <a:rPr lang="en-IE" dirty="0" err="1" smtClean="0">
                <a:solidFill>
                  <a:schemeClr val="tx1">
                    <a:lumMod val="75000"/>
                    <a:lumOff val="25000"/>
                  </a:schemeClr>
                </a:solidFill>
              </a:rPr>
              <a:t>sosyal</a:t>
            </a:r>
            <a:r>
              <a:rPr lang="en-IE" dirty="0" smtClean="0">
                <a:solidFill>
                  <a:schemeClr val="tx1">
                    <a:lumMod val="75000"/>
                    <a:lumOff val="25000"/>
                  </a:schemeClr>
                </a:solidFill>
              </a:rPr>
              <a:t> </a:t>
            </a:r>
            <a:r>
              <a:rPr lang="en-IE" dirty="0" err="1" smtClean="0">
                <a:solidFill>
                  <a:schemeClr val="tx1">
                    <a:lumMod val="75000"/>
                    <a:lumOff val="25000"/>
                  </a:schemeClr>
                </a:solidFill>
              </a:rPr>
              <a:t>sorunlara</a:t>
            </a:r>
            <a:r>
              <a:rPr lang="en-IE" dirty="0" smtClean="0">
                <a:solidFill>
                  <a:schemeClr val="tx1">
                    <a:lumMod val="75000"/>
                    <a:lumOff val="25000"/>
                  </a:schemeClr>
                </a:solidFill>
              </a:rPr>
              <a:t> </a:t>
            </a:r>
            <a:r>
              <a:rPr lang="en-IE" dirty="0" err="1" smtClean="0">
                <a:solidFill>
                  <a:schemeClr val="tx1">
                    <a:lumMod val="75000"/>
                    <a:lumOff val="25000"/>
                  </a:schemeClr>
                </a:solidFill>
              </a:rPr>
              <a:t>daha</a:t>
            </a:r>
            <a:r>
              <a:rPr lang="en-IE" dirty="0" smtClean="0">
                <a:solidFill>
                  <a:schemeClr val="tx1">
                    <a:lumMod val="75000"/>
                    <a:lumOff val="25000"/>
                  </a:schemeClr>
                </a:solidFill>
              </a:rPr>
              <a:t> </a:t>
            </a:r>
            <a:r>
              <a:rPr lang="en-IE" dirty="0" err="1" smtClean="0">
                <a:solidFill>
                  <a:schemeClr val="tx1">
                    <a:lumMod val="75000"/>
                    <a:lumOff val="25000"/>
                  </a:schemeClr>
                </a:solidFill>
              </a:rPr>
              <a:t>hızlı</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daha</a:t>
            </a:r>
            <a:r>
              <a:rPr lang="en-IE" dirty="0" smtClean="0">
                <a:solidFill>
                  <a:schemeClr val="tx1">
                    <a:lumMod val="75000"/>
                    <a:lumOff val="25000"/>
                  </a:schemeClr>
                </a:solidFill>
              </a:rPr>
              <a:t> </a:t>
            </a:r>
            <a:r>
              <a:rPr lang="en-IE" dirty="0" err="1" smtClean="0">
                <a:solidFill>
                  <a:schemeClr val="tx1">
                    <a:lumMod val="75000"/>
                    <a:lumOff val="25000"/>
                  </a:schemeClr>
                </a:solidFill>
              </a:rPr>
              <a:t>iyi</a:t>
            </a:r>
            <a:r>
              <a:rPr lang="en-IE" dirty="0" smtClean="0">
                <a:solidFill>
                  <a:schemeClr val="tx1">
                    <a:lumMod val="75000"/>
                    <a:lumOff val="25000"/>
                  </a:schemeClr>
                </a:solidFill>
              </a:rPr>
              <a:t> </a:t>
            </a:r>
            <a:r>
              <a:rPr lang="en-IE" dirty="0" err="1" smtClean="0">
                <a:solidFill>
                  <a:schemeClr val="tx1">
                    <a:lumMod val="75000"/>
                    <a:lumOff val="25000"/>
                  </a:schemeClr>
                </a:solidFill>
              </a:rPr>
              <a:t>erişim</a:t>
            </a:r>
            <a:r>
              <a:rPr lang="en-IE" dirty="0" smtClean="0">
                <a:solidFill>
                  <a:schemeClr val="tx1">
                    <a:lumMod val="75000"/>
                    <a:lumOff val="25000"/>
                  </a:schemeClr>
                </a:solidFill>
              </a:rPr>
              <a:t> </a:t>
            </a:r>
            <a:r>
              <a:rPr lang="en-IE" dirty="0" err="1" smtClean="0">
                <a:solidFill>
                  <a:schemeClr val="tx1">
                    <a:lumMod val="75000"/>
                    <a:lumOff val="25000"/>
                  </a:schemeClr>
                </a:solidFill>
              </a:rPr>
              <a:t>sağlamak</a:t>
            </a:r>
            <a:r>
              <a:rPr lang="en-IE" dirty="0" smtClean="0">
                <a:solidFill>
                  <a:schemeClr val="tx1">
                    <a:lumMod val="75000"/>
                    <a:lumOff val="25000"/>
                  </a:schemeClr>
                </a:solidFill>
              </a:rPr>
              <a:t> </a:t>
            </a:r>
            <a:r>
              <a:rPr lang="en-IE" dirty="0" err="1" smtClean="0">
                <a:solidFill>
                  <a:schemeClr val="tx1">
                    <a:lumMod val="75000"/>
                    <a:lumOff val="25000"/>
                  </a:schemeClr>
                </a:solidFill>
              </a:rPr>
              <a:t>için</a:t>
            </a:r>
            <a:r>
              <a:rPr lang="en-IE" dirty="0" smtClean="0">
                <a:solidFill>
                  <a:schemeClr val="tx1">
                    <a:lumMod val="75000"/>
                    <a:lumOff val="25000"/>
                  </a:schemeClr>
                </a:solidFill>
              </a:rPr>
              <a:t> </a:t>
            </a:r>
            <a:r>
              <a:rPr lang="en-IE" dirty="0" err="1" smtClean="0">
                <a:solidFill>
                  <a:schemeClr val="tx1">
                    <a:lumMod val="75000"/>
                    <a:lumOff val="25000"/>
                  </a:schemeClr>
                </a:solidFill>
              </a:rPr>
              <a:t>bu</a:t>
            </a:r>
            <a:r>
              <a:rPr lang="en-IE" dirty="0" smtClean="0">
                <a:solidFill>
                  <a:schemeClr val="tx1">
                    <a:lumMod val="75000"/>
                    <a:lumOff val="25000"/>
                  </a:schemeClr>
                </a:solidFill>
              </a:rPr>
              <a:t> </a:t>
            </a:r>
            <a:r>
              <a:rPr lang="en-IE" dirty="0" err="1" smtClean="0">
                <a:solidFill>
                  <a:schemeClr val="tx1">
                    <a:lumMod val="75000"/>
                    <a:lumOff val="25000"/>
                  </a:schemeClr>
                </a:solidFill>
              </a:rPr>
              <a:t>teknolojiyi</a:t>
            </a:r>
            <a:r>
              <a:rPr lang="en-IE" dirty="0" smtClean="0">
                <a:solidFill>
                  <a:schemeClr val="tx1">
                    <a:lumMod val="75000"/>
                    <a:lumOff val="25000"/>
                  </a:schemeClr>
                </a:solidFill>
              </a:rPr>
              <a:t> </a:t>
            </a:r>
            <a:r>
              <a:rPr lang="en-IE" dirty="0" err="1" smtClean="0">
                <a:solidFill>
                  <a:schemeClr val="tx1">
                    <a:lumMod val="75000"/>
                    <a:lumOff val="25000"/>
                  </a:schemeClr>
                </a:solidFill>
              </a:rPr>
              <a:t>kullanmanın</a:t>
            </a:r>
            <a:r>
              <a:rPr lang="en-IE" dirty="0" smtClean="0">
                <a:solidFill>
                  <a:schemeClr val="tx1">
                    <a:lumMod val="75000"/>
                    <a:lumOff val="25000"/>
                  </a:schemeClr>
                </a:solidFill>
              </a:rPr>
              <a:t> </a:t>
            </a:r>
            <a:r>
              <a:rPr lang="en-IE" dirty="0" err="1" smtClean="0">
                <a:solidFill>
                  <a:schemeClr val="tx1">
                    <a:lumMod val="75000"/>
                    <a:lumOff val="25000"/>
                  </a:schemeClr>
                </a:solidFill>
              </a:rPr>
              <a:t>farklı</a:t>
            </a:r>
            <a:r>
              <a:rPr lang="en-IE" dirty="0" smtClean="0">
                <a:solidFill>
                  <a:schemeClr val="tx1">
                    <a:lumMod val="75000"/>
                    <a:lumOff val="25000"/>
                  </a:schemeClr>
                </a:solidFill>
              </a:rPr>
              <a:t> </a:t>
            </a:r>
            <a:r>
              <a:rPr lang="en-IE" dirty="0" err="1" smtClean="0">
                <a:solidFill>
                  <a:schemeClr val="tx1">
                    <a:lumMod val="75000"/>
                    <a:lumOff val="25000"/>
                  </a:schemeClr>
                </a:solidFill>
              </a:rPr>
              <a:t>yollarını</a:t>
            </a:r>
            <a:r>
              <a:rPr lang="en-IE" dirty="0" smtClean="0">
                <a:solidFill>
                  <a:schemeClr val="tx1">
                    <a:lumMod val="75000"/>
                    <a:lumOff val="25000"/>
                  </a:schemeClr>
                </a:solidFill>
              </a:rPr>
              <a:t> </a:t>
            </a:r>
            <a:r>
              <a:rPr lang="en-IE" dirty="0" err="1" smtClean="0">
                <a:solidFill>
                  <a:schemeClr val="tx1">
                    <a:lumMod val="75000"/>
                    <a:lumOff val="25000"/>
                  </a:schemeClr>
                </a:solidFill>
              </a:rPr>
              <a:t>bulmak</a:t>
            </a:r>
            <a:r>
              <a:rPr lang="en-IE" dirty="0" smtClean="0">
                <a:solidFill>
                  <a:schemeClr val="tx1">
                    <a:lumMod val="75000"/>
                    <a:lumOff val="25000"/>
                  </a:schemeClr>
                </a:solidFill>
              </a:rPr>
              <a:t> </a:t>
            </a:r>
            <a:r>
              <a:rPr lang="en-IE" dirty="0" err="1" smtClean="0">
                <a:solidFill>
                  <a:schemeClr val="tx1">
                    <a:lumMod val="75000"/>
                    <a:lumOff val="25000"/>
                  </a:schemeClr>
                </a:solidFill>
              </a:rPr>
              <a:t>için</a:t>
            </a:r>
            <a:r>
              <a:rPr lang="en-IE" dirty="0" smtClean="0">
                <a:solidFill>
                  <a:schemeClr val="tx1">
                    <a:lumMod val="75000"/>
                    <a:lumOff val="25000"/>
                  </a:schemeClr>
                </a:solidFill>
              </a:rPr>
              <a:t> </a:t>
            </a:r>
            <a:r>
              <a:rPr lang="en-IE" dirty="0" err="1" smtClean="0">
                <a:solidFill>
                  <a:schemeClr val="tx1">
                    <a:lumMod val="75000"/>
                    <a:lumOff val="25000"/>
                  </a:schemeClr>
                </a:solidFill>
              </a:rPr>
              <a:t>birlikte</a:t>
            </a:r>
            <a:r>
              <a:rPr lang="en-IE" dirty="0" smtClean="0">
                <a:solidFill>
                  <a:schemeClr val="tx1">
                    <a:lumMod val="75000"/>
                    <a:lumOff val="25000"/>
                  </a:schemeClr>
                </a:solidFill>
              </a:rPr>
              <a:t> </a:t>
            </a:r>
            <a:r>
              <a:rPr lang="en-IE" dirty="0" err="1" smtClean="0">
                <a:solidFill>
                  <a:schemeClr val="tx1">
                    <a:lumMod val="75000"/>
                    <a:lumOff val="25000"/>
                  </a:schemeClr>
                </a:solidFill>
              </a:rPr>
              <a:t>çalışıyor</a:t>
            </a:r>
            <a:r>
              <a:rPr lang="en-IE" dirty="0" smtClean="0">
                <a:solidFill>
                  <a:schemeClr val="tx1">
                    <a:lumMod val="75000"/>
                    <a:lumOff val="25000"/>
                  </a:schemeClr>
                </a:solidFill>
              </a:rPr>
              <a:t> </a:t>
            </a:r>
            <a:r>
              <a:rPr lang="en-IE" dirty="0" err="1" smtClean="0">
                <a:solidFill>
                  <a:schemeClr val="tx1">
                    <a:lumMod val="75000"/>
                    <a:lumOff val="25000"/>
                  </a:schemeClr>
                </a:solidFill>
              </a:rPr>
              <a:t>musunuz</a:t>
            </a:r>
            <a:r>
              <a:rPr lang="en-IE" dirty="0" smtClean="0">
                <a:solidFill>
                  <a:schemeClr val="tx1">
                    <a:lumMod val="75000"/>
                    <a:lumOff val="25000"/>
                  </a:schemeClr>
                </a:solidFill>
              </a:rPr>
              <a:t>?</a:t>
            </a:r>
            <a:endParaRPr lang="en-IE" b="0" i="0" dirty="0">
              <a:solidFill>
                <a:schemeClr val="tx1">
                  <a:lumMod val="75000"/>
                  <a:lumOff val="25000"/>
                </a:schemeClr>
              </a:solidFill>
              <a:effectLst/>
            </a:endParaRPr>
          </a:p>
          <a:p>
            <a:r>
              <a:rPr lang="en-IE" dirty="0" err="1" smtClean="0">
                <a:solidFill>
                  <a:schemeClr val="tx1">
                    <a:lumMod val="75000"/>
                    <a:lumOff val="25000"/>
                  </a:schemeClr>
                </a:solidFill>
              </a:rPr>
              <a:t>İnsanların</a:t>
            </a:r>
            <a:r>
              <a:rPr lang="en-IE" dirty="0" smtClean="0">
                <a:solidFill>
                  <a:schemeClr val="tx1">
                    <a:lumMod val="75000"/>
                    <a:lumOff val="25000"/>
                  </a:schemeClr>
                </a:solidFill>
              </a:rPr>
              <a:t> </a:t>
            </a:r>
            <a:r>
              <a:rPr lang="en-IE" dirty="0" err="1" smtClean="0">
                <a:solidFill>
                  <a:schemeClr val="tx1">
                    <a:lumMod val="75000"/>
                    <a:lumOff val="25000"/>
                  </a:schemeClr>
                </a:solidFill>
              </a:rPr>
              <a:t>yüzde</a:t>
            </a:r>
            <a:r>
              <a:rPr lang="en-IE" dirty="0" smtClean="0">
                <a:solidFill>
                  <a:schemeClr val="tx1">
                    <a:lumMod val="75000"/>
                    <a:lumOff val="25000"/>
                  </a:schemeClr>
                </a:solidFill>
              </a:rPr>
              <a:t> </a:t>
            </a:r>
            <a:r>
              <a:rPr lang="en-IE" b="1" dirty="0" smtClean="0">
                <a:solidFill>
                  <a:srgbClr val="40A67A"/>
                </a:solidFill>
              </a:rPr>
              <a:t>97'sinin </a:t>
            </a:r>
            <a:r>
              <a:rPr lang="en-IE" b="1" dirty="0" err="1" smtClean="0">
                <a:solidFill>
                  <a:srgbClr val="40A67A"/>
                </a:solidFill>
              </a:rPr>
              <a:t>cep</a:t>
            </a:r>
            <a:r>
              <a:rPr lang="en-IE" b="1" dirty="0" smtClean="0">
                <a:solidFill>
                  <a:srgbClr val="40A67A"/>
                </a:solidFill>
              </a:rPr>
              <a:t> </a:t>
            </a:r>
            <a:r>
              <a:rPr lang="en-IE" dirty="0" err="1" smtClean="0">
                <a:solidFill>
                  <a:schemeClr val="tx1">
                    <a:lumMod val="75000"/>
                    <a:lumOff val="25000"/>
                  </a:schemeClr>
                </a:solidFill>
              </a:rPr>
              <a:t>telefonlarına</a:t>
            </a:r>
            <a:r>
              <a:rPr lang="en-IE" dirty="0" smtClean="0">
                <a:solidFill>
                  <a:schemeClr val="tx1">
                    <a:lumMod val="75000"/>
                    <a:lumOff val="25000"/>
                  </a:schemeClr>
                </a:solidFill>
              </a:rPr>
              <a:t> </a:t>
            </a:r>
            <a:r>
              <a:rPr lang="en-IE" dirty="0" err="1" smtClean="0">
                <a:solidFill>
                  <a:schemeClr val="tx1">
                    <a:lumMod val="75000"/>
                    <a:lumOff val="25000"/>
                  </a:schemeClr>
                </a:solidFill>
              </a:rPr>
              <a:t>erişiminin</a:t>
            </a:r>
            <a:r>
              <a:rPr lang="en-IE" dirty="0" smtClean="0">
                <a:solidFill>
                  <a:schemeClr val="tx1">
                    <a:lumMod val="75000"/>
                    <a:lumOff val="25000"/>
                  </a:schemeClr>
                </a:solidFill>
              </a:rPr>
              <a:t> </a:t>
            </a:r>
            <a:r>
              <a:rPr lang="en-IE" dirty="0" err="1" smtClean="0">
                <a:solidFill>
                  <a:schemeClr val="tx1">
                    <a:lumMod val="75000"/>
                    <a:lumOff val="25000"/>
                  </a:schemeClr>
                </a:solidFill>
              </a:rPr>
              <a:t>olduğu</a:t>
            </a:r>
            <a:r>
              <a:rPr lang="en-IE" dirty="0" smtClean="0">
                <a:solidFill>
                  <a:schemeClr val="tx1">
                    <a:lumMod val="75000"/>
                    <a:lumOff val="25000"/>
                  </a:schemeClr>
                </a:solidFill>
              </a:rPr>
              <a:t> </a:t>
            </a:r>
            <a:r>
              <a:rPr lang="en-IE" dirty="0" err="1" smtClean="0">
                <a:solidFill>
                  <a:schemeClr val="tx1">
                    <a:lumMod val="75000"/>
                    <a:lumOff val="25000"/>
                  </a:schemeClr>
                </a:solidFill>
              </a:rPr>
              <a:t>bir</a:t>
            </a:r>
            <a:r>
              <a:rPr lang="en-IE" dirty="0" smtClean="0">
                <a:solidFill>
                  <a:schemeClr val="tx1">
                    <a:lumMod val="75000"/>
                    <a:lumOff val="25000"/>
                  </a:schemeClr>
                </a:solidFill>
              </a:rPr>
              <a:t> </a:t>
            </a:r>
            <a:r>
              <a:rPr lang="en-IE" dirty="0" err="1" smtClean="0">
                <a:solidFill>
                  <a:schemeClr val="tx1">
                    <a:lumMod val="75000"/>
                    <a:lumOff val="25000"/>
                  </a:schemeClr>
                </a:solidFill>
              </a:rPr>
              <a:t>dünyada</a:t>
            </a:r>
            <a:r>
              <a:rPr lang="en-IE" dirty="0" smtClean="0">
                <a:solidFill>
                  <a:schemeClr val="tx1">
                    <a:lumMod val="75000"/>
                    <a:lumOff val="25000"/>
                  </a:schemeClr>
                </a:solidFill>
              </a:rPr>
              <a:t>, </a:t>
            </a:r>
            <a:r>
              <a:rPr lang="en-IE" dirty="0" err="1" smtClean="0">
                <a:solidFill>
                  <a:schemeClr val="tx1">
                    <a:lumMod val="75000"/>
                    <a:lumOff val="25000"/>
                  </a:schemeClr>
                </a:solidFill>
              </a:rPr>
              <a:t>ister</a:t>
            </a:r>
            <a:r>
              <a:rPr lang="en-IE" dirty="0" smtClean="0">
                <a:solidFill>
                  <a:schemeClr val="tx1">
                    <a:lumMod val="75000"/>
                    <a:lumOff val="25000"/>
                  </a:schemeClr>
                </a:solidFill>
              </a:rPr>
              <a:t> </a:t>
            </a:r>
            <a:r>
              <a:rPr lang="en-IE" dirty="0" err="1" smtClean="0">
                <a:solidFill>
                  <a:schemeClr val="tx1">
                    <a:lumMod val="75000"/>
                    <a:lumOff val="25000"/>
                  </a:schemeClr>
                </a:solidFill>
              </a:rPr>
              <a:t>eğitim</a:t>
            </a:r>
            <a:r>
              <a:rPr lang="en-IE" dirty="0" smtClean="0">
                <a:solidFill>
                  <a:schemeClr val="tx1">
                    <a:lumMod val="75000"/>
                    <a:lumOff val="25000"/>
                  </a:schemeClr>
                </a:solidFill>
              </a:rPr>
              <a:t>, </a:t>
            </a:r>
            <a:r>
              <a:rPr lang="en-IE" dirty="0" err="1" smtClean="0">
                <a:solidFill>
                  <a:schemeClr val="tx1">
                    <a:lumMod val="75000"/>
                    <a:lumOff val="25000"/>
                  </a:schemeClr>
                </a:solidFill>
              </a:rPr>
              <a:t>desteğe</a:t>
            </a:r>
            <a:r>
              <a:rPr lang="en-IE" dirty="0" smtClean="0">
                <a:solidFill>
                  <a:schemeClr val="tx1">
                    <a:lumMod val="75000"/>
                    <a:lumOff val="25000"/>
                  </a:schemeClr>
                </a:solidFill>
              </a:rPr>
              <a:t> </a:t>
            </a:r>
            <a:r>
              <a:rPr lang="en-IE" dirty="0" err="1" smtClean="0">
                <a:solidFill>
                  <a:schemeClr val="tx1">
                    <a:lumMod val="75000"/>
                    <a:lumOff val="25000"/>
                  </a:schemeClr>
                </a:solidFill>
              </a:rPr>
              <a:t>erişim</a:t>
            </a:r>
            <a:r>
              <a:rPr lang="en-IE" dirty="0" smtClean="0">
                <a:solidFill>
                  <a:schemeClr val="tx1">
                    <a:lumMod val="75000"/>
                    <a:lumOff val="25000"/>
                  </a:schemeClr>
                </a:solidFill>
              </a:rPr>
              <a:t> </a:t>
            </a:r>
            <a:r>
              <a:rPr lang="en-IE" dirty="0" err="1" smtClean="0">
                <a:solidFill>
                  <a:schemeClr val="tx1">
                    <a:lumMod val="75000"/>
                    <a:lumOff val="25000"/>
                  </a:schemeClr>
                </a:solidFill>
              </a:rPr>
              <a:t>ya</a:t>
            </a:r>
            <a:r>
              <a:rPr lang="en-IE" dirty="0" smtClean="0">
                <a:solidFill>
                  <a:schemeClr val="tx1">
                    <a:lumMod val="75000"/>
                    <a:lumOff val="25000"/>
                  </a:schemeClr>
                </a:solidFill>
              </a:rPr>
              <a:t> </a:t>
            </a:r>
            <a:r>
              <a:rPr lang="en-IE" dirty="0" err="1" smtClean="0">
                <a:solidFill>
                  <a:schemeClr val="tx1">
                    <a:lumMod val="75000"/>
                    <a:lumOff val="25000"/>
                  </a:schemeClr>
                </a:solidFill>
              </a:rPr>
              <a:t>da</a:t>
            </a:r>
            <a:r>
              <a:rPr lang="en-IE" dirty="0" smtClean="0">
                <a:solidFill>
                  <a:schemeClr val="tx1">
                    <a:lumMod val="75000"/>
                    <a:lumOff val="25000"/>
                  </a:schemeClr>
                </a:solidFill>
              </a:rPr>
              <a:t> </a:t>
            </a:r>
            <a:r>
              <a:rPr lang="en-IE" dirty="0" err="1" smtClean="0">
                <a:solidFill>
                  <a:schemeClr val="tx1">
                    <a:lumMod val="75000"/>
                    <a:lumOff val="25000"/>
                  </a:schemeClr>
                </a:solidFill>
              </a:rPr>
              <a:t>yiyecek</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beslenme</a:t>
            </a:r>
            <a:r>
              <a:rPr lang="en-IE" dirty="0" smtClean="0">
                <a:solidFill>
                  <a:schemeClr val="tx1">
                    <a:lumMod val="75000"/>
                    <a:lumOff val="25000"/>
                  </a:schemeClr>
                </a:solidFill>
              </a:rPr>
              <a:t> </a:t>
            </a:r>
            <a:r>
              <a:rPr lang="en-IE" dirty="0" err="1" smtClean="0">
                <a:solidFill>
                  <a:schemeClr val="tx1">
                    <a:lumMod val="75000"/>
                    <a:lumOff val="25000"/>
                  </a:schemeClr>
                </a:solidFill>
              </a:rPr>
              <a:t>güvenliklerini</a:t>
            </a:r>
            <a:r>
              <a:rPr lang="en-IE" dirty="0" smtClean="0">
                <a:solidFill>
                  <a:schemeClr val="tx1">
                    <a:lumMod val="75000"/>
                    <a:lumOff val="25000"/>
                  </a:schemeClr>
                </a:solidFill>
              </a:rPr>
              <a:t> </a:t>
            </a:r>
            <a:r>
              <a:rPr lang="en-IE" dirty="0" err="1" smtClean="0">
                <a:solidFill>
                  <a:schemeClr val="tx1">
                    <a:lumMod val="75000"/>
                    <a:lumOff val="25000"/>
                  </a:schemeClr>
                </a:solidFill>
              </a:rPr>
              <a:t>iyileştirmek</a:t>
            </a:r>
            <a:r>
              <a:rPr lang="en-IE" dirty="0" smtClean="0">
                <a:solidFill>
                  <a:schemeClr val="tx1">
                    <a:lumMod val="75000"/>
                    <a:lumOff val="25000"/>
                  </a:schemeClr>
                </a:solidFill>
              </a:rPr>
              <a:t> </a:t>
            </a:r>
            <a:r>
              <a:rPr lang="en-IE" dirty="0" err="1" smtClean="0">
                <a:solidFill>
                  <a:schemeClr val="tx1">
                    <a:lumMod val="75000"/>
                    <a:lumOff val="25000"/>
                  </a:schemeClr>
                </a:solidFill>
              </a:rPr>
              <a:t>için</a:t>
            </a:r>
            <a:r>
              <a:rPr lang="en-IE" dirty="0" smtClean="0">
                <a:solidFill>
                  <a:schemeClr val="tx1">
                    <a:lumMod val="75000"/>
                    <a:lumOff val="25000"/>
                  </a:schemeClr>
                </a:solidFill>
              </a:rPr>
              <a:t> </a:t>
            </a:r>
            <a:r>
              <a:rPr lang="en-IE" dirty="0" err="1" smtClean="0">
                <a:solidFill>
                  <a:schemeClr val="tx1">
                    <a:lumMod val="75000"/>
                    <a:lumOff val="25000"/>
                  </a:schemeClr>
                </a:solidFill>
              </a:rPr>
              <a:t>insanları</a:t>
            </a:r>
            <a:r>
              <a:rPr lang="en-IE" dirty="0" smtClean="0">
                <a:solidFill>
                  <a:schemeClr val="tx1">
                    <a:lumMod val="75000"/>
                    <a:lumOff val="25000"/>
                  </a:schemeClr>
                </a:solidFill>
              </a:rPr>
              <a:t> </a:t>
            </a:r>
            <a:r>
              <a:rPr lang="en-IE" dirty="0" err="1" smtClean="0">
                <a:solidFill>
                  <a:schemeClr val="tx1">
                    <a:lumMod val="75000"/>
                    <a:lumOff val="25000"/>
                  </a:schemeClr>
                </a:solidFill>
              </a:rPr>
              <a:t>güçlendirmek</a:t>
            </a:r>
            <a:r>
              <a:rPr lang="en-IE" dirty="0" smtClean="0">
                <a:solidFill>
                  <a:schemeClr val="tx1">
                    <a:lumMod val="75000"/>
                    <a:lumOff val="25000"/>
                  </a:schemeClr>
                </a:solidFill>
              </a:rPr>
              <a:t> </a:t>
            </a:r>
            <a:r>
              <a:rPr lang="en-IE" dirty="0" err="1" smtClean="0">
                <a:solidFill>
                  <a:schemeClr val="tx1">
                    <a:lumMod val="75000"/>
                    <a:lumOff val="25000"/>
                  </a:schemeClr>
                </a:solidFill>
              </a:rPr>
              <a:t>için</a:t>
            </a:r>
            <a:r>
              <a:rPr lang="en-IE" dirty="0" smtClean="0">
                <a:solidFill>
                  <a:schemeClr val="tx1">
                    <a:lumMod val="75000"/>
                    <a:lumOff val="25000"/>
                  </a:schemeClr>
                </a:solidFill>
              </a:rPr>
              <a:t> </a:t>
            </a:r>
            <a:r>
              <a:rPr lang="en-IE" dirty="0" err="1" smtClean="0">
                <a:solidFill>
                  <a:schemeClr val="tx1">
                    <a:lumMod val="75000"/>
                    <a:lumOff val="25000"/>
                  </a:schemeClr>
                </a:solidFill>
              </a:rPr>
              <a:t>olsun</a:t>
            </a:r>
            <a:r>
              <a:rPr lang="en-IE" dirty="0" smtClean="0">
                <a:solidFill>
                  <a:schemeClr val="tx1">
                    <a:lumMod val="75000"/>
                    <a:lumOff val="25000"/>
                  </a:schemeClr>
                </a:solidFill>
              </a:rPr>
              <a:t>, </a:t>
            </a:r>
            <a:r>
              <a:rPr lang="en-IE" dirty="0" err="1" smtClean="0">
                <a:solidFill>
                  <a:schemeClr val="tx1">
                    <a:lumMod val="75000"/>
                    <a:lumOff val="25000"/>
                  </a:schemeClr>
                </a:solidFill>
              </a:rPr>
              <a:t>bu</a:t>
            </a:r>
            <a:r>
              <a:rPr lang="en-IE" dirty="0" smtClean="0">
                <a:solidFill>
                  <a:schemeClr val="tx1">
                    <a:lumMod val="75000"/>
                    <a:lumOff val="25000"/>
                  </a:schemeClr>
                </a:solidFill>
              </a:rPr>
              <a:t> </a:t>
            </a:r>
            <a:r>
              <a:rPr lang="en-IE" dirty="0" err="1" smtClean="0">
                <a:solidFill>
                  <a:schemeClr val="tx1">
                    <a:lumMod val="75000"/>
                    <a:lumOff val="25000"/>
                  </a:schemeClr>
                </a:solidFill>
              </a:rPr>
              <a:t>yeni</a:t>
            </a:r>
            <a:r>
              <a:rPr lang="en-IE" dirty="0" smtClean="0">
                <a:solidFill>
                  <a:schemeClr val="tx1">
                    <a:lumMod val="75000"/>
                    <a:lumOff val="25000"/>
                  </a:schemeClr>
                </a:solidFill>
              </a:rPr>
              <a:t> </a:t>
            </a:r>
            <a:r>
              <a:rPr lang="en-IE" dirty="0" err="1" smtClean="0">
                <a:solidFill>
                  <a:schemeClr val="tx1">
                    <a:lumMod val="75000"/>
                    <a:lumOff val="25000"/>
                  </a:schemeClr>
                </a:solidFill>
              </a:rPr>
              <a:t>bağlantıdan</a:t>
            </a:r>
            <a:r>
              <a:rPr lang="en-IE" dirty="0" smtClean="0">
                <a:solidFill>
                  <a:schemeClr val="tx1">
                    <a:lumMod val="75000"/>
                    <a:lumOff val="25000"/>
                  </a:schemeClr>
                </a:solidFill>
              </a:rPr>
              <a:t> </a:t>
            </a:r>
            <a:r>
              <a:rPr lang="en-IE" dirty="0" err="1" smtClean="0">
                <a:solidFill>
                  <a:schemeClr val="tx1">
                    <a:lumMod val="75000"/>
                    <a:lumOff val="25000"/>
                  </a:schemeClr>
                </a:solidFill>
              </a:rPr>
              <a:t>nasıl</a:t>
            </a:r>
            <a:r>
              <a:rPr lang="en-IE" dirty="0" smtClean="0">
                <a:solidFill>
                  <a:schemeClr val="tx1">
                    <a:lumMod val="75000"/>
                    <a:lumOff val="25000"/>
                  </a:schemeClr>
                </a:solidFill>
              </a:rPr>
              <a:t> </a:t>
            </a:r>
            <a:r>
              <a:rPr lang="en-IE" dirty="0" err="1" smtClean="0">
                <a:solidFill>
                  <a:schemeClr val="tx1">
                    <a:lumMod val="75000"/>
                    <a:lumOff val="25000"/>
                  </a:schemeClr>
                </a:solidFill>
              </a:rPr>
              <a:t>yararlanabileceğinizi</a:t>
            </a:r>
            <a:r>
              <a:rPr lang="en-IE" dirty="0" smtClean="0">
                <a:solidFill>
                  <a:schemeClr val="tx1">
                    <a:lumMod val="75000"/>
                    <a:lumOff val="25000"/>
                  </a:schemeClr>
                </a:solidFill>
              </a:rPr>
              <a:t> </a:t>
            </a:r>
            <a:r>
              <a:rPr lang="en-IE" dirty="0" err="1" smtClean="0">
                <a:solidFill>
                  <a:schemeClr val="tx1">
                    <a:lumMod val="75000"/>
                    <a:lumOff val="25000"/>
                  </a:schemeClr>
                </a:solidFill>
              </a:rPr>
              <a:t>kendinize</a:t>
            </a:r>
            <a:r>
              <a:rPr lang="en-IE" dirty="0" smtClean="0">
                <a:solidFill>
                  <a:schemeClr val="tx1">
                    <a:lumMod val="75000"/>
                    <a:lumOff val="25000"/>
                  </a:schemeClr>
                </a:solidFill>
              </a:rPr>
              <a:t> </a:t>
            </a:r>
            <a:r>
              <a:rPr lang="en-IE" dirty="0" err="1" smtClean="0">
                <a:solidFill>
                  <a:schemeClr val="tx1">
                    <a:lumMod val="75000"/>
                    <a:lumOff val="25000"/>
                  </a:schemeClr>
                </a:solidFill>
              </a:rPr>
              <a:t>sorun</a:t>
            </a:r>
            <a:r>
              <a:rPr lang="en-IE" dirty="0" smtClean="0">
                <a:solidFill>
                  <a:schemeClr val="tx1">
                    <a:lumMod val="75000"/>
                    <a:lumOff val="25000"/>
                  </a:schemeClr>
                </a:solidFill>
              </a:rPr>
              <a:t>.</a:t>
            </a:r>
            <a:endParaRPr lang="en-IE" b="0" i="0" dirty="0">
              <a:solidFill>
                <a:schemeClr val="tx1">
                  <a:lumMod val="75000"/>
                  <a:lumOff val="25000"/>
                </a:schemeClr>
              </a:solidFill>
              <a:effectLst/>
            </a:endParaRPr>
          </a:p>
          <a:p>
            <a:r>
              <a:rPr lang="tr-TR" sz="2000" i="1" dirty="0" smtClean="0">
                <a:solidFill>
                  <a:srgbClr val="ED2A59"/>
                </a:solidFill>
              </a:rPr>
              <a:t>Sonraki slayt, başlamanıza yardımcı olacak daha fazla fikir verecektir ...</a:t>
            </a:r>
            <a:endParaRPr lang="en-IE" sz="2000" b="0" i="1" dirty="0">
              <a:solidFill>
                <a:srgbClr val="ED2A59"/>
              </a:solidFill>
              <a:effectLst/>
            </a:endParaRPr>
          </a:p>
          <a:p>
            <a:pPr algn="l"/>
            <a:endParaRPr lang="en-IE" b="0" i="0" dirty="0">
              <a:solidFill>
                <a:schemeClr val="tx1">
                  <a:lumMod val="75000"/>
                  <a:lumOff val="25000"/>
                </a:schemeClr>
              </a:solidFill>
              <a:effectLst/>
            </a:endParaRPr>
          </a:p>
          <a:p>
            <a:pPr algn="ctr"/>
            <a:endParaRPr lang="en-IE" dirty="0">
              <a:solidFill>
                <a:schemeClr val="tx1">
                  <a:lumMod val="75000"/>
                  <a:lumOff val="25000"/>
                </a:schemeClr>
              </a:solidFill>
            </a:endParaRPr>
          </a:p>
          <a:p>
            <a:pPr algn="ctr"/>
            <a:endParaRPr lang="en-IE" dirty="0">
              <a:solidFill>
                <a:schemeClr val="tx1">
                  <a:lumMod val="75000"/>
                  <a:lumOff val="25000"/>
                </a:schemeClr>
              </a:solidFill>
              <a:ea typeface="Segoe UI Historic" panose="020B0502040204020203" pitchFamily="34" charset="0"/>
              <a:cs typeface="Segoe UI Historic" panose="020B0502040204020203" pitchFamily="34" charset="0"/>
            </a:endParaRPr>
          </a:p>
        </p:txBody>
      </p:sp>
      <p:sp>
        <p:nvSpPr>
          <p:cNvPr id="4" name="TextBox 3">
            <a:extLst>
              <a:ext uri="{FF2B5EF4-FFF2-40B4-BE49-F238E27FC236}">
                <a16:creationId xmlns:a16="http://schemas.microsoft.com/office/drawing/2014/main" xmlns="" id="{3B95389B-733D-4BB2-85A8-BE2E05754C06}"/>
              </a:ext>
            </a:extLst>
          </p:cNvPr>
          <p:cNvSpPr txBox="1"/>
          <p:nvPr/>
        </p:nvSpPr>
        <p:spPr>
          <a:xfrm>
            <a:off x="2298071" y="323828"/>
            <a:ext cx="7251827" cy="1015663"/>
          </a:xfrm>
          <a:prstGeom prst="rect">
            <a:avLst/>
          </a:prstGeom>
          <a:noFill/>
        </p:spPr>
        <p:txBody>
          <a:bodyPr wrap="square" rtlCol="0">
            <a:spAutoFit/>
          </a:bodyPr>
          <a:lstStyle/>
          <a:p>
            <a:pPr algn="ctr"/>
            <a:r>
              <a:rPr lang="tr-TR" sz="6000" dirty="0" smtClean="0">
                <a:solidFill>
                  <a:schemeClr val="bg1"/>
                </a:solidFill>
                <a:latin typeface="Cooper Black" panose="0208090404030B020404" pitchFamily="18" charset="0"/>
              </a:rPr>
              <a:t>ALIŞTIRMA</a:t>
            </a:r>
            <a:endParaRPr lang="en-IE" sz="6000" dirty="0">
              <a:solidFill>
                <a:schemeClr val="bg1"/>
              </a:solidFill>
              <a:latin typeface="Cooper Black" panose="0208090404030B020404" pitchFamily="18" charset="0"/>
            </a:endParaRPr>
          </a:p>
        </p:txBody>
      </p:sp>
    </p:spTree>
    <p:extLst>
      <p:ext uri="{BB962C8B-B14F-4D97-AF65-F5344CB8AC3E}">
        <p14:creationId xmlns:p14="http://schemas.microsoft.com/office/powerpoint/2010/main" xmlns="" val="217394267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E38514ED-848A-4A82-9AFD-1DB20D903BFF}"/>
              </a:ext>
            </a:extLst>
          </p:cNvPr>
          <p:cNvSpPr>
            <a:spLocks noGrp="1"/>
          </p:cNvSpPr>
          <p:nvPr>
            <p:ph type="body" sz="quarter" idx="14"/>
          </p:nvPr>
        </p:nvSpPr>
        <p:spPr>
          <a:xfrm>
            <a:off x="3682896" y="223397"/>
            <a:ext cx="8172428" cy="5206518"/>
          </a:xfrm>
        </p:spPr>
        <p:txBody>
          <a:bodyPr/>
          <a:lstStyle/>
          <a:p>
            <a:pPr algn="ctr">
              <a:spcBef>
                <a:spcPts val="0"/>
              </a:spcBef>
            </a:pPr>
            <a:r>
              <a:rPr lang="en-IE" sz="3200" b="1" dirty="0" err="1" smtClean="0">
                <a:solidFill>
                  <a:srgbClr val="ED2A59"/>
                </a:solidFill>
              </a:rPr>
              <a:t>Cep</a:t>
            </a:r>
            <a:r>
              <a:rPr lang="en-IE" sz="3200" b="1" dirty="0" smtClean="0">
                <a:solidFill>
                  <a:srgbClr val="ED2A59"/>
                </a:solidFill>
              </a:rPr>
              <a:t> </a:t>
            </a:r>
            <a:r>
              <a:rPr lang="en-IE" sz="3200" b="1" dirty="0" err="1" smtClean="0">
                <a:solidFill>
                  <a:srgbClr val="ED2A59"/>
                </a:solidFill>
              </a:rPr>
              <a:t>telefonlarınız</a:t>
            </a:r>
            <a:r>
              <a:rPr lang="en-IE" sz="3200" b="1" dirty="0" smtClean="0">
                <a:solidFill>
                  <a:srgbClr val="ED2A59"/>
                </a:solidFill>
              </a:rPr>
              <a:t> </a:t>
            </a:r>
            <a:r>
              <a:rPr lang="en-IE" sz="3200" b="1" dirty="0" err="1" smtClean="0">
                <a:solidFill>
                  <a:srgbClr val="ED2A59"/>
                </a:solidFill>
              </a:rPr>
              <a:t>dünyadaki</a:t>
            </a:r>
            <a:r>
              <a:rPr lang="en-IE" sz="3200" b="1" dirty="0" smtClean="0">
                <a:solidFill>
                  <a:srgbClr val="ED2A59"/>
                </a:solidFill>
              </a:rPr>
              <a:t> </a:t>
            </a:r>
            <a:r>
              <a:rPr lang="en-IE" sz="3200" b="1" dirty="0" err="1" smtClean="0">
                <a:solidFill>
                  <a:srgbClr val="ED2A59"/>
                </a:solidFill>
              </a:rPr>
              <a:t>sorunları</a:t>
            </a:r>
            <a:r>
              <a:rPr lang="en-IE" sz="3200" b="1" dirty="0" smtClean="0">
                <a:solidFill>
                  <a:srgbClr val="ED2A59"/>
                </a:solidFill>
              </a:rPr>
              <a:t> </a:t>
            </a:r>
            <a:r>
              <a:rPr lang="en-IE" sz="3200" b="1" dirty="0" err="1" smtClean="0">
                <a:solidFill>
                  <a:srgbClr val="ED2A59"/>
                </a:solidFill>
              </a:rPr>
              <a:t>ve</a:t>
            </a:r>
            <a:r>
              <a:rPr lang="en-IE" sz="3200" b="1" dirty="0" smtClean="0">
                <a:solidFill>
                  <a:srgbClr val="ED2A59"/>
                </a:solidFill>
              </a:rPr>
              <a:t> </a:t>
            </a:r>
            <a:r>
              <a:rPr lang="en-IE" sz="3200" b="1" dirty="0" err="1" smtClean="0">
                <a:solidFill>
                  <a:srgbClr val="ED2A59"/>
                </a:solidFill>
              </a:rPr>
              <a:t>zorlukları</a:t>
            </a:r>
            <a:r>
              <a:rPr lang="en-IE" sz="3200" b="1" dirty="0" smtClean="0">
                <a:solidFill>
                  <a:srgbClr val="ED2A59"/>
                </a:solidFill>
              </a:rPr>
              <a:t> </a:t>
            </a:r>
            <a:r>
              <a:rPr lang="en-IE" sz="3200" b="1" dirty="0" err="1" smtClean="0">
                <a:solidFill>
                  <a:srgbClr val="ED2A59"/>
                </a:solidFill>
              </a:rPr>
              <a:t>nasıl</a:t>
            </a:r>
            <a:r>
              <a:rPr lang="en-IE" sz="3200" b="1" dirty="0" smtClean="0">
                <a:solidFill>
                  <a:srgbClr val="ED2A59"/>
                </a:solidFill>
              </a:rPr>
              <a:t> </a:t>
            </a:r>
            <a:r>
              <a:rPr lang="en-IE" sz="3200" b="1" dirty="0" err="1" smtClean="0">
                <a:solidFill>
                  <a:srgbClr val="ED2A59"/>
                </a:solidFill>
              </a:rPr>
              <a:t>aşabilir</a:t>
            </a:r>
            <a:r>
              <a:rPr lang="en-IE" sz="3200" b="1" dirty="0" smtClean="0">
                <a:solidFill>
                  <a:srgbClr val="ED2A59"/>
                </a:solidFill>
              </a:rPr>
              <a:t>?</a:t>
            </a:r>
            <a:endParaRPr lang="en-IE" sz="3200" b="1" dirty="0">
              <a:solidFill>
                <a:srgbClr val="ED2A59"/>
              </a:solidFill>
            </a:endParaRPr>
          </a:p>
          <a:p>
            <a:pPr algn="ctr">
              <a:spcBef>
                <a:spcPts val="0"/>
              </a:spcBef>
            </a:pPr>
            <a:r>
              <a:rPr lang="en-IE" i="1" dirty="0" err="1" smtClean="0">
                <a:solidFill>
                  <a:srgbClr val="ED2A59"/>
                </a:solidFill>
              </a:rPr>
              <a:t>Aşağıdakilerden</a:t>
            </a:r>
            <a:r>
              <a:rPr lang="en-IE" i="1" dirty="0" smtClean="0">
                <a:solidFill>
                  <a:srgbClr val="ED2A59"/>
                </a:solidFill>
              </a:rPr>
              <a:t> </a:t>
            </a:r>
            <a:r>
              <a:rPr lang="en-IE" i="1" dirty="0" err="1" smtClean="0">
                <a:solidFill>
                  <a:srgbClr val="ED2A59"/>
                </a:solidFill>
              </a:rPr>
              <a:t>Birini</a:t>
            </a:r>
            <a:r>
              <a:rPr lang="en-IE" i="1" dirty="0" smtClean="0">
                <a:solidFill>
                  <a:srgbClr val="ED2A59"/>
                </a:solidFill>
              </a:rPr>
              <a:t> </a:t>
            </a:r>
            <a:r>
              <a:rPr lang="en-IE" i="1" dirty="0" err="1" smtClean="0">
                <a:solidFill>
                  <a:srgbClr val="ED2A59"/>
                </a:solidFill>
              </a:rPr>
              <a:t>Seçin</a:t>
            </a:r>
            <a:r>
              <a:rPr lang="en-IE" i="1" dirty="0" smtClean="0">
                <a:solidFill>
                  <a:srgbClr val="ED2A59"/>
                </a:solidFill>
              </a:rPr>
              <a:t> (1-5)</a:t>
            </a:r>
            <a:endParaRPr lang="en-IE" i="1" dirty="0">
              <a:solidFill>
                <a:srgbClr val="ED2A59"/>
              </a:solidFill>
            </a:endParaRPr>
          </a:p>
          <a:p>
            <a:pPr marL="457200" indent="-457200">
              <a:spcBef>
                <a:spcPts val="600"/>
              </a:spcBef>
              <a:spcAft>
                <a:spcPts val="600"/>
              </a:spcAft>
              <a:buFont typeface="+mj-lt"/>
              <a:buAutoNum type="arabicPeriod"/>
            </a:pPr>
            <a:r>
              <a:rPr lang="en-IE" dirty="0" err="1" smtClean="0">
                <a:solidFill>
                  <a:schemeClr val="tx1">
                    <a:lumMod val="75000"/>
                    <a:lumOff val="25000"/>
                  </a:schemeClr>
                </a:solidFill>
              </a:rPr>
              <a:t>Hassas</a:t>
            </a:r>
            <a:r>
              <a:rPr lang="en-IE" dirty="0" smtClean="0">
                <a:solidFill>
                  <a:schemeClr val="tx1">
                    <a:lumMod val="75000"/>
                    <a:lumOff val="25000"/>
                  </a:schemeClr>
                </a:solidFill>
              </a:rPr>
              <a:t>, </a:t>
            </a:r>
            <a:r>
              <a:rPr lang="en-IE" dirty="0" err="1" smtClean="0">
                <a:solidFill>
                  <a:schemeClr val="tx1">
                    <a:lumMod val="75000"/>
                    <a:lumOff val="25000"/>
                  </a:schemeClr>
                </a:solidFill>
              </a:rPr>
              <a:t>doğru</a:t>
            </a:r>
            <a:r>
              <a:rPr lang="en-IE" dirty="0" smtClean="0">
                <a:solidFill>
                  <a:schemeClr val="tx1">
                    <a:lumMod val="75000"/>
                    <a:lumOff val="25000"/>
                  </a:schemeClr>
                </a:solidFill>
              </a:rPr>
              <a:t>, </a:t>
            </a:r>
            <a:r>
              <a:rPr lang="en-IE" dirty="0" err="1" smtClean="0">
                <a:solidFill>
                  <a:schemeClr val="tx1">
                    <a:lumMod val="75000"/>
                    <a:lumOff val="25000"/>
                  </a:schemeClr>
                </a:solidFill>
              </a:rPr>
              <a:t>hızlı</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uygun</a:t>
            </a:r>
            <a:r>
              <a:rPr lang="en-IE" dirty="0" smtClean="0">
                <a:solidFill>
                  <a:schemeClr val="tx1">
                    <a:lumMod val="75000"/>
                    <a:lumOff val="25000"/>
                  </a:schemeClr>
                </a:solidFill>
              </a:rPr>
              <a:t> </a:t>
            </a:r>
            <a:r>
              <a:rPr lang="en-IE" dirty="0" err="1" smtClean="0">
                <a:solidFill>
                  <a:schemeClr val="tx1">
                    <a:lumMod val="75000"/>
                    <a:lumOff val="25000"/>
                  </a:schemeClr>
                </a:solidFill>
              </a:rPr>
              <a:t>maliyetli</a:t>
            </a:r>
            <a:r>
              <a:rPr lang="en-IE" dirty="0" smtClean="0">
                <a:solidFill>
                  <a:schemeClr val="tx1">
                    <a:lumMod val="75000"/>
                    <a:lumOff val="25000"/>
                  </a:schemeClr>
                </a:solidFill>
              </a:rPr>
              <a:t> </a:t>
            </a:r>
            <a:r>
              <a:rPr lang="en-IE" dirty="0" err="1" smtClean="0">
                <a:solidFill>
                  <a:schemeClr val="tx1">
                    <a:lumMod val="75000"/>
                    <a:lumOff val="25000"/>
                  </a:schemeClr>
                </a:solidFill>
              </a:rPr>
              <a:t>bir</a:t>
            </a:r>
            <a:r>
              <a:rPr lang="en-IE" dirty="0" smtClean="0">
                <a:solidFill>
                  <a:schemeClr val="tx1">
                    <a:lumMod val="75000"/>
                    <a:lumOff val="25000"/>
                  </a:schemeClr>
                </a:solidFill>
              </a:rPr>
              <a:t> </a:t>
            </a:r>
            <a:r>
              <a:rPr lang="en-IE" dirty="0" err="1" smtClean="0">
                <a:solidFill>
                  <a:schemeClr val="tx1">
                    <a:lumMod val="75000"/>
                    <a:lumOff val="25000"/>
                  </a:schemeClr>
                </a:solidFill>
              </a:rPr>
              <a:t>şekilde</a:t>
            </a:r>
            <a:r>
              <a:rPr lang="en-IE" dirty="0" smtClean="0">
                <a:solidFill>
                  <a:schemeClr val="tx1">
                    <a:lumMod val="75000"/>
                    <a:lumOff val="25000"/>
                  </a:schemeClr>
                </a:solidFill>
              </a:rPr>
              <a:t> </a:t>
            </a:r>
            <a:r>
              <a:rPr lang="en-IE" dirty="0" err="1" smtClean="0">
                <a:solidFill>
                  <a:schemeClr val="tx1">
                    <a:lumMod val="75000"/>
                    <a:lumOff val="25000"/>
                  </a:schemeClr>
                </a:solidFill>
              </a:rPr>
              <a:t>geniş</a:t>
            </a:r>
            <a:r>
              <a:rPr lang="en-IE" dirty="0" smtClean="0">
                <a:solidFill>
                  <a:schemeClr val="tx1">
                    <a:lumMod val="75000"/>
                    <a:lumOff val="25000"/>
                  </a:schemeClr>
                </a:solidFill>
              </a:rPr>
              <a:t> </a:t>
            </a:r>
            <a:r>
              <a:rPr lang="en-IE" dirty="0" err="1" smtClean="0">
                <a:solidFill>
                  <a:schemeClr val="tx1">
                    <a:lumMod val="75000"/>
                    <a:lumOff val="25000"/>
                  </a:schemeClr>
                </a:solidFill>
              </a:rPr>
              <a:t>ölçekte</a:t>
            </a:r>
            <a:r>
              <a:rPr lang="en-IE" dirty="0" smtClean="0">
                <a:solidFill>
                  <a:schemeClr val="tx1">
                    <a:lumMod val="75000"/>
                    <a:lumOff val="25000"/>
                  </a:schemeClr>
                </a:solidFill>
              </a:rPr>
              <a:t> </a:t>
            </a:r>
            <a:r>
              <a:rPr lang="en-IE" dirty="0" err="1" smtClean="0">
                <a:solidFill>
                  <a:schemeClr val="tx1">
                    <a:lumMod val="75000"/>
                    <a:lumOff val="25000"/>
                  </a:schemeClr>
                </a:solidFill>
              </a:rPr>
              <a:t>veri</a:t>
            </a:r>
            <a:r>
              <a:rPr lang="en-IE" dirty="0" smtClean="0">
                <a:solidFill>
                  <a:schemeClr val="tx1">
                    <a:lumMod val="75000"/>
                    <a:lumOff val="25000"/>
                  </a:schemeClr>
                </a:solidFill>
              </a:rPr>
              <a:t> </a:t>
            </a:r>
            <a:r>
              <a:rPr lang="en-IE" dirty="0" err="1" smtClean="0">
                <a:solidFill>
                  <a:schemeClr val="tx1">
                    <a:lumMod val="75000"/>
                    <a:lumOff val="25000"/>
                  </a:schemeClr>
                </a:solidFill>
              </a:rPr>
              <a:t>toplamak</a:t>
            </a:r>
            <a:r>
              <a:rPr lang="en-IE" dirty="0" smtClean="0">
                <a:solidFill>
                  <a:schemeClr val="tx1">
                    <a:lumMod val="75000"/>
                    <a:lumOff val="25000"/>
                  </a:schemeClr>
                </a:solidFill>
              </a:rPr>
              <a:t> </a:t>
            </a:r>
            <a:r>
              <a:rPr lang="en-IE" dirty="0" err="1" smtClean="0">
                <a:solidFill>
                  <a:schemeClr val="tx1">
                    <a:lumMod val="75000"/>
                    <a:lumOff val="25000"/>
                  </a:schemeClr>
                </a:solidFill>
              </a:rPr>
              <a:t>için</a:t>
            </a:r>
            <a:r>
              <a:rPr lang="en-IE" dirty="0" smtClean="0">
                <a:solidFill>
                  <a:schemeClr val="tx1">
                    <a:lumMod val="75000"/>
                    <a:lumOff val="25000"/>
                  </a:schemeClr>
                </a:solidFill>
              </a:rPr>
              <a:t> </a:t>
            </a:r>
            <a:r>
              <a:rPr lang="en-IE" dirty="0" err="1" smtClean="0">
                <a:solidFill>
                  <a:schemeClr val="tx1">
                    <a:lumMod val="75000"/>
                    <a:lumOff val="25000"/>
                  </a:schemeClr>
                </a:solidFill>
              </a:rPr>
              <a:t>savunmasız</a:t>
            </a:r>
            <a:r>
              <a:rPr lang="en-IE" dirty="0" smtClean="0">
                <a:solidFill>
                  <a:schemeClr val="tx1">
                    <a:lumMod val="75000"/>
                    <a:lumOff val="25000"/>
                  </a:schemeClr>
                </a:solidFill>
              </a:rPr>
              <a:t> </a:t>
            </a:r>
            <a:r>
              <a:rPr lang="en-IE" dirty="0" err="1" smtClean="0">
                <a:solidFill>
                  <a:schemeClr val="tx1">
                    <a:lumMod val="75000"/>
                    <a:lumOff val="25000"/>
                  </a:schemeClr>
                </a:solidFill>
              </a:rPr>
              <a:t>insanlara</a:t>
            </a:r>
            <a:r>
              <a:rPr lang="en-IE" dirty="0" smtClean="0">
                <a:solidFill>
                  <a:schemeClr val="tx1">
                    <a:lumMod val="75000"/>
                    <a:lumOff val="25000"/>
                  </a:schemeClr>
                </a:solidFill>
              </a:rPr>
              <a:t> </a:t>
            </a:r>
            <a:r>
              <a:rPr lang="en-IE" dirty="0" err="1" smtClean="0">
                <a:solidFill>
                  <a:schemeClr val="tx1">
                    <a:lumMod val="75000"/>
                    <a:lumOff val="25000"/>
                  </a:schemeClr>
                </a:solidFill>
              </a:rPr>
              <a:t>ihtiyaçlarını</a:t>
            </a:r>
            <a:r>
              <a:rPr lang="en-IE" dirty="0" smtClean="0">
                <a:solidFill>
                  <a:schemeClr val="tx1">
                    <a:lumMod val="75000"/>
                    <a:lumOff val="25000"/>
                  </a:schemeClr>
                </a:solidFill>
              </a:rPr>
              <a:t> </a:t>
            </a:r>
            <a:r>
              <a:rPr lang="en-IE" dirty="0" err="1" smtClean="0">
                <a:solidFill>
                  <a:schemeClr val="tx1">
                    <a:lumMod val="75000"/>
                    <a:lumOff val="25000"/>
                  </a:schemeClr>
                </a:solidFill>
              </a:rPr>
              <a:t>sormak</a:t>
            </a:r>
            <a:r>
              <a:rPr lang="en-IE" dirty="0" smtClean="0">
                <a:solidFill>
                  <a:schemeClr val="tx1">
                    <a:lumMod val="75000"/>
                    <a:lumOff val="25000"/>
                  </a:schemeClr>
                </a:solidFill>
              </a:rPr>
              <a:t> </a:t>
            </a:r>
            <a:r>
              <a:rPr lang="en-IE" dirty="0" err="1" smtClean="0">
                <a:solidFill>
                  <a:schemeClr val="tx1">
                    <a:lumMod val="75000"/>
                    <a:lumOff val="25000"/>
                  </a:schemeClr>
                </a:solidFill>
              </a:rPr>
              <a:t>için</a:t>
            </a:r>
            <a:r>
              <a:rPr lang="en-IE" dirty="0" smtClean="0">
                <a:solidFill>
                  <a:schemeClr val="tx1">
                    <a:lumMod val="75000"/>
                    <a:lumOff val="25000"/>
                  </a:schemeClr>
                </a:solidFill>
              </a:rPr>
              <a:t> </a:t>
            </a:r>
            <a:r>
              <a:rPr lang="en-IE" dirty="0" err="1" smtClean="0">
                <a:solidFill>
                  <a:schemeClr val="tx1">
                    <a:lumMod val="75000"/>
                    <a:lumOff val="25000"/>
                  </a:schemeClr>
                </a:solidFill>
              </a:rPr>
              <a:t>cep</a:t>
            </a:r>
            <a:r>
              <a:rPr lang="en-IE" dirty="0" smtClean="0">
                <a:solidFill>
                  <a:schemeClr val="tx1">
                    <a:lumMod val="75000"/>
                    <a:lumOff val="25000"/>
                  </a:schemeClr>
                </a:solidFill>
              </a:rPr>
              <a:t> </a:t>
            </a:r>
            <a:r>
              <a:rPr lang="en-IE" dirty="0" err="1" smtClean="0">
                <a:solidFill>
                  <a:schemeClr val="tx1">
                    <a:lumMod val="75000"/>
                    <a:lumOff val="25000"/>
                  </a:schemeClr>
                </a:solidFill>
              </a:rPr>
              <a:t>telefonu</a:t>
            </a:r>
            <a:r>
              <a:rPr lang="en-IE" dirty="0" smtClean="0">
                <a:solidFill>
                  <a:schemeClr val="tx1">
                    <a:lumMod val="75000"/>
                    <a:lumOff val="25000"/>
                  </a:schemeClr>
                </a:solidFill>
              </a:rPr>
              <a:t> </a:t>
            </a:r>
            <a:r>
              <a:rPr lang="en-IE" dirty="0" err="1" smtClean="0">
                <a:solidFill>
                  <a:schemeClr val="tx1">
                    <a:lumMod val="75000"/>
                    <a:lumOff val="25000"/>
                  </a:schemeClr>
                </a:solidFill>
              </a:rPr>
              <a:t>anketlerine</a:t>
            </a:r>
            <a:r>
              <a:rPr lang="en-IE" dirty="0" smtClean="0">
                <a:solidFill>
                  <a:schemeClr val="tx1">
                    <a:lumMod val="75000"/>
                    <a:lumOff val="25000"/>
                  </a:schemeClr>
                </a:solidFill>
              </a:rPr>
              <a:t> </a:t>
            </a:r>
            <a:r>
              <a:rPr lang="en-IE" dirty="0" err="1" smtClean="0">
                <a:solidFill>
                  <a:schemeClr val="tx1">
                    <a:lumMod val="75000"/>
                    <a:lumOff val="25000"/>
                  </a:schemeClr>
                </a:solidFill>
              </a:rPr>
              <a:t>uzaktan</a:t>
            </a:r>
            <a:r>
              <a:rPr lang="en-IE" dirty="0" smtClean="0">
                <a:solidFill>
                  <a:schemeClr val="tx1">
                    <a:lumMod val="75000"/>
                    <a:lumOff val="25000"/>
                  </a:schemeClr>
                </a:solidFill>
              </a:rPr>
              <a:t> </a:t>
            </a:r>
            <a:r>
              <a:rPr lang="en-IE" dirty="0" err="1" smtClean="0">
                <a:solidFill>
                  <a:schemeClr val="tx1">
                    <a:lumMod val="75000"/>
                    <a:lumOff val="25000"/>
                  </a:schemeClr>
                </a:solidFill>
              </a:rPr>
              <a:t>erişilebilir</a:t>
            </a:r>
            <a:r>
              <a:rPr lang="en-IE" dirty="0" smtClean="0">
                <a:solidFill>
                  <a:schemeClr val="tx1">
                    <a:lumMod val="75000"/>
                    <a:lumOff val="25000"/>
                  </a:schemeClr>
                </a:solidFill>
              </a:rPr>
              <a:t>… </a:t>
            </a:r>
            <a:r>
              <a:rPr lang="en-IE" i="1" dirty="0" smtClean="0">
                <a:solidFill>
                  <a:srgbClr val="00B0F0"/>
                </a:solidFill>
              </a:rPr>
              <a:t>Bu </a:t>
            </a:r>
            <a:r>
              <a:rPr lang="en-IE" i="1" dirty="0" err="1" smtClean="0">
                <a:solidFill>
                  <a:srgbClr val="00B0F0"/>
                </a:solidFill>
              </a:rPr>
              <a:t>uygulama</a:t>
            </a:r>
            <a:r>
              <a:rPr lang="en-IE" i="1" dirty="0" smtClean="0">
                <a:solidFill>
                  <a:srgbClr val="00B0F0"/>
                </a:solidFill>
              </a:rPr>
              <a:t> </a:t>
            </a:r>
            <a:r>
              <a:rPr lang="en-IE" i="1" dirty="0" err="1" smtClean="0">
                <a:solidFill>
                  <a:srgbClr val="00B0F0"/>
                </a:solidFill>
              </a:rPr>
              <a:t>yerel</a:t>
            </a:r>
            <a:r>
              <a:rPr lang="en-IE" i="1" dirty="0" smtClean="0">
                <a:solidFill>
                  <a:srgbClr val="00B0F0"/>
                </a:solidFill>
              </a:rPr>
              <a:t> </a:t>
            </a:r>
            <a:r>
              <a:rPr lang="en-IE" i="1" dirty="0" err="1" smtClean="0">
                <a:solidFill>
                  <a:srgbClr val="00B0F0"/>
                </a:solidFill>
              </a:rPr>
              <a:t>topluluklarınızda</a:t>
            </a:r>
            <a:r>
              <a:rPr lang="en-IE" i="1" dirty="0" smtClean="0">
                <a:solidFill>
                  <a:srgbClr val="00B0F0"/>
                </a:solidFill>
              </a:rPr>
              <a:t> </a:t>
            </a:r>
            <a:r>
              <a:rPr lang="en-IE" i="1" dirty="0" err="1" smtClean="0">
                <a:solidFill>
                  <a:srgbClr val="00B0F0"/>
                </a:solidFill>
              </a:rPr>
              <a:t>hangi</a:t>
            </a:r>
            <a:r>
              <a:rPr lang="en-IE" i="1" dirty="0" smtClean="0">
                <a:solidFill>
                  <a:srgbClr val="00B0F0"/>
                </a:solidFill>
              </a:rPr>
              <a:t> </a:t>
            </a:r>
            <a:r>
              <a:rPr lang="en-IE" i="1" dirty="0" err="1" smtClean="0">
                <a:solidFill>
                  <a:srgbClr val="00B0F0"/>
                </a:solidFill>
              </a:rPr>
              <a:t>yerel</a:t>
            </a:r>
            <a:r>
              <a:rPr lang="en-IE" i="1" dirty="0" smtClean="0">
                <a:solidFill>
                  <a:srgbClr val="00B0F0"/>
                </a:solidFill>
              </a:rPr>
              <a:t> </a:t>
            </a:r>
            <a:r>
              <a:rPr lang="en-IE" i="1" dirty="0" err="1" smtClean="0">
                <a:solidFill>
                  <a:srgbClr val="00B0F0"/>
                </a:solidFill>
              </a:rPr>
              <a:t>sorunları</a:t>
            </a:r>
            <a:r>
              <a:rPr lang="en-IE" i="1" dirty="0" smtClean="0">
                <a:solidFill>
                  <a:srgbClr val="00B0F0"/>
                </a:solidFill>
              </a:rPr>
              <a:t> </a:t>
            </a:r>
            <a:r>
              <a:rPr lang="en-IE" i="1" dirty="0" err="1" smtClean="0">
                <a:solidFill>
                  <a:srgbClr val="00B0F0"/>
                </a:solidFill>
              </a:rPr>
              <a:t>çözebilir</a:t>
            </a:r>
            <a:r>
              <a:rPr lang="en-IE" i="1" dirty="0" smtClean="0">
                <a:solidFill>
                  <a:srgbClr val="00B0F0"/>
                </a:solidFill>
              </a:rPr>
              <a:t>? </a:t>
            </a:r>
            <a:r>
              <a:rPr lang="en-IE" i="1" dirty="0" err="1" smtClean="0">
                <a:solidFill>
                  <a:srgbClr val="00B0F0"/>
                </a:solidFill>
              </a:rPr>
              <a:t>Hangi</a:t>
            </a:r>
            <a:r>
              <a:rPr lang="en-IE" i="1" dirty="0" smtClean="0">
                <a:solidFill>
                  <a:srgbClr val="00B0F0"/>
                </a:solidFill>
              </a:rPr>
              <a:t> </a:t>
            </a:r>
            <a:r>
              <a:rPr lang="en-IE" i="1" dirty="0" err="1" smtClean="0">
                <a:solidFill>
                  <a:srgbClr val="00B0F0"/>
                </a:solidFill>
              </a:rPr>
              <a:t>verileri</a:t>
            </a:r>
            <a:r>
              <a:rPr lang="en-IE" i="1" dirty="0" smtClean="0">
                <a:solidFill>
                  <a:srgbClr val="00B0F0"/>
                </a:solidFill>
              </a:rPr>
              <a:t> </a:t>
            </a:r>
            <a:r>
              <a:rPr lang="en-IE" i="1" dirty="0" err="1" smtClean="0">
                <a:solidFill>
                  <a:srgbClr val="00B0F0"/>
                </a:solidFill>
              </a:rPr>
              <a:t>araştırırdınız</a:t>
            </a:r>
            <a:r>
              <a:rPr lang="en-IE" i="1" dirty="0" smtClean="0">
                <a:solidFill>
                  <a:srgbClr val="00B0F0"/>
                </a:solidFill>
              </a:rPr>
              <a:t>? </a:t>
            </a:r>
            <a:r>
              <a:rPr lang="en-IE" i="1" dirty="0" err="1" smtClean="0">
                <a:solidFill>
                  <a:srgbClr val="00B0F0"/>
                </a:solidFill>
              </a:rPr>
              <a:t>Neden</a:t>
            </a:r>
            <a:r>
              <a:rPr lang="en-IE" i="1" dirty="0" smtClean="0">
                <a:solidFill>
                  <a:srgbClr val="00B0F0"/>
                </a:solidFill>
              </a:rPr>
              <a:t>? </a:t>
            </a:r>
            <a:r>
              <a:rPr lang="en-IE" i="1" dirty="0" err="1" smtClean="0">
                <a:solidFill>
                  <a:srgbClr val="00B0F0"/>
                </a:solidFill>
              </a:rPr>
              <a:t>Hangi</a:t>
            </a:r>
            <a:r>
              <a:rPr lang="en-IE" i="1" dirty="0" smtClean="0">
                <a:solidFill>
                  <a:srgbClr val="00B0F0"/>
                </a:solidFill>
              </a:rPr>
              <a:t> </a:t>
            </a:r>
            <a:r>
              <a:rPr lang="en-IE" i="1" dirty="0" err="1" smtClean="0">
                <a:solidFill>
                  <a:srgbClr val="00B0F0"/>
                </a:solidFill>
              </a:rPr>
              <a:t>soruları</a:t>
            </a:r>
            <a:r>
              <a:rPr lang="en-IE" i="1" dirty="0" smtClean="0">
                <a:solidFill>
                  <a:srgbClr val="00B0F0"/>
                </a:solidFill>
              </a:rPr>
              <a:t> </a:t>
            </a:r>
            <a:r>
              <a:rPr lang="en-IE" i="1" dirty="0" err="1" smtClean="0">
                <a:solidFill>
                  <a:srgbClr val="00B0F0"/>
                </a:solidFill>
              </a:rPr>
              <a:t>sorardınız</a:t>
            </a:r>
            <a:r>
              <a:rPr lang="en-IE" i="1" dirty="0" smtClean="0">
                <a:solidFill>
                  <a:srgbClr val="00B0F0"/>
                </a:solidFill>
              </a:rPr>
              <a:t> </a:t>
            </a:r>
            <a:r>
              <a:rPr lang="en-IE" i="1" dirty="0" err="1" smtClean="0">
                <a:solidFill>
                  <a:srgbClr val="00B0F0"/>
                </a:solidFill>
              </a:rPr>
              <a:t>ve</a:t>
            </a:r>
            <a:r>
              <a:rPr lang="en-IE" i="1" dirty="0" smtClean="0">
                <a:solidFill>
                  <a:srgbClr val="00B0F0"/>
                </a:solidFill>
              </a:rPr>
              <a:t> </a:t>
            </a:r>
            <a:r>
              <a:rPr lang="en-IE" i="1" dirty="0" err="1" smtClean="0">
                <a:solidFill>
                  <a:srgbClr val="00B0F0"/>
                </a:solidFill>
              </a:rPr>
              <a:t>kime</a:t>
            </a:r>
            <a:r>
              <a:rPr lang="en-IE" i="1" dirty="0" smtClean="0">
                <a:solidFill>
                  <a:srgbClr val="00B0F0"/>
                </a:solidFill>
              </a:rPr>
              <a:t>? </a:t>
            </a:r>
            <a:r>
              <a:rPr lang="en-IE" i="1" dirty="0" err="1" smtClean="0">
                <a:solidFill>
                  <a:srgbClr val="00B0F0"/>
                </a:solidFill>
              </a:rPr>
              <a:t>Anketlerin</a:t>
            </a:r>
            <a:r>
              <a:rPr lang="en-IE" i="1" dirty="0" smtClean="0">
                <a:solidFill>
                  <a:srgbClr val="00B0F0"/>
                </a:solidFill>
              </a:rPr>
              <a:t> </a:t>
            </a:r>
            <a:r>
              <a:rPr lang="en-IE" i="1" dirty="0" err="1" smtClean="0">
                <a:solidFill>
                  <a:srgbClr val="00B0F0"/>
                </a:solidFill>
              </a:rPr>
              <a:t>erişilebilir</a:t>
            </a:r>
            <a:r>
              <a:rPr lang="en-IE" i="1" dirty="0" smtClean="0">
                <a:solidFill>
                  <a:srgbClr val="00B0F0"/>
                </a:solidFill>
              </a:rPr>
              <a:t> </a:t>
            </a:r>
            <a:r>
              <a:rPr lang="en-IE" i="1" dirty="0" err="1" smtClean="0">
                <a:solidFill>
                  <a:srgbClr val="00B0F0"/>
                </a:solidFill>
              </a:rPr>
              <a:t>olduğundan</a:t>
            </a:r>
            <a:r>
              <a:rPr lang="en-IE" i="1" dirty="0" smtClean="0">
                <a:solidFill>
                  <a:srgbClr val="00B0F0"/>
                </a:solidFill>
              </a:rPr>
              <a:t> </a:t>
            </a:r>
            <a:r>
              <a:rPr lang="en-IE" i="1" dirty="0" err="1" smtClean="0">
                <a:solidFill>
                  <a:srgbClr val="00B0F0"/>
                </a:solidFill>
              </a:rPr>
              <a:t>nasıl</a:t>
            </a:r>
            <a:r>
              <a:rPr lang="en-IE" i="1" dirty="0" smtClean="0">
                <a:solidFill>
                  <a:srgbClr val="00B0F0"/>
                </a:solidFill>
              </a:rPr>
              <a:t> </a:t>
            </a:r>
            <a:r>
              <a:rPr lang="en-IE" i="1" dirty="0" err="1" smtClean="0">
                <a:solidFill>
                  <a:srgbClr val="00B0F0"/>
                </a:solidFill>
              </a:rPr>
              <a:t>emin</a:t>
            </a:r>
            <a:r>
              <a:rPr lang="en-IE" i="1" dirty="0" smtClean="0">
                <a:solidFill>
                  <a:srgbClr val="00B0F0"/>
                </a:solidFill>
              </a:rPr>
              <a:t> </a:t>
            </a:r>
            <a:r>
              <a:rPr lang="en-IE" i="1" dirty="0" err="1" smtClean="0">
                <a:solidFill>
                  <a:srgbClr val="00B0F0"/>
                </a:solidFill>
              </a:rPr>
              <a:t>olurdunuz</a:t>
            </a:r>
            <a:r>
              <a:rPr lang="en-IE" i="1" dirty="0" smtClean="0">
                <a:solidFill>
                  <a:srgbClr val="00B0F0"/>
                </a:solidFill>
              </a:rPr>
              <a:t>?</a:t>
            </a:r>
          </a:p>
          <a:p>
            <a:pPr marL="457200" indent="-457200">
              <a:spcBef>
                <a:spcPts val="600"/>
              </a:spcBef>
              <a:spcAft>
                <a:spcPts val="600"/>
              </a:spcAft>
              <a:buFont typeface="+mj-lt"/>
              <a:buAutoNum type="arabicPeriod"/>
            </a:pPr>
            <a:r>
              <a:rPr lang="en-IE" dirty="0" err="1" smtClean="0">
                <a:solidFill>
                  <a:schemeClr val="tx1">
                    <a:lumMod val="75000"/>
                    <a:lumOff val="25000"/>
                  </a:schemeClr>
                </a:solidFill>
              </a:rPr>
              <a:t>Bir</a:t>
            </a:r>
            <a:r>
              <a:rPr lang="en-IE" dirty="0" smtClean="0">
                <a:solidFill>
                  <a:schemeClr val="tx1">
                    <a:lumMod val="75000"/>
                    <a:lumOff val="25000"/>
                  </a:schemeClr>
                </a:solidFill>
              </a:rPr>
              <a:t> </a:t>
            </a:r>
            <a:r>
              <a:rPr lang="en-IE" dirty="0" err="1" smtClean="0">
                <a:solidFill>
                  <a:schemeClr val="tx1">
                    <a:lumMod val="75000"/>
                    <a:lumOff val="25000"/>
                  </a:schemeClr>
                </a:solidFill>
              </a:rPr>
              <a:t>finansal</a:t>
            </a:r>
            <a:r>
              <a:rPr lang="en-IE" dirty="0" smtClean="0">
                <a:solidFill>
                  <a:schemeClr val="tx1">
                    <a:lumMod val="75000"/>
                    <a:lumOff val="25000"/>
                  </a:schemeClr>
                </a:solidFill>
              </a:rPr>
              <a:t> </a:t>
            </a:r>
            <a:r>
              <a:rPr lang="en-IE" dirty="0" err="1" smtClean="0">
                <a:solidFill>
                  <a:schemeClr val="tx1">
                    <a:lumMod val="75000"/>
                    <a:lumOff val="25000"/>
                  </a:schemeClr>
                </a:solidFill>
              </a:rPr>
              <a:t>yönetim</a:t>
            </a:r>
            <a:r>
              <a:rPr lang="en-IE" dirty="0" smtClean="0">
                <a:solidFill>
                  <a:schemeClr val="tx1">
                    <a:lumMod val="75000"/>
                    <a:lumOff val="25000"/>
                  </a:schemeClr>
                </a:solidFill>
              </a:rPr>
              <a:t> </a:t>
            </a:r>
            <a:r>
              <a:rPr lang="en-IE" dirty="0" err="1" smtClean="0">
                <a:solidFill>
                  <a:schemeClr val="tx1">
                    <a:lumMod val="75000"/>
                    <a:lumOff val="25000"/>
                  </a:schemeClr>
                </a:solidFill>
              </a:rPr>
              <a:t>veya</a:t>
            </a:r>
            <a:r>
              <a:rPr lang="en-IE" dirty="0" smtClean="0">
                <a:solidFill>
                  <a:schemeClr val="tx1">
                    <a:lumMod val="75000"/>
                    <a:lumOff val="25000"/>
                  </a:schemeClr>
                </a:solidFill>
              </a:rPr>
              <a:t> </a:t>
            </a:r>
            <a:r>
              <a:rPr lang="en-IE" dirty="0" err="1" smtClean="0">
                <a:solidFill>
                  <a:schemeClr val="tx1">
                    <a:lumMod val="75000"/>
                    <a:lumOff val="25000"/>
                  </a:schemeClr>
                </a:solidFill>
              </a:rPr>
              <a:t>bilgi</a:t>
            </a:r>
            <a:r>
              <a:rPr lang="en-IE" dirty="0" smtClean="0">
                <a:solidFill>
                  <a:schemeClr val="tx1">
                    <a:lumMod val="75000"/>
                    <a:lumOff val="25000"/>
                  </a:schemeClr>
                </a:solidFill>
              </a:rPr>
              <a:t> </a:t>
            </a:r>
            <a:r>
              <a:rPr lang="en-IE" dirty="0" err="1" smtClean="0">
                <a:solidFill>
                  <a:schemeClr val="tx1">
                    <a:lumMod val="75000"/>
                    <a:lumOff val="25000"/>
                  </a:schemeClr>
                </a:solidFill>
              </a:rPr>
              <a:t>yönetimi</a:t>
            </a:r>
            <a:r>
              <a:rPr lang="en-IE" dirty="0" smtClean="0">
                <a:solidFill>
                  <a:schemeClr val="tx1">
                    <a:lumMod val="75000"/>
                    <a:lumOff val="25000"/>
                  </a:schemeClr>
                </a:solidFill>
              </a:rPr>
              <a:t> </a:t>
            </a:r>
            <a:r>
              <a:rPr lang="en-IE" dirty="0" err="1" smtClean="0">
                <a:solidFill>
                  <a:schemeClr val="tx1">
                    <a:lumMod val="75000"/>
                    <a:lumOff val="25000"/>
                  </a:schemeClr>
                </a:solidFill>
              </a:rPr>
              <a:t>aracı</a:t>
            </a:r>
            <a:r>
              <a:rPr lang="en-IE" dirty="0" smtClean="0">
                <a:solidFill>
                  <a:schemeClr val="tx1">
                    <a:lumMod val="75000"/>
                    <a:lumOff val="25000"/>
                  </a:schemeClr>
                </a:solidFill>
              </a:rPr>
              <a:t> </a:t>
            </a:r>
            <a:r>
              <a:rPr lang="en-IE" dirty="0" err="1" smtClean="0">
                <a:solidFill>
                  <a:schemeClr val="tx1">
                    <a:lumMod val="75000"/>
                    <a:lumOff val="25000"/>
                  </a:schemeClr>
                </a:solidFill>
              </a:rPr>
              <a:t>olarak</a:t>
            </a:r>
            <a:r>
              <a:rPr lang="en-IE" dirty="0" smtClean="0">
                <a:solidFill>
                  <a:schemeClr val="tx1">
                    <a:lumMod val="75000"/>
                    <a:lumOff val="25000"/>
                  </a:schemeClr>
                </a:solidFill>
              </a:rPr>
              <a:t> </a:t>
            </a:r>
            <a:r>
              <a:rPr lang="en-IE" dirty="0" err="1" smtClean="0">
                <a:solidFill>
                  <a:schemeClr val="tx1">
                    <a:lumMod val="75000"/>
                    <a:lumOff val="25000"/>
                  </a:schemeClr>
                </a:solidFill>
              </a:rPr>
              <a:t>cep</a:t>
            </a:r>
            <a:r>
              <a:rPr lang="en-IE" dirty="0" smtClean="0">
                <a:solidFill>
                  <a:schemeClr val="tx1">
                    <a:lumMod val="75000"/>
                    <a:lumOff val="25000"/>
                  </a:schemeClr>
                </a:solidFill>
              </a:rPr>
              <a:t> </a:t>
            </a:r>
            <a:r>
              <a:rPr lang="en-IE" dirty="0" err="1" smtClean="0">
                <a:solidFill>
                  <a:schemeClr val="tx1">
                    <a:lumMod val="75000"/>
                    <a:lumOff val="25000"/>
                  </a:schemeClr>
                </a:solidFill>
              </a:rPr>
              <a:t>telefonları</a:t>
            </a:r>
            <a:r>
              <a:rPr lang="en-IE" dirty="0" smtClean="0">
                <a:solidFill>
                  <a:schemeClr val="tx1">
                    <a:lumMod val="75000"/>
                    <a:lumOff val="25000"/>
                  </a:schemeClr>
                </a:solidFill>
              </a:rPr>
              <a:t>… </a:t>
            </a:r>
            <a:r>
              <a:rPr lang="en-IE" i="1" dirty="0" err="1" smtClean="0">
                <a:solidFill>
                  <a:srgbClr val="00B0F0"/>
                </a:solidFill>
              </a:rPr>
              <a:t>Bilgi</a:t>
            </a:r>
            <a:r>
              <a:rPr lang="en-IE" i="1" dirty="0" smtClean="0">
                <a:solidFill>
                  <a:srgbClr val="00B0F0"/>
                </a:solidFill>
              </a:rPr>
              <a:t> </a:t>
            </a:r>
            <a:r>
              <a:rPr lang="en-IE" i="1" dirty="0" err="1" smtClean="0">
                <a:solidFill>
                  <a:srgbClr val="00B0F0"/>
                </a:solidFill>
              </a:rPr>
              <a:t>yönetimi</a:t>
            </a:r>
            <a:r>
              <a:rPr lang="en-IE" i="1" dirty="0" smtClean="0">
                <a:solidFill>
                  <a:srgbClr val="00B0F0"/>
                </a:solidFill>
              </a:rPr>
              <a:t> </a:t>
            </a:r>
            <a:r>
              <a:rPr lang="en-IE" i="1" dirty="0" err="1" smtClean="0">
                <a:solidFill>
                  <a:srgbClr val="00B0F0"/>
                </a:solidFill>
              </a:rPr>
              <a:t>için</a:t>
            </a:r>
            <a:r>
              <a:rPr lang="en-IE" i="1" dirty="0" smtClean="0">
                <a:solidFill>
                  <a:srgbClr val="00B0F0"/>
                </a:solidFill>
              </a:rPr>
              <a:t> </a:t>
            </a:r>
            <a:r>
              <a:rPr lang="en-IE" i="1" dirty="0" err="1" smtClean="0">
                <a:solidFill>
                  <a:srgbClr val="00B0F0"/>
                </a:solidFill>
              </a:rPr>
              <a:t>insanları</a:t>
            </a:r>
            <a:r>
              <a:rPr lang="en-IE" i="1" dirty="0" smtClean="0">
                <a:solidFill>
                  <a:srgbClr val="00B0F0"/>
                </a:solidFill>
              </a:rPr>
              <a:t> </a:t>
            </a:r>
            <a:r>
              <a:rPr lang="en-IE" i="1" dirty="0" err="1" smtClean="0">
                <a:solidFill>
                  <a:srgbClr val="00B0F0"/>
                </a:solidFill>
              </a:rPr>
              <a:t>yiyeceklerini</a:t>
            </a:r>
            <a:r>
              <a:rPr lang="en-IE" i="1" dirty="0" smtClean="0">
                <a:solidFill>
                  <a:srgbClr val="00B0F0"/>
                </a:solidFill>
              </a:rPr>
              <a:t> </a:t>
            </a:r>
            <a:r>
              <a:rPr lang="en-IE" i="1" dirty="0" err="1" smtClean="0">
                <a:solidFill>
                  <a:srgbClr val="00B0F0"/>
                </a:solidFill>
              </a:rPr>
              <a:t>ve</a:t>
            </a:r>
            <a:r>
              <a:rPr lang="en-IE" i="1" dirty="0" smtClean="0">
                <a:solidFill>
                  <a:srgbClr val="00B0F0"/>
                </a:solidFill>
              </a:rPr>
              <a:t> </a:t>
            </a:r>
            <a:r>
              <a:rPr lang="en-IE" i="1" dirty="0" err="1" smtClean="0">
                <a:solidFill>
                  <a:srgbClr val="00B0F0"/>
                </a:solidFill>
              </a:rPr>
              <a:t>beslenmelerini</a:t>
            </a:r>
            <a:r>
              <a:rPr lang="en-IE" i="1" dirty="0" smtClean="0">
                <a:solidFill>
                  <a:srgbClr val="00B0F0"/>
                </a:solidFill>
              </a:rPr>
              <a:t> </a:t>
            </a:r>
            <a:r>
              <a:rPr lang="en-IE" i="1" dirty="0" err="1" smtClean="0">
                <a:solidFill>
                  <a:srgbClr val="00B0F0"/>
                </a:solidFill>
              </a:rPr>
              <a:t>nasıl</a:t>
            </a:r>
            <a:r>
              <a:rPr lang="en-IE" i="1" dirty="0" smtClean="0">
                <a:solidFill>
                  <a:srgbClr val="00B0F0"/>
                </a:solidFill>
              </a:rPr>
              <a:t> </a:t>
            </a:r>
            <a:r>
              <a:rPr lang="en-IE" i="1" dirty="0" err="1" smtClean="0">
                <a:solidFill>
                  <a:srgbClr val="00B0F0"/>
                </a:solidFill>
              </a:rPr>
              <a:t>iyileştireceklerini</a:t>
            </a:r>
            <a:r>
              <a:rPr lang="en-IE" i="1" dirty="0" smtClean="0">
                <a:solidFill>
                  <a:srgbClr val="00B0F0"/>
                </a:solidFill>
              </a:rPr>
              <a:t> </a:t>
            </a:r>
            <a:r>
              <a:rPr lang="en-IE" i="1" dirty="0" err="1" smtClean="0">
                <a:solidFill>
                  <a:srgbClr val="00B0F0"/>
                </a:solidFill>
              </a:rPr>
              <a:t>nasıl</a:t>
            </a:r>
            <a:r>
              <a:rPr lang="en-IE" i="1" dirty="0" smtClean="0">
                <a:solidFill>
                  <a:srgbClr val="00B0F0"/>
                </a:solidFill>
              </a:rPr>
              <a:t> </a:t>
            </a:r>
            <a:r>
              <a:rPr lang="en-IE" i="1" dirty="0" err="1" smtClean="0">
                <a:solidFill>
                  <a:srgbClr val="00B0F0"/>
                </a:solidFill>
              </a:rPr>
              <a:t>eğitirsiniz</a:t>
            </a:r>
            <a:r>
              <a:rPr lang="en-IE" i="1" dirty="0" smtClean="0">
                <a:solidFill>
                  <a:srgbClr val="00B0F0"/>
                </a:solidFill>
              </a:rPr>
              <a:t>? </a:t>
            </a:r>
            <a:r>
              <a:rPr lang="en-IE" i="1" dirty="0" err="1" smtClean="0">
                <a:solidFill>
                  <a:srgbClr val="00B0F0"/>
                </a:solidFill>
              </a:rPr>
              <a:t>Hangi</a:t>
            </a:r>
            <a:r>
              <a:rPr lang="en-IE" i="1" dirty="0" smtClean="0">
                <a:solidFill>
                  <a:srgbClr val="00B0F0"/>
                </a:solidFill>
              </a:rPr>
              <a:t> </a:t>
            </a:r>
            <a:r>
              <a:rPr lang="en-IE" i="1" dirty="0" err="1" smtClean="0">
                <a:solidFill>
                  <a:srgbClr val="00B0F0"/>
                </a:solidFill>
              </a:rPr>
              <a:t>dijital</a:t>
            </a:r>
            <a:r>
              <a:rPr lang="en-IE" i="1" dirty="0" smtClean="0">
                <a:solidFill>
                  <a:srgbClr val="00B0F0"/>
                </a:solidFill>
              </a:rPr>
              <a:t> </a:t>
            </a:r>
            <a:r>
              <a:rPr lang="en-IE" i="1" dirty="0" err="1" smtClean="0">
                <a:solidFill>
                  <a:srgbClr val="00B0F0"/>
                </a:solidFill>
              </a:rPr>
              <a:t>araçları</a:t>
            </a:r>
            <a:r>
              <a:rPr lang="en-IE" i="1" dirty="0" smtClean="0">
                <a:solidFill>
                  <a:srgbClr val="00B0F0"/>
                </a:solidFill>
              </a:rPr>
              <a:t> </a:t>
            </a:r>
            <a:r>
              <a:rPr lang="en-IE" i="1" dirty="0" err="1" smtClean="0">
                <a:solidFill>
                  <a:srgbClr val="00B0F0"/>
                </a:solidFill>
              </a:rPr>
              <a:t>kullanırdınız</a:t>
            </a:r>
            <a:r>
              <a:rPr lang="en-IE" i="1" dirty="0" smtClean="0">
                <a:solidFill>
                  <a:srgbClr val="00B0F0"/>
                </a:solidFill>
              </a:rPr>
              <a:t>?</a:t>
            </a:r>
          </a:p>
          <a:p>
            <a:pPr marL="457200" indent="-457200">
              <a:spcBef>
                <a:spcPts val="600"/>
              </a:spcBef>
              <a:spcAft>
                <a:spcPts val="600"/>
              </a:spcAft>
              <a:buFont typeface="+mj-lt"/>
              <a:buAutoNum type="arabicPeriod"/>
            </a:pPr>
            <a:r>
              <a:rPr lang="en-IE" i="1" dirty="0" smtClean="0">
                <a:solidFill>
                  <a:srgbClr val="00B0F0"/>
                </a:solidFill>
              </a:rPr>
              <a:t>Mali </a:t>
            </a:r>
            <a:r>
              <a:rPr lang="en-IE" i="1" dirty="0" err="1" smtClean="0">
                <a:solidFill>
                  <a:srgbClr val="00B0F0"/>
                </a:solidFill>
              </a:rPr>
              <a:t>yönetim</a:t>
            </a:r>
            <a:r>
              <a:rPr lang="en-IE" i="1" dirty="0" smtClean="0">
                <a:solidFill>
                  <a:srgbClr val="00B0F0"/>
                </a:solidFill>
              </a:rPr>
              <a:t> </a:t>
            </a:r>
            <a:r>
              <a:rPr lang="en-IE" i="1" dirty="0" err="1" smtClean="0">
                <a:solidFill>
                  <a:srgbClr val="00B0F0"/>
                </a:solidFill>
              </a:rPr>
              <a:t>için</a:t>
            </a:r>
            <a:r>
              <a:rPr lang="en-IE" i="1" dirty="0" smtClean="0">
                <a:solidFill>
                  <a:srgbClr val="00B0F0"/>
                </a:solidFill>
              </a:rPr>
              <a:t>, </a:t>
            </a:r>
            <a:r>
              <a:rPr lang="en-IE" i="1" dirty="0" err="1" smtClean="0">
                <a:solidFill>
                  <a:srgbClr val="00B0F0"/>
                </a:solidFill>
              </a:rPr>
              <a:t>savunmasız</a:t>
            </a:r>
            <a:r>
              <a:rPr lang="en-IE" i="1" dirty="0" smtClean="0">
                <a:solidFill>
                  <a:srgbClr val="00B0F0"/>
                </a:solidFill>
              </a:rPr>
              <a:t> </a:t>
            </a:r>
            <a:r>
              <a:rPr lang="en-IE" i="1" dirty="0" err="1" smtClean="0">
                <a:solidFill>
                  <a:srgbClr val="00B0F0"/>
                </a:solidFill>
              </a:rPr>
              <a:t>kişilerin</a:t>
            </a:r>
            <a:r>
              <a:rPr lang="en-IE" i="1" dirty="0" smtClean="0">
                <a:solidFill>
                  <a:srgbClr val="00B0F0"/>
                </a:solidFill>
              </a:rPr>
              <a:t>, </a:t>
            </a:r>
            <a:r>
              <a:rPr lang="en-IE" i="1" dirty="0" err="1" smtClean="0">
                <a:solidFill>
                  <a:srgbClr val="00B0F0"/>
                </a:solidFill>
              </a:rPr>
              <a:t>örn</a:t>
            </a:r>
            <a:r>
              <a:rPr lang="en-IE" i="1" dirty="0" smtClean="0">
                <a:solidFill>
                  <a:srgbClr val="00B0F0"/>
                </a:solidFill>
              </a:rPr>
              <a:t>. </a:t>
            </a:r>
            <a:r>
              <a:rPr lang="en-IE" i="1" dirty="0" err="1" smtClean="0">
                <a:solidFill>
                  <a:srgbClr val="00B0F0"/>
                </a:solidFill>
              </a:rPr>
              <a:t>tasarruflar</a:t>
            </a:r>
            <a:r>
              <a:rPr lang="en-IE" i="1" dirty="0" smtClean="0">
                <a:solidFill>
                  <a:srgbClr val="00B0F0"/>
                </a:solidFill>
              </a:rPr>
              <a:t>, </a:t>
            </a:r>
            <a:r>
              <a:rPr lang="en-IE" i="1" dirty="0" err="1" smtClean="0">
                <a:solidFill>
                  <a:srgbClr val="00B0F0"/>
                </a:solidFill>
              </a:rPr>
              <a:t>harcama</a:t>
            </a:r>
            <a:r>
              <a:rPr lang="en-IE" i="1" dirty="0" smtClean="0">
                <a:solidFill>
                  <a:srgbClr val="00B0F0"/>
                </a:solidFill>
              </a:rPr>
              <a:t>… </a:t>
            </a:r>
            <a:r>
              <a:rPr lang="en-IE" i="1" dirty="0" err="1" smtClean="0">
                <a:solidFill>
                  <a:srgbClr val="00B0F0"/>
                </a:solidFill>
              </a:rPr>
              <a:t>Hangi</a:t>
            </a:r>
            <a:r>
              <a:rPr lang="en-IE" i="1" dirty="0" smtClean="0">
                <a:solidFill>
                  <a:srgbClr val="00B0F0"/>
                </a:solidFill>
              </a:rPr>
              <a:t> </a:t>
            </a:r>
            <a:r>
              <a:rPr lang="en-IE" i="1" dirty="0" err="1" smtClean="0">
                <a:solidFill>
                  <a:srgbClr val="00B0F0"/>
                </a:solidFill>
              </a:rPr>
              <a:t>alanda</a:t>
            </a:r>
            <a:r>
              <a:rPr lang="en-IE" i="1" dirty="0" smtClean="0">
                <a:solidFill>
                  <a:srgbClr val="00B0F0"/>
                </a:solidFill>
              </a:rPr>
              <a:t> </a:t>
            </a:r>
            <a:r>
              <a:rPr lang="en-IE" i="1" dirty="0" err="1" smtClean="0">
                <a:solidFill>
                  <a:srgbClr val="00B0F0"/>
                </a:solidFill>
              </a:rPr>
              <a:t>ve</a:t>
            </a:r>
            <a:r>
              <a:rPr lang="en-IE" i="1" dirty="0" smtClean="0">
                <a:solidFill>
                  <a:srgbClr val="00B0F0"/>
                </a:solidFill>
              </a:rPr>
              <a:t> </a:t>
            </a:r>
            <a:r>
              <a:rPr lang="en-IE" i="1" dirty="0" err="1" smtClean="0">
                <a:solidFill>
                  <a:srgbClr val="00B0F0"/>
                </a:solidFill>
              </a:rPr>
              <a:t>nasıl</a:t>
            </a:r>
            <a:r>
              <a:rPr lang="en-IE" i="1" dirty="0" smtClean="0">
                <a:solidFill>
                  <a:srgbClr val="00B0F0"/>
                </a:solidFill>
              </a:rPr>
              <a:t> </a:t>
            </a:r>
            <a:r>
              <a:rPr lang="en-IE" i="1" dirty="0" err="1" smtClean="0">
                <a:solidFill>
                  <a:srgbClr val="00B0F0"/>
                </a:solidFill>
              </a:rPr>
              <a:t>iyileştirmek</a:t>
            </a:r>
            <a:r>
              <a:rPr lang="en-IE" i="1" dirty="0" smtClean="0">
                <a:solidFill>
                  <a:srgbClr val="00B0F0"/>
                </a:solidFill>
              </a:rPr>
              <a:t> </a:t>
            </a:r>
            <a:r>
              <a:rPr lang="en-IE" i="1" dirty="0" err="1" smtClean="0">
                <a:solidFill>
                  <a:srgbClr val="00B0F0"/>
                </a:solidFill>
              </a:rPr>
              <a:t>istersiniz</a:t>
            </a:r>
            <a:r>
              <a:rPr lang="en-IE" i="1" dirty="0" smtClean="0">
                <a:solidFill>
                  <a:srgbClr val="00B0F0"/>
                </a:solidFill>
              </a:rPr>
              <a:t>? </a:t>
            </a:r>
            <a:r>
              <a:rPr lang="en-IE" i="1" dirty="0" err="1" smtClean="0">
                <a:solidFill>
                  <a:srgbClr val="00B0F0"/>
                </a:solidFill>
              </a:rPr>
              <a:t>Blockchain'in</a:t>
            </a:r>
            <a:r>
              <a:rPr lang="en-IE" i="1" dirty="0" smtClean="0">
                <a:solidFill>
                  <a:srgbClr val="00B0F0"/>
                </a:solidFill>
              </a:rPr>
              <a:t> </a:t>
            </a:r>
            <a:r>
              <a:rPr lang="en-IE" i="1" dirty="0" err="1" smtClean="0">
                <a:solidFill>
                  <a:srgbClr val="00B0F0"/>
                </a:solidFill>
              </a:rPr>
              <a:t>onu</a:t>
            </a:r>
            <a:r>
              <a:rPr lang="en-IE" i="1" dirty="0" smtClean="0">
                <a:solidFill>
                  <a:srgbClr val="00B0F0"/>
                </a:solidFill>
              </a:rPr>
              <a:t> </a:t>
            </a:r>
            <a:r>
              <a:rPr lang="en-IE" i="1" dirty="0" err="1" smtClean="0">
                <a:solidFill>
                  <a:srgbClr val="00B0F0"/>
                </a:solidFill>
              </a:rPr>
              <a:t>nasıl</a:t>
            </a:r>
            <a:r>
              <a:rPr lang="en-IE" i="1" dirty="0" smtClean="0">
                <a:solidFill>
                  <a:srgbClr val="00B0F0"/>
                </a:solidFill>
              </a:rPr>
              <a:t> </a:t>
            </a:r>
            <a:r>
              <a:rPr lang="en-IE" i="1" dirty="0" err="1" smtClean="0">
                <a:solidFill>
                  <a:srgbClr val="00B0F0"/>
                </a:solidFill>
              </a:rPr>
              <a:t>güvenli</a:t>
            </a:r>
            <a:r>
              <a:rPr lang="en-IE" i="1" dirty="0" smtClean="0">
                <a:solidFill>
                  <a:srgbClr val="00B0F0"/>
                </a:solidFill>
              </a:rPr>
              <a:t> hale </a:t>
            </a:r>
            <a:r>
              <a:rPr lang="en-IE" i="1" dirty="0" err="1" smtClean="0">
                <a:solidFill>
                  <a:srgbClr val="00B0F0"/>
                </a:solidFill>
              </a:rPr>
              <a:t>getireceğini</a:t>
            </a:r>
            <a:r>
              <a:rPr lang="en-IE" i="1" dirty="0" smtClean="0">
                <a:solidFill>
                  <a:srgbClr val="00B0F0"/>
                </a:solidFill>
              </a:rPr>
              <a:t> </a:t>
            </a:r>
            <a:r>
              <a:rPr lang="en-IE" i="1" dirty="0" err="1" smtClean="0">
                <a:solidFill>
                  <a:srgbClr val="00B0F0"/>
                </a:solidFill>
              </a:rPr>
              <a:t>düşünün</a:t>
            </a:r>
            <a:r>
              <a:rPr lang="en-IE" i="1" dirty="0" smtClean="0">
                <a:solidFill>
                  <a:srgbClr val="00B0F0"/>
                </a:solidFill>
              </a:rPr>
              <a:t>.</a:t>
            </a:r>
            <a:endParaRPr lang="en-IE" b="0" i="1" dirty="0">
              <a:solidFill>
                <a:srgbClr val="00B0F0"/>
              </a:solidFill>
              <a:effectLst/>
            </a:endParaRPr>
          </a:p>
          <a:p>
            <a:endParaRPr lang="en-IE" dirty="0"/>
          </a:p>
        </p:txBody>
      </p:sp>
      <p:pic>
        <p:nvPicPr>
          <p:cNvPr id="8" name="Picture 7" descr="A picture containing text&#10;&#10;Description automatically generated">
            <a:extLst>
              <a:ext uri="{FF2B5EF4-FFF2-40B4-BE49-F238E27FC236}">
                <a16:creationId xmlns:a16="http://schemas.microsoft.com/office/drawing/2014/main" xmlns="" id="{C810E498-52A5-4F01-9554-6EF761CF62C5}"/>
              </a:ext>
            </a:extLst>
          </p:cNvPr>
          <p:cNvPicPr>
            <a:picLocks noChangeAspect="1"/>
          </p:cNvPicPr>
          <p:nvPr/>
        </p:nvPicPr>
        <p:blipFill rotWithShape="1">
          <a:blip r:embed="rId2"/>
          <a:srcRect l="3622" t="1294"/>
          <a:stretch/>
        </p:blipFill>
        <p:spPr>
          <a:xfrm>
            <a:off x="0" y="990599"/>
            <a:ext cx="3547779" cy="5086351"/>
          </a:xfrm>
          <a:prstGeom prst="rect">
            <a:avLst/>
          </a:prstGeom>
        </p:spPr>
      </p:pic>
    </p:spTree>
    <p:extLst>
      <p:ext uri="{BB962C8B-B14F-4D97-AF65-F5344CB8AC3E}">
        <p14:creationId xmlns:p14="http://schemas.microsoft.com/office/powerpoint/2010/main" xmlns="" val="274301061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E38514ED-848A-4A82-9AFD-1DB20D903BFF}"/>
              </a:ext>
            </a:extLst>
          </p:cNvPr>
          <p:cNvSpPr>
            <a:spLocks noGrp="1"/>
          </p:cNvSpPr>
          <p:nvPr>
            <p:ph type="body" sz="quarter" idx="14"/>
          </p:nvPr>
        </p:nvSpPr>
        <p:spPr>
          <a:xfrm>
            <a:off x="3682896" y="432947"/>
            <a:ext cx="8172428" cy="5206518"/>
          </a:xfrm>
        </p:spPr>
        <p:txBody>
          <a:bodyPr/>
          <a:lstStyle/>
          <a:p>
            <a:pPr algn="ctr">
              <a:spcBef>
                <a:spcPts val="0"/>
              </a:spcBef>
            </a:pPr>
            <a:r>
              <a:rPr lang="en-IE" sz="3200" b="1" dirty="0" err="1" smtClean="0">
                <a:solidFill>
                  <a:srgbClr val="ED2A59"/>
                </a:solidFill>
              </a:rPr>
              <a:t>Cep</a:t>
            </a:r>
            <a:r>
              <a:rPr lang="en-IE" sz="3200" b="1" dirty="0" smtClean="0">
                <a:solidFill>
                  <a:srgbClr val="ED2A59"/>
                </a:solidFill>
              </a:rPr>
              <a:t> </a:t>
            </a:r>
            <a:r>
              <a:rPr lang="en-IE" sz="3200" b="1" dirty="0" err="1" smtClean="0">
                <a:solidFill>
                  <a:srgbClr val="ED2A59"/>
                </a:solidFill>
              </a:rPr>
              <a:t>telefonlarınız</a:t>
            </a:r>
            <a:r>
              <a:rPr lang="en-IE" sz="3200" b="1" dirty="0" smtClean="0">
                <a:solidFill>
                  <a:srgbClr val="ED2A59"/>
                </a:solidFill>
              </a:rPr>
              <a:t> </a:t>
            </a:r>
            <a:r>
              <a:rPr lang="en-IE" sz="3200" b="1" dirty="0" err="1" smtClean="0">
                <a:solidFill>
                  <a:srgbClr val="ED2A59"/>
                </a:solidFill>
              </a:rPr>
              <a:t>dünyadaki</a:t>
            </a:r>
            <a:r>
              <a:rPr lang="en-IE" sz="3200" b="1" dirty="0" smtClean="0">
                <a:solidFill>
                  <a:srgbClr val="ED2A59"/>
                </a:solidFill>
              </a:rPr>
              <a:t> </a:t>
            </a:r>
            <a:r>
              <a:rPr lang="en-IE" sz="3200" b="1" dirty="0" err="1" smtClean="0">
                <a:solidFill>
                  <a:srgbClr val="ED2A59"/>
                </a:solidFill>
              </a:rPr>
              <a:t>sorunları</a:t>
            </a:r>
            <a:r>
              <a:rPr lang="en-IE" sz="3200" b="1" dirty="0" smtClean="0">
                <a:solidFill>
                  <a:srgbClr val="ED2A59"/>
                </a:solidFill>
              </a:rPr>
              <a:t> </a:t>
            </a:r>
            <a:r>
              <a:rPr lang="en-IE" sz="3200" b="1" dirty="0" err="1" smtClean="0">
                <a:solidFill>
                  <a:srgbClr val="ED2A59"/>
                </a:solidFill>
              </a:rPr>
              <a:t>ve</a:t>
            </a:r>
            <a:r>
              <a:rPr lang="en-IE" sz="3200" b="1" dirty="0" smtClean="0">
                <a:solidFill>
                  <a:srgbClr val="ED2A59"/>
                </a:solidFill>
              </a:rPr>
              <a:t> </a:t>
            </a:r>
            <a:r>
              <a:rPr lang="en-IE" sz="3200" b="1" dirty="0" err="1" smtClean="0">
                <a:solidFill>
                  <a:srgbClr val="ED2A59"/>
                </a:solidFill>
              </a:rPr>
              <a:t>zorlukları</a:t>
            </a:r>
            <a:r>
              <a:rPr lang="en-IE" sz="3200" b="1" dirty="0" smtClean="0">
                <a:solidFill>
                  <a:srgbClr val="ED2A59"/>
                </a:solidFill>
              </a:rPr>
              <a:t> </a:t>
            </a:r>
            <a:r>
              <a:rPr lang="en-IE" sz="3200" b="1" dirty="0" err="1" smtClean="0">
                <a:solidFill>
                  <a:srgbClr val="ED2A59"/>
                </a:solidFill>
              </a:rPr>
              <a:t>nasıl</a:t>
            </a:r>
            <a:r>
              <a:rPr lang="en-IE" sz="3200" b="1" dirty="0" smtClean="0">
                <a:solidFill>
                  <a:srgbClr val="ED2A59"/>
                </a:solidFill>
              </a:rPr>
              <a:t> </a:t>
            </a:r>
            <a:r>
              <a:rPr lang="en-IE" sz="3200" b="1" dirty="0" err="1" smtClean="0">
                <a:solidFill>
                  <a:srgbClr val="ED2A59"/>
                </a:solidFill>
              </a:rPr>
              <a:t>aşabilir</a:t>
            </a:r>
            <a:r>
              <a:rPr lang="en-IE" sz="3200" b="1" dirty="0" smtClean="0">
                <a:solidFill>
                  <a:srgbClr val="ED2A59"/>
                </a:solidFill>
              </a:rPr>
              <a:t>?</a:t>
            </a:r>
            <a:endParaRPr lang="en-IE" sz="3200" b="1" dirty="0">
              <a:solidFill>
                <a:srgbClr val="ED2A59"/>
              </a:solidFill>
            </a:endParaRPr>
          </a:p>
          <a:p>
            <a:pPr algn="ctr">
              <a:spcBef>
                <a:spcPts val="0"/>
              </a:spcBef>
            </a:pPr>
            <a:r>
              <a:rPr lang="en-IE" i="1" dirty="0" err="1" smtClean="0">
                <a:solidFill>
                  <a:srgbClr val="ED2A59"/>
                </a:solidFill>
              </a:rPr>
              <a:t>Aşağıdakilerden</a:t>
            </a:r>
            <a:r>
              <a:rPr lang="en-IE" i="1" dirty="0" smtClean="0">
                <a:solidFill>
                  <a:srgbClr val="ED2A59"/>
                </a:solidFill>
              </a:rPr>
              <a:t> </a:t>
            </a:r>
            <a:r>
              <a:rPr lang="en-IE" i="1" dirty="0" err="1" smtClean="0">
                <a:solidFill>
                  <a:srgbClr val="ED2A59"/>
                </a:solidFill>
              </a:rPr>
              <a:t>Birini</a:t>
            </a:r>
            <a:r>
              <a:rPr lang="en-IE" i="1" dirty="0" smtClean="0">
                <a:solidFill>
                  <a:srgbClr val="ED2A59"/>
                </a:solidFill>
              </a:rPr>
              <a:t> </a:t>
            </a:r>
            <a:r>
              <a:rPr lang="en-IE" i="1" dirty="0" err="1" smtClean="0">
                <a:solidFill>
                  <a:srgbClr val="ED2A59"/>
                </a:solidFill>
              </a:rPr>
              <a:t>Seçin</a:t>
            </a:r>
            <a:endParaRPr lang="en-IE" i="1" dirty="0">
              <a:solidFill>
                <a:srgbClr val="ED2A59"/>
              </a:solidFill>
            </a:endParaRPr>
          </a:p>
          <a:p>
            <a:pPr algn="ctr">
              <a:spcBef>
                <a:spcPts val="0"/>
              </a:spcBef>
            </a:pPr>
            <a:endParaRPr lang="en-IE" dirty="0">
              <a:solidFill>
                <a:schemeClr val="tx1">
                  <a:lumMod val="75000"/>
                  <a:lumOff val="25000"/>
                </a:schemeClr>
              </a:solidFill>
            </a:endParaRPr>
          </a:p>
          <a:p>
            <a:pPr marL="457200" indent="-457200">
              <a:buFont typeface="+mj-lt"/>
              <a:buAutoNum type="arabicPeriod" startAt="3"/>
            </a:pPr>
            <a:r>
              <a:rPr lang="en-IE" dirty="0" err="1" smtClean="0">
                <a:solidFill>
                  <a:schemeClr val="tx1">
                    <a:lumMod val="75000"/>
                    <a:lumOff val="25000"/>
                  </a:schemeClr>
                </a:solidFill>
              </a:rPr>
              <a:t>Kriz</a:t>
            </a:r>
            <a:r>
              <a:rPr lang="en-IE" dirty="0" smtClean="0">
                <a:solidFill>
                  <a:schemeClr val="tx1">
                    <a:lumMod val="75000"/>
                    <a:lumOff val="25000"/>
                  </a:schemeClr>
                </a:solidFill>
              </a:rPr>
              <a:t> </a:t>
            </a:r>
            <a:r>
              <a:rPr lang="en-IE" dirty="0" err="1" smtClean="0">
                <a:solidFill>
                  <a:schemeClr val="tx1">
                    <a:lumMod val="75000"/>
                    <a:lumOff val="25000"/>
                  </a:schemeClr>
                </a:solidFill>
              </a:rPr>
              <a:t>zamanlarında</a:t>
            </a:r>
            <a:r>
              <a:rPr lang="en-IE" dirty="0" smtClean="0">
                <a:solidFill>
                  <a:schemeClr val="tx1">
                    <a:lumMod val="75000"/>
                    <a:lumOff val="25000"/>
                  </a:schemeClr>
                </a:solidFill>
              </a:rPr>
              <a:t> </a:t>
            </a:r>
            <a:r>
              <a:rPr lang="en-IE" dirty="0" err="1" smtClean="0">
                <a:solidFill>
                  <a:schemeClr val="tx1">
                    <a:lumMod val="75000"/>
                    <a:lumOff val="25000"/>
                  </a:schemeClr>
                </a:solidFill>
              </a:rPr>
              <a:t>insanlara</a:t>
            </a:r>
            <a:r>
              <a:rPr lang="en-IE" dirty="0" smtClean="0">
                <a:solidFill>
                  <a:schemeClr val="tx1">
                    <a:lumMod val="75000"/>
                    <a:lumOff val="25000"/>
                  </a:schemeClr>
                </a:solidFill>
              </a:rPr>
              <a:t> </a:t>
            </a:r>
            <a:r>
              <a:rPr lang="en-IE" dirty="0" err="1" smtClean="0">
                <a:solidFill>
                  <a:schemeClr val="tx1">
                    <a:lumMod val="75000"/>
                    <a:lumOff val="25000"/>
                  </a:schemeClr>
                </a:solidFill>
              </a:rPr>
              <a:t>beslenme</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açlık</a:t>
            </a:r>
            <a:r>
              <a:rPr lang="en-IE" dirty="0" smtClean="0">
                <a:solidFill>
                  <a:schemeClr val="tx1">
                    <a:lumMod val="75000"/>
                    <a:lumOff val="25000"/>
                  </a:schemeClr>
                </a:solidFill>
              </a:rPr>
              <a:t> </a:t>
            </a:r>
            <a:r>
              <a:rPr lang="en-IE" dirty="0" err="1" smtClean="0">
                <a:solidFill>
                  <a:schemeClr val="tx1">
                    <a:lumMod val="75000"/>
                    <a:lumOff val="25000"/>
                  </a:schemeClr>
                </a:solidFill>
              </a:rPr>
              <a:t>çözümlerine</a:t>
            </a:r>
            <a:r>
              <a:rPr lang="en-IE" dirty="0" smtClean="0">
                <a:solidFill>
                  <a:schemeClr val="tx1">
                    <a:lumMod val="75000"/>
                    <a:lumOff val="25000"/>
                  </a:schemeClr>
                </a:solidFill>
              </a:rPr>
              <a:t> </a:t>
            </a:r>
            <a:r>
              <a:rPr lang="en-IE" dirty="0" err="1" smtClean="0">
                <a:solidFill>
                  <a:schemeClr val="tx1">
                    <a:lumMod val="75000"/>
                    <a:lumOff val="25000"/>
                  </a:schemeClr>
                </a:solidFill>
              </a:rPr>
              <a:t>daha</a:t>
            </a:r>
            <a:r>
              <a:rPr lang="en-IE" dirty="0" smtClean="0">
                <a:solidFill>
                  <a:schemeClr val="tx1">
                    <a:lumMod val="75000"/>
                    <a:lumOff val="25000"/>
                  </a:schemeClr>
                </a:solidFill>
              </a:rPr>
              <a:t> </a:t>
            </a:r>
            <a:r>
              <a:rPr lang="en-IE" dirty="0" err="1" smtClean="0">
                <a:solidFill>
                  <a:schemeClr val="tx1">
                    <a:lumMod val="75000"/>
                    <a:lumOff val="25000"/>
                  </a:schemeClr>
                </a:solidFill>
              </a:rPr>
              <a:t>hızlı</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daha</a:t>
            </a:r>
            <a:r>
              <a:rPr lang="en-IE" dirty="0" smtClean="0">
                <a:solidFill>
                  <a:schemeClr val="tx1">
                    <a:lumMod val="75000"/>
                    <a:lumOff val="25000"/>
                  </a:schemeClr>
                </a:solidFill>
              </a:rPr>
              <a:t> </a:t>
            </a:r>
            <a:r>
              <a:rPr lang="en-IE" dirty="0" err="1" smtClean="0">
                <a:solidFill>
                  <a:schemeClr val="tx1">
                    <a:lumMod val="75000"/>
                    <a:lumOff val="25000"/>
                  </a:schemeClr>
                </a:solidFill>
              </a:rPr>
              <a:t>uygun</a:t>
            </a:r>
            <a:r>
              <a:rPr lang="en-IE" dirty="0" smtClean="0">
                <a:solidFill>
                  <a:schemeClr val="tx1">
                    <a:lumMod val="75000"/>
                    <a:lumOff val="25000"/>
                  </a:schemeClr>
                </a:solidFill>
              </a:rPr>
              <a:t> </a:t>
            </a:r>
            <a:r>
              <a:rPr lang="en-IE" dirty="0" err="1" smtClean="0">
                <a:solidFill>
                  <a:schemeClr val="tx1">
                    <a:lumMod val="75000"/>
                    <a:lumOff val="25000"/>
                  </a:schemeClr>
                </a:solidFill>
              </a:rPr>
              <a:t>erişim</a:t>
            </a:r>
            <a:r>
              <a:rPr lang="en-IE" dirty="0" smtClean="0">
                <a:solidFill>
                  <a:schemeClr val="tx1">
                    <a:lumMod val="75000"/>
                    <a:lumOff val="25000"/>
                  </a:schemeClr>
                </a:solidFill>
              </a:rPr>
              <a:t> </a:t>
            </a:r>
            <a:r>
              <a:rPr lang="en-IE" dirty="0" err="1" smtClean="0">
                <a:solidFill>
                  <a:schemeClr val="tx1">
                    <a:lumMod val="75000"/>
                    <a:lumOff val="25000"/>
                  </a:schemeClr>
                </a:solidFill>
              </a:rPr>
              <a:t>sağlamak</a:t>
            </a:r>
            <a:r>
              <a:rPr lang="en-IE" dirty="0" smtClean="0">
                <a:solidFill>
                  <a:schemeClr val="tx1">
                    <a:lumMod val="75000"/>
                    <a:lumOff val="25000"/>
                  </a:schemeClr>
                </a:solidFill>
              </a:rPr>
              <a:t>…</a:t>
            </a:r>
            <a:r>
              <a:rPr lang="en-IE" dirty="0" smtClean="0">
                <a:solidFill>
                  <a:srgbClr val="00B0F0"/>
                </a:solidFill>
              </a:rPr>
              <a:t> </a:t>
            </a:r>
            <a:r>
              <a:rPr lang="en-IE" i="1" dirty="0" err="1" smtClean="0">
                <a:solidFill>
                  <a:srgbClr val="00B0F0"/>
                </a:solidFill>
              </a:rPr>
              <a:t>Bunu</a:t>
            </a:r>
            <a:r>
              <a:rPr lang="en-IE" i="1" dirty="0" smtClean="0">
                <a:solidFill>
                  <a:srgbClr val="00B0F0"/>
                </a:solidFill>
              </a:rPr>
              <a:t> </a:t>
            </a:r>
            <a:r>
              <a:rPr lang="en-IE" i="1" dirty="0" err="1" smtClean="0">
                <a:solidFill>
                  <a:srgbClr val="00B0F0"/>
                </a:solidFill>
              </a:rPr>
              <a:t>nasıl</a:t>
            </a:r>
            <a:r>
              <a:rPr lang="en-IE" i="1" dirty="0" smtClean="0">
                <a:solidFill>
                  <a:srgbClr val="00B0F0"/>
                </a:solidFill>
              </a:rPr>
              <a:t> </a:t>
            </a:r>
            <a:r>
              <a:rPr lang="en-IE" i="1" dirty="0" err="1" smtClean="0">
                <a:solidFill>
                  <a:srgbClr val="00B0F0"/>
                </a:solidFill>
              </a:rPr>
              <a:t>yaparsınız</a:t>
            </a:r>
            <a:r>
              <a:rPr lang="en-IE" i="1" dirty="0" smtClean="0">
                <a:solidFill>
                  <a:srgbClr val="00B0F0"/>
                </a:solidFill>
              </a:rPr>
              <a:t>? </a:t>
            </a:r>
            <a:r>
              <a:rPr lang="en-IE" i="1" dirty="0" err="1" smtClean="0">
                <a:solidFill>
                  <a:srgbClr val="00B0F0"/>
                </a:solidFill>
              </a:rPr>
              <a:t>Kimi</a:t>
            </a:r>
            <a:r>
              <a:rPr lang="en-IE" i="1" dirty="0" smtClean="0">
                <a:solidFill>
                  <a:srgbClr val="00B0F0"/>
                </a:solidFill>
              </a:rPr>
              <a:t> </a:t>
            </a:r>
            <a:r>
              <a:rPr lang="en-IE" i="1" dirty="0" err="1" smtClean="0">
                <a:solidFill>
                  <a:srgbClr val="00B0F0"/>
                </a:solidFill>
              </a:rPr>
              <a:t>dahil</a:t>
            </a:r>
            <a:r>
              <a:rPr lang="en-IE" i="1" dirty="0" smtClean="0">
                <a:solidFill>
                  <a:srgbClr val="00B0F0"/>
                </a:solidFill>
              </a:rPr>
              <a:t> </a:t>
            </a:r>
            <a:r>
              <a:rPr lang="en-IE" i="1" dirty="0" err="1" smtClean="0">
                <a:solidFill>
                  <a:srgbClr val="00B0F0"/>
                </a:solidFill>
              </a:rPr>
              <a:t>edersiniz</a:t>
            </a:r>
            <a:r>
              <a:rPr lang="en-IE" i="1" dirty="0" smtClean="0">
                <a:solidFill>
                  <a:srgbClr val="00B0F0"/>
                </a:solidFill>
              </a:rPr>
              <a:t>? </a:t>
            </a:r>
            <a:r>
              <a:rPr lang="en-IE" i="1" dirty="0" err="1" smtClean="0">
                <a:solidFill>
                  <a:srgbClr val="00B0F0"/>
                </a:solidFill>
              </a:rPr>
              <a:t>Hangi</a:t>
            </a:r>
            <a:r>
              <a:rPr lang="en-IE" i="1" dirty="0" smtClean="0">
                <a:solidFill>
                  <a:srgbClr val="00B0F0"/>
                </a:solidFill>
              </a:rPr>
              <a:t> </a:t>
            </a:r>
            <a:r>
              <a:rPr lang="en-IE" i="1" dirty="0" err="1" smtClean="0">
                <a:solidFill>
                  <a:srgbClr val="00B0F0"/>
                </a:solidFill>
              </a:rPr>
              <a:t>teknolojileri</a:t>
            </a:r>
            <a:r>
              <a:rPr lang="en-IE" i="1" dirty="0" smtClean="0">
                <a:solidFill>
                  <a:srgbClr val="00B0F0"/>
                </a:solidFill>
              </a:rPr>
              <a:t> </a:t>
            </a:r>
            <a:r>
              <a:rPr lang="en-IE" i="1" dirty="0" err="1" smtClean="0">
                <a:solidFill>
                  <a:srgbClr val="00B0F0"/>
                </a:solidFill>
              </a:rPr>
              <a:t>kullanırdınız</a:t>
            </a:r>
            <a:r>
              <a:rPr lang="en-IE" i="1" dirty="0" smtClean="0">
                <a:solidFill>
                  <a:srgbClr val="00B0F0"/>
                </a:solidFill>
              </a:rPr>
              <a:t>? </a:t>
            </a:r>
            <a:r>
              <a:rPr lang="en-IE" i="1" dirty="0" err="1" smtClean="0">
                <a:solidFill>
                  <a:srgbClr val="00B0F0"/>
                </a:solidFill>
              </a:rPr>
              <a:t>Erişimi</a:t>
            </a:r>
            <a:r>
              <a:rPr lang="en-IE" i="1" dirty="0" smtClean="0">
                <a:solidFill>
                  <a:srgbClr val="00B0F0"/>
                </a:solidFill>
              </a:rPr>
              <a:t> </a:t>
            </a:r>
            <a:r>
              <a:rPr lang="en-IE" i="1" dirty="0" err="1" smtClean="0">
                <a:solidFill>
                  <a:srgbClr val="00B0F0"/>
                </a:solidFill>
              </a:rPr>
              <a:t>nasıl</a:t>
            </a:r>
            <a:r>
              <a:rPr lang="en-IE" i="1" dirty="0" smtClean="0">
                <a:solidFill>
                  <a:srgbClr val="00B0F0"/>
                </a:solidFill>
              </a:rPr>
              <a:t> </a:t>
            </a:r>
            <a:r>
              <a:rPr lang="en-IE" i="1" dirty="0" err="1" smtClean="0">
                <a:solidFill>
                  <a:srgbClr val="00B0F0"/>
                </a:solidFill>
              </a:rPr>
              <a:t>sağlarsınız</a:t>
            </a:r>
            <a:r>
              <a:rPr lang="en-IE" i="1" dirty="0" smtClean="0">
                <a:solidFill>
                  <a:srgbClr val="00B0F0"/>
                </a:solidFill>
              </a:rPr>
              <a:t>?</a:t>
            </a:r>
          </a:p>
          <a:p>
            <a:pPr marL="457200" indent="-457200">
              <a:buFont typeface="+mj-lt"/>
              <a:buAutoNum type="arabicPeriod" startAt="3"/>
            </a:pPr>
            <a:r>
              <a:rPr lang="en-IE" dirty="0" err="1" smtClean="0">
                <a:solidFill>
                  <a:schemeClr val="tx1">
                    <a:lumMod val="75000"/>
                    <a:lumOff val="25000"/>
                  </a:schemeClr>
                </a:solidFill>
              </a:rPr>
              <a:t>Gıda</a:t>
            </a:r>
            <a:r>
              <a:rPr lang="en-IE" dirty="0" smtClean="0">
                <a:solidFill>
                  <a:schemeClr val="tx1">
                    <a:lumMod val="75000"/>
                    <a:lumOff val="25000"/>
                  </a:schemeClr>
                </a:solidFill>
              </a:rPr>
              <a:t> </a:t>
            </a:r>
            <a:r>
              <a:rPr lang="en-IE" dirty="0" err="1" smtClean="0">
                <a:solidFill>
                  <a:schemeClr val="tx1">
                    <a:lumMod val="75000"/>
                    <a:lumOff val="25000"/>
                  </a:schemeClr>
                </a:solidFill>
              </a:rPr>
              <a:t>atıklarının</a:t>
            </a:r>
            <a:r>
              <a:rPr lang="en-IE" dirty="0" smtClean="0">
                <a:solidFill>
                  <a:schemeClr val="tx1">
                    <a:lumMod val="75000"/>
                    <a:lumOff val="25000"/>
                  </a:schemeClr>
                </a:solidFill>
              </a:rPr>
              <a:t> </a:t>
            </a:r>
            <a:r>
              <a:rPr lang="en-IE" dirty="0" err="1" smtClean="0">
                <a:solidFill>
                  <a:schemeClr val="tx1">
                    <a:lumMod val="75000"/>
                    <a:lumOff val="25000"/>
                  </a:schemeClr>
                </a:solidFill>
              </a:rPr>
              <a:t>yeniden</a:t>
            </a:r>
            <a:r>
              <a:rPr lang="en-IE" dirty="0" smtClean="0">
                <a:solidFill>
                  <a:schemeClr val="tx1">
                    <a:lumMod val="75000"/>
                    <a:lumOff val="25000"/>
                  </a:schemeClr>
                </a:solidFill>
              </a:rPr>
              <a:t> </a:t>
            </a:r>
            <a:r>
              <a:rPr lang="en-IE" dirty="0" err="1" smtClean="0">
                <a:solidFill>
                  <a:schemeClr val="tx1">
                    <a:lumMod val="75000"/>
                    <a:lumOff val="25000"/>
                  </a:schemeClr>
                </a:solidFill>
              </a:rPr>
              <a:t>dağıtımını</a:t>
            </a:r>
            <a:r>
              <a:rPr lang="en-IE" dirty="0" smtClean="0">
                <a:solidFill>
                  <a:schemeClr val="tx1">
                    <a:lumMod val="75000"/>
                    <a:lumOff val="25000"/>
                  </a:schemeClr>
                </a:solidFill>
              </a:rPr>
              <a:t> </a:t>
            </a:r>
            <a:r>
              <a:rPr lang="en-IE" dirty="0" err="1" smtClean="0">
                <a:solidFill>
                  <a:schemeClr val="tx1">
                    <a:lumMod val="75000"/>
                    <a:lumOff val="25000"/>
                  </a:schemeClr>
                </a:solidFill>
              </a:rPr>
              <a:t>kontrol</a:t>
            </a:r>
            <a:r>
              <a:rPr lang="en-IE" dirty="0" smtClean="0">
                <a:solidFill>
                  <a:schemeClr val="tx1">
                    <a:lumMod val="75000"/>
                    <a:lumOff val="25000"/>
                  </a:schemeClr>
                </a:solidFill>
              </a:rPr>
              <a:t> </a:t>
            </a:r>
            <a:r>
              <a:rPr lang="en-IE" dirty="0" err="1" smtClean="0">
                <a:solidFill>
                  <a:schemeClr val="tx1">
                    <a:lumMod val="75000"/>
                    <a:lumOff val="25000"/>
                  </a:schemeClr>
                </a:solidFill>
              </a:rPr>
              <a:t>edin</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yönetin</a:t>
            </a:r>
            <a:r>
              <a:rPr lang="en-IE" dirty="0" smtClean="0">
                <a:solidFill>
                  <a:schemeClr val="tx1">
                    <a:lumMod val="75000"/>
                    <a:lumOff val="25000"/>
                  </a:schemeClr>
                </a:solidFill>
              </a:rPr>
              <a:t>… </a:t>
            </a:r>
            <a:r>
              <a:rPr lang="en-IE" i="1" dirty="0" err="1" smtClean="0">
                <a:solidFill>
                  <a:srgbClr val="00B0F0"/>
                </a:solidFill>
              </a:rPr>
              <a:t>Yerel</a:t>
            </a:r>
            <a:r>
              <a:rPr lang="en-IE" i="1" dirty="0" smtClean="0">
                <a:solidFill>
                  <a:srgbClr val="00B0F0"/>
                </a:solidFill>
              </a:rPr>
              <a:t> </a:t>
            </a:r>
            <a:r>
              <a:rPr lang="en-IE" i="1" dirty="0" err="1" smtClean="0">
                <a:solidFill>
                  <a:srgbClr val="00B0F0"/>
                </a:solidFill>
              </a:rPr>
              <a:t>toplumunuzda</a:t>
            </a:r>
            <a:r>
              <a:rPr lang="en-IE" i="1" dirty="0" smtClean="0">
                <a:solidFill>
                  <a:srgbClr val="00B0F0"/>
                </a:solidFill>
              </a:rPr>
              <a:t> </a:t>
            </a:r>
            <a:r>
              <a:rPr lang="en-IE" i="1" dirty="0" err="1" smtClean="0">
                <a:solidFill>
                  <a:srgbClr val="00B0F0"/>
                </a:solidFill>
              </a:rPr>
              <a:t>bunu</a:t>
            </a:r>
            <a:r>
              <a:rPr lang="en-IE" i="1" dirty="0" smtClean="0">
                <a:solidFill>
                  <a:srgbClr val="00B0F0"/>
                </a:solidFill>
              </a:rPr>
              <a:t> </a:t>
            </a:r>
            <a:r>
              <a:rPr lang="en-IE" i="1" dirty="0" err="1" smtClean="0">
                <a:solidFill>
                  <a:srgbClr val="00B0F0"/>
                </a:solidFill>
              </a:rPr>
              <a:t>nasıl</a:t>
            </a:r>
            <a:r>
              <a:rPr lang="en-IE" i="1" dirty="0" smtClean="0">
                <a:solidFill>
                  <a:srgbClr val="00B0F0"/>
                </a:solidFill>
              </a:rPr>
              <a:t> </a:t>
            </a:r>
            <a:r>
              <a:rPr lang="en-IE" i="1" dirty="0" err="1" smtClean="0">
                <a:solidFill>
                  <a:srgbClr val="00B0F0"/>
                </a:solidFill>
              </a:rPr>
              <a:t>yaparsınız</a:t>
            </a:r>
            <a:r>
              <a:rPr lang="en-IE" i="1" dirty="0" smtClean="0">
                <a:solidFill>
                  <a:srgbClr val="00B0F0"/>
                </a:solidFill>
              </a:rPr>
              <a:t>? </a:t>
            </a:r>
            <a:r>
              <a:rPr lang="en-IE" i="1" dirty="0" err="1" smtClean="0">
                <a:solidFill>
                  <a:srgbClr val="00B0F0"/>
                </a:solidFill>
              </a:rPr>
              <a:t>Kimi</a:t>
            </a:r>
            <a:r>
              <a:rPr lang="en-IE" i="1" dirty="0" smtClean="0">
                <a:solidFill>
                  <a:srgbClr val="00B0F0"/>
                </a:solidFill>
              </a:rPr>
              <a:t> </a:t>
            </a:r>
            <a:r>
              <a:rPr lang="en-IE" i="1" dirty="0" err="1" smtClean="0">
                <a:solidFill>
                  <a:srgbClr val="00B0F0"/>
                </a:solidFill>
              </a:rPr>
              <a:t>dahil</a:t>
            </a:r>
            <a:r>
              <a:rPr lang="en-IE" i="1" dirty="0" smtClean="0">
                <a:solidFill>
                  <a:srgbClr val="00B0F0"/>
                </a:solidFill>
              </a:rPr>
              <a:t> </a:t>
            </a:r>
            <a:r>
              <a:rPr lang="en-IE" i="1" dirty="0" err="1" smtClean="0">
                <a:solidFill>
                  <a:srgbClr val="00B0F0"/>
                </a:solidFill>
              </a:rPr>
              <a:t>edersiniz</a:t>
            </a:r>
            <a:r>
              <a:rPr lang="en-IE" i="1" dirty="0" smtClean="0">
                <a:solidFill>
                  <a:srgbClr val="00B0F0"/>
                </a:solidFill>
              </a:rPr>
              <a:t>? </a:t>
            </a:r>
            <a:r>
              <a:rPr lang="en-IE" i="1" dirty="0" err="1" smtClean="0">
                <a:solidFill>
                  <a:srgbClr val="00B0F0"/>
                </a:solidFill>
              </a:rPr>
              <a:t>Hangi</a:t>
            </a:r>
            <a:r>
              <a:rPr lang="en-IE" i="1" dirty="0" smtClean="0">
                <a:solidFill>
                  <a:srgbClr val="00B0F0"/>
                </a:solidFill>
              </a:rPr>
              <a:t> </a:t>
            </a:r>
            <a:r>
              <a:rPr lang="en-IE" i="1" dirty="0" err="1" smtClean="0">
                <a:solidFill>
                  <a:srgbClr val="00B0F0"/>
                </a:solidFill>
              </a:rPr>
              <a:t>teknolojileri</a:t>
            </a:r>
            <a:r>
              <a:rPr lang="en-IE" i="1" dirty="0" smtClean="0">
                <a:solidFill>
                  <a:srgbClr val="00B0F0"/>
                </a:solidFill>
              </a:rPr>
              <a:t> </a:t>
            </a:r>
            <a:r>
              <a:rPr lang="en-IE" i="1" dirty="0" err="1" smtClean="0">
                <a:solidFill>
                  <a:srgbClr val="00B0F0"/>
                </a:solidFill>
              </a:rPr>
              <a:t>kullanırdınız</a:t>
            </a:r>
            <a:r>
              <a:rPr lang="en-IE" dirty="0" smtClean="0">
                <a:solidFill>
                  <a:schemeClr val="tx1">
                    <a:lumMod val="75000"/>
                    <a:lumOff val="25000"/>
                  </a:schemeClr>
                </a:solidFill>
              </a:rPr>
              <a:t>?</a:t>
            </a:r>
          </a:p>
          <a:p>
            <a:pPr marL="457200" indent="-457200">
              <a:buFont typeface="+mj-lt"/>
              <a:buAutoNum type="arabicPeriod" startAt="3"/>
            </a:pPr>
            <a:r>
              <a:rPr lang="en-IE" dirty="0" err="1" smtClean="0">
                <a:solidFill>
                  <a:schemeClr val="tx1">
                    <a:lumMod val="75000"/>
                    <a:lumOff val="25000"/>
                  </a:schemeClr>
                </a:solidFill>
              </a:rPr>
              <a:t>Veri</a:t>
            </a:r>
            <a:r>
              <a:rPr lang="en-IE" dirty="0" smtClean="0">
                <a:solidFill>
                  <a:schemeClr val="tx1">
                    <a:lumMod val="75000"/>
                    <a:lumOff val="25000"/>
                  </a:schemeClr>
                </a:solidFill>
              </a:rPr>
              <a:t> </a:t>
            </a:r>
            <a:r>
              <a:rPr lang="en-IE" dirty="0" err="1" smtClean="0">
                <a:solidFill>
                  <a:schemeClr val="tx1">
                    <a:lumMod val="75000"/>
                    <a:lumOff val="25000"/>
                  </a:schemeClr>
                </a:solidFill>
              </a:rPr>
              <a:t>Analizi</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yeni</a:t>
            </a:r>
            <a:r>
              <a:rPr lang="en-IE" dirty="0" smtClean="0">
                <a:solidFill>
                  <a:schemeClr val="tx1">
                    <a:lumMod val="75000"/>
                    <a:lumOff val="25000"/>
                  </a:schemeClr>
                </a:solidFill>
              </a:rPr>
              <a:t> </a:t>
            </a:r>
            <a:r>
              <a:rPr lang="en-IE" dirty="0" err="1" smtClean="0">
                <a:solidFill>
                  <a:schemeClr val="tx1">
                    <a:lumMod val="75000"/>
                    <a:lumOff val="25000"/>
                  </a:schemeClr>
                </a:solidFill>
              </a:rPr>
              <a:t>veri</a:t>
            </a:r>
            <a:r>
              <a:rPr lang="en-IE" dirty="0" smtClean="0">
                <a:solidFill>
                  <a:schemeClr val="tx1">
                    <a:lumMod val="75000"/>
                    <a:lumOff val="25000"/>
                  </a:schemeClr>
                </a:solidFill>
              </a:rPr>
              <a:t> </a:t>
            </a:r>
            <a:r>
              <a:rPr lang="en-IE" dirty="0" err="1" smtClean="0">
                <a:solidFill>
                  <a:schemeClr val="tx1">
                    <a:lumMod val="75000"/>
                    <a:lumOff val="25000"/>
                  </a:schemeClr>
                </a:solidFill>
              </a:rPr>
              <a:t>uygulamaları</a:t>
            </a:r>
            <a:r>
              <a:rPr lang="en-IE" dirty="0" smtClean="0">
                <a:solidFill>
                  <a:schemeClr val="tx1">
                    <a:lumMod val="75000"/>
                    <a:lumOff val="25000"/>
                  </a:schemeClr>
                </a:solidFill>
              </a:rPr>
              <a:t> </a:t>
            </a:r>
            <a:r>
              <a:rPr lang="en-IE" dirty="0" err="1" smtClean="0">
                <a:solidFill>
                  <a:schemeClr val="tx1">
                    <a:lumMod val="75000"/>
                    <a:lumOff val="25000"/>
                  </a:schemeClr>
                </a:solidFill>
              </a:rPr>
              <a:t>kaynakları</a:t>
            </a:r>
            <a:r>
              <a:rPr lang="en-IE" dirty="0" smtClean="0">
                <a:solidFill>
                  <a:schemeClr val="tx1">
                    <a:lumMod val="75000"/>
                    <a:lumOff val="25000"/>
                  </a:schemeClr>
                </a:solidFill>
              </a:rPr>
              <a:t>, </a:t>
            </a:r>
            <a:r>
              <a:rPr lang="en-IE" dirty="0" err="1" smtClean="0">
                <a:solidFill>
                  <a:schemeClr val="tx1">
                    <a:lumMod val="75000"/>
                    <a:lumOff val="25000"/>
                  </a:schemeClr>
                </a:solidFill>
              </a:rPr>
              <a:t>daha</a:t>
            </a:r>
            <a:r>
              <a:rPr lang="en-IE" dirty="0" smtClean="0">
                <a:solidFill>
                  <a:schemeClr val="tx1">
                    <a:lumMod val="75000"/>
                    <a:lumOff val="25000"/>
                  </a:schemeClr>
                </a:solidFill>
              </a:rPr>
              <a:t> </a:t>
            </a:r>
            <a:r>
              <a:rPr lang="en-IE" dirty="0" err="1" smtClean="0">
                <a:solidFill>
                  <a:schemeClr val="tx1">
                    <a:lumMod val="75000"/>
                    <a:lumOff val="25000"/>
                  </a:schemeClr>
                </a:solidFill>
              </a:rPr>
              <a:t>hızlı</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daha</a:t>
            </a:r>
            <a:r>
              <a:rPr lang="en-IE" dirty="0" smtClean="0">
                <a:solidFill>
                  <a:schemeClr val="tx1">
                    <a:lumMod val="75000"/>
                    <a:lumOff val="25000"/>
                  </a:schemeClr>
                </a:solidFill>
              </a:rPr>
              <a:t> </a:t>
            </a:r>
            <a:r>
              <a:rPr lang="en-IE" dirty="0" err="1" smtClean="0">
                <a:solidFill>
                  <a:schemeClr val="tx1">
                    <a:lumMod val="75000"/>
                    <a:lumOff val="25000"/>
                  </a:schemeClr>
                </a:solidFill>
              </a:rPr>
              <a:t>verimli</a:t>
            </a:r>
            <a:r>
              <a:rPr lang="en-IE" dirty="0" smtClean="0">
                <a:solidFill>
                  <a:schemeClr val="tx1">
                    <a:lumMod val="75000"/>
                    <a:lumOff val="25000"/>
                  </a:schemeClr>
                </a:solidFill>
              </a:rPr>
              <a:t> </a:t>
            </a:r>
            <a:r>
              <a:rPr lang="en-IE" dirty="0" err="1" smtClean="0">
                <a:solidFill>
                  <a:schemeClr val="tx1">
                    <a:lumMod val="75000"/>
                    <a:lumOff val="25000"/>
                  </a:schemeClr>
                </a:solidFill>
              </a:rPr>
              <a:t>adil</a:t>
            </a:r>
            <a:r>
              <a:rPr lang="en-IE" dirty="0" smtClean="0">
                <a:solidFill>
                  <a:schemeClr val="tx1">
                    <a:lumMod val="75000"/>
                    <a:lumOff val="25000"/>
                  </a:schemeClr>
                </a:solidFill>
              </a:rPr>
              <a:t> </a:t>
            </a:r>
            <a:r>
              <a:rPr lang="en-IE" dirty="0" err="1" smtClean="0">
                <a:solidFill>
                  <a:schemeClr val="tx1">
                    <a:lumMod val="75000"/>
                    <a:lumOff val="25000"/>
                  </a:schemeClr>
                </a:solidFill>
              </a:rPr>
              <a:t>toplumlar</a:t>
            </a:r>
            <a:r>
              <a:rPr lang="en-IE" dirty="0" smtClean="0">
                <a:solidFill>
                  <a:schemeClr val="tx1">
                    <a:lumMod val="75000"/>
                    <a:lumOff val="25000"/>
                  </a:schemeClr>
                </a:solidFill>
              </a:rPr>
              <a:t> </a:t>
            </a:r>
            <a:r>
              <a:rPr lang="en-IE" dirty="0" err="1" smtClean="0">
                <a:solidFill>
                  <a:schemeClr val="tx1">
                    <a:lumMod val="75000"/>
                    <a:lumOff val="25000"/>
                  </a:schemeClr>
                </a:solidFill>
              </a:rPr>
              <a:t>için</a:t>
            </a:r>
            <a:r>
              <a:rPr lang="en-IE" dirty="0" smtClean="0">
                <a:solidFill>
                  <a:schemeClr val="tx1">
                    <a:lumMod val="75000"/>
                    <a:lumOff val="25000"/>
                  </a:schemeClr>
                </a:solidFill>
              </a:rPr>
              <a:t> </a:t>
            </a:r>
            <a:r>
              <a:rPr lang="en-IE" dirty="0" err="1" smtClean="0">
                <a:solidFill>
                  <a:schemeClr val="tx1">
                    <a:lumMod val="75000"/>
                    <a:lumOff val="25000"/>
                  </a:schemeClr>
                </a:solidFill>
              </a:rPr>
              <a:t>destek</a:t>
            </a:r>
            <a:r>
              <a:rPr lang="en-IE" dirty="0" smtClean="0">
                <a:solidFill>
                  <a:schemeClr val="tx1">
                    <a:lumMod val="75000"/>
                    <a:lumOff val="25000"/>
                  </a:schemeClr>
                </a:solidFill>
              </a:rPr>
              <a:t> </a:t>
            </a:r>
            <a:r>
              <a:rPr lang="en-IE" dirty="0" err="1" smtClean="0">
                <a:solidFill>
                  <a:schemeClr val="tx1">
                    <a:lumMod val="75000"/>
                    <a:lumOff val="25000"/>
                  </a:schemeClr>
                </a:solidFill>
              </a:rPr>
              <a:t>sağladığımızdan</a:t>
            </a:r>
            <a:r>
              <a:rPr lang="en-IE" dirty="0" smtClean="0">
                <a:solidFill>
                  <a:schemeClr val="tx1">
                    <a:lumMod val="75000"/>
                    <a:lumOff val="25000"/>
                  </a:schemeClr>
                </a:solidFill>
              </a:rPr>
              <a:t> </a:t>
            </a:r>
            <a:r>
              <a:rPr lang="en-IE" dirty="0" err="1" smtClean="0">
                <a:solidFill>
                  <a:schemeClr val="tx1">
                    <a:lumMod val="75000"/>
                    <a:lumOff val="25000"/>
                  </a:schemeClr>
                </a:solidFill>
              </a:rPr>
              <a:t>emin</a:t>
            </a:r>
            <a:r>
              <a:rPr lang="en-IE" dirty="0" smtClean="0">
                <a:solidFill>
                  <a:schemeClr val="tx1">
                    <a:lumMod val="75000"/>
                    <a:lumOff val="25000"/>
                  </a:schemeClr>
                </a:solidFill>
              </a:rPr>
              <a:t> </a:t>
            </a:r>
            <a:r>
              <a:rPr lang="en-IE" dirty="0" err="1" smtClean="0">
                <a:solidFill>
                  <a:schemeClr val="tx1">
                    <a:lumMod val="75000"/>
                    <a:lumOff val="25000"/>
                  </a:schemeClr>
                </a:solidFill>
              </a:rPr>
              <a:t>olmak</a:t>
            </a:r>
            <a:r>
              <a:rPr lang="en-IE" dirty="0" smtClean="0">
                <a:solidFill>
                  <a:schemeClr val="tx1">
                    <a:lumMod val="75000"/>
                    <a:lumOff val="25000"/>
                  </a:schemeClr>
                </a:solidFill>
              </a:rPr>
              <a:t> </a:t>
            </a:r>
            <a:r>
              <a:rPr lang="en-IE" dirty="0" err="1" smtClean="0">
                <a:solidFill>
                  <a:schemeClr val="tx1">
                    <a:lumMod val="75000"/>
                    <a:lumOff val="25000"/>
                  </a:schemeClr>
                </a:solidFill>
              </a:rPr>
              <a:t>için</a:t>
            </a:r>
            <a:r>
              <a:rPr lang="en-IE" dirty="0" smtClean="0">
                <a:solidFill>
                  <a:schemeClr val="tx1">
                    <a:lumMod val="75000"/>
                    <a:lumOff val="25000"/>
                  </a:schemeClr>
                </a:solidFill>
              </a:rPr>
              <a:t> </a:t>
            </a:r>
            <a:r>
              <a:rPr lang="en-IE" dirty="0" err="1" smtClean="0">
                <a:solidFill>
                  <a:schemeClr val="tx1">
                    <a:lumMod val="75000"/>
                    <a:lumOff val="25000"/>
                  </a:schemeClr>
                </a:solidFill>
              </a:rPr>
              <a:t>kanıta</a:t>
            </a:r>
            <a:r>
              <a:rPr lang="en-IE" dirty="0" smtClean="0">
                <a:solidFill>
                  <a:schemeClr val="tx1">
                    <a:lumMod val="75000"/>
                    <a:lumOff val="25000"/>
                  </a:schemeClr>
                </a:solidFill>
              </a:rPr>
              <a:t> </a:t>
            </a:r>
            <a:r>
              <a:rPr lang="en-IE" dirty="0" err="1" smtClean="0">
                <a:solidFill>
                  <a:schemeClr val="tx1">
                    <a:lumMod val="75000"/>
                    <a:lumOff val="25000"/>
                  </a:schemeClr>
                </a:solidFill>
              </a:rPr>
              <a:t>dayalı</a:t>
            </a:r>
            <a:r>
              <a:rPr lang="en-IE" dirty="0" smtClean="0">
                <a:solidFill>
                  <a:schemeClr val="tx1">
                    <a:lumMod val="75000"/>
                    <a:lumOff val="25000"/>
                  </a:schemeClr>
                </a:solidFill>
              </a:rPr>
              <a:t> </a:t>
            </a:r>
            <a:r>
              <a:rPr lang="en-IE" dirty="0" err="1" smtClean="0">
                <a:solidFill>
                  <a:schemeClr val="tx1">
                    <a:lumMod val="75000"/>
                    <a:lumOff val="25000"/>
                  </a:schemeClr>
                </a:solidFill>
              </a:rPr>
              <a:t>karar</a:t>
            </a:r>
            <a:r>
              <a:rPr lang="en-IE" dirty="0" smtClean="0">
                <a:solidFill>
                  <a:schemeClr val="tx1">
                    <a:lumMod val="75000"/>
                    <a:lumOff val="25000"/>
                  </a:schemeClr>
                </a:solidFill>
              </a:rPr>
              <a:t> </a:t>
            </a:r>
            <a:r>
              <a:rPr lang="en-IE" dirty="0" err="1" smtClean="0">
                <a:solidFill>
                  <a:schemeClr val="tx1">
                    <a:lumMod val="75000"/>
                    <a:lumOff val="25000"/>
                  </a:schemeClr>
                </a:solidFill>
              </a:rPr>
              <a:t>vermeyi</a:t>
            </a:r>
            <a:r>
              <a:rPr lang="en-IE" dirty="0" smtClean="0">
                <a:solidFill>
                  <a:schemeClr val="tx1">
                    <a:lumMod val="75000"/>
                    <a:lumOff val="25000"/>
                  </a:schemeClr>
                </a:solidFill>
              </a:rPr>
              <a:t> </a:t>
            </a:r>
            <a:r>
              <a:rPr lang="en-IE" dirty="0" err="1" smtClean="0">
                <a:solidFill>
                  <a:schemeClr val="tx1">
                    <a:lumMod val="75000"/>
                    <a:lumOff val="25000"/>
                  </a:schemeClr>
                </a:solidFill>
              </a:rPr>
              <a:t>mümkün</a:t>
            </a:r>
            <a:r>
              <a:rPr lang="en-IE" dirty="0" smtClean="0">
                <a:solidFill>
                  <a:schemeClr val="tx1">
                    <a:lumMod val="75000"/>
                    <a:lumOff val="25000"/>
                  </a:schemeClr>
                </a:solidFill>
              </a:rPr>
              <a:t> </a:t>
            </a:r>
            <a:r>
              <a:rPr lang="en-IE" dirty="0" err="1" smtClean="0">
                <a:solidFill>
                  <a:schemeClr val="tx1">
                    <a:lumMod val="75000"/>
                    <a:lumOff val="25000"/>
                  </a:schemeClr>
                </a:solidFill>
              </a:rPr>
              <a:t>kılar</a:t>
            </a:r>
            <a:r>
              <a:rPr lang="en-IE" dirty="0" smtClean="0">
                <a:solidFill>
                  <a:schemeClr val="tx1">
                    <a:lumMod val="75000"/>
                    <a:lumOff val="25000"/>
                  </a:schemeClr>
                </a:solidFill>
              </a:rPr>
              <a:t>…</a:t>
            </a:r>
            <a:r>
              <a:rPr lang="en-IE" i="1" dirty="0" smtClean="0">
                <a:solidFill>
                  <a:srgbClr val="00B0F0"/>
                </a:solidFill>
              </a:rPr>
              <a:t> Bu </a:t>
            </a:r>
            <a:r>
              <a:rPr lang="en-IE" i="1" dirty="0" err="1" smtClean="0">
                <a:solidFill>
                  <a:srgbClr val="00B0F0"/>
                </a:solidFill>
              </a:rPr>
              <a:t>nasıl</a:t>
            </a:r>
            <a:r>
              <a:rPr lang="en-IE" i="1" dirty="0" smtClean="0">
                <a:solidFill>
                  <a:srgbClr val="00B0F0"/>
                </a:solidFill>
              </a:rPr>
              <a:t> </a:t>
            </a:r>
            <a:r>
              <a:rPr lang="en-IE" i="1" dirty="0" err="1" smtClean="0">
                <a:solidFill>
                  <a:srgbClr val="00B0F0"/>
                </a:solidFill>
              </a:rPr>
              <a:t>yapılır</a:t>
            </a:r>
            <a:r>
              <a:rPr lang="en-IE" i="1" dirty="0" smtClean="0">
                <a:solidFill>
                  <a:srgbClr val="00B0F0"/>
                </a:solidFill>
              </a:rPr>
              <a:t>? </a:t>
            </a:r>
            <a:r>
              <a:rPr lang="en-IE" i="1" dirty="0" err="1" smtClean="0">
                <a:solidFill>
                  <a:srgbClr val="00B0F0"/>
                </a:solidFill>
              </a:rPr>
              <a:t>Bunu</a:t>
            </a:r>
            <a:r>
              <a:rPr lang="en-IE" i="1" dirty="0" smtClean="0">
                <a:solidFill>
                  <a:srgbClr val="00B0F0"/>
                </a:solidFill>
              </a:rPr>
              <a:t> </a:t>
            </a:r>
            <a:r>
              <a:rPr lang="en-IE" i="1" dirty="0" err="1" smtClean="0">
                <a:solidFill>
                  <a:srgbClr val="00B0F0"/>
                </a:solidFill>
              </a:rPr>
              <a:t>yerel</a:t>
            </a:r>
            <a:r>
              <a:rPr lang="en-IE" i="1" dirty="0" smtClean="0">
                <a:solidFill>
                  <a:srgbClr val="00B0F0"/>
                </a:solidFill>
              </a:rPr>
              <a:t> </a:t>
            </a:r>
            <a:r>
              <a:rPr lang="en-IE" i="1" dirty="0" err="1" smtClean="0">
                <a:solidFill>
                  <a:srgbClr val="00B0F0"/>
                </a:solidFill>
              </a:rPr>
              <a:t>topluluklarınızda</a:t>
            </a:r>
            <a:r>
              <a:rPr lang="en-IE" i="1" dirty="0" smtClean="0">
                <a:solidFill>
                  <a:srgbClr val="00B0F0"/>
                </a:solidFill>
              </a:rPr>
              <a:t> </a:t>
            </a:r>
            <a:r>
              <a:rPr lang="en-IE" i="1" dirty="0" err="1" smtClean="0">
                <a:solidFill>
                  <a:srgbClr val="00B0F0"/>
                </a:solidFill>
              </a:rPr>
              <a:t>nasıl</a:t>
            </a:r>
            <a:r>
              <a:rPr lang="en-IE" i="1" dirty="0" smtClean="0">
                <a:solidFill>
                  <a:srgbClr val="00B0F0"/>
                </a:solidFill>
              </a:rPr>
              <a:t> </a:t>
            </a:r>
            <a:r>
              <a:rPr lang="en-IE" i="1" dirty="0" err="1" smtClean="0">
                <a:solidFill>
                  <a:srgbClr val="00B0F0"/>
                </a:solidFill>
              </a:rPr>
              <a:t>gerçekleştirebilirsiniz</a:t>
            </a:r>
            <a:r>
              <a:rPr lang="en-IE" i="1" dirty="0" smtClean="0">
                <a:solidFill>
                  <a:srgbClr val="00B0F0"/>
                </a:solidFill>
              </a:rPr>
              <a:t>? </a:t>
            </a:r>
            <a:r>
              <a:rPr lang="en-IE" i="1" dirty="0" err="1" smtClean="0">
                <a:solidFill>
                  <a:srgbClr val="00B0F0"/>
                </a:solidFill>
              </a:rPr>
              <a:t>Özellikle</a:t>
            </a:r>
            <a:r>
              <a:rPr lang="en-IE" i="1" dirty="0" smtClean="0">
                <a:solidFill>
                  <a:srgbClr val="00B0F0"/>
                </a:solidFill>
              </a:rPr>
              <a:t> </a:t>
            </a:r>
            <a:r>
              <a:rPr lang="en-IE" i="1" dirty="0" err="1" smtClean="0">
                <a:solidFill>
                  <a:srgbClr val="00B0F0"/>
                </a:solidFill>
              </a:rPr>
              <a:t>hangi</a:t>
            </a:r>
            <a:r>
              <a:rPr lang="en-IE" i="1" dirty="0" smtClean="0">
                <a:solidFill>
                  <a:srgbClr val="00B0F0"/>
                </a:solidFill>
              </a:rPr>
              <a:t> </a:t>
            </a:r>
            <a:r>
              <a:rPr lang="en-IE" i="1" dirty="0" err="1" smtClean="0">
                <a:solidFill>
                  <a:srgbClr val="00B0F0"/>
                </a:solidFill>
              </a:rPr>
              <a:t>alanları</a:t>
            </a:r>
            <a:r>
              <a:rPr lang="en-IE" i="1" dirty="0" smtClean="0">
                <a:solidFill>
                  <a:srgbClr val="00B0F0"/>
                </a:solidFill>
              </a:rPr>
              <a:t> </a:t>
            </a:r>
            <a:r>
              <a:rPr lang="en-IE" i="1" dirty="0" err="1" smtClean="0">
                <a:solidFill>
                  <a:srgbClr val="00B0F0"/>
                </a:solidFill>
              </a:rPr>
              <a:t>hedeflersiniz</a:t>
            </a:r>
            <a:r>
              <a:rPr lang="en-IE" i="1" dirty="0" smtClean="0">
                <a:solidFill>
                  <a:srgbClr val="00B0F0"/>
                </a:solidFill>
              </a:rPr>
              <a:t>, </a:t>
            </a:r>
            <a:r>
              <a:rPr lang="en-IE" i="1" dirty="0" err="1" smtClean="0">
                <a:solidFill>
                  <a:srgbClr val="00B0F0"/>
                </a:solidFill>
              </a:rPr>
              <a:t>ör</a:t>
            </a:r>
            <a:r>
              <a:rPr lang="en-IE" i="1" dirty="0" smtClean="0">
                <a:solidFill>
                  <a:srgbClr val="00B0F0"/>
                </a:solidFill>
              </a:rPr>
              <a:t>. </a:t>
            </a:r>
            <a:r>
              <a:rPr lang="en-IE" i="1" dirty="0" err="1" smtClean="0">
                <a:solidFill>
                  <a:srgbClr val="00B0F0"/>
                </a:solidFill>
              </a:rPr>
              <a:t>evsizlik</a:t>
            </a:r>
            <a:endParaRPr lang="en-IE" b="0" i="1" dirty="0">
              <a:solidFill>
                <a:srgbClr val="00B0F0"/>
              </a:solidFill>
              <a:effectLst/>
            </a:endParaRPr>
          </a:p>
          <a:p>
            <a:endParaRPr lang="en-IE" dirty="0"/>
          </a:p>
        </p:txBody>
      </p:sp>
      <p:pic>
        <p:nvPicPr>
          <p:cNvPr id="8" name="Picture 7" descr="A picture containing text&#10;&#10;Description automatically generated">
            <a:extLst>
              <a:ext uri="{FF2B5EF4-FFF2-40B4-BE49-F238E27FC236}">
                <a16:creationId xmlns:a16="http://schemas.microsoft.com/office/drawing/2014/main" xmlns="" id="{C810E498-52A5-4F01-9554-6EF761CF62C5}"/>
              </a:ext>
            </a:extLst>
          </p:cNvPr>
          <p:cNvPicPr>
            <a:picLocks noChangeAspect="1"/>
          </p:cNvPicPr>
          <p:nvPr/>
        </p:nvPicPr>
        <p:blipFill rotWithShape="1">
          <a:blip r:embed="rId2"/>
          <a:srcRect l="3622" t="1294"/>
          <a:stretch/>
        </p:blipFill>
        <p:spPr>
          <a:xfrm>
            <a:off x="0" y="990599"/>
            <a:ext cx="3547779" cy="5086351"/>
          </a:xfrm>
          <a:prstGeom prst="rect">
            <a:avLst/>
          </a:prstGeom>
        </p:spPr>
      </p:pic>
    </p:spTree>
    <p:extLst>
      <p:ext uri="{BB962C8B-B14F-4D97-AF65-F5344CB8AC3E}">
        <p14:creationId xmlns:p14="http://schemas.microsoft.com/office/powerpoint/2010/main" xmlns="" val="226888494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xmlns="" id="{B742E92F-C4C8-EA42-99AF-6C2065208A2D}"/>
              </a:ext>
            </a:extLst>
          </p:cNvPr>
          <p:cNvSpPr>
            <a:spLocks noGrp="1"/>
          </p:cNvSpPr>
          <p:nvPr>
            <p:ph type="body" sz="quarter" idx="11"/>
          </p:nvPr>
        </p:nvSpPr>
        <p:spPr>
          <a:xfrm>
            <a:off x="613954" y="1146169"/>
            <a:ext cx="6492239" cy="1311087"/>
          </a:xfrm>
        </p:spPr>
        <p:txBody>
          <a:bodyPr/>
          <a:lstStyle/>
          <a:p>
            <a:r>
              <a:rPr lang="en-US" dirty="0" err="1" smtClean="0">
                <a:solidFill>
                  <a:srgbClr val="ED2A59"/>
                </a:solidFill>
              </a:rPr>
              <a:t>Sonraki</a:t>
            </a:r>
            <a:r>
              <a:rPr lang="en-US" dirty="0" smtClean="0">
                <a:solidFill>
                  <a:srgbClr val="ED2A59"/>
                </a:solidFill>
              </a:rPr>
              <a:t> </a:t>
            </a:r>
            <a:r>
              <a:rPr lang="en-US" dirty="0" err="1" smtClean="0">
                <a:solidFill>
                  <a:srgbClr val="ED2A59"/>
                </a:solidFill>
              </a:rPr>
              <a:t>Modül</a:t>
            </a:r>
            <a:r>
              <a:rPr lang="en-US" dirty="0" smtClean="0">
                <a:solidFill>
                  <a:srgbClr val="ED2A59"/>
                </a:solidFill>
              </a:rPr>
              <a:t> 3 </a:t>
            </a:r>
            <a:endParaRPr lang="en-US" dirty="0">
              <a:solidFill>
                <a:srgbClr val="ED2A59"/>
              </a:solidFill>
            </a:endParaRPr>
          </a:p>
        </p:txBody>
      </p:sp>
      <p:sp>
        <p:nvSpPr>
          <p:cNvPr id="5" name="Text Placeholder 4">
            <a:extLst>
              <a:ext uri="{FF2B5EF4-FFF2-40B4-BE49-F238E27FC236}">
                <a16:creationId xmlns:a16="http://schemas.microsoft.com/office/drawing/2014/main" xmlns="" id="{05843646-A09F-9040-BF90-3FF7809B6B47}"/>
              </a:ext>
            </a:extLst>
          </p:cNvPr>
          <p:cNvSpPr>
            <a:spLocks noGrp="1"/>
          </p:cNvSpPr>
          <p:nvPr>
            <p:ph type="body" sz="quarter" idx="12"/>
          </p:nvPr>
        </p:nvSpPr>
        <p:spPr>
          <a:xfrm>
            <a:off x="2574436" y="2446368"/>
            <a:ext cx="8581244" cy="1311087"/>
          </a:xfrm>
        </p:spPr>
        <p:txBody>
          <a:bodyPr/>
          <a:lstStyle/>
          <a:p>
            <a:r>
              <a:rPr lang="en-US" sz="2800" i="0" dirty="0" err="1" smtClean="0">
                <a:solidFill>
                  <a:schemeClr val="tx1">
                    <a:lumMod val="75000"/>
                    <a:lumOff val="25000"/>
                  </a:schemeClr>
                </a:solidFill>
              </a:rPr>
              <a:t>İnsanları</a:t>
            </a:r>
            <a:r>
              <a:rPr lang="en-US" sz="2800" i="0" dirty="0" smtClean="0">
                <a:solidFill>
                  <a:schemeClr val="tx1">
                    <a:lumMod val="75000"/>
                    <a:lumOff val="25000"/>
                  </a:schemeClr>
                </a:solidFill>
              </a:rPr>
              <a:t>, DSI </a:t>
            </a:r>
            <a:r>
              <a:rPr lang="en-US" sz="2800" i="0" dirty="0" err="1" smtClean="0">
                <a:solidFill>
                  <a:schemeClr val="tx1">
                    <a:lumMod val="75000"/>
                    <a:lumOff val="25000"/>
                  </a:schemeClr>
                </a:solidFill>
              </a:rPr>
              <a:t>teknolojisinin</a:t>
            </a:r>
            <a:r>
              <a:rPr lang="en-US" sz="2800" i="0" dirty="0" smtClean="0">
                <a:solidFill>
                  <a:schemeClr val="tx1">
                    <a:lumMod val="75000"/>
                    <a:lumOff val="25000"/>
                  </a:schemeClr>
                </a:solidFill>
              </a:rPr>
              <a:t> </a:t>
            </a:r>
            <a:r>
              <a:rPr lang="en-US" sz="2800" i="0" dirty="0" err="1" smtClean="0">
                <a:solidFill>
                  <a:schemeClr val="tx1">
                    <a:lumMod val="75000"/>
                    <a:lumOff val="25000"/>
                  </a:schemeClr>
                </a:solidFill>
              </a:rPr>
              <a:t>olanaklarını</a:t>
            </a:r>
            <a:r>
              <a:rPr lang="en-US" sz="2800" i="0" dirty="0" smtClean="0">
                <a:solidFill>
                  <a:schemeClr val="tx1">
                    <a:lumMod val="75000"/>
                    <a:lumOff val="25000"/>
                  </a:schemeClr>
                </a:solidFill>
              </a:rPr>
              <a:t> </a:t>
            </a:r>
            <a:r>
              <a:rPr lang="en-US" sz="2800" i="0" dirty="0" err="1" smtClean="0">
                <a:solidFill>
                  <a:schemeClr val="tx1">
                    <a:lumMod val="75000"/>
                    <a:lumOff val="25000"/>
                  </a:schemeClr>
                </a:solidFill>
              </a:rPr>
              <a:t>ve</a:t>
            </a:r>
            <a:r>
              <a:rPr lang="en-US" sz="2800" i="0" dirty="0" smtClean="0">
                <a:solidFill>
                  <a:schemeClr val="tx1">
                    <a:lumMod val="75000"/>
                    <a:lumOff val="25000"/>
                  </a:schemeClr>
                </a:solidFill>
              </a:rPr>
              <a:t> </a:t>
            </a:r>
            <a:r>
              <a:rPr lang="en-US" sz="2800" i="0" dirty="0" err="1" smtClean="0">
                <a:solidFill>
                  <a:schemeClr val="tx1">
                    <a:lumMod val="75000"/>
                    <a:lumOff val="25000"/>
                  </a:schemeClr>
                </a:solidFill>
              </a:rPr>
              <a:t>bir</a:t>
            </a:r>
            <a:r>
              <a:rPr lang="en-US" sz="2800" i="0" dirty="0" smtClean="0">
                <a:solidFill>
                  <a:schemeClr val="tx1">
                    <a:lumMod val="75000"/>
                    <a:lumOff val="25000"/>
                  </a:schemeClr>
                </a:solidFill>
              </a:rPr>
              <a:t> </a:t>
            </a:r>
            <a:r>
              <a:rPr lang="en-US" sz="2800" i="0" dirty="0" err="1" smtClean="0">
                <a:solidFill>
                  <a:schemeClr val="tx1">
                    <a:lumMod val="75000"/>
                    <a:lumOff val="25000"/>
                  </a:schemeClr>
                </a:solidFill>
              </a:rPr>
              <a:t>sonraki</a:t>
            </a:r>
            <a:r>
              <a:rPr lang="en-US" sz="2800" i="0" dirty="0" smtClean="0">
                <a:solidFill>
                  <a:schemeClr val="tx1">
                    <a:lumMod val="75000"/>
                    <a:lumOff val="25000"/>
                  </a:schemeClr>
                </a:solidFill>
              </a:rPr>
              <a:t> </a:t>
            </a:r>
            <a:r>
              <a:rPr lang="en-US" sz="2800" i="0" dirty="0" err="1" smtClean="0">
                <a:solidFill>
                  <a:schemeClr val="tx1">
                    <a:lumMod val="75000"/>
                    <a:lumOff val="25000"/>
                  </a:schemeClr>
                </a:solidFill>
              </a:rPr>
              <a:t>değişim</a:t>
            </a:r>
            <a:r>
              <a:rPr lang="en-US" sz="2800" i="0" dirty="0" smtClean="0">
                <a:solidFill>
                  <a:schemeClr val="tx1">
                    <a:lumMod val="75000"/>
                    <a:lumOff val="25000"/>
                  </a:schemeClr>
                </a:solidFill>
              </a:rPr>
              <a:t> </a:t>
            </a:r>
            <a:r>
              <a:rPr lang="en-US" sz="2800" i="0" dirty="0" err="1" smtClean="0">
                <a:solidFill>
                  <a:schemeClr val="tx1">
                    <a:lumMod val="75000"/>
                    <a:lumOff val="25000"/>
                  </a:schemeClr>
                </a:solidFill>
              </a:rPr>
              <a:t>yaratan</a:t>
            </a:r>
            <a:r>
              <a:rPr lang="en-US" sz="2800" i="0" dirty="0" smtClean="0">
                <a:solidFill>
                  <a:schemeClr val="tx1">
                    <a:lumMod val="75000"/>
                    <a:lumOff val="25000"/>
                  </a:schemeClr>
                </a:solidFill>
              </a:rPr>
              <a:t> </a:t>
            </a:r>
            <a:r>
              <a:rPr lang="en-US" sz="2800" i="0" dirty="0" err="1" smtClean="0">
                <a:solidFill>
                  <a:schemeClr val="tx1">
                    <a:lumMod val="75000"/>
                    <a:lumOff val="25000"/>
                  </a:schemeClr>
                </a:solidFill>
              </a:rPr>
              <a:t>dijital</a:t>
            </a:r>
            <a:r>
              <a:rPr lang="en-US" sz="2800" i="0" dirty="0" smtClean="0">
                <a:solidFill>
                  <a:schemeClr val="tx1">
                    <a:lumMod val="75000"/>
                    <a:lumOff val="25000"/>
                  </a:schemeClr>
                </a:solidFill>
              </a:rPr>
              <a:t> </a:t>
            </a:r>
            <a:r>
              <a:rPr lang="en-US" sz="2800" i="0" dirty="0" err="1" smtClean="0">
                <a:solidFill>
                  <a:schemeClr val="tx1">
                    <a:lumMod val="75000"/>
                    <a:lumOff val="25000"/>
                  </a:schemeClr>
                </a:solidFill>
              </a:rPr>
              <a:t>sosyal</a:t>
            </a:r>
            <a:r>
              <a:rPr lang="en-US" sz="2800" i="0" dirty="0" smtClean="0">
                <a:solidFill>
                  <a:schemeClr val="tx1">
                    <a:lumMod val="75000"/>
                    <a:lumOff val="25000"/>
                  </a:schemeClr>
                </a:solidFill>
              </a:rPr>
              <a:t> </a:t>
            </a:r>
            <a:r>
              <a:rPr lang="en-US" sz="2800" i="0" dirty="0" err="1" smtClean="0">
                <a:solidFill>
                  <a:schemeClr val="tx1">
                    <a:lumMod val="75000"/>
                    <a:lumOff val="25000"/>
                  </a:schemeClr>
                </a:solidFill>
              </a:rPr>
              <a:t>inovasyon</a:t>
            </a:r>
            <a:r>
              <a:rPr lang="en-US" sz="2800" i="0" dirty="0" smtClean="0">
                <a:solidFill>
                  <a:schemeClr val="tx1">
                    <a:lumMod val="75000"/>
                    <a:lumOff val="25000"/>
                  </a:schemeClr>
                </a:solidFill>
              </a:rPr>
              <a:t> </a:t>
            </a:r>
            <a:r>
              <a:rPr lang="en-US" sz="2800" i="0" dirty="0" err="1" smtClean="0">
                <a:solidFill>
                  <a:schemeClr val="tx1">
                    <a:lumMod val="75000"/>
                    <a:lumOff val="25000"/>
                  </a:schemeClr>
                </a:solidFill>
              </a:rPr>
              <a:t>işi</a:t>
            </a:r>
            <a:r>
              <a:rPr lang="en-US" sz="2800" i="0" dirty="0" smtClean="0">
                <a:solidFill>
                  <a:schemeClr val="tx1">
                    <a:lumMod val="75000"/>
                    <a:lumOff val="25000"/>
                  </a:schemeClr>
                </a:solidFill>
              </a:rPr>
              <a:t> </a:t>
            </a:r>
            <a:r>
              <a:rPr lang="en-US" sz="2800" i="0" dirty="0" err="1" smtClean="0">
                <a:solidFill>
                  <a:schemeClr val="tx1">
                    <a:lumMod val="75000"/>
                    <a:lumOff val="25000"/>
                  </a:schemeClr>
                </a:solidFill>
              </a:rPr>
              <a:t>haline</a:t>
            </a:r>
            <a:r>
              <a:rPr lang="en-US" sz="2800" i="0" dirty="0" smtClean="0">
                <a:solidFill>
                  <a:schemeClr val="tx1">
                    <a:lumMod val="75000"/>
                    <a:lumOff val="25000"/>
                  </a:schemeClr>
                </a:solidFill>
              </a:rPr>
              <a:t> </a:t>
            </a:r>
            <a:r>
              <a:rPr lang="en-US" sz="2800" i="0" dirty="0" err="1" smtClean="0">
                <a:solidFill>
                  <a:schemeClr val="tx1">
                    <a:lumMod val="75000"/>
                    <a:lumOff val="25000"/>
                  </a:schemeClr>
                </a:solidFill>
              </a:rPr>
              <a:t>gelebilecek</a:t>
            </a:r>
            <a:r>
              <a:rPr lang="en-US" sz="2800" i="0" dirty="0" smtClean="0">
                <a:solidFill>
                  <a:schemeClr val="tx1">
                    <a:lumMod val="75000"/>
                    <a:lumOff val="25000"/>
                  </a:schemeClr>
                </a:solidFill>
              </a:rPr>
              <a:t> </a:t>
            </a:r>
            <a:r>
              <a:rPr lang="en-US" sz="2800" i="0" dirty="0" err="1" smtClean="0">
                <a:solidFill>
                  <a:schemeClr val="tx1">
                    <a:lumMod val="75000"/>
                    <a:lumOff val="25000"/>
                  </a:schemeClr>
                </a:solidFill>
              </a:rPr>
              <a:t>fikirlerinizi</a:t>
            </a:r>
            <a:r>
              <a:rPr lang="en-US" sz="2800" i="0" dirty="0" smtClean="0">
                <a:solidFill>
                  <a:schemeClr val="tx1">
                    <a:lumMod val="75000"/>
                    <a:lumOff val="25000"/>
                  </a:schemeClr>
                </a:solidFill>
              </a:rPr>
              <a:t> </a:t>
            </a:r>
            <a:r>
              <a:rPr lang="en-US" sz="2800" i="0" dirty="0" err="1" smtClean="0">
                <a:solidFill>
                  <a:schemeClr val="tx1">
                    <a:lumMod val="75000"/>
                    <a:lumOff val="25000"/>
                  </a:schemeClr>
                </a:solidFill>
              </a:rPr>
              <a:t>ve</a:t>
            </a:r>
            <a:r>
              <a:rPr lang="en-US" sz="2800" i="0" dirty="0" smtClean="0">
                <a:solidFill>
                  <a:schemeClr val="tx1">
                    <a:lumMod val="75000"/>
                    <a:lumOff val="25000"/>
                  </a:schemeClr>
                </a:solidFill>
              </a:rPr>
              <a:t> </a:t>
            </a:r>
            <a:r>
              <a:rPr lang="en-US" sz="2800" i="0" dirty="0" err="1" smtClean="0">
                <a:solidFill>
                  <a:schemeClr val="tx1">
                    <a:lumMod val="75000"/>
                    <a:lumOff val="25000"/>
                  </a:schemeClr>
                </a:solidFill>
              </a:rPr>
              <a:t>yeniliklerinizi</a:t>
            </a:r>
            <a:r>
              <a:rPr lang="en-US" sz="2800" i="0" dirty="0" smtClean="0">
                <a:solidFill>
                  <a:schemeClr val="tx1">
                    <a:lumMod val="75000"/>
                    <a:lumOff val="25000"/>
                  </a:schemeClr>
                </a:solidFill>
              </a:rPr>
              <a:t> </a:t>
            </a:r>
            <a:r>
              <a:rPr lang="en-US" sz="2800" i="0" dirty="0" err="1" smtClean="0">
                <a:solidFill>
                  <a:schemeClr val="tx1">
                    <a:lumMod val="75000"/>
                    <a:lumOff val="25000"/>
                  </a:schemeClr>
                </a:solidFill>
              </a:rPr>
              <a:t>oluşturmanızı</a:t>
            </a:r>
            <a:r>
              <a:rPr lang="en-US" sz="2800" i="0" dirty="0" smtClean="0">
                <a:solidFill>
                  <a:schemeClr val="tx1">
                    <a:lumMod val="75000"/>
                    <a:lumOff val="25000"/>
                  </a:schemeClr>
                </a:solidFill>
              </a:rPr>
              <a:t> </a:t>
            </a:r>
            <a:r>
              <a:rPr lang="en-US" sz="2800" i="0" dirty="0" err="1" smtClean="0">
                <a:solidFill>
                  <a:schemeClr val="tx1">
                    <a:lumMod val="75000"/>
                    <a:lumOff val="25000"/>
                  </a:schemeClr>
                </a:solidFill>
              </a:rPr>
              <a:t>sağlayacak</a:t>
            </a:r>
            <a:r>
              <a:rPr lang="en-US" sz="2800" i="0" dirty="0" smtClean="0">
                <a:solidFill>
                  <a:schemeClr val="tx1">
                    <a:lumMod val="75000"/>
                    <a:lumOff val="25000"/>
                  </a:schemeClr>
                </a:solidFill>
              </a:rPr>
              <a:t> </a:t>
            </a:r>
            <a:r>
              <a:rPr lang="en-US" sz="2800" i="0" dirty="0" err="1" smtClean="0">
                <a:solidFill>
                  <a:schemeClr val="tx1">
                    <a:lumMod val="75000"/>
                    <a:lumOff val="25000"/>
                  </a:schemeClr>
                </a:solidFill>
              </a:rPr>
              <a:t>bir</a:t>
            </a:r>
            <a:r>
              <a:rPr lang="en-US" sz="2800" i="0" dirty="0" smtClean="0">
                <a:solidFill>
                  <a:schemeClr val="tx1">
                    <a:lumMod val="75000"/>
                    <a:lumOff val="25000"/>
                  </a:schemeClr>
                </a:solidFill>
              </a:rPr>
              <a:t> </a:t>
            </a:r>
            <a:r>
              <a:rPr lang="en-US" sz="2800" i="0" dirty="0" err="1" smtClean="0">
                <a:solidFill>
                  <a:schemeClr val="tx1">
                    <a:lumMod val="75000"/>
                    <a:lumOff val="25000"/>
                  </a:schemeClr>
                </a:solidFill>
              </a:rPr>
              <a:t>stratejiyi</a:t>
            </a:r>
            <a:r>
              <a:rPr lang="en-US" sz="2800" i="0" dirty="0" smtClean="0">
                <a:solidFill>
                  <a:schemeClr val="tx1">
                    <a:lumMod val="75000"/>
                    <a:lumOff val="25000"/>
                  </a:schemeClr>
                </a:solidFill>
              </a:rPr>
              <a:t> </a:t>
            </a:r>
            <a:r>
              <a:rPr lang="en-US" sz="2800" i="0" dirty="0" err="1" smtClean="0">
                <a:solidFill>
                  <a:schemeClr val="tx1">
                    <a:lumMod val="75000"/>
                    <a:lumOff val="25000"/>
                  </a:schemeClr>
                </a:solidFill>
              </a:rPr>
              <a:t>entegre</a:t>
            </a:r>
            <a:r>
              <a:rPr lang="en-US" sz="2800" i="0" dirty="0" smtClean="0">
                <a:solidFill>
                  <a:schemeClr val="tx1">
                    <a:lumMod val="75000"/>
                    <a:lumOff val="25000"/>
                  </a:schemeClr>
                </a:solidFill>
              </a:rPr>
              <a:t> </a:t>
            </a:r>
            <a:r>
              <a:rPr lang="en-US" sz="2800" i="0" dirty="0" err="1" smtClean="0">
                <a:solidFill>
                  <a:schemeClr val="tx1">
                    <a:lumMod val="75000"/>
                    <a:lumOff val="25000"/>
                  </a:schemeClr>
                </a:solidFill>
              </a:rPr>
              <a:t>etmek</a:t>
            </a:r>
            <a:r>
              <a:rPr lang="en-US" sz="2800" i="0" dirty="0" smtClean="0">
                <a:solidFill>
                  <a:schemeClr val="tx1">
                    <a:lumMod val="75000"/>
                    <a:lumOff val="25000"/>
                  </a:schemeClr>
                </a:solidFill>
              </a:rPr>
              <a:t> </a:t>
            </a:r>
            <a:r>
              <a:rPr lang="en-US" sz="2800" i="0" dirty="0" err="1" smtClean="0">
                <a:solidFill>
                  <a:schemeClr val="tx1">
                    <a:lumMod val="75000"/>
                    <a:lumOff val="25000"/>
                  </a:schemeClr>
                </a:solidFill>
              </a:rPr>
              <a:t>için</a:t>
            </a:r>
            <a:r>
              <a:rPr lang="en-US" sz="2800" i="0" dirty="0" smtClean="0">
                <a:solidFill>
                  <a:schemeClr val="tx1">
                    <a:lumMod val="75000"/>
                    <a:lumOff val="25000"/>
                  </a:schemeClr>
                </a:solidFill>
              </a:rPr>
              <a:t> </a:t>
            </a:r>
            <a:r>
              <a:rPr lang="en-US" sz="2800" b="1" i="0" dirty="0" err="1" smtClean="0">
                <a:solidFill>
                  <a:srgbClr val="ED2A59"/>
                </a:solidFill>
              </a:rPr>
              <a:t>Tasarım</a:t>
            </a:r>
            <a:r>
              <a:rPr lang="en-US" sz="2800" b="1" i="0" dirty="0" smtClean="0">
                <a:solidFill>
                  <a:srgbClr val="ED2A59"/>
                </a:solidFill>
              </a:rPr>
              <a:t> </a:t>
            </a:r>
            <a:r>
              <a:rPr lang="en-US" sz="2800" b="1" i="0" dirty="0" err="1" smtClean="0">
                <a:solidFill>
                  <a:srgbClr val="ED2A59"/>
                </a:solidFill>
              </a:rPr>
              <a:t>Odaklı</a:t>
            </a:r>
            <a:r>
              <a:rPr lang="en-US" sz="2800" b="1" i="0" dirty="0" smtClean="0">
                <a:solidFill>
                  <a:srgbClr val="ED2A59"/>
                </a:solidFill>
              </a:rPr>
              <a:t> </a:t>
            </a:r>
            <a:r>
              <a:rPr lang="en-US" sz="2800" b="1" i="0" dirty="0" err="1" smtClean="0">
                <a:solidFill>
                  <a:srgbClr val="ED2A59"/>
                </a:solidFill>
              </a:rPr>
              <a:t>Düşünme</a:t>
            </a:r>
            <a:r>
              <a:rPr lang="en-US" sz="2800" b="1" i="0" dirty="0" smtClean="0">
                <a:solidFill>
                  <a:srgbClr val="ED2A59"/>
                </a:solidFill>
              </a:rPr>
              <a:t> (</a:t>
            </a:r>
            <a:r>
              <a:rPr lang="en-US" sz="2800" b="1" i="0" dirty="0" err="1" smtClean="0">
                <a:solidFill>
                  <a:srgbClr val="ED2A59"/>
                </a:solidFill>
              </a:rPr>
              <a:t>Düşün</a:t>
            </a:r>
            <a:r>
              <a:rPr lang="en-US" sz="2800" b="1" i="0" dirty="0" smtClean="0">
                <a:solidFill>
                  <a:srgbClr val="ED2A59"/>
                </a:solidFill>
              </a:rPr>
              <a:t> - </a:t>
            </a:r>
            <a:r>
              <a:rPr lang="en-US" sz="2800" b="1" i="0" dirty="0" err="1" smtClean="0">
                <a:solidFill>
                  <a:srgbClr val="ED2A59"/>
                </a:solidFill>
              </a:rPr>
              <a:t>İcat</a:t>
            </a:r>
            <a:r>
              <a:rPr lang="en-US" sz="2800" b="1" i="0" dirty="0" smtClean="0">
                <a:solidFill>
                  <a:srgbClr val="ED2A59"/>
                </a:solidFill>
              </a:rPr>
              <a:t> - </a:t>
            </a:r>
            <a:r>
              <a:rPr lang="en-US" sz="2800" b="1" i="0" dirty="0" err="1" smtClean="0">
                <a:solidFill>
                  <a:srgbClr val="ED2A59"/>
                </a:solidFill>
              </a:rPr>
              <a:t>İnovasyon</a:t>
            </a:r>
            <a:r>
              <a:rPr lang="en-US" sz="2800" b="1" i="0" dirty="0" smtClean="0">
                <a:solidFill>
                  <a:srgbClr val="ED2A59"/>
                </a:solidFill>
              </a:rPr>
              <a:t>) </a:t>
            </a:r>
            <a:r>
              <a:rPr lang="en-US" sz="2800" i="0" dirty="0" err="1" smtClean="0">
                <a:solidFill>
                  <a:schemeClr val="tx1">
                    <a:lumMod val="75000"/>
                    <a:lumOff val="25000"/>
                  </a:schemeClr>
                </a:solidFill>
              </a:rPr>
              <a:t>nasıl</a:t>
            </a:r>
            <a:r>
              <a:rPr lang="en-US" sz="2800" i="0" dirty="0" smtClean="0">
                <a:solidFill>
                  <a:schemeClr val="tx1">
                    <a:lumMod val="75000"/>
                    <a:lumOff val="25000"/>
                  </a:schemeClr>
                </a:solidFill>
              </a:rPr>
              <a:t> </a:t>
            </a:r>
            <a:r>
              <a:rPr lang="en-US" sz="2800" i="0" dirty="0" err="1" smtClean="0">
                <a:solidFill>
                  <a:schemeClr val="tx1">
                    <a:lumMod val="75000"/>
                    <a:lumOff val="25000"/>
                  </a:schemeClr>
                </a:solidFill>
              </a:rPr>
              <a:t>uygulanır</a:t>
            </a:r>
            <a:r>
              <a:rPr lang="en-US" sz="2800" i="0" dirty="0" smtClean="0">
                <a:solidFill>
                  <a:schemeClr val="tx1">
                    <a:lumMod val="75000"/>
                    <a:lumOff val="25000"/>
                  </a:schemeClr>
                </a:solidFill>
              </a:rPr>
              <a:t> !!!</a:t>
            </a:r>
            <a:endParaRPr lang="en-US" sz="2800" i="0" dirty="0">
              <a:solidFill>
                <a:schemeClr val="tx1">
                  <a:lumMod val="75000"/>
                  <a:lumOff val="25000"/>
                </a:schemeClr>
              </a:solidFill>
            </a:endParaRPr>
          </a:p>
        </p:txBody>
      </p:sp>
      <p:sp>
        <p:nvSpPr>
          <p:cNvPr id="7" name="Text Placeholder 6">
            <a:extLst>
              <a:ext uri="{FF2B5EF4-FFF2-40B4-BE49-F238E27FC236}">
                <a16:creationId xmlns:a16="http://schemas.microsoft.com/office/drawing/2014/main" xmlns="" id="{17FCE858-2F33-5746-A8E6-180A7E8341FB}"/>
              </a:ext>
            </a:extLst>
          </p:cNvPr>
          <p:cNvSpPr>
            <a:spLocks noGrp="1"/>
          </p:cNvSpPr>
          <p:nvPr>
            <p:ph type="body" sz="quarter" idx="20"/>
          </p:nvPr>
        </p:nvSpPr>
        <p:spPr/>
        <p:txBody>
          <a:bodyPr/>
          <a:lstStyle/>
          <a:p>
            <a:r>
              <a:rPr lang="en-US" dirty="0"/>
              <a:t>email</a:t>
            </a:r>
          </a:p>
        </p:txBody>
      </p:sp>
      <p:sp>
        <p:nvSpPr>
          <p:cNvPr id="8" name="Text Placeholder 7">
            <a:extLst>
              <a:ext uri="{FF2B5EF4-FFF2-40B4-BE49-F238E27FC236}">
                <a16:creationId xmlns:a16="http://schemas.microsoft.com/office/drawing/2014/main" xmlns="" id="{5800AA73-F29A-7F48-82A2-97ACD0F9CB1A}"/>
              </a:ext>
            </a:extLst>
          </p:cNvPr>
          <p:cNvSpPr>
            <a:spLocks noGrp="1"/>
          </p:cNvSpPr>
          <p:nvPr>
            <p:ph type="body" sz="quarter" idx="21"/>
          </p:nvPr>
        </p:nvSpPr>
        <p:spPr/>
        <p:txBody>
          <a:bodyPr/>
          <a:lstStyle/>
          <a:p>
            <a:r>
              <a:rPr lang="en-US" dirty="0"/>
              <a:t>website</a:t>
            </a:r>
          </a:p>
        </p:txBody>
      </p:sp>
    </p:spTree>
    <p:extLst>
      <p:ext uri="{BB962C8B-B14F-4D97-AF65-F5344CB8AC3E}">
        <p14:creationId xmlns:p14="http://schemas.microsoft.com/office/powerpoint/2010/main" xmlns="" val="14160680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xmlns="" id="{CDA9A569-2D00-4C28-923E-E847513C8E80}"/>
              </a:ext>
            </a:extLst>
          </p:cNvPr>
          <p:cNvSpPr>
            <a:spLocks noGrp="1"/>
          </p:cNvSpPr>
          <p:nvPr>
            <p:ph type="body" sz="quarter" idx="15"/>
          </p:nvPr>
        </p:nvSpPr>
        <p:spPr>
          <a:xfrm>
            <a:off x="7342359" y="1482793"/>
            <a:ext cx="4743121" cy="5058269"/>
          </a:xfrm>
        </p:spPr>
        <p:txBody>
          <a:bodyPr/>
          <a:lstStyle/>
          <a:p>
            <a:pPr algn="ctr"/>
            <a:r>
              <a:rPr lang="en-IE" u="sng" dirty="0" err="1" smtClean="0">
                <a:solidFill>
                  <a:schemeClr val="accent1"/>
                </a:solidFill>
              </a:rPr>
              <a:t>Birleşmiş</a:t>
            </a:r>
            <a:r>
              <a:rPr lang="en-IE" u="sng" dirty="0" smtClean="0">
                <a:solidFill>
                  <a:schemeClr val="accent1"/>
                </a:solidFill>
              </a:rPr>
              <a:t> </a:t>
            </a:r>
            <a:r>
              <a:rPr lang="en-IE" u="sng" dirty="0" err="1" smtClean="0">
                <a:solidFill>
                  <a:schemeClr val="accent1"/>
                </a:solidFill>
              </a:rPr>
              <a:t>Milletler</a:t>
            </a:r>
            <a:r>
              <a:rPr lang="en-IE" u="sng" dirty="0" smtClean="0">
                <a:solidFill>
                  <a:schemeClr val="accent1"/>
                </a:solidFill>
              </a:rPr>
              <a:t> </a:t>
            </a:r>
            <a:r>
              <a:rPr lang="en-IE" dirty="0" smtClean="0">
                <a:solidFill>
                  <a:schemeClr val="tx1">
                    <a:lumMod val="75000"/>
                    <a:lumOff val="25000"/>
                  </a:schemeClr>
                </a:solidFill>
              </a:rPr>
              <a:t>(BM), </a:t>
            </a:r>
            <a:r>
              <a:rPr lang="en-IE" dirty="0" err="1" smtClean="0">
                <a:solidFill>
                  <a:schemeClr val="tx1">
                    <a:lumMod val="75000"/>
                    <a:lumOff val="25000"/>
                  </a:schemeClr>
                </a:solidFill>
              </a:rPr>
              <a:t>küresel</a:t>
            </a:r>
            <a:r>
              <a:rPr lang="en-IE" dirty="0" smtClean="0">
                <a:solidFill>
                  <a:schemeClr val="tx1">
                    <a:lumMod val="75000"/>
                    <a:lumOff val="25000"/>
                  </a:schemeClr>
                </a:solidFill>
              </a:rPr>
              <a:t> </a:t>
            </a:r>
            <a:r>
              <a:rPr lang="en-IE" dirty="0" err="1" smtClean="0">
                <a:solidFill>
                  <a:schemeClr val="tx1">
                    <a:lumMod val="75000"/>
                    <a:lumOff val="25000"/>
                  </a:schemeClr>
                </a:solidFill>
              </a:rPr>
              <a:t>vatandaşların</a:t>
            </a:r>
            <a:r>
              <a:rPr lang="en-IE" dirty="0" smtClean="0">
                <a:solidFill>
                  <a:schemeClr val="tx1">
                    <a:lumMod val="75000"/>
                    <a:lumOff val="25000"/>
                  </a:schemeClr>
                </a:solidFill>
              </a:rPr>
              <a:t> </a:t>
            </a:r>
            <a:r>
              <a:rPr lang="en-IE" dirty="0" err="1" smtClean="0">
                <a:solidFill>
                  <a:schemeClr val="tx1">
                    <a:lumMod val="75000"/>
                    <a:lumOff val="25000"/>
                  </a:schemeClr>
                </a:solidFill>
              </a:rPr>
              <a:t>bilmesi</a:t>
            </a:r>
            <a:r>
              <a:rPr lang="en-IE" dirty="0" smtClean="0">
                <a:solidFill>
                  <a:schemeClr val="tx1">
                    <a:lumMod val="75000"/>
                    <a:lumOff val="25000"/>
                  </a:schemeClr>
                </a:solidFill>
              </a:rPr>
              <a:t> </a:t>
            </a:r>
            <a:r>
              <a:rPr lang="en-IE" dirty="0" err="1" smtClean="0">
                <a:solidFill>
                  <a:schemeClr val="tx1">
                    <a:lumMod val="75000"/>
                    <a:lumOff val="25000"/>
                  </a:schemeClr>
                </a:solidFill>
              </a:rPr>
              <a:t>gereken</a:t>
            </a:r>
            <a:r>
              <a:rPr lang="en-IE" dirty="0" smtClean="0">
                <a:solidFill>
                  <a:schemeClr val="tx1">
                    <a:lumMod val="75000"/>
                    <a:lumOff val="25000"/>
                  </a:schemeClr>
                </a:solidFill>
              </a:rPr>
              <a:t> 22 </a:t>
            </a:r>
            <a:r>
              <a:rPr lang="en-IE" dirty="0" err="1" smtClean="0">
                <a:solidFill>
                  <a:schemeClr val="tx1">
                    <a:lumMod val="75000"/>
                    <a:lumOff val="25000"/>
                  </a:schemeClr>
                </a:solidFill>
              </a:rPr>
              <a:t>Küresel</a:t>
            </a:r>
            <a:r>
              <a:rPr lang="en-IE" dirty="0" smtClean="0">
                <a:solidFill>
                  <a:schemeClr val="tx1">
                    <a:lumMod val="75000"/>
                    <a:lumOff val="25000"/>
                  </a:schemeClr>
                </a:solidFill>
              </a:rPr>
              <a:t> </a:t>
            </a:r>
            <a:r>
              <a:rPr lang="en-IE" dirty="0" err="1" smtClean="0">
                <a:solidFill>
                  <a:schemeClr val="tx1">
                    <a:lumMod val="75000"/>
                    <a:lumOff val="25000"/>
                  </a:schemeClr>
                </a:solidFill>
              </a:rPr>
              <a:t>Sorunu</a:t>
            </a:r>
            <a:r>
              <a:rPr lang="en-IE" dirty="0" smtClean="0">
                <a:solidFill>
                  <a:schemeClr val="tx1">
                    <a:lumMod val="75000"/>
                    <a:lumOff val="25000"/>
                  </a:schemeClr>
                </a:solidFill>
              </a:rPr>
              <a:t> </a:t>
            </a:r>
            <a:r>
              <a:rPr lang="en-IE" dirty="0" err="1" smtClean="0">
                <a:solidFill>
                  <a:schemeClr val="tx1">
                    <a:lumMod val="75000"/>
                    <a:lumOff val="25000"/>
                  </a:schemeClr>
                </a:solidFill>
              </a:rPr>
              <a:t>listeliyor</a:t>
            </a:r>
            <a:r>
              <a:rPr lang="en-IE" dirty="0" smtClean="0">
                <a:solidFill>
                  <a:schemeClr val="tx1">
                    <a:lumMod val="75000"/>
                    <a:lumOff val="25000"/>
                  </a:schemeClr>
                </a:solidFill>
              </a:rPr>
              <a:t>. </a:t>
            </a:r>
            <a:r>
              <a:rPr lang="en-IE" dirty="0" err="1" smtClean="0">
                <a:solidFill>
                  <a:schemeClr val="tx1">
                    <a:lumMod val="75000"/>
                    <a:lumOff val="25000"/>
                  </a:schemeClr>
                </a:solidFill>
              </a:rPr>
              <a:t>Gelişmiş</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gelişmekte</a:t>
            </a:r>
            <a:r>
              <a:rPr lang="en-IE" dirty="0" smtClean="0">
                <a:solidFill>
                  <a:schemeClr val="tx1">
                    <a:lumMod val="75000"/>
                    <a:lumOff val="25000"/>
                  </a:schemeClr>
                </a:solidFill>
              </a:rPr>
              <a:t> </a:t>
            </a:r>
            <a:r>
              <a:rPr lang="en-IE" dirty="0" err="1" smtClean="0">
                <a:solidFill>
                  <a:schemeClr val="tx1">
                    <a:lumMod val="75000"/>
                    <a:lumOff val="25000"/>
                  </a:schemeClr>
                </a:solidFill>
              </a:rPr>
              <a:t>olan</a:t>
            </a:r>
            <a:r>
              <a:rPr lang="en-IE" dirty="0" smtClean="0">
                <a:solidFill>
                  <a:schemeClr val="tx1">
                    <a:lumMod val="75000"/>
                    <a:lumOff val="25000"/>
                  </a:schemeClr>
                </a:solidFill>
              </a:rPr>
              <a:t> </a:t>
            </a:r>
            <a:r>
              <a:rPr lang="en-IE" dirty="0" err="1" smtClean="0">
                <a:solidFill>
                  <a:schemeClr val="tx1">
                    <a:lumMod val="75000"/>
                    <a:lumOff val="25000"/>
                  </a:schemeClr>
                </a:solidFill>
              </a:rPr>
              <a:t>tüm</a:t>
            </a:r>
            <a:r>
              <a:rPr lang="en-IE" dirty="0" smtClean="0">
                <a:solidFill>
                  <a:schemeClr val="tx1">
                    <a:lumMod val="75000"/>
                    <a:lumOff val="25000"/>
                  </a:schemeClr>
                </a:solidFill>
              </a:rPr>
              <a:t> </a:t>
            </a:r>
            <a:r>
              <a:rPr lang="en-IE" dirty="0" err="1" smtClean="0">
                <a:solidFill>
                  <a:schemeClr val="tx1">
                    <a:lumMod val="75000"/>
                    <a:lumOff val="25000"/>
                  </a:schemeClr>
                </a:solidFill>
              </a:rPr>
              <a:t>ülkeler</a:t>
            </a:r>
            <a:r>
              <a:rPr lang="en-IE" dirty="0" smtClean="0">
                <a:solidFill>
                  <a:schemeClr val="tx1">
                    <a:lumMod val="75000"/>
                    <a:lumOff val="25000"/>
                  </a:schemeClr>
                </a:solidFill>
              </a:rPr>
              <a:t> </a:t>
            </a:r>
            <a:r>
              <a:rPr lang="en-IE" dirty="0" err="1" smtClean="0">
                <a:solidFill>
                  <a:schemeClr val="tx1">
                    <a:lumMod val="75000"/>
                    <a:lumOff val="25000"/>
                  </a:schemeClr>
                </a:solidFill>
              </a:rPr>
              <a:t>tarafından</a:t>
            </a:r>
            <a:r>
              <a:rPr lang="en-IE" dirty="0" smtClean="0">
                <a:solidFill>
                  <a:schemeClr val="tx1">
                    <a:lumMod val="75000"/>
                    <a:lumOff val="25000"/>
                  </a:schemeClr>
                </a:solidFill>
              </a:rPr>
              <a:t> </a:t>
            </a:r>
            <a:r>
              <a:rPr lang="en-IE" dirty="0" err="1" smtClean="0">
                <a:solidFill>
                  <a:schemeClr val="tx1">
                    <a:lumMod val="75000"/>
                    <a:lumOff val="25000"/>
                  </a:schemeClr>
                </a:solidFill>
              </a:rPr>
              <a:t>acil</a:t>
            </a:r>
            <a:r>
              <a:rPr lang="en-IE" dirty="0" smtClean="0">
                <a:solidFill>
                  <a:schemeClr val="tx1">
                    <a:lumMod val="75000"/>
                    <a:lumOff val="25000"/>
                  </a:schemeClr>
                </a:solidFill>
              </a:rPr>
              <a:t> </a:t>
            </a:r>
            <a:r>
              <a:rPr lang="en-IE" dirty="0" err="1" smtClean="0">
                <a:solidFill>
                  <a:schemeClr val="tx1">
                    <a:lumMod val="75000"/>
                    <a:lumOff val="25000"/>
                  </a:schemeClr>
                </a:solidFill>
              </a:rPr>
              <a:t>eylem</a:t>
            </a:r>
            <a:r>
              <a:rPr lang="en-IE" dirty="0" smtClean="0">
                <a:solidFill>
                  <a:schemeClr val="tx1">
                    <a:lumMod val="75000"/>
                    <a:lumOff val="25000"/>
                  </a:schemeClr>
                </a:solidFill>
              </a:rPr>
              <a:t> </a:t>
            </a:r>
            <a:r>
              <a:rPr lang="en-IE" dirty="0" err="1" smtClean="0">
                <a:solidFill>
                  <a:schemeClr val="tx1">
                    <a:lumMod val="75000"/>
                    <a:lumOff val="25000"/>
                  </a:schemeClr>
                </a:solidFill>
              </a:rPr>
              <a:t>çağrısı</a:t>
            </a:r>
            <a:r>
              <a:rPr lang="en-IE" dirty="0" smtClean="0">
                <a:solidFill>
                  <a:schemeClr val="tx1">
                    <a:lumMod val="75000"/>
                    <a:lumOff val="25000"/>
                  </a:schemeClr>
                </a:solidFill>
              </a:rPr>
              <a:t> </a:t>
            </a:r>
            <a:r>
              <a:rPr lang="en-IE" dirty="0" err="1" smtClean="0">
                <a:solidFill>
                  <a:schemeClr val="tx1">
                    <a:lumMod val="75000"/>
                    <a:lumOff val="25000"/>
                  </a:schemeClr>
                </a:solidFill>
              </a:rPr>
              <a:t>yapan</a:t>
            </a:r>
            <a:r>
              <a:rPr lang="en-IE" dirty="0" smtClean="0">
                <a:solidFill>
                  <a:schemeClr val="tx1">
                    <a:lumMod val="75000"/>
                    <a:lumOff val="25000"/>
                  </a:schemeClr>
                </a:solidFill>
              </a:rPr>
              <a:t> 17 </a:t>
            </a:r>
            <a:r>
              <a:rPr lang="en-IE" dirty="0" err="1" smtClean="0">
                <a:solidFill>
                  <a:schemeClr val="tx1">
                    <a:lumMod val="75000"/>
                    <a:lumOff val="25000"/>
                  </a:schemeClr>
                </a:solidFill>
              </a:rPr>
              <a:t>Hedef</a:t>
            </a:r>
            <a:r>
              <a:rPr lang="en-IE" dirty="0" smtClean="0">
                <a:solidFill>
                  <a:schemeClr val="tx1">
                    <a:lumMod val="75000"/>
                    <a:lumOff val="25000"/>
                  </a:schemeClr>
                </a:solidFill>
              </a:rPr>
              <a:t> </a:t>
            </a:r>
            <a:r>
              <a:rPr lang="en-IE" dirty="0" err="1" smtClean="0">
                <a:solidFill>
                  <a:schemeClr val="tx1">
                    <a:lumMod val="75000"/>
                    <a:lumOff val="25000"/>
                  </a:schemeClr>
                </a:solidFill>
              </a:rPr>
              <a:t>vardır</a:t>
            </a:r>
            <a:r>
              <a:rPr lang="en-IE" dirty="0" smtClean="0">
                <a:solidFill>
                  <a:schemeClr val="tx1">
                    <a:lumMod val="75000"/>
                    <a:lumOff val="25000"/>
                  </a:schemeClr>
                </a:solidFill>
              </a:rPr>
              <a:t>. 2030 </a:t>
            </a:r>
            <a:r>
              <a:rPr lang="en-IE" dirty="0" err="1" smtClean="0">
                <a:solidFill>
                  <a:schemeClr val="tx1">
                    <a:lumMod val="75000"/>
                    <a:lumOff val="25000"/>
                  </a:schemeClr>
                </a:solidFill>
              </a:rPr>
              <a:t>yılına</a:t>
            </a:r>
            <a:r>
              <a:rPr lang="en-IE" dirty="0" smtClean="0">
                <a:solidFill>
                  <a:schemeClr val="tx1">
                    <a:lumMod val="75000"/>
                    <a:lumOff val="25000"/>
                  </a:schemeClr>
                </a:solidFill>
              </a:rPr>
              <a:t> </a:t>
            </a:r>
            <a:r>
              <a:rPr lang="en-IE" dirty="0" err="1" smtClean="0">
                <a:solidFill>
                  <a:schemeClr val="tx1">
                    <a:lumMod val="75000"/>
                    <a:lumOff val="25000"/>
                  </a:schemeClr>
                </a:solidFill>
              </a:rPr>
              <a:t>kadar</a:t>
            </a:r>
            <a:r>
              <a:rPr lang="en-IE" dirty="0" smtClean="0">
                <a:solidFill>
                  <a:schemeClr val="tx1">
                    <a:lumMod val="75000"/>
                    <a:lumOff val="25000"/>
                  </a:schemeClr>
                </a:solidFill>
              </a:rPr>
              <a:t> </a:t>
            </a:r>
            <a:r>
              <a:rPr lang="en-IE" dirty="0" err="1" smtClean="0">
                <a:solidFill>
                  <a:schemeClr val="tx1">
                    <a:lumMod val="75000"/>
                    <a:lumOff val="25000"/>
                  </a:schemeClr>
                </a:solidFill>
              </a:rPr>
              <a:t>başarılmaları</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yoksulluğun</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diğer</a:t>
            </a:r>
            <a:r>
              <a:rPr lang="en-IE" dirty="0" smtClean="0">
                <a:solidFill>
                  <a:schemeClr val="tx1">
                    <a:lumMod val="75000"/>
                    <a:lumOff val="25000"/>
                  </a:schemeClr>
                </a:solidFill>
              </a:rPr>
              <a:t> </a:t>
            </a:r>
            <a:r>
              <a:rPr lang="en-IE" dirty="0" err="1" smtClean="0">
                <a:solidFill>
                  <a:schemeClr val="tx1">
                    <a:lumMod val="75000"/>
                    <a:lumOff val="25000"/>
                  </a:schemeClr>
                </a:solidFill>
              </a:rPr>
              <a:t>zorlukların</a:t>
            </a:r>
            <a:r>
              <a:rPr lang="en-IE" dirty="0" smtClean="0">
                <a:solidFill>
                  <a:schemeClr val="tx1">
                    <a:lumMod val="75000"/>
                    <a:lumOff val="25000"/>
                  </a:schemeClr>
                </a:solidFill>
              </a:rPr>
              <a:t> </a:t>
            </a:r>
            <a:r>
              <a:rPr lang="en-IE" dirty="0" err="1" smtClean="0">
                <a:solidFill>
                  <a:schemeClr val="tx1">
                    <a:lumMod val="75000"/>
                    <a:lumOff val="25000"/>
                  </a:schemeClr>
                </a:solidFill>
              </a:rPr>
              <a:t>sona</a:t>
            </a:r>
            <a:r>
              <a:rPr lang="en-IE" dirty="0" smtClean="0">
                <a:solidFill>
                  <a:schemeClr val="tx1">
                    <a:lumMod val="75000"/>
                    <a:lumOff val="25000"/>
                  </a:schemeClr>
                </a:solidFill>
              </a:rPr>
              <a:t> </a:t>
            </a:r>
            <a:r>
              <a:rPr lang="en-IE" dirty="0" err="1" smtClean="0">
                <a:solidFill>
                  <a:schemeClr val="tx1">
                    <a:lumMod val="75000"/>
                    <a:lumOff val="25000"/>
                  </a:schemeClr>
                </a:solidFill>
              </a:rPr>
              <a:t>erdirilmesinin</a:t>
            </a:r>
            <a:r>
              <a:rPr lang="en-IE" dirty="0" smtClean="0">
                <a:solidFill>
                  <a:schemeClr val="tx1">
                    <a:lumMod val="75000"/>
                    <a:lumOff val="25000"/>
                  </a:schemeClr>
                </a:solidFill>
              </a:rPr>
              <a:t> </a:t>
            </a:r>
            <a:r>
              <a:rPr lang="en-IE" dirty="0" err="1" smtClean="0">
                <a:solidFill>
                  <a:schemeClr val="tx1">
                    <a:lumMod val="75000"/>
                    <a:lumOff val="25000"/>
                  </a:schemeClr>
                </a:solidFill>
              </a:rPr>
              <a:t>ancak</a:t>
            </a:r>
            <a:r>
              <a:rPr lang="en-IE" dirty="0" smtClean="0">
                <a:solidFill>
                  <a:schemeClr val="tx1">
                    <a:lumMod val="75000"/>
                    <a:lumOff val="25000"/>
                  </a:schemeClr>
                </a:solidFill>
              </a:rPr>
              <a:t> </a:t>
            </a:r>
            <a:r>
              <a:rPr lang="en-IE" dirty="0" err="1" smtClean="0">
                <a:solidFill>
                  <a:schemeClr val="tx1">
                    <a:lumMod val="75000"/>
                    <a:lumOff val="25000"/>
                  </a:schemeClr>
                </a:solidFill>
              </a:rPr>
              <a:t>ekonomik</a:t>
            </a:r>
            <a:r>
              <a:rPr lang="en-IE" dirty="0" smtClean="0">
                <a:solidFill>
                  <a:schemeClr val="tx1">
                    <a:lumMod val="75000"/>
                    <a:lumOff val="25000"/>
                  </a:schemeClr>
                </a:solidFill>
              </a:rPr>
              <a:t> </a:t>
            </a:r>
            <a:r>
              <a:rPr lang="en-IE" dirty="0" err="1" smtClean="0">
                <a:solidFill>
                  <a:schemeClr val="tx1">
                    <a:lumMod val="75000"/>
                    <a:lumOff val="25000"/>
                  </a:schemeClr>
                </a:solidFill>
              </a:rPr>
              <a:t>büyümeyi</a:t>
            </a:r>
            <a:r>
              <a:rPr lang="en-IE" dirty="0" smtClean="0">
                <a:solidFill>
                  <a:schemeClr val="tx1">
                    <a:lumMod val="75000"/>
                    <a:lumOff val="25000"/>
                  </a:schemeClr>
                </a:solidFill>
              </a:rPr>
              <a:t> </a:t>
            </a:r>
            <a:r>
              <a:rPr lang="en-IE" dirty="0" err="1" smtClean="0">
                <a:solidFill>
                  <a:schemeClr val="tx1">
                    <a:lumMod val="75000"/>
                    <a:lumOff val="25000"/>
                  </a:schemeClr>
                </a:solidFill>
              </a:rPr>
              <a:t>teşvik</a:t>
            </a:r>
            <a:r>
              <a:rPr lang="en-IE" dirty="0" smtClean="0">
                <a:solidFill>
                  <a:schemeClr val="tx1">
                    <a:lumMod val="75000"/>
                    <a:lumOff val="25000"/>
                  </a:schemeClr>
                </a:solidFill>
              </a:rPr>
              <a:t> </a:t>
            </a:r>
            <a:r>
              <a:rPr lang="en-IE" dirty="0" err="1" smtClean="0">
                <a:solidFill>
                  <a:schemeClr val="tx1">
                    <a:lumMod val="75000"/>
                    <a:lumOff val="25000"/>
                  </a:schemeClr>
                </a:solidFill>
              </a:rPr>
              <a:t>etmek</a:t>
            </a:r>
            <a:r>
              <a:rPr lang="en-IE" dirty="0" smtClean="0">
                <a:solidFill>
                  <a:schemeClr val="tx1">
                    <a:lumMod val="75000"/>
                    <a:lumOff val="25000"/>
                  </a:schemeClr>
                </a:solidFill>
              </a:rPr>
              <a:t> </a:t>
            </a:r>
            <a:r>
              <a:rPr lang="en-IE" dirty="0" err="1" smtClean="0">
                <a:solidFill>
                  <a:schemeClr val="tx1">
                    <a:lumMod val="75000"/>
                    <a:lumOff val="25000"/>
                  </a:schemeClr>
                </a:solidFill>
              </a:rPr>
              <a:t>için</a:t>
            </a:r>
            <a:r>
              <a:rPr lang="en-IE" dirty="0" smtClean="0">
                <a:solidFill>
                  <a:schemeClr val="tx1">
                    <a:lumMod val="75000"/>
                    <a:lumOff val="25000"/>
                  </a:schemeClr>
                </a:solidFill>
              </a:rPr>
              <a:t> </a:t>
            </a:r>
            <a:r>
              <a:rPr lang="en-IE" dirty="0" err="1" smtClean="0">
                <a:solidFill>
                  <a:schemeClr val="tx1">
                    <a:lumMod val="75000"/>
                    <a:lumOff val="25000"/>
                  </a:schemeClr>
                </a:solidFill>
              </a:rPr>
              <a:t>iyileştirilmiş</a:t>
            </a:r>
            <a:r>
              <a:rPr lang="en-IE" dirty="0" smtClean="0">
                <a:solidFill>
                  <a:schemeClr val="tx1">
                    <a:lumMod val="75000"/>
                    <a:lumOff val="25000"/>
                  </a:schemeClr>
                </a:solidFill>
              </a:rPr>
              <a:t> </a:t>
            </a:r>
            <a:r>
              <a:rPr lang="en-IE" dirty="0" err="1" smtClean="0">
                <a:solidFill>
                  <a:schemeClr val="tx1">
                    <a:lumMod val="75000"/>
                    <a:lumOff val="25000"/>
                  </a:schemeClr>
                </a:solidFill>
              </a:rPr>
              <a:t>sağlık</a:t>
            </a:r>
            <a:r>
              <a:rPr lang="en-IE" dirty="0" smtClean="0">
                <a:solidFill>
                  <a:schemeClr val="tx1">
                    <a:lumMod val="75000"/>
                    <a:lumOff val="25000"/>
                  </a:schemeClr>
                </a:solidFill>
              </a:rPr>
              <a:t>, </a:t>
            </a:r>
            <a:r>
              <a:rPr lang="en-IE" dirty="0" err="1" smtClean="0">
                <a:solidFill>
                  <a:schemeClr val="tx1">
                    <a:lumMod val="75000"/>
                    <a:lumOff val="25000"/>
                  </a:schemeClr>
                </a:solidFill>
              </a:rPr>
              <a:t>eğitim</a:t>
            </a:r>
            <a:r>
              <a:rPr lang="en-IE" dirty="0" smtClean="0">
                <a:solidFill>
                  <a:schemeClr val="tx1">
                    <a:lumMod val="75000"/>
                    <a:lumOff val="25000"/>
                  </a:schemeClr>
                </a:solidFill>
              </a:rPr>
              <a:t>, </a:t>
            </a:r>
            <a:r>
              <a:rPr lang="en-IE" dirty="0" err="1" smtClean="0">
                <a:solidFill>
                  <a:schemeClr val="tx1">
                    <a:lumMod val="75000"/>
                    <a:lumOff val="25000"/>
                  </a:schemeClr>
                </a:solidFill>
              </a:rPr>
              <a:t>eşitsizliğin</a:t>
            </a:r>
            <a:r>
              <a:rPr lang="en-IE" dirty="0" smtClean="0">
                <a:solidFill>
                  <a:schemeClr val="tx1">
                    <a:lumMod val="75000"/>
                    <a:lumOff val="25000"/>
                  </a:schemeClr>
                </a:solidFill>
              </a:rPr>
              <a:t> </a:t>
            </a:r>
            <a:r>
              <a:rPr lang="en-IE" dirty="0" err="1" smtClean="0">
                <a:solidFill>
                  <a:schemeClr val="tx1">
                    <a:lumMod val="75000"/>
                    <a:lumOff val="25000"/>
                  </a:schemeClr>
                </a:solidFill>
              </a:rPr>
              <a:t>azaltılmasıyla</a:t>
            </a:r>
            <a:r>
              <a:rPr lang="en-IE" dirty="0" smtClean="0">
                <a:solidFill>
                  <a:schemeClr val="tx1">
                    <a:lumMod val="75000"/>
                    <a:lumOff val="25000"/>
                  </a:schemeClr>
                </a:solidFill>
              </a:rPr>
              <a:t> </a:t>
            </a:r>
            <a:r>
              <a:rPr lang="en-IE" dirty="0" err="1" smtClean="0">
                <a:solidFill>
                  <a:schemeClr val="tx1">
                    <a:lumMod val="75000"/>
                    <a:lumOff val="25000"/>
                  </a:schemeClr>
                </a:solidFill>
              </a:rPr>
              <a:t>sağlanabileceğini</a:t>
            </a:r>
            <a:r>
              <a:rPr lang="en-IE" dirty="0" smtClean="0">
                <a:solidFill>
                  <a:schemeClr val="tx1">
                    <a:lumMod val="75000"/>
                    <a:lumOff val="25000"/>
                  </a:schemeClr>
                </a:solidFill>
              </a:rPr>
              <a:t> </a:t>
            </a:r>
            <a:r>
              <a:rPr lang="en-IE" dirty="0" err="1" smtClean="0">
                <a:solidFill>
                  <a:schemeClr val="tx1">
                    <a:lumMod val="75000"/>
                    <a:lumOff val="25000"/>
                  </a:schemeClr>
                </a:solidFill>
              </a:rPr>
              <a:t>kabul</a:t>
            </a:r>
            <a:r>
              <a:rPr lang="en-IE" dirty="0" smtClean="0">
                <a:solidFill>
                  <a:schemeClr val="tx1">
                    <a:lumMod val="75000"/>
                    <a:lumOff val="25000"/>
                  </a:schemeClr>
                </a:solidFill>
              </a:rPr>
              <a:t> </a:t>
            </a:r>
            <a:r>
              <a:rPr lang="en-IE" dirty="0" err="1" smtClean="0">
                <a:solidFill>
                  <a:schemeClr val="tx1">
                    <a:lumMod val="75000"/>
                    <a:lumOff val="25000"/>
                  </a:schemeClr>
                </a:solidFill>
              </a:rPr>
              <a:t>etmeleri</a:t>
            </a:r>
            <a:r>
              <a:rPr lang="en-IE" dirty="0" smtClean="0">
                <a:solidFill>
                  <a:schemeClr val="tx1">
                    <a:lumMod val="75000"/>
                    <a:lumOff val="25000"/>
                  </a:schemeClr>
                </a:solidFill>
              </a:rPr>
              <a:t> </a:t>
            </a:r>
            <a:r>
              <a:rPr lang="en-IE" dirty="0" err="1" smtClean="0">
                <a:solidFill>
                  <a:schemeClr val="tx1">
                    <a:lumMod val="75000"/>
                    <a:lumOff val="25000"/>
                  </a:schemeClr>
                </a:solidFill>
              </a:rPr>
              <a:t>gerekiyor</a:t>
            </a:r>
            <a:r>
              <a:rPr lang="en-IE" dirty="0" smtClean="0">
                <a:solidFill>
                  <a:schemeClr val="tx1">
                    <a:lumMod val="75000"/>
                    <a:lumOff val="25000"/>
                  </a:schemeClr>
                </a:solidFill>
              </a:rPr>
              <a:t> - </a:t>
            </a:r>
            <a:r>
              <a:rPr lang="en-IE" dirty="0" err="1" smtClean="0">
                <a:solidFill>
                  <a:schemeClr val="tx1">
                    <a:lumMod val="75000"/>
                    <a:lumOff val="25000"/>
                  </a:schemeClr>
                </a:solidFill>
              </a:rPr>
              <a:t>aynı</a:t>
            </a:r>
            <a:r>
              <a:rPr lang="en-IE" dirty="0" smtClean="0">
                <a:solidFill>
                  <a:schemeClr val="tx1">
                    <a:lumMod val="75000"/>
                    <a:lumOff val="25000"/>
                  </a:schemeClr>
                </a:solidFill>
              </a:rPr>
              <a:t> </a:t>
            </a:r>
            <a:r>
              <a:rPr lang="en-IE" dirty="0" err="1" smtClean="0">
                <a:solidFill>
                  <a:schemeClr val="tx1">
                    <a:lumMod val="75000"/>
                    <a:lumOff val="25000"/>
                  </a:schemeClr>
                </a:solidFill>
              </a:rPr>
              <a:t>zamanda</a:t>
            </a:r>
            <a:r>
              <a:rPr lang="en-IE" dirty="0" smtClean="0">
                <a:solidFill>
                  <a:schemeClr val="tx1">
                    <a:lumMod val="75000"/>
                    <a:lumOff val="25000"/>
                  </a:schemeClr>
                </a:solidFill>
              </a:rPr>
              <a:t> </a:t>
            </a:r>
            <a:r>
              <a:rPr lang="en-IE" dirty="0" err="1" smtClean="0">
                <a:solidFill>
                  <a:schemeClr val="tx1">
                    <a:lumMod val="75000"/>
                    <a:lumOff val="25000"/>
                  </a:schemeClr>
                </a:solidFill>
              </a:rPr>
              <a:t>iklim</a:t>
            </a:r>
            <a:r>
              <a:rPr lang="en-IE" dirty="0" smtClean="0">
                <a:solidFill>
                  <a:schemeClr val="tx1">
                    <a:lumMod val="75000"/>
                    <a:lumOff val="25000"/>
                  </a:schemeClr>
                </a:solidFill>
              </a:rPr>
              <a:t> </a:t>
            </a:r>
            <a:r>
              <a:rPr lang="en-IE" dirty="0" err="1" smtClean="0">
                <a:solidFill>
                  <a:schemeClr val="tx1">
                    <a:lumMod val="75000"/>
                    <a:lumOff val="25000"/>
                  </a:schemeClr>
                </a:solidFill>
              </a:rPr>
              <a:t>değişikliğiyle</a:t>
            </a:r>
            <a:r>
              <a:rPr lang="en-IE" dirty="0" smtClean="0">
                <a:solidFill>
                  <a:schemeClr val="tx1">
                    <a:lumMod val="75000"/>
                    <a:lumOff val="25000"/>
                  </a:schemeClr>
                </a:solidFill>
              </a:rPr>
              <a:t> </a:t>
            </a:r>
            <a:r>
              <a:rPr lang="en-IE" dirty="0" err="1" smtClean="0">
                <a:solidFill>
                  <a:schemeClr val="tx1">
                    <a:lumMod val="75000"/>
                    <a:lumOff val="25000"/>
                  </a:schemeClr>
                </a:solidFill>
              </a:rPr>
              <a:t>mücadele</a:t>
            </a:r>
            <a:r>
              <a:rPr lang="en-IE" dirty="0" smtClean="0">
                <a:solidFill>
                  <a:schemeClr val="tx1">
                    <a:lumMod val="75000"/>
                    <a:lumOff val="25000"/>
                  </a:schemeClr>
                </a:solidFill>
              </a:rPr>
              <a:t> </a:t>
            </a:r>
            <a:r>
              <a:rPr lang="en-IE" dirty="0" err="1" smtClean="0">
                <a:solidFill>
                  <a:schemeClr val="tx1">
                    <a:lumMod val="75000"/>
                    <a:lumOff val="25000"/>
                  </a:schemeClr>
                </a:solidFill>
              </a:rPr>
              <a:t>etmemiz</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okyanuslarımızı</a:t>
            </a:r>
            <a:r>
              <a:rPr lang="en-IE" dirty="0" smtClean="0">
                <a:solidFill>
                  <a:schemeClr val="tx1">
                    <a:lumMod val="75000"/>
                    <a:lumOff val="25000"/>
                  </a:schemeClr>
                </a:solidFill>
              </a:rPr>
              <a:t> </a:t>
            </a:r>
            <a:r>
              <a:rPr lang="en-IE" dirty="0" err="1" smtClean="0">
                <a:solidFill>
                  <a:schemeClr val="tx1">
                    <a:lumMod val="75000"/>
                    <a:lumOff val="25000"/>
                  </a:schemeClr>
                </a:solidFill>
              </a:rPr>
              <a:t>korumak</a:t>
            </a:r>
            <a:r>
              <a:rPr lang="en-IE" dirty="0" smtClean="0">
                <a:solidFill>
                  <a:schemeClr val="tx1">
                    <a:lumMod val="75000"/>
                    <a:lumOff val="25000"/>
                  </a:schemeClr>
                </a:solidFill>
              </a:rPr>
              <a:t> </a:t>
            </a:r>
            <a:r>
              <a:rPr lang="en-IE" dirty="0" err="1" smtClean="0">
                <a:solidFill>
                  <a:schemeClr val="tx1">
                    <a:lumMod val="75000"/>
                    <a:lumOff val="25000"/>
                  </a:schemeClr>
                </a:solidFill>
              </a:rPr>
              <a:t>için</a:t>
            </a:r>
            <a:r>
              <a:rPr lang="en-IE" dirty="0" smtClean="0">
                <a:solidFill>
                  <a:schemeClr val="tx1">
                    <a:lumMod val="75000"/>
                    <a:lumOff val="25000"/>
                  </a:schemeClr>
                </a:solidFill>
              </a:rPr>
              <a:t> </a:t>
            </a:r>
            <a:r>
              <a:rPr lang="en-IE" dirty="0" err="1" smtClean="0">
                <a:solidFill>
                  <a:schemeClr val="tx1">
                    <a:lumMod val="75000"/>
                    <a:lumOff val="25000"/>
                  </a:schemeClr>
                </a:solidFill>
              </a:rPr>
              <a:t>çalışmamız</a:t>
            </a:r>
            <a:r>
              <a:rPr lang="en-IE" dirty="0" smtClean="0">
                <a:solidFill>
                  <a:schemeClr val="tx1">
                    <a:lumMod val="75000"/>
                    <a:lumOff val="25000"/>
                  </a:schemeClr>
                </a:solidFill>
              </a:rPr>
              <a:t> </a:t>
            </a:r>
            <a:r>
              <a:rPr lang="en-IE" dirty="0" err="1" smtClean="0">
                <a:solidFill>
                  <a:schemeClr val="tx1">
                    <a:lumMod val="75000"/>
                    <a:lumOff val="25000"/>
                  </a:schemeClr>
                </a:solidFill>
              </a:rPr>
              <a:t>ve</a:t>
            </a:r>
            <a:r>
              <a:rPr lang="en-IE" dirty="0" smtClean="0">
                <a:solidFill>
                  <a:schemeClr val="tx1">
                    <a:lumMod val="75000"/>
                    <a:lumOff val="25000"/>
                  </a:schemeClr>
                </a:solidFill>
              </a:rPr>
              <a:t> </a:t>
            </a:r>
            <a:r>
              <a:rPr lang="en-IE" dirty="0" err="1" smtClean="0">
                <a:solidFill>
                  <a:schemeClr val="tx1">
                    <a:lumMod val="75000"/>
                    <a:lumOff val="25000"/>
                  </a:schemeClr>
                </a:solidFill>
              </a:rPr>
              <a:t>ormanlar</a:t>
            </a:r>
            <a:endParaRPr lang="en-IE" dirty="0">
              <a:solidFill>
                <a:schemeClr val="tx1">
                  <a:lumMod val="75000"/>
                  <a:lumOff val="25000"/>
                </a:schemeClr>
              </a:solidFill>
            </a:endParaRPr>
          </a:p>
        </p:txBody>
      </p:sp>
      <p:pic>
        <p:nvPicPr>
          <p:cNvPr id="1028" name="Picture 4" descr="Article 24 - Education | United Nations Enable">
            <a:extLst>
              <a:ext uri="{FF2B5EF4-FFF2-40B4-BE49-F238E27FC236}">
                <a16:creationId xmlns:a16="http://schemas.microsoft.com/office/drawing/2014/main" xmlns="" id="{B7027402-BFE5-49DD-BCC9-D7162A9BE857}"/>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978086" y="111225"/>
            <a:ext cx="2887663" cy="814294"/>
          </a:xfrm>
          <a:prstGeom prst="rect">
            <a:avLst/>
          </a:prstGeom>
          <a:noFill/>
          <a:extLst>
            <a:ext uri="{909E8E84-426E-40DD-AFC4-6F175D3DCCD1}">
              <a14:hiddenFill xmlns:a14="http://schemas.microsoft.com/office/drawing/2010/main" xmlns="">
                <a:solidFill>
                  <a:srgbClr val="FFFFFF"/>
                </a:solidFill>
              </a14:hiddenFill>
            </a:ext>
          </a:extLst>
        </p:spPr>
      </p:pic>
      <p:pic>
        <p:nvPicPr>
          <p:cNvPr id="1030" name="Picture 6" descr="Communications materials – United Nations Sustainable Development">
            <a:extLst>
              <a:ext uri="{FF2B5EF4-FFF2-40B4-BE49-F238E27FC236}">
                <a16:creationId xmlns:a16="http://schemas.microsoft.com/office/drawing/2014/main" xmlns="" id="{643C54E6-A30B-4ABD-B91F-509C1DB6FFF4}"/>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749542" y="684923"/>
            <a:ext cx="1337413" cy="1147949"/>
          </a:xfrm>
          <a:prstGeom prst="rect">
            <a:avLst/>
          </a:prstGeom>
          <a:noFill/>
          <a:extLst>
            <a:ext uri="{909E8E84-426E-40DD-AFC4-6F175D3DCCD1}">
              <a14:hiddenFill xmlns:a14="http://schemas.microsoft.com/office/drawing/2010/main" xmlns="">
                <a:solidFill>
                  <a:srgbClr val="FFFFFF"/>
                </a:solidFill>
              </a14:hiddenFill>
            </a:ext>
          </a:extLst>
        </p:spPr>
      </p:pic>
      <p:sp>
        <p:nvSpPr>
          <p:cNvPr id="19" name="Text Placeholder 1">
            <a:extLst>
              <a:ext uri="{FF2B5EF4-FFF2-40B4-BE49-F238E27FC236}">
                <a16:creationId xmlns:a16="http://schemas.microsoft.com/office/drawing/2014/main" xmlns="" id="{A2831F1A-0D2F-46F3-A296-0192A40CE60D}"/>
              </a:ext>
            </a:extLst>
          </p:cNvPr>
          <p:cNvSpPr>
            <a:spLocks noGrp="1"/>
          </p:cNvSpPr>
          <p:nvPr>
            <p:ph type="body" sz="quarter" idx="14"/>
          </p:nvPr>
        </p:nvSpPr>
        <p:spPr>
          <a:xfrm>
            <a:off x="7652108" y="958336"/>
            <a:ext cx="3981452" cy="697353"/>
          </a:xfrm>
        </p:spPr>
        <p:txBody>
          <a:bodyPr anchor="ctr">
            <a:normAutofit fontScale="77500" lnSpcReduction="20000"/>
          </a:bodyPr>
          <a:lstStyle/>
          <a:p>
            <a:pPr algn="ctr"/>
            <a:r>
              <a:rPr lang="en-IE" b="1" dirty="0" smtClean="0">
                <a:solidFill>
                  <a:srgbClr val="009FD8"/>
                </a:solidFill>
              </a:rPr>
              <a:t>17 </a:t>
            </a:r>
            <a:r>
              <a:rPr lang="en-IE" b="1" dirty="0" err="1" smtClean="0">
                <a:solidFill>
                  <a:srgbClr val="009FD8"/>
                </a:solidFill>
              </a:rPr>
              <a:t>Acil</a:t>
            </a:r>
            <a:r>
              <a:rPr lang="en-IE" b="1" dirty="0" smtClean="0">
                <a:solidFill>
                  <a:srgbClr val="009FD8"/>
                </a:solidFill>
              </a:rPr>
              <a:t> </a:t>
            </a:r>
            <a:r>
              <a:rPr lang="en-IE" b="1" dirty="0" err="1" smtClean="0">
                <a:solidFill>
                  <a:srgbClr val="009FD8"/>
                </a:solidFill>
              </a:rPr>
              <a:t>Küresel</a:t>
            </a:r>
            <a:r>
              <a:rPr lang="en-IE" b="1" dirty="0" smtClean="0">
                <a:solidFill>
                  <a:srgbClr val="009FD8"/>
                </a:solidFill>
              </a:rPr>
              <a:t> </a:t>
            </a:r>
            <a:r>
              <a:rPr lang="en-IE" b="1" dirty="0" err="1" smtClean="0">
                <a:solidFill>
                  <a:srgbClr val="009FD8"/>
                </a:solidFill>
              </a:rPr>
              <a:t>Sorunlar</a:t>
            </a:r>
            <a:endParaRPr lang="en-IE" b="1" dirty="0">
              <a:solidFill>
                <a:srgbClr val="009FD8"/>
              </a:solidFill>
            </a:endParaRPr>
          </a:p>
        </p:txBody>
      </p:sp>
      <p:pic>
        <p:nvPicPr>
          <p:cNvPr id="20" name="Picture 19">
            <a:extLst>
              <a:ext uri="{FF2B5EF4-FFF2-40B4-BE49-F238E27FC236}">
                <a16:creationId xmlns:a16="http://schemas.microsoft.com/office/drawing/2014/main" xmlns="" id="{627B5CA9-B0C3-4AA3-A210-D596C9C0BD18}"/>
              </a:ext>
            </a:extLst>
          </p:cNvPr>
          <p:cNvPicPr>
            <a:picLocks noChangeAspect="1"/>
          </p:cNvPicPr>
          <p:nvPr/>
        </p:nvPicPr>
        <p:blipFill rotWithShape="1">
          <a:blip r:embed="rId4"/>
          <a:srcRect l="-1" r="1310" b="2830"/>
          <a:stretch/>
        </p:blipFill>
        <p:spPr>
          <a:xfrm>
            <a:off x="1315383" y="2261164"/>
            <a:ext cx="5203112" cy="2519066"/>
          </a:xfrm>
          <a:prstGeom prst="rect">
            <a:avLst/>
          </a:prstGeom>
        </p:spPr>
      </p:pic>
    </p:spTree>
    <p:extLst>
      <p:ext uri="{BB962C8B-B14F-4D97-AF65-F5344CB8AC3E}">
        <p14:creationId xmlns:p14="http://schemas.microsoft.com/office/powerpoint/2010/main" xmlns="" val="18062784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xmlns="" id="{3E590379-1593-47C4-8EE5-3D266318ED8F}"/>
              </a:ext>
            </a:extLst>
          </p:cNvPr>
          <p:cNvSpPr>
            <a:spLocks noGrp="1"/>
          </p:cNvSpPr>
          <p:nvPr>
            <p:ph type="body" sz="quarter" idx="15"/>
          </p:nvPr>
        </p:nvSpPr>
        <p:spPr>
          <a:xfrm>
            <a:off x="1405955" y="627115"/>
            <a:ext cx="8733608" cy="986250"/>
          </a:xfrm>
        </p:spPr>
        <p:txBody>
          <a:bodyPr>
            <a:normAutofit/>
          </a:bodyPr>
          <a:lstStyle/>
          <a:p>
            <a:pPr algn="ctr"/>
            <a:r>
              <a:rPr lang="en-IE" b="1" dirty="0" smtClean="0">
                <a:solidFill>
                  <a:srgbClr val="ED2A59"/>
                </a:solidFill>
              </a:rPr>
              <a:t>En </a:t>
            </a:r>
            <a:r>
              <a:rPr lang="en-IE" b="1" dirty="0" err="1" smtClean="0">
                <a:solidFill>
                  <a:srgbClr val="ED2A59"/>
                </a:solidFill>
              </a:rPr>
              <a:t>Büyük</a:t>
            </a:r>
            <a:r>
              <a:rPr lang="en-IE" b="1" dirty="0" smtClean="0">
                <a:solidFill>
                  <a:srgbClr val="ED2A59"/>
                </a:solidFill>
              </a:rPr>
              <a:t> 17 </a:t>
            </a:r>
            <a:r>
              <a:rPr lang="en-IE" b="1" dirty="0" err="1" smtClean="0">
                <a:solidFill>
                  <a:srgbClr val="ED2A59"/>
                </a:solidFill>
              </a:rPr>
              <a:t>Küresel</a:t>
            </a:r>
            <a:r>
              <a:rPr lang="en-IE" b="1" dirty="0" smtClean="0">
                <a:solidFill>
                  <a:srgbClr val="ED2A59"/>
                </a:solidFill>
              </a:rPr>
              <a:t> </a:t>
            </a:r>
            <a:r>
              <a:rPr lang="en-IE" b="1" dirty="0" err="1" smtClean="0">
                <a:solidFill>
                  <a:srgbClr val="ED2A59"/>
                </a:solidFill>
              </a:rPr>
              <a:t>Sorunlar</a:t>
            </a:r>
            <a:r>
              <a:rPr lang="en-IE" b="1" dirty="0" smtClean="0">
                <a:solidFill>
                  <a:srgbClr val="ED2A59"/>
                </a:solidFill>
              </a:rPr>
              <a:t> </a:t>
            </a:r>
            <a:r>
              <a:rPr lang="en-IE" b="1" dirty="0" err="1" smtClean="0">
                <a:solidFill>
                  <a:srgbClr val="ED2A59"/>
                </a:solidFill>
              </a:rPr>
              <a:t>ve</a:t>
            </a:r>
            <a:r>
              <a:rPr lang="en-IE" b="1" dirty="0" smtClean="0">
                <a:solidFill>
                  <a:srgbClr val="ED2A59"/>
                </a:solidFill>
              </a:rPr>
              <a:t> </a:t>
            </a:r>
            <a:r>
              <a:rPr lang="en-IE" b="1" dirty="0" err="1" smtClean="0">
                <a:solidFill>
                  <a:srgbClr val="ED2A59"/>
                </a:solidFill>
              </a:rPr>
              <a:t>Hedefler</a:t>
            </a:r>
            <a:endParaRPr lang="en-IE" b="1" dirty="0">
              <a:solidFill>
                <a:srgbClr val="ED2A59"/>
              </a:solidFill>
            </a:endParaRPr>
          </a:p>
        </p:txBody>
      </p:sp>
      <p:pic>
        <p:nvPicPr>
          <p:cNvPr id="15" name="Picture 14">
            <a:hlinkClick r:id="rId2"/>
            <a:extLst>
              <a:ext uri="{FF2B5EF4-FFF2-40B4-BE49-F238E27FC236}">
                <a16:creationId xmlns:a16="http://schemas.microsoft.com/office/drawing/2014/main" xmlns="" id="{E0BD7566-D58B-4D0D-903F-C3E3C931110C}"/>
              </a:ext>
            </a:extLst>
          </p:cNvPr>
          <p:cNvPicPr>
            <a:picLocks noChangeAspect="1"/>
          </p:cNvPicPr>
          <p:nvPr/>
        </p:nvPicPr>
        <p:blipFill>
          <a:blip r:embed="rId3"/>
          <a:stretch>
            <a:fillRect/>
          </a:stretch>
        </p:blipFill>
        <p:spPr>
          <a:xfrm>
            <a:off x="5268276" y="1560317"/>
            <a:ext cx="1751351" cy="1800000"/>
          </a:xfrm>
          <a:prstGeom prst="rect">
            <a:avLst/>
          </a:prstGeom>
        </p:spPr>
      </p:pic>
      <p:pic>
        <p:nvPicPr>
          <p:cNvPr id="17" name="Picture 16">
            <a:hlinkClick r:id="rId4"/>
            <a:extLst>
              <a:ext uri="{FF2B5EF4-FFF2-40B4-BE49-F238E27FC236}">
                <a16:creationId xmlns:a16="http://schemas.microsoft.com/office/drawing/2014/main" xmlns="" id="{4B362ADC-A4AC-469C-A41D-0AD76BE15E87}"/>
              </a:ext>
            </a:extLst>
          </p:cNvPr>
          <p:cNvPicPr>
            <a:picLocks noChangeAspect="1"/>
          </p:cNvPicPr>
          <p:nvPr/>
        </p:nvPicPr>
        <p:blipFill>
          <a:blip r:embed="rId5"/>
          <a:stretch>
            <a:fillRect/>
          </a:stretch>
        </p:blipFill>
        <p:spPr>
          <a:xfrm>
            <a:off x="7540618" y="1566350"/>
            <a:ext cx="1814173" cy="1800000"/>
          </a:xfrm>
          <a:prstGeom prst="rect">
            <a:avLst/>
          </a:prstGeom>
        </p:spPr>
      </p:pic>
      <p:pic>
        <p:nvPicPr>
          <p:cNvPr id="19" name="Picture 18">
            <a:hlinkClick r:id="rId6"/>
            <a:extLst>
              <a:ext uri="{FF2B5EF4-FFF2-40B4-BE49-F238E27FC236}">
                <a16:creationId xmlns:a16="http://schemas.microsoft.com/office/drawing/2014/main" xmlns="" id="{E735466B-706A-416C-97B5-B5AFD85BC427}"/>
              </a:ext>
            </a:extLst>
          </p:cNvPr>
          <p:cNvPicPr>
            <a:picLocks noChangeAspect="1"/>
          </p:cNvPicPr>
          <p:nvPr/>
        </p:nvPicPr>
        <p:blipFill>
          <a:blip r:embed="rId7"/>
          <a:stretch>
            <a:fillRect/>
          </a:stretch>
        </p:blipFill>
        <p:spPr>
          <a:xfrm>
            <a:off x="9875782" y="1560317"/>
            <a:ext cx="1778906" cy="1800000"/>
          </a:xfrm>
          <a:prstGeom prst="rect">
            <a:avLst/>
          </a:prstGeom>
        </p:spPr>
      </p:pic>
      <p:sp>
        <p:nvSpPr>
          <p:cNvPr id="10" name="TextBox 9">
            <a:extLst>
              <a:ext uri="{FF2B5EF4-FFF2-40B4-BE49-F238E27FC236}">
                <a16:creationId xmlns:a16="http://schemas.microsoft.com/office/drawing/2014/main" xmlns="" id="{E02731E6-1B3E-4D32-85E7-8DDE1A9DE66F}"/>
              </a:ext>
            </a:extLst>
          </p:cNvPr>
          <p:cNvSpPr txBox="1"/>
          <p:nvPr/>
        </p:nvSpPr>
        <p:spPr>
          <a:xfrm>
            <a:off x="208805" y="3530112"/>
            <a:ext cx="2768326" cy="2554545"/>
          </a:xfrm>
          <a:prstGeom prst="rect">
            <a:avLst/>
          </a:prstGeom>
          <a:noFill/>
        </p:spPr>
        <p:txBody>
          <a:bodyPr wrap="square" rtlCol="0">
            <a:spAutoFit/>
          </a:bodyPr>
          <a:lstStyle/>
          <a:p>
            <a:pPr algn="ctr"/>
            <a:r>
              <a:rPr lang="en-IE" sz="2000" b="1" dirty="0" err="1" smtClean="0">
                <a:solidFill>
                  <a:srgbClr val="ED2A59"/>
                </a:solidFill>
              </a:rPr>
              <a:t>Yoksulluk</a:t>
            </a:r>
            <a:r>
              <a:rPr lang="en-IE" sz="2000" b="1" dirty="0" smtClean="0">
                <a:solidFill>
                  <a:srgbClr val="ED2A59"/>
                </a:solidFill>
              </a:rPr>
              <a:t>, </a:t>
            </a:r>
            <a:r>
              <a:rPr lang="en-IE" sz="2000" dirty="0" smtClean="0">
                <a:solidFill>
                  <a:schemeClr val="tx1">
                    <a:lumMod val="75000"/>
                    <a:lumOff val="25000"/>
                  </a:schemeClr>
                </a:solidFill>
              </a:rPr>
              <a:t>her </a:t>
            </a:r>
            <a:r>
              <a:rPr lang="en-IE" sz="2000" dirty="0" err="1" smtClean="0">
                <a:solidFill>
                  <a:schemeClr val="tx1">
                    <a:lumMod val="75000"/>
                    <a:lumOff val="25000"/>
                  </a:schemeClr>
                </a:solidFill>
              </a:rPr>
              <a:t>türden</a:t>
            </a:r>
            <a:r>
              <a:rPr lang="en-IE" sz="2000" dirty="0" smtClean="0">
                <a:solidFill>
                  <a:schemeClr val="tx1">
                    <a:lumMod val="75000"/>
                    <a:lumOff val="25000"/>
                  </a:schemeClr>
                </a:solidFill>
              </a:rPr>
              <a:t> her </a:t>
            </a:r>
            <a:r>
              <a:rPr lang="en-IE" sz="2000" dirty="0" err="1" smtClean="0">
                <a:solidFill>
                  <a:schemeClr val="tx1">
                    <a:lumMod val="75000"/>
                    <a:lumOff val="25000"/>
                  </a:schemeClr>
                </a:solidFill>
              </a:rPr>
              <a:t>yerde</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temiz</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suya</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besleyici</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gıdaya</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yetersiz</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erişim</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çatışma</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geçim</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kaynaklarına</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veya</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işlere</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erişimin</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olmaması</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eşitsizlik</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zayıf</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eğitim</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altyapı</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eksikliği</a:t>
            </a:r>
            <a:endParaRPr lang="en-IE" sz="2000" dirty="0">
              <a:solidFill>
                <a:schemeClr val="tx1">
                  <a:lumMod val="75000"/>
                  <a:lumOff val="25000"/>
                </a:schemeClr>
              </a:solidFill>
            </a:endParaRPr>
          </a:p>
        </p:txBody>
      </p:sp>
      <p:pic>
        <p:nvPicPr>
          <p:cNvPr id="14" name="Picture 13">
            <a:hlinkClick r:id="rId8"/>
            <a:extLst>
              <a:ext uri="{FF2B5EF4-FFF2-40B4-BE49-F238E27FC236}">
                <a16:creationId xmlns:a16="http://schemas.microsoft.com/office/drawing/2014/main" xmlns="" id="{30A936F7-C381-4FFC-8066-EA60C77FABBC}"/>
              </a:ext>
            </a:extLst>
          </p:cNvPr>
          <p:cNvPicPr>
            <a:picLocks noChangeAspect="1"/>
          </p:cNvPicPr>
          <p:nvPr/>
        </p:nvPicPr>
        <p:blipFill>
          <a:blip r:embed="rId9"/>
          <a:stretch>
            <a:fillRect/>
          </a:stretch>
        </p:blipFill>
        <p:spPr>
          <a:xfrm>
            <a:off x="730509" y="1527889"/>
            <a:ext cx="1822500" cy="1800000"/>
          </a:xfrm>
          <a:prstGeom prst="rect">
            <a:avLst/>
          </a:prstGeom>
        </p:spPr>
      </p:pic>
      <p:pic>
        <p:nvPicPr>
          <p:cNvPr id="16" name="Picture 15">
            <a:hlinkClick r:id="rId10"/>
            <a:extLst>
              <a:ext uri="{FF2B5EF4-FFF2-40B4-BE49-F238E27FC236}">
                <a16:creationId xmlns:a16="http://schemas.microsoft.com/office/drawing/2014/main" xmlns="" id="{82B7BB98-179F-4F1B-9C63-5ECFA5AD3167}"/>
              </a:ext>
            </a:extLst>
          </p:cNvPr>
          <p:cNvPicPr>
            <a:picLocks noChangeAspect="1"/>
          </p:cNvPicPr>
          <p:nvPr/>
        </p:nvPicPr>
        <p:blipFill>
          <a:blip r:embed="rId11"/>
          <a:stretch>
            <a:fillRect/>
          </a:stretch>
        </p:blipFill>
        <p:spPr>
          <a:xfrm>
            <a:off x="3048001" y="1560317"/>
            <a:ext cx="1725283" cy="1800000"/>
          </a:xfrm>
          <a:prstGeom prst="rect">
            <a:avLst/>
          </a:prstGeom>
        </p:spPr>
      </p:pic>
      <p:sp>
        <p:nvSpPr>
          <p:cNvPr id="18" name="TextBox 17">
            <a:extLst>
              <a:ext uri="{FF2B5EF4-FFF2-40B4-BE49-F238E27FC236}">
                <a16:creationId xmlns:a16="http://schemas.microsoft.com/office/drawing/2014/main" xmlns="" id="{1B78D248-0F51-44F3-A4B5-E0FF16EFC9ED}"/>
              </a:ext>
            </a:extLst>
          </p:cNvPr>
          <p:cNvSpPr txBox="1"/>
          <p:nvPr/>
        </p:nvSpPr>
        <p:spPr>
          <a:xfrm>
            <a:off x="2977132" y="3552668"/>
            <a:ext cx="2183344" cy="1938992"/>
          </a:xfrm>
          <a:prstGeom prst="rect">
            <a:avLst/>
          </a:prstGeom>
          <a:noFill/>
        </p:spPr>
        <p:txBody>
          <a:bodyPr wrap="square" rtlCol="0">
            <a:spAutoFit/>
          </a:bodyPr>
          <a:lstStyle/>
          <a:p>
            <a:pPr algn="ctr"/>
            <a:r>
              <a:rPr lang="en-IE" sz="2000" b="1" dirty="0" err="1" smtClean="0">
                <a:solidFill>
                  <a:schemeClr val="accent2"/>
                </a:solidFill>
              </a:rPr>
              <a:t>Açlık</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gıda</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güvenliğini</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ve</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gelişmiş</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beslenmeyi</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sağlar</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ve</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sürdürülebilir</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tarımı</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teşvik</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eder</a:t>
            </a:r>
            <a:endParaRPr lang="en-IE" sz="2000" dirty="0">
              <a:solidFill>
                <a:schemeClr val="tx1">
                  <a:lumMod val="75000"/>
                  <a:lumOff val="25000"/>
                </a:schemeClr>
              </a:solidFill>
            </a:endParaRPr>
          </a:p>
        </p:txBody>
      </p:sp>
      <p:sp>
        <p:nvSpPr>
          <p:cNvPr id="20" name="TextBox 19">
            <a:extLst>
              <a:ext uri="{FF2B5EF4-FFF2-40B4-BE49-F238E27FC236}">
                <a16:creationId xmlns:a16="http://schemas.microsoft.com/office/drawing/2014/main" xmlns="" id="{D919CC9C-D1C6-4B41-AB3D-C43D6AD8C319}"/>
              </a:ext>
            </a:extLst>
          </p:cNvPr>
          <p:cNvSpPr txBox="1"/>
          <p:nvPr/>
        </p:nvSpPr>
        <p:spPr>
          <a:xfrm>
            <a:off x="5145784" y="3590803"/>
            <a:ext cx="1900431" cy="1631216"/>
          </a:xfrm>
          <a:prstGeom prst="rect">
            <a:avLst/>
          </a:prstGeom>
          <a:noFill/>
        </p:spPr>
        <p:txBody>
          <a:bodyPr wrap="square" rtlCol="0">
            <a:spAutoFit/>
          </a:bodyPr>
          <a:lstStyle/>
          <a:p>
            <a:pPr algn="ctr"/>
            <a:r>
              <a:rPr lang="en-IE" sz="2000" b="1" dirty="0" err="1" smtClean="0">
                <a:solidFill>
                  <a:srgbClr val="00B050"/>
                </a:solidFill>
              </a:rPr>
              <a:t>Refah</a:t>
            </a:r>
            <a:r>
              <a:rPr lang="en-IE" sz="2000" b="1" dirty="0" smtClean="0">
                <a:solidFill>
                  <a:srgbClr val="00B050"/>
                </a:solidFill>
              </a:rPr>
              <a:t>, </a:t>
            </a:r>
            <a:r>
              <a:rPr lang="en-IE" sz="2000" dirty="0" err="1" smtClean="0">
                <a:solidFill>
                  <a:schemeClr val="tx1">
                    <a:lumMod val="75000"/>
                    <a:lumOff val="25000"/>
                  </a:schemeClr>
                </a:solidFill>
              </a:rPr>
              <a:t>sağlıklı</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yaşamlar</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sağlar</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ve</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onun</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yaştan</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herkes</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için</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refah</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sağlar</a:t>
            </a:r>
            <a:r>
              <a:rPr lang="en-IE" sz="2000" dirty="0" smtClean="0">
                <a:solidFill>
                  <a:schemeClr val="tx1">
                    <a:lumMod val="75000"/>
                    <a:lumOff val="25000"/>
                  </a:schemeClr>
                </a:solidFill>
              </a:rPr>
              <a:t>.</a:t>
            </a:r>
            <a:endParaRPr lang="en-IE" sz="2000" dirty="0">
              <a:solidFill>
                <a:schemeClr val="tx1">
                  <a:lumMod val="75000"/>
                  <a:lumOff val="25000"/>
                </a:schemeClr>
              </a:solidFill>
            </a:endParaRPr>
          </a:p>
        </p:txBody>
      </p:sp>
      <p:sp>
        <p:nvSpPr>
          <p:cNvPr id="21" name="TextBox 20">
            <a:extLst>
              <a:ext uri="{FF2B5EF4-FFF2-40B4-BE49-F238E27FC236}">
                <a16:creationId xmlns:a16="http://schemas.microsoft.com/office/drawing/2014/main" xmlns="" id="{C9C95DA3-2129-438C-ADDC-C0532F04049D}"/>
              </a:ext>
            </a:extLst>
          </p:cNvPr>
          <p:cNvSpPr txBox="1"/>
          <p:nvPr/>
        </p:nvSpPr>
        <p:spPr>
          <a:xfrm>
            <a:off x="7421578" y="3590803"/>
            <a:ext cx="2052251" cy="1938992"/>
          </a:xfrm>
          <a:prstGeom prst="rect">
            <a:avLst/>
          </a:prstGeom>
          <a:noFill/>
        </p:spPr>
        <p:txBody>
          <a:bodyPr wrap="square" rtlCol="0">
            <a:spAutoFit/>
          </a:bodyPr>
          <a:lstStyle/>
          <a:p>
            <a:pPr algn="ctr"/>
            <a:r>
              <a:rPr lang="en-IE" sz="2000" b="1" dirty="0" err="1" smtClean="0">
                <a:solidFill>
                  <a:srgbClr val="C00000"/>
                </a:solidFill>
              </a:rPr>
              <a:t>Eğitim</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kapsayıcı</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ve</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eşitlikçi</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eğitimi</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sağlar</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ve</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herkes</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için</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ömür</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boyu</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sürecek</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fırsatları</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teşvik</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eder</a:t>
            </a:r>
            <a:r>
              <a:rPr lang="tr-TR" sz="2000" dirty="0" smtClean="0">
                <a:solidFill>
                  <a:schemeClr val="tx1">
                    <a:lumMod val="75000"/>
                    <a:lumOff val="25000"/>
                  </a:schemeClr>
                </a:solidFill>
              </a:rPr>
              <a:t>.</a:t>
            </a:r>
            <a:endParaRPr lang="en-IE" sz="2000" dirty="0">
              <a:solidFill>
                <a:schemeClr val="tx1">
                  <a:lumMod val="75000"/>
                  <a:lumOff val="25000"/>
                </a:schemeClr>
              </a:solidFill>
            </a:endParaRPr>
          </a:p>
        </p:txBody>
      </p:sp>
      <p:sp>
        <p:nvSpPr>
          <p:cNvPr id="22" name="TextBox 21">
            <a:extLst>
              <a:ext uri="{FF2B5EF4-FFF2-40B4-BE49-F238E27FC236}">
                <a16:creationId xmlns:a16="http://schemas.microsoft.com/office/drawing/2014/main" xmlns="" id="{A0A39B8A-E2B4-455D-A085-BC19A9593F9D}"/>
              </a:ext>
            </a:extLst>
          </p:cNvPr>
          <p:cNvSpPr txBox="1"/>
          <p:nvPr/>
        </p:nvSpPr>
        <p:spPr>
          <a:xfrm>
            <a:off x="9739109" y="3622085"/>
            <a:ext cx="2052251" cy="1323439"/>
          </a:xfrm>
          <a:prstGeom prst="rect">
            <a:avLst/>
          </a:prstGeom>
          <a:noFill/>
        </p:spPr>
        <p:txBody>
          <a:bodyPr wrap="square" rtlCol="0">
            <a:spAutoFit/>
          </a:bodyPr>
          <a:lstStyle/>
          <a:p>
            <a:pPr algn="ctr"/>
            <a:r>
              <a:rPr lang="en-IE" sz="2000" b="1" dirty="0" err="1" smtClean="0">
                <a:solidFill>
                  <a:srgbClr val="FF0000"/>
                </a:solidFill>
              </a:rPr>
              <a:t>Eşitlik</a:t>
            </a:r>
            <a:r>
              <a:rPr lang="en-IE" sz="2000" b="1" dirty="0" smtClean="0">
                <a:solidFill>
                  <a:srgbClr val="FF0000"/>
                </a:solidFill>
              </a:rPr>
              <a:t> </a:t>
            </a:r>
            <a:r>
              <a:rPr lang="en-IE" sz="2000" dirty="0" err="1" smtClean="0">
                <a:solidFill>
                  <a:schemeClr val="tx1">
                    <a:lumMod val="75000"/>
                    <a:lumOff val="25000"/>
                  </a:schemeClr>
                </a:solidFill>
              </a:rPr>
              <a:t>cinsiyet</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eşitliğini</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sağlar</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ve</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tüm</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kadınları</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ve</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kızları</a:t>
            </a:r>
            <a:r>
              <a:rPr lang="en-IE" sz="2000" dirty="0" smtClean="0">
                <a:solidFill>
                  <a:schemeClr val="tx1">
                    <a:lumMod val="75000"/>
                    <a:lumOff val="25000"/>
                  </a:schemeClr>
                </a:solidFill>
              </a:rPr>
              <a:t> </a:t>
            </a:r>
            <a:r>
              <a:rPr lang="en-IE" sz="2000" dirty="0" err="1" smtClean="0">
                <a:solidFill>
                  <a:schemeClr val="tx1">
                    <a:lumMod val="75000"/>
                    <a:lumOff val="25000"/>
                  </a:schemeClr>
                </a:solidFill>
              </a:rPr>
              <a:t>güçlendirir</a:t>
            </a:r>
            <a:endParaRPr lang="en-IE" sz="2000" dirty="0">
              <a:solidFill>
                <a:schemeClr val="tx1">
                  <a:lumMod val="75000"/>
                  <a:lumOff val="25000"/>
                </a:schemeClr>
              </a:solidFill>
            </a:endParaRPr>
          </a:p>
        </p:txBody>
      </p:sp>
      <p:pic>
        <p:nvPicPr>
          <p:cNvPr id="23" name="Picture 4" descr="Article 24 - Education | United Nations Enable">
            <a:extLst>
              <a:ext uri="{FF2B5EF4-FFF2-40B4-BE49-F238E27FC236}">
                <a16:creationId xmlns:a16="http://schemas.microsoft.com/office/drawing/2014/main" xmlns="" id="{21AD6F63-4A01-4E5D-B34C-44589E3D12ED}"/>
              </a:ext>
            </a:extLst>
          </p:cNvPr>
          <p:cNvPicPr>
            <a:picLocks noChangeAspect="1" noChangeArrowheads="1"/>
          </p:cNvPicPr>
          <p:nvPr/>
        </p:nvPicPr>
        <p:blipFill>
          <a:blip r:embed="rId12">
            <a:extLst>
              <a:ext uri="{28A0092B-C50C-407E-A947-70E740481C1C}">
                <a14:useLocalDpi xmlns:a14="http://schemas.microsoft.com/office/drawing/2010/main" xmlns="" val="0"/>
              </a:ext>
            </a:extLst>
          </a:blip>
          <a:srcRect/>
          <a:stretch>
            <a:fillRect/>
          </a:stretch>
        </p:blipFill>
        <p:spPr bwMode="auto">
          <a:xfrm>
            <a:off x="9173143" y="343581"/>
            <a:ext cx="2887663" cy="814294"/>
          </a:xfrm>
          <a:prstGeom prst="rect">
            <a:avLst/>
          </a:prstGeom>
          <a:noFill/>
          <a:extLst>
            <a:ext uri="{909E8E84-426E-40DD-AFC4-6F175D3DCCD1}">
              <a14:hiddenFill xmlns:a14="http://schemas.microsoft.com/office/drawing/2010/main" xmlns="">
                <a:solidFill>
                  <a:srgbClr val="FFFFFF"/>
                </a:solidFill>
              </a14:hiddenFill>
            </a:ext>
          </a:extLst>
        </p:spPr>
      </p:pic>
      <p:sp>
        <p:nvSpPr>
          <p:cNvPr id="24" name="TextBox 23">
            <a:extLst>
              <a:ext uri="{FF2B5EF4-FFF2-40B4-BE49-F238E27FC236}">
                <a16:creationId xmlns:a16="http://schemas.microsoft.com/office/drawing/2014/main" xmlns="" id="{905F0079-1B31-467A-BD1A-C49C07134126}"/>
              </a:ext>
            </a:extLst>
          </p:cNvPr>
          <p:cNvSpPr txBox="1"/>
          <p:nvPr/>
        </p:nvSpPr>
        <p:spPr>
          <a:xfrm>
            <a:off x="9093697" y="6181301"/>
            <a:ext cx="2404203" cy="369332"/>
          </a:xfrm>
          <a:prstGeom prst="rect">
            <a:avLst/>
          </a:prstGeom>
          <a:noFill/>
        </p:spPr>
        <p:txBody>
          <a:bodyPr wrap="square" rtlCol="0">
            <a:spAutoFit/>
          </a:bodyPr>
          <a:lstStyle/>
          <a:p>
            <a:pPr algn="ctr"/>
            <a:r>
              <a:rPr lang="en-IE" dirty="0">
                <a:hlinkClick r:id="rId13"/>
              </a:rPr>
              <a:t>United Nations Goals </a:t>
            </a:r>
            <a:endParaRPr lang="en-IE" dirty="0"/>
          </a:p>
        </p:txBody>
      </p:sp>
    </p:spTree>
    <p:extLst>
      <p:ext uri="{BB962C8B-B14F-4D97-AF65-F5344CB8AC3E}">
        <p14:creationId xmlns:p14="http://schemas.microsoft.com/office/powerpoint/2010/main" xmlns="" val="33652388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14334</TotalTime>
  <Words>7449</Words>
  <Application>Microsoft Office PowerPoint</Application>
  <PresentationFormat>Özel</PresentationFormat>
  <Paragraphs>572</Paragraphs>
  <Slides>75</Slides>
  <Notes>0</Notes>
  <HiddenSlides>0</HiddenSlides>
  <MMClips>0</MMClips>
  <ScaleCrop>false</ScaleCrop>
  <HeadingPairs>
    <vt:vector size="4" baseType="variant">
      <vt:variant>
        <vt:lpstr>Tema</vt:lpstr>
      </vt:variant>
      <vt:variant>
        <vt:i4>1</vt:i4>
      </vt:variant>
      <vt:variant>
        <vt:lpstr>Slayt Başlıkları</vt:lpstr>
      </vt:variant>
      <vt:variant>
        <vt:i4>75</vt:i4>
      </vt:variant>
    </vt:vector>
  </HeadingPairs>
  <TitlesOfParts>
    <vt:vector size="76" baseType="lpstr">
      <vt:lpstr>Office Theme</vt:lpstr>
      <vt:lpstr>Slayt 1</vt:lpstr>
      <vt:lpstr>Slayt 2</vt:lpstr>
      <vt:lpstr>Slayt 3</vt:lpstr>
      <vt:lpstr>Slayt 4</vt:lpstr>
      <vt:lpstr>Slayt 5</vt:lpstr>
      <vt:lpstr>Slayt 6</vt:lpstr>
      <vt:lpstr>Slayt 7</vt:lpstr>
      <vt:lpstr>Slayt 8</vt:lpstr>
      <vt:lpstr>Slayt 9</vt:lpstr>
      <vt:lpstr>Slayt 10</vt:lpstr>
      <vt:lpstr>Slayt 11</vt:lpstr>
      <vt:lpstr>Slayt 12</vt:lpstr>
      <vt:lpstr>Slayt 13</vt:lpstr>
      <vt:lpstr>Slayt 14</vt:lpstr>
      <vt:lpstr>Slayt 15</vt:lpstr>
      <vt:lpstr>Slayt 16</vt:lpstr>
      <vt:lpstr>Slayt 17</vt:lpstr>
      <vt:lpstr>Slayt 18</vt:lpstr>
      <vt:lpstr>Slayt 19</vt:lpstr>
      <vt:lpstr>Slayt 20</vt:lpstr>
      <vt:lpstr>Slayt 21</vt:lpstr>
      <vt:lpstr>Slayt 22</vt:lpstr>
      <vt:lpstr>Slayt 23</vt:lpstr>
      <vt:lpstr>Slayt 24</vt:lpstr>
      <vt:lpstr>Slayt 25</vt:lpstr>
      <vt:lpstr>Slayt 26</vt:lpstr>
      <vt:lpstr>Slayt 27</vt:lpstr>
      <vt:lpstr>Slayt 28</vt:lpstr>
      <vt:lpstr>Slayt 29</vt:lpstr>
      <vt:lpstr>Slayt 30</vt:lpstr>
      <vt:lpstr>Slayt 31</vt:lpstr>
      <vt:lpstr>Slayt 32</vt:lpstr>
      <vt:lpstr>Slayt 33</vt:lpstr>
      <vt:lpstr>Slayt 34</vt:lpstr>
      <vt:lpstr>Slayt 35</vt:lpstr>
      <vt:lpstr>Slayt 36</vt:lpstr>
      <vt:lpstr>Slayt 37</vt:lpstr>
      <vt:lpstr>Slayt 38</vt:lpstr>
      <vt:lpstr>Slayt 39</vt:lpstr>
      <vt:lpstr>Slayt 40</vt:lpstr>
      <vt:lpstr>Slayt 41</vt:lpstr>
      <vt:lpstr>Slayt 42</vt:lpstr>
      <vt:lpstr>Slayt 43</vt:lpstr>
      <vt:lpstr>Slayt 44</vt:lpstr>
      <vt:lpstr>Slayt 45</vt:lpstr>
      <vt:lpstr>Slayt 46</vt:lpstr>
      <vt:lpstr>Slayt 47</vt:lpstr>
      <vt:lpstr>Slayt 48</vt:lpstr>
      <vt:lpstr>Slayt 49</vt:lpstr>
      <vt:lpstr>Slayt 50</vt:lpstr>
      <vt:lpstr>Slayt 51</vt:lpstr>
      <vt:lpstr>Slayt 52</vt:lpstr>
      <vt:lpstr>Slayt 53</vt:lpstr>
      <vt:lpstr>Slayt 54</vt:lpstr>
      <vt:lpstr>Slayt 55</vt:lpstr>
      <vt:lpstr>Slayt 56</vt:lpstr>
      <vt:lpstr>Slayt 57</vt:lpstr>
      <vt:lpstr>Slayt 58</vt:lpstr>
      <vt:lpstr>Slayt 59</vt:lpstr>
      <vt:lpstr>Slayt 60</vt:lpstr>
      <vt:lpstr>Slayt 61</vt:lpstr>
      <vt:lpstr>Slayt 62</vt:lpstr>
      <vt:lpstr>Slayt 63</vt:lpstr>
      <vt:lpstr>Slayt 64</vt:lpstr>
      <vt:lpstr>Slayt 65</vt:lpstr>
      <vt:lpstr>Slayt 66</vt:lpstr>
      <vt:lpstr>Slayt 67</vt:lpstr>
      <vt:lpstr>Slayt 68</vt:lpstr>
      <vt:lpstr>Slayt 69</vt:lpstr>
      <vt:lpstr>Slayt 70</vt:lpstr>
      <vt:lpstr>Slayt 71</vt:lpstr>
      <vt:lpstr>Slayt 72</vt:lpstr>
      <vt:lpstr>Slayt 73</vt:lpstr>
      <vt:lpstr>Slayt 74</vt:lpstr>
      <vt:lpstr>Slayt 75</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User</cp:lastModifiedBy>
  <cp:revision>669</cp:revision>
  <cp:lastPrinted>2021-01-20T10:03:38Z</cp:lastPrinted>
  <dcterms:created xsi:type="dcterms:W3CDTF">2020-04-01T16:37:27Z</dcterms:created>
  <dcterms:modified xsi:type="dcterms:W3CDTF">2021-05-21T18:17:20Z</dcterms:modified>
</cp:coreProperties>
</file>