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948" r:id="rId3"/>
    <p:sldId id="315" r:id="rId4"/>
    <p:sldId id="385" r:id="rId5"/>
    <p:sldId id="1111" r:id="rId6"/>
    <p:sldId id="1235" r:id="rId7"/>
    <p:sldId id="1241" r:id="rId8"/>
    <p:sldId id="1242" r:id="rId9"/>
    <p:sldId id="1247" r:id="rId10"/>
    <p:sldId id="1248" r:id="rId11"/>
    <p:sldId id="1243" r:id="rId12"/>
    <p:sldId id="1244" r:id="rId13"/>
    <p:sldId id="1246" r:id="rId14"/>
    <p:sldId id="1245" r:id="rId15"/>
    <p:sldId id="1177" r:id="rId16"/>
    <p:sldId id="1213" r:id="rId17"/>
    <p:sldId id="1214" r:id="rId18"/>
    <p:sldId id="1209" r:id="rId19"/>
    <p:sldId id="1211" r:id="rId20"/>
    <p:sldId id="1212" r:id="rId21"/>
    <p:sldId id="1197" r:id="rId22"/>
    <p:sldId id="1180" r:id="rId23"/>
    <p:sldId id="1184" r:id="rId24"/>
    <p:sldId id="1185" r:id="rId25"/>
    <p:sldId id="1168" r:id="rId26"/>
    <p:sldId id="1171" r:id="rId27"/>
    <p:sldId id="1176" r:id="rId28"/>
    <p:sldId id="1181" r:id="rId29"/>
    <p:sldId id="1182" r:id="rId30"/>
    <p:sldId id="1186" r:id="rId31"/>
    <p:sldId id="1199" r:id="rId32"/>
    <p:sldId id="1200" r:id="rId33"/>
    <p:sldId id="1201" r:id="rId34"/>
    <p:sldId id="1202" r:id="rId35"/>
    <p:sldId id="1226" r:id="rId36"/>
    <p:sldId id="1227" r:id="rId37"/>
    <p:sldId id="1228" r:id="rId38"/>
    <p:sldId id="1231" r:id="rId39"/>
    <p:sldId id="1232" r:id="rId40"/>
    <p:sldId id="1204" r:id="rId41"/>
    <p:sldId id="1206" r:id="rId42"/>
    <p:sldId id="1207" r:id="rId43"/>
    <p:sldId id="1203" r:id="rId44"/>
    <p:sldId id="1205" r:id="rId45"/>
    <p:sldId id="1215" r:id="rId46"/>
    <p:sldId id="1217" r:id="rId47"/>
    <p:sldId id="1218" r:id="rId48"/>
    <p:sldId id="1219" r:id="rId49"/>
    <p:sldId id="1225" r:id="rId50"/>
    <p:sldId id="1194" r:id="rId51"/>
    <p:sldId id="1195" r:id="rId52"/>
    <p:sldId id="1220" r:id="rId53"/>
    <p:sldId id="1223" r:id="rId54"/>
    <p:sldId id="1224" r:id="rId55"/>
    <p:sldId id="1187" r:id="rId56"/>
    <p:sldId id="1188" r:id="rId57"/>
    <p:sldId id="1189" r:id="rId58"/>
    <p:sldId id="1234" r:id="rId59"/>
    <p:sldId id="1192" r:id="rId60"/>
    <p:sldId id="1193" r:id="rId61"/>
    <p:sldId id="940" r:id="rId62"/>
    <p:sldId id="941" r:id="rId63"/>
    <p:sldId id="1172" r:id="rId64"/>
    <p:sldId id="1173" r:id="rId65"/>
    <p:sldId id="290" r:id="rId66"/>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Magan" initials="LM" lastIdx="1" clrIdx="0">
    <p:extLst>
      <p:ext uri="{19B8F6BF-5375-455C-9EA6-DF929625EA0E}">
        <p15:presenceInfo xmlns:p15="http://schemas.microsoft.com/office/powerpoint/2012/main" xmlns="" userId="20ffe8ebb2a540df" providerId="Windows Live"/>
      </p:ext>
    </p:extLst>
  </p:cmAuthor>
  <p:cmAuthor id="2" name="Orla Casey" initials="OC" lastIdx="1" clrIdx="1">
    <p:extLst>
      <p:ext uri="{19B8F6BF-5375-455C-9EA6-DF929625EA0E}">
        <p15:presenceInfo xmlns:p15="http://schemas.microsoft.com/office/powerpoint/2012/main" xmlns="" userId="S::orla@momentumconsulting.ie::ee9f56f0-43a2-47ae-a5b8-d4a7d2f5ce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2A59"/>
    <a:srgbClr val="00A489"/>
    <a:srgbClr val="009FD8"/>
    <a:srgbClr val="40A67A"/>
    <a:srgbClr val="F89D2A"/>
    <a:srgbClr val="A6377D"/>
    <a:srgbClr val="6D3A93"/>
    <a:srgbClr val="FDA81F"/>
    <a:srgbClr val="76C6D3"/>
    <a:srgbClr val="FBC4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81" autoAdjust="0"/>
    <p:restoredTop sz="94712" autoAdjust="0"/>
  </p:normalViewPr>
  <p:slideViewPr>
    <p:cSldViewPr snapToGrid="0" snapToObjects="1">
      <p:cViewPr>
        <p:scale>
          <a:sx n="73" d="100"/>
          <a:sy n="73" d="100"/>
        </p:scale>
        <p:origin x="-144" y="72"/>
      </p:cViewPr>
      <p:guideLst>
        <p:guide orient="horz" pos="2160"/>
        <p:guide pos="3840"/>
      </p:guideLst>
    </p:cSldViewPr>
  </p:slideViewPr>
  <p:notesTextViewPr>
    <p:cViewPr>
      <p:scale>
        <a:sx n="1" d="1"/>
        <a:sy n="1" d="1"/>
      </p:scale>
      <p:origin x="0" y="0"/>
    </p:cViewPr>
  </p:notesTextViewPr>
  <p:sorterViewPr>
    <p:cViewPr>
      <p:scale>
        <a:sx n="58" d="100"/>
        <a:sy n="58" d="100"/>
      </p:scale>
      <p:origin x="0" y="-46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4-06T11:10:20.680" idx="1">
    <p:pos x="2873" y="2763"/>
    <p:text>Hi Laura, just wondering on this -the end of Mod 3 says that this module is on  How to set up a digital social innovation project or business
Perhaps this can be addressed by adding a few slides at the beginning before going straight into partnerships and collaborations</p:text>
    <p:extLst>
      <p:ext uri="{C676402C-5697-4E1C-873F-D02D1690AC5C}">
        <p15:threadingInfo xmlns:p15="http://schemas.microsoft.com/office/powerpoint/2012/main" xmlns="" timeZoneBias="-6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face &amp; Size">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YDSI</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YDSI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25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photo - Blu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DFD371AD-0429-474B-8B37-7238FDC79DB1}"/>
              </a:ext>
            </a:extLst>
          </p:cNvPr>
          <p:cNvSpPr/>
          <p:nvPr userDrawn="1"/>
        </p:nvSpPr>
        <p:spPr>
          <a:xfrm>
            <a:off x="0" y="269"/>
            <a:ext cx="12192000" cy="685773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Picture Placeholder 26">
            <a:extLst>
              <a:ext uri="{FF2B5EF4-FFF2-40B4-BE49-F238E27FC236}">
                <a16:creationId xmlns:a16="http://schemas.microsoft.com/office/drawing/2014/main" xmlns=""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a16="http://schemas.microsoft.com/office/drawing/2014/main" xmlns=""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a16="http://schemas.microsoft.com/office/drawing/2014/main" xmlns=""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a16="http://schemas.microsoft.com/office/drawing/2014/main" xmlns=""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35" name="Rectangle 34">
            <a:extLst>
              <a:ext uri="{FF2B5EF4-FFF2-40B4-BE49-F238E27FC236}">
                <a16:creationId xmlns:a16="http://schemas.microsoft.com/office/drawing/2014/main" xmlns=""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6" name="Straight Connector 35">
            <a:extLst>
              <a:ext uri="{FF2B5EF4-FFF2-40B4-BE49-F238E27FC236}">
                <a16:creationId xmlns:a16="http://schemas.microsoft.com/office/drawing/2014/main" xmlns="" id="{37E7D619-E3A6-DB47-AF46-AD106A3FE12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36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photo - White 2">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xmlns=""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a16="http://schemas.microsoft.com/office/drawing/2014/main" xmlns=""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a16="http://schemas.microsoft.com/office/drawing/2014/main" xmlns=""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a16="http://schemas.microsoft.com/office/drawing/2014/main" xmlns=""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35" name="Rectangle 34">
            <a:extLst>
              <a:ext uri="{FF2B5EF4-FFF2-40B4-BE49-F238E27FC236}">
                <a16:creationId xmlns:a16="http://schemas.microsoft.com/office/drawing/2014/main" xmlns=""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36" name="Straight Connector 35">
            <a:extLst>
              <a:ext uri="{FF2B5EF4-FFF2-40B4-BE49-F238E27FC236}">
                <a16:creationId xmlns:a16="http://schemas.microsoft.com/office/drawing/2014/main" xmlns="" id="{37E7D619-E3A6-DB47-AF46-AD106A3FE12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855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sub headings - Pi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4F400A3D-9332-3E45-9F40-FBDCD97CCAB9}"/>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xmlns=""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a16="http://schemas.microsoft.com/office/drawing/2014/main" xmlns=""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xmlns=""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9" name="Text Placeholder 25">
            <a:extLst>
              <a:ext uri="{FF2B5EF4-FFF2-40B4-BE49-F238E27FC236}">
                <a16:creationId xmlns:a16="http://schemas.microsoft.com/office/drawing/2014/main" xmlns=""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a16="http://schemas.microsoft.com/office/drawing/2014/main" xmlns=""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a16="http://schemas.microsoft.com/office/drawing/2014/main" xmlns=""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a16="http://schemas.microsoft.com/office/drawing/2014/main" xmlns=""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6" name="Straight Connector 25">
            <a:extLst>
              <a:ext uri="{FF2B5EF4-FFF2-40B4-BE49-F238E27FC236}">
                <a16:creationId xmlns:a16="http://schemas.microsoft.com/office/drawing/2014/main" xmlns="" id="{1744A515-4491-7845-BE06-382846733B54}"/>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479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a16="http://schemas.microsoft.com/office/drawing/2014/main" xmlns=""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xmlns=""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9" name="Text Placeholder 25">
            <a:extLst>
              <a:ext uri="{FF2B5EF4-FFF2-40B4-BE49-F238E27FC236}">
                <a16:creationId xmlns:a16="http://schemas.microsoft.com/office/drawing/2014/main" xmlns=""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a16="http://schemas.microsoft.com/office/drawing/2014/main" xmlns=""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a16="http://schemas.microsoft.com/office/drawing/2014/main" xmlns=""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a16="http://schemas.microsoft.com/office/drawing/2014/main" xmlns=""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6" name="Straight Connector 25">
            <a:extLst>
              <a:ext uri="{FF2B5EF4-FFF2-40B4-BE49-F238E27FC236}">
                <a16:creationId xmlns:a16="http://schemas.microsoft.com/office/drawing/2014/main" xmlns="" id="{1744A515-4491-7845-BE06-382846733B54}"/>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80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4777DCA-8E12-E142-BFE8-D66784F8EE15}"/>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xmlns=""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121966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sub headings - White">
    <p:spTree>
      <p:nvGrpSpPr>
        <p:cNvPr id="1" name=""/>
        <p:cNvGrpSpPr/>
        <p:nvPr/>
      </p:nvGrpSpPr>
      <p:grpSpPr>
        <a:xfrm>
          <a:off x="0" y="0"/>
          <a:ext cx="0" cy="0"/>
          <a:chOff x="0" y="0"/>
          <a:chExt cx="0" cy="0"/>
        </a:xfrm>
      </p:grpSpPr>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xmlns=""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2520063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Quote Bubble with Text">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xmlns=""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365465" y="2699434"/>
            <a:ext cx="5168280"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365465" y="1651482"/>
            <a:ext cx="516828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55592CFB-3912-0442-B914-01FFECC6CFA4}"/>
              </a:ext>
            </a:extLst>
          </p:cNvPr>
          <p:cNvGrpSpPr/>
          <p:nvPr userDrawn="1"/>
        </p:nvGrpSpPr>
        <p:grpSpPr>
          <a:xfrm>
            <a:off x="6096000" y="231195"/>
            <a:ext cx="5387212" cy="6395610"/>
            <a:chOff x="585323" y="1281787"/>
            <a:chExt cx="4553837" cy="5406241"/>
          </a:xfrm>
        </p:grpSpPr>
        <p:sp>
          <p:nvSpPr>
            <p:cNvPr id="15" name="Right Triangle 14">
              <a:extLst>
                <a:ext uri="{FF2B5EF4-FFF2-40B4-BE49-F238E27FC236}">
                  <a16:creationId xmlns:a16="http://schemas.microsoft.com/office/drawing/2014/main" xmlns="" id="{CE56B3A4-AF30-D64F-AEDC-4D86AF25484B}"/>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a16="http://schemas.microsoft.com/office/drawing/2014/main" xmlns=""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a16="http://schemas.microsoft.com/office/drawing/2014/main" xmlns=""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a16="http://schemas.microsoft.com/office/drawing/2014/main" xmlns=""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a16="http://schemas.microsoft.com/office/drawing/2014/main" xmlns=""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171335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le Quote Bubble with Text">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xmlns=""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365465" y="2699434"/>
            <a:ext cx="4763578"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365465" y="9384"/>
            <a:ext cx="4763578"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55592CFB-3912-0442-B914-01FFECC6CFA4}"/>
              </a:ext>
            </a:extLst>
          </p:cNvPr>
          <p:cNvGrpSpPr/>
          <p:nvPr userDrawn="1"/>
        </p:nvGrpSpPr>
        <p:grpSpPr>
          <a:xfrm>
            <a:off x="5370791" y="706737"/>
            <a:ext cx="6112421" cy="5920067"/>
            <a:chOff x="585323" y="1281787"/>
            <a:chExt cx="4553837" cy="5406241"/>
          </a:xfrm>
        </p:grpSpPr>
        <p:sp>
          <p:nvSpPr>
            <p:cNvPr id="15" name="Right Triangle 14">
              <a:extLst>
                <a:ext uri="{FF2B5EF4-FFF2-40B4-BE49-F238E27FC236}">
                  <a16:creationId xmlns:a16="http://schemas.microsoft.com/office/drawing/2014/main" xmlns="" id="{CE56B3A4-AF30-D64F-AEDC-4D86AF25484B}"/>
                </a:ext>
              </a:extLst>
            </p:cNvPr>
            <p:cNvSpPr/>
            <p:nvPr/>
          </p:nvSpPr>
          <p:spPr>
            <a:xfrm rot="10800000" flipH="1">
              <a:off x="2334784" y="5738382"/>
              <a:ext cx="1067258" cy="949646"/>
            </a:xfrm>
            <a:prstGeom prst="rtTriangle">
              <a:avLst/>
            </a:prstGeom>
            <a:gradFill>
              <a:gsLst>
                <a:gs pos="41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a16="http://schemas.microsoft.com/office/drawing/2014/main" xmlns=""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a16="http://schemas.microsoft.com/office/drawing/2014/main" xmlns=""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a16="http://schemas.microsoft.com/office/drawing/2014/main" xmlns=""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a16="http://schemas.microsoft.com/office/drawing/2014/main" xmlns=""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641893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bullet with photo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4E472BD2-5F99-F64A-BF81-3C72416FA1ED}"/>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B03C2BA4-F42A-2348-A223-F06043A8BBE1}"/>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0" name="Straight Connector 29">
            <a:extLst>
              <a:ext uri="{FF2B5EF4-FFF2-40B4-BE49-F238E27FC236}">
                <a16:creationId xmlns:a16="http://schemas.microsoft.com/office/drawing/2014/main" xmlns="" id="{2FEF9BFC-EB59-0741-9504-3B1AF873B471}"/>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xmlns="" id="{E3633A5D-3792-1949-8C3B-D92754B77D26}"/>
              </a:ext>
            </a:extLst>
          </p:cNvPr>
          <p:cNvSpPr/>
          <p:nvPr userDrawn="1"/>
        </p:nvSpPr>
        <p:spPr>
          <a:xfrm>
            <a:off x="835544" y="0"/>
            <a:ext cx="10462549" cy="6857999"/>
          </a:xfrm>
          <a:custGeom>
            <a:avLst/>
            <a:gdLst>
              <a:gd name="connsiteX0" fmla="*/ 1458523 w 10462549"/>
              <a:gd name="connsiteY0" fmla="*/ 0 h 6857999"/>
              <a:gd name="connsiteX1" fmla="*/ 9004026 w 10462549"/>
              <a:gd name="connsiteY1" fmla="*/ 0 h 6857999"/>
              <a:gd name="connsiteX2" fmla="*/ 9103559 w 10462549"/>
              <a:gd name="connsiteY2" fmla="*/ 99642 h 6857999"/>
              <a:gd name="connsiteX3" fmla="*/ 10462549 w 10462549"/>
              <a:gd name="connsiteY3" fmla="*/ 3456852 h 6857999"/>
              <a:gd name="connsiteX4" fmla="*/ 9103559 w 10462549"/>
              <a:gd name="connsiteY4" fmla="*/ 6814061 h 6857999"/>
              <a:gd name="connsiteX5" fmla="*/ 9059669 w 10462549"/>
              <a:gd name="connsiteY5" fmla="*/ 6857999 h 6857999"/>
              <a:gd name="connsiteX6" fmla="*/ 1402880 w 10462549"/>
              <a:gd name="connsiteY6" fmla="*/ 6857999 h 6857999"/>
              <a:gd name="connsiteX7" fmla="*/ 1358990 w 10462549"/>
              <a:gd name="connsiteY7" fmla="*/ 6814061 h 6857999"/>
              <a:gd name="connsiteX8" fmla="*/ 0 w 10462549"/>
              <a:gd name="connsiteY8" fmla="*/ 3456852 h 6857999"/>
              <a:gd name="connsiteX9" fmla="*/ 1358990 w 10462549"/>
              <a:gd name="connsiteY9" fmla="*/ 99642 h 6857999"/>
              <a:gd name="connsiteX10" fmla="*/ 1458523 w 10462549"/>
              <a:gd name="connsiteY10" fmla="*/ 0 h 6857999"/>
              <a:gd name="connsiteX11" fmla="*/ 5227813 w 10462549"/>
              <a:gd name="connsiteY11" fmla="*/ 273318 h 6857999"/>
              <a:gd name="connsiteX12" fmla="*/ 1883105 w 10462549"/>
              <a:gd name="connsiteY12" fmla="*/ 3465709 h 6857999"/>
              <a:gd name="connsiteX13" fmla="*/ 5227813 w 10462549"/>
              <a:gd name="connsiteY13" fmla="*/ 6658100 h 6857999"/>
              <a:gd name="connsiteX14" fmla="*/ 8572521 w 10462549"/>
              <a:gd name="connsiteY14" fmla="*/ 3465709 h 6857999"/>
              <a:gd name="connsiteX15" fmla="*/ 5227813 w 10462549"/>
              <a:gd name="connsiteY15" fmla="*/ 27331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2549" h="6857999">
                <a:moveTo>
                  <a:pt x="1458523" y="0"/>
                </a:moveTo>
                <a:lnTo>
                  <a:pt x="9004026" y="0"/>
                </a:lnTo>
                <a:lnTo>
                  <a:pt x="9103559" y="99642"/>
                </a:lnTo>
                <a:cubicBezTo>
                  <a:pt x="9947923" y="986343"/>
                  <a:pt x="10462549" y="2164236"/>
                  <a:pt x="10462549" y="3456852"/>
                </a:cubicBezTo>
                <a:cubicBezTo>
                  <a:pt x="10462549" y="4749468"/>
                  <a:pt x="9947923" y="5927361"/>
                  <a:pt x="9103559" y="6814061"/>
                </a:cubicBezTo>
                <a:lnTo>
                  <a:pt x="9059669" y="6857999"/>
                </a:lnTo>
                <a:lnTo>
                  <a:pt x="1402880" y="6857999"/>
                </a:lnTo>
                <a:lnTo>
                  <a:pt x="1358990" y="6814061"/>
                </a:lnTo>
                <a:cubicBezTo>
                  <a:pt x="514626" y="5927361"/>
                  <a:pt x="0" y="4749468"/>
                  <a:pt x="0" y="3456852"/>
                </a:cubicBezTo>
                <a:cubicBezTo>
                  <a:pt x="0" y="2164236"/>
                  <a:pt x="514626" y="986343"/>
                  <a:pt x="1358990" y="99642"/>
                </a:cubicBezTo>
                <a:lnTo>
                  <a:pt x="1458523" y="0"/>
                </a:lnTo>
                <a:close/>
                <a:moveTo>
                  <a:pt x="5227813" y="273318"/>
                </a:moveTo>
                <a:cubicBezTo>
                  <a:pt x="3380581" y="273318"/>
                  <a:pt x="1883105" y="1702601"/>
                  <a:pt x="1883105" y="3465709"/>
                </a:cubicBezTo>
                <a:cubicBezTo>
                  <a:pt x="1883105" y="5228818"/>
                  <a:pt x="3380581" y="6658100"/>
                  <a:pt x="5227813" y="6658100"/>
                </a:cubicBezTo>
                <a:cubicBezTo>
                  <a:pt x="7075045" y="6658100"/>
                  <a:pt x="8572521" y="5228818"/>
                  <a:pt x="8572521" y="3465709"/>
                </a:cubicBezTo>
                <a:cubicBezTo>
                  <a:pt x="8572521" y="1702601"/>
                  <a:pt x="7075045" y="273318"/>
                  <a:pt x="5227813" y="273318"/>
                </a:cubicBez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xmlns="" id="{EC0CC9C5-BAF9-4C4D-BF5D-018260387B24}"/>
              </a:ext>
            </a:extLst>
          </p:cNvPr>
          <p:cNvSpPr/>
          <p:nvPr userDrawn="1"/>
        </p:nvSpPr>
        <p:spPr>
          <a:xfrm>
            <a:off x="1628273" y="557463"/>
            <a:ext cx="8935453" cy="5690787"/>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Picture Placeholder 51">
            <a:extLst>
              <a:ext uri="{FF2B5EF4-FFF2-40B4-BE49-F238E27FC236}">
                <a16:creationId xmlns:a16="http://schemas.microsoft.com/office/drawing/2014/main" xmlns="" id="{09C09A60-4AC3-524A-84FC-4913FB51A720}"/>
              </a:ext>
            </a:extLst>
          </p:cNvPr>
          <p:cNvSpPr>
            <a:spLocks noGrp="1"/>
          </p:cNvSpPr>
          <p:nvPr>
            <p:ph type="pic" sz="quarter" idx="10"/>
          </p:nvPr>
        </p:nvSpPr>
        <p:spPr>
          <a:xfrm>
            <a:off x="203667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3" name="Rectangle 52">
            <a:extLst>
              <a:ext uri="{FF2B5EF4-FFF2-40B4-BE49-F238E27FC236}">
                <a16:creationId xmlns:a16="http://schemas.microsoft.com/office/drawing/2014/main" xmlns="" id="{E3B7744D-1808-2A44-AEF9-7E8022C73EAC}"/>
              </a:ext>
            </a:extLst>
          </p:cNvPr>
          <p:cNvSpPr/>
          <p:nvPr userDrawn="1"/>
        </p:nvSpPr>
        <p:spPr>
          <a:xfrm>
            <a:off x="287521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23">
            <a:extLst>
              <a:ext uri="{FF2B5EF4-FFF2-40B4-BE49-F238E27FC236}">
                <a16:creationId xmlns:a16="http://schemas.microsoft.com/office/drawing/2014/main" xmlns="" id="{BFEF5DF2-7014-0946-9BB0-5E6E0EC62065}"/>
              </a:ext>
            </a:extLst>
          </p:cNvPr>
          <p:cNvSpPr>
            <a:spLocks noGrp="1"/>
          </p:cNvSpPr>
          <p:nvPr>
            <p:ph type="body" sz="quarter" idx="14" hasCustomPrompt="1"/>
          </p:nvPr>
        </p:nvSpPr>
        <p:spPr>
          <a:xfrm>
            <a:off x="228775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55" name="Text Placeholder 25">
            <a:extLst>
              <a:ext uri="{FF2B5EF4-FFF2-40B4-BE49-F238E27FC236}">
                <a16:creationId xmlns:a16="http://schemas.microsoft.com/office/drawing/2014/main" xmlns="" id="{0B91CD3E-AB8D-B64A-933C-77902AF5C69A}"/>
              </a:ext>
            </a:extLst>
          </p:cNvPr>
          <p:cNvSpPr>
            <a:spLocks noGrp="1"/>
          </p:cNvSpPr>
          <p:nvPr>
            <p:ph type="body" sz="quarter" idx="15" hasCustomPrompt="1"/>
          </p:nvPr>
        </p:nvSpPr>
        <p:spPr>
          <a:xfrm>
            <a:off x="228775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56" name="Text Placeholder 25">
            <a:extLst>
              <a:ext uri="{FF2B5EF4-FFF2-40B4-BE49-F238E27FC236}">
                <a16:creationId xmlns:a16="http://schemas.microsoft.com/office/drawing/2014/main" xmlns="" id="{5A577084-F618-A640-9B32-5728B4024243}"/>
              </a:ext>
            </a:extLst>
          </p:cNvPr>
          <p:cNvSpPr>
            <a:spLocks noGrp="1"/>
          </p:cNvSpPr>
          <p:nvPr>
            <p:ph type="body" sz="quarter" idx="16" hasCustomPrompt="1"/>
          </p:nvPr>
        </p:nvSpPr>
        <p:spPr>
          <a:xfrm>
            <a:off x="287521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57" name="Picture Placeholder 56">
            <a:extLst>
              <a:ext uri="{FF2B5EF4-FFF2-40B4-BE49-F238E27FC236}">
                <a16:creationId xmlns:a16="http://schemas.microsoft.com/office/drawing/2014/main" xmlns="" id="{BC507682-635E-524F-9469-B45BAB70F692}"/>
              </a:ext>
            </a:extLst>
          </p:cNvPr>
          <p:cNvSpPr>
            <a:spLocks noGrp="1"/>
          </p:cNvSpPr>
          <p:nvPr>
            <p:ph type="pic" sz="quarter" idx="17"/>
          </p:nvPr>
        </p:nvSpPr>
        <p:spPr>
          <a:xfrm>
            <a:off x="476545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8" name="Rectangle 57">
            <a:extLst>
              <a:ext uri="{FF2B5EF4-FFF2-40B4-BE49-F238E27FC236}">
                <a16:creationId xmlns:a16="http://schemas.microsoft.com/office/drawing/2014/main" xmlns="" id="{3A96A8F3-57B6-3F4C-BB5D-22D43AB19DA4}"/>
              </a:ext>
            </a:extLst>
          </p:cNvPr>
          <p:cNvSpPr/>
          <p:nvPr userDrawn="1"/>
        </p:nvSpPr>
        <p:spPr>
          <a:xfrm>
            <a:off x="560399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 Placeholder 23">
            <a:extLst>
              <a:ext uri="{FF2B5EF4-FFF2-40B4-BE49-F238E27FC236}">
                <a16:creationId xmlns:a16="http://schemas.microsoft.com/office/drawing/2014/main" xmlns="" id="{85A2B22F-9426-BF4F-B4DE-B77B9B10D60A}"/>
              </a:ext>
            </a:extLst>
          </p:cNvPr>
          <p:cNvSpPr>
            <a:spLocks noGrp="1"/>
          </p:cNvSpPr>
          <p:nvPr>
            <p:ph type="body" sz="quarter" idx="18" hasCustomPrompt="1"/>
          </p:nvPr>
        </p:nvSpPr>
        <p:spPr>
          <a:xfrm>
            <a:off x="501653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0" name="Text Placeholder 25">
            <a:extLst>
              <a:ext uri="{FF2B5EF4-FFF2-40B4-BE49-F238E27FC236}">
                <a16:creationId xmlns:a16="http://schemas.microsoft.com/office/drawing/2014/main" xmlns="" id="{B42D8ADB-FFF1-C84B-AA49-86F1493F4FF5}"/>
              </a:ext>
            </a:extLst>
          </p:cNvPr>
          <p:cNvSpPr>
            <a:spLocks noGrp="1"/>
          </p:cNvSpPr>
          <p:nvPr>
            <p:ph type="body" sz="quarter" idx="19" hasCustomPrompt="1"/>
          </p:nvPr>
        </p:nvSpPr>
        <p:spPr>
          <a:xfrm>
            <a:off x="501653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1" name="Text Placeholder 25">
            <a:extLst>
              <a:ext uri="{FF2B5EF4-FFF2-40B4-BE49-F238E27FC236}">
                <a16:creationId xmlns:a16="http://schemas.microsoft.com/office/drawing/2014/main" xmlns="" id="{5B11073F-5693-B645-B49F-4D025581383A}"/>
              </a:ext>
            </a:extLst>
          </p:cNvPr>
          <p:cNvSpPr>
            <a:spLocks noGrp="1"/>
          </p:cNvSpPr>
          <p:nvPr>
            <p:ph type="body" sz="quarter" idx="20" hasCustomPrompt="1"/>
          </p:nvPr>
        </p:nvSpPr>
        <p:spPr>
          <a:xfrm>
            <a:off x="560399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62" name="Picture Placeholder 61">
            <a:extLst>
              <a:ext uri="{FF2B5EF4-FFF2-40B4-BE49-F238E27FC236}">
                <a16:creationId xmlns:a16="http://schemas.microsoft.com/office/drawing/2014/main" xmlns="" id="{C54123EA-C5AD-C446-8F8B-8C752ED01F40}"/>
              </a:ext>
            </a:extLst>
          </p:cNvPr>
          <p:cNvSpPr>
            <a:spLocks noGrp="1"/>
          </p:cNvSpPr>
          <p:nvPr>
            <p:ph type="pic" sz="quarter" idx="21"/>
          </p:nvPr>
        </p:nvSpPr>
        <p:spPr>
          <a:xfrm>
            <a:off x="7569410"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63" name="Rectangle 62">
            <a:extLst>
              <a:ext uri="{FF2B5EF4-FFF2-40B4-BE49-F238E27FC236}">
                <a16:creationId xmlns:a16="http://schemas.microsoft.com/office/drawing/2014/main" xmlns="" id="{57F3C7DF-517C-7B4F-A61B-277D9688EC6E}"/>
              </a:ext>
            </a:extLst>
          </p:cNvPr>
          <p:cNvSpPr/>
          <p:nvPr userDrawn="1"/>
        </p:nvSpPr>
        <p:spPr>
          <a:xfrm>
            <a:off x="8407944"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 Placeholder 23">
            <a:extLst>
              <a:ext uri="{FF2B5EF4-FFF2-40B4-BE49-F238E27FC236}">
                <a16:creationId xmlns:a16="http://schemas.microsoft.com/office/drawing/2014/main" xmlns="" id="{B9DCC318-FDAC-E64C-90D6-A8E9036C7A8B}"/>
              </a:ext>
            </a:extLst>
          </p:cNvPr>
          <p:cNvSpPr>
            <a:spLocks noGrp="1"/>
          </p:cNvSpPr>
          <p:nvPr>
            <p:ph type="body" sz="quarter" idx="22" hasCustomPrompt="1"/>
          </p:nvPr>
        </p:nvSpPr>
        <p:spPr>
          <a:xfrm>
            <a:off x="7820489"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5" name="Text Placeholder 25">
            <a:extLst>
              <a:ext uri="{FF2B5EF4-FFF2-40B4-BE49-F238E27FC236}">
                <a16:creationId xmlns:a16="http://schemas.microsoft.com/office/drawing/2014/main" xmlns="" id="{A5B33296-B500-BA4D-87B2-689F24491DDE}"/>
              </a:ext>
            </a:extLst>
          </p:cNvPr>
          <p:cNvSpPr>
            <a:spLocks noGrp="1"/>
          </p:cNvSpPr>
          <p:nvPr>
            <p:ph type="body" sz="quarter" idx="23" hasCustomPrompt="1"/>
          </p:nvPr>
        </p:nvSpPr>
        <p:spPr>
          <a:xfrm>
            <a:off x="7820488"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6" name="Text Placeholder 25">
            <a:extLst>
              <a:ext uri="{FF2B5EF4-FFF2-40B4-BE49-F238E27FC236}">
                <a16:creationId xmlns:a16="http://schemas.microsoft.com/office/drawing/2014/main" xmlns="" id="{424E45D8-890A-4043-97BB-434C13CECC03}"/>
              </a:ext>
            </a:extLst>
          </p:cNvPr>
          <p:cNvSpPr>
            <a:spLocks noGrp="1"/>
          </p:cNvSpPr>
          <p:nvPr>
            <p:ph type="body" sz="quarter" idx="24" hasCustomPrompt="1"/>
          </p:nvPr>
        </p:nvSpPr>
        <p:spPr>
          <a:xfrm>
            <a:off x="8407945"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Tree>
    <p:extLst>
      <p:ext uri="{BB962C8B-B14F-4D97-AF65-F5344CB8AC3E}">
        <p14:creationId xmlns:p14="http://schemas.microsoft.com/office/powerpoint/2010/main" val="2880991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with text - pink &amp; gre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FDD14410-94CE-F048-AD69-2BCCEC668E3F}"/>
              </a:ext>
            </a:extLst>
          </p:cNvPr>
          <p:cNvSpPr/>
          <p:nvPr userDrawn="1"/>
        </p:nvSpPr>
        <p:spPr>
          <a:xfrm>
            <a:off x="6753" y="0"/>
            <a:ext cx="8764172"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xmlns=""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a16="http://schemas.microsoft.com/office/drawing/2014/main" xmlns=""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a16="http://schemas.microsoft.com/office/drawing/2014/main" xmlns=""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6" name="Rectangle 25">
            <a:extLst>
              <a:ext uri="{FF2B5EF4-FFF2-40B4-BE49-F238E27FC236}">
                <a16:creationId xmlns:a16="http://schemas.microsoft.com/office/drawing/2014/main" xmlns=""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7" name="Straight Connector 26">
            <a:extLst>
              <a:ext uri="{FF2B5EF4-FFF2-40B4-BE49-F238E27FC236}">
                <a16:creationId xmlns:a16="http://schemas.microsoft.com/office/drawing/2014/main" xmlns="" id="{B2D2726A-A957-A44F-A3CD-5D7B9D10A947}"/>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xmlns=""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5486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YDSI</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267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photo with text - white &amp; gre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FDD14410-94CE-F048-AD69-2BCCEC668E3F}"/>
              </a:ext>
            </a:extLst>
          </p:cNvPr>
          <p:cNvSpPr/>
          <p:nvPr userDrawn="1"/>
        </p:nvSpPr>
        <p:spPr>
          <a:xfrm>
            <a:off x="6753" y="0"/>
            <a:ext cx="8764172"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xmlns=""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a16="http://schemas.microsoft.com/office/drawing/2014/main" xmlns=""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a16="http://schemas.microsoft.com/office/drawing/2014/main" xmlns=""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6" name="Rectangle 25">
            <a:extLst>
              <a:ext uri="{FF2B5EF4-FFF2-40B4-BE49-F238E27FC236}">
                <a16:creationId xmlns:a16="http://schemas.microsoft.com/office/drawing/2014/main" xmlns=""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7" name="Straight Connector 26">
            <a:extLst>
              <a:ext uri="{FF2B5EF4-FFF2-40B4-BE49-F238E27FC236}">
                <a16:creationId xmlns:a16="http://schemas.microsoft.com/office/drawing/2014/main" xmlns="" id="{B2D2726A-A957-A44F-A3CD-5D7B9D10A947}"/>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xmlns=""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5563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hotos with text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E40FA1C-9BA0-6E46-A97B-FC325F8601F6}"/>
              </a:ext>
            </a:extLst>
          </p:cNvPr>
          <p:cNvSpPr/>
          <p:nvPr userDrawn="1"/>
        </p:nvSpPr>
        <p:spPr>
          <a:xfrm>
            <a:off x="20821"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44902FF-2ECE-C741-A654-9E32083BE90A}"/>
              </a:ext>
            </a:extLst>
          </p:cNvPr>
          <p:cNvSpPr/>
          <p:nvPr userDrawn="1"/>
        </p:nvSpPr>
        <p:spPr>
          <a:xfrm>
            <a:off x="4149969" y="0"/>
            <a:ext cx="3404382"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xmlns=""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a16="http://schemas.microsoft.com/office/drawing/2014/main" xmlns=""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a16="http://schemas.microsoft.com/office/drawing/2014/main" xmlns=""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a16="http://schemas.microsoft.com/office/drawing/2014/main" xmlns=""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4592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speech bubble on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E40FA1C-9BA0-6E46-A97B-FC325F8601F6}"/>
              </a:ext>
            </a:extLst>
          </p:cNvPr>
          <p:cNvSpPr/>
          <p:nvPr userDrawn="1"/>
        </p:nvSpPr>
        <p:spPr>
          <a:xfrm>
            <a:off x="1" y="0"/>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xmlns=""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a16="http://schemas.microsoft.com/office/drawing/2014/main" xmlns=""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a16="http://schemas.microsoft.com/office/drawing/2014/main" xmlns=""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a16="http://schemas.microsoft.com/office/drawing/2014/main" xmlns=""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a16="http://schemas.microsoft.com/office/drawing/2014/main" xmlns=""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a16="http://schemas.microsoft.com/office/drawing/2014/main" xmlns=""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3431286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speech bubble on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E40FA1C-9BA0-6E46-A97B-FC325F8601F6}"/>
              </a:ext>
            </a:extLst>
          </p:cNvPr>
          <p:cNvSpPr/>
          <p:nvPr userDrawn="1"/>
        </p:nvSpPr>
        <p:spPr>
          <a:xfrm>
            <a:off x="1" y="0"/>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xmlns=""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a16="http://schemas.microsoft.com/office/drawing/2014/main" xmlns=""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a16="http://schemas.microsoft.com/office/drawing/2014/main" xmlns=""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a16="http://schemas.microsoft.com/office/drawing/2014/main" xmlns=""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a16="http://schemas.microsoft.com/office/drawing/2014/main" xmlns=""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a16="http://schemas.microsoft.com/office/drawing/2014/main" xmlns=""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2305659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photos with text - pink &amp;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44902FF-2ECE-C741-A654-9E32083BE90A}"/>
              </a:ext>
            </a:extLst>
          </p:cNvPr>
          <p:cNvSpPr/>
          <p:nvPr userDrawn="1"/>
        </p:nvSpPr>
        <p:spPr>
          <a:xfrm>
            <a:off x="0" y="0"/>
            <a:ext cx="6542926"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xmlns=""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a16="http://schemas.microsoft.com/office/drawing/2014/main" xmlns=""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a16="http://schemas.microsoft.com/office/drawing/2014/main" xmlns=""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a16="http://schemas.microsoft.com/office/drawing/2014/main" xmlns=""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73988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photos with text - pi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739C2D5-9B62-F44C-AE77-E17DC6AF599F}"/>
              </a:ext>
            </a:extLst>
          </p:cNvPr>
          <p:cNvSpPr/>
          <p:nvPr userDrawn="1"/>
        </p:nvSpPr>
        <p:spPr>
          <a:xfrm>
            <a:off x="0" y="0"/>
            <a:ext cx="1219199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a16="http://schemas.microsoft.com/office/drawing/2014/main" xmlns="" id="{809D33F3-FB45-8D45-8485-CCF42281C0E6}"/>
              </a:ext>
            </a:extLst>
          </p:cNvPr>
          <p:cNvCxnSpPr>
            <a:cxnSpLocks/>
          </p:cNvCxnSpPr>
          <p:nvPr userDrawn="1"/>
        </p:nvCxnSpPr>
        <p:spPr>
          <a:xfrm>
            <a:off x="386062" y="6472844"/>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xmlns=""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a16="http://schemas.microsoft.com/office/drawing/2014/main" xmlns=""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a16="http://schemas.microsoft.com/office/drawing/2014/main" xmlns=""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xmlns=""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24917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hotos with text -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809D33F3-FB45-8D45-8485-CCF42281C0E6}"/>
              </a:ext>
            </a:extLst>
          </p:cNvPr>
          <p:cNvCxnSpPr>
            <a:cxnSpLocks/>
          </p:cNvCxnSpPr>
          <p:nvPr userDrawn="1"/>
        </p:nvCxnSpPr>
        <p:spPr>
          <a:xfrm>
            <a:off x="386062" y="6472844"/>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xmlns=""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a16="http://schemas.microsoft.com/office/drawing/2014/main" xmlns=""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a16="http://schemas.microsoft.com/office/drawing/2014/main" xmlns=""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xmlns=""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684658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Photo - Text - Pink">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xmlns="" id="{A29B84BE-DED7-D945-AD63-CA83E82C61F4}"/>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a16="http://schemas.microsoft.com/office/drawing/2014/main" xmlns=""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33D5A26C-46D6-5D4A-B571-4E35E67E854A}"/>
              </a:ext>
            </a:extLst>
          </p:cNvPr>
          <p:cNvSpPr>
            <a:spLocks noGrp="1"/>
          </p:cNvSpPr>
          <p:nvPr>
            <p:ph type="body" sz="quarter" idx="14" hasCustomPrompt="1"/>
          </p:nvPr>
        </p:nvSpPr>
        <p:spPr>
          <a:xfrm>
            <a:off x="5359398" y="2230946"/>
            <a:ext cx="4953000"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97821476-5344-9F41-A78C-ACED2A145F15}"/>
              </a:ext>
            </a:extLst>
          </p:cNvPr>
          <p:cNvSpPr>
            <a:spLocks noGrp="1"/>
          </p:cNvSpPr>
          <p:nvPr>
            <p:ph type="body" sz="quarter" idx="15" hasCustomPrompt="1"/>
          </p:nvPr>
        </p:nvSpPr>
        <p:spPr>
          <a:xfrm>
            <a:off x="5359400" y="3431298"/>
            <a:ext cx="4953000"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xmlns="" id="{173BCA9B-BF52-9E4D-BEAA-66A3BFABE79F}"/>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1" name="Picture Placeholder 30">
            <a:extLst>
              <a:ext uri="{FF2B5EF4-FFF2-40B4-BE49-F238E27FC236}">
                <a16:creationId xmlns:a16="http://schemas.microsoft.com/office/drawing/2014/main" xmlns=""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a16="http://schemas.microsoft.com/office/drawing/2014/main" xmlns=""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5562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Photo - Text - White">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xmlns=""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33D5A26C-46D6-5D4A-B571-4E35E67E854A}"/>
              </a:ext>
            </a:extLst>
          </p:cNvPr>
          <p:cNvSpPr>
            <a:spLocks noGrp="1"/>
          </p:cNvSpPr>
          <p:nvPr>
            <p:ph type="body" sz="quarter" idx="14" hasCustomPrompt="1"/>
          </p:nvPr>
        </p:nvSpPr>
        <p:spPr>
          <a:xfrm>
            <a:off x="5621950" y="855235"/>
            <a:ext cx="4953000"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97821476-5344-9F41-A78C-ACED2A145F15}"/>
              </a:ext>
            </a:extLst>
          </p:cNvPr>
          <p:cNvSpPr>
            <a:spLocks noGrp="1"/>
          </p:cNvSpPr>
          <p:nvPr>
            <p:ph type="body" sz="quarter" idx="15" hasCustomPrompt="1"/>
          </p:nvPr>
        </p:nvSpPr>
        <p:spPr>
          <a:xfrm>
            <a:off x="5621952" y="2055587"/>
            <a:ext cx="4953000"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xmlns="" id="{173BCA9B-BF52-9E4D-BEAA-66A3BFABE79F}"/>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1" name="Picture Placeholder 30">
            <a:extLst>
              <a:ext uri="{FF2B5EF4-FFF2-40B4-BE49-F238E27FC236}">
                <a16:creationId xmlns:a16="http://schemas.microsoft.com/office/drawing/2014/main" xmlns=""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a16="http://schemas.microsoft.com/office/drawing/2014/main" xmlns=""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9549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slide - 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D88E728-CD00-6E4C-B969-3123D20CBAD1}"/>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xmlns=""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3429000"/>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9F874D67-6A5A-AB43-9288-2D225984CDB6}"/>
              </a:ext>
            </a:extLst>
          </p:cNvPr>
          <p:cNvSpPr>
            <a:spLocks noGrp="1"/>
          </p:cNvSpPr>
          <p:nvPr>
            <p:ph type="body" sz="quarter" idx="16" hasCustomPrompt="1"/>
          </p:nvPr>
        </p:nvSpPr>
        <p:spPr>
          <a:xfrm>
            <a:off x="6223065" y="3428941"/>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12397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xmlns="" id="{D0E02D54-D61B-544E-8988-ACF1FD011E4D}"/>
              </a:ext>
            </a:extLst>
          </p:cNvPr>
          <p:cNvSpPr/>
          <p:nvPr userDrawn="1"/>
        </p:nvSpPr>
        <p:spPr>
          <a:xfrm rot="10800000" flipH="1">
            <a:off x="2166368" y="5734609"/>
            <a:ext cx="1108545" cy="986383"/>
          </a:xfrm>
          <a:prstGeom prst="rtTriangle">
            <a:avLst/>
          </a:prstGeom>
          <a:gradFill>
            <a:gsLst>
              <a:gs pos="43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1" name="Freeform 30">
            <a:extLst>
              <a:ext uri="{FF2B5EF4-FFF2-40B4-BE49-F238E27FC236}">
                <a16:creationId xmlns:a16="http://schemas.microsoft.com/office/drawing/2014/main" xmlns="" id="{6666FF95-22AA-4A49-90DA-746143A18008}"/>
              </a:ext>
            </a:extLst>
          </p:cNvPr>
          <p:cNvSpPr/>
          <p:nvPr userDrawn="1"/>
        </p:nvSpPr>
        <p:spPr>
          <a:xfrm>
            <a:off x="349228" y="1131575"/>
            <a:ext cx="2498448" cy="3312306"/>
          </a:xfrm>
          <a:custGeom>
            <a:avLst/>
            <a:gdLst>
              <a:gd name="connsiteX0" fmla="*/ 1940230 w 2384351"/>
              <a:gd name="connsiteY0" fmla="*/ 0 h 3161043"/>
              <a:gd name="connsiteX1" fmla="*/ 1943692 w 2384351"/>
              <a:gd name="connsiteY1" fmla="*/ 3809 h 3161043"/>
              <a:gd name="connsiteX2" fmla="*/ 2384351 w 2384351"/>
              <a:gd name="connsiteY2" fmla="*/ 1231303 h 3161043"/>
              <a:gd name="connsiteX3" fmla="*/ 454611 w 2384351"/>
              <a:gd name="connsiteY3" fmla="*/ 3161043 h 3161043"/>
              <a:gd name="connsiteX4" fmla="*/ 257306 w 2384351"/>
              <a:gd name="connsiteY4" fmla="*/ 3151080 h 3161043"/>
              <a:gd name="connsiteX5" fmla="*/ 191994 w 2384351"/>
              <a:gd name="connsiteY5" fmla="*/ 3141113 h 3161043"/>
              <a:gd name="connsiteX6" fmla="*/ 177366 w 2384351"/>
              <a:gd name="connsiteY6" fmla="*/ 3110747 h 3161043"/>
              <a:gd name="connsiteX7" fmla="*/ 0 w 2384351"/>
              <a:gd name="connsiteY7" fmla="*/ 2232221 h 3161043"/>
              <a:gd name="connsiteX8" fmla="*/ 1802136 w 2384351"/>
              <a:gd name="connsiteY8" fmla="*/ 21075 h 3161043"/>
              <a:gd name="connsiteX9" fmla="*/ 1940230 w 2384351"/>
              <a:gd name="connsiteY9" fmla="*/ 0 h 316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351" h="3161043">
                <a:moveTo>
                  <a:pt x="1940230" y="0"/>
                </a:moveTo>
                <a:lnTo>
                  <a:pt x="1943692" y="3809"/>
                </a:lnTo>
                <a:cubicBezTo>
                  <a:pt x="2218981" y="337382"/>
                  <a:pt x="2384351" y="765030"/>
                  <a:pt x="2384351" y="1231303"/>
                </a:cubicBezTo>
                <a:cubicBezTo>
                  <a:pt x="2384351" y="2297069"/>
                  <a:pt x="1520377" y="3161043"/>
                  <a:pt x="454611" y="3161043"/>
                </a:cubicBezTo>
                <a:cubicBezTo>
                  <a:pt x="388001" y="3161043"/>
                  <a:pt x="322179" y="3157668"/>
                  <a:pt x="257306" y="3151080"/>
                </a:cubicBezTo>
                <a:lnTo>
                  <a:pt x="191994" y="3141113"/>
                </a:lnTo>
                <a:lnTo>
                  <a:pt x="177366" y="3110747"/>
                </a:lnTo>
                <a:cubicBezTo>
                  <a:pt x="63156" y="2840724"/>
                  <a:pt x="0" y="2543848"/>
                  <a:pt x="0" y="2232221"/>
                </a:cubicBezTo>
                <a:cubicBezTo>
                  <a:pt x="0" y="1141528"/>
                  <a:pt x="773659" y="231532"/>
                  <a:pt x="1802136" y="21075"/>
                </a:cubicBezTo>
                <a:lnTo>
                  <a:pt x="1940230" y="0"/>
                </a:lnTo>
                <a:close/>
              </a:path>
            </a:pathLst>
          </a:custGeom>
          <a:solidFill>
            <a:srgbClr val="703B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2" name="Freeform 31">
            <a:extLst>
              <a:ext uri="{FF2B5EF4-FFF2-40B4-BE49-F238E27FC236}">
                <a16:creationId xmlns:a16="http://schemas.microsoft.com/office/drawing/2014/main" xmlns="" id="{4A31B62C-C5DD-B246-A069-FEABDF4206B9}"/>
              </a:ext>
            </a:extLst>
          </p:cNvPr>
          <p:cNvSpPr/>
          <p:nvPr userDrawn="1"/>
        </p:nvSpPr>
        <p:spPr>
          <a:xfrm>
            <a:off x="550409" y="1105609"/>
            <a:ext cx="4528824" cy="4730005"/>
          </a:xfrm>
          <a:custGeom>
            <a:avLst/>
            <a:gdLst>
              <a:gd name="connsiteX0" fmla="*/ 2065006 w 4322006"/>
              <a:gd name="connsiteY0" fmla="*/ 0 h 4514000"/>
              <a:gd name="connsiteX1" fmla="*/ 4322006 w 4322006"/>
              <a:gd name="connsiteY1" fmla="*/ 2257000 h 4514000"/>
              <a:gd name="connsiteX2" fmla="*/ 2065006 w 4322006"/>
              <a:gd name="connsiteY2" fmla="*/ 4514000 h 4514000"/>
              <a:gd name="connsiteX3" fmla="*/ 80414 w 4322006"/>
              <a:gd name="connsiteY3" fmla="*/ 3332820 h 4514000"/>
              <a:gd name="connsiteX4" fmla="*/ 0 w 4322006"/>
              <a:gd name="connsiteY4" fmla="*/ 3165892 h 4514000"/>
              <a:gd name="connsiteX5" fmla="*/ 65312 w 4322006"/>
              <a:gd name="connsiteY5" fmla="*/ 3175859 h 4514000"/>
              <a:gd name="connsiteX6" fmla="*/ 262617 w 4322006"/>
              <a:gd name="connsiteY6" fmla="*/ 3185822 h 4514000"/>
              <a:gd name="connsiteX7" fmla="*/ 2192357 w 4322006"/>
              <a:gd name="connsiteY7" fmla="*/ 1256082 h 4514000"/>
              <a:gd name="connsiteX8" fmla="*/ 1751698 w 4322006"/>
              <a:gd name="connsiteY8" fmla="*/ 28588 h 4514000"/>
              <a:gd name="connsiteX9" fmla="*/ 1748236 w 4322006"/>
              <a:gd name="connsiteY9" fmla="*/ 24779 h 4514000"/>
              <a:gd name="connsiteX10" fmla="*/ 1834241 w 4322006"/>
              <a:gd name="connsiteY10" fmla="*/ 11653 h 4514000"/>
              <a:gd name="connsiteX11" fmla="*/ 2065006 w 4322006"/>
              <a:gd name="connsiteY11" fmla="*/ 0 h 45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006" h="4514000">
                <a:moveTo>
                  <a:pt x="2065006" y="0"/>
                </a:moveTo>
                <a:cubicBezTo>
                  <a:pt x="3311513" y="0"/>
                  <a:pt x="4322006" y="1010493"/>
                  <a:pt x="4322006" y="2257000"/>
                </a:cubicBezTo>
                <a:cubicBezTo>
                  <a:pt x="4322006" y="3503507"/>
                  <a:pt x="3311513" y="4514000"/>
                  <a:pt x="2065006" y="4514000"/>
                </a:cubicBezTo>
                <a:cubicBezTo>
                  <a:pt x="1208033" y="4514000"/>
                  <a:pt x="462612" y="4036384"/>
                  <a:pt x="80414" y="3332820"/>
                </a:cubicBezTo>
                <a:lnTo>
                  <a:pt x="0" y="3165892"/>
                </a:lnTo>
                <a:lnTo>
                  <a:pt x="65312" y="3175859"/>
                </a:lnTo>
                <a:cubicBezTo>
                  <a:pt x="130185" y="3182447"/>
                  <a:pt x="196007" y="3185822"/>
                  <a:pt x="262617" y="3185822"/>
                </a:cubicBezTo>
                <a:cubicBezTo>
                  <a:pt x="1328383" y="3185822"/>
                  <a:pt x="2192357" y="2321848"/>
                  <a:pt x="2192357" y="1256082"/>
                </a:cubicBezTo>
                <a:cubicBezTo>
                  <a:pt x="2192357" y="789809"/>
                  <a:pt x="2026987" y="362161"/>
                  <a:pt x="1751698" y="28588"/>
                </a:cubicBezTo>
                <a:lnTo>
                  <a:pt x="1748236" y="24779"/>
                </a:lnTo>
                <a:lnTo>
                  <a:pt x="1834241" y="11653"/>
                </a:lnTo>
                <a:cubicBezTo>
                  <a:pt x="1910115" y="3947"/>
                  <a:pt x="1987100" y="0"/>
                  <a:pt x="2065006"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3" name="Freeform 32">
            <a:extLst>
              <a:ext uri="{FF2B5EF4-FFF2-40B4-BE49-F238E27FC236}">
                <a16:creationId xmlns:a16="http://schemas.microsoft.com/office/drawing/2014/main" xmlns="" id="{271E0C1D-9599-154C-948C-81AEC5ACBC84}"/>
              </a:ext>
            </a:extLst>
          </p:cNvPr>
          <p:cNvSpPr/>
          <p:nvPr userDrawn="1"/>
        </p:nvSpPr>
        <p:spPr>
          <a:xfrm>
            <a:off x="13184" y="399716"/>
            <a:ext cx="2369119" cy="4023281"/>
          </a:xfrm>
          <a:custGeom>
            <a:avLst/>
            <a:gdLst>
              <a:gd name="connsiteX0" fmla="*/ 812410 w 2369119"/>
              <a:gd name="connsiteY0" fmla="*/ 0 h 4023281"/>
              <a:gd name="connsiteX1" fmla="*/ 2242238 w 2369119"/>
              <a:gd name="connsiteY1" fmla="*/ 592254 h 4023281"/>
              <a:gd name="connsiteX2" fmla="*/ 2369119 w 2369119"/>
              <a:gd name="connsiteY2" fmla="*/ 731859 h 4023281"/>
              <a:gd name="connsiteX3" fmla="*/ 2224417 w 2369119"/>
              <a:gd name="connsiteY3" fmla="*/ 753942 h 4023281"/>
              <a:gd name="connsiteX4" fmla="*/ 336044 w 2369119"/>
              <a:gd name="connsiteY4" fmla="*/ 3070897 h 4023281"/>
              <a:gd name="connsiteX5" fmla="*/ 521898 w 2369119"/>
              <a:gd name="connsiteY5" fmla="*/ 3991462 h 4023281"/>
              <a:gd name="connsiteX6" fmla="*/ 537226 w 2369119"/>
              <a:gd name="connsiteY6" fmla="*/ 4023281 h 4023281"/>
              <a:gd name="connsiteX7" fmla="*/ 404889 w 2369119"/>
              <a:gd name="connsiteY7" fmla="*/ 4003084 h 4023281"/>
              <a:gd name="connsiteX8" fmla="*/ 70962 w 2369119"/>
              <a:gd name="connsiteY8" fmla="*/ 3903907 h 4023281"/>
              <a:gd name="connsiteX9" fmla="*/ 0 w 2369119"/>
              <a:gd name="connsiteY9" fmla="*/ 3872352 h 4023281"/>
              <a:gd name="connsiteX10" fmla="*/ 0 w 2369119"/>
              <a:gd name="connsiteY10" fmla="*/ 171104 h 4023281"/>
              <a:gd name="connsiteX11" fmla="*/ 25324 w 2369119"/>
              <a:gd name="connsiteY11" fmla="*/ 158905 h 4023281"/>
              <a:gd name="connsiteX12" fmla="*/ 812410 w 2369119"/>
              <a:gd name="connsiteY12" fmla="*/ 0 h 402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9119" h="4023281">
                <a:moveTo>
                  <a:pt x="812410" y="0"/>
                </a:moveTo>
                <a:cubicBezTo>
                  <a:pt x="1370792" y="0"/>
                  <a:pt x="1876313" y="226329"/>
                  <a:pt x="2242238" y="592254"/>
                </a:cubicBezTo>
                <a:lnTo>
                  <a:pt x="2369119" y="731859"/>
                </a:lnTo>
                <a:lnTo>
                  <a:pt x="2224417" y="753942"/>
                </a:lnTo>
                <a:cubicBezTo>
                  <a:pt x="1146725" y="974470"/>
                  <a:pt x="336044" y="1928012"/>
                  <a:pt x="336044" y="3070897"/>
                </a:cubicBezTo>
                <a:cubicBezTo>
                  <a:pt x="336044" y="3397436"/>
                  <a:pt x="402223" y="3708518"/>
                  <a:pt x="521898" y="3991462"/>
                </a:cubicBezTo>
                <a:lnTo>
                  <a:pt x="537226" y="4023281"/>
                </a:lnTo>
                <a:lnTo>
                  <a:pt x="404889" y="4003084"/>
                </a:lnTo>
                <a:cubicBezTo>
                  <a:pt x="289710" y="3979515"/>
                  <a:pt x="178099" y="3946154"/>
                  <a:pt x="70962" y="3903907"/>
                </a:cubicBezTo>
                <a:lnTo>
                  <a:pt x="0" y="3872352"/>
                </a:lnTo>
                <a:lnTo>
                  <a:pt x="0" y="171104"/>
                </a:lnTo>
                <a:lnTo>
                  <a:pt x="25324" y="158905"/>
                </a:lnTo>
                <a:cubicBezTo>
                  <a:pt x="267243" y="56582"/>
                  <a:pt x="533219" y="0"/>
                  <a:pt x="812410"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close up of a sign&#10;&#10;Description automatically generated">
            <a:extLst>
              <a:ext uri="{FF2B5EF4-FFF2-40B4-BE49-F238E27FC236}">
                <a16:creationId xmlns:a16="http://schemas.microsoft.com/office/drawing/2014/main" xmlns="" id="{039E56AF-0EDD-454C-9575-21C6DEC7D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73047" y="399716"/>
            <a:ext cx="4191000" cy="1270000"/>
          </a:xfrm>
          <a:prstGeom prst="rect">
            <a:avLst/>
          </a:prstGeom>
        </p:spPr>
      </p:pic>
      <p:sp>
        <p:nvSpPr>
          <p:cNvPr id="26" name="Text Placeholder 23">
            <a:extLst>
              <a:ext uri="{FF2B5EF4-FFF2-40B4-BE49-F238E27FC236}">
                <a16:creationId xmlns:a16="http://schemas.microsoft.com/office/drawing/2014/main" xmlns="" id="{608DE909-BC66-F241-A842-B20FB5D622A3}"/>
              </a:ext>
            </a:extLst>
          </p:cNvPr>
          <p:cNvSpPr>
            <a:spLocks noGrp="1"/>
          </p:cNvSpPr>
          <p:nvPr userDrawn="1">
            <p:ph type="body" sz="quarter" idx="19" hasCustomPrompt="1"/>
          </p:nvPr>
        </p:nvSpPr>
        <p:spPr>
          <a:xfrm>
            <a:off x="1152753" y="3630445"/>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Sub-heading</a:t>
            </a:r>
          </a:p>
        </p:txBody>
      </p:sp>
      <p:sp>
        <p:nvSpPr>
          <p:cNvPr id="27" name="Text Placeholder 23">
            <a:extLst>
              <a:ext uri="{FF2B5EF4-FFF2-40B4-BE49-F238E27FC236}">
                <a16:creationId xmlns:a16="http://schemas.microsoft.com/office/drawing/2014/main" xmlns="" id="{35107A99-85A2-0B46-8004-70859B7F4D11}"/>
              </a:ext>
            </a:extLst>
          </p:cNvPr>
          <p:cNvSpPr>
            <a:spLocks noGrp="1"/>
          </p:cNvSpPr>
          <p:nvPr userDrawn="1">
            <p:ph type="body" sz="quarter" idx="20" hasCustomPrompt="1"/>
          </p:nvPr>
        </p:nvSpPr>
        <p:spPr>
          <a:xfrm>
            <a:off x="1152753" y="2820869"/>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Heading </a:t>
            </a:r>
          </a:p>
        </p:txBody>
      </p:sp>
      <p:sp>
        <p:nvSpPr>
          <p:cNvPr id="28" name="Footer Placeholder 6">
            <a:extLst>
              <a:ext uri="{FF2B5EF4-FFF2-40B4-BE49-F238E27FC236}">
                <a16:creationId xmlns:a16="http://schemas.microsoft.com/office/drawing/2014/main" xmlns="" id="{BC5C334C-BCEF-B142-874F-73AAB1B7E639}"/>
              </a:ext>
            </a:extLst>
          </p:cNvPr>
          <p:cNvSpPr txBox="1">
            <a:spLocks noGrp="1"/>
          </p:cNvSpPr>
          <p:nvPr userDrawn="1"/>
        </p:nvSpPr>
        <p:spPr bwMode="auto">
          <a:xfrm>
            <a:off x="9544272" y="6161631"/>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9" name="Picture 8">
            <a:extLst>
              <a:ext uri="{FF2B5EF4-FFF2-40B4-BE49-F238E27FC236}">
                <a16:creationId xmlns:a16="http://schemas.microsoft.com/office/drawing/2014/main" xmlns="" id="{76648142-E672-A744-8ABE-938BF1DB50E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90403" y="616163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Freeform 29">
            <a:extLst>
              <a:ext uri="{FF2B5EF4-FFF2-40B4-BE49-F238E27FC236}">
                <a16:creationId xmlns:a16="http://schemas.microsoft.com/office/drawing/2014/main" xmlns="" id="{99D33FD2-158B-DC46-8F5F-3E38F6B003B1}"/>
              </a:ext>
            </a:extLst>
          </p:cNvPr>
          <p:cNvSpPr>
            <a:spLocks noGrp="1"/>
          </p:cNvSpPr>
          <p:nvPr>
            <p:ph type="pic" sz="quarter" idx="21"/>
          </p:nvPr>
        </p:nvSpPr>
        <p:spPr>
          <a:xfrm>
            <a:off x="12700" y="1935163"/>
            <a:ext cx="12179300" cy="3646487"/>
          </a:xfrm>
          <a:custGeom>
            <a:avLst/>
            <a:gdLst>
              <a:gd name="connsiteX0" fmla="*/ 336528 w 12179300"/>
              <a:gd name="connsiteY0" fmla="*/ 1535450 h 3646487"/>
              <a:gd name="connsiteX1" fmla="*/ 348739 w 12179300"/>
              <a:gd name="connsiteY1" fmla="*/ 1777258 h 3646487"/>
              <a:gd name="connsiteX2" fmla="*/ 360633 w 12179300"/>
              <a:gd name="connsiteY2" fmla="*/ 1855191 h 3646487"/>
              <a:gd name="connsiteX3" fmla="*/ 348738 w 12179300"/>
              <a:gd name="connsiteY3" fmla="*/ 1777258 h 3646487"/>
              <a:gd name="connsiteX4" fmla="*/ 336528 w 12179300"/>
              <a:gd name="connsiteY4" fmla="*/ 1535450 h 3646487"/>
              <a:gd name="connsiteX5" fmla="*/ 344970 w 12179300"/>
              <a:gd name="connsiteY5" fmla="*/ 1344460 h 3646487"/>
              <a:gd name="connsiteX6" fmla="*/ 336528 w 12179300"/>
              <a:gd name="connsiteY6" fmla="*/ 1535450 h 3646487"/>
              <a:gd name="connsiteX7" fmla="*/ 341816 w 12179300"/>
              <a:gd name="connsiteY7" fmla="*/ 1376036 h 3646487"/>
              <a:gd name="connsiteX8" fmla="*/ 350540 w 12179300"/>
              <a:gd name="connsiteY8" fmla="*/ 1288693 h 3646487"/>
              <a:gd name="connsiteX9" fmla="*/ 344970 w 12179300"/>
              <a:gd name="connsiteY9" fmla="*/ 1344460 h 3646487"/>
              <a:gd name="connsiteX10" fmla="*/ 345896 w 12179300"/>
              <a:gd name="connsiteY10" fmla="*/ 1323511 h 3646487"/>
              <a:gd name="connsiteX11" fmla="*/ 368918 w 12179300"/>
              <a:gd name="connsiteY11" fmla="*/ 1150914 h 3646487"/>
              <a:gd name="connsiteX12" fmla="*/ 350540 w 12179300"/>
              <a:gd name="connsiteY12" fmla="*/ 1288693 h 3646487"/>
              <a:gd name="connsiteX13" fmla="*/ 357456 w 12179300"/>
              <a:gd name="connsiteY13" fmla="*/ 1219454 h 3646487"/>
              <a:gd name="connsiteX14" fmla="*/ 378014 w 12179300"/>
              <a:gd name="connsiteY14" fmla="*/ 1096521 h 3646487"/>
              <a:gd name="connsiteX15" fmla="*/ 368918 w 12179300"/>
              <a:gd name="connsiteY15" fmla="*/ 1150914 h 3646487"/>
              <a:gd name="connsiteX16" fmla="*/ 373467 w 12179300"/>
              <a:gd name="connsiteY16" fmla="*/ 1116806 h 3646487"/>
              <a:gd name="connsiteX17" fmla="*/ 418446 w 12179300"/>
              <a:gd name="connsiteY17" fmla="*/ 916131 h 3646487"/>
              <a:gd name="connsiteX18" fmla="*/ 378014 w 12179300"/>
              <a:gd name="connsiteY18" fmla="*/ 1096521 h 3646487"/>
              <a:gd name="connsiteX19" fmla="*/ 383111 w 12179300"/>
              <a:gd name="connsiteY19" fmla="*/ 1066040 h 3646487"/>
              <a:gd name="connsiteX20" fmla="*/ 418446 w 12179300"/>
              <a:gd name="connsiteY20" fmla="*/ 916131 h 3646487"/>
              <a:gd name="connsiteX21" fmla="*/ 4498228 w 12179300"/>
              <a:gd name="connsiteY21" fmla="*/ 0 h 3646487"/>
              <a:gd name="connsiteX22" fmla="*/ 12179300 w 12179300"/>
              <a:gd name="connsiteY22" fmla="*/ 0 h 3646487"/>
              <a:gd name="connsiteX23" fmla="*/ 12179300 w 12179300"/>
              <a:gd name="connsiteY23" fmla="*/ 3646487 h 3646487"/>
              <a:gd name="connsiteX24" fmla="*/ 3767501 w 12179300"/>
              <a:gd name="connsiteY24" fmla="*/ 3646487 h 3646487"/>
              <a:gd name="connsiteX25" fmla="*/ 3915656 w 12179300"/>
              <a:gd name="connsiteY25" fmla="*/ 3565433 h 3646487"/>
              <a:gd name="connsiteX26" fmla="*/ 5066533 w 12179300"/>
              <a:gd name="connsiteY26" fmla="*/ 1535449 h 3646487"/>
              <a:gd name="connsiteX27" fmla="*/ 4526482 w 12179300"/>
              <a:gd name="connsiteY27" fmla="*/ 31088 h 3646487"/>
              <a:gd name="connsiteX28" fmla="*/ 0 w 12179300"/>
              <a:gd name="connsiteY28" fmla="*/ 0 h 3646487"/>
              <a:gd name="connsiteX29" fmla="*/ 484 w 12179300"/>
              <a:gd name="connsiteY29" fmla="*/ 0 h 3646487"/>
              <a:gd name="connsiteX30" fmla="*/ 484 w 12179300"/>
              <a:gd name="connsiteY30" fmla="*/ 2336905 h 3646487"/>
              <a:gd name="connsiteX31" fmla="*/ 71446 w 12179300"/>
              <a:gd name="connsiteY31" fmla="*/ 2368460 h 3646487"/>
              <a:gd name="connsiteX32" fmla="*/ 405373 w 12179300"/>
              <a:gd name="connsiteY32" fmla="*/ 2467637 h 3646487"/>
              <a:gd name="connsiteX33" fmla="*/ 537710 w 12179300"/>
              <a:gd name="connsiteY33" fmla="*/ 2487834 h 3646487"/>
              <a:gd name="connsiteX34" fmla="*/ 621971 w 12179300"/>
              <a:gd name="connsiteY34" fmla="*/ 2662749 h 3646487"/>
              <a:gd name="connsiteX35" fmla="*/ 1612135 w 12179300"/>
              <a:gd name="connsiteY35" fmla="*/ 3635155 h 3646487"/>
              <a:gd name="connsiteX36" fmla="*/ 1636905 w 12179300"/>
              <a:gd name="connsiteY36" fmla="*/ 3646487 h 3646487"/>
              <a:gd name="connsiteX37" fmla="*/ 0 w 12179300"/>
              <a:gd name="connsiteY37" fmla="*/ 3646487 h 364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79300" h="3646487">
                <a:moveTo>
                  <a:pt x="336528" y="1535450"/>
                </a:moveTo>
                <a:cubicBezTo>
                  <a:pt x="336528" y="1617085"/>
                  <a:pt x="340664" y="1697753"/>
                  <a:pt x="348739" y="1777258"/>
                </a:cubicBezTo>
                <a:lnTo>
                  <a:pt x="360633" y="1855191"/>
                </a:lnTo>
                <a:lnTo>
                  <a:pt x="348738" y="1777258"/>
                </a:lnTo>
                <a:cubicBezTo>
                  <a:pt x="340664" y="1697754"/>
                  <a:pt x="336528" y="1617085"/>
                  <a:pt x="336528" y="1535450"/>
                </a:cubicBezTo>
                <a:close/>
                <a:moveTo>
                  <a:pt x="344970" y="1344460"/>
                </a:moveTo>
                <a:lnTo>
                  <a:pt x="336528" y="1535450"/>
                </a:lnTo>
                <a:cubicBezTo>
                  <a:pt x="336528" y="1481877"/>
                  <a:pt x="338309" y="1428721"/>
                  <a:pt x="341816" y="1376036"/>
                </a:cubicBezTo>
                <a:close/>
                <a:moveTo>
                  <a:pt x="350540" y="1288693"/>
                </a:moveTo>
                <a:lnTo>
                  <a:pt x="344970" y="1344460"/>
                </a:lnTo>
                <a:lnTo>
                  <a:pt x="345896" y="1323511"/>
                </a:lnTo>
                <a:close/>
                <a:moveTo>
                  <a:pt x="368918" y="1150914"/>
                </a:moveTo>
                <a:lnTo>
                  <a:pt x="350540" y="1288693"/>
                </a:lnTo>
                <a:lnTo>
                  <a:pt x="357456" y="1219454"/>
                </a:lnTo>
                <a:close/>
                <a:moveTo>
                  <a:pt x="378014" y="1096521"/>
                </a:moveTo>
                <a:lnTo>
                  <a:pt x="368918" y="1150914"/>
                </a:lnTo>
                <a:lnTo>
                  <a:pt x="373467" y="1116806"/>
                </a:lnTo>
                <a:close/>
                <a:moveTo>
                  <a:pt x="418446" y="916131"/>
                </a:moveTo>
                <a:lnTo>
                  <a:pt x="378014" y="1096521"/>
                </a:lnTo>
                <a:lnTo>
                  <a:pt x="383111" y="1066040"/>
                </a:lnTo>
                <a:cubicBezTo>
                  <a:pt x="393295" y="1015468"/>
                  <a:pt x="405092" y="965479"/>
                  <a:pt x="418446" y="916131"/>
                </a:cubicBezTo>
                <a:close/>
                <a:moveTo>
                  <a:pt x="4498228" y="0"/>
                </a:moveTo>
                <a:lnTo>
                  <a:pt x="12179300" y="0"/>
                </a:lnTo>
                <a:lnTo>
                  <a:pt x="12179300" y="3646487"/>
                </a:lnTo>
                <a:lnTo>
                  <a:pt x="3767501" y="3646487"/>
                </a:lnTo>
                <a:lnTo>
                  <a:pt x="3915656" y="3565433"/>
                </a:lnTo>
                <a:cubicBezTo>
                  <a:pt x="4605081" y="3152204"/>
                  <a:pt x="5066533" y="2397716"/>
                  <a:pt x="5066533" y="1535449"/>
                </a:cubicBezTo>
                <a:cubicBezTo>
                  <a:pt x="5066533" y="964006"/>
                  <a:pt x="4863864" y="439900"/>
                  <a:pt x="4526482" y="31088"/>
                </a:cubicBezTo>
                <a:close/>
                <a:moveTo>
                  <a:pt x="0" y="0"/>
                </a:moveTo>
                <a:lnTo>
                  <a:pt x="484" y="0"/>
                </a:lnTo>
                <a:lnTo>
                  <a:pt x="484" y="2336905"/>
                </a:lnTo>
                <a:lnTo>
                  <a:pt x="71446" y="2368460"/>
                </a:lnTo>
                <a:cubicBezTo>
                  <a:pt x="178583" y="2410707"/>
                  <a:pt x="290194" y="2444068"/>
                  <a:pt x="405373" y="2467637"/>
                </a:cubicBezTo>
                <a:lnTo>
                  <a:pt x="537710" y="2487834"/>
                </a:lnTo>
                <a:lnTo>
                  <a:pt x="621971" y="2662749"/>
                </a:lnTo>
                <a:cubicBezTo>
                  <a:pt x="847246" y="3077441"/>
                  <a:pt x="1192945" y="3417222"/>
                  <a:pt x="1612135" y="3635155"/>
                </a:cubicBezTo>
                <a:lnTo>
                  <a:pt x="1636905" y="3646487"/>
                </a:lnTo>
                <a:lnTo>
                  <a:pt x="0" y="3646487"/>
                </a:lnTo>
                <a:close/>
              </a:path>
            </a:pathLst>
          </a:custGeom>
        </p:spPr>
        <p:txBody>
          <a:bodyPr wrap="square">
            <a:noAutofit/>
          </a:bodyPr>
          <a:lstStyle/>
          <a:p>
            <a:endParaRPr lang="en-US" dirty="0"/>
          </a:p>
        </p:txBody>
      </p:sp>
      <p:sp>
        <p:nvSpPr>
          <p:cNvPr id="43" name="Text Box 15">
            <a:extLst>
              <a:ext uri="{FF2B5EF4-FFF2-40B4-BE49-F238E27FC236}">
                <a16:creationId xmlns:a16="http://schemas.microsoft.com/office/drawing/2014/main" xmlns="" id="{F415B5D3-0006-E44D-881C-31D798A0CEF8}"/>
              </a:ext>
            </a:extLst>
          </p:cNvPr>
          <p:cNvSpPr txBox="1"/>
          <p:nvPr userDrawn="1"/>
        </p:nvSpPr>
        <p:spPr>
          <a:xfrm>
            <a:off x="3481863" y="5916368"/>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tx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tx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 </a:t>
            </a:r>
            <a:endParaRPr lang="en-IE" sz="950" dirty="0">
              <a:solidFill>
                <a:schemeClr val="tx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7366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lide -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xmlns=""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3429000"/>
            <a:ext cx="10985483" cy="264477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Tree>
    <p:extLst>
      <p:ext uri="{BB962C8B-B14F-4D97-AF65-F5344CB8AC3E}">
        <p14:creationId xmlns:p14="http://schemas.microsoft.com/office/powerpoint/2010/main" val="3154165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Vertical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17E08BD-CA23-7242-8306-1111C3DB65A4}"/>
              </a:ext>
            </a:extLst>
          </p:cNvPr>
          <p:cNvSpPr/>
          <p:nvPr userDrawn="1"/>
        </p:nvSpPr>
        <p:spPr>
          <a:xfrm>
            <a:off x="8946" y="0"/>
            <a:ext cx="3482399"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3316799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8F4D26F-B2E5-334C-BCD4-DC4BB5A8450E}"/>
              </a:ext>
            </a:extLst>
          </p:cNvPr>
          <p:cNvSpPr/>
          <p:nvPr userDrawn="1"/>
        </p:nvSpPr>
        <p:spPr>
          <a:xfrm>
            <a:off x="8946" y="0"/>
            <a:ext cx="12183054" cy="170237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107551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Slide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17E08BD-CA23-7242-8306-1111C3DB65A4}"/>
              </a:ext>
            </a:extLst>
          </p:cNvPr>
          <p:cNvSpPr/>
          <p:nvPr userDrawn="1"/>
        </p:nvSpPr>
        <p:spPr>
          <a:xfrm>
            <a:off x="8946" y="0"/>
            <a:ext cx="3482399"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08940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 Only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8F4D26F-B2E5-334C-BCD4-DC4BB5A8450E}"/>
              </a:ext>
            </a:extLst>
          </p:cNvPr>
          <p:cNvSpPr/>
          <p:nvPr userDrawn="1"/>
        </p:nvSpPr>
        <p:spPr>
          <a:xfrm>
            <a:off x="8946" y="0"/>
            <a:ext cx="12183054" cy="1702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1679208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nly Slide - Vertical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17E08BD-CA23-7242-8306-1111C3DB65A4}"/>
              </a:ext>
            </a:extLst>
          </p:cNvPr>
          <p:cNvSpPr/>
          <p:nvPr userDrawn="1"/>
        </p:nvSpPr>
        <p:spPr>
          <a:xfrm>
            <a:off x="0" y="0"/>
            <a:ext cx="3482399" cy="687968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340402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Only Slid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8F4D26F-B2E5-334C-BCD4-DC4BB5A8450E}"/>
              </a:ext>
            </a:extLst>
          </p:cNvPr>
          <p:cNvSpPr/>
          <p:nvPr userDrawn="1"/>
        </p:nvSpPr>
        <p:spPr>
          <a:xfrm>
            <a:off x="8946" y="0"/>
            <a:ext cx="12183054" cy="1702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691508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ne - Text - Pi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E83DE78-9A49-9445-9BAD-D381632B4CC1}"/>
              </a:ext>
            </a:extLst>
          </p:cNvPr>
          <p:cNvSpPr/>
          <p:nvPr userDrawn="1"/>
        </p:nvSpPr>
        <p:spPr>
          <a:xfrm>
            <a:off x="6752" y="0"/>
            <a:ext cx="9527210"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C2364AB7-62A3-8644-9AF9-42542D74CAD7}"/>
              </a:ext>
            </a:extLst>
          </p:cNvPr>
          <p:cNvSpPr>
            <a:spLocks noGrp="1"/>
          </p:cNvSpPr>
          <p:nvPr>
            <p:ph type="body" sz="quarter" idx="14" hasCustomPrompt="1"/>
          </p:nvPr>
        </p:nvSpPr>
        <p:spPr>
          <a:xfrm>
            <a:off x="3993774" y="2230946"/>
            <a:ext cx="4760259"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2E615F5F-CB96-8744-9722-8A18C0C7C9E8}"/>
              </a:ext>
            </a:extLst>
          </p:cNvPr>
          <p:cNvSpPr>
            <a:spLocks noGrp="1"/>
          </p:cNvSpPr>
          <p:nvPr>
            <p:ph type="body" sz="quarter" idx="15" hasCustomPrompt="1"/>
          </p:nvPr>
        </p:nvSpPr>
        <p:spPr>
          <a:xfrm>
            <a:off x="3993776" y="3431298"/>
            <a:ext cx="4760259"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a16="http://schemas.microsoft.com/office/drawing/2014/main" xmlns="" id="{B9B9EC6B-8FCA-1C42-BAF4-758C0944C1B9}"/>
              </a:ext>
            </a:extLst>
          </p:cNvPr>
          <p:cNvPicPr>
            <a:picLocks noChangeAspect="1"/>
          </p:cNvPicPr>
          <p:nvPr userDrawn="1"/>
        </p:nvPicPr>
        <p:blipFill>
          <a:blip r:embed="rId2"/>
          <a:stretch>
            <a:fillRect/>
          </a:stretch>
        </p:blipFill>
        <p:spPr>
          <a:xfrm>
            <a:off x="-747898" y="360772"/>
            <a:ext cx="6199242" cy="6131859"/>
          </a:xfrm>
          <a:prstGeom prst="rect">
            <a:avLst/>
          </a:prstGeom>
        </p:spPr>
      </p:pic>
      <p:sp>
        <p:nvSpPr>
          <p:cNvPr id="13" name="Picture Placeholder 31">
            <a:extLst>
              <a:ext uri="{FF2B5EF4-FFF2-40B4-BE49-F238E27FC236}">
                <a16:creationId xmlns:a16="http://schemas.microsoft.com/office/drawing/2014/main" xmlns="" id="{D9AC4096-A22A-9A4A-9926-5F66845A4AE8}"/>
              </a:ext>
            </a:extLst>
          </p:cNvPr>
          <p:cNvSpPr>
            <a:spLocks noGrp="1"/>
          </p:cNvSpPr>
          <p:nvPr>
            <p:ph type="pic" sz="quarter" idx="21"/>
          </p:nvPr>
        </p:nvSpPr>
        <p:spPr>
          <a:xfrm>
            <a:off x="1148089" y="1352116"/>
            <a:ext cx="2334700" cy="4149171"/>
          </a:xfrm>
          <a:solidFill>
            <a:schemeClr val="bg1"/>
          </a:solidFill>
        </p:spPr>
        <p:txBody>
          <a:bodyPr/>
          <a:lstStyle/>
          <a:p>
            <a:endParaRPr lang="en-US" dirty="0"/>
          </a:p>
        </p:txBody>
      </p:sp>
      <p:cxnSp>
        <p:nvCxnSpPr>
          <p:cNvPr id="16" name="Straight Connector 15">
            <a:extLst>
              <a:ext uri="{FF2B5EF4-FFF2-40B4-BE49-F238E27FC236}">
                <a16:creationId xmlns:a16="http://schemas.microsoft.com/office/drawing/2014/main" xmlns=""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4187997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 Text - Whi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a:extLst>
              <a:ext uri="{FF2B5EF4-FFF2-40B4-BE49-F238E27FC236}">
                <a16:creationId xmlns:a16="http://schemas.microsoft.com/office/drawing/2014/main" xmlns="" id="{EE83DE78-9A49-9445-9BAD-D381632B4CC1}"/>
              </a:ext>
            </a:extLst>
          </p:cNvPr>
          <p:cNvSpPr/>
          <p:nvPr userDrawn="1"/>
        </p:nvSpPr>
        <p:spPr>
          <a:xfrm>
            <a:off x="0" y="-10844"/>
            <a:ext cx="9527210"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C2364AB7-62A3-8644-9AF9-42542D74CAD7}"/>
              </a:ext>
            </a:extLst>
          </p:cNvPr>
          <p:cNvSpPr>
            <a:spLocks noGrp="1"/>
          </p:cNvSpPr>
          <p:nvPr>
            <p:ph type="body" sz="quarter" idx="14" hasCustomPrompt="1"/>
          </p:nvPr>
        </p:nvSpPr>
        <p:spPr>
          <a:xfrm>
            <a:off x="3373937" y="145292"/>
            <a:ext cx="5585128"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2E615F5F-CB96-8744-9722-8A18C0C7C9E8}"/>
              </a:ext>
            </a:extLst>
          </p:cNvPr>
          <p:cNvSpPr>
            <a:spLocks noGrp="1"/>
          </p:cNvSpPr>
          <p:nvPr>
            <p:ph type="body" sz="quarter" idx="15" hasCustomPrompt="1"/>
          </p:nvPr>
        </p:nvSpPr>
        <p:spPr>
          <a:xfrm>
            <a:off x="3373937" y="1301327"/>
            <a:ext cx="5585128"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a16="http://schemas.microsoft.com/office/drawing/2014/main" xmlns="" id="{B9B9EC6B-8FCA-1C42-BAF4-758C0944C1B9}"/>
              </a:ext>
            </a:extLst>
          </p:cNvPr>
          <p:cNvPicPr>
            <a:picLocks noChangeAspect="1"/>
          </p:cNvPicPr>
          <p:nvPr userDrawn="1"/>
        </p:nvPicPr>
        <p:blipFill>
          <a:blip r:embed="rId2"/>
          <a:stretch>
            <a:fillRect/>
          </a:stretch>
        </p:blipFill>
        <p:spPr>
          <a:xfrm>
            <a:off x="-1569830" y="327538"/>
            <a:ext cx="6199242" cy="6131859"/>
          </a:xfrm>
          <a:prstGeom prst="rect">
            <a:avLst/>
          </a:prstGeom>
        </p:spPr>
      </p:pic>
      <p:sp>
        <p:nvSpPr>
          <p:cNvPr id="13" name="Picture Placeholder 31">
            <a:extLst>
              <a:ext uri="{FF2B5EF4-FFF2-40B4-BE49-F238E27FC236}">
                <a16:creationId xmlns:a16="http://schemas.microsoft.com/office/drawing/2014/main" xmlns="" id="{D9AC4096-A22A-9A4A-9926-5F66845A4AE8}"/>
              </a:ext>
            </a:extLst>
          </p:cNvPr>
          <p:cNvSpPr>
            <a:spLocks noGrp="1"/>
          </p:cNvSpPr>
          <p:nvPr>
            <p:ph type="pic" sz="quarter" idx="21"/>
          </p:nvPr>
        </p:nvSpPr>
        <p:spPr>
          <a:xfrm>
            <a:off x="362441" y="1318881"/>
            <a:ext cx="2334700" cy="4149171"/>
          </a:xfrm>
          <a:solidFill>
            <a:schemeClr val="bg1"/>
          </a:solidFill>
        </p:spPr>
        <p:txBody>
          <a:bodyPr/>
          <a:lstStyle/>
          <a:p>
            <a:endParaRPr lang="en-US" dirty="0"/>
          </a:p>
        </p:txBody>
      </p:sp>
      <p:cxnSp>
        <p:nvCxnSpPr>
          <p:cNvPr id="16" name="Straight Connector 15">
            <a:extLst>
              <a:ext uri="{FF2B5EF4-FFF2-40B4-BE49-F238E27FC236}">
                <a16:creationId xmlns:a16="http://schemas.microsoft.com/office/drawing/2014/main" xmlns=""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39091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ne - Laptop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6860BA7B-AF52-C143-94B6-F02C49DC6F20}"/>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xmlns=""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xmlns=""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a16="http://schemas.microsoft.com/office/drawing/2014/main" xmlns=""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7" name="Picture 16" descr="A screenshot of a computer screen&#10;&#10;Description automatically generated">
            <a:extLst>
              <a:ext uri="{FF2B5EF4-FFF2-40B4-BE49-F238E27FC236}">
                <a16:creationId xmlns:a16="http://schemas.microsoft.com/office/drawing/2014/main" xmlns="" id="{E284391A-E111-5C48-B89B-074640CB53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sp>
        <p:nvSpPr>
          <p:cNvPr id="18" name="Picture Placeholder 2">
            <a:extLst>
              <a:ext uri="{FF2B5EF4-FFF2-40B4-BE49-F238E27FC236}">
                <a16:creationId xmlns:a16="http://schemas.microsoft.com/office/drawing/2014/main" xmlns="" id="{F94D04D2-3E55-9348-B743-58B340559B65}"/>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71126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ircle Photo with text - Yellow 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861B9B3-7B16-D243-B86D-2B14D7F0C941}"/>
              </a:ext>
            </a:extLst>
          </p:cNvPr>
          <p:cNvSpPr/>
          <p:nvPr userDrawn="1"/>
        </p:nvSpPr>
        <p:spPr>
          <a:xfrm>
            <a:off x="0" y="-21688"/>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Freeform 26">
            <a:extLst>
              <a:ext uri="{FF2B5EF4-FFF2-40B4-BE49-F238E27FC236}">
                <a16:creationId xmlns:a16="http://schemas.microsoft.com/office/drawing/2014/main" xmlns=""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xmlns=""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a16="http://schemas.microsoft.com/office/drawing/2014/main" xmlns="" id="{73E64F87-72CD-8640-B2BD-5BAE42BE87BE}"/>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xmlns=""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7" name="Text Placeholder 23">
            <a:extLst>
              <a:ext uri="{FF2B5EF4-FFF2-40B4-BE49-F238E27FC236}">
                <a16:creationId xmlns:a16="http://schemas.microsoft.com/office/drawing/2014/main" xmlns=""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38" name="Text Placeholder 25">
            <a:extLst>
              <a:ext uri="{FF2B5EF4-FFF2-40B4-BE49-F238E27FC236}">
                <a16:creationId xmlns:a16="http://schemas.microsoft.com/office/drawing/2014/main" xmlns=""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647165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ne - Laptop - Whit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xmlns=""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computer screen&#10;&#10;Description automatically generated">
            <a:extLst>
              <a:ext uri="{FF2B5EF4-FFF2-40B4-BE49-F238E27FC236}">
                <a16:creationId xmlns:a16="http://schemas.microsoft.com/office/drawing/2014/main" xmlns="" id="{D0375D9A-E874-804C-AD22-A0411A029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cxnSp>
        <p:nvCxnSpPr>
          <p:cNvPr id="11" name="Straight Connector 10">
            <a:extLst>
              <a:ext uri="{FF2B5EF4-FFF2-40B4-BE49-F238E27FC236}">
                <a16:creationId xmlns:a16="http://schemas.microsoft.com/office/drawing/2014/main" xmlns=""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a16="http://schemas.microsoft.com/office/drawing/2014/main" xmlns=""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Picture Placeholder 2">
            <a:extLst>
              <a:ext uri="{FF2B5EF4-FFF2-40B4-BE49-F238E27FC236}">
                <a16:creationId xmlns:a16="http://schemas.microsoft.com/office/drawing/2014/main" xmlns="" id="{38E8B616-7573-E847-97B2-67CB6068A351}"/>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809800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 Text - Blu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2892668F-7200-CC42-8745-3C1E1A904711}"/>
              </a:ext>
            </a:extLst>
          </p:cNvPr>
          <p:cNvSpPr/>
          <p:nvPr userDrawn="1"/>
        </p:nvSpPr>
        <p:spPr>
          <a:xfrm>
            <a:off x="-12000" y="0"/>
            <a:ext cx="12204000" cy="689204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18" name="Rectangle 17">
            <a:extLst>
              <a:ext uri="{FF2B5EF4-FFF2-40B4-BE49-F238E27FC236}">
                <a16:creationId xmlns:a16="http://schemas.microsoft.com/office/drawing/2014/main" xmlns=""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9" name="Straight Connector 18">
            <a:extLst>
              <a:ext uri="{FF2B5EF4-FFF2-40B4-BE49-F238E27FC236}">
                <a16:creationId xmlns:a16="http://schemas.microsoft.com/office/drawing/2014/main" xmlns="" id="{FB344DC9-267F-8F43-BBA3-5E2494DB247E}"/>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xmlns=""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a16="http://schemas.microsoft.com/office/drawing/2014/main" xmlns=""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xmlns=""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8" name="Freeform 27">
            <a:extLst>
              <a:ext uri="{FF2B5EF4-FFF2-40B4-BE49-F238E27FC236}">
                <a16:creationId xmlns:a16="http://schemas.microsoft.com/office/drawing/2014/main" xmlns=""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7181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rcle Photo with text - Whit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9" name="Straight Connector 18">
            <a:extLst>
              <a:ext uri="{FF2B5EF4-FFF2-40B4-BE49-F238E27FC236}">
                <a16:creationId xmlns:a16="http://schemas.microsoft.com/office/drawing/2014/main" xmlns="" id="{FB344DC9-267F-8F43-BBA3-5E2494DB247E}"/>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xmlns=""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a16="http://schemas.microsoft.com/office/drawing/2014/main" xmlns=""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xmlns=""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8" name="Freeform 27">
            <a:extLst>
              <a:ext uri="{FF2B5EF4-FFF2-40B4-BE49-F238E27FC236}">
                <a16:creationId xmlns:a16="http://schemas.microsoft.com/office/drawing/2014/main" xmlns=""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1308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8B2B9165-5299-864E-A527-5640412B2A0E}"/>
              </a:ext>
            </a:extLst>
          </p:cNvPr>
          <p:cNvSpPr/>
          <p:nvPr userDrawn="1"/>
        </p:nvSpPr>
        <p:spPr>
          <a:xfrm>
            <a:off x="-12000" y="4445608"/>
            <a:ext cx="12204000" cy="2446440"/>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30" name="Rectangle 29">
            <a:extLst>
              <a:ext uri="{FF2B5EF4-FFF2-40B4-BE49-F238E27FC236}">
                <a16:creationId xmlns:a16="http://schemas.microsoft.com/office/drawing/2014/main" xmlns="" id="{1DA9435F-1A12-2042-9038-8EF4CB0232BB}"/>
              </a:ext>
            </a:extLst>
          </p:cNvPr>
          <p:cNvSpPr/>
          <p:nvPr userDrawn="1"/>
        </p:nvSpPr>
        <p:spPr>
          <a:xfrm>
            <a:off x="7950631" y="5704683"/>
            <a:ext cx="4241369" cy="754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a:extLst>
              <a:ext uri="{FF2B5EF4-FFF2-40B4-BE49-F238E27FC236}">
                <a16:creationId xmlns:a16="http://schemas.microsoft.com/office/drawing/2014/main" xmlns="" id="{75613D14-F1BC-B348-AF2F-006F7B7C3503}"/>
              </a:ext>
            </a:extLst>
          </p:cNvPr>
          <p:cNvSpPr/>
          <p:nvPr userDrawn="1"/>
        </p:nvSpPr>
        <p:spPr>
          <a:xfrm rot="10800000">
            <a:off x="-40269" y="13788"/>
            <a:ext cx="2353298" cy="5669875"/>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45">
            <a:extLst>
              <a:ext uri="{FF2B5EF4-FFF2-40B4-BE49-F238E27FC236}">
                <a16:creationId xmlns:a16="http://schemas.microsoft.com/office/drawing/2014/main" xmlns="" id="{97211AEE-218F-9F41-A9D5-925CE5412DCC}"/>
              </a:ext>
            </a:extLst>
          </p:cNvPr>
          <p:cNvSpPr>
            <a:spLocks noGrp="1"/>
          </p:cNvSpPr>
          <p:nvPr>
            <p:ph type="body" sz="quarter" idx="11" hasCustomPrompt="1"/>
          </p:nvPr>
        </p:nvSpPr>
        <p:spPr>
          <a:xfrm>
            <a:off x="1095577" y="984623"/>
            <a:ext cx="3878201" cy="1311087"/>
          </a:xfrm>
        </p:spPr>
        <p:txBody>
          <a:bodyPr>
            <a:noAutofit/>
          </a:bodyPr>
          <a:lstStyle>
            <a:lvl1pPr marL="0" indent="0">
              <a:buNone/>
              <a:defRPr sz="7000" b="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THANK</a:t>
            </a:r>
            <a:endParaRPr lang="en-US" dirty="0"/>
          </a:p>
        </p:txBody>
      </p:sp>
      <p:sp>
        <p:nvSpPr>
          <p:cNvPr id="14" name="Text Placeholder 45">
            <a:extLst>
              <a:ext uri="{FF2B5EF4-FFF2-40B4-BE49-F238E27FC236}">
                <a16:creationId xmlns:a16="http://schemas.microsoft.com/office/drawing/2014/main" xmlns="" id="{9CF08C20-CDAA-A148-A531-8DD115F75186}"/>
              </a:ext>
            </a:extLst>
          </p:cNvPr>
          <p:cNvSpPr>
            <a:spLocks noGrp="1"/>
          </p:cNvSpPr>
          <p:nvPr>
            <p:ph type="body" sz="quarter" idx="12" hasCustomPrompt="1"/>
          </p:nvPr>
        </p:nvSpPr>
        <p:spPr>
          <a:xfrm>
            <a:off x="3408060" y="1891610"/>
            <a:ext cx="1871803" cy="1311087"/>
          </a:xfrm>
        </p:spPr>
        <p:txBody>
          <a:bodyPr>
            <a:noAutofit/>
          </a:bodyPr>
          <a:lstStyle>
            <a:lvl1pPr marL="0" indent="0">
              <a:buNone/>
              <a:defRPr sz="5400" b="0" i="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YOU</a:t>
            </a:r>
            <a:endParaRPr lang="en-US" dirty="0"/>
          </a:p>
        </p:txBody>
      </p:sp>
      <p:pic>
        <p:nvPicPr>
          <p:cNvPr id="17" name="Graphic 16" descr="World">
            <a:extLst>
              <a:ext uri="{FF2B5EF4-FFF2-40B4-BE49-F238E27FC236}">
                <a16:creationId xmlns:a16="http://schemas.microsoft.com/office/drawing/2014/main" xmlns="" id="{006D7E86-15C2-0744-82AE-75DA031BD8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257866" y="5976997"/>
            <a:ext cx="331987" cy="331987"/>
          </a:xfrm>
          <a:prstGeom prst="rect">
            <a:avLst/>
          </a:prstGeom>
        </p:spPr>
      </p:pic>
      <p:sp>
        <p:nvSpPr>
          <p:cNvPr id="18" name="Text Placeholder 25">
            <a:extLst>
              <a:ext uri="{FF2B5EF4-FFF2-40B4-BE49-F238E27FC236}">
                <a16:creationId xmlns:a16="http://schemas.microsoft.com/office/drawing/2014/main" xmlns="" id="{56904955-E040-004B-BAFA-61540E5AB0F6}"/>
              </a:ext>
            </a:extLst>
          </p:cNvPr>
          <p:cNvSpPr>
            <a:spLocks noGrp="1"/>
          </p:cNvSpPr>
          <p:nvPr>
            <p:ph type="body" sz="quarter" idx="20" hasCustomPrompt="1"/>
          </p:nvPr>
        </p:nvSpPr>
        <p:spPr>
          <a:xfrm>
            <a:off x="1740511" y="5351676"/>
            <a:ext cx="3658311" cy="331987"/>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email</a:t>
            </a:r>
          </a:p>
        </p:txBody>
      </p:sp>
      <p:sp>
        <p:nvSpPr>
          <p:cNvPr id="21" name="Text Placeholder 25">
            <a:extLst>
              <a:ext uri="{FF2B5EF4-FFF2-40B4-BE49-F238E27FC236}">
                <a16:creationId xmlns:a16="http://schemas.microsoft.com/office/drawing/2014/main" xmlns="" id="{ECFF1DEF-EE28-E84F-8051-B4BC7FA9604B}"/>
              </a:ext>
            </a:extLst>
          </p:cNvPr>
          <p:cNvSpPr>
            <a:spLocks noGrp="1"/>
          </p:cNvSpPr>
          <p:nvPr>
            <p:ph type="body" sz="quarter" idx="21" hasCustomPrompt="1"/>
          </p:nvPr>
        </p:nvSpPr>
        <p:spPr>
          <a:xfrm>
            <a:off x="1690204" y="5935107"/>
            <a:ext cx="3658311" cy="366800"/>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website</a:t>
            </a:r>
          </a:p>
        </p:txBody>
      </p:sp>
      <p:pic>
        <p:nvPicPr>
          <p:cNvPr id="25" name="Graphic 24" descr="Envelope">
            <a:extLst>
              <a:ext uri="{FF2B5EF4-FFF2-40B4-BE49-F238E27FC236}">
                <a16:creationId xmlns:a16="http://schemas.microsoft.com/office/drawing/2014/main" xmlns="" id="{2101B1A7-11C2-C14D-8A30-E2DEF738D1E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257865" y="5351676"/>
            <a:ext cx="331988" cy="331988"/>
          </a:xfrm>
          <a:prstGeom prst="rect">
            <a:avLst/>
          </a:prstGeom>
        </p:spPr>
      </p:pic>
      <p:pic>
        <p:nvPicPr>
          <p:cNvPr id="26" name="Picture 25" descr="A close up of a sign&#10;&#10;Description automatically generated">
            <a:extLst>
              <a:ext uri="{FF2B5EF4-FFF2-40B4-BE49-F238E27FC236}">
                <a16:creationId xmlns:a16="http://schemas.microsoft.com/office/drawing/2014/main" xmlns="" id="{ED7B7743-7078-8948-8747-8476B0F5294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85518" y="1142393"/>
            <a:ext cx="4191000" cy="1270000"/>
          </a:xfrm>
          <a:prstGeom prst="rect">
            <a:avLst/>
          </a:prstGeom>
        </p:spPr>
      </p:pic>
      <p:sp>
        <p:nvSpPr>
          <p:cNvPr id="27" name="Footer Placeholder 6">
            <a:extLst>
              <a:ext uri="{FF2B5EF4-FFF2-40B4-BE49-F238E27FC236}">
                <a16:creationId xmlns:a16="http://schemas.microsoft.com/office/drawing/2014/main" xmlns="" id="{1A8D725D-148A-1E41-A12E-A30B9E5A702F}"/>
              </a:ext>
            </a:extLst>
          </p:cNvPr>
          <p:cNvSpPr txBox="1">
            <a:spLocks noGrp="1"/>
          </p:cNvSpPr>
          <p:nvPr userDrawn="1"/>
        </p:nvSpPr>
        <p:spPr bwMode="auto">
          <a:xfrm>
            <a:off x="9636480" y="5875713"/>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8" name="Picture 8">
            <a:extLst>
              <a:ext uri="{FF2B5EF4-FFF2-40B4-BE49-F238E27FC236}">
                <a16:creationId xmlns:a16="http://schemas.microsoft.com/office/drawing/2014/main" xmlns="" id="{EFD8AD08-AF1C-CB49-A39C-8EFCCB363AFD}"/>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7982611" y="5875713"/>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5">
            <a:extLst>
              <a:ext uri="{FF2B5EF4-FFF2-40B4-BE49-F238E27FC236}">
                <a16:creationId xmlns:a16="http://schemas.microsoft.com/office/drawing/2014/main" xmlns="" id="{4E1D9AD4-E2E1-DE4C-BE20-1F3170E6B0D7}"/>
              </a:ext>
            </a:extLst>
          </p:cNvPr>
          <p:cNvSpPr txBox="1"/>
          <p:nvPr userDrawn="1"/>
        </p:nvSpPr>
        <p:spPr>
          <a:xfrm>
            <a:off x="7982611" y="4759353"/>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bg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bg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 </a:t>
            </a:r>
            <a:endParaRPr lang="en-IE" sz="950" dirty="0">
              <a:solidFill>
                <a:schemeClr val="bg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762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rcle Photo with text - White 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xmlns=""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xmlns=""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a16="http://schemas.microsoft.com/office/drawing/2014/main" xmlns="" id="{73E64F87-72CD-8640-B2BD-5BAE42BE87BE}"/>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xmlns=""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7" name="Text Placeholder 23">
            <a:extLst>
              <a:ext uri="{FF2B5EF4-FFF2-40B4-BE49-F238E27FC236}">
                <a16:creationId xmlns:a16="http://schemas.microsoft.com/office/drawing/2014/main" xmlns=""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38" name="Text Placeholder 25">
            <a:extLst>
              <a:ext uri="{FF2B5EF4-FFF2-40B4-BE49-F238E27FC236}">
                <a16:creationId xmlns:a16="http://schemas.microsoft.com/office/drawing/2014/main" xmlns=""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6931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photo - Blue &amp; Yel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51A43052-0EEF-0B40-9FC5-AC748E12A446}"/>
              </a:ext>
            </a:extLst>
          </p:cNvPr>
          <p:cNvSpPr/>
          <p:nvPr userDrawn="1"/>
        </p:nvSpPr>
        <p:spPr>
          <a:xfrm>
            <a:off x="0" y="0"/>
            <a:ext cx="5661026"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a16="http://schemas.microsoft.com/office/drawing/2014/main" xmlns=""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a16="http://schemas.microsoft.com/office/drawing/2014/main" xmlns=""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a16="http://schemas.microsoft.com/office/drawing/2014/main" xmlns=""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a16="http://schemas.microsoft.com/office/drawing/2014/main" xmlns=""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a16="http://schemas.microsoft.com/office/drawing/2014/main" xmlns=""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40" name="Rectangle 39">
            <a:extLst>
              <a:ext uri="{FF2B5EF4-FFF2-40B4-BE49-F238E27FC236}">
                <a16:creationId xmlns:a16="http://schemas.microsoft.com/office/drawing/2014/main" xmlns=""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43" name="Straight Connector 42">
            <a:extLst>
              <a:ext uri="{FF2B5EF4-FFF2-40B4-BE49-F238E27FC236}">
                <a16:creationId xmlns:a16="http://schemas.microsoft.com/office/drawing/2014/main" xmlns="" id="{9BB55A08-EAE2-D549-A113-BBDB0FE2914A}"/>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58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photo - White &amp; Yel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51A43052-0EEF-0B40-9FC5-AC748E12A446}"/>
              </a:ext>
            </a:extLst>
          </p:cNvPr>
          <p:cNvSpPr/>
          <p:nvPr userDrawn="1"/>
        </p:nvSpPr>
        <p:spPr>
          <a:xfrm>
            <a:off x="0" y="0"/>
            <a:ext cx="5661026"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a16="http://schemas.microsoft.com/office/drawing/2014/main" xmlns=""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a16="http://schemas.microsoft.com/office/drawing/2014/main" xmlns=""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a16="http://schemas.microsoft.com/office/drawing/2014/main" xmlns=""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a16="http://schemas.microsoft.com/office/drawing/2014/main" xmlns=""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a16="http://schemas.microsoft.com/office/drawing/2014/main" xmlns=""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40" name="Rectangle 39">
            <a:extLst>
              <a:ext uri="{FF2B5EF4-FFF2-40B4-BE49-F238E27FC236}">
                <a16:creationId xmlns:a16="http://schemas.microsoft.com/office/drawing/2014/main" xmlns=""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43" name="Straight Connector 42">
            <a:extLst>
              <a:ext uri="{FF2B5EF4-FFF2-40B4-BE49-F238E27FC236}">
                <a16:creationId xmlns:a16="http://schemas.microsoft.com/office/drawing/2014/main" xmlns="" id="{9BB55A08-EAE2-D549-A113-BBDB0FE2914A}"/>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247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photo - Purp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1B02C0F9-0F02-4249-937C-9F149AD1F8A3}"/>
              </a:ext>
            </a:extLst>
          </p:cNvPr>
          <p:cNvSpPr/>
          <p:nvPr userDrawn="1"/>
        </p:nvSpPr>
        <p:spPr>
          <a:xfrm>
            <a:off x="0" y="-21688"/>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xmlns="" id="{CEDE63DB-4F40-5C40-80A2-A64D2A76AC3A}"/>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22" name="Text Placeholder 23">
            <a:extLst>
              <a:ext uri="{FF2B5EF4-FFF2-40B4-BE49-F238E27FC236}">
                <a16:creationId xmlns:a16="http://schemas.microsoft.com/office/drawing/2014/main" xmlns=""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23" name="Text Placeholder 25">
            <a:extLst>
              <a:ext uri="{FF2B5EF4-FFF2-40B4-BE49-F238E27FC236}">
                <a16:creationId xmlns:a16="http://schemas.microsoft.com/office/drawing/2014/main" xmlns=""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a16="http://schemas.microsoft.com/office/drawing/2014/main" xmlns=""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xmlns=""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242255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photo - White">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xmlns="" id="{CEDE63DB-4F40-5C40-80A2-A64D2A76AC3A}"/>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22" name="Text Placeholder 23">
            <a:extLst>
              <a:ext uri="{FF2B5EF4-FFF2-40B4-BE49-F238E27FC236}">
                <a16:creationId xmlns:a16="http://schemas.microsoft.com/office/drawing/2014/main" xmlns=""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23" name="Text Placeholder 25">
            <a:extLst>
              <a:ext uri="{FF2B5EF4-FFF2-40B4-BE49-F238E27FC236}">
                <a16:creationId xmlns:a16="http://schemas.microsoft.com/office/drawing/2014/main" xmlns=""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a16="http://schemas.microsoft.com/office/drawing/2014/main" xmlns=""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xmlns=""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659693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7568818-9262-F640-9063-0C8E13A0D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8DCB7C21-507C-7541-9CEA-4C6893E49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7E81573E-749E-8842-960A-9BD278BA21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BBC88-DCD0-7743-B97A-75D030DCC365}" type="datetimeFigureOut">
              <a:rPr lang="en-US" smtClean="0"/>
              <a:t>6/13/2021</a:t>
            </a:fld>
            <a:endParaRPr lang="en-US" dirty="0"/>
          </a:p>
        </p:txBody>
      </p:sp>
      <p:sp>
        <p:nvSpPr>
          <p:cNvPr id="5" name="Footer Placeholder 4">
            <a:extLst>
              <a:ext uri="{FF2B5EF4-FFF2-40B4-BE49-F238E27FC236}">
                <a16:creationId xmlns:a16="http://schemas.microsoft.com/office/drawing/2014/main" xmlns="" id="{FBAE7456-CC58-A345-843F-7EA708A21E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ACDAD68-7E3C-C145-BED8-3BC92EAC9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94A40F-45D9-2448-A812-AECACA5A2AAF}" type="slidenum">
              <a:rPr lang="en-US" smtClean="0"/>
              <a:t>‹#›</a:t>
            </a:fld>
            <a:endParaRPr lang="en-US" dirty="0"/>
          </a:p>
        </p:txBody>
      </p:sp>
    </p:spTree>
    <p:extLst>
      <p:ext uri="{BB962C8B-B14F-4D97-AF65-F5344CB8AC3E}">
        <p14:creationId xmlns:p14="http://schemas.microsoft.com/office/powerpoint/2010/main" val="12975323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49" r:id="rId3"/>
    <p:sldLayoutId id="2147483660" r:id="rId4"/>
    <p:sldLayoutId id="2147483667" r:id="rId5"/>
    <p:sldLayoutId id="2147483651" r:id="rId6"/>
    <p:sldLayoutId id="2147483668" r:id="rId7"/>
    <p:sldLayoutId id="2147483652" r:id="rId8"/>
    <p:sldLayoutId id="2147483669" r:id="rId9"/>
    <p:sldLayoutId id="2147483653" r:id="rId10"/>
    <p:sldLayoutId id="2147483670" r:id="rId11"/>
    <p:sldLayoutId id="2147483654" r:id="rId12"/>
    <p:sldLayoutId id="2147483671" r:id="rId13"/>
    <p:sldLayoutId id="2147483655" r:id="rId14"/>
    <p:sldLayoutId id="2147483672" r:id="rId15"/>
    <p:sldLayoutId id="2147483683" r:id="rId16"/>
    <p:sldLayoutId id="2147483684" r:id="rId17"/>
    <p:sldLayoutId id="2147483656" r:id="rId18"/>
    <p:sldLayoutId id="2147483657" r:id="rId19"/>
    <p:sldLayoutId id="2147483673" r:id="rId20"/>
    <p:sldLayoutId id="2147483658" r:id="rId21"/>
    <p:sldLayoutId id="2147483681" r:id="rId22"/>
    <p:sldLayoutId id="2147483682" r:id="rId23"/>
    <p:sldLayoutId id="2147483674" r:id="rId24"/>
    <p:sldLayoutId id="2147483659" r:id="rId25"/>
    <p:sldLayoutId id="2147483675" r:id="rId26"/>
    <p:sldLayoutId id="2147483661" r:id="rId27"/>
    <p:sldLayoutId id="2147483676" r:id="rId28"/>
    <p:sldLayoutId id="2147483662" r:id="rId29"/>
    <p:sldLayoutId id="2147483677" r:id="rId30"/>
    <p:sldLayoutId id="2147483687" r:id="rId31"/>
    <p:sldLayoutId id="2147483688" r:id="rId32"/>
    <p:sldLayoutId id="2147483689" r:id="rId33"/>
    <p:sldLayoutId id="2147483690" r:id="rId34"/>
    <p:sldLayoutId id="2147483691" r:id="rId35"/>
    <p:sldLayoutId id="2147483692" r:id="rId36"/>
    <p:sldLayoutId id="2147483663" r:id="rId37"/>
    <p:sldLayoutId id="2147483678" r:id="rId38"/>
    <p:sldLayoutId id="2147483664" r:id="rId39"/>
    <p:sldLayoutId id="2147483679" r:id="rId40"/>
    <p:sldLayoutId id="2147483665" r:id="rId41"/>
    <p:sldLayoutId id="2147483680" r:id="rId42"/>
    <p:sldLayoutId id="2147483666"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cibernarium.barcelonactiva.cat/qui-som-" TargetMode="Externa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hyperlink" Target="https://www.ashoka.org/en-gb/our-network" TargetMode="Externa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hyperlink" Target="https://www.ashoka.org/en-gb/our-network" TargetMode="Externa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www.sbs.ox.ac.uk/research/centres-and-initiatives/skoll-centre-social-entrepreneurship" TargetMode="Externa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youtu.be/dTD-G1KxzVs" TargetMode="Externa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vimeo.com/353776242" TargetMode="External"/><Relationship Id="rId1" Type="http://schemas.openxmlformats.org/officeDocument/2006/relationships/slideLayout" Target="../slideLayouts/slideLayout40.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nesta.org.uk/feature/innovation-methods/accelerator-programmes/" TargetMode="Externa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nesta.org.uk/feature/innovation-methods/accelerator-programmes/" TargetMode="Externa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8" Type="http://schemas.openxmlformats.org/officeDocument/2006/relationships/hyperlink" Target="https://www.nesta.org.uk/report/the-startup-factories/" TargetMode="External"/><Relationship Id="rId13" Type="http://schemas.openxmlformats.org/officeDocument/2006/relationships/hyperlink" Target="https://www.nesta.org.uk/feature/innovation-methods/accelerator-programmes/" TargetMode="External"/><Relationship Id="rId3" Type="http://schemas.openxmlformats.org/officeDocument/2006/relationships/hyperlink" Target="https://www.nesta.org.uk/report/a-look-inside-accelerators/" TargetMode="External"/><Relationship Id="rId7" Type="http://schemas.openxmlformats.org/officeDocument/2006/relationships/hyperlink" Target="https://www.nesta.org.uk/report/startup-support-programmes-whats-the-difference/" TargetMode="External"/><Relationship Id="rId12" Type="http://schemas.openxmlformats.org/officeDocument/2006/relationships/hyperlink" Target="http://www.acceleratorassembly.eu/" TargetMode="External"/><Relationship Id="rId2" Type="http://schemas.openxmlformats.org/officeDocument/2006/relationships/hyperlink" Target="https://www.nesta.org.uk/toolkit/startup-accelerator-programmes-a-practice-guide/" TargetMode="External"/><Relationship Id="rId1" Type="http://schemas.openxmlformats.org/officeDocument/2006/relationships/slideLayout" Target="../slideLayouts/slideLayout35.xml"/><Relationship Id="rId6" Type="http://schemas.openxmlformats.org/officeDocument/2006/relationships/hyperlink" Target="https://www.nesta.org.uk/report/incubation-for-growth/" TargetMode="External"/><Relationship Id="rId11" Type="http://schemas.openxmlformats.org/officeDocument/2006/relationships/hyperlink" Target="https://bethnalgreenventures.com/" TargetMode="External"/><Relationship Id="rId5" Type="http://schemas.openxmlformats.org/officeDocument/2006/relationships/hyperlink" Target="https://www.nesta.org.uk/report/good-incubation/" TargetMode="External"/><Relationship Id="rId10" Type="http://schemas.openxmlformats.org/officeDocument/2006/relationships/hyperlink" Target="https://www.nesta.org.uk/project/digital-arts-and-culture-accelerator/" TargetMode="External"/><Relationship Id="rId4" Type="http://schemas.openxmlformats.org/officeDocument/2006/relationships/hyperlink" Target="https://www.gov.uk/government/publications/business-incubators-and-accelerators-the-national-picture" TargetMode="External"/><Relationship Id="rId9" Type="http://schemas.openxmlformats.org/officeDocument/2006/relationships/hyperlink" Target="https://www.nesta.org.uk/blog/incubators-and-accelerators-an-updated-directory-for-the-uk/" TargetMode="External"/><Relationship Id="rId14"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conservationxlabs.com/digital-makerspace" TargetMode="Externa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capssi.eu/" TargetMode="Externa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upsocial.org/en/global-social-innovation-networks" TargetMode="Externa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youtu.be/Ubo9UaRxdVg" TargetMode="Externa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ec.europa.eu/growth/industry/policy/innovation/social_en" TargetMode="Externa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9.xml"/><Relationship Id="rId4" Type="http://schemas.openxmlformats.org/officeDocument/2006/relationships/image" Target="../media/image3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vimeo.com/190527113" TargetMode="External"/><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9CDCB9A9-DCFE-1D44-A6EE-E244740F2DEE}"/>
              </a:ext>
            </a:extLst>
          </p:cNvPr>
          <p:cNvSpPr>
            <a:spLocks noGrp="1"/>
          </p:cNvSpPr>
          <p:nvPr>
            <p:ph type="body" sz="quarter" idx="19"/>
          </p:nvPr>
        </p:nvSpPr>
        <p:spPr>
          <a:xfrm>
            <a:off x="610249" y="4023697"/>
            <a:ext cx="4280491" cy="731140"/>
          </a:xfrm>
        </p:spPr>
        <p:txBody>
          <a:bodyPr>
            <a:noAutofit/>
          </a:bodyPr>
          <a:lstStyle/>
          <a:p>
            <a:r>
              <a:rPr lang="en-US" sz="3200" b="1" dirty="0" err="1"/>
              <a:t>Dijital</a:t>
            </a:r>
            <a:r>
              <a:rPr lang="en-US" sz="3200" b="1" dirty="0"/>
              <a:t> </a:t>
            </a:r>
            <a:r>
              <a:rPr lang="en-US" sz="3200" b="1" dirty="0" err="1"/>
              <a:t>Sosyal</a:t>
            </a:r>
            <a:r>
              <a:rPr lang="en-US" sz="3200" b="1" dirty="0"/>
              <a:t> </a:t>
            </a:r>
            <a:r>
              <a:rPr lang="en-US" sz="3200" b="1" dirty="0" err="1"/>
              <a:t>İnovasyon</a:t>
            </a:r>
            <a:endParaRPr lang="en-US" sz="3200" b="1" dirty="0"/>
          </a:p>
          <a:p>
            <a:pPr algn="ctr"/>
            <a:r>
              <a:rPr lang="en-US" sz="2000" dirty="0" err="1">
                <a:solidFill>
                  <a:srgbClr val="FFFFFF"/>
                </a:solidFill>
                <a:latin typeface="Calibri" panose="020F0502020204030204" pitchFamily="34" charset="0"/>
                <a:ea typeface="Calibri" panose="020F0502020204030204" pitchFamily="34" charset="0"/>
              </a:rPr>
              <a:t>İşinizi</a:t>
            </a:r>
            <a:r>
              <a:rPr lang="en-US" sz="2000" dirty="0">
                <a:solidFill>
                  <a:srgbClr val="FFFFFF"/>
                </a:solidFill>
                <a:latin typeface="Calibri" panose="020F0502020204030204" pitchFamily="34" charset="0"/>
                <a:ea typeface="Calibri" panose="020F0502020204030204" pitchFamily="34" charset="0"/>
              </a:rPr>
              <a:t> </a:t>
            </a:r>
            <a:r>
              <a:rPr lang="en-US" sz="2000" dirty="0" err="1">
                <a:solidFill>
                  <a:srgbClr val="FFFFFF"/>
                </a:solidFill>
                <a:latin typeface="Calibri" panose="020F0502020204030204" pitchFamily="34" charset="0"/>
                <a:ea typeface="Calibri" panose="020F0502020204030204" pitchFamily="34" charset="0"/>
              </a:rPr>
              <a:t>İlerletme</a:t>
            </a:r>
            <a:r>
              <a:rPr lang="en-US" sz="2000" dirty="0">
                <a:solidFill>
                  <a:srgbClr val="FFFFFF"/>
                </a:solidFill>
                <a:latin typeface="Calibri" panose="020F0502020204030204" pitchFamily="34" charset="0"/>
                <a:ea typeface="Calibri" panose="020F0502020204030204" pitchFamily="34" charset="0"/>
              </a:rPr>
              <a:t> </a:t>
            </a:r>
            <a:r>
              <a:rPr lang="en-US" sz="2000" dirty="0" err="1">
                <a:solidFill>
                  <a:srgbClr val="FFFFFF"/>
                </a:solidFill>
                <a:latin typeface="Calibri" panose="020F0502020204030204" pitchFamily="34" charset="0"/>
                <a:ea typeface="Calibri" panose="020F0502020204030204" pitchFamily="34" charset="0"/>
              </a:rPr>
              <a:t>ve</a:t>
            </a:r>
            <a:r>
              <a:rPr lang="en-US" sz="2000" dirty="0">
                <a:solidFill>
                  <a:srgbClr val="FFFFFF"/>
                </a:solidFill>
                <a:latin typeface="Calibri" panose="020F0502020204030204" pitchFamily="34" charset="0"/>
                <a:ea typeface="Calibri" panose="020F0502020204030204" pitchFamily="34" charset="0"/>
              </a:rPr>
              <a:t> </a:t>
            </a:r>
            <a:r>
              <a:rPr lang="en-US" sz="2000" dirty="0" err="1">
                <a:solidFill>
                  <a:srgbClr val="FFFFFF"/>
                </a:solidFill>
                <a:latin typeface="Calibri" panose="020F0502020204030204" pitchFamily="34" charset="0"/>
                <a:ea typeface="Calibri" panose="020F0502020204030204" pitchFamily="34" charset="0"/>
              </a:rPr>
              <a:t>Amaca</a:t>
            </a:r>
            <a:r>
              <a:rPr lang="en-US" sz="2000" dirty="0">
                <a:solidFill>
                  <a:srgbClr val="FFFFFF"/>
                </a:solidFill>
                <a:latin typeface="Calibri" panose="020F0502020204030204" pitchFamily="34" charset="0"/>
                <a:ea typeface="Calibri" panose="020F0502020204030204" pitchFamily="34" charset="0"/>
              </a:rPr>
              <a:t> </a:t>
            </a:r>
            <a:r>
              <a:rPr lang="en-US" sz="2000" dirty="0" err="1">
                <a:solidFill>
                  <a:srgbClr val="FFFFFF"/>
                </a:solidFill>
                <a:latin typeface="Calibri" panose="020F0502020204030204" pitchFamily="34" charset="0"/>
                <a:ea typeface="Calibri" panose="020F0502020204030204" pitchFamily="34" charset="0"/>
              </a:rPr>
              <a:t>Yönelik</a:t>
            </a:r>
            <a:r>
              <a:rPr lang="en-US" sz="2000" dirty="0">
                <a:solidFill>
                  <a:srgbClr val="FFFFFF"/>
                </a:solidFill>
                <a:latin typeface="Calibri" panose="020F0502020204030204" pitchFamily="34" charset="0"/>
                <a:ea typeface="Calibri" panose="020F0502020204030204" pitchFamily="34" charset="0"/>
              </a:rPr>
              <a:t> </a:t>
            </a:r>
            <a:r>
              <a:rPr lang="en-US" sz="2000" dirty="0" err="1">
                <a:solidFill>
                  <a:srgbClr val="FFFFFF"/>
                </a:solidFill>
                <a:latin typeface="Calibri" panose="020F0502020204030204" pitchFamily="34" charset="0"/>
                <a:ea typeface="Calibri" panose="020F0502020204030204" pitchFamily="34" charset="0"/>
              </a:rPr>
              <a:t>Ortaklıklar</a:t>
            </a:r>
            <a:r>
              <a:rPr lang="en-US" sz="2000" dirty="0">
                <a:solidFill>
                  <a:srgbClr val="FFFFFF"/>
                </a:solidFill>
                <a:latin typeface="Calibri" panose="020F0502020204030204" pitchFamily="34" charset="0"/>
                <a:ea typeface="Calibri" panose="020F0502020204030204" pitchFamily="34" charset="0"/>
              </a:rPr>
              <a:t> </a:t>
            </a:r>
            <a:r>
              <a:rPr lang="en-US" sz="2000" dirty="0" err="1">
                <a:solidFill>
                  <a:srgbClr val="FFFFFF"/>
                </a:solidFill>
                <a:latin typeface="Calibri" panose="020F0502020204030204" pitchFamily="34" charset="0"/>
                <a:ea typeface="Calibri" panose="020F0502020204030204" pitchFamily="34" charset="0"/>
              </a:rPr>
              <a:t>Oluşturma</a:t>
            </a:r>
            <a:endParaRPr lang="en-US" sz="2000" dirty="0" smtClean="0">
              <a:solidFill>
                <a:srgbClr val="FFFFFF"/>
              </a:solidFill>
              <a:effectLst/>
              <a:latin typeface="Calibri" panose="020F0502020204030204" pitchFamily="34" charset="0"/>
              <a:ea typeface="Calibri" panose="020F0502020204030204" pitchFamily="34" charset="0"/>
            </a:endParaRPr>
          </a:p>
        </p:txBody>
      </p:sp>
      <p:pic>
        <p:nvPicPr>
          <p:cNvPr id="11" name="Picture Placeholder 10" descr="A picture containing person, man, photo, looking&#10;&#10;Description automatically generated">
            <a:extLst>
              <a:ext uri="{FF2B5EF4-FFF2-40B4-BE49-F238E27FC236}">
                <a16:creationId xmlns:a16="http://schemas.microsoft.com/office/drawing/2014/main" xmlns="" id="{B35A56E1-B73B-D349-824D-39735F2ADF6F}"/>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xmlns="" id="{683E6E4F-8A20-46EE-B361-F4DDC983999F}"/>
              </a:ext>
            </a:extLst>
          </p:cNvPr>
          <p:cNvSpPr>
            <a:spLocks noGrp="1"/>
          </p:cNvSpPr>
          <p:nvPr>
            <p:ph type="body" sz="quarter" idx="20"/>
          </p:nvPr>
        </p:nvSpPr>
        <p:spPr/>
        <p:txBody>
          <a:bodyPr/>
          <a:lstStyle/>
          <a:p>
            <a:r>
              <a:rPr lang="en-US" sz="5400" b="1" dirty="0" err="1"/>
              <a:t>Modül</a:t>
            </a:r>
            <a:r>
              <a:rPr lang="en-US" sz="5400" b="1" dirty="0"/>
              <a:t> 4</a:t>
            </a:r>
            <a:endParaRPr lang="en-IE" dirty="0"/>
          </a:p>
        </p:txBody>
      </p:sp>
    </p:spTree>
    <p:extLst>
      <p:ext uri="{BB962C8B-B14F-4D97-AF65-F5344CB8AC3E}">
        <p14:creationId xmlns:p14="http://schemas.microsoft.com/office/powerpoint/2010/main" val="2053066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539B4C6E-217C-47D6-A343-79CB7AECFD32}"/>
              </a:ext>
            </a:extLst>
          </p:cNvPr>
          <p:cNvSpPr>
            <a:spLocks noGrp="1"/>
          </p:cNvSpPr>
          <p:nvPr>
            <p:ph type="body" sz="quarter" idx="14"/>
          </p:nvPr>
        </p:nvSpPr>
        <p:spPr>
          <a:xfrm>
            <a:off x="5839486" y="1409498"/>
            <a:ext cx="6065822" cy="2592420"/>
          </a:xfrm>
        </p:spPr>
        <p:txBody>
          <a:bodyPr/>
          <a:lstStyle/>
          <a:p>
            <a:pPr algn="l"/>
            <a:r>
              <a:rPr lang="en-IE" b="1" dirty="0" err="1">
                <a:solidFill>
                  <a:srgbClr val="000000"/>
                </a:solidFill>
              </a:rPr>
              <a:t>Yerel</a:t>
            </a:r>
            <a:r>
              <a:rPr lang="en-IE" b="1" dirty="0">
                <a:solidFill>
                  <a:srgbClr val="000000"/>
                </a:solidFill>
              </a:rPr>
              <a:t> </a:t>
            </a:r>
            <a:r>
              <a:rPr lang="en-IE" b="1" dirty="0" err="1">
                <a:solidFill>
                  <a:srgbClr val="000000"/>
                </a:solidFill>
              </a:rPr>
              <a:t>yönetim</a:t>
            </a:r>
            <a:r>
              <a:rPr lang="en-IE" b="1" dirty="0">
                <a:solidFill>
                  <a:srgbClr val="000000"/>
                </a:solidFill>
              </a:rPr>
              <a:t> </a:t>
            </a:r>
            <a:r>
              <a:rPr lang="en-IE" b="1" dirty="0" err="1">
                <a:solidFill>
                  <a:srgbClr val="000000"/>
                </a:solidFill>
              </a:rPr>
              <a:t>tarafından</a:t>
            </a:r>
            <a:r>
              <a:rPr lang="en-IE" b="1" dirty="0">
                <a:solidFill>
                  <a:srgbClr val="000000"/>
                </a:solidFill>
              </a:rPr>
              <a:t> </a:t>
            </a:r>
            <a:r>
              <a:rPr lang="en-IE" b="1" dirty="0" err="1">
                <a:solidFill>
                  <a:srgbClr val="000000"/>
                </a:solidFill>
              </a:rPr>
              <a:t>sağlanan</a:t>
            </a:r>
            <a:r>
              <a:rPr lang="en-IE" b="1" dirty="0">
                <a:solidFill>
                  <a:srgbClr val="000000"/>
                </a:solidFill>
              </a:rPr>
              <a:t> </a:t>
            </a:r>
            <a:r>
              <a:rPr lang="en-IE" b="1" dirty="0" err="1">
                <a:solidFill>
                  <a:srgbClr val="000000"/>
                </a:solidFill>
              </a:rPr>
              <a:t>uzman</a:t>
            </a:r>
            <a:r>
              <a:rPr lang="en-IE" b="1" dirty="0">
                <a:solidFill>
                  <a:srgbClr val="000000"/>
                </a:solidFill>
              </a:rPr>
              <a:t> </a:t>
            </a:r>
            <a:r>
              <a:rPr lang="en-IE" b="1" dirty="0" err="1">
                <a:solidFill>
                  <a:srgbClr val="000000"/>
                </a:solidFill>
              </a:rPr>
              <a:t>danışmanlar</a:t>
            </a:r>
            <a:r>
              <a:rPr lang="en-IE" b="1" dirty="0">
                <a:solidFill>
                  <a:srgbClr val="000000"/>
                </a:solidFill>
              </a:rPr>
              <a:t> </a:t>
            </a:r>
            <a:r>
              <a:rPr lang="en-IE" b="1" dirty="0" err="1">
                <a:solidFill>
                  <a:srgbClr val="000000"/>
                </a:solidFill>
              </a:rPr>
              <a:t>ve</a:t>
            </a:r>
            <a:r>
              <a:rPr lang="en-IE" b="1" dirty="0">
                <a:solidFill>
                  <a:srgbClr val="000000"/>
                </a:solidFill>
              </a:rPr>
              <a:t> </a:t>
            </a:r>
            <a:r>
              <a:rPr lang="en-IE" b="1" dirty="0" err="1">
                <a:solidFill>
                  <a:srgbClr val="000000"/>
                </a:solidFill>
              </a:rPr>
              <a:t>profesyonellerle</a:t>
            </a:r>
            <a:r>
              <a:rPr lang="en-IE" b="1" dirty="0">
                <a:solidFill>
                  <a:srgbClr val="000000"/>
                </a:solidFill>
              </a:rPr>
              <a:t> </a:t>
            </a:r>
            <a:r>
              <a:rPr lang="en-IE" b="1" dirty="0" err="1">
                <a:solidFill>
                  <a:srgbClr val="000000"/>
                </a:solidFill>
              </a:rPr>
              <a:t>konuşun</a:t>
            </a:r>
            <a:endParaRPr lang="en-IE" b="1" dirty="0">
              <a:solidFill>
                <a:srgbClr val="000000"/>
              </a:solidFill>
            </a:endParaRPr>
          </a:p>
          <a:p>
            <a:pPr marL="342900" indent="-342900" algn="l">
              <a:buFont typeface="Wingdings" pitchFamily="2" charset="2"/>
              <a:buChar char="ü"/>
            </a:pPr>
            <a:r>
              <a:rPr lang="en-IE" dirty="0" err="1">
                <a:solidFill>
                  <a:srgbClr val="000000"/>
                </a:solidFill>
              </a:rPr>
              <a:t>Kendi</a:t>
            </a:r>
            <a:r>
              <a:rPr lang="en-IE" dirty="0">
                <a:solidFill>
                  <a:srgbClr val="000000"/>
                </a:solidFill>
              </a:rPr>
              <a:t> </a:t>
            </a:r>
            <a:r>
              <a:rPr lang="en-IE" dirty="0" err="1">
                <a:solidFill>
                  <a:srgbClr val="000000"/>
                </a:solidFill>
              </a:rPr>
              <a:t>İşinizi</a:t>
            </a:r>
            <a:r>
              <a:rPr lang="en-IE" dirty="0">
                <a:solidFill>
                  <a:srgbClr val="000000"/>
                </a:solidFill>
              </a:rPr>
              <a:t> </a:t>
            </a:r>
            <a:r>
              <a:rPr lang="en-IE" dirty="0" err="1">
                <a:solidFill>
                  <a:srgbClr val="000000"/>
                </a:solidFill>
              </a:rPr>
              <a:t>Kurun</a:t>
            </a:r>
            <a:r>
              <a:rPr lang="en-IE" dirty="0">
                <a:solidFill>
                  <a:srgbClr val="000000"/>
                </a:solidFill>
              </a:rPr>
              <a:t>, </a:t>
            </a:r>
            <a:r>
              <a:rPr lang="en-IE" dirty="0" err="1">
                <a:solidFill>
                  <a:srgbClr val="000000"/>
                </a:solidFill>
              </a:rPr>
              <a:t>İşinizi</a:t>
            </a:r>
            <a:r>
              <a:rPr lang="en-IE" dirty="0">
                <a:solidFill>
                  <a:srgbClr val="000000"/>
                </a:solidFill>
              </a:rPr>
              <a:t> </a:t>
            </a:r>
            <a:r>
              <a:rPr lang="en-IE" dirty="0" err="1">
                <a:solidFill>
                  <a:srgbClr val="000000"/>
                </a:solidFill>
              </a:rPr>
              <a:t>Yönetin</a:t>
            </a:r>
            <a:r>
              <a:rPr lang="en-IE" dirty="0">
                <a:solidFill>
                  <a:srgbClr val="000000"/>
                </a:solidFill>
              </a:rPr>
              <a:t>, </a:t>
            </a:r>
            <a:r>
              <a:rPr lang="en-IE" dirty="0" err="1">
                <a:solidFill>
                  <a:srgbClr val="000000"/>
                </a:solidFill>
              </a:rPr>
              <a:t>ör</a:t>
            </a:r>
            <a:r>
              <a:rPr lang="en-IE" dirty="0">
                <a:solidFill>
                  <a:srgbClr val="000000"/>
                </a:solidFill>
              </a:rPr>
              <a:t>. </a:t>
            </a:r>
            <a:r>
              <a:rPr lang="en-IE" dirty="0" err="1">
                <a:solidFill>
                  <a:srgbClr val="000000"/>
                </a:solidFill>
              </a:rPr>
              <a:t>Pazarlama</a:t>
            </a:r>
            <a:r>
              <a:rPr lang="en-IE" dirty="0">
                <a:solidFill>
                  <a:srgbClr val="000000"/>
                </a:solidFill>
              </a:rPr>
              <a:t>, </a:t>
            </a:r>
            <a:r>
              <a:rPr lang="en-IE" dirty="0" err="1">
                <a:solidFill>
                  <a:srgbClr val="000000"/>
                </a:solidFill>
              </a:rPr>
              <a:t>Satış</a:t>
            </a:r>
            <a:r>
              <a:rPr lang="en-IE" dirty="0">
                <a:solidFill>
                  <a:srgbClr val="000000"/>
                </a:solidFill>
              </a:rPr>
              <a:t>, </a:t>
            </a:r>
            <a:r>
              <a:rPr lang="en-IE" dirty="0" err="1">
                <a:solidFill>
                  <a:srgbClr val="000000"/>
                </a:solidFill>
              </a:rPr>
              <a:t>Finansal</a:t>
            </a:r>
            <a:r>
              <a:rPr lang="en-IE" dirty="0">
                <a:solidFill>
                  <a:srgbClr val="000000"/>
                </a:solidFill>
              </a:rPr>
              <a:t> </a:t>
            </a:r>
            <a:r>
              <a:rPr lang="en-IE" dirty="0" err="1">
                <a:solidFill>
                  <a:srgbClr val="000000"/>
                </a:solidFill>
              </a:rPr>
              <a:t>Yönetim</a:t>
            </a:r>
            <a:r>
              <a:rPr lang="en-IE" dirty="0">
                <a:solidFill>
                  <a:srgbClr val="000000"/>
                </a:solidFill>
              </a:rPr>
              <a:t>, </a:t>
            </a:r>
            <a:r>
              <a:rPr lang="en-IE" dirty="0" err="1">
                <a:solidFill>
                  <a:srgbClr val="000000"/>
                </a:solidFill>
              </a:rPr>
              <a:t>Strateji</a:t>
            </a:r>
            <a:r>
              <a:rPr lang="en-IE" dirty="0">
                <a:solidFill>
                  <a:srgbClr val="000000"/>
                </a:solidFill>
              </a:rPr>
              <a:t> </a:t>
            </a:r>
            <a:r>
              <a:rPr lang="en-IE" dirty="0" err="1">
                <a:solidFill>
                  <a:srgbClr val="000000"/>
                </a:solidFill>
              </a:rPr>
              <a:t>ve</a:t>
            </a:r>
            <a:r>
              <a:rPr lang="en-IE" dirty="0">
                <a:solidFill>
                  <a:srgbClr val="000000"/>
                </a:solidFill>
              </a:rPr>
              <a:t> </a:t>
            </a:r>
            <a:r>
              <a:rPr lang="en-IE" dirty="0" err="1">
                <a:solidFill>
                  <a:srgbClr val="000000"/>
                </a:solidFill>
              </a:rPr>
              <a:t>İş</a:t>
            </a:r>
            <a:r>
              <a:rPr lang="en-IE" dirty="0">
                <a:solidFill>
                  <a:srgbClr val="000000"/>
                </a:solidFill>
              </a:rPr>
              <a:t> </a:t>
            </a:r>
            <a:r>
              <a:rPr lang="en-IE" dirty="0" err="1">
                <a:solidFill>
                  <a:srgbClr val="000000"/>
                </a:solidFill>
              </a:rPr>
              <a:t>Planlaması</a:t>
            </a:r>
            <a:r>
              <a:rPr lang="en-IE" dirty="0">
                <a:solidFill>
                  <a:srgbClr val="000000"/>
                </a:solidFill>
              </a:rPr>
              <a:t>.</a:t>
            </a:r>
          </a:p>
          <a:p>
            <a:pPr marL="342900" indent="-342900" algn="l">
              <a:buFont typeface="Wingdings" pitchFamily="2" charset="2"/>
              <a:buChar char="ü"/>
            </a:pPr>
            <a:r>
              <a:rPr lang="en-IE" dirty="0">
                <a:solidFill>
                  <a:srgbClr val="000000"/>
                </a:solidFill>
              </a:rPr>
              <a:t>Size </a:t>
            </a:r>
            <a:r>
              <a:rPr lang="en-IE" dirty="0" err="1">
                <a:solidFill>
                  <a:srgbClr val="000000"/>
                </a:solidFill>
              </a:rPr>
              <a:t>yerel</a:t>
            </a:r>
            <a:r>
              <a:rPr lang="en-IE" dirty="0">
                <a:solidFill>
                  <a:srgbClr val="000000"/>
                </a:solidFill>
              </a:rPr>
              <a:t> </a:t>
            </a:r>
            <a:r>
              <a:rPr lang="en-IE" dirty="0" err="1">
                <a:solidFill>
                  <a:srgbClr val="000000"/>
                </a:solidFill>
              </a:rPr>
              <a:t>vergi</a:t>
            </a:r>
            <a:r>
              <a:rPr lang="en-IE" dirty="0">
                <a:solidFill>
                  <a:srgbClr val="000000"/>
                </a:solidFill>
              </a:rPr>
              <a:t> </a:t>
            </a:r>
            <a:r>
              <a:rPr lang="en-IE" dirty="0" err="1">
                <a:solidFill>
                  <a:srgbClr val="000000"/>
                </a:solidFill>
              </a:rPr>
              <a:t>dairenize</a:t>
            </a:r>
            <a:r>
              <a:rPr lang="en-IE" dirty="0">
                <a:solidFill>
                  <a:srgbClr val="000000"/>
                </a:solidFill>
              </a:rPr>
              <a:t> </a:t>
            </a:r>
            <a:r>
              <a:rPr lang="en-IE" dirty="0" err="1">
                <a:solidFill>
                  <a:srgbClr val="000000"/>
                </a:solidFill>
              </a:rPr>
              <a:t>nasıl</a:t>
            </a:r>
            <a:r>
              <a:rPr lang="en-IE" dirty="0">
                <a:solidFill>
                  <a:srgbClr val="000000"/>
                </a:solidFill>
              </a:rPr>
              <a:t> </a:t>
            </a:r>
            <a:r>
              <a:rPr lang="en-IE" dirty="0" err="1">
                <a:solidFill>
                  <a:srgbClr val="000000"/>
                </a:solidFill>
              </a:rPr>
              <a:t>kaydolacağınızı</a:t>
            </a:r>
            <a:r>
              <a:rPr lang="en-IE" dirty="0">
                <a:solidFill>
                  <a:srgbClr val="000000"/>
                </a:solidFill>
              </a:rPr>
              <a:t> </a:t>
            </a:r>
            <a:r>
              <a:rPr lang="en-IE" dirty="0" err="1">
                <a:solidFill>
                  <a:srgbClr val="000000"/>
                </a:solidFill>
              </a:rPr>
              <a:t>gösterecek</a:t>
            </a:r>
            <a:r>
              <a:rPr lang="en-IE" dirty="0">
                <a:solidFill>
                  <a:srgbClr val="000000"/>
                </a:solidFill>
              </a:rPr>
              <a:t>, </a:t>
            </a:r>
            <a:r>
              <a:rPr lang="en-IE" dirty="0" err="1">
                <a:solidFill>
                  <a:srgbClr val="000000"/>
                </a:solidFill>
              </a:rPr>
              <a:t>nelere</a:t>
            </a:r>
            <a:r>
              <a:rPr lang="en-IE" dirty="0">
                <a:solidFill>
                  <a:srgbClr val="000000"/>
                </a:solidFill>
              </a:rPr>
              <a:t> </a:t>
            </a:r>
            <a:r>
              <a:rPr lang="en-IE" dirty="0" err="1">
                <a:solidFill>
                  <a:srgbClr val="000000"/>
                </a:solidFill>
              </a:rPr>
              <a:t>sahip</a:t>
            </a:r>
            <a:r>
              <a:rPr lang="en-IE" dirty="0">
                <a:solidFill>
                  <a:srgbClr val="000000"/>
                </a:solidFill>
              </a:rPr>
              <a:t> </a:t>
            </a:r>
            <a:r>
              <a:rPr lang="en-IE" dirty="0" err="1">
                <a:solidFill>
                  <a:srgbClr val="000000"/>
                </a:solidFill>
              </a:rPr>
              <a:t>olduğunuzu</a:t>
            </a:r>
            <a:r>
              <a:rPr lang="en-IE" dirty="0">
                <a:solidFill>
                  <a:srgbClr val="000000"/>
                </a:solidFill>
              </a:rPr>
              <a:t> </a:t>
            </a:r>
            <a:r>
              <a:rPr lang="en-IE" dirty="0" err="1">
                <a:solidFill>
                  <a:srgbClr val="000000"/>
                </a:solidFill>
              </a:rPr>
              <a:t>söyleyecek</a:t>
            </a:r>
            <a:r>
              <a:rPr lang="en-IE" dirty="0">
                <a:solidFill>
                  <a:srgbClr val="000000"/>
                </a:solidFill>
              </a:rPr>
              <a:t>, </a:t>
            </a:r>
            <a:r>
              <a:rPr lang="en-IE" dirty="0" err="1">
                <a:solidFill>
                  <a:srgbClr val="000000"/>
                </a:solidFill>
              </a:rPr>
              <a:t>sizi</a:t>
            </a:r>
            <a:r>
              <a:rPr lang="en-IE" dirty="0">
                <a:solidFill>
                  <a:srgbClr val="000000"/>
                </a:solidFill>
              </a:rPr>
              <a:t> </a:t>
            </a:r>
            <a:r>
              <a:rPr lang="en-IE" dirty="0" err="1">
                <a:solidFill>
                  <a:srgbClr val="000000"/>
                </a:solidFill>
              </a:rPr>
              <a:t>ödüllü</a:t>
            </a:r>
            <a:r>
              <a:rPr lang="en-IE" dirty="0">
                <a:solidFill>
                  <a:srgbClr val="000000"/>
                </a:solidFill>
              </a:rPr>
              <a:t> </a:t>
            </a:r>
            <a:r>
              <a:rPr lang="en-IE" dirty="0" err="1">
                <a:solidFill>
                  <a:srgbClr val="000000"/>
                </a:solidFill>
              </a:rPr>
              <a:t>yarışmalara</a:t>
            </a:r>
            <a:r>
              <a:rPr lang="en-IE" dirty="0">
                <a:solidFill>
                  <a:srgbClr val="000000"/>
                </a:solidFill>
              </a:rPr>
              <a:t> (</a:t>
            </a:r>
            <a:r>
              <a:rPr lang="en-IE" dirty="0" err="1">
                <a:solidFill>
                  <a:srgbClr val="000000"/>
                </a:solidFill>
              </a:rPr>
              <a:t>genellikle</a:t>
            </a:r>
            <a:r>
              <a:rPr lang="en-IE" dirty="0">
                <a:solidFill>
                  <a:srgbClr val="000000"/>
                </a:solidFill>
              </a:rPr>
              <a:t> </a:t>
            </a:r>
            <a:r>
              <a:rPr lang="en-IE" dirty="0" err="1">
                <a:solidFill>
                  <a:srgbClr val="000000"/>
                </a:solidFill>
              </a:rPr>
              <a:t>finansman</a:t>
            </a:r>
            <a:r>
              <a:rPr lang="en-IE" dirty="0">
                <a:solidFill>
                  <a:srgbClr val="000000"/>
                </a:solidFill>
              </a:rPr>
              <a:t> </a:t>
            </a:r>
            <a:r>
              <a:rPr lang="en-IE" dirty="0" err="1">
                <a:solidFill>
                  <a:srgbClr val="000000"/>
                </a:solidFill>
              </a:rPr>
              <a:t>sağlamaya</a:t>
            </a:r>
            <a:r>
              <a:rPr lang="en-IE" dirty="0">
                <a:solidFill>
                  <a:srgbClr val="000000"/>
                </a:solidFill>
              </a:rPr>
              <a:t>) </a:t>
            </a:r>
            <a:r>
              <a:rPr lang="en-IE" dirty="0" err="1">
                <a:solidFill>
                  <a:srgbClr val="000000"/>
                </a:solidFill>
              </a:rPr>
              <a:t>davet</a:t>
            </a:r>
            <a:r>
              <a:rPr lang="en-IE" dirty="0">
                <a:solidFill>
                  <a:srgbClr val="000000"/>
                </a:solidFill>
              </a:rPr>
              <a:t> </a:t>
            </a:r>
            <a:r>
              <a:rPr lang="en-IE" dirty="0" err="1">
                <a:solidFill>
                  <a:srgbClr val="000000"/>
                </a:solidFill>
              </a:rPr>
              <a:t>edecek</a:t>
            </a:r>
            <a:r>
              <a:rPr lang="en-IE" dirty="0">
                <a:solidFill>
                  <a:srgbClr val="000000"/>
                </a:solidFill>
              </a:rPr>
              <a:t>, </a:t>
            </a:r>
            <a:r>
              <a:rPr lang="en-IE" dirty="0" err="1">
                <a:solidFill>
                  <a:srgbClr val="000000"/>
                </a:solidFill>
              </a:rPr>
              <a:t>muhasebenizi</a:t>
            </a:r>
            <a:r>
              <a:rPr lang="en-IE" dirty="0">
                <a:solidFill>
                  <a:srgbClr val="000000"/>
                </a:solidFill>
              </a:rPr>
              <a:t> </a:t>
            </a:r>
            <a:r>
              <a:rPr lang="en-IE" dirty="0" err="1">
                <a:solidFill>
                  <a:srgbClr val="000000"/>
                </a:solidFill>
              </a:rPr>
              <a:t>yapmak</a:t>
            </a:r>
            <a:r>
              <a:rPr lang="en-IE" dirty="0">
                <a:solidFill>
                  <a:srgbClr val="000000"/>
                </a:solidFill>
              </a:rPr>
              <a:t> </a:t>
            </a:r>
            <a:r>
              <a:rPr lang="en-IE" dirty="0" err="1">
                <a:solidFill>
                  <a:srgbClr val="000000"/>
                </a:solidFill>
              </a:rPr>
              <a:t>için</a:t>
            </a:r>
            <a:r>
              <a:rPr lang="en-IE" dirty="0">
                <a:solidFill>
                  <a:srgbClr val="000000"/>
                </a:solidFill>
              </a:rPr>
              <a:t> </a:t>
            </a:r>
            <a:r>
              <a:rPr lang="en-IE" dirty="0" err="1">
                <a:solidFill>
                  <a:srgbClr val="000000"/>
                </a:solidFill>
              </a:rPr>
              <a:t>önerilen</a:t>
            </a:r>
            <a:r>
              <a:rPr lang="en-IE" dirty="0">
                <a:solidFill>
                  <a:srgbClr val="000000"/>
                </a:solidFill>
              </a:rPr>
              <a:t> </a:t>
            </a:r>
            <a:r>
              <a:rPr lang="en-IE" dirty="0" err="1">
                <a:solidFill>
                  <a:srgbClr val="000000"/>
                </a:solidFill>
              </a:rPr>
              <a:t>yollara</a:t>
            </a:r>
            <a:r>
              <a:rPr lang="en-IE" dirty="0">
                <a:solidFill>
                  <a:srgbClr val="000000"/>
                </a:solidFill>
              </a:rPr>
              <a:t> </a:t>
            </a:r>
            <a:r>
              <a:rPr lang="en-IE" dirty="0" err="1">
                <a:solidFill>
                  <a:srgbClr val="000000"/>
                </a:solidFill>
              </a:rPr>
              <a:t>başvuracak</a:t>
            </a:r>
            <a:r>
              <a:rPr lang="en-IE" dirty="0">
                <a:solidFill>
                  <a:srgbClr val="000000"/>
                </a:solidFill>
              </a:rPr>
              <a:t> </a:t>
            </a:r>
            <a:r>
              <a:rPr lang="en-IE" dirty="0" err="1">
                <a:solidFill>
                  <a:srgbClr val="000000"/>
                </a:solidFill>
              </a:rPr>
              <a:t>ve</a:t>
            </a:r>
            <a:r>
              <a:rPr lang="en-IE" dirty="0">
                <a:solidFill>
                  <a:srgbClr val="000000"/>
                </a:solidFill>
              </a:rPr>
              <a:t> </a:t>
            </a:r>
            <a:r>
              <a:rPr lang="en-IE" dirty="0" err="1">
                <a:solidFill>
                  <a:srgbClr val="000000"/>
                </a:solidFill>
              </a:rPr>
              <a:t>çok</a:t>
            </a:r>
            <a:r>
              <a:rPr lang="en-IE" dirty="0">
                <a:solidFill>
                  <a:srgbClr val="000000"/>
                </a:solidFill>
              </a:rPr>
              <a:t> </a:t>
            </a:r>
            <a:r>
              <a:rPr lang="en-IE" dirty="0" err="1">
                <a:solidFill>
                  <a:srgbClr val="000000"/>
                </a:solidFill>
              </a:rPr>
              <a:t>daha</a:t>
            </a:r>
            <a:r>
              <a:rPr lang="en-IE" dirty="0">
                <a:solidFill>
                  <a:srgbClr val="000000"/>
                </a:solidFill>
              </a:rPr>
              <a:t> </a:t>
            </a:r>
            <a:r>
              <a:rPr lang="en-IE" dirty="0" err="1">
                <a:solidFill>
                  <a:srgbClr val="000000"/>
                </a:solidFill>
              </a:rPr>
              <a:t>fazlasını</a:t>
            </a:r>
            <a:r>
              <a:rPr lang="en-IE" dirty="0">
                <a:solidFill>
                  <a:srgbClr val="000000"/>
                </a:solidFill>
              </a:rPr>
              <a:t> </a:t>
            </a:r>
            <a:r>
              <a:rPr lang="en-IE" dirty="0" err="1">
                <a:solidFill>
                  <a:srgbClr val="000000"/>
                </a:solidFill>
              </a:rPr>
              <a:t>yapacaklardır</a:t>
            </a:r>
            <a:r>
              <a:rPr lang="en-IE" dirty="0">
                <a:solidFill>
                  <a:srgbClr val="000000"/>
                </a:solidFill>
              </a:rPr>
              <a:t>.</a:t>
            </a:r>
            <a:endParaRPr lang="en-IE" b="0" i="0" dirty="0">
              <a:solidFill>
                <a:srgbClr val="000000"/>
              </a:solidFill>
              <a:effectLst/>
            </a:endParaRPr>
          </a:p>
          <a:p>
            <a:endParaRPr lang="en-IE" dirty="0"/>
          </a:p>
        </p:txBody>
      </p:sp>
      <p:sp>
        <p:nvSpPr>
          <p:cNvPr id="8" name="Text Placeholder 5">
            <a:extLst>
              <a:ext uri="{FF2B5EF4-FFF2-40B4-BE49-F238E27FC236}">
                <a16:creationId xmlns:a16="http://schemas.microsoft.com/office/drawing/2014/main" xmlns="" id="{C5241E9E-4672-4238-A93A-906936F3F6E5}"/>
              </a:ext>
            </a:extLst>
          </p:cNvPr>
          <p:cNvSpPr txBox="1">
            <a:spLocks/>
          </p:cNvSpPr>
          <p:nvPr/>
        </p:nvSpPr>
        <p:spPr>
          <a:xfrm>
            <a:off x="6096000" y="271605"/>
            <a:ext cx="5963215" cy="1382337"/>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tr-TR" sz="3300" b="1" dirty="0" smtClean="0">
                <a:solidFill>
                  <a:srgbClr val="ED2A59"/>
                </a:solidFill>
                <a:latin typeface="sofia-pro"/>
              </a:rPr>
              <a:t>ADIM </a:t>
            </a:r>
            <a:r>
              <a:rPr lang="tr-TR" sz="3300" b="1" dirty="0">
                <a:solidFill>
                  <a:srgbClr val="ED2A59"/>
                </a:solidFill>
                <a:latin typeface="sofia-pro"/>
              </a:rPr>
              <a:t>2 </a:t>
            </a:r>
            <a:r>
              <a:rPr lang="tr-TR" sz="3300" b="1" dirty="0">
                <a:solidFill>
                  <a:srgbClr val="009FD8"/>
                </a:solidFill>
                <a:latin typeface="sofia-pro"/>
              </a:rPr>
              <a:t>Yerel İşletme Ofisinizle İletişime Geçin</a:t>
            </a:r>
            <a:endParaRPr lang="en-IE" sz="3300" b="1" dirty="0" smtClean="0">
              <a:solidFill>
                <a:srgbClr val="009FD8"/>
              </a:solidFill>
              <a:latin typeface="sofia-pro"/>
            </a:endParaRPr>
          </a:p>
          <a:p>
            <a:pPr>
              <a:lnSpc>
                <a:spcPct val="120000"/>
              </a:lnSpc>
              <a:spcBef>
                <a:spcPts val="0"/>
              </a:spcBef>
            </a:pPr>
            <a:endParaRPr lang="en-IE" dirty="0"/>
          </a:p>
        </p:txBody>
      </p:sp>
      <p:pic>
        <p:nvPicPr>
          <p:cNvPr id="11" name="Picture Placeholder 10" descr="A person smiling and holding a computer&#10;&#10;Description automatically generated with low confidence">
            <a:extLst>
              <a:ext uri="{FF2B5EF4-FFF2-40B4-BE49-F238E27FC236}">
                <a16:creationId xmlns:a16="http://schemas.microsoft.com/office/drawing/2014/main" xmlns="" id="{E48CF9DB-2912-43E3-9751-E6BE227A9516}"/>
              </a:ext>
            </a:extLst>
          </p:cNvPr>
          <p:cNvPicPr>
            <a:picLocks noGrp="1" noChangeAspect="1"/>
          </p:cNvPicPr>
          <p:nvPr>
            <p:ph type="pic" sz="quarter" idx="10"/>
          </p:nvPr>
        </p:nvPicPr>
        <p:blipFill>
          <a:blip r:embed="rId2"/>
          <a:srcRect l="27412" r="27412"/>
          <a:stretch>
            <a:fillRect/>
          </a:stretch>
        </p:blipFill>
        <p:spPr/>
      </p:pic>
    </p:spTree>
    <p:extLst>
      <p:ext uri="{BB962C8B-B14F-4D97-AF65-F5344CB8AC3E}">
        <p14:creationId xmlns:p14="http://schemas.microsoft.com/office/powerpoint/2010/main" val="31578274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539B4C6E-217C-47D6-A343-79CB7AECFD32}"/>
              </a:ext>
            </a:extLst>
          </p:cNvPr>
          <p:cNvSpPr>
            <a:spLocks noGrp="1"/>
          </p:cNvSpPr>
          <p:nvPr>
            <p:ph type="body" sz="quarter" idx="14"/>
          </p:nvPr>
        </p:nvSpPr>
        <p:spPr>
          <a:xfrm>
            <a:off x="6032626" y="1653942"/>
            <a:ext cx="6026589" cy="2592420"/>
          </a:xfrm>
        </p:spPr>
        <p:txBody>
          <a:bodyPr/>
          <a:lstStyle/>
          <a:p>
            <a:pPr algn="l"/>
            <a:r>
              <a:rPr lang="tr-TR" b="1" dirty="0" smtClean="0">
                <a:solidFill>
                  <a:srgbClr val="000000"/>
                </a:solidFill>
                <a:latin typeface="sofia-pro"/>
              </a:rPr>
              <a:t>Çevrimiçi </a:t>
            </a:r>
            <a:r>
              <a:rPr lang="tr-TR" b="1" dirty="0">
                <a:solidFill>
                  <a:srgbClr val="000000"/>
                </a:solidFill>
                <a:latin typeface="sofia-pro"/>
              </a:rPr>
              <a:t>bir iş kurmak, Gelir ve Şirketler Kayıt Ofisi'ne (CRO) resmi olarak kaydolmanız gerektiği anlamına gelir</a:t>
            </a:r>
            <a:r>
              <a:rPr lang="tr-TR" b="1" dirty="0" smtClean="0">
                <a:solidFill>
                  <a:srgbClr val="000000"/>
                </a:solidFill>
                <a:latin typeface="sofia-pro"/>
              </a:rPr>
              <a:t>.</a:t>
            </a:r>
            <a:endParaRPr lang="en-IE" b="1" i="0" dirty="0" smtClean="0">
              <a:solidFill>
                <a:srgbClr val="000000"/>
              </a:solidFill>
              <a:effectLst/>
              <a:latin typeface="sofia-pro"/>
            </a:endParaRPr>
          </a:p>
          <a:p>
            <a:pPr algn="l"/>
            <a:r>
              <a:rPr lang="en-IE" dirty="0" err="1" smtClean="0">
                <a:solidFill>
                  <a:srgbClr val="000000"/>
                </a:solidFill>
                <a:latin typeface="sofia-pro"/>
              </a:rPr>
              <a:t>Hangi</a:t>
            </a:r>
            <a:r>
              <a:rPr lang="en-IE" dirty="0" smtClean="0">
                <a:solidFill>
                  <a:srgbClr val="000000"/>
                </a:solidFill>
                <a:latin typeface="sofia-pro"/>
              </a:rPr>
              <a:t> </a:t>
            </a:r>
            <a:r>
              <a:rPr lang="en-IE" dirty="0" err="1">
                <a:solidFill>
                  <a:srgbClr val="000000"/>
                </a:solidFill>
                <a:latin typeface="sofia-pro"/>
              </a:rPr>
              <a:t>iş</a:t>
            </a:r>
            <a:r>
              <a:rPr lang="en-IE" dirty="0">
                <a:solidFill>
                  <a:srgbClr val="000000"/>
                </a:solidFill>
                <a:latin typeface="sofia-pro"/>
              </a:rPr>
              <a:t> </a:t>
            </a:r>
            <a:r>
              <a:rPr lang="en-IE" dirty="0" err="1">
                <a:solidFill>
                  <a:srgbClr val="000000"/>
                </a:solidFill>
                <a:latin typeface="sofia-pro"/>
              </a:rPr>
              <a:t>yapısına</a:t>
            </a:r>
            <a:r>
              <a:rPr lang="en-IE" dirty="0">
                <a:solidFill>
                  <a:srgbClr val="000000"/>
                </a:solidFill>
                <a:latin typeface="sofia-pro"/>
              </a:rPr>
              <a:t> </a:t>
            </a:r>
            <a:r>
              <a:rPr lang="en-IE" dirty="0" err="1">
                <a:solidFill>
                  <a:srgbClr val="000000"/>
                </a:solidFill>
                <a:latin typeface="sofia-pro"/>
              </a:rPr>
              <a:t>sahip</a:t>
            </a:r>
            <a:r>
              <a:rPr lang="en-IE" dirty="0">
                <a:solidFill>
                  <a:srgbClr val="000000"/>
                </a:solidFill>
                <a:latin typeface="sofia-pro"/>
              </a:rPr>
              <a:t> </a:t>
            </a:r>
            <a:r>
              <a:rPr lang="en-IE" dirty="0" err="1">
                <a:solidFill>
                  <a:srgbClr val="000000"/>
                </a:solidFill>
                <a:latin typeface="sofia-pro"/>
              </a:rPr>
              <a:t>olmak</a:t>
            </a:r>
            <a:r>
              <a:rPr lang="en-IE" dirty="0">
                <a:solidFill>
                  <a:srgbClr val="000000"/>
                </a:solidFill>
                <a:latin typeface="sofia-pro"/>
              </a:rPr>
              <a:t> </a:t>
            </a:r>
            <a:r>
              <a:rPr lang="en-IE" dirty="0" err="1">
                <a:solidFill>
                  <a:srgbClr val="000000"/>
                </a:solidFill>
                <a:latin typeface="sofia-pro"/>
              </a:rPr>
              <a:t>istediğinize</a:t>
            </a:r>
            <a:r>
              <a:rPr lang="en-IE" dirty="0">
                <a:solidFill>
                  <a:srgbClr val="000000"/>
                </a:solidFill>
                <a:latin typeface="sofia-pro"/>
              </a:rPr>
              <a:t> </a:t>
            </a:r>
            <a:r>
              <a:rPr lang="en-IE" dirty="0" err="1">
                <a:solidFill>
                  <a:srgbClr val="000000"/>
                </a:solidFill>
                <a:latin typeface="sofia-pro"/>
              </a:rPr>
              <a:t>karar</a:t>
            </a:r>
            <a:r>
              <a:rPr lang="en-IE" dirty="0">
                <a:solidFill>
                  <a:srgbClr val="000000"/>
                </a:solidFill>
                <a:latin typeface="sofia-pro"/>
              </a:rPr>
              <a:t> </a:t>
            </a:r>
            <a:r>
              <a:rPr lang="en-IE" dirty="0" err="1">
                <a:solidFill>
                  <a:srgbClr val="000000"/>
                </a:solidFill>
                <a:latin typeface="sofia-pro"/>
              </a:rPr>
              <a:t>verin</a:t>
            </a:r>
            <a:r>
              <a:rPr lang="en-IE" dirty="0">
                <a:solidFill>
                  <a:srgbClr val="000000"/>
                </a:solidFill>
                <a:latin typeface="sofia-pro"/>
              </a:rPr>
              <a:t> – </a:t>
            </a:r>
            <a:r>
              <a:rPr lang="en-IE" dirty="0" err="1">
                <a:solidFill>
                  <a:srgbClr val="000000"/>
                </a:solidFill>
                <a:latin typeface="sofia-pro"/>
              </a:rPr>
              <a:t>Tek</a:t>
            </a:r>
            <a:r>
              <a:rPr lang="en-IE" dirty="0">
                <a:solidFill>
                  <a:srgbClr val="000000"/>
                </a:solidFill>
                <a:latin typeface="sofia-pro"/>
              </a:rPr>
              <a:t> </a:t>
            </a:r>
            <a:r>
              <a:rPr lang="en-IE" dirty="0" err="1">
                <a:solidFill>
                  <a:srgbClr val="000000"/>
                </a:solidFill>
                <a:latin typeface="sofia-pro"/>
              </a:rPr>
              <a:t>Tüccar</a:t>
            </a:r>
            <a:r>
              <a:rPr lang="en-IE" dirty="0">
                <a:solidFill>
                  <a:srgbClr val="000000"/>
                </a:solidFill>
                <a:latin typeface="sofia-pro"/>
              </a:rPr>
              <a:t> </a:t>
            </a:r>
            <a:r>
              <a:rPr lang="en-IE" dirty="0" err="1">
                <a:solidFill>
                  <a:srgbClr val="000000"/>
                </a:solidFill>
                <a:latin typeface="sofia-pro"/>
              </a:rPr>
              <a:t>veya</a:t>
            </a:r>
            <a:r>
              <a:rPr lang="en-IE" dirty="0">
                <a:solidFill>
                  <a:srgbClr val="000000"/>
                </a:solidFill>
                <a:latin typeface="sofia-pro"/>
              </a:rPr>
              <a:t> Limited </a:t>
            </a:r>
            <a:r>
              <a:rPr lang="en-IE" dirty="0" err="1">
                <a:solidFill>
                  <a:srgbClr val="000000"/>
                </a:solidFill>
                <a:latin typeface="sofia-pro"/>
              </a:rPr>
              <a:t>Şirket</a:t>
            </a:r>
            <a:r>
              <a:rPr lang="en-IE" dirty="0">
                <a:solidFill>
                  <a:srgbClr val="000000"/>
                </a:solidFill>
                <a:latin typeface="sofia-pro"/>
              </a:rPr>
              <a:t>. Her </a:t>
            </a:r>
            <a:r>
              <a:rPr lang="en-IE" dirty="0" err="1">
                <a:solidFill>
                  <a:srgbClr val="000000"/>
                </a:solidFill>
                <a:latin typeface="sofia-pro"/>
              </a:rPr>
              <a:t>iki</a:t>
            </a:r>
            <a:r>
              <a:rPr lang="en-IE" dirty="0">
                <a:solidFill>
                  <a:srgbClr val="000000"/>
                </a:solidFill>
                <a:latin typeface="sofia-pro"/>
              </a:rPr>
              <a:t> </a:t>
            </a:r>
            <a:r>
              <a:rPr lang="en-IE" dirty="0" err="1">
                <a:solidFill>
                  <a:srgbClr val="000000"/>
                </a:solidFill>
                <a:latin typeface="sofia-pro"/>
              </a:rPr>
              <a:t>iş</a:t>
            </a:r>
            <a:r>
              <a:rPr lang="en-IE" dirty="0">
                <a:solidFill>
                  <a:srgbClr val="000000"/>
                </a:solidFill>
                <a:latin typeface="sofia-pro"/>
              </a:rPr>
              <a:t> </a:t>
            </a:r>
            <a:r>
              <a:rPr lang="en-IE" dirty="0" err="1">
                <a:solidFill>
                  <a:srgbClr val="000000"/>
                </a:solidFill>
                <a:latin typeface="sofia-pro"/>
              </a:rPr>
              <a:t>türünün</a:t>
            </a:r>
            <a:r>
              <a:rPr lang="en-IE" dirty="0">
                <a:solidFill>
                  <a:srgbClr val="000000"/>
                </a:solidFill>
                <a:latin typeface="sofia-pro"/>
              </a:rPr>
              <a:t> de </a:t>
            </a:r>
            <a:r>
              <a:rPr lang="en-IE" dirty="0" err="1">
                <a:solidFill>
                  <a:srgbClr val="000000"/>
                </a:solidFill>
                <a:latin typeface="sofia-pro"/>
              </a:rPr>
              <a:t>avantajları</a:t>
            </a:r>
            <a:r>
              <a:rPr lang="en-IE" dirty="0">
                <a:solidFill>
                  <a:srgbClr val="000000"/>
                </a:solidFill>
                <a:latin typeface="sofia-pro"/>
              </a:rPr>
              <a:t> </a:t>
            </a:r>
            <a:r>
              <a:rPr lang="en-IE" dirty="0" err="1">
                <a:solidFill>
                  <a:srgbClr val="000000"/>
                </a:solidFill>
                <a:latin typeface="sofia-pro"/>
              </a:rPr>
              <a:t>ve</a:t>
            </a:r>
            <a:r>
              <a:rPr lang="en-IE" dirty="0">
                <a:solidFill>
                  <a:srgbClr val="000000"/>
                </a:solidFill>
                <a:latin typeface="sofia-pro"/>
              </a:rPr>
              <a:t> </a:t>
            </a:r>
            <a:r>
              <a:rPr lang="en-IE" dirty="0" err="1">
                <a:solidFill>
                  <a:srgbClr val="000000"/>
                </a:solidFill>
                <a:latin typeface="sofia-pro"/>
              </a:rPr>
              <a:t>dezavantajları</a:t>
            </a:r>
            <a:r>
              <a:rPr lang="en-IE" dirty="0">
                <a:solidFill>
                  <a:srgbClr val="000000"/>
                </a:solidFill>
                <a:latin typeface="sofia-pro"/>
              </a:rPr>
              <a:t> </a:t>
            </a:r>
            <a:r>
              <a:rPr lang="en-IE" dirty="0" err="1">
                <a:solidFill>
                  <a:srgbClr val="000000"/>
                </a:solidFill>
                <a:latin typeface="sofia-pro"/>
              </a:rPr>
              <a:t>vardır</a:t>
            </a:r>
            <a:r>
              <a:rPr lang="en-IE" dirty="0">
                <a:solidFill>
                  <a:srgbClr val="000000"/>
                </a:solidFill>
                <a:latin typeface="sofia-pro"/>
              </a:rPr>
              <a:t>. </a:t>
            </a:r>
            <a:endParaRPr lang="en-IE" b="0" i="0" dirty="0">
              <a:solidFill>
                <a:srgbClr val="000000"/>
              </a:solidFill>
              <a:effectLst/>
              <a:latin typeface="sofia-pro"/>
            </a:endParaRPr>
          </a:p>
          <a:p>
            <a:pPr marL="457200" indent="-457200" algn="l">
              <a:buFont typeface="+mj-lt"/>
              <a:buAutoNum type="arabicPeriod"/>
            </a:pPr>
            <a:r>
              <a:rPr lang="tr-TR" dirty="0" smtClean="0">
                <a:solidFill>
                  <a:srgbClr val="000000"/>
                </a:solidFill>
                <a:latin typeface="sofia-pro"/>
              </a:rPr>
              <a:t>Tek </a:t>
            </a:r>
            <a:r>
              <a:rPr lang="tr-TR" dirty="0">
                <a:solidFill>
                  <a:srgbClr val="000000"/>
                </a:solidFill>
                <a:latin typeface="sofia-pro"/>
              </a:rPr>
              <a:t>Tüccarlar Limited Şirketlerden daha fazla risk alırlar. İşletmenin borçlarından kişisel olarak sorumludurlar, bu nedenle borçları geri ödemek için kişisel varlıklarınızı satmanız gerekebilir.</a:t>
            </a:r>
            <a:endParaRPr lang="en-IE" dirty="0" smtClean="0">
              <a:solidFill>
                <a:srgbClr val="000000"/>
              </a:solidFill>
              <a:latin typeface="sofia-pro"/>
            </a:endParaRPr>
          </a:p>
          <a:p>
            <a:pPr marL="457200" indent="-457200">
              <a:buFont typeface="+mj-lt"/>
              <a:buAutoNum type="arabicPeriod"/>
            </a:pPr>
            <a:endParaRPr lang="en-IE" dirty="0"/>
          </a:p>
        </p:txBody>
      </p:sp>
      <p:sp>
        <p:nvSpPr>
          <p:cNvPr id="8" name="Text Placeholder 5">
            <a:extLst>
              <a:ext uri="{FF2B5EF4-FFF2-40B4-BE49-F238E27FC236}">
                <a16:creationId xmlns:a16="http://schemas.microsoft.com/office/drawing/2014/main" xmlns="" id="{C5241E9E-4672-4238-A93A-906936F3F6E5}"/>
              </a:ext>
            </a:extLst>
          </p:cNvPr>
          <p:cNvSpPr txBox="1">
            <a:spLocks/>
          </p:cNvSpPr>
          <p:nvPr/>
        </p:nvSpPr>
        <p:spPr>
          <a:xfrm>
            <a:off x="6096000" y="271605"/>
            <a:ext cx="5963215" cy="1382337"/>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tr-TR" sz="3300" b="1" dirty="0" smtClean="0">
                <a:solidFill>
                  <a:srgbClr val="ED2A59"/>
                </a:solidFill>
                <a:latin typeface="sofia-pro"/>
              </a:rPr>
              <a:t>ADIM </a:t>
            </a:r>
            <a:r>
              <a:rPr lang="tr-TR" sz="3300" b="1" dirty="0">
                <a:solidFill>
                  <a:srgbClr val="ED2A59"/>
                </a:solidFill>
                <a:latin typeface="sofia-pro"/>
              </a:rPr>
              <a:t>3 </a:t>
            </a:r>
            <a:r>
              <a:rPr lang="tr-TR" sz="3300" b="1" dirty="0">
                <a:solidFill>
                  <a:srgbClr val="F89D2A"/>
                </a:solidFill>
                <a:latin typeface="sofia-pro"/>
              </a:rPr>
              <a:t>Tek Tüccar veya Limited Şirket</a:t>
            </a:r>
            <a:endParaRPr lang="en-IE" sz="3300" b="1" dirty="0">
              <a:solidFill>
                <a:srgbClr val="F89D2A"/>
              </a:solidFill>
              <a:latin typeface="sofia-pro"/>
            </a:endParaRPr>
          </a:p>
          <a:p>
            <a:pPr>
              <a:lnSpc>
                <a:spcPct val="120000"/>
              </a:lnSpc>
              <a:spcBef>
                <a:spcPts val="0"/>
              </a:spcBef>
            </a:pPr>
            <a:endParaRPr lang="en-IE" dirty="0"/>
          </a:p>
        </p:txBody>
      </p:sp>
      <p:pic>
        <p:nvPicPr>
          <p:cNvPr id="19" name="Picture Placeholder 18" descr="A person sitting at a table&#10;&#10;Description automatically generated with medium confidence">
            <a:extLst>
              <a:ext uri="{FF2B5EF4-FFF2-40B4-BE49-F238E27FC236}">
                <a16:creationId xmlns:a16="http://schemas.microsoft.com/office/drawing/2014/main" xmlns="" id="{0B32942A-A89D-4E26-8191-3F6C1AD22683}"/>
              </a:ext>
            </a:extLst>
          </p:cNvPr>
          <p:cNvPicPr>
            <a:picLocks noGrp="1" noChangeAspect="1"/>
          </p:cNvPicPr>
          <p:nvPr>
            <p:ph type="pic" sz="quarter" idx="10"/>
          </p:nvPr>
        </p:nvPicPr>
        <p:blipFill>
          <a:blip r:embed="rId2"/>
          <a:srcRect l="27412" r="27412"/>
          <a:stretch>
            <a:fillRect/>
          </a:stretch>
        </p:blipFill>
        <p:spPr/>
      </p:pic>
    </p:spTree>
    <p:extLst>
      <p:ext uri="{BB962C8B-B14F-4D97-AF65-F5344CB8AC3E}">
        <p14:creationId xmlns:p14="http://schemas.microsoft.com/office/powerpoint/2010/main" val="31926395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539B4C6E-217C-47D6-A343-79CB7AECFD32}"/>
              </a:ext>
            </a:extLst>
          </p:cNvPr>
          <p:cNvSpPr>
            <a:spLocks noGrp="1"/>
          </p:cNvSpPr>
          <p:nvPr>
            <p:ph type="body" sz="quarter" idx="14"/>
          </p:nvPr>
        </p:nvSpPr>
        <p:spPr>
          <a:xfrm>
            <a:off x="5884752" y="1454765"/>
            <a:ext cx="6083929" cy="2592420"/>
          </a:xfrm>
        </p:spPr>
        <p:txBody>
          <a:bodyPr/>
          <a:lstStyle/>
          <a:p>
            <a:pPr algn="l">
              <a:spcBef>
                <a:spcPts val="0"/>
              </a:spcBef>
            </a:pPr>
            <a:r>
              <a:rPr lang="en-IE" b="1" dirty="0" err="1">
                <a:solidFill>
                  <a:srgbClr val="000000"/>
                </a:solidFill>
                <a:latin typeface="sofia-pro"/>
              </a:rPr>
              <a:t>Çevrimiçi</a:t>
            </a:r>
            <a:r>
              <a:rPr lang="en-IE" b="1" dirty="0">
                <a:solidFill>
                  <a:srgbClr val="000000"/>
                </a:solidFill>
                <a:latin typeface="sofia-pro"/>
              </a:rPr>
              <a:t> </a:t>
            </a:r>
            <a:r>
              <a:rPr lang="en-IE" b="1" dirty="0" err="1">
                <a:solidFill>
                  <a:srgbClr val="000000"/>
                </a:solidFill>
                <a:latin typeface="sofia-pro"/>
              </a:rPr>
              <a:t>bir</a:t>
            </a:r>
            <a:r>
              <a:rPr lang="en-IE" b="1" dirty="0">
                <a:solidFill>
                  <a:srgbClr val="000000"/>
                </a:solidFill>
                <a:latin typeface="sofia-pro"/>
              </a:rPr>
              <a:t> </a:t>
            </a:r>
            <a:r>
              <a:rPr lang="en-IE" b="1" dirty="0" err="1">
                <a:solidFill>
                  <a:srgbClr val="000000"/>
                </a:solidFill>
                <a:latin typeface="sofia-pro"/>
              </a:rPr>
              <a:t>iş</a:t>
            </a:r>
            <a:r>
              <a:rPr lang="en-IE" b="1" dirty="0">
                <a:solidFill>
                  <a:srgbClr val="000000"/>
                </a:solidFill>
                <a:latin typeface="sofia-pro"/>
              </a:rPr>
              <a:t> </a:t>
            </a:r>
            <a:r>
              <a:rPr lang="en-IE" b="1" dirty="0" err="1">
                <a:solidFill>
                  <a:srgbClr val="000000"/>
                </a:solidFill>
                <a:latin typeface="sofia-pro"/>
              </a:rPr>
              <a:t>kurmak</a:t>
            </a:r>
            <a:r>
              <a:rPr lang="en-IE" b="1" dirty="0">
                <a:solidFill>
                  <a:srgbClr val="000000"/>
                </a:solidFill>
                <a:latin typeface="sofia-pro"/>
              </a:rPr>
              <a:t>, </a:t>
            </a:r>
            <a:r>
              <a:rPr lang="en-IE" b="1" dirty="0" err="1">
                <a:solidFill>
                  <a:srgbClr val="000000"/>
                </a:solidFill>
                <a:latin typeface="sofia-pro"/>
              </a:rPr>
              <a:t>Gelir</a:t>
            </a:r>
            <a:r>
              <a:rPr lang="en-IE" b="1" dirty="0">
                <a:solidFill>
                  <a:srgbClr val="000000"/>
                </a:solidFill>
                <a:latin typeface="sofia-pro"/>
              </a:rPr>
              <a:t> </a:t>
            </a:r>
            <a:r>
              <a:rPr lang="en-IE" b="1" dirty="0" err="1">
                <a:solidFill>
                  <a:srgbClr val="000000"/>
                </a:solidFill>
                <a:latin typeface="sofia-pro"/>
              </a:rPr>
              <a:t>ve</a:t>
            </a:r>
            <a:r>
              <a:rPr lang="en-IE" b="1" dirty="0">
                <a:solidFill>
                  <a:srgbClr val="000000"/>
                </a:solidFill>
                <a:latin typeface="sofia-pro"/>
              </a:rPr>
              <a:t> </a:t>
            </a:r>
            <a:r>
              <a:rPr lang="en-IE" b="1" dirty="0" err="1">
                <a:solidFill>
                  <a:srgbClr val="000000"/>
                </a:solidFill>
                <a:latin typeface="sofia-pro"/>
              </a:rPr>
              <a:t>Şirketler</a:t>
            </a:r>
            <a:r>
              <a:rPr lang="en-IE" b="1" dirty="0">
                <a:solidFill>
                  <a:srgbClr val="000000"/>
                </a:solidFill>
                <a:latin typeface="sofia-pro"/>
              </a:rPr>
              <a:t> </a:t>
            </a:r>
            <a:r>
              <a:rPr lang="en-IE" b="1" dirty="0" err="1">
                <a:solidFill>
                  <a:srgbClr val="000000"/>
                </a:solidFill>
                <a:latin typeface="sofia-pro"/>
              </a:rPr>
              <a:t>Kayıt</a:t>
            </a:r>
            <a:r>
              <a:rPr lang="en-IE" b="1" dirty="0">
                <a:solidFill>
                  <a:srgbClr val="000000"/>
                </a:solidFill>
                <a:latin typeface="sofia-pro"/>
              </a:rPr>
              <a:t> </a:t>
            </a:r>
            <a:r>
              <a:rPr lang="en-IE" b="1" dirty="0" err="1">
                <a:solidFill>
                  <a:srgbClr val="000000"/>
                </a:solidFill>
                <a:latin typeface="sofia-pro"/>
              </a:rPr>
              <a:t>Ofisi'ne</a:t>
            </a:r>
            <a:r>
              <a:rPr lang="en-IE" b="1" dirty="0">
                <a:solidFill>
                  <a:srgbClr val="000000"/>
                </a:solidFill>
                <a:latin typeface="sofia-pro"/>
              </a:rPr>
              <a:t> (CRO) </a:t>
            </a:r>
            <a:r>
              <a:rPr lang="en-IE" b="1" dirty="0" err="1">
                <a:solidFill>
                  <a:srgbClr val="000000"/>
                </a:solidFill>
                <a:latin typeface="sofia-pro"/>
              </a:rPr>
              <a:t>resmi</a:t>
            </a:r>
            <a:r>
              <a:rPr lang="en-IE" b="1" dirty="0">
                <a:solidFill>
                  <a:srgbClr val="000000"/>
                </a:solidFill>
                <a:latin typeface="sofia-pro"/>
              </a:rPr>
              <a:t> </a:t>
            </a:r>
            <a:r>
              <a:rPr lang="en-IE" b="1" dirty="0" err="1">
                <a:solidFill>
                  <a:srgbClr val="000000"/>
                </a:solidFill>
                <a:latin typeface="sofia-pro"/>
              </a:rPr>
              <a:t>olarak</a:t>
            </a:r>
            <a:r>
              <a:rPr lang="en-IE" b="1" dirty="0">
                <a:solidFill>
                  <a:srgbClr val="000000"/>
                </a:solidFill>
                <a:latin typeface="sofia-pro"/>
              </a:rPr>
              <a:t> </a:t>
            </a:r>
            <a:r>
              <a:rPr lang="en-IE" b="1" dirty="0" err="1">
                <a:solidFill>
                  <a:srgbClr val="000000"/>
                </a:solidFill>
                <a:latin typeface="sofia-pro"/>
              </a:rPr>
              <a:t>kaydolmanız</a:t>
            </a:r>
            <a:r>
              <a:rPr lang="en-IE" b="1" dirty="0">
                <a:solidFill>
                  <a:srgbClr val="000000"/>
                </a:solidFill>
                <a:latin typeface="sofia-pro"/>
              </a:rPr>
              <a:t> </a:t>
            </a:r>
            <a:r>
              <a:rPr lang="en-IE" b="1" dirty="0" err="1">
                <a:solidFill>
                  <a:srgbClr val="000000"/>
                </a:solidFill>
                <a:latin typeface="sofia-pro"/>
              </a:rPr>
              <a:t>gerektiği</a:t>
            </a:r>
            <a:r>
              <a:rPr lang="en-IE" b="1" dirty="0">
                <a:solidFill>
                  <a:srgbClr val="000000"/>
                </a:solidFill>
                <a:latin typeface="sofia-pro"/>
              </a:rPr>
              <a:t> </a:t>
            </a:r>
            <a:r>
              <a:rPr lang="en-IE" b="1" dirty="0" err="1">
                <a:solidFill>
                  <a:srgbClr val="000000"/>
                </a:solidFill>
                <a:latin typeface="sofia-pro"/>
              </a:rPr>
              <a:t>anlamına</a:t>
            </a:r>
            <a:r>
              <a:rPr lang="en-IE" b="1" dirty="0">
                <a:solidFill>
                  <a:srgbClr val="000000"/>
                </a:solidFill>
                <a:latin typeface="sofia-pro"/>
              </a:rPr>
              <a:t> </a:t>
            </a:r>
            <a:r>
              <a:rPr lang="en-IE" b="1" dirty="0" err="1">
                <a:solidFill>
                  <a:srgbClr val="000000"/>
                </a:solidFill>
                <a:latin typeface="sofia-pro"/>
              </a:rPr>
              <a:t>gelir</a:t>
            </a:r>
            <a:r>
              <a:rPr lang="en-IE" b="1" dirty="0" smtClean="0">
                <a:solidFill>
                  <a:srgbClr val="000000"/>
                </a:solidFill>
                <a:latin typeface="sofia-pro"/>
              </a:rPr>
              <a:t>.</a:t>
            </a:r>
            <a:endParaRPr lang="tr-TR" b="1" dirty="0" smtClean="0">
              <a:solidFill>
                <a:srgbClr val="000000"/>
              </a:solidFill>
              <a:latin typeface="sofia-pro"/>
            </a:endParaRPr>
          </a:p>
          <a:p>
            <a:pPr algn="l">
              <a:spcBef>
                <a:spcPts val="0"/>
              </a:spcBef>
            </a:pPr>
            <a:endParaRPr lang="en-IE" b="0" i="0" dirty="0">
              <a:solidFill>
                <a:srgbClr val="000000"/>
              </a:solidFill>
              <a:effectLst/>
              <a:latin typeface="sofia-pro"/>
            </a:endParaRPr>
          </a:p>
          <a:p>
            <a:pPr marL="457200" indent="-457200" algn="l">
              <a:spcBef>
                <a:spcPts val="0"/>
              </a:spcBef>
              <a:buFont typeface="+mj-lt"/>
              <a:buAutoNum type="arabicPeriod" startAt="2"/>
            </a:pPr>
            <a:r>
              <a:rPr lang="en-IE" dirty="0" err="1"/>
              <a:t>Öte</a:t>
            </a:r>
            <a:r>
              <a:rPr lang="en-IE" dirty="0"/>
              <a:t> </a:t>
            </a:r>
            <a:r>
              <a:rPr lang="en-IE" dirty="0" err="1"/>
              <a:t>yandan</a:t>
            </a:r>
            <a:r>
              <a:rPr lang="en-IE" dirty="0"/>
              <a:t>, </a:t>
            </a:r>
            <a:r>
              <a:rPr lang="en-IE" dirty="0" err="1"/>
              <a:t>kayıt</a:t>
            </a:r>
            <a:r>
              <a:rPr lang="en-IE" dirty="0"/>
              <a:t> </a:t>
            </a:r>
            <a:r>
              <a:rPr lang="en-IE" dirty="0" err="1"/>
              <a:t>işlemi</a:t>
            </a:r>
            <a:r>
              <a:rPr lang="en-IE" dirty="0"/>
              <a:t> </a:t>
            </a:r>
            <a:r>
              <a:rPr lang="en-IE" dirty="0" err="1"/>
              <a:t>ayrı</a:t>
            </a:r>
            <a:r>
              <a:rPr lang="en-IE" dirty="0"/>
              <a:t> </a:t>
            </a:r>
            <a:r>
              <a:rPr lang="en-IE" dirty="0" err="1"/>
              <a:t>bir</a:t>
            </a:r>
            <a:r>
              <a:rPr lang="en-IE" dirty="0"/>
              <a:t> </a:t>
            </a:r>
            <a:r>
              <a:rPr lang="en-IE" dirty="0" err="1"/>
              <a:t>tüzel</a:t>
            </a:r>
            <a:r>
              <a:rPr lang="en-IE" dirty="0"/>
              <a:t> </a:t>
            </a:r>
            <a:r>
              <a:rPr lang="en-IE" dirty="0" err="1"/>
              <a:t>kişilik</a:t>
            </a:r>
            <a:r>
              <a:rPr lang="en-IE" dirty="0"/>
              <a:t> </a:t>
            </a:r>
            <a:r>
              <a:rPr lang="en-IE" dirty="0" err="1"/>
              <a:t>oluşturduğundan</a:t>
            </a:r>
            <a:r>
              <a:rPr lang="en-IE" dirty="0"/>
              <a:t>, </a:t>
            </a:r>
            <a:r>
              <a:rPr lang="en-IE" dirty="0" err="1"/>
              <a:t>bir</a:t>
            </a:r>
            <a:r>
              <a:rPr lang="en-IE" dirty="0"/>
              <a:t> Limited </a:t>
            </a:r>
            <a:r>
              <a:rPr lang="en-IE" dirty="0" err="1"/>
              <a:t>Şirket</a:t>
            </a:r>
            <a:r>
              <a:rPr lang="en-IE" dirty="0"/>
              <a:t> </a:t>
            </a:r>
            <a:r>
              <a:rPr lang="en-IE" dirty="0" err="1"/>
              <a:t>kurmak</a:t>
            </a:r>
            <a:r>
              <a:rPr lang="en-IE" dirty="0"/>
              <a:t> </a:t>
            </a:r>
            <a:r>
              <a:rPr lang="en-IE" dirty="0" err="1"/>
              <a:t>doğru</a:t>
            </a:r>
            <a:r>
              <a:rPr lang="en-IE" dirty="0"/>
              <a:t> </a:t>
            </a:r>
            <a:r>
              <a:rPr lang="en-IE" dirty="0" err="1"/>
              <a:t>seçenek</a:t>
            </a:r>
            <a:r>
              <a:rPr lang="en-IE" dirty="0"/>
              <a:t> </a:t>
            </a:r>
            <a:r>
              <a:rPr lang="en-IE" dirty="0" err="1"/>
              <a:t>olabilir</a:t>
            </a:r>
            <a:r>
              <a:rPr lang="en-IE" dirty="0"/>
              <a:t>. </a:t>
            </a:r>
            <a:r>
              <a:rPr lang="en-IE" dirty="0" err="1"/>
              <a:t>Şirket</a:t>
            </a:r>
            <a:r>
              <a:rPr lang="en-IE" dirty="0"/>
              <a:t> </a:t>
            </a:r>
            <a:r>
              <a:rPr lang="en-IE" dirty="0" err="1"/>
              <a:t>olarak</a:t>
            </a:r>
            <a:r>
              <a:rPr lang="en-IE" dirty="0"/>
              <a:t> </a:t>
            </a:r>
            <a:r>
              <a:rPr lang="en-IE" dirty="0" err="1"/>
              <a:t>sınırlı</a:t>
            </a:r>
            <a:r>
              <a:rPr lang="en-IE" dirty="0"/>
              <a:t> </a:t>
            </a:r>
            <a:r>
              <a:rPr lang="en-IE" dirty="0" err="1"/>
              <a:t>sorumluluğunuz</a:t>
            </a:r>
            <a:r>
              <a:rPr lang="en-IE" dirty="0"/>
              <a:t> </a:t>
            </a:r>
            <a:r>
              <a:rPr lang="en-IE" dirty="0" err="1"/>
              <a:t>olduğu</a:t>
            </a:r>
            <a:r>
              <a:rPr lang="en-IE" dirty="0"/>
              <a:t> </a:t>
            </a:r>
            <a:r>
              <a:rPr lang="en-IE" dirty="0" err="1"/>
              <a:t>için</a:t>
            </a:r>
            <a:r>
              <a:rPr lang="en-IE" dirty="0"/>
              <a:t> </a:t>
            </a:r>
            <a:r>
              <a:rPr lang="en-IE" dirty="0" err="1"/>
              <a:t>bu</a:t>
            </a:r>
            <a:r>
              <a:rPr lang="en-IE" dirty="0"/>
              <a:t> </a:t>
            </a:r>
            <a:r>
              <a:rPr lang="en-IE" dirty="0" err="1"/>
              <a:t>sizin</a:t>
            </a:r>
            <a:r>
              <a:rPr lang="en-IE" dirty="0"/>
              <a:t> </a:t>
            </a:r>
            <a:r>
              <a:rPr lang="en-IE" dirty="0" err="1"/>
              <a:t>için</a:t>
            </a:r>
            <a:r>
              <a:rPr lang="en-IE" dirty="0"/>
              <a:t> </a:t>
            </a:r>
            <a:r>
              <a:rPr lang="en-IE" dirty="0" err="1"/>
              <a:t>daha</a:t>
            </a:r>
            <a:r>
              <a:rPr lang="en-IE" dirty="0"/>
              <a:t> </a:t>
            </a:r>
            <a:r>
              <a:rPr lang="en-IE" dirty="0" err="1"/>
              <a:t>fazla</a:t>
            </a:r>
            <a:r>
              <a:rPr lang="en-IE" dirty="0"/>
              <a:t> </a:t>
            </a:r>
            <a:r>
              <a:rPr lang="en-IE" dirty="0" err="1"/>
              <a:t>güvenlik</a:t>
            </a:r>
            <a:r>
              <a:rPr lang="en-IE" dirty="0"/>
              <a:t> </a:t>
            </a:r>
            <a:r>
              <a:rPr lang="en-IE" dirty="0" err="1"/>
              <a:t>sağlar</a:t>
            </a:r>
            <a:r>
              <a:rPr lang="en-IE" dirty="0"/>
              <a:t>.</a:t>
            </a:r>
          </a:p>
          <a:p>
            <a:pPr marL="457200" indent="-457200" algn="l">
              <a:spcBef>
                <a:spcPts val="0"/>
              </a:spcBef>
              <a:buFont typeface="+mj-lt"/>
              <a:buAutoNum type="arabicPeriod" startAt="2"/>
            </a:pPr>
            <a:r>
              <a:rPr lang="en-IE" dirty="0" err="1"/>
              <a:t>Şirketinizi</a:t>
            </a:r>
            <a:r>
              <a:rPr lang="en-IE" dirty="0"/>
              <a:t> </a:t>
            </a:r>
            <a:r>
              <a:rPr lang="en-IE" dirty="0" err="1"/>
              <a:t>ulusal</a:t>
            </a:r>
            <a:r>
              <a:rPr lang="en-IE" dirty="0"/>
              <a:t> </a:t>
            </a:r>
            <a:r>
              <a:rPr lang="en-IE" dirty="0" err="1"/>
              <a:t>Şirketler</a:t>
            </a:r>
            <a:r>
              <a:rPr lang="en-IE" dirty="0"/>
              <a:t> </a:t>
            </a:r>
            <a:r>
              <a:rPr lang="en-IE" dirty="0" err="1"/>
              <a:t>Kayıt</a:t>
            </a:r>
            <a:r>
              <a:rPr lang="en-IE" dirty="0"/>
              <a:t> </a:t>
            </a:r>
            <a:r>
              <a:rPr lang="en-IE" dirty="0" err="1"/>
              <a:t>Ofisinize</a:t>
            </a:r>
            <a:r>
              <a:rPr lang="en-IE" dirty="0"/>
              <a:t> (CRO) </a:t>
            </a:r>
            <a:r>
              <a:rPr lang="en-IE" dirty="0" err="1"/>
              <a:t>kaydedin</a:t>
            </a:r>
            <a:endParaRPr lang="en-IE" dirty="0"/>
          </a:p>
          <a:p>
            <a:pPr marL="457200" indent="-457200" algn="l">
              <a:spcBef>
                <a:spcPts val="0"/>
              </a:spcBef>
              <a:buFont typeface="+mj-lt"/>
              <a:buAutoNum type="arabicPeriod" startAt="2"/>
            </a:pPr>
            <a:r>
              <a:rPr lang="en-IE" b="1" dirty="0" err="1">
                <a:solidFill>
                  <a:schemeClr val="accent2"/>
                </a:solidFill>
              </a:rPr>
              <a:t>Modül</a:t>
            </a:r>
            <a:r>
              <a:rPr lang="en-IE" b="1" dirty="0">
                <a:solidFill>
                  <a:schemeClr val="accent2"/>
                </a:solidFill>
              </a:rPr>
              <a:t> 5</a:t>
            </a:r>
            <a:r>
              <a:rPr lang="en-IE" dirty="0"/>
              <a:t>, </a:t>
            </a:r>
            <a:r>
              <a:rPr lang="en-IE" dirty="0" err="1"/>
              <a:t>finansman</a:t>
            </a:r>
            <a:r>
              <a:rPr lang="en-IE" dirty="0"/>
              <a:t> </a:t>
            </a:r>
            <a:r>
              <a:rPr lang="en-IE" dirty="0" err="1"/>
              <a:t>ve</a:t>
            </a:r>
            <a:r>
              <a:rPr lang="en-IE" dirty="0"/>
              <a:t> </a:t>
            </a:r>
            <a:r>
              <a:rPr lang="en-IE" dirty="0" err="1"/>
              <a:t>finansal</a:t>
            </a:r>
            <a:r>
              <a:rPr lang="en-IE" dirty="0"/>
              <a:t> </a:t>
            </a:r>
            <a:r>
              <a:rPr lang="en-IE" dirty="0" err="1"/>
              <a:t>destekleri</a:t>
            </a:r>
            <a:r>
              <a:rPr lang="en-IE" dirty="0"/>
              <a:t> </a:t>
            </a:r>
            <a:r>
              <a:rPr lang="en-IE" dirty="0" err="1"/>
              <a:t>daha</a:t>
            </a:r>
            <a:r>
              <a:rPr lang="en-IE" dirty="0"/>
              <a:t> </a:t>
            </a:r>
            <a:r>
              <a:rPr lang="en-IE" dirty="0" err="1"/>
              <a:t>ayrıntılı</a:t>
            </a:r>
            <a:r>
              <a:rPr lang="en-IE" dirty="0"/>
              <a:t> </a:t>
            </a:r>
            <a:r>
              <a:rPr lang="en-IE" dirty="0" err="1"/>
              <a:t>olarak</a:t>
            </a:r>
            <a:r>
              <a:rPr lang="en-IE" dirty="0"/>
              <a:t> </a:t>
            </a:r>
            <a:r>
              <a:rPr lang="en-IE" dirty="0" err="1"/>
              <a:t>kapsayacaktır</a:t>
            </a:r>
            <a:r>
              <a:rPr lang="en-IE" dirty="0"/>
              <a:t>.</a:t>
            </a:r>
          </a:p>
          <a:p>
            <a:pPr marL="457200" indent="-457200" algn="l">
              <a:spcBef>
                <a:spcPts val="0"/>
              </a:spcBef>
              <a:buFont typeface="+mj-lt"/>
              <a:buAutoNum type="arabicPeriod" startAt="2"/>
            </a:pPr>
            <a:r>
              <a:rPr lang="en-IE" b="1" dirty="0" err="1">
                <a:solidFill>
                  <a:schemeClr val="accent2"/>
                </a:solidFill>
              </a:rPr>
              <a:t>Modül</a:t>
            </a:r>
            <a:r>
              <a:rPr lang="en-IE" b="1" dirty="0">
                <a:solidFill>
                  <a:schemeClr val="accent2"/>
                </a:solidFill>
              </a:rPr>
              <a:t> 6, </a:t>
            </a:r>
            <a:r>
              <a:rPr lang="en-IE" dirty="0" err="1"/>
              <a:t>sosyal</a:t>
            </a:r>
            <a:r>
              <a:rPr lang="en-IE" dirty="0"/>
              <a:t> </a:t>
            </a:r>
            <a:r>
              <a:rPr lang="en-IE" dirty="0" err="1"/>
              <a:t>inovasyona</a:t>
            </a:r>
            <a:r>
              <a:rPr lang="en-IE" dirty="0"/>
              <a:t> </a:t>
            </a:r>
            <a:r>
              <a:rPr lang="en-IE" dirty="0" err="1"/>
              <a:t>özgü</a:t>
            </a:r>
            <a:r>
              <a:rPr lang="en-IE" dirty="0"/>
              <a:t> </a:t>
            </a:r>
            <a:r>
              <a:rPr lang="en-IE" dirty="0" err="1"/>
              <a:t>pazarlamayı</a:t>
            </a:r>
            <a:r>
              <a:rPr lang="en-IE" dirty="0"/>
              <a:t> </a:t>
            </a:r>
            <a:r>
              <a:rPr lang="en-IE" dirty="0" err="1"/>
              <a:t>kapsayacaktır</a:t>
            </a:r>
            <a:endParaRPr lang="en-IE" dirty="0"/>
          </a:p>
        </p:txBody>
      </p:sp>
      <p:sp>
        <p:nvSpPr>
          <p:cNvPr id="8" name="Text Placeholder 5">
            <a:extLst>
              <a:ext uri="{FF2B5EF4-FFF2-40B4-BE49-F238E27FC236}">
                <a16:creationId xmlns:a16="http://schemas.microsoft.com/office/drawing/2014/main" xmlns="" id="{C5241E9E-4672-4238-A93A-906936F3F6E5}"/>
              </a:ext>
            </a:extLst>
          </p:cNvPr>
          <p:cNvSpPr txBox="1">
            <a:spLocks/>
          </p:cNvSpPr>
          <p:nvPr/>
        </p:nvSpPr>
        <p:spPr>
          <a:xfrm>
            <a:off x="6096000" y="271605"/>
            <a:ext cx="5963215" cy="1382337"/>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tr-TR" sz="3300" b="1" dirty="0" smtClean="0">
                <a:solidFill>
                  <a:srgbClr val="ED2A59"/>
                </a:solidFill>
                <a:latin typeface="sofia-pro"/>
              </a:rPr>
              <a:t>ADIM </a:t>
            </a:r>
            <a:r>
              <a:rPr lang="tr-TR" sz="3300" b="1" dirty="0">
                <a:solidFill>
                  <a:srgbClr val="ED2A59"/>
                </a:solidFill>
                <a:latin typeface="sofia-pro"/>
              </a:rPr>
              <a:t>3 </a:t>
            </a:r>
            <a:r>
              <a:rPr lang="tr-TR" sz="3300" b="1" dirty="0">
                <a:solidFill>
                  <a:srgbClr val="F89D2A"/>
                </a:solidFill>
                <a:latin typeface="sofia-pro"/>
              </a:rPr>
              <a:t>Tek Tüccar veya Limited Şirket</a:t>
            </a:r>
            <a:endParaRPr lang="en-IE" sz="3300" b="1" dirty="0">
              <a:solidFill>
                <a:srgbClr val="F89D2A"/>
              </a:solidFill>
              <a:latin typeface="sofia-pro"/>
            </a:endParaRPr>
          </a:p>
          <a:p>
            <a:pPr>
              <a:lnSpc>
                <a:spcPct val="120000"/>
              </a:lnSpc>
              <a:spcBef>
                <a:spcPts val="0"/>
              </a:spcBef>
            </a:pPr>
            <a:endParaRPr lang="en-IE" dirty="0"/>
          </a:p>
        </p:txBody>
      </p:sp>
      <p:pic>
        <p:nvPicPr>
          <p:cNvPr id="5" name="Picture Placeholder 4" descr="A person sitting at a table&#10;&#10;Description automatically generated with medium confidence">
            <a:extLst>
              <a:ext uri="{FF2B5EF4-FFF2-40B4-BE49-F238E27FC236}">
                <a16:creationId xmlns:a16="http://schemas.microsoft.com/office/drawing/2014/main" xmlns="" id="{A6251F67-728F-4BEC-AF6C-7E43C208A38A}"/>
              </a:ext>
            </a:extLst>
          </p:cNvPr>
          <p:cNvPicPr>
            <a:picLocks noGrp="1" noChangeAspect="1"/>
          </p:cNvPicPr>
          <p:nvPr>
            <p:ph type="pic" sz="quarter" idx="10"/>
          </p:nvPr>
        </p:nvPicPr>
        <p:blipFill>
          <a:blip r:embed="rId2"/>
          <a:srcRect l="27412" r="27412"/>
          <a:stretch>
            <a:fillRect/>
          </a:stretch>
        </p:blipFill>
        <p:spPr/>
      </p:pic>
    </p:spTree>
    <p:extLst>
      <p:ext uri="{BB962C8B-B14F-4D97-AF65-F5344CB8AC3E}">
        <p14:creationId xmlns:p14="http://schemas.microsoft.com/office/powerpoint/2010/main" val="12960493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539B4C6E-217C-47D6-A343-79CB7AECFD32}"/>
              </a:ext>
            </a:extLst>
          </p:cNvPr>
          <p:cNvSpPr>
            <a:spLocks noGrp="1"/>
          </p:cNvSpPr>
          <p:nvPr>
            <p:ph type="body" sz="quarter" idx="14"/>
          </p:nvPr>
        </p:nvSpPr>
        <p:spPr>
          <a:xfrm>
            <a:off x="5839486" y="1227909"/>
            <a:ext cx="6129196" cy="3069770"/>
          </a:xfrm>
        </p:spPr>
        <p:txBody>
          <a:bodyPr/>
          <a:lstStyle/>
          <a:p>
            <a:endParaRPr lang="tr-TR" b="1" dirty="0" smtClean="0">
              <a:solidFill>
                <a:srgbClr val="000000"/>
              </a:solidFill>
              <a:latin typeface="sofia-pro"/>
            </a:endParaRPr>
          </a:p>
          <a:p>
            <a:r>
              <a:rPr lang="en-IE" b="1" dirty="0" err="1" smtClean="0">
                <a:solidFill>
                  <a:srgbClr val="000000"/>
                </a:solidFill>
                <a:latin typeface="sofia-pro"/>
              </a:rPr>
              <a:t>Çevrimiçi</a:t>
            </a:r>
            <a:r>
              <a:rPr lang="en-IE" b="1" dirty="0" smtClean="0">
                <a:solidFill>
                  <a:srgbClr val="000000"/>
                </a:solidFill>
                <a:latin typeface="sofia-pro"/>
              </a:rPr>
              <a:t> </a:t>
            </a:r>
            <a:r>
              <a:rPr lang="en-IE" b="1" dirty="0" err="1">
                <a:solidFill>
                  <a:srgbClr val="000000"/>
                </a:solidFill>
                <a:latin typeface="sofia-pro"/>
              </a:rPr>
              <a:t>bir</a:t>
            </a:r>
            <a:r>
              <a:rPr lang="en-IE" b="1" dirty="0">
                <a:solidFill>
                  <a:srgbClr val="000000"/>
                </a:solidFill>
                <a:latin typeface="sofia-pro"/>
              </a:rPr>
              <a:t> </a:t>
            </a:r>
            <a:r>
              <a:rPr lang="en-IE" b="1" dirty="0" err="1">
                <a:solidFill>
                  <a:srgbClr val="000000"/>
                </a:solidFill>
                <a:latin typeface="sofia-pro"/>
              </a:rPr>
              <a:t>iş</a:t>
            </a:r>
            <a:r>
              <a:rPr lang="en-IE" b="1" dirty="0">
                <a:solidFill>
                  <a:srgbClr val="000000"/>
                </a:solidFill>
                <a:latin typeface="sofia-pro"/>
              </a:rPr>
              <a:t> </a:t>
            </a:r>
            <a:r>
              <a:rPr lang="en-IE" b="1" dirty="0" err="1">
                <a:solidFill>
                  <a:srgbClr val="000000"/>
                </a:solidFill>
                <a:latin typeface="sofia-pro"/>
              </a:rPr>
              <a:t>kurmak</a:t>
            </a:r>
            <a:r>
              <a:rPr lang="en-IE" b="1" dirty="0">
                <a:solidFill>
                  <a:srgbClr val="000000"/>
                </a:solidFill>
                <a:latin typeface="sofia-pro"/>
              </a:rPr>
              <a:t>, </a:t>
            </a:r>
            <a:r>
              <a:rPr lang="en-IE" b="1" dirty="0" err="1">
                <a:solidFill>
                  <a:srgbClr val="000000"/>
                </a:solidFill>
                <a:latin typeface="sofia-pro"/>
              </a:rPr>
              <a:t>Gelir</a:t>
            </a:r>
            <a:r>
              <a:rPr lang="en-IE" b="1" dirty="0">
                <a:solidFill>
                  <a:srgbClr val="000000"/>
                </a:solidFill>
                <a:latin typeface="sofia-pro"/>
              </a:rPr>
              <a:t> </a:t>
            </a:r>
            <a:r>
              <a:rPr lang="en-IE" b="1" dirty="0" err="1">
                <a:solidFill>
                  <a:srgbClr val="000000"/>
                </a:solidFill>
                <a:latin typeface="sofia-pro"/>
              </a:rPr>
              <a:t>ve</a:t>
            </a:r>
            <a:r>
              <a:rPr lang="en-IE" b="1" dirty="0">
                <a:solidFill>
                  <a:srgbClr val="000000"/>
                </a:solidFill>
                <a:latin typeface="sofia-pro"/>
              </a:rPr>
              <a:t> </a:t>
            </a:r>
            <a:r>
              <a:rPr lang="en-IE" b="1" dirty="0" err="1">
                <a:solidFill>
                  <a:srgbClr val="000000"/>
                </a:solidFill>
                <a:latin typeface="sofia-pro"/>
              </a:rPr>
              <a:t>Şirketler</a:t>
            </a:r>
            <a:r>
              <a:rPr lang="en-IE" b="1" dirty="0">
                <a:solidFill>
                  <a:srgbClr val="000000"/>
                </a:solidFill>
                <a:latin typeface="sofia-pro"/>
              </a:rPr>
              <a:t> </a:t>
            </a:r>
            <a:r>
              <a:rPr lang="en-IE" b="1" dirty="0" err="1">
                <a:solidFill>
                  <a:srgbClr val="000000"/>
                </a:solidFill>
                <a:latin typeface="sofia-pro"/>
              </a:rPr>
              <a:t>Kayıt</a:t>
            </a:r>
            <a:r>
              <a:rPr lang="en-IE" b="1" dirty="0">
                <a:solidFill>
                  <a:srgbClr val="000000"/>
                </a:solidFill>
                <a:latin typeface="sofia-pro"/>
              </a:rPr>
              <a:t> </a:t>
            </a:r>
            <a:r>
              <a:rPr lang="en-IE" b="1" dirty="0" err="1">
                <a:solidFill>
                  <a:srgbClr val="000000"/>
                </a:solidFill>
                <a:latin typeface="sofia-pro"/>
              </a:rPr>
              <a:t>Ofisi'ne</a:t>
            </a:r>
            <a:r>
              <a:rPr lang="en-IE" b="1" dirty="0">
                <a:solidFill>
                  <a:srgbClr val="000000"/>
                </a:solidFill>
                <a:latin typeface="sofia-pro"/>
              </a:rPr>
              <a:t> (CRO) </a:t>
            </a:r>
            <a:r>
              <a:rPr lang="en-IE" b="1" dirty="0" err="1">
                <a:solidFill>
                  <a:srgbClr val="000000"/>
                </a:solidFill>
                <a:latin typeface="sofia-pro"/>
              </a:rPr>
              <a:t>resmi</a:t>
            </a:r>
            <a:r>
              <a:rPr lang="en-IE" b="1" dirty="0">
                <a:solidFill>
                  <a:srgbClr val="000000"/>
                </a:solidFill>
                <a:latin typeface="sofia-pro"/>
              </a:rPr>
              <a:t> </a:t>
            </a:r>
            <a:r>
              <a:rPr lang="en-IE" b="1" dirty="0" err="1">
                <a:solidFill>
                  <a:srgbClr val="000000"/>
                </a:solidFill>
                <a:latin typeface="sofia-pro"/>
              </a:rPr>
              <a:t>olarak</a:t>
            </a:r>
            <a:r>
              <a:rPr lang="en-IE" b="1" dirty="0">
                <a:solidFill>
                  <a:srgbClr val="000000"/>
                </a:solidFill>
                <a:latin typeface="sofia-pro"/>
              </a:rPr>
              <a:t> </a:t>
            </a:r>
            <a:r>
              <a:rPr lang="en-IE" b="1" dirty="0" err="1">
                <a:solidFill>
                  <a:srgbClr val="000000"/>
                </a:solidFill>
                <a:latin typeface="sofia-pro"/>
              </a:rPr>
              <a:t>kaydolmanız</a:t>
            </a:r>
            <a:r>
              <a:rPr lang="en-IE" b="1" dirty="0">
                <a:solidFill>
                  <a:srgbClr val="000000"/>
                </a:solidFill>
                <a:latin typeface="sofia-pro"/>
              </a:rPr>
              <a:t> </a:t>
            </a:r>
            <a:r>
              <a:rPr lang="en-IE" b="1" dirty="0" err="1">
                <a:solidFill>
                  <a:srgbClr val="000000"/>
                </a:solidFill>
                <a:latin typeface="sofia-pro"/>
              </a:rPr>
              <a:t>gerektiği</a:t>
            </a:r>
            <a:r>
              <a:rPr lang="en-IE" b="1" dirty="0">
                <a:solidFill>
                  <a:srgbClr val="000000"/>
                </a:solidFill>
                <a:latin typeface="sofia-pro"/>
              </a:rPr>
              <a:t> </a:t>
            </a:r>
            <a:r>
              <a:rPr lang="en-IE" b="1" dirty="0" err="1">
                <a:solidFill>
                  <a:srgbClr val="000000"/>
                </a:solidFill>
                <a:latin typeface="sofia-pro"/>
              </a:rPr>
              <a:t>anlamına</a:t>
            </a:r>
            <a:r>
              <a:rPr lang="en-IE" b="1" dirty="0">
                <a:solidFill>
                  <a:srgbClr val="000000"/>
                </a:solidFill>
                <a:latin typeface="sofia-pro"/>
              </a:rPr>
              <a:t> </a:t>
            </a:r>
            <a:r>
              <a:rPr lang="en-IE" b="1" dirty="0" err="1">
                <a:solidFill>
                  <a:srgbClr val="000000"/>
                </a:solidFill>
                <a:latin typeface="sofia-pro"/>
              </a:rPr>
              <a:t>gelir</a:t>
            </a:r>
            <a:r>
              <a:rPr lang="en-IE" b="1" dirty="0">
                <a:solidFill>
                  <a:srgbClr val="000000"/>
                </a:solidFill>
                <a:latin typeface="sofia-pro"/>
              </a:rPr>
              <a:t>.</a:t>
            </a:r>
          </a:p>
          <a:p>
            <a:pPr marL="457200" indent="-457200" algn="l">
              <a:buFont typeface="+mj-lt"/>
              <a:buAutoNum type="arabicPeriod"/>
            </a:pPr>
            <a:r>
              <a:rPr lang="en-IE" sz="2000" dirty="0">
                <a:solidFill>
                  <a:srgbClr val="000000"/>
                </a:solidFill>
                <a:latin typeface="sofia-pro"/>
              </a:rPr>
              <a:t>Hem </a:t>
            </a:r>
            <a:r>
              <a:rPr lang="en-IE" sz="2000" dirty="0" err="1">
                <a:solidFill>
                  <a:srgbClr val="000000"/>
                </a:solidFill>
                <a:latin typeface="sofia-pro"/>
              </a:rPr>
              <a:t>Tek</a:t>
            </a:r>
            <a:r>
              <a:rPr lang="en-IE" sz="2000" dirty="0">
                <a:solidFill>
                  <a:srgbClr val="000000"/>
                </a:solidFill>
                <a:latin typeface="sofia-pro"/>
              </a:rPr>
              <a:t> </a:t>
            </a:r>
            <a:r>
              <a:rPr lang="en-IE" sz="2000" dirty="0" err="1">
                <a:solidFill>
                  <a:srgbClr val="000000"/>
                </a:solidFill>
                <a:latin typeface="sofia-pro"/>
              </a:rPr>
              <a:t>Tüccarların</a:t>
            </a:r>
            <a:r>
              <a:rPr lang="en-IE" sz="2000" dirty="0">
                <a:solidFill>
                  <a:srgbClr val="000000"/>
                </a:solidFill>
                <a:latin typeface="sofia-pro"/>
              </a:rPr>
              <a:t> hem de Limited </a:t>
            </a:r>
            <a:r>
              <a:rPr lang="en-IE" sz="2000" dirty="0" err="1">
                <a:solidFill>
                  <a:srgbClr val="000000"/>
                </a:solidFill>
                <a:latin typeface="sofia-pro"/>
              </a:rPr>
              <a:t>Şirketlerin</a:t>
            </a:r>
            <a:r>
              <a:rPr lang="en-IE" sz="2000" dirty="0">
                <a:solidFill>
                  <a:srgbClr val="000000"/>
                </a:solidFill>
                <a:latin typeface="sofia-pro"/>
              </a:rPr>
              <a:t> </a:t>
            </a:r>
            <a:r>
              <a:rPr lang="en-IE" sz="2000" dirty="0" err="1">
                <a:solidFill>
                  <a:srgbClr val="000000"/>
                </a:solidFill>
                <a:latin typeface="sofia-pro"/>
              </a:rPr>
              <a:t>vergi</a:t>
            </a:r>
            <a:r>
              <a:rPr lang="en-IE" sz="2000" dirty="0">
                <a:solidFill>
                  <a:srgbClr val="000000"/>
                </a:solidFill>
                <a:latin typeface="sofia-pro"/>
              </a:rPr>
              <a:t> </a:t>
            </a:r>
            <a:r>
              <a:rPr lang="en-IE" sz="2000" dirty="0" err="1">
                <a:solidFill>
                  <a:srgbClr val="000000"/>
                </a:solidFill>
                <a:latin typeface="sofia-pro"/>
              </a:rPr>
              <a:t>ödemesi</a:t>
            </a:r>
            <a:r>
              <a:rPr lang="en-IE" sz="2000" dirty="0">
                <a:solidFill>
                  <a:srgbClr val="000000"/>
                </a:solidFill>
                <a:latin typeface="sofia-pro"/>
              </a:rPr>
              <a:t> </a:t>
            </a:r>
            <a:r>
              <a:rPr lang="en-IE" sz="2000" dirty="0" err="1">
                <a:solidFill>
                  <a:srgbClr val="000000"/>
                </a:solidFill>
                <a:latin typeface="sofia-pro"/>
              </a:rPr>
              <a:t>gerekir</a:t>
            </a:r>
            <a:r>
              <a:rPr lang="en-IE" sz="2000" dirty="0">
                <a:solidFill>
                  <a:srgbClr val="000000"/>
                </a:solidFill>
                <a:latin typeface="sofia-pro"/>
              </a:rPr>
              <a:t>, </a:t>
            </a:r>
            <a:r>
              <a:rPr lang="en-IE" sz="2000" dirty="0" err="1">
                <a:solidFill>
                  <a:srgbClr val="000000"/>
                </a:solidFill>
                <a:latin typeface="sofia-pro"/>
              </a:rPr>
              <a:t>bu</a:t>
            </a:r>
            <a:r>
              <a:rPr lang="en-IE" sz="2000" dirty="0">
                <a:solidFill>
                  <a:srgbClr val="000000"/>
                </a:solidFill>
                <a:latin typeface="sofia-pro"/>
              </a:rPr>
              <a:t> </a:t>
            </a:r>
            <a:r>
              <a:rPr lang="en-IE" sz="2000" dirty="0" err="1">
                <a:solidFill>
                  <a:srgbClr val="000000"/>
                </a:solidFill>
                <a:latin typeface="sofia-pro"/>
              </a:rPr>
              <a:t>nedenle</a:t>
            </a:r>
            <a:r>
              <a:rPr lang="en-IE" sz="2000" dirty="0">
                <a:solidFill>
                  <a:srgbClr val="000000"/>
                </a:solidFill>
                <a:latin typeface="sofia-pro"/>
              </a:rPr>
              <a:t> </a:t>
            </a:r>
            <a:r>
              <a:rPr lang="en-IE" sz="2000" dirty="0" err="1">
                <a:solidFill>
                  <a:srgbClr val="000000"/>
                </a:solidFill>
                <a:latin typeface="sofia-pro"/>
              </a:rPr>
              <a:t>çevrimiçi</a:t>
            </a:r>
            <a:r>
              <a:rPr lang="en-IE" sz="2000" dirty="0">
                <a:solidFill>
                  <a:srgbClr val="000000"/>
                </a:solidFill>
                <a:latin typeface="sofia-pro"/>
              </a:rPr>
              <a:t> </a:t>
            </a:r>
            <a:r>
              <a:rPr lang="en-IE" sz="2000" dirty="0" err="1">
                <a:solidFill>
                  <a:srgbClr val="000000"/>
                </a:solidFill>
                <a:latin typeface="sofia-pro"/>
              </a:rPr>
              <a:t>satış</a:t>
            </a:r>
            <a:r>
              <a:rPr lang="en-IE" sz="2000" dirty="0">
                <a:solidFill>
                  <a:srgbClr val="000000"/>
                </a:solidFill>
                <a:latin typeface="sofia-pro"/>
              </a:rPr>
              <a:t> </a:t>
            </a:r>
            <a:r>
              <a:rPr lang="en-IE" sz="2000" dirty="0" err="1">
                <a:solidFill>
                  <a:srgbClr val="000000"/>
                </a:solidFill>
                <a:latin typeface="sofia-pro"/>
              </a:rPr>
              <a:t>yapmaya</a:t>
            </a:r>
            <a:r>
              <a:rPr lang="en-IE" sz="2000" dirty="0">
                <a:solidFill>
                  <a:srgbClr val="000000"/>
                </a:solidFill>
                <a:latin typeface="sofia-pro"/>
              </a:rPr>
              <a:t> </a:t>
            </a:r>
            <a:r>
              <a:rPr lang="en-IE" sz="2000" dirty="0" err="1">
                <a:solidFill>
                  <a:srgbClr val="000000"/>
                </a:solidFill>
                <a:latin typeface="sofia-pro"/>
              </a:rPr>
              <a:t>başlamadan</a:t>
            </a:r>
            <a:r>
              <a:rPr lang="en-IE" sz="2000" dirty="0">
                <a:solidFill>
                  <a:srgbClr val="000000"/>
                </a:solidFill>
                <a:latin typeface="sofia-pro"/>
              </a:rPr>
              <a:t> </a:t>
            </a:r>
            <a:r>
              <a:rPr lang="en-IE" sz="2000" dirty="0" err="1">
                <a:solidFill>
                  <a:srgbClr val="000000"/>
                </a:solidFill>
                <a:latin typeface="sofia-pro"/>
              </a:rPr>
              <a:t>önce</a:t>
            </a:r>
            <a:r>
              <a:rPr lang="en-IE" sz="2000" dirty="0">
                <a:solidFill>
                  <a:srgbClr val="000000"/>
                </a:solidFill>
                <a:latin typeface="sofia-pro"/>
              </a:rPr>
              <a:t> </a:t>
            </a:r>
            <a:r>
              <a:rPr lang="en-IE" sz="2000" dirty="0" err="1">
                <a:solidFill>
                  <a:srgbClr val="000000"/>
                </a:solidFill>
                <a:latin typeface="sofia-pro"/>
              </a:rPr>
              <a:t>vergi</a:t>
            </a:r>
            <a:r>
              <a:rPr lang="en-IE" sz="2000" dirty="0">
                <a:solidFill>
                  <a:srgbClr val="000000"/>
                </a:solidFill>
                <a:latin typeface="sofia-pro"/>
              </a:rPr>
              <a:t> </a:t>
            </a:r>
            <a:r>
              <a:rPr lang="en-IE" sz="2000" dirty="0" err="1">
                <a:solidFill>
                  <a:srgbClr val="000000"/>
                </a:solidFill>
                <a:latin typeface="sofia-pro"/>
              </a:rPr>
              <a:t>kaydı</a:t>
            </a:r>
            <a:r>
              <a:rPr lang="en-IE" sz="2000" dirty="0">
                <a:solidFill>
                  <a:srgbClr val="000000"/>
                </a:solidFill>
                <a:latin typeface="sofia-pro"/>
              </a:rPr>
              <a:t> </a:t>
            </a:r>
            <a:r>
              <a:rPr lang="en-IE" sz="2000" dirty="0" err="1">
                <a:solidFill>
                  <a:srgbClr val="000000"/>
                </a:solidFill>
                <a:latin typeface="sofia-pro"/>
              </a:rPr>
              <a:t>yaptırmanız</a:t>
            </a:r>
            <a:r>
              <a:rPr lang="en-IE" sz="2000" dirty="0">
                <a:solidFill>
                  <a:srgbClr val="000000"/>
                </a:solidFill>
                <a:latin typeface="sofia-pro"/>
              </a:rPr>
              <a:t> </a:t>
            </a:r>
            <a:r>
              <a:rPr lang="en-IE" sz="2000" dirty="0" err="1">
                <a:solidFill>
                  <a:srgbClr val="000000"/>
                </a:solidFill>
                <a:latin typeface="sofia-pro"/>
              </a:rPr>
              <a:t>önemlidir</a:t>
            </a:r>
            <a:r>
              <a:rPr lang="en-IE" sz="2000" dirty="0">
                <a:solidFill>
                  <a:srgbClr val="000000"/>
                </a:solidFill>
                <a:latin typeface="sofia-pro"/>
              </a:rPr>
              <a:t>. </a:t>
            </a:r>
            <a:r>
              <a:rPr lang="en-IE" sz="2000" dirty="0" err="1">
                <a:solidFill>
                  <a:srgbClr val="000000"/>
                </a:solidFill>
                <a:latin typeface="sofia-pro"/>
              </a:rPr>
              <a:t>Tek</a:t>
            </a:r>
            <a:r>
              <a:rPr lang="en-IE" sz="2000" dirty="0">
                <a:solidFill>
                  <a:srgbClr val="000000"/>
                </a:solidFill>
                <a:latin typeface="sofia-pro"/>
              </a:rPr>
              <a:t> </a:t>
            </a:r>
            <a:r>
              <a:rPr lang="en-IE" sz="2000" dirty="0" err="1">
                <a:solidFill>
                  <a:srgbClr val="000000"/>
                </a:solidFill>
                <a:latin typeface="sofia-pro"/>
              </a:rPr>
              <a:t>Tüccarlar</a:t>
            </a:r>
            <a:r>
              <a:rPr lang="en-IE" sz="2000" dirty="0">
                <a:solidFill>
                  <a:srgbClr val="000000"/>
                </a:solidFill>
                <a:latin typeface="sofia-pro"/>
              </a:rPr>
              <a:t> </a:t>
            </a:r>
            <a:r>
              <a:rPr lang="en-IE" sz="2000" dirty="0" err="1">
                <a:solidFill>
                  <a:srgbClr val="000000"/>
                </a:solidFill>
                <a:latin typeface="sofia-pro"/>
              </a:rPr>
              <a:t>serbest</a:t>
            </a:r>
            <a:r>
              <a:rPr lang="en-IE" sz="2000" dirty="0">
                <a:solidFill>
                  <a:srgbClr val="000000"/>
                </a:solidFill>
                <a:latin typeface="sofia-pro"/>
              </a:rPr>
              <a:t> </a:t>
            </a:r>
            <a:r>
              <a:rPr lang="en-IE" sz="2000" dirty="0" err="1">
                <a:solidFill>
                  <a:srgbClr val="000000"/>
                </a:solidFill>
                <a:latin typeface="sofia-pro"/>
              </a:rPr>
              <a:t>meslek</a:t>
            </a:r>
            <a:r>
              <a:rPr lang="en-IE" sz="2000" dirty="0">
                <a:solidFill>
                  <a:srgbClr val="000000"/>
                </a:solidFill>
                <a:latin typeface="sofia-pro"/>
              </a:rPr>
              <a:t> </a:t>
            </a:r>
            <a:r>
              <a:rPr lang="en-IE" sz="2000" dirty="0" err="1">
                <a:solidFill>
                  <a:srgbClr val="000000"/>
                </a:solidFill>
                <a:latin typeface="sofia-pro"/>
              </a:rPr>
              <a:t>sahibi</a:t>
            </a:r>
            <a:r>
              <a:rPr lang="en-IE" sz="2000" dirty="0">
                <a:solidFill>
                  <a:srgbClr val="000000"/>
                </a:solidFill>
                <a:latin typeface="sofia-pro"/>
              </a:rPr>
              <a:t> </a:t>
            </a:r>
            <a:r>
              <a:rPr lang="en-IE" sz="2000" dirty="0" err="1">
                <a:solidFill>
                  <a:srgbClr val="000000"/>
                </a:solidFill>
                <a:latin typeface="sofia-pro"/>
              </a:rPr>
              <a:t>olarak</a:t>
            </a:r>
            <a:r>
              <a:rPr lang="en-IE" sz="2000" dirty="0">
                <a:solidFill>
                  <a:srgbClr val="000000"/>
                </a:solidFill>
                <a:latin typeface="sofia-pro"/>
              </a:rPr>
              <a:t> </a:t>
            </a:r>
            <a:r>
              <a:rPr lang="en-IE" sz="2000" dirty="0" err="1">
                <a:solidFill>
                  <a:srgbClr val="000000"/>
                </a:solidFill>
                <a:latin typeface="sofia-pro"/>
              </a:rPr>
              <a:t>kaydolur</a:t>
            </a:r>
            <a:r>
              <a:rPr lang="en-IE" sz="2000" dirty="0">
                <a:solidFill>
                  <a:srgbClr val="000000"/>
                </a:solidFill>
                <a:latin typeface="sofia-pro"/>
              </a:rPr>
              <a:t> </a:t>
            </a:r>
            <a:r>
              <a:rPr lang="en-IE" sz="2000" dirty="0" err="1">
                <a:solidFill>
                  <a:srgbClr val="000000"/>
                </a:solidFill>
                <a:latin typeface="sofia-pro"/>
              </a:rPr>
              <a:t>ve</a:t>
            </a:r>
            <a:r>
              <a:rPr lang="en-IE" sz="2000" dirty="0">
                <a:solidFill>
                  <a:srgbClr val="000000"/>
                </a:solidFill>
                <a:latin typeface="sofia-pro"/>
              </a:rPr>
              <a:t> </a:t>
            </a:r>
            <a:r>
              <a:rPr lang="en-IE" sz="2000" dirty="0" err="1">
                <a:solidFill>
                  <a:srgbClr val="000000"/>
                </a:solidFill>
                <a:latin typeface="sofia-pro"/>
              </a:rPr>
              <a:t>Sınırlı</a:t>
            </a:r>
            <a:r>
              <a:rPr lang="en-IE" sz="2000" dirty="0">
                <a:solidFill>
                  <a:srgbClr val="000000"/>
                </a:solidFill>
                <a:latin typeface="sofia-pro"/>
              </a:rPr>
              <a:t> </a:t>
            </a:r>
            <a:r>
              <a:rPr lang="en-IE" sz="2000" dirty="0" err="1">
                <a:solidFill>
                  <a:srgbClr val="000000"/>
                </a:solidFill>
                <a:latin typeface="sofia-pro"/>
              </a:rPr>
              <a:t>Şirketler</a:t>
            </a:r>
            <a:r>
              <a:rPr lang="en-IE" sz="2000" dirty="0">
                <a:solidFill>
                  <a:srgbClr val="000000"/>
                </a:solidFill>
                <a:latin typeface="sofia-pro"/>
              </a:rPr>
              <a:t> </a:t>
            </a:r>
            <a:r>
              <a:rPr lang="en-IE" sz="2000" dirty="0" err="1">
                <a:solidFill>
                  <a:srgbClr val="000000"/>
                </a:solidFill>
                <a:latin typeface="sofia-pro"/>
              </a:rPr>
              <a:t>vergi</a:t>
            </a:r>
            <a:r>
              <a:rPr lang="en-IE" sz="2000" dirty="0">
                <a:solidFill>
                  <a:srgbClr val="000000"/>
                </a:solidFill>
                <a:latin typeface="sofia-pro"/>
              </a:rPr>
              <a:t> </a:t>
            </a:r>
            <a:r>
              <a:rPr lang="en-IE" sz="2000" dirty="0" err="1">
                <a:solidFill>
                  <a:srgbClr val="000000"/>
                </a:solidFill>
                <a:latin typeface="sofia-pro"/>
              </a:rPr>
              <a:t>için</a:t>
            </a:r>
            <a:r>
              <a:rPr lang="en-IE" sz="2000" dirty="0">
                <a:solidFill>
                  <a:srgbClr val="000000"/>
                </a:solidFill>
                <a:latin typeface="sofia-pro"/>
              </a:rPr>
              <a:t> </a:t>
            </a:r>
            <a:r>
              <a:rPr lang="en-IE" sz="2000" dirty="0" err="1">
                <a:solidFill>
                  <a:srgbClr val="000000"/>
                </a:solidFill>
                <a:latin typeface="sofia-pro"/>
              </a:rPr>
              <a:t>Gelir'e</a:t>
            </a:r>
            <a:r>
              <a:rPr lang="en-IE" sz="2000" dirty="0">
                <a:solidFill>
                  <a:srgbClr val="000000"/>
                </a:solidFill>
                <a:latin typeface="sofia-pro"/>
              </a:rPr>
              <a:t> </a:t>
            </a:r>
            <a:r>
              <a:rPr lang="en-IE" sz="2000" dirty="0" err="1">
                <a:solidFill>
                  <a:srgbClr val="000000"/>
                </a:solidFill>
                <a:latin typeface="sofia-pro"/>
              </a:rPr>
              <a:t>kaydolur</a:t>
            </a:r>
            <a:r>
              <a:rPr lang="en-IE" sz="2000" dirty="0">
                <a:solidFill>
                  <a:srgbClr val="000000"/>
                </a:solidFill>
                <a:latin typeface="sofia-pro"/>
              </a:rPr>
              <a:t>.</a:t>
            </a:r>
          </a:p>
          <a:p>
            <a:pPr marL="457200" indent="-457200" algn="l">
              <a:buFont typeface="+mj-lt"/>
              <a:buAutoNum type="arabicPeriod"/>
            </a:pPr>
            <a:r>
              <a:rPr lang="en-IE" sz="2000" dirty="0" err="1">
                <a:solidFill>
                  <a:srgbClr val="000000"/>
                </a:solidFill>
                <a:latin typeface="sofia-pro"/>
              </a:rPr>
              <a:t>Ödeyeceğiniz</a:t>
            </a:r>
            <a:r>
              <a:rPr lang="en-IE" sz="2000" dirty="0">
                <a:solidFill>
                  <a:srgbClr val="000000"/>
                </a:solidFill>
                <a:latin typeface="sofia-pro"/>
              </a:rPr>
              <a:t> </a:t>
            </a:r>
            <a:r>
              <a:rPr lang="en-IE" sz="2000" dirty="0" err="1">
                <a:solidFill>
                  <a:srgbClr val="000000"/>
                </a:solidFill>
                <a:latin typeface="sofia-pro"/>
              </a:rPr>
              <a:t>vergi</a:t>
            </a:r>
            <a:r>
              <a:rPr lang="en-IE" sz="2000" dirty="0">
                <a:solidFill>
                  <a:srgbClr val="000000"/>
                </a:solidFill>
                <a:latin typeface="sofia-pro"/>
              </a:rPr>
              <a:t> </a:t>
            </a:r>
            <a:r>
              <a:rPr lang="en-IE" sz="2000" dirty="0" err="1">
                <a:solidFill>
                  <a:srgbClr val="000000"/>
                </a:solidFill>
                <a:latin typeface="sofia-pro"/>
              </a:rPr>
              <a:t>miktarı</a:t>
            </a:r>
            <a:r>
              <a:rPr lang="en-IE" sz="2000" dirty="0">
                <a:solidFill>
                  <a:srgbClr val="000000"/>
                </a:solidFill>
                <a:latin typeface="sofia-pro"/>
              </a:rPr>
              <a:t>, </a:t>
            </a:r>
            <a:r>
              <a:rPr lang="en-IE" sz="2000" dirty="0" err="1">
                <a:solidFill>
                  <a:srgbClr val="000000"/>
                </a:solidFill>
                <a:latin typeface="sofia-pro"/>
              </a:rPr>
              <a:t>işletmenizin</a:t>
            </a:r>
            <a:r>
              <a:rPr lang="en-IE" sz="2000" dirty="0">
                <a:solidFill>
                  <a:srgbClr val="000000"/>
                </a:solidFill>
                <a:latin typeface="sofia-pro"/>
              </a:rPr>
              <a:t> </a:t>
            </a:r>
            <a:r>
              <a:rPr lang="en-IE" sz="2000" dirty="0" err="1">
                <a:solidFill>
                  <a:srgbClr val="000000"/>
                </a:solidFill>
                <a:latin typeface="sofia-pro"/>
              </a:rPr>
              <a:t>büyüklüğüne</a:t>
            </a:r>
            <a:r>
              <a:rPr lang="en-IE" sz="2000" dirty="0">
                <a:solidFill>
                  <a:srgbClr val="000000"/>
                </a:solidFill>
                <a:latin typeface="sofia-pro"/>
              </a:rPr>
              <a:t> </a:t>
            </a:r>
            <a:r>
              <a:rPr lang="en-IE" sz="2000" dirty="0" err="1">
                <a:solidFill>
                  <a:srgbClr val="000000"/>
                </a:solidFill>
                <a:latin typeface="sofia-pro"/>
              </a:rPr>
              <a:t>ve</a:t>
            </a:r>
            <a:r>
              <a:rPr lang="en-IE" sz="2000" dirty="0">
                <a:solidFill>
                  <a:srgbClr val="000000"/>
                </a:solidFill>
                <a:latin typeface="sofia-pro"/>
              </a:rPr>
              <a:t> </a:t>
            </a:r>
            <a:r>
              <a:rPr lang="en-IE" sz="2000" dirty="0" err="1">
                <a:solidFill>
                  <a:srgbClr val="000000"/>
                </a:solidFill>
                <a:latin typeface="sofia-pro"/>
              </a:rPr>
              <a:t>türüne</a:t>
            </a:r>
            <a:r>
              <a:rPr lang="en-IE" sz="2000" dirty="0">
                <a:solidFill>
                  <a:srgbClr val="000000"/>
                </a:solidFill>
                <a:latin typeface="sofia-pro"/>
              </a:rPr>
              <a:t> </a:t>
            </a:r>
            <a:r>
              <a:rPr lang="en-IE" sz="2000" dirty="0" err="1">
                <a:solidFill>
                  <a:srgbClr val="000000"/>
                </a:solidFill>
                <a:latin typeface="sofia-pro"/>
              </a:rPr>
              <a:t>ve</a:t>
            </a:r>
            <a:r>
              <a:rPr lang="en-IE" sz="2000" dirty="0">
                <a:solidFill>
                  <a:srgbClr val="000000"/>
                </a:solidFill>
                <a:latin typeface="sofia-pro"/>
              </a:rPr>
              <a:t> </a:t>
            </a:r>
            <a:r>
              <a:rPr lang="en-IE" sz="2000" dirty="0" err="1">
                <a:solidFill>
                  <a:srgbClr val="000000"/>
                </a:solidFill>
                <a:latin typeface="sofia-pro"/>
              </a:rPr>
              <a:t>hangi</a:t>
            </a:r>
            <a:r>
              <a:rPr lang="en-IE" sz="2000" dirty="0">
                <a:solidFill>
                  <a:srgbClr val="000000"/>
                </a:solidFill>
                <a:latin typeface="sofia-pro"/>
              </a:rPr>
              <a:t> </a:t>
            </a:r>
            <a:r>
              <a:rPr lang="en-IE" sz="2000" dirty="0" err="1">
                <a:solidFill>
                  <a:srgbClr val="000000"/>
                </a:solidFill>
                <a:latin typeface="sofia-pro"/>
              </a:rPr>
              <a:t>sektöre</a:t>
            </a:r>
            <a:r>
              <a:rPr lang="en-IE" sz="2000" dirty="0">
                <a:solidFill>
                  <a:srgbClr val="000000"/>
                </a:solidFill>
                <a:latin typeface="sofia-pro"/>
              </a:rPr>
              <a:t> ait </a:t>
            </a:r>
            <a:r>
              <a:rPr lang="en-IE" sz="2000" dirty="0" err="1">
                <a:solidFill>
                  <a:srgbClr val="000000"/>
                </a:solidFill>
                <a:latin typeface="sofia-pro"/>
              </a:rPr>
              <a:t>olduğunuza</a:t>
            </a:r>
            <a:r>
              <a:rPr lang="en-IE" sz="2000" dirty="0">
                <a:solidFill>
                  <a:srgbClr val="000000"/>
                </a:solidFill>
                <a:latin typeface="sofia-pro"/>
              </a:rPr>
              <a:t> </a:t>
            </a:r>
            <a:r>
              <a:rPr lang="en-IE" sz="2000" dirty="0" err="1">
                <a:solidFill>
                  <a:srgbClr val="000000"/>
                </a:solidFill>
                <a:latin typeface="sofia-pro"/>
              </a:rPr>
              <a:t>bağlıdır</a:t>
            </a:r>
            <a:r>
              <a:rPr lang="en-IE" sz="2000" dirty="0">
                <a:solidFill>
                  <a:srgbClr val="000000"/>
                </a:solidFill>
                <a:latin typeface="sofia-pro"/>
              </a:rPr>
              <a:t>. </a:t>
            </a:r>
            <a:r>
              <a:rPr lang="en-IE" sz="2000" dirty="0" err="1">
                <a:solidFill>
                  <a:srgbClr val="000000"/>
                </a:solidFill>
                <a:latin typeface="sofia-pro"/>
              </a:rPr>
              <a:t>Dolayısıyla</a:t>
            </a:r>
            <a:r>
              <a:rPr lang="en-IE" sz="2000" dirty="0">
                <a:solidFill>
                  <a:srgbClr val="000000"/>
                </a:solidFill>
                <a:latin typeface="sofia-pro"/>
              </a:rPr>
              <a:t> her </a:t>
            </a:r>
            <a:r>
              <a:rPr lang="en-IE" sz="2000" dirty="0" err="1">
                <a:solidFill>
                  <a:srgbClr val="000000"/>
                </a:solidFill>
                <a:latin typeface="sofia-pro"/>
              </a:rPr>
              <a:t>işletme</a:t>
            </a:r>
            <a:r>
              <a:rPr lang="en-IE" sz="2000" dirty="0">
                <a:solidFill>
                  <a:srgbClr val="000000"/>
                </a:solidFill>
                <a:latin typeface="sofia-pro"/>
              </a:rPr>
              <a:t> </a:t>
            </a:r>
            <a:r>
              <a:rPr lang="en-IE" sz="2000" dirty="0" err="1">
                <a:solidFill>
                  <a:srgbClr val="000000"/>
                </a:solidFill>
                <a:latin typeface="sofia-pro"/>
              </a:rPr>
              <a:t>farklı</a:t>
            </a:r>
            <a:r>
              <a:rPr lang="en-IE" sz="2000" dirty="0">
                <a:solidFill>
                  <a:srgbClr val="000000"/>
                </a:solidFill>
                <a:latin typeface="sofia-pro"/>
              </a:rPr>
              <a:t> </a:t>
            </a:r>
            <a:r>
              <a:rPr lang="en-IE" sz="2000" dirty="0" err="1">
                <a:solidFill>
                  <a:srgbClr val="000000"/>
                </a:solidFill>
                <a:latin typeface="sofia-pro"/>
              </a:rPr>
              <a:t>vergi</a:t>
            </a:r>
            <a:r>
              <a:rPr lang="en-IE" sz="2000" dirty="0">
                <a:solidFill>
                  <a:srgbClr val="000000"/>
                </a:solidFill>
                <a:latin typeface="sofia-pro"/>
              </a:rPr>
              <a:t> </a:t>
            </a:r>
            <a:r>
              <a:rPr lang="en-IE" sz="2000" dirty="0" err="1">
                <a:solidFill>
                  <a:srgbClr val="000000"/>
                </a:solidFill>
                <a:latin typeface="sofia-pro"/>
              </a:rPr>
              <a:t>kayıtları</a:t>
            </a:r>
            <a:r>
              <a:rPr lang="en-IE" sz="2000" dirty="0">
                <a:solidFill>
                  <a:srgbClr val="000000"/>
                </a:solidFill>
                <a:latin typeface="sofia-pro"/>
              </a:rPr>
              <a:t> </a:t>
            </a:r>
            <a:r>
              <a:rPr lang="en-IE" sz="2000" dirty="0" err="1">
                <a:solidFill>
                  <a:srgbClr val="000000"/>
                </a:solidFill>
                <a:latin typeface="sofia-pro"/>
              </a:rPr>
              <a:t>gerektirebilir</a:t>
            </a:r>
            <a:r>
              <a:rPr lang="en-IE" sz="2000" dirty="0">
                <a:solidFill>
                  <a:srgbClr val="000000"/>
                </a:solidFill>
                <a:latin typeface="sofia-pro"/>
              </a:rPr>
              <a:t>. </a:t>
            </a:r>
            <a:r>
              <a:rPr lang="en-IE" sz="2000" dirty="0" err="1">
                <a:solidFill>
                  <a:srgbClr val="000000"/>
                </a:solidFill>
                <a:latin typeface="sofia-pro"/>
              </a:rPr>
              <a:t>Çevrimiçi</a:t>
            </a:r>
            <a:r>
              <a:rPr lang="en-IE" sz="2000" dirty="0">
                <a:solidFill>
                  <a:srgbClr val="000000"/>
                </a:solidFill>
                <a:latin typeface="sofia-pro"/>
              </a:rPr>
              <a:t> </a:t>
            </a:r>
            <a:r>
              <a:rPr lang="en-IE" sz="2000" dirty="0" err="1">
                <a:solidFill>
                  <a:srgbClr val="000000"/>
                </a:solidFill>
                <a:latin typeface="sofia-pro"/>
              </a:rPr>
              <a:t>bir</a:t>
            </a:r>
            <a:r>
              <a:rPr lang="en-IE" sz="2000" dirty="0">
                <a:solidFill>
                  <a:srgbClr val="000000"/>
                </a:solidFill>
                <a:latin typeface="sofia-pro"/>
              </a:rPr>
              <a:t> </a:t>
            </a:r>
            <a:r>
              <a:rPr lang="en-IE" sz="2000" dirty="0" err="1">
                <a:solidFill>
                  <a:srgbClr val="000000"/>
                </a:solidFill>
                <a:latin typeface="sofia-pro"/>
              </a:rPr>
              <a:t>işletme</a:t>
            </a:r>
            <a:r>
              <a:rPr lang="en-IE" sz="2000" dirty="0">
                <a:solidFill>
                  <a:srgbClr val="000000"/>
                </a:solidFill>
                <a:latin typeface="sofia-pro"/>
              </a:rPr>
              <a:t> </a:t>
            </a:r>
            <a:r>
              <a:rPr lang="en-IE" sz="2000" dirty="0" err="1">
                <a:solidFill>
                  <a:srgbClr val="000000"/>
                </a:solidFill>
                <a:latin typeface="sofia-pro"/>
              </a:rPr>
              <a:t>olarak</a:t>
            </a:r>
            <a:r>
              <a:rPr lang="en-IE" sz="2000" dirty="0">
                <a:solidFill>
                  <a:srgbClr val="000000"/>
                </a:solidFill>
                <a:latin typeface="sofia-pro"/>
              </a:rPr>
              <a:t> </a:t>
            </a:r>
            <a:r>
              <a:rPr lang="en-IE" sz="2000" dirty="0" err="1">
                <a:solidFill>
                  <a:srgbClr val="000000"/>
                </a:solidFill>
                <a:latin typeface="sofia-pro"/>
              </a:rPr>
              <a:t>yükümlülüklerinize</a:t>
            </a:r>
            <a:r>
              <a:rPr lang="en-IE" sz="2000" dirty="0">
                <a:solidFill>
                  <a:srgbClr val="000000"/>
                </a:solidFill>
                <a:latin typeface="sofia-pro"/>
              </a:rPr>
              <a:t> </a:t>
            </a:r>
            <a:r>
              <a:rPr lang="en-IE" sz="2000" dirty="0" err="1">
                <a:solidFill>
                  <a:srgbClr val="000000"/>
                </a:solidFill>
                <a:latin typeface="sofia-pro"/>
              </a:rPr>
              <a:t>uyduğunuzdan</a:t>
            </a:r>
            <a:r>
              <a:rPr lang="en-IE" sz="2000" dirty="0">
                <a:solidFill>
                  <a:srgbClr val="000000"/>
                </a:solidFill>
                <a:latin typeface="sofia-pro"/>
              </a:rPr>
              <a:t> </a:t>
            </a:r>
            <a:r>
              <a:rPr lang="en-IE" sz="2000" dirty="0" err="1">
                <a:solidFill>
                  <a:srgbClr val="000000"/>
                </a:solidFill>
                <a:latin typeface="sofia-pro"/>
              </a:rPr>
              <a:t>emin</a:t>
            </a:r>
            <a:r>
              <a:rPr lang="en-IE" sz="2000" dirty="0">
                <a:solidFill>
                  <a:srgbClr val="000000"/>
                </a:solidFill>
                <a:latin typeface="sofia-pro"/>
              </a:rPr>
              <a:t> </a:t>
            </a:r>
            <a:r>
              <a:rPr lang="en-IE" sz="2000" dirty="0" err="1">
                <a:solidFill>
                  <a:srgbClr val="000000"/>
                </a:solidFill>
                <a:latin typeface="sofia-pro"/>
              </a:rPr>
              <a:t>olmak</a:t>
            </a:r>
            <a:r>
              <a:rPr lang="en-IE" sz="2000" dirty="0">
                <a:solidFill>
                  <a:srgbClr val="000000"/>
                </a:solidFill>
                <a:latin typeface="sofia-pro"/>
              </a:rPr>
              <a:t> </a:t>
            </a:r>
            <a:r>
              <a:rPr lang="en-IE" sz="2000" dirty="0" err="1">
                <a:solidFill>
                  <a:srgbClr val="000000"/>
                </a:solidFill>
                <a:latin typeface="sofia-pro"/>
              </a:rPr>
              <a:t>için</a:t>
            </a:r>
            <a:r>
              <a:rPr lang="en-IE" sz="2000" dirty="0">
                <a:solidFill>
                  <a:srgbClr val="000000"/>
                </a:solidFill>
                <a:latin typeface="sofia-pro"/>
              </a:rPr>
              <a:t> her </a:t>
            </a:r>
            <a:r>
              <a:rPr lang="en-IE" sz="2000" dirty="0" err="1">
                <a:solidFill>
                  <a:srgbClr val="000000"/>
                </a:solidFill>
                <a:latin typeface="sofia-pro"/>
              </a:rPr>
              <a:t>zaman</a:t>
            </a:r>
            <a:r>
              <a:rPr lang="en-IE" sz="2000" dirty="0">
                <a:solidFill>
                  <a:srgbClr val="000000"/>
                </a:solidFill>
                <a:latin typeface="sofia-pro"/>
              </a:rPr>
              <a:t> </a:t>
            </a:r>
            <a:r>
              <a:rPr lang="en-IE" sz="2000" dirty="0" err="1">
                <a:solidFill>
                  <a:srgbClr val="000000"/>
                </a:solidFill>
                <a:latin typeface="sofia-pro"/>
              </a:rPr>
              <a:t>bir</a:t>
            </a:r>
            <a:r>
              <a:rPr lang="en-IE" sz="2000" dirty="0">
                <a:solidFill>
                  <a:srgbClr val="000000"/>
                </a:solidFill>
                <a:latin typeface="sofia-pro"/>
              </a:rPr>
              <a:t> </a:t>
            </a:r>
            <a:r>
              <a:rPr lang="en-IE" sz="2000" dirty="0" err="1">
                <a:solidFill>
                  <a:srgbClr val="000000"/>
                </a:solidFill>
                <a:latin typeface="sofia-pro"/>
              </a:rPr>
              <a:t>muhasebeciden</a:t>
            </a:r>
            <a:r>
              <a:rPr lang="en-IE" sz="2000" dirty="0">
                <a:solidFill>
                  <a:srgbClr val="000000"/>
                </a:solidFill>
                <a:latin typeface="sofia-pro"/>
              </a:rPr>
              <a:t> </a:t>
            </a:r>
            <a:r>
              <a:rPr lang="en-IE" sz="2000" dirty="0" err="1">
                <a:solidFill>
                  <a:srgbClr val="000000"/>
                </a:solidFill>
                <a:latin typeface="sofia-pro"/>
              </a:rPr>
              <a:t>tavsiye</a:t>
            </a:r>
            <a:r>
              <a:rPr lang="en-IE" sz="2000" dirty="0">
                <a:solidFill>
                  <a:srgbClr val="000000"/>
                </a:solidFill>
                <a:latin typeface="sofia-pro"/>
              </a:rPr>
              <a:t> </a:t>
            </a:r>
            <a:r>
              <a:rPr lang="en-IE" sz="2000" dirty="0" err="1">
                <a:solidFill>
                  <a:srgbClr val="000000"/>
                </a:solidFill>
                <a:latin typeface="sofia-pro"/>
              </a:rPr>
              <a:t>almalısınız</a:t>
            </a:r>
            <a:r>
              <a:rPr lang="en-IE" dirty="0">
                <a:solidFill>
                  <a:srgbClr val="000000"/>
                </a:solidFill>
                <a:latin typeface="sofia-pro"/>
              </a:rPr>
              <a:t>.</a:t>
            </a:r>
            <a:endParaRPr lang="en-IE" dirty="0">
              <a:solidFill>
                <a:srgbClr val="000000"/>
              </a:solidFill>
              <a:latin typeface="sofia-pro"/>
            </a:endParaRPr>
          </a:p>
        </p:txBody>
      </p:sp>
      <p:sp>
        <p:nvSpPr>
          <p:cNvPr id="8" name="Text Placeholder 5">
            <a:extLst>
              <a:ext uri="{FF2B5EF4-FFF2-40B4-BE49-F238E27FC236}">
                <a16:creationId xmlns:a16="http://schemas.microsoft.com/office/drawing/2014/main" xmlns="" id="{C5241E9E-4672-4238-A93A-906936F3F6E5}"/>
              </a:ext>
            </a:extLst>
          </p:cNvPr>
          <p:cNvSpPr txBox="1">
            <a:spLocks/>
          </p:cNvSpPr>
          <p:nvPr/>
        </p:nvSpPr>
        <p:spPr>
          <a:xfrm>
            <a:off x="5914931" y="289713"/>
            <a:ext cx="6377218" cy="1212515"/>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tr-TR" sz="3300" b="1" dirty="0" smtClean="0">
                <a:solidFill>
                  <a:srgbClr val="ED2A59"/>
                </a:solidFill>
                <a:latin typeface="sofia-pro"/>
              </a:rPr>
              <a:t>ADIM </a:t>
            </a:r>
            <a:r>
              <a:rPr lang="tr-TR" sz="3300" b="1" dirty="0">
                <a:solidFill>
                  <a:srgbClr val="ED2A59"/>
                </a:solidFill>
                <a:latin typeface="sofia-pro"/>
              </a:rPr>
              <a:t>4 </a:t>
            </a:r>
            <a:r>
              <a:rPr lang="tr-TR" sz="3300" b="1" dirty="0">
                <a:solidFill>
                  <a:srgbClr val="6D3A93"/>
                </a:solidFill>
                <a:latin typeface="sofia-pro"/>
              </a:rPr>
              <a:t>Vergi Gelirine </a:t>
            </a:r>
            <a:r>
              <a:rPr lang="tr-TR" sz="3300" b="1" dirty="0" smtClean="0">
                <a:solidFill>
                  <a:srgbClr val="6D3A93"/>
                </a:solidFill>
                <a:latin typeface="sofia-pro"/>
              </a:rPr>
              <a:t>Kaydolun</a:t>
            </a:r>
          </a:p>
          <a:p>
            <a:pPr algn="l">
              <a:lnSpc>
                <a:spcPct val="100000"/>
              </a:lnSpc>
              <a:spcBef>
                <a:spcPts val="0"/>
              </a:spcBef>
            </a:pPr>
            <a:endParaRPr lang="tr-TR" sz="3300" b="1" dirty="0" smtClean="0">
              <a:solidFill>
                <a:srgbClr val="6D3A93"/>
              </a:solidFill>
              <a:latin typeface="sofia-pro"/>
            </a:endParaRPr>
          </a:p>
          <a:p>
            <a:pPr algn="l">
              <a:lnSpc>
                <a:spcPct val="100000"/>
              </a:lnSpc>
              <a:spcBef>
                <a:spcPts val="0"/>
              </a:spcBef>
            </a:pPr>
            <a:endParaRPr lang="tr-TR" sz="3300" b="1" dirty="0" smtClean="0">
              <a:solidFill>
                <a:srgbClr val="6D3A93"/>
              </a:solidFill>
              <a:latin typeface="sofia-pro"/>
            </a:endParaRPr>
          </a:p>
          <a:p>
            <a:pPr algn="l">
              <a:lnSpc>
                <a:spcPct val="100000"/>
              </a:lnSpc>
              <a:spcBef>
                <a:spcPts val="0"/>
              </a:spcBef>
            </a:pPr>
            <a:endParaRPr lang="tr-TR" sz="3300" b="1" dirty="0">
              <a:solidFill>
                <a:srgbClr val="6D3A93"/>
              </a:solidFill>
              <a:latin typeface="sofia-pro"/>
            </a:endParaRPr>
          </a:p>
          <a:p>
            <a:pPr algn="l">
              <a:lnSpc>
                <a:spcPct val="100000"/>
              </a:lnSpc>
              <a:spcBef>
                <a:spcPts val="0"/>
              </a:spcBef>
            </a:pPr>
            <a:endParaRPr lang="en-IE" sz="3300" b="1" dirty="0" smtClean="0">
              <a:solidFill>
                <a:srgbClr val="6D3A93"/>
              </a:solidFill>
              <a:latin typeface="sofia-pro"/>
            </a:endParaRPr>
          </a:p>
          <a:p>
            <a:pPr>
              <a:lnSpc>
                <a:spcPct val="120000"/>
              </a:lnSpc>
              <a:spcBef>
                <a:spcPts val="0"/>
              </a:spcBef>
            </a:pPr>
            <a:endParaRPr lang="en-IE" dirty="0"/>
          </a:p>
        </p:txBody>
      </p:sp>
      <p:pic>
        <p:nvPicPr>
          <p:cNvPr id="5" name="Picture Placeholder 4" descr="A picture containing text&#10;&#10;Description automatically generated">
            <a:extLst>
              <a:ext uri="{FF2B5EF4-FFF2-40B4-BE49-F238E27FC236}">
                <a16:creationId xmlns:a16="http://schemas.microsoft.com/office/drawing/2014/main" xmlns="" id="{FF8C7948-0F6B-4466-AF41-8645DECB0137}"/>
              </a:ext>
            </a:extLst>
          </p:cNvPr>
          <p:cNvPicPr>
            <a:picLocks noGrp="1" noChangeAspect="1"/>
          </p:cNvPicPr>
          <p:nvPr>
            <p:ph type="pic" sz="quarter" idx="10"/>
          </p:nvPr>
        </p:nvPicPr>
        <p:blipFill>
          <a:blip r:embed="rId2"/>
          <a:srcRect t="810" b="810"/>
          <a:stretch>
            <a:fillRect/>
          </a:stretch>
        </p:blipFill>
        <p:spPr/>
      </p:pic>
    </p:spTree>
    <p:extLst>
      <p:ext uri="{BB962C8B-B14F-4D97-AF65-F5344CB8AC3E}">
        <p14:creationId xmlns:p14="http://schemas.microsoft.com/office/powerpoint/2010/main" val="27683384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A4AAD2A4-CB3A-47EE-8C00-E501A61BB949}"/>
              </a:ext>
            </a:extLst>
          </p:cNvPr>
          <p:cNvSpPr>
            <a:spLocks noGrp="1"/>
          </p:cNvSpPr>
          <p:nvPr>
            <p:ph type="body" sz="quarter" idx="13"/>
          </p:nvPr>
        </p:nvSpPr>
        <p:spPr>
          <a:xfrm>
            <a:off x="6926355" y="389882"/>
            <a:ext cx="4866430" cy="1719340"/>
          </a:xfrm>
        </p:spPr>
        <p:txBody>
          <a:bodyPr>
            <a:normAutofit fontScale="92500" lnSpcReduction="10000"/>
          </a:bodyPr>
          <a:lstStyle/>
          <a:p>
            <a:r>
              <a:rPr lang="tr-TR" b="1" dirty="0" smtClean="0">
                <a:solidFill>
                  <a:srgbClr val="ED2A59"/>
                </a:solidFill>
                <a:latin typeface="sofia-pro"/>
              </a:rPr>
              <a:t>ADIM </a:t>
            </a:r>
            <a:r>
              <a:rPr lang="tr-TR" b="1" dirty="0">
                <a:solidFill>
                  <a:srgbClr val="ED2A59"/>
                </a:solidFill>
                <a:latin typeface="sofia-pro"/>
              </a:rPr>
              <a:t>5 </a:t>
            </a:r>
            <a:r>
              <a:rPr lang="tr-TR" b="1" dirty="0">
                <a:solidFill>
                  <a:srgbClr val="6D3A93"/>
                </a:solidFill>
                <a:latin typeface="sofia-pro"/>
              </a:rPr>
              <a:t>Dijital Sosyal İnovasyon Merkezleri ve Ağlarında İşbirliği Yapın ve Destek Alın</a:t>
            </a:r>
            <a:r>
              <a:rPr lang="en-IE" sz="3600" b="1" dirty="0" smtClean="0">
                <a:solidFill>
                  <a:srgbClr val="6D3A93"/>
                </a:solidFill>
                <a:latin typeface="sofia-pro"/>
              </a:rPr>
              <a:t> </a:t>
            </a:r>
          </a:p>
          <a:p>
            <a:endParaRPr lang="en-IE" dirty="0"/>
          </a:p>
        </p:txBody>
      </p:sp>
      <p:sp>
        <p:nvSpPr>
          <p:cNvPr id="3" name="Text Placeholder 2">
            <a:extLst>
              <a:ext uri="{FF2B5EF4-FFF2-40B4-BE49-F238E27FC236}">
                <a16:creationId xmlns:a16="http://schemas.microsoft.com/office/drawing/2014/main" xmlns="" id="{082650E3-FA44-4CE2-B2E0-D31F82B50858}"/>
              </a:ext>
            </a:extLst>
          </p:cNvPr>
          <p:cNvSpPr>
            <a:spLocks noGrp="1"/>
          </p:cNvSpPr>
          <p:nvPr>
            <p:ph type="body" sz="quarter" idx="14"/>
          </p:nvPr>
        </p:nvSpPr>
        <p:spPr>
          <a:xfrm>
            <a:off x="6096000" y="2101040"/>
            <a:ext cx="5633409" cy="2592420"/>
          </a:xfrm>
        </p:spPr>
        <p:txBody>
          <a:bodyPr/>
          <a:lstStyle/>
          <a:p>
            <a:r>
              <a:rPr lang="en-IE" dirty="0" err="1"/>
              <a:t>Heyecan</a:t>
            </a:r>
            <a:r>
              <a:rPr lang="en-IE" dirty="0"/>
              <a:t> </a:t>
            </a:r>
            <a:r>
              <a:rPr lang="en-IE" dirty="0" err="1"/>
              <a:t>verici</a:t>
            </a:r>
            <a:r>
              <a:rPr lang="en-IE" dirty="0"/>
              <a:t> </a:t>
            </a:r>
            <a:r>
              <a:rPr lang="en-IE" dirty="0" err="1"/>
              <a:t>projenizin</a:t>
            </a:r>
            <a:r>
              <a:rPr lang="en-IE" dirty="0"/>
              <a:t> </a:t>
            </a:r>
            <a:r>
              <a:rPr lang="en-IE" dirty="0" err="1"/>
              <a:t>veya</a:t>
            </a:r>
            <a:r>
              <a:rPr lang="en-IE" dirty="0"/>
              <a:t> </a:t>
            </a:r>
            <a:r>
              <a:rPr lang="en-IE" dirty="0" err="1"/>
              <a:t>işinizin</a:t>
            </a:r>
            <a:r>
              <a:rPr lang="en-IE" dirty="0"/>
              <a:t> </a:t>
            </a:r>
            <a:r>
              <a:rPr lang="en-IE" dirty="0" err="1"/>
              <a:t>başındasınız</a:t>
            </a:r>
            <a:r>
              <a:rPr lang="en-IE" dirty="0"/>
              <a:t>. </a:t>
            </a:r>
            <a:r>
              <a:rPr lang="en-IE" dirty="0" err="1"/>
              <a:t>Bir</a:t>
            </a:r>
            <a:r>
              <a:rPr lang="en-IE" dirty="0"/>
              <a:t> </a:t>
            </a:r>
            <a:r>
              <a:rPr lang="en-IE" dirty="0" err="1"/>
              <a:t>iş</a:t>
            </a:r>
            <a:r>
              <a:rPr lang="en-IE" dirty="0"/>
              <a:t> </a:t>
            </a:r>
            <a:r>
              <a:rPr lang="en-IE" dirty="0" err="1"/>
              <a:t>kurarken</a:t>
            </a:r>
            <a:r>
              <a:rPr lang="en-IE" dirty="0"/>
              <a:t> </a:t>
            </a:r>
            <a:r>
              <a:rPr lang="en-IE" dirty="0" err="1"/>
              <a:t>kapsanan</a:t>
            </a:r>
            <a:r>
              <a:rPr lang="en-IE" dirty="0"/>
              <a:t> </a:t>
            </a:r>
            <a:r>
              <a:rPr lang="en-IE" dirty="0" err="1"/>
              <a:t>temel</a:t>
            </a:r>
            <a:r>
              <a:rPr lang="en-IE" dirty="0"/>
              <a:t> </a:t>
            </a:r>
            <a:r>
              <a:rPr lang="en-IE" dirty="0" err="1"/>
              <a:t>bilgilere</a:t>
            </a:r>
            <a:r>
              <a:rPr lang="en-IE" dirty="0"/>
              <a:t> </a:t>
            </a:r>
            <a:r>
              <a:rPr lang="en-IE" dirty="0" err="1"/>
              <a:t>sahipsiniz</a:t>
            </a:r>
            <a:r>
              <a:rPr lang="en-IE" dirty="0"/>
              <a:t>. </a:t>
            </a:r>
            <a:r>
              <a:rPr lang="en-IE" dirty="0" err="1"/>
              <a:t>Ayaklarınızı</a:t>
            </a:r>
            <a:r>
              <a:rPr lang="en-IE" dirty="0"/>
              <a:t> </a:t>
            </a:r>
            <a:r>
              <a:rPr lang="en-IE" dirty="0" err="1"/>
              <a:t>yere</a:t>
            </a:r>
            <a:r>
              <a:rPr lang="en-IE" dirty="0"/>
              <a:t> </a:t>
            </a:r>
            <a:r>
              <a:rPr lang="en-IE" dirty="0" err="1"/>
              <a:t>sağlam</a:t>
            </a:r>
            <a:r>
              <a:rPr lang="en-IE" dirty="0"/>
              <a:t> </a:t>
            </a:r>
            <a:r>
              <a:rPr lang="en-IE" dirty="0" err="1"/>
              <a:t>basmaya</a:t>
            </a:r>
            <a:r>
              <a:rPr lang="en-IE" dirty="0"/>
              <a:t> </a:t>
            </a:r>
            <a:r>
              <a:rPr lang="en-IE" dirty="0" err="1"/>
              <a:t>ve</a:t>
            </a:r>
            <a:r>
              <a:rPr lang="en-IE" dirty="0"/>
              <a:t> </a:t>
            </a:r>
            <a:r>
              <a:rPr lang="en-IE" dirty="0" err="1"/>
              <a:t>işleri</a:t>
            </a:r>
            <a:r>
              <a:rPr lang="en-IE" dirty="0"/>
              <a:t> </a:t>
            </a:r>
            <a:r>
              <a:rPr lang="en-IE" dirty="0" err="1"/>
              <a:t>yoluna</a:t>
            </a:r>
            <a:r>
              <a:rPr lang="en-IE" dirty="0"/>
              <a:t> </a:t>
            </a:r>
            <a:r>
              <a:rPr lang="en-IE" dirty="0" err="1"/>
              <a:t>koymaya</a:t>
            </a:r>
            <a:r>
              <a:rPr lang="en-IE" dirty="0"/>
              <a:t> </a:t>
            </a:r>
            <a:r>
              <a:rPr lang="en-IE" dirty="0" err="1"/>
              <a:t>başlamadan</a:t>
            </a:r>
            <a:r>
              <a:rPr lang="en-IE" dirty="0"/>
              <a:t> </a:t>
            </a:r>
            <a:r>
              <a:rPr lang="en-IE" dirty="0" err="1"/>
              <a:t>önce</a:t>
            </a:r>
            <a:r>
              <a:rPr lang="en-IE" dirty="0"/>
              <a:t>, </a:t>
            </a:r>
            <a:r>
              <a:rPr lang="en-IE" dirty="0" err="1"/>
              <a:t>Dijital</a:t>
            </a:r>
            <a:r>
              <a:rPr lang="en-IE" dirty="0"/>
              <a:t> </a:t>
            </a:r>
            <a:r>
              <a:rPr lang="en-IE" dirty="0" err="1"/>
              <a:t>Sosyal</a:t>
            </a:r>
            <a:r>
              <a:rPr lang="en-IE" dirty="0"/>
              <a:t> </a:t>
            </a:r>
            <a:r>
              <a:rPr lang="en-IE" dirty="0" err="1"/>
              <a:t>İnovasyon</a:t>
            </a:r>
            <a:r>
              <a:rPr lang="en-IE" dirty="0"/>
              <a:t> </a:t>
            </a:r>
            <a:r>
              <a:rPr lang="en-IE" dirty="0" err="1"/>
              <a:t>işi</a:t>
            </a:r>
            <a:r>
              <a:rPr lang="en-IE" dirty="0"/>
              <a:t> </a:t>
            </a:r>
            <a:r>
              <a:rPr lang="en-IE" dirty="0" err="1"/>
              <a:t>kurmaya</a:t>
            </a:r>
            <a:r>
              <a:rPr lang="en-IE" dirty="0"/>
              <a:t> </a:t>
            </a:r>
            <a:r>
              <a:rPr lang="en-IE" dirty="0" err="1"/>
              <a:t>özel</a:t>
            </a:r>
            <a:r>
              <a:rPr lang="en-IE" dirty="0"/>
              <a:t> </a:t>
            </a:r>
            <a:r>
              <a:rPr lang="en-IE" dirty="0" err="1"/>
              <a:t>desteğe</a:t>
            </a:r>
            <a:r>
              <a:rPr lang="en-IE" dirty="0"/>
              <a:t> </a:t>
            </a:r>
            <a:r>
              <a:rPr lang="en-IE" dirty="0" err="1"/>
              <a:t>ihtiyacınız</a:t>
            </a:r>
            <a:r>
              <a:rPr lang="en-IE" dirty="0"/>
              <a:t> </a:t>
            </a:r>
            <a:r>
              <a:rPr lang="en-IE" dirty="0" err="1"/>
              <a:t>olacak</a:t>
            </a:r>
            <a:r>
              <a:rPr lang="en-IE" dirty="0"/>
              <a:t>. Bu </a:t>
            </a:r>
            <a:r>
              <a:rPr lang="en-IE" dirty="0" err="1"/>
              <a:t>modülün</a:t>
            </a:r>
            <a:r>
              <a:rPr lang="en-IE" dirty="0"/>
              <a:t> </a:t>
            </a:r>
            <a:r>
              <a:rPr lang="en-IE" dirty="0" err="1"/>
              <a:t>geri</a:t>
            </a:r>
            <a:r>
              <a:rPr lang="en-IE" dirty="0"/>
              <a:t> </a:t>
            </a:r>
            <a:r>
              <a:rPr lang="en-IE" dirty="0" err="1"/>
              <a:t>kalanında</a:t>
            </a:r>
            <a:r>
              <a:rPr lang="en-IE" dirty="0"/>
              <a:t> </a:t>
            </a:r>
            <a:r>
              <a:rPr lang="en-IE" dirty="0" err="1"/>
              <a:t>sizi</a:t>
            </a:r>
            <a:r>
              <a:rPr lang="en-IE" dirty="0"/>
              <a:t> </a:t>
            </a:r>
            <a:r>
              <a:rPr lang="en-IE" dirty="0" err="1"/>
              <a:t>bu</a:t>
            </a:r>
            <a:r>
              <a:rPr lang="en-IE" dirty="0"/>
              <a:t> </a:t>
            </a:r>
            <a:r>
              <a:rPr lang="en-IE" dirty="0" err="1"/>
              <a:t>muhteşem</a:t>
            </a:r>
            <a:r>
              <a:rPr lang="en-IE" dirty="0"/>
              <a:t> </a:t>
            </a:r>
            <a:r>
              <a:rPr lang="en-IE" dirty="0" err="1"/>
              <a:t>grupların</a:t>
            </a:r>
            <a:r>
              <a:rPr lang="en-IE" dirty="0"/>
              <a:t>, </a:t>
            </a:r>
            <a:r>
              <a:rPr lang="en-IE" dirty="0" err="1"/>
              <a:t>merkezlerin</a:t>
            </a:r>
            <a:r>
              <a:rPr lang="en-IE" dirty="0"/>
              <a:t> </a:t>
            </a:r>
            <a:r>
              <a:rPr lang="en-IE" dirty="0" err="1"/>
              <a:t>ve</a:t>
            </a:r>
            <a:r>
              <a:rPr lang="en-IE" dirty="0"/>
              <a:t> </a:t>
            </a:r>
            <a:r>
              <a:rPr lang="en-IE" dirty="0" err="1"/>
              <a:t>ağların</a:t>
            </a:r>
            <a:r>
              <a:rPr lang="en-IE" dirty="0"/>
              <a:t> </a:t>
            </a:r>
            <a:r>
              <a:rPr lang="en-IE" dirty="0" err="1"/>
              <a:t>kıvılcımınızı</a:t>
            </a:r>
            <a:r>
              <a:rPr lang="en-IE" dirty="0"/>
              <a:t> </a:t>
            </a:r>
            <a:r>
              <a:rPr lang="en-IE" dirty="0" err="1"/>
              <a:t>nasıl</a:t>
            </a:r>
            <a:r>
              <a:rPr lang="en-IE" dirty="0"/>
              <a:t> </a:t>
            </a:r>
            <a:r>
              <a:rPr lang="en-IE" dirty="0" err="1"/>
              <a:t>ateşleyebileceğini</a:t>
            </a:r>
            <a:r>
              <a:rPr lang="en-IE" dirty="0"/>
              <a:t> </a:t>
            </a:r>
            <a:r>
              <a:rPr lang="en-IE" dirty="0" err="1"/>
              <a:t>ve</a:t>
            </a:r>
            <a:r>
              <a:rPr lang="en-IE" dirty="0"/>
              <a:t> </a:t>
            </a:r>
            <a:r>
              <a:rPr lang="en-IE" dirty="0" err="1"/>
              <a:t>dijital</a:t>
            </a:r>
            <a:r>
              <a:rPr lang="en-IE" dirty="0"/>
              <a:t> </a:t>
            </a:r>
            <a:r>
              <a:rPr lang="en-IE" dirty="0" err="1"/>
              <a:t>sosyal</a:t>
            </a:r>
            <a:r>
              <a:rPr lang="en-IE" dirty="0"/>
              <a:t> </a:t>
            </a:r>
            <a:r>
              <a:rPr lang="en-IE" dirty="0" err="1"/>
              <a:t>inovasyon</a:t>
            </a:r>
            <a:r>
              <a:rPr lang="en-IE" dirty="0"/>
              <a:t> </a:t>
            </a:r>
            <a:r>
              <a:rPr lang="en-IE" dirty="0" err="1"/>
              <a:t>işinizi</a:t>
            </a:r>
            <a:r>
              <a:rPr lang="en-IE" dirty="0"/>
              <a:t> </a:t>
            </a:r>
            <a:r>
              <a:rPr lang="en-IE" dirty="0" err="1"/>
              <a:t>mümkün</a:t>
            </a:r>
            <a:r>
              <a:rPr lang="en-IE" dirty="0"/>
              <a:t> </a:t>
            </a:r>
            <a:r>
              <a:rPr lang="en-IE" dirty="0" err="1"/>
              <a:t>olan</a:t>
            </a:r>
            <a:r>
              <a:rPr lang="en-IE" dirty="0"/>
              <a:t> en </a:t>
            </a:r>
            <a:r>
              <a:rPr lang="en-IE" dirty="0" err="1"/>
              <a:t>iyi</a:t>
            </a:r>
            <a:r>
              <a:rPr lang="en-IE" dirty="0"/>
              <a:t> </a:t>
            </a:r>
            <a:r>
              <a:rPr lang="en-IE" dirty="0" err="1"/>
              <a:t>yönde</a:t>
            </a:r>
            <a:r>
              <a:rPr lang="en-IE" dirty="0"/>
              <a:t> </a:t>
            </a:r>
            <a:r>
              <a:rPr lang="en-IE" dirty="0" err="1"/>
              <a:t>ilerletmenize</a:t>
            </a:r>
            <a:r>
              <a:rPr lang="en-IE" dirty="0"/>
              <a:t> </a:t>
            </a:r>
            <a:r>
              <a:rPr lang="en-IE" dirty="0" err="1"/>
              <a:t>nasıl</a:t>
            </a:r>
            <a:r>
              <a:rPr lang="en-IE" dirty="0"/>
              <a:t> </a:t>
            </a:r>
            <a:r>
              <a:rPr lang="en-IE" dirty="0" err="1"/>
              <a:t>yardımcı</a:t>
            </a:r>
            <a:r>
              <a:rPr lang="en-IE" dirty="0"/>
              <a:t> </a:t>
            </a:r>
            <a:r>
              <a:rPr lang="en-IE" dirty="0" err="1"/>
              <a:t>olabileceğini</a:t>
            </a:r>
            <a:r>
              <a:rPr lang="en-IE" dirty="0"/>
              <a:t> </a:t>
            </a:r>
            <a:r>
              <a:rPr lang="en-IE" dirty="0" err="1"/>
              <a:t>anlatacağız</a:t>
            </a:r>
            <a:r>
              <a:rPr lang="en-IE" dirty="0"/>
              <a:t>!</a:t>
            </a:r>
            <a:endParaRPr lang="en-IE" dirty="0"/>
          </a:p>
        </p:txBody>
      </p:sp>
      <p:pic>
        <p:nvPicPr>
          <p:cNvPr id="6" name="Picture Placeholder 5" descr="A group of people looking at a computer&#10;&#10;Description automatically generated with medium confidence">
            <a:extLst>
              <a:ext uri="{FF2B5EF4-FFF2-40B4-BE49-F238E27FC236}">
                <a16:creationId xmlns:a16="http://schemas.microsoft.com/office/drawing/2014/main" xmlns="" id="{15635AB5-4326-43A0-BD68-49366C5F0D2C}"/>
              </a:ext>
            </a:extLst>
          </p:cNvPr>
          <p:cNvPicPr>
            <a:picLocks noGrp="1" noChangeAspect="1"/>
          </p:cNvPicPr>
          <p:nvPr>
            <p:ph type="pic" sz="quarter" idx="10"/>
          </p:nvPr>
        </p:nvPicPr>
        <p:blipFill>
          <a:blip r:embed="rId2"/>
          <a:srcRect l="27409" r="27409"/>
          <a:stretch>
            <a:fillRect/>
          </a:stretch>
        </p:blipFill>
        <p:spPr/>
      </p:pic>
    </p:spTree>
    <p:extLst>
      <p:ext uri="{BB962C8B-B14F-4D97-AF65-F5344CB8AC3E}">
        <p14:creationId xmlns:p14="http://schemas.microsoft.com/office/powerpoint/2010/main" val="12771347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5DA6083F-F218-4407-A01A-433BE6B1597F}"/>
              </a:ext>
            </a:extLst>
          </p:cNvPr>
          <p:cNvSpPr>
            <a:spLocks noGrp="1"/>
          </p:cNvSpPr>
          <p:nvPr>
            <p:ph type="body" sz="quarter" idx="14"/>
          </p:nvPr>
        </p:nvSpPr>
        <p:spPr>
          <a:xfrm>
            <a:off x="336162" y="106699"/>
            <a:ext cx="5759838" cy="4158567"/>
          </a:xfrm>
        </p:spPr>
        <p:txBody>
          <a:bodyPr/>
          <a:lstStyle/>
          <a:p>
            <a:r>
              <a:rPr lang="tr-TR" sz="3200" b="1" dirty="0" smtClean="0">
                <a:solidFill>
                  <a:srgbClr val="ED2A59"/>
                </a:solidFill>
              </a:rPr>
              <a:t>ADIM </a:t>
            </a:r>
            <a:r>
              <a:rPr lang="tr-TR" sz="3200" b="1" dirty="0">
                <a:solidFill>
                  <a:srgbClr val="ED2A59"/>
                </a:solidFill>
              </a:rPr>
              <a:t>5 </a:t>
            </a:r>
            <a:r>
              <a:rPr lang="tr-TR" sz="3200" b="1" dirty="0">
                <a:solidFill>
                  <a:srgbClr val="009FD8"/>
                </a:solidFill>
              </a:rPr>
              <a:t>İşbirliğinin Gücü</a:t>
            </a:r>
            <a:endParaRPr lang="en-IE" sz="3200" b="1" dirty="0" smtClean="0">
              <a:solidFill>
                <a:srgbClr val="009FD8"/>
              </a:solidFill>
            </a:endParaRPr>
          </a:p>
          <a:p>
            <a:r>
              <a:rPr lang="en-IE" dirty="0" err="1" smtClean="0">
                <a:solidFill>
                  <a:schemeClr val="tx1">
                    <a:lumMod val="75000"/>
                    <a:lumOff val="25000"/>
                  </a:schemeClr>
                </a:solidFill>
              </a:rPr>
              <a:t>Artık</a:t>
            </a:r>
            <a:r>
              <a:rPr lang="en-IE" dirty="0" smtClean="0">
                <a:solidFill>
                  <a:schemeClr val="tx1">
                    <a:lumMod val="75000"/>
                    <a:lumOff val="25000"/>
                  </a:schemeClr>
                </a:solidFill>
              </a:rPr>
              <a:t> </a:t>
            </a:r>
            <a:r>
              <a:rPr lang="en-IE" dirty="0" err="1">
                <a:solidFill>
                  <a:schemeClr val="tx1">
                    <a:lumMod val="75000"/>
                    <a:lumOff val="25000"/>
                  </a:schemeClr>
                </a:solidFill>
              </a:rPr>
              <a:t>projenize</a:t>
            </a:r>
            <a:r>
              <a:rPr lang="en-IE" dirty="0">
                <a:solidFill>
                  <a:schemeClr val="tx1">
                    <a:lumMod val="75000"/>
                    <a:lumOff val="25000"/>
                  </a:schemeClr>
                </a:solidFill>
              </a:rPr>
              <a:t> </a:t>
            </a:r>
            <a:r>
              <a:rPr lang="en-IE" dirty="0" err="1">
                <a:solidFill>
                  <a:schemeClr val="tx1">
                    <a:lumMod val="75000"/>
                    <a:lumOff val="25000"/>
                  </a:schemeClr>
                </a:solidFill>
              </a:rPr>
              <a:t>yenilenmiş</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amaç</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yön</a:t>
            </a:r>
            <a:r>
              <a:rPr lang="en-IE" dirty="0">
                <a:solidFill>
                  <a:schemeClr val="tx1">
                    <a:lumMod val="75000"/>
                    <a:lumOff val="25000"/>
                  </a:schemeClr>
                </a:solidFill>
              </a:rPr>
              <a:t> </a:t>
            </a:r>
            <a:r>
              <a:rPr lang="en-IE" dirty="0" err="1">
                <a:solidFill>
                  <a:schemeClr val="tx1">
                    <a:lumMod val="75000"/>
                    <a:lumOff val="25000"/>
                  </a:schemeClr>
                </a:solidFill>
              </a:rPr>
              <a:t>duygusuyla</a:t>
            </a:r>
            <a:r>
              <a:rPr lang="en-IE" dirty="0">
                <a:solidFill>
                  <a:schemeClr val="tx1">
                    <a:lumMod val="75000"/>
                    <a:lumOff val="25000"/>
                  </a:schemeClr>
                </a:solidFill>
              </a:rPr>
              <a:t> </a:t>
            </a:r>
            <a:r>
              <a:rPr lang="en-IE" dirty="0" err="1">
                <a:solidFill>
                  <a:schemeClr val="tx1">
                    <a:lumMod val="75000"/>
                    <a:lumOff val="25000"/>
                  </a:schemeClr>
                </a:solidFill>
              </a:rPr>
              <a:t>yaklaşırken</a:t>
            </a:r>
            <a:r>
              <a:rPr lang="en-IE" dirty="0">
                <a:solidFill>
                  <a:schemeClr val="tx1">
                    <a:lumMod val="75000"/>
                    <a:lumOff val="25000"/>
                  </a:schemeClr>
                </a:solidFill>
              </a:rPr>
              <a:t>, </a:t>
            </a:r>
            <a:r>
              <a:rPr lang="en-IE" dirty="0" err="1">
                <a:solidFill>
                  <a:schemeClr val="tx1">
                    <a:lumMod val="75000"/>
                    <a:lumOff val="25000"/>
                  </a:schemeClr>
                </a:solidFill>
              </a:rPr>
              <a:t>fikirlere</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çözümlere</a:t>
            </a:r>
            <a:r>
              <a:rPr lang="en-IE" dirty="0">
                <a:solidFill>
                  <a:schemeClr val="tx1">
                    <a:lumMod val="75000"/>
                    <a:lumOff val="25000"/>
                  </a:schemeClr>
                </a:solidFill>
              </a:rPr>
              <a:t> </a:t>
            </a:r>
            <a:r>
              <a:rPr lang="en-IE" dirty="0" err="1">
                <a:solidFill>
                  <a:schemeClr val="tx1">
                    <a:lumMod val="75000"/>
                    <a:lumOff val="25000"/>
                  </a:schemeClr>
                </a:solidFill>
              </a:rPr>
              <a:t>dalmadan</a:t>
            </a:r>
            <a:r>
              <a:rPr lang="en-IE" dirty="0">
                <a:solidFill>
                  <a:schemeClr val="tx1">
                    <a:lumMod val="75000"/>
                    <a:lumOff val="25000"/>
                  </a:schemeClr>
                </a:solidFill>
              </a:rPr>
              <a:t> </a:t>
            </a:r>
            <a:r>
              <a:rPr lang="en-IE" dirty="0" err="1">
                <a:solidFill>
                  <a:schemeClr val="tx1">
                    <a:lumMod val="75000"/>
                    <a:lumOff val="25000"/>
                  </a:schemeClr>
                </a:solidFill>
              </a:rPr>
              <a:t>önce</a:t>
            </a:r>
            <a:r>
              <a:rPr lang="en-IE" dirty="0">
                <a:solidFill>
                  <a:schemeClr val="tx1">
                    <a:lumMod val="75000"/>
                    <a:lumOff val="25000"/>
                  </a:schemeClr>
                </a:solidFill>
              </a:rPr>
              <a:t> </a:t>
            </a:r>
            <a:r>
              <a:rPr lang="en-IE" dirty="0" err="1">
                <a:solidFill>
                  <a:schemeClr val="tx1">
                    <a:lumMod val="75000"/>
                    <a:lumOff val="25000"/>
                  </a:schemeClr>
                </a:solidFill>
              </a:rPr>
              <a:t>başkalarıyla</a:t>
            </a:r>
            <a:r>
              <a:rPr lang="en-IE" dirty="0">
                <a:solidFill>
                  <a:schemeClr val="tx1">
                    <a:lumMod val="75000"/>
                    <a:lumOff val="25000"/>
                  </a:schemeClr>
                </a:solidFill>
              </a:rPr>
              <a:t> </a:t>
            </a:r>
            <a:r>
              <a:rPr lang="en-IE" dirty="0" err="1">
                <a:solidFill>
                  <a:schemeClr val="tx1">
                    <a:lumMod val="75000"/>
                    <a:lumOff val="25000"/>
                  </a:schemeClr>
                </a:solidFill>
              </a:rPr>
              <a:t>işbirliği</a:t>
            </a:r>
            <a:r>
              <a:rPr lang="en-IE" dirty="0">
                <a:solidFill>
                  <a:schemeClr val="tx1">
                    <a:lumMod val="75000"/>
                    <a:lumOff val="25000"/>
                  </a:schemeClr>
                </a:solidFill>
              </a:rPr>
              <a:t> </a:t>
            </a:r>
            <a:r>
              <a:rPr lang="en-IE" dirty="0" err="1">
                <a:solidFill>
                  <a:schemeClr val="tx1">
                    <a:lumMod val="75000"/>
                    <a:lumOff val="25000"/>
                  </a:schemeClr>
                </a:solidFill>
              </a:rPr>
              <a:t>yapmayı</a:t>
            </a:r>
            <a:r>
              <a:rPr lang="en-IE" dirty="0">
                <a:solidFill>
                  <a:schemeClr val="tx1">
                    <a:lumMod val="75000"/>
                    <a:lumOff val="25000"/>
                  </a:schemeClr>
                </a:solidFill>
              </a:rPr>
              <a:t> </a:t>
            </a:r>
            <a:r>
              <a:rPr lang="en-IE" dirty="0" err="1">
                <a:solidFill>
                  <a:schemeClr val="tx1">
                    <a:lumMod val="75000"/>
                    <a:lumOff val="25000"/>
                  </a:schemeClr>
                </a:solidFill>
              </a:rPr>
              <a:t>düşünmeye</a:t>
            </a:r>
            <a:r>
              <a:rPr lang="en-IE" dirty="0">
                <a:solidFill>
                  <a:schemeClr val="tx1">
                    <a:lumMod val="75000"/>
                    <a:lumOff val="25000"/>
                  </a:schemeClr>
                </a:solidFill>
              </a:rPr>
              <a:t> </a:t>
            </a:r>
            <a:r>
              <a:rPr lang="en-IE" dirty="0" err="1">
                <a:solidFill>
                  <a:schemeClr val="tx1">
                    <a:lumMod val="75000"/>
                    <a:lumOff val="25000"/>
                  </a:schemeClr>
                </a:solidFill>
              </a:rPr>
              <a:t>değer</a:t>
            </a:r>
            <a:r>
              <a:rPr lang="en-IE" dirty="0">
                <a:solidFill>
                  <a:schemeClr val="tx1">
                    <a:lumMod val="75000"/>
                    <a:lumOff val="25000"/>
                  </a:schemeClr>
                </a:solidFill>
              </a:rPr>
              <a:t>. </a:t>
            </a:r>
            <a:r>
              <a:rPr lang="en-IE" dirty="0" err="1">
                <a:solidFill>
                  <a:schemeClr val="tx1">
                    <a:lumMod val="75000"/>
                    <a:lumOff val="25000"/>
                  </a:schemeClr>
                </a:solidFill>
              </a:rPr>
              <a:t>Fikirlerin</a:t>
            </a:r>
            <a:r>
              <a:rPr lang="en-IE" dirty="0">
                <a:solidFill>
                  <a:schemeClr val="tx1">
                    <a:lumMod val="75000"/>
                    <a:lumOff val="25000"/>
                  </a:schemeClr>
                </a:solidFill>
              </a:rPr>
              <a:t> </a:t>
            </a:r>
            <a:r>
              <a:rPr lang="en-IE" dirty="0" err="1">
                <a:solidFill>
                  <a:schemeClr val="tx1">
                    <a:lumMod val="75000"/>
                    <a:lumOff val="25000"/>
                  </a:schemeClr>
                </a:solidFill>
              </a:rPr>
              <a:t>sadece</a:t>
            </a:r>
            <a:r>
              <a:rPr lang="en-IE" dirty="0">
                <a:solidFill>
                  <a:schemeClr val="tx1">
                    <a:lumMod val="75000"/>
                    <a:lumOff val="25000"/>
                  </a:schemeClr>
                </a:solidFill>
              </a:rPr>
              <a:t> %20'sinin </a:t>
            </a:r>
            <a:r>
              <a:rPr lang="en-IE" dirty="0" err="1">
                <a:solidFill>
                  <a:schemeClr val="tx1">
                    <a:lumMod val="75000"/>
                    <a:lumOff val="25000"/>
                  </a:schemeClr>
                </a:solidFill>
              </a:rPr>
              <a:t>uygulanabilir</a:t>
            </a:r>
            <a:r>
              <a:rPr lang="en-IE" dirty="0">
                <a:solidFill>
                  <a:schemeClr val="tx1">
                    <a:lumMod val="75000"/>
                    <a:lumOff val="25000"/>
                  </a:schemeClr>
                </a:solidFill>
              </a:rPr>
              <a:t> </a:t>
            </a:r>
            <a:r>
              <a:rPr lang="en-IE" dirty="0" err="1">
                <a:solidFill>
                  <a:schemeClr val="tx1">
                    <a:lumMod val="75000"/>
                    <a:lumOff val="25000"/>
                  </a:schemeClr>
                </a:solidFill>
              </a:rPr>
              <a:t>olduğunu</a:t>
            </a:r>
            <a:r>
              <a:rPr lang="en-IE" dirty="0">
                <a:solidFill>
                  <a:schemeClr val="tx1">
                    <a:lumMod val="75000"/>
                    <a:lumOff val="25000"/>
                  </a:schemeClr>
                </a:solidFill>
              </a:rPr>
              <a:t> </a:t>
            </a:r>
            <a:r>
              <a:rPr lang="en-IE" dirty="0" err="1">
                <a:solidFill>
                  <a:schemeClr val="tx1">
                    <a:lumMod val="75000"/>
                    <a:lumOff val="25000"/>
                  </a:schemeClr>
                </a:solidFill>
              </a:rPr>
              <a:t>unutmayın</a:t>
            </a:r>
            <a:r>
              <a:rPr lang="en-IE" dirty="0">
                <a:solidFill>
                  <a:schemeClr val="tx1">
                    <a:lumMod val="75000"/>
                    <a:lumOff val="25000"/>
                  </a:schemeClr>
                </a:solidFill>
              </a:rPr>
              <a:t> - </a:t>
            </a:r>
            <a:r>
              <a:rPr lang="en-IE" dirty="0" err="1">
                <a:solidFill>
                  <a:schemeClr val="tx1">
                    <a:lumMod val="75000"/>
                    <a:lumOff val="25000"/>
                  </a:schemeClr>
                </a:solidFill>
              </a:rPr>
              <a:t>bu</a:t>
            </a:r>
            <a:r>
              <a:rPr lang="en-IE" dirty="0">
                <a:solidFill>
                  <a:schemeClr val="tx1">
                    <a:lumMod val="75000"/>
                    <a:lumOff val="25000"/>
                  </a:schemeClr>
                </a:solidFill>
              </a:rPr>
              <a:t> </a:t>
            </a:r>
            <a:r>
              <a:rPr lang="en-IE" dirty="0" err="1">
                <a:solidFill>
                  <a:schemeClr val="tx1">
                    <a:lumMod val="75000"/>
                    <a:lumOff val="25000"/>
                  </a:schemeClr>
                </a:solidFill>
              </a:rPr>
              <a:t>nedenle</a:t>
            </a:r>
            <a:r>
              <a:rPr lang="en-IE" dirty="0">
                <a:solidFill>
                  <a:schemeClr val="tx1">
                    <a:lumMod val="75000"/>
                    <a:lumOff val="25000"/>
                  </a:schemeClr>
                </a:solidFill>
              </a:rPr>
              <a:t>, </a:t>
            </a:r>
            <a:r>
              <a:rPr lang="en-IE" dirty="0" err="1">
                <a:solidFill>
                  <a:schemeClr val="tx1">
                    <a:lumMod val="75000"/>
                    <a:lumOff val="25000"/>
                  </a:schemeClr>
                </a:solidFill>
              </a:rPr>
              <a:t>sırf</a:t>
            </a:r>
            <a:r>
              <a:rPr lang="en-IE" dirty="0">
                <a:solidFill>
                  <a:schemeClr val="tx1">
                    <a:lumMod val="75000"/>
                    <a:lumOff val="25000"/>
                  </a:schemeClr>
                </a:solidFill>
              </a:rPr>
              <a:t> </a:t>
            </a:r>
            <a:r>
              <a:rPr lang="en-IE" dirty="0" err="1">
                <a:solidFill>
                  <a:schemeClr val="tx1">
                    <a:lumMod val="75000"/>
                    <a:lumOff val="25000"/>
                  </a:schemeClr>
                </a:solidFill>
              </a:rPr>
              <a:t>bu</a:t>
            </a:r>
            <a:r>
              <a:rPr lang="en-IE" dirty="0">
                <a:solidFill>
                  <a:schemeClr val="tx1">
                    <a:lumMod val="75000"/>
                    <a:lumOff val="25000"/>
                  </a:schemeClr>
                </a:solidFill>
              </a:rPr>
              <a:t> </a:t>
            </a:r>
            <a:r>
              <a:rPr lang="en-IE" dirty="0" err="1">
                <a:solidFill>
                  <a:schemeClr val="tx1">
                    <a:lumMod val="75000"/>
                    <a:lumOff val="25000"/>
                  </a:schemeClr>
                </a:solidFill>
              </a:rPr>
              <a:t>nedenle</a:t>
            </a:r>
            <a:r>
              <a:rPr lang="en-IE" dirty="0">
                <a:solidFill>
                  <a:schemeClr val="tx1">
                    <a:lumMod val="75000"/>
                    <a:lumOff val="25000"/>
                  </a:schemeClr>
                </a:solidFill>
              </a:rPr>
              <a:t>, </a:t>
            </a:r>
            <a:r>
              <a:rPr lang="en-IE" dirty="0" err="1">
                <a:solidFill>
                  <a:schemeClr val="tx1">
                    <a:lumMod val="75000"/>
                    <a:lumOff val="25000"/>
                  </a:schemeClr>
                </a:solidFill>
              </a:rPr>
              <a:t>sorunu</a:t>
            </a:r>
            <a:r>
              <a:rPr lang="en-IE" dirty="0">
                <a:solidFill>
                  <a:schemeClr val="tx1">
                    <a:lumMod val="75000"/>
                    <a:lumOff val="25000"/>
                  </a:schemeClr>
                </a:solidFill>
              </a:rPr>
              <a:t> tam </a:t>
            </a:r>
            <a:r>
              <a:rPr lang="en-IE" dirty="0" err="1">
                <a:solidFill>
                  <a:schemeClr val="tx1">
                    <a:lumMod val="75000"/>
                    <a:lumOff val="25000"/>
                  </a:schemeClr>
                </a:solidFill>
              </a:rPr>
              <a:t>olarak</a:t>
            </a:r>
            <a:r>
              <a:rPr lang="en-IE" dirty="0">
                <a:solidFill>
                  <a:schemeClr val="tx1">
                    <a:lumMod val="75000"/>
                    <a:lumOff val="25000"/>
                  </a:schemeClr>
                </a:solidFill>
              </a:rPr>
              <a:t> </a:t>
            </a:r>
            <a:r>
              <a:rPr lang="en-IE" dirty="0" err="1">
                <a:solidFill>
                  <a:schemeClr val="tx1">
                    <a:lumMod val="75000"/>
                    <a:lumOff val="25000"/>
                  </a:schemeClr>
                </a:solidFill>
              </a:rPr>
              <a:t>araştırmayarak</a:t>
            </a:r>
            <a:r>
              <a:rPr lang="en-IE" dirty="0">
                <a:solidFill>
                  <a:schemeClr val="tx1">
                    <a:lumMod val="75000"/>
                    <a:lumOff val="25000"/>
                  </a:schemeClr>
                </a:solidFill>
              </a:rPr>
              <a:t> </a:t>
            </a:r>
            <a:r>
              <a:rPr lang="en-IE" dirty="0" err="1">
                <a:solidFill>
                  <a:schemeClr val="tx1">
                    <a:lumMod val="75000"/>
                    <a:lumOff val="25000"/>
                  </a:schemeClr>
                </a:solidFill>
              </a:rPr>
              <a:t>başarı</a:t>
            </a:r>
            <a:r>
              <a:rPr lang="en-IE" dirty="0">
                <a:solidFill>
                  <a:schemeClr val="tx1">
                    <a:lumMod val="75000"/>
                    <a:lumOff val="25000"/>
                  </a:schemeClr>
                </a:solidFill>
              </a:rPr>
              <a:t> </a:t>
            </a:r>
            <a:r>
              <a:rPr lang="en-IE" dirty="0" err="1">
                <a:solidFill>
                  <a:schemeClr val="tx1">
                    <a:lumMod val="75000"/>
                    <a:lumOff val="25000"/>
                  </a:schemeClr>
                </a:solidFill>
              </a:rPr>
              <a:t>şansınızı</a:t>
            </a:r>
            <a:r>
              <a:rPr lang="en-IE" dirty="0">
                <a:solidFill>
                  <a:schemeClr val="tx1">
                    <a:lumMod val="75000"/>
                    <a:lumOff val="25000"/>
                  </a:schemeClr>
                </a:solidFill>
              </a:rPr>
              <a:t> </a:t>
            </a:r>
            <a:r>
              <a:rPr lang="en-IE" dirty="0" err="1">
                <a:solidFill>
                  <a:schemeClr val="tx1">
                    <a:lumMod val="75000"/>
                    <a:lumOff val="25000"/>
                  </a:schemeClr>
                </a:solidFill>
              </a:rPr>
              <a:t>sınırlandırırsınız</a:t>
            </a:r>
            <a:r>
              <a:rPr lang="en-IE" dirty="0">
                <a:solidFill>
                  <a:schemeClr val="tx1">
                    <a:lumMod val="75000"/>
                    <a:lumOff val="25000"/>
                  </a:schemeClr>
                </a:solidFill>
              </a:rPr>
              <a:t>.</a:t>
            </a:r>
          </a:p>
          <a:p>
            <a:r>
              <a:rPr lang="en-IE" b="1" dirty="0" err="1">
                <a:solidFill>
                  <a:schemeClr val="tx1">
                    <a:lumMod val="75000"/>
                    <a:lumOff val="25000"/>
                  </a:schemeClr>
                </a:solidFill>
              </a:rPr>
              <a:t>İşbirlikçi</a:t>
            </a:r>
            <a:r>
              <a:rPr lang="en-IE" b="1" dirty="0">
                <a:solidFill>
                  <a:schemeClr val="tx1">
                    <a:lumMod val="75000"/>
                    <a:lumOff val="25000"/>
                  </a:schemeClr>
                </a:solidFill>
              </a:rPr>
              <a:t> </a:t>
            </a:r>
            <a:r>
              <a:rPr lang="en-IE" b="1" dirty="0" err="1">
                <a:solidFill>
                  <a:schemeClr val="tx1">
                    <a:lumMod val="75000"/>
                    <a:lumOff val="25000"/>
                  </a:schemeClr>
                </a:solidFill>
              </a:rPr>
              <a:t>destekle</a:t>
            </a:r>
            <a:r>
              <a:rPr lang="en-IE" b="1" dirty="0">
                <a:solidFill>
                  <a:schemeClr val="tx1">
                    <a:lumMod val="75000"/>
                    <a:lumOff val="25000"/>
                  </a:schemeClr>
                </a:solidFill>
              </a:rPr>
              <a:t> </a:t>
            </a:r>
            <a:r>
              <a:rPr lang="en-IE" b="1" dirty="0" err="1">
                <a:solidFill>
                  <a:schemeClr val="tx1">
                    <a:lumMod val="75000"/>
                    <a:lumOff val="25000"/>
                  </a:schemeClr>
                </a:solidFill>
              </a:rPr>
              <a:t>soruna</a:t>
            </a:r>
            <a:r>
              <a:rPr lang="en-IE" b="1" dirty="0">
                <a:solidFill>
                  <a:schemeClr val="tx1">
                    <a:lumMod val="75000"/>
                    <a:lumOff val="25000"/>
                  </a:schemeClr>
                </a:solidFill>
              </a:rPr>
              <a:t> </a:t>
            </a:r>
            <a:r>
              <a:rPr lang="en-IE" b="1" dirty="0" err="1">
                <a:solidFill>
                  <a:schemeClr val="tx1">
                    <a:lumMod val="75000"/>
                    <a:lumOff val="25000"/>
                  </a:schemeClr>
                </a:solidFill>
              </a:rPr>
              <a:t>odaklanırsanız</a:t>
            </a:r>
            <a:r>
              <a:rPr lang="en-IE" b="1" dirty="0">
                <a:solidFill>
                  <a:schemeClr val="tx1">
                    <a:lumMod val="75000"/>
                    <a:lumOff val="25000"/>
                  </a:schemeClr>
                </a:solidFill>
              </a:rPr>
              <a:t>, </a:t>
            </a:r>
            <a:r>
              <a:rPr lang="en-IE" b="1" dirty="0" err="1">
                <a:solidFill>
                  <a:schemeClr val="tx1">
                    <a:lumMod val="75000"/>
                    <a:lumOff val="25000"/>
                  </a:schemeClr>
                </a:solidFill>
              </a:rPr>
              <a:t>oyunun</a:t>
            </a:r>
            <a:r>
              <a:rPr lang="en-IE" b="1" dirty="0">
                <a:solidFill>
                  <a:schemeClr val="tx1">
                    <a:lumMod val="75000"/>
                    <a:lumOff val="25000"/>
                  </a:schemeClr>
                </a:solidFill>
              </a:rPr>
              <a:t> </a:t>
            </a:r>
            <a:r>
              <a:rPr lang="en-IE" b="1" dirty="0" err="1">
                <a:solidFill>
                  <a:schemeClr val="tx1">
                    <a:lumMod val="75000"/>
                    <a:lumOff val="25000"/>
                  </a:schemeClr>
                </a:solidFill>
              </a:rPr>
              <a:t>kurallarını</a:t>
            </a:r>
            <a:r>
              <a:rPr lang="en-IE" b="1" dirty="0">
                <a:solidFill>
                  <a:schemeClr val="tx1">
                    <a:lumMod val="75000"/>
                    <a:lumOff val="25000"/>
                  </a:schemeClr>
                </a:solidFill>
              </a:rPr>
              <a:t> </a:t>
            </a:r>
            <a:r>
              <a:rPr lang="en-IE" b="1" dirty="0" err="1">
                <a:solidFill>
                  <a:schemeClr val="tx1">
                    <a:lumMod val="75000"/>
                    <a:lumOff val="25000"/>
                  </a:schemeClr>
                </a:solidFill>
              </a:rPr>
              <a:t>değiştiren</a:t>
            </a:r>
            <a:r>
              <a:rPr lang="en-IE" b="1" dirty="0">
                <a:solidFill>
                  <a:schemeClr val="tx1">
                    <a:lumMod val="75000"/>
                    <a:lumOff val="25000"/>
                  </a:schemeClr>
                </a:solidFill>
              </a:rPr>
              <a:t> </a:t>
            </a:r>
            <a:r>
              <a:rPr lang="en-IE" b="1" dirty="0" err="1">
                <a:solidFill>
                  <a:schemeClr val="tx1">
                    <a:lumMod val="75000"/>
                    <a:lumOff val="25000"/>
                  </a:schemeClr>
                </a:solidFill>
              </a:rPr>
              <a:t>bir</a:t>
            </a:r>
            <a:r>
              <a:rPr lang="en-IE" b="1" dirty="0">
                <a:solidFill>
                  <a:schemeClr val="tx1">
                    <a:lumMod val="75000"/>
                    <a:lumOff val="25000"/>
                  </a:schemeClr>
                </a:solidFill>
              </a:rPr>
              <a:t> </a:t>
            </a:r>
            <a:r>
              <a:rPr lang="en-IE" b="1" dirty="0" err="1">
                <a:solidFill>
                  <a:schemeClr val="tx1">
                    <a:lumMod val="75000"/>
                    <a:lumOff val="25000"/>
                  </a:schemeClr>
                </a:solidFill>
              </a:rPr>
              <a:t>çözümün</a:t>
            </a:r>
            <a:r>
              <a:rPr lang="en-IE" b="1" dirty="0">
                <a:solidFill>
                  <a:schemeClr val="tx1">
                    <a:lumMod val="75000"/>
                    <a:lumOff val="25000"/>
                  </a:schemeClr>
                </a:solidFill>
              </a:rPr>
              <a:t> </a:t>
            </a:r>
            <a:r>
              <a:rPr lang="en-IE" b="1" dirty="0" err="1">
                <a:solidFill>
                  <a:schemeClr val="tx1">
                    <a:lumMod val="75000"/>
                    <a:lumOff val="25000"/>
                  </a:schemeClr>
                </a:solidFill>
              </a:rPr>
              <a:t>kilidini</a:t>
            </a:r>
            <a:r>
              <a:rPr lang="en-IE" b="1" dirty="0">
                <a:solidFill>
                  <a:schemeClr val="tx1">
                    <a:lumMod val="75000"/>
                    <a:lumOff val="25000"/>
                  </a:schemeClr>
                </a:solidFill>
              </a:rPr>
              <a:t> </a:t>
            </a:r>
            <a:r>
              <a:rPr lang="en-IE" b="1" dirty="0" err="1">
                <a:solidFill>
                  <a:schemeClr val="tx1">
                    <a:lumMod val="75000"/>
                    <a:lumOff val="25000"/>
                  </a:schemeClr>
                </a:solidFill>
              </a:rPr>
              <a:t>açma</a:t>
            </a:r>
            <a:r>
              <a:rPr lang="en-IE" b="1" dirty="0">
                <a:solidFill>
                  <a:schemeClr val="tx1">
                    <a:lumMod val="75000"/>
                    <a:lumOff val="25000"/>
                  </a:schemeClr>
                </a:solidFill>
              </a:rPr>
              <a:t> </a:t>
            </a:r>
            <a:r>
              <a:rPr lang="en-IE" b="1" dirty="0" err="1">
                <a:solidFill>
                  <a:schemeClr val="tx1">
                    <a:lumMod val="75000"/>
                    <a:lumOff val="25000"/>
                  </a:schemeClr>
                </a:solidFill>
              </a:rPr>
              <a:t>olasılığınız</a:t>
            </a:r>
            <a:r>
              <a:rPr lang="en-IE" b="1" dirty="0">
                <a:solidFill>
                  <a:schemeClr val="tx1">
                    <a:lumMod val="75000"/>
                    <a:lumOff val="25000"/>
                  </a:schemeClr>
                </a:solidFill>
              </a:rPr>
              <a:t> </a:t>
            </a:r>
            <a:r>
              <a:rPr lang="en-IE" b="1" dirty="0" err="1">
                <a:solidFill>
                  <a:schemeClr val="tx1">
                    <a:lumMod val="75000"/>
                    <a:lumOff val="25000"/>
                  </a:schemeClr>
                </a:solidFill>
              </a:rPr>
              <a:t>daha</a:t>
            </a:r>
            <a:r>
              <a:rPr lang="en-IE" b="1" dirty="0">
                <a:solidFill>
                  <a:schemeClr val="tx1">
                    <a:lumMod val="75000"/>
                    <a:lumOff val="25000"/>
                  </a:schemeClr>
                </a:solidFill>
              </a:rPr>
              <a:t> </a:t>
            </a:r>
            <a:r>
              <a:rPr lang="en-IE" b="1" dirty="0" err="1">
                <a:solidFill>
                  <a:schemeClr val="tx1">
                    <a:lumMod val="75000"/>
                    <a:lumOff val="25000"/>
                  </a:schemeClr>
                </a:solidFill>
              </a:rPr>
              <a:t>yüksektir</a:t>
            </a:r>
            <a:r>
              <a:rPr lang="en-IE" b="1" dirty="0">
                <a:solidFill>
                  <a:schemeClr val="tx1">
                    <a:lumMod val="75000"/>
                    <a:lumOff val="25000"/>
                  </a:schemeClr>
                </a:solidFill>
              </a:rPr>
              <a:t>. Bu </a:t>
            </a:r>
            <a:r>
              <a:rPr lang="en-IE" b="1" dirty="0" err="1">
                <a:solidFill>
                  <a:schemeClr val="tx1">
                    <a:lumMod val="75000"/>
                    <a:lumOff val="25000"/>
                  </a:schemeClr>
                </a:solidFill>
              </a:rPr>
              <a:t>ağlar</a:t>
            </a:r>
            <a:r>
              <a:rPr lang="en-IE" b="1" dirty="0">
                <a:solidFill>
                  <a:schemeClr val="tx1">
                    <a:lumMod val="75000"/>
                    <a:lumOff val="25000"/>
                  </a:schemeClr>
                </a:solidFill>
              </a:rPr>
              <a:t> </a:t>
            </a:r>
            <a:r>
              <a:rPr lang="en-IE" b="1" dirty="0" err="1">
                <a:solidFill>
                  <a:schemeClr val="tx1">
                    <a:lumMod val="75000"/>
                    <a:lumOff val="25000"/>
                  </a:schemeClr>
                </a:solidFill>
              </a:rPr>
              <a:t>ve</a:t>
            </a:r>
            <a:r>
              <a:rPr lang="en-IE" b="1" dirty="0">
                <a:solidFill>
                  <a:schemeClr val="tx1">
                    <a:lumMod val="75000"/>
                    <a:lumOff val="25000"/>
                  </a:schemeClr>
                </a:solidFill>
              </a:rPr>
              <a:t> </a:t>
            </a:r>
            <a:r>
              <a:rPr lang="en-IE" b="1" dirty="0" err="1">
                <a:solidFill>
                  <a:schemeClr val="tx1">
                    <a:lumMod val="75000"/>
                    <a:lumOff val="25000"/>
                  </a:schemeClr>
                </a:solidFill>
              </a:rPr>
              <a:t>topluluklarla</a:t>
            </a:r>
            <a:r>
              <a:rPr lang="en-IE" b="1" dirty="0">
                <a:solidFill>
                  <a:schemeClr val="tx1">
                    <a:lumMod val="75000"/>
                    <a:lumOff val="25000"/>
                  </a:schemeClr>
                </a:solidFill>
              </a:rPr>
              <a:t>, </a:t>
            </a:r>
            <a:r>
              <a:rPr lang="en-IE" b="1" dirty="0" err="1">
                <a:solidFill>
                  <a:schemeClr val="tx1">
                    <a:lumMod val="75000"/>
                    <a:lumOff val="25000"/>
                  </a:schemeClr>
                </a:solidFill>
              </a:rPr>
              <a:t>derinlere</a:t>
            </a:r>
            <a:r>
              <a:rPr lang="en-IE" b="1" dirty="0">
                <a:solidFill>
                  <a:schemeClr val="tx1">
                    <a:lumMod val="75000"/>
                    <a:lumOff val="25000"/>
                  </a:schemeClr>
                </a:solidFill>
              </a:rPr>
              <a:t> </a:t>
            </a:r>
            <a:r>
              <a:rPr lang="en-IE" b="1" dirty="0" err="1">
                <a:solidFill>
                  <a:schemeClr val="tx1">
                    <a:lumMod val="75000"/>
                    <a:lumOff val="25000"/>
                  </a:schemeClr>
                </a:solidFill>
              </a:rPr>
              <a:t>inebilir</a:t>
            </a:r>
            <a:r>
              <a:rPr lang="en-IE" b="1" dirty="0">
                <a:solidFill>
                  <a:schemeClr val="tx1">
                    <a:lumMod val="75000"/>
                    <a:lumOff val="25000"/>
                  </a:schemeClr>
                </a:solidFill>
              </a:rPr>
              <a:t> </a:t>
            </a:r>
            <a:r>
              <a:rPr lang="en-IE" b="1" dirty="0" err="1">
                <a:solidFill>
                  <a:schemeClr val="tx1">
                    <a:lumMod val="75000"/>
                    <a:lumOff val="25000"/>
                  </a:schemeClr>
                </a:solidFill>
              </a:rPr>
              <a:t>ve</a:t>
            </a:r>
            <a:r>
              <a:rPr lang="en-IE" b="1" dirty="0">
                <a:solidFill>
                  <a:schemeClr val="tx1">
                    <a:lumMod val="75000"/>
                    <a:lumOff val="25000"/>
                  </a:schemeClr>
                </a:solidFill>
              </a:rPr>
              <a:t> </a:t>
            </a:r>
            <a:r>
              <a:rPr lang="en-IE" b="1" dirty="0" err="1">
                <a:solidFill>
                  <a:schemeClr val="tx1">
                    <a:lumMod val="75000"/>
                    <a:lumOff val="25000"/>
                  </a:schemeClr>
                </a:solidFill>
              </a:rPr>
              <a:t>sorunların</a:t>
            </a:r>
            <a:r>
              <a:rPr lang="en-IE" b="1" dirty="0">
                <a:solidFill>
                  <a:schemeClr val="tx1">
                    <a:lumMod val="75000"/>
                    <a:lumOff val="25000"/>
                  </a:schemeClr>
                </a:solidFill>
              </a:rPr>
              <a:t> </a:t>
            </a:r>
            <a:r>
              <a:rPr lang="en-IE" b="1" dirty="0" err="1">
                <a:solidFill>
                  <a:schemeClr val="tx1">
                    <a:lumMod val="75000"/>
                    <a:lumOff val="25000"/>
                  </a:schemeClr>
                </a:solidFill>
              </a:rPr>
              <a:t>kökenine</a:t>
            </a:r>
            <a:r>
              <a:rPr lang="en-IE" b="1" dirty="0">
                <a:solidFill>
                  <a:schemeClr val="tx1">
                    <a:lumMod val="75000"/>
                    <a:lumOff val="25000"/>
                  </a:schemeClr>
                </a:solidFill>
              </a:rPr>
              <a:t> </a:t>
            </a:r>
            <a:r>
              <a:rPr lang="en-IE" b="1" dirty="0" err="1">
                <a:solidFill>
                  <a:schemeClr val="tx1">
                    <a:lumMod val="75000"/>
                    <a:lumOff val="25000"/>
                  </a:schemeClr>
                </a:solidFill>
              </a:rPr>
              <a:t>inebilir</a:t>
            </a:r>
            <a:r>
              <a:rPr lang="en-IE" b="1" dirty="0">
                <a:solidFill>
                  <a:schemeClr val="tx1">
                    <a:lumMod val="75000"/>
                    <a:lumOff val="25000"/>
                  </a:schemeClr>
                </a:solidFill>
              </a:rPr>
              <a:t> </a:t>
            </a:r>
            <a:r>
              <a:rPr lang="en-IE" b="1" dirty="0" err="1">
                <a:solidFill>
                  <a:schemeClr val="tx1">
                    <a:lumMod val="75000"/>
                    <a:lumOff val="25000"/>
                  </a:schemeClr>
                </a:solidFill>
              </a:rPr>
              <a:t>ve</a:t>
            </a:r>
            <a:r>
              <a:rPr lang="en-IE" b="1" dirty="0">
                <a:solidFill>
                  <a:schemeClr val="tx1">
                    <a:lumMod val="75000"/>
                    <a:lumOff val="25000"/>
                  </a:schemeClr>
                </a:solidFill>
              </a:rPr>
              <a:t> </a:t>
            </a:r>
            <a:r>
              <a:rPr lang="en-IE" b="1" dirty="0" err="1">
                <a:solidFill>
                  <a:schemeClr val="tx1">
                    <a:lumMod val="75000"/>
                    <a:lumOff val="25000"/>
                  </a:schemeClr>
                </a:solidFill>
              </a:rPr>
              <a:t>gerçekten</a:t>
            </a:r>
            <a:r>
              <a:rPr lang="en-IE" b="1" dirty="0">
                <a:solidFill>
                  <a:schemeClr val="tx1">
                    <a:lumMod val="75000"/>
                    <a:lumOff val="25000"/>
                  </a:schemeClr>
                </a:solidFill>
              </a:rPr>
              <a:t> </a:t>
            </a:r>
            <a:r>
              <a:rPr lang="en-IE" b="1" dirty="0" err="1">
                <a:solidFill>
                  <a:schemeClr val="tx1">
                    <a:lumMod val="75000"/>
                    <a:lumOff val="25000"/>
                  </a:schemeClr>
                </a:solidFill>
              </a:rPr>
              <a:t>bir</a:t>
            </a:r>
            <a:r>
              <a:rPr lang="en-IE" b="1" dirty="0">
                <a:solidFill>
                  <a:schemeClr val="tx1">
                    <a:lumMod val="75000"/>
                    <a:lumOff val="25000"/>
                  </a:schemeClr>
                </a:solidFill>
              </a:rPr>
              <a:t> </a:t>
            </a:r>
            <a:r>
              <a:rPr lang="en-IE" b="1" dirty="0" err="1">
                <a:solidFill>
                  <a:schemeClr val="tx1">
                    <a:lumMod val="75000"/>
                    <a:lumOff val="25000"/>
                  </a:schemeClr>
                </a:solidFill>
              </a:rPr>
              <a:t>fark</a:t>
            </a:r>
            <a:r>
              <a:rPr lang="en-IE" b="1" dirty="0">
                <a:solidFill>
                  <a:schemeClr val="tx1">
                    <a:lumMod val="75000"/>
                    <a:lumOff val="25000"/>
                  </a:schemeClr>
                </a:solidFill>
              </a:rPr>
              <a:t> </a:t>
            </a:r>
            <a:r>
              <a:rPr lang="en-IE" b="1" dirty="0" err="1">
                <a:solidFill>
                  <a:schemeClr val="tx1">
                    <a:lumMod val="75000"/>
                    <a:lumOff val="25000"/>
                  </a:schemeClr>
                </a:solidFill>
              </a:rPr>
              <a:t>yaratan</a:t>
            </a:r>
            <a:r>
              <a:rPr lang="en-IE" b="1" dirty="0">
                <a:solidFill>
                  <a:schemeClr val="tx1">
                    <a:lumMod val="75000"/>
                    <a:lumOff val="25000"/>
                  </a:schemeClr>
                </a:solidFill>
              </a:rPr>
              <a:t>, </a:t>
            </a:r>
            <a:r>
              <a:rPr lang="en-IE" b="1" dirty="0" err="1">
                <a:solidFill>
                  <a:schemeClr val="tx1">
                    <a:lumMod val="75000"/>
                    <a:lumOff val="25000"/>
                  </a:schemeClr>
                </a:solidFill>
              </a:rPr>
              <a:t>çoğu</a:t>
            </a:r>
            <a:r>
              <a:rPr lang="en-IE" b="1" dirty="0">
                <a:solidFill>
                  <a:schemeClr val="tx1">
                    <a:lumMod val="75000"/>
                    <a:lumOff val="25000"/>
                  </a:schemeClr>
                </a:solidFill>
              </a:rPr>
              <a:t> </a:t>
            </a:r>
            <a:r>
              <a:rPr lang="en-IE" b="1" dirty="0" err="1">
                <a:solidFill>
                  <a:schemeClr val="tx1">
                    <a:lumMod val="75000"/>
                    <a:lumOff val="25000"/>
                  </a:schemeClr>
                </a:solidFill>
              </a:rPr>
              <a:t>zaman</a:t>
            </a:r>
            <a:r>
              <a:rPr lang="en-IE" b="1" dirty="0">
                <a:solidFill>
                  <a:schemeClr val="tx1">
                    <a:lumMod val="75000"/>
                    <a:lumOff val="25000"/>
                  </a:schemeClr>
                </a:solidFill>
              </a:rPr>
              <a:t> </a:t>
            </a:r>
            <a:r>
              <a:rPr lang="en-IE" b="1" dirty="0" err="1">
                <a:solidFill>
                  <a:schemeClr val="tx1">
                    <a:lumMod val="75000"/>
                    <a:lumOff val="25000"/>
                  </a:schemeClr>
                </a:solidFill>
              </a:rPr>
              <a:t>olası</a:t>
            </a:r>
            <a:r>
              <a:rPr lang="en-IE" b="1" dirty="0">
                <a:solidFill>
                  <a:schemeClr val="tx1">
                    <a:lumMod val="75000"/>
                    <a:lumOff val="25000"/>
                  </a:schemeClr>
                </a:solidFill>
              </a:rPr>
              <a:t> </a:t>
            </a:r>
            <a:r>
              <a:rPr lang="en-IE" b="1" dirty="0" err="1">
                <a:solidFill>
                  <a:schemeClr val="tx1">
                    <a:lumMod val="75000"/>
                    <a:lumOff val="25000"/>
                  </a:schemeClr>
                </a:solidFill>
              </a:rPr>
              <a:t>olmayan</a:t>
            </a:r>
            <a:r>
              <a:rPr lang="en-IE" b="1" dirty="0">
                <a:solidFill>
                  <a:schemeClr val="tx1">
                    <a:lumMod val="75000"/>
                    <a:lumOff val="25000"/>
                  </a:schemeClr>
                </a:solidFill>
              </a:rPr>
              <a:t> </a:t>
            </a:r>
            <a:r>
              <a:rPr lang="en-IE" b="1" dirty="0" err="1">
                <a:solidFill>
                  <a:schemeClr val="tx1">
                    <a:lumMod val="75000"/>
                    <a:lumOff val="25000"/>
                  </a:schemeClr>
                </a:solidFill>
              </a:rPr>
              <a:t>çözümleri</a:t>
            </a:r>
            <a:r>
              <a:rPr lang="en-IE" b="1" dirty="0">
                <a:solidFill>
                  <a:schemeClr val="tx1">
                    <a:lumMod val="75000"/>
                    <a:lumOff val="25000"/>
                  </a:schemeClr>
                </a:solidFill>
              </a:rPr>
              <a:t> </a:t>
            </a:r>
            <a:r>
              <a:rPr lang="en-IE" b="1" dirty="0" err="1">
                <a:solidFill>
                  <a:schemeClr val="tx1">
                    <a:lumMod val="75000"/>
                    <a:lumOff val="25000"/>
                  </a:schemeClr>
                </a:solidFill>
              </a:rPr>
              <a:t>ve</a:t>
            </a:r>
            <a:r>
              <a:rPr lang="en-IE" b="1" dirty="0">
                <a:solidFill>
                  <a:schemeClr val="tx1">
                    <a:lumMod val="75000"/>
                    <a:lumOff val="25000"/>
                  </a:schemeClr>
                </a:solidFill>
              </a:rPr>
              <a:t> </a:t>
            </a:r>
            <a:r>
              <a:rPr lang="en-IE" b="1" dirty="0" err="1">
                <a:solidFill>
                  <a:schemeClr val="tx1">
                    <a:lumMod val="75000"/>
                    <a:lumOff val="25000"/>
                  </a:schemeClr>
                </a:solidFill>
              </a:rPr>
              <a:t>işbirliklerini</a:t>
            </a:r>
            <a:r>
              <a:rPr lang="en-IE" b="1" dirty="0">
                <a:solidFill>
                  <a:schemeClr val="tx1">
                    <a:lumMod val="75000"/>
                    <a:lumOff val="25000"/>
                  </a:schemeClr>
                </a:solidFill>
              </a:rPr>
              <a:t> </a:t>
            </a:r>
            <a:r>
              <a:rPr lang="en-IE" b="1" dirty="0" err="1">
                <a:solidFill>
                  <a:schemeClr val="tx1">
                    <a:lumMod val="75000"/>
                    <a:lumOff val="25000"/>
                  </a:schemeClr>
                </a:solidFill>
              </a:rPr>
              <a:t>keşfedebilirsiniz</a:t>
            </a:r>
            <a:r>
              <a:rPr lang="en-IE" dirty="0">
                <a:solidFill>
                  <a:schemeClr val="tx1">
                    <a:lumMod val="75000"/>
                    <a:lumOff val="25000"/>
                  </a:schemeClr>
                </a:solidFill>
              </a:rPr>
              <a:t>.</a:t>
            </a:r>
            <a:endParaRPr lang="en-IE" b="0" i="0" dirty="0">
              <a:solidFill>
                <a:schemeClr val="tx1">
                  <a:lumMod val="75000"/>
                  <a:lumOff val="25000"/>
                </a:schemeClr>
              </a:solidFill>
              <a:effectLst/>
            </a:endParaRPr>
          </a:p>
        </p:txBody>
      </p:sp>
      <p:pic>
        <p:nvPicPr>
          <p:cNvPr id="3" name="Picture Placeholder 2" descr="A picture containing text, person&#10;&#10;Description automatically generated">
            <a:extLst>
              <a:ext uri="{FF2B5EF4-FFF2-40B4-BE49-F238E27FC236}">
                <a16:creationId xmlns:a16="http://schemas.microsoft.com/office/drawing/2014/main" xmlns="" id="{B8AE86F0-35ED-4B31-B48D-8101DEF993CB}"/>
              </a:ext>
            </a:extLst>
          </p:cNvPr>
          <p:cNvPicPr>
            <a:picLocks noGrp="1" noChangeAspect="1"/>
          </p:cNvPicPr>
          <p:nvPr>
            <p:ph type="pic" sz="quarter" idx="10"/>
          </p:nvPr>
        </p:nvPicPr>
        <p:blipFill>
          <a:blip r:embed="rId2"/>
          <a:srcRect l="14539" r="14539"/>
          <a:stretch>
            <a:fillRect/>
          </a:stretch>
        </p:blipFill>
        <p:spPr/>
      </p:pic>
    </p:spTree>
    <p:extLst>
      <p:ext uri="{BB962C8B-B14F-4D97-AF65-F5344CB8AC3E}">
        <p14:creationId xmlns:p14="http://schemas.microsoft.com/office/powerpoint/2010/main" val="19104959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doughnut, donut, food, close&#10;&#10;Description automatically generated">
            <a:extLst>
              <a:ext uri="{FF2B5EF4-FFF2-40B4-BE49-F238E27FC236}">
                <a16:creationId xmlns:a16="http://schemas.microsoft.com/office/drawing/2014/main" xmlns="" id="{29F99738-BEBA-4828-86F6-0CDDD9EBB523}"/>
              </a:ext>
            </a:extLst>
          </p:cNvPr>
          <p:cNvPicPr>
            <a:picLocks noGrp="1" noChangeAspect="1"/>
          </p:cNvPicPr>
          <p:nvPr>
            <p:ph type="pic" sz="quarter" idx="10"/>
          </p:nvPr>
        </p:nvPicPr>
        <p:blipFill>
          <a:blip r:embed="rId2"/>
          <a:srcRect l="33329" r="33329"/>
          <a:stretch>
            <a:fillRect/>
          </a:stretch>
        </p:blipFill>
        <p:spPr/>
      </p:pic>
      <p:sp>
        <p:nvSpPr>
          <p:cNvPr id="6" name="Text Placeholder 5">
            <a:extLst>
              <a:ext uri="{FF2B5EF4-FFF2-40B4-BE49-F238E27FC236}">
                <a16:creationId xmlns:a16="http://schemas.microsoft.com/office/drawing/2014/main" xmlns="" id="{0EE0F0B0-897F-4662-A10D-D3377FE9ADC0}"/>
              </a:ext>
            </a:extLst>
          </p:cNvPr>
          <p:cNvSpPr>
            <a:spLocks noGrp="1"/>
          </p:cNvSpPr>
          <p:nvPr>
            <p:ph type="body" sz="quarter" idx="14"/>
          </p:nvPr>
        </p:nvSpPr>
        <p:spPr>
          <a:xfrm>
            <a:off x="572993" y="1970956"/>
            <a:ext cx="8182818" cy="3202098"/>
          </a:xfrm>
        </p:spPr>
        <p:txBody>
          <a:bodyPr/>
          <a:lstStyle/>
          <a:p>
            <a:r>
              <a:rPr lang="en-IE" dirty="0" err="1">
                <a:solidFill>
                  <a:schemeClr val="tx1">
                    <a:lumMod val="75000"/>
                    <a:lumOff val="25000"/>
                  </a:schemeClr>
                </a:solidFill>
              </a:rPr>
              <a:t>Aşağıdaki</a:t>
            </a:r>
            <a:r>
              <a:rPr lang="en-IE" dirty="0">
                <a:solidFill>
                  <a:schemeClr val="tx1">
                    <a:lumMod val="75000"/>
                    <a:lumOff val="25000"/>
                  </a:schemeClr>
                </a:solidFill>
              </a:rPr>
              <a:t> </a:t>
            </a:r>
            <a:r>
              <a:rPr lang="en-IE" dirty="0" err="1">
                <a:solidFill>
                  <a:schemeClr val="tx1">
                    <a:lumMod val="75000"/>
                    <a:lumOff val="25000"/>
                  </a:schemeClr>
                </a:solidFill>
              </a:rPr>
              <a:t>bölümlerde</a:t>
            </a:r>
            <a:r>
              <a:rPr lang="en-IE" dirty="0">
                <a:solidFill>
                  <a:schemeClr val="tx1">
                    <a:lumMod val="75000"/>
                    <a:lumOff val="25000"/>
                  </a:schemeClr>
                </a:solidFill>
              </a:rPr>
              <a:t> </a:t>
            </a:r>
            <a:r>
              <a:rPr lang="en-IE" dirty="0" err="1">
                <a:solidFill>
                  <a:schemeClr val="tx1">
                    <a:lumMod val="75000"/>
                    <a:lumOff val="25000"/>
                  </a:schemeClr>
                </a:solidFill>
              </a:rPr>
              <a:t>sunulan</a:t>
            </a:r>
            <a:r>
              <a:rPr lang="en-IE" dirty="0">
                <a:solidFill>
                  <a:schemeClr val="tx1">
                    <a:lumMod val="75000"/>
                    <a:lumOff val="25000"/>
                  </a:schemeClr>
                </a:solidFill>
              </a:rPr>
              <a:t> </a:t>
            </a:r>
            <a:r>
              <a:rPr lang="en-IE" dirty="0" err="1">
                <a:solidFill>
                  <a:schemeClr val="tx1">
                    <a:lumMod val="75000"/>
                    <a:lumOff val="25000"/>
                  </a:schemeClr>
                </a:solidFill>
              </a:rPr>
              <a:t>örnekler</a:t>
            </a:r>
            <a:r>
              <a:rPr lang="en-IE" dirty="0">
                <a:solidFill>
                  <a:schemeClr val="tx1">
                    <a:lumMod val="75000"/>
                    <a:lumOff val="25000"/>
                  </a:schemeClr>
                </a:solidFill>
              </a:rPr>
              <a:t>, </a:t>
            </a:r>
            <a:r>
              <a:rPr lang="en-IE" dirty="0" err="1">
                <a:solidFill>
                  <a:schemeClr val="tx1">
                    <a:lumMod val="75000"/>
                    <a:lumOff val="25000"/>
                  </a:schemeClr>
                </a:solidFill>
              </a:rPr>
              <a:t>yaratıcılığa</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yeniliğe</a:t>
            </a:r>
            <a:r>
              <a:rPr lang="en-IE" dirty="0">
                <a:solidFill>
                  <a:schemeClr val="tx1">
                    <a:lumMod val="75000"/>
                    <a:lumOff val="25000"/>
                  </a:schemeClr>
                </a:solidFill>
              </a:rPr>
              <a:t> </a:t>
            </a:r>
            <a:r>
              <a:rPr lang="en-IE" dirty="0" err="1">
                <a:solidFill>
                  <a:schemeClr val="tx1">
                    <a:lumMod val="75000"/>
                    <a:lumOff val="25000"/>
                  </a:schemeClr>
                </a:solidFill>
              </a:rPr>
              <a:t>izin</a:t>
            </a:r>
            <a:r>
              <a:rPr lang="en-IE" dirty="0">
                <a:solidFill>
                  <a:schemeClr val="tx1">
                    <a:lumMod val="75000"/>
                    <a:lumOff val="25000"/>
                  </a:schemeClr>
                </a:solidFill>
              </a:rPr>
              <a:t> </a:t>
            </a:r>
            <a:r>
              <a:rPr lang="en-IE" dirty="0" err="1">
                <a:solidFill>
                  <a:schemeClr val="tx1">
                    <a:lumMod val="75000"/>
                    <a:lumOff val="25000"/>
                  </a:schemeClr>
                </a:solidFill>
              </a:rPr>
              <a:t>veren</a:t>
            </a:r>
            <a:r>
              <a:rPr lang="en-IE" dirty="0">
                <a:solidFill>
                  <a:schemeClr val="tx1">
                    <a:lumMod val="75000"/>
                    <a:lumOff val="25000"/>
                  </a:schemeClr>
                </a:solidFill>
              </a:rPr>
              <a:t> </a:t>
            </a:r>
            <a:r>
              <a:rPr lang="en-IE" dirty="0" err="1">
                <a:solidFill>
                  <a:schemeClr val="tx1">
                    <a:lumMod val="75000"/>
                    <a:lumOff val="25000"/>
                  </a:schemeClr>
                </a:solidFill>
              </a:rPr>
              <a:t>farklı</a:t>
            </a:r>
            <a:r>
              <a:rPr lang="en-IE" dirty="0">
                <a:solidFill>
                  <a:schemeClr val="tx1">
                    <a:lumMod val="75000"/>
                    <a:lumOff val="25000"/>
                  </a:schemeClr>
                </a:solidFill>
              </a:rPr>
              <a:t> </a:t>
            </a:r>
            <a:r>
              <a:rPr lang="en-IE" dirty="0" err="1">
                <a:solidFill>
                  <a:schemeClr val="tx1">
                    <a:lumMod val="75000"/>
                    <a:lumOff val="25000"/>
                  </a:schemeClr>
                </a:solidFill>
              </a:rPr>
              <a:t>fiziksel</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dijital</a:t>
            </a:r>
            <a:r>
              <a:rPr lang="en-IE" dirty="0">
                <a:solidFill>
                  <a:schemeClr val="tx1">
                    <a:lumMod val="75000"/>
                    <a:lumOff val="25000"/>
                  </a:schemeClr>
                </a:solidFill>
              </a:rPr>
              <a:t> </a:t>
            </a:r>
            <a:r>
              <a:rPr lang="en-IE" dirty="0" err="1">
                <a:solidFill>
                  <a:schemeClr val="tx1">
                    <a:lumMod val="75000"/>
                    <a:lumOff val="25000"/>
                  </a:schemeClr>
                </a:solidFill>
              </a:rPr>
              <a:t>alanlara</a:t>
            </a:r>
            <a:r>
              <a:rPr lang="en-IE" dirty="0">
                <a:solidFill>
                  <a:schemeClr val="tx1">
                    <a:lumMod val="75000"/>
                    <a:lumOff val="25000"/>
                  </a:schemeClr>
                </a:solidFill>
              </a:rPr>
              <a:t> </a:t>
            </a:r>
            <a:r>
              <a:rPr lang="en-IE" dirty="0" err="1">
                <a:solidFill>
                  <a:schemeClr val="tx1">
                    <a:lumMod val="75000"/>
                    <a:lumOff val="25000"/>
                  </a:schemeClr>
                </a:solidFill>
              </a:rPr>
              <a:t>nereden</a:t>
            </a:r>
            <a:r>
              <a:rPr lang="en-IE" dirty="0">
                <a:solidFill>
                  <a:schemeClr val="tx1">
                    <a:lumMod val="75000"/>
                    <a:lumOff val="25000"/>
                  </a:schemeClr>
                </a:solidFill>
              </a:rPr>
              <a:t> </a:t>
            </a:r>
            <a:r>
              <a:rPr lang="en-IE" dirty="0" err="1">
                <a:solidFill>
                  <a:schemeClr val="tx1">
                    <a:lumMod val="75000"/>
                    <a:lumOff val="25000"/>
                  </a:schemeClr>
                </a:solidFill>
              </a:rPr>
              <a:t>erişebileceğinizi</a:t>
            </a:r>
            <a:r>
              <a:rPr lang="en-IE" dirty="0">
                <a:solidFill>
                  <a:schemeClr val="tx1">
                    <a:lumMod val="75000"/>
                    <a:lumOff val="25000"/>
                  </a:schemeClr>
                </a:solidFill>
              </a:rPr>
              <a:t> </a:t>
            </a:r>
            <a:r>
              <a:rPr lang="en-IE" dirty="0" err="1">
                <a:solidFill>
                  <a:schemeClr val="tx1">
                    <a:lumMod val="75000"/>
                    <a:lumOff val="25000"/>
                  </a:schemeClr>
                </a:solidFill>
              </a:rPr>
              <a:t>gösterecektir</a:t>
            </a:r>
            <a:r>
              <a:rPr lang="en-IE" dirty="0">
                <a:solidFill>
                  <a:schemeClr val="tx1">
                    <a:lumMod val="75000"/>
                    <a:lumOff val="25000"/>
                  </a:schemeClr>
                </a:solidFill>
              </a:rPr>
              <a:t>.</a:t>
            </a:r>
          </a:p>
          <a:p>
            <a:r>
              <a:rPr lang="en-IE" dirty="0" err="1">
                <a:solidFill>
                  <a:schemeClr val="tx1">
                    <a:lumMod val="75000"/>
                    <a:lumOff val="25000"/>
                  </a:schemeClr>
                </a:solidFill>
              </a:rPr>
              <a:t>Aynı</a:t>
            </a:r>
            <a:r>
              <a:rPr lang="en-IE" dirty="0">
                <a:solidFill>
                  <a:schemeClr val="tx1">
                    <a:lumMod val="75000"/>
                    <a:lumOff val="25000"/>
                  </a:schemeClr>
                </a:solidFill>
              </a:rPr>
              <a:t> </a:t>
            </a:r>
            <a:r>
              <a:rPr lang="en-IE" dirty="0" err="1">
                <a:solidFill>
                  <a:schemeClr val="tx1">
                    <a:lumMod val="75000"/>
                    <a:lumOff val="25000"/>
                  </a:schemeClr>
                </a:solidFill>
              </a:rPr>
              <a:t>alanda</a:t>
            </a:r>
            <a:r>
              <a:rPr lang="en-IE" dirty="0">
                <a:solidFill>
                  <a:schemeClr val="tx1">
                    <a:lumMod val="75000"/>
                    <a:lumOff val="25000"/>
                  </a:schemeClr>
                </a:solidFill>
              </a:rPr>
              <a:t>, </a:t>
            </a:r>
            <a:r>
              <a:rPr lang="en-IE" dirty="0" err="1">
                <a:solidFill>
                  <a:schemeClr val="tx1">
                    <a:lumMod val="75000"/>
                    <a:lumOff val="25000"/>
                  </a:schemeClr>
                </a:solidFill>
              </a:rPr>
              <a:t>eşit</a:t>
            </a:r>
            <a:r>
              <a:rPr lang="en-IE" dirty="0">
                <a:solidFill>
                  <a:schemeClr val="tx1">
                    <a:lumMod val="75000"/>
                    <a:lumOff val="25000"/>
                  </a:schemeClr>
                </a:solidFill>
              </a:rPr>
              <a:t> </a:t>
            </a:r>
            <a:r>
              <a:rPr lang="en-IE" dirty="0" err="1">
                <a:solidFill>
                  <a:schemeClr val="tx1">
                    <a:lumMod val="75000"/>
                    <a:lumOff val="25000"/>
                  </a:schemeClr>
                </a:solidFill>
              </a:rPr>
              <a:t>derecede</a:t>
            </a:r>
            <a:r>
              <a:rPr lang="en-IE" dirty="0">
                <a:solidFill>
                  <a:schemeClr val="tx1">
                    <a:lumMod val="75000"/>
                    <a:lumOff val="25000"/>
                  </a:schemeClr>
                </a:solidFill>
              </a:rPr>
              <a:t> </a:t>
            </a:r>
            <a:r>
              <a:rPr lang="en-IE" dirty="0" err="1">
                <a:solidFill>
                  <a:schemeClr val="tx1">
                    <a:lumMod val="75000"/>
                    <a:lumOff val="25000"/>
                  </a:schemeClr>
                </a:solidFill>
              </a:rPr>
              <a:t>harika</a:t>
            </a:r>
            <a:r>
              <a:rPr lang="en-IE" dirty="0">
                <a:solidFill>
                  <a:schemeClr val="tx1">
                    <a:lumMod val="75000"/>
                    <a:lumOff val="25000"/>
                  </a:schemeClr>
                </a:solidFill>
              </a:rPr>
              <a:t> </a:t>
            </a:r>
            <a:r>
              <a:rPr lang="en-IE" dirty="0" err="1">
                <a:solidFill>
                  <a:schemeClr val="tx1">
                    <a:lumMod val="75000"/>
                    <a:lumOff val="25000"/>
                  </a:schemeClr>
                </a:solidFill>
              </a:rPr>
              <a:t>fikirlere</a:t>
            </a:r>
            <a:r>
              <a:rPr lang="en-IE" dirty="0">
                <a:solidFill>
                  <a:schemeClr val="tx1">
                    <a:lumMod val="75000"/>
                    <a:lumOff val="25000"/>
                  </a:schemeClr>
                </a:solidFill>
              </a:rPr>
              <a:t> </a:t>
            </a:r>
            <a:r>
              <a:rPr lang="en-IE" dirty="0" err="1">
                <a:solidFill>
                  <a:schemeClr val="tx1">
                    <a:lumMod val="75000"/>
                    <a:lumOff val="25000"/>
                  </a:schemeClr>
                </a:solidFill>
              </a:rPr>
              <a:t>sahip</a:t>
            </a:r>
            <a:r>
              <a:rPr lang="en-IE" dirty="0">
                <a:solidFill>
                  <a:schemeClr val="tx1">
                    <a:lumMod val="75000"/>
                    <a:lumOff val="25000"/>
                  </a:schemeClr>
                </a:solidFill>
              </a:rPr>
              <a:t> </a:t>
            </a:r>
            <a:r>
              <a:rPr lang="en-IE" dirty="0" err="1">
                <a:solidFill>
                  <a:schemeClr val="tx1">
                    <a:lumMod val="75000"/>
                    <a:lumOff val="25000"/>
                  </a:schemeClr>
                </a:solidFill>
              </a:rPr>
              <a:t>benzer</a:t>
            </a:r>
            <a:r>
              <a:rPr lang="en-IE" dirty="0">
                <a:solidFill>
                  <a:schemeClr val="tx1">
                    <a:lumMod val="75000"/>
                    <a:lumOff val="25000"/>
                  </a:schemeClr>
                </a:solidFill>
              </a:rPr>
              <a:t> </a:t>
            </a:r>
            <a:r>
              <a:rPr lang="en-IE" dirty="0" err="1">
                <a:solidFill>
                  <a:schemeClr val="tx1">
                    <a:lumMod val="75000"/>
                    <a:lumOff val="25000"/>
                  </a:schemeClr>
                </a:solidFill>
              </a:rPr>
              <a:t>insanlarla</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ortamda</a:t>
            </a:r>
            <a:r>
              <a:rPr lang="en-IE" dirty="0">
                <a:solidFill>
                  <a:schemeClr val="tx1">
                    <a:lumMod val="75000"/>
                    <a:lumOff val="25000"/>
                  </a:schemeClr>
                </a:solidFill>
              </a:rPr>
              <a:t> </a:t>
            </a:r>
            <a:r>
              <a:rPr lang="en-IE" dirty="0" err="1">
                <a:solidFill>
                  <a:schemeClr val="tx1">
                    <a:lumMod val="75000"/>
                    <a:lumOff val="25000"/>
                  </a:schemeClr>
                </a:solidFill>
              </a:rPr>
              <a:t>olduğunuzu</a:t>
            </a:r>
            <a:r>
              <a:rPr lang="en-IE" dirty="0">
                <a:solidFill>
                  <a:schemeClr val="tx1">
                    <a:lumMod val="75000"/>
                    <a:lumOff val="25000"/>
                  </a:schemeClr>
                </a:solidFill>
              </a:rPr>
              <a:t>, </a:t>
            </a:r>
            <a:r>
              <a:rPr lang="en-IE" dirty="0" err="1">
                <a:solidFill>
                  <a:schemeClr val="tx1">
                    <a:lumMod val="75000"/>
                    <a:lumOff val="25000"/>
                  </a:schemeClr>
                </a:solidFill>
              </a:rPr>
              <a:t>yüz</a:t>
            </a:r>
            <a:r>
              <a:rPr lang="en-IE" dirty="0">
                <a:solidFill>
                  <a:schemeClr val="tx1">
                    <a:lumMod val="75000"/>
                    <a:lumOff val="25000"/>
                  </a:schemeClr>
                </a:solidFill>
              </a:rPr>
              <a:t> </a:t>
            </a:r>
            <a:r>
              <a:rPr lang="en-IE" dirty="0" err="1">
                <a:solidFill>
                  <a:schemeClr val="tx1">
                    <a:lumMod val="75000"/>
                    <a:lumOff val="25000"/>
                  </a:schemeClr>
                </a:solidFill>
              </a:rPr>
              <a:t>yüze</a:t>
            </a:r>
            <a:r>
              <a:rPr lang="en-IE" dirty="0">
                <a:solidFill>
                  <a:schemeClr val="tx1">
                    <a:lumMod val="75000"/>
                    <a:lumOff val="25000"/>
                  </a:schemeClr>
                </a:solidFill>
              </a:rPr>
              <a:t> </a:t>
            </a:r>
            <a:r>
              <a:rPr lang="en-IE" dirty="0" err="1">
                <a:solidFill>
                  <a:schemeClr val="tx1">
                    <a:lumMod val="75000"/>
                    <a:lumOff val="25000"/>
                  </a:schemeClr>
                </a:solidFill>
              </a:rPr>
              <a:t>veya</a:t>
            </a:r>
            <a:r>
              <a:rPr lang="en-IE" dirty="0">
                <a:solidFill>
                  <a:schemeClr val="tx1">
                    <a:lumMod val="75000"/>
                    <a:lumOff val="25000"/>
                  </a:schemeClr>
                </a:solidFill>
              </a:rPr>
              <a:t> </a:t>
            </a:r>
            <a:r>
              <a:rPr lang="en-IE" dirty="0" err="1">
                <a:solidFill>
                  <a:schemeClr val="tx1">
                    <a:lumMod val="75000"/>
                    <a:lumOff val="25000"/>
                  </a:schemeClr>
                </a:solidFill>
              </a:rPr>
              <a:t>çevrimiçi</a:t>
            </a:r>
            <a:r>
              <a:rPr lang="en-IE" dirty="0">
                <a:solidFill>
                  <a:schemeClr val="tx1">
                    <a:lumMod val="75000"/>
                    <a:lumOff val="25000"/>
                  </a:schemeClr>
                </a:solidFill>
              </a:rPr>
              <a:t> </a:t>
            </a:r>
            <a:r>
              <a:rPr lang="en-IE" dirty="0" err="1">
                <a:solidFill>
                  <a:schemeClr val="tx1">
                    <a:lumMod val="75000"/>
                    <a:lumOff val="25000"/>
                  </a:schemeClr>
                </a:solidFill>
              </a:rPr>
              <a:t>olabileceğini</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şimdiye</a:t>
            </a:r>
            <a:r>
              <a:rPr lang="en-IE" dirty="0">
                <a:solidFill>
                  <a:schemeClr val="tx1">
                    <a:lumMod val="75000"/>
                    <a:lumOff val="25000"/>
                  </a:schemeClr>
                </a:solidFill>
              </a:rPr>
              <a:t> </a:t>
            </a:r>
            <a:r>
              <a:rPr lang="en-IE" dirty="0" err="1">
                <a:solidFill>
                  <a:schemeClr val="tx1">
                    <a:lumMod val="75000"/>
                    <a:lumOff val="25000"/>
                  </a:schemeClr>
                </a:solidFill>
              </a:rPr>
              <a:t>kadarki</a:t>
            </a:r>
            <a:r>
              <a:rPr lang="en-IE" dirty="0">
                <a:solidFill>
                  <a:schemeClr val="tx1">
                    <a:lumMod val="75000"/>
                    <a:lumOff val="25000"/>
                  </a:schemeClr>
                </a:solidFill>
              </a:rPr>
              <a:t> en </a:t>
            </a:r>
            <a:r>
              <a:rPr lang="en-IE" dirty="0" err="1">
                <a:solidFill>
                  <a:schemeClr val="tx1">
                    <a:lumMod val="75000"/>
                    <a:lumOff val="25000"/>
                  </a:schemeClr>
                </a:solidFill>
              </a:rPr>
              <a:t>iyi</a:t>
            </a:r>
            <a:r>
              <a:rPr lang="en-IE" dirty="0">
                <a:solidFill>
                  <a:schemeClr val="tx1">
                    <a:lumMod val="75000"/>
                    <a:lumOff val="25000"/>
                  </a:schemeClr>
                </a:solidFill>
              </a:rPr>
              <a:t> </a:t>
            </a:r>
            <a:r>
              <a:rPr lang="en-IE" dirty="0" err="1">
                <a:solidFill>
                  <a:schemeClr val="tx1">
                    <a:lumMod val="75000"/>
                    <a:lumOff val="25000"/>
                  </a:schemeClr>
                </a:solidFill>
              </a:rPr>
              <a:t>Dijital</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İnovasyon</a:t>
            </a:r>
            <a:r>
              <a:rPr lang="en-IE" dirty="0">
                <a:solidFill>
                  <a:schemeClr val="tx1">
                    <a:lumMod val="75000"/>
                    <a:lumOff val="25000"/>
                  </a:schemeClr>
                </a:solidFill>
              </a:rPr>
              <a:t> </a:t>
            </a:r>
            <a:r>
              <a:rPr lang="en-IE" dirty="0" err="1">
                <a:solidFill>
                  <a:schemeClr val="tx1">
                    <a:lumMod val="75000"/>
                    <a:lumOff val="25000"/>
                  </a:schemeClr>
                </a:solidFill>
              </a:rPr>
              <a:t>fikirlerinden</a:t>
            </a:r>
            <a:r>
              <a:rPr lang="en-IE" dirty="0">
                <a:solidFill>
                  <a:schemeClr val="tx1">
                    <a:lumMod val="75000"/>
                    <a:lumOff val="25000"/>
                  </a:schemeClr>
                </a:solidFill>
              </a:rPr>
              <a:t> </a:t>
            </a:r>
            <a:r>
              <a:rPr lang="en-IE" dirty="0" err="1">
                <a:solidFill>
                  <a:schemeClr val="tx1">
                    <a:lumMod val="75000"/>
                    <a:lumOff val="25000"/>
                  </a:schemeClr>
                </a:solidFill>
              </a:rPr>
              <a:t>bazıları</a:t>
            </a:r>
            <a:r>
              <a:rPr lang="en-IE" dirty="0">
                <a:solidFill>
                  <a:schemeClr val="tx1">
                    <a:lumMod val="75000"/>
                    <a:lumOff val="25000"/>
                  </a:schemeClr>
                </a:solidFill>
              </a:rPr>
              <a:t> </a:t>
            </a:r>
            <a:r>
              <a:rPr lang="en-IE" dirty="0" err="1">
                <a:solidFill>
                  <a:schemeClr val="tx1">
                    <a:lumMod val="75000"/>
                    <a:lumOff val="25000"/>
                  </a:schemeClr>
                </a:solidFill>
              </a:rPr>
              <a:t>üzerinde</a:t>
            </a:r>
            <a:r>
              <a:rPr lang="en-IE" dirty="0">
                <a:solidFill>
                  <a:schemeClr val="tx1">
                    <a:lumMod val="75000"/>
                    <a:lumOff val="25000"/>
                  </a:schemeClr>
                </a:solidFill>
              </a:rPr>
              <a:t> </a:t>
            </a:r>
            <a:r>
              <a:rPr lang="en-IE" dirty="0" err="1">
                <a:solidFill>
                  <a:schemeClr val="tx1">
                    <a:lumMod val="75000"/>
                    <a:lumOff val="25000"/>
                  </a:schemeClr>
                </a:solidFill>
              </a:rPr>
              <a:t>birlikte</a:t>
            </a:r>
            <a:r>
              <a:rPr lang="en-IE" dirty="0">
                <a:solidFill>
                  <a:schemeClr val="tx1">
                    <a:lumMod val="75000"/>
                    <a:lumOff val="25000"/>
                  </a:schemeClr>
                </a:solidFill>
              </a:rPr>
              <a:t> </a:t>
            </a:r>
            <a:r>
              <a:rPr lang="en-IE" dirty="0" err="1">
                <a:solidFill>
                  <a:schemeClr val="tx1">
                    <a:lumMod val="75000"/>
                    <a:lumOff val="25000"/>
                  </a:schemeClr>
                </a:solidFill>
              </a:rPr>
              <a:t>çalıştığınızı</a:t>
            </a:r>
            <a:r>
              <a:rPr lang="en-IE" dirty="0">
                <a:solidFill>
                  <a:schemeClr val="tx1">
                    <a:lumMod val="75000"/>
                    <a:lumOff val="25000"/>
                  </a:schemeClr>
                </a:solidFill>
              </a:rPr>
              <a:t> </a:t>
            </a:r>
            <a:r>
              <a:rPr lang="en-IE" dirty="0" err="1">
                <a:solidFill>
                  <a:schemeClr val="tx1">
                    <a:lumMod val="75000"/>
                    <a:lumOff val="25000"/>
                  </a:schemeClr>
                </a:solidFill>
              </a:rPr>
              <a:t>hayal</a:t>
            </a:r>
            <a:r>
              <a:rPr lang="en-IE" dirty="0">
                <a:solidFill>
                  <a:schemeClr val="tx1">
                    <a:lumMod val="75000"/>
                    <a:lumOff val="25000"/>
                  </a:schemeClr>
                </a:solidFill>
              </a:rPr>
              <a:t> </a:t>
            </a:r>
            <a:r>
              <a:rPr lang="en-IE" dirty="0" err="1">
                <a:solidFill>
                  <a:schemeClr val="tx1">
                    <a:lumMod val="75000"/>
                    <a:lumOff val="25000"/>
                  </a:schemeClr>
                </a:solidFill>
              </a:rPr>
              <a:t>edin</a:t>
            </a:r>
            <a:r>
              <a:rPr lang="en-IE" dirty="0">
                <a:solidFill>
                  <a:schemeClr val="tx1">
                    <a:lumMod val="75000"/>
                    <a:lumOff val="25000"/>
                  </a:schemeClr>
                </a:solidFill>
              </a:rPr>
              <a:t>….</a:t>
            </a:r>
          </a:p>
          <a:p>
            <a:r>
              <a:rPr lang="en-IE" dirty="0">
                <a:solidFill>
                  <a:schemeClr val="tx1">
                    <a:lumMod val="75000"/>
                    <a:lumOff val="25000"/>
                  </a:schemeClr>
                </a:solidFill>
              </a:rPr>
              <a:t>Bu </a:t>
            </a:r>
            <a:r>
              <a:rPr lang="en-IE" dirty="0" err="1">
                <a:solidFill>
                  <a:schemeClr val="tx1">
                    <a:lumMod val="75000"/>
                    <a:lumOff val="25000"/>
                  </a:schemeClr>
                </a:solidFill>
              </a:rPr>
              <a:t>alanlar</a:t>
            </a:r>
            <a:r>
              <a:rPr lang="en-IE" dirty="0">
                <a:solidFill>
                  <a:schemeClr val="tx1">
                    <a:lumMod val="75000"/>
                    <a:lumOff val="25000"/>
                  </a:schemeClr>
                </a:solidFill>
              </a:rPr>
              <a:t> </a:t>
            </a:r>
            <a:r>
              <a:rPr lang="en-IE" dirty="0" err="1">
                <a:solidFill>
                  <a:schemeClr val="tx1">
                    <a:lumMod val="75000"/>
                    <a:lumOff val="25000"/>
                  </a:schemeClr>
                </a:solidFill>
              </a:rPr>
              <a:t>İnkübatörler</a:t>
            </a:r>
            <a:r>
              <a:rPr lang="en-IE" dirty="0">
                <a:solidFill>
                  <a:schemeClr val="tx1">
                    <a:lumMod val="75000"/>
                    <a:lumOff val="25000"/>
                  </a:schemeClr>
                </a:solidFill>
              </a:rPr>
              <a:t>, </a:t>
            </a:r>
            <a:r>
              <a:rPr lang="en-IE" dirty="0" err="1">
                <a:solidFill>
                  <a:schemeClr val="tx1">
                    <a:lumMod val="75000"/>
                    <a:lumOff val="25000"/>
                  </a:schemeClr>
                </a:solidFill>
              </a:rPr>
              <a:t>Hızlandırıcılar</a:t>
            </a:r>
            <a:r>
              <a:rPr lang="en-IE" dirty="0">
                <a:solidFill>
                  <a:schemeClr val="tx1">
                    <a:lumMod val="75000"/>
                    <a:lumOff val="25000"/>
                  </a:schemeClr>
                </a:solidFill>
              </a:rPr>
              <a:t>, </a:t>
            </a:r>
            <a:r>
              <a:rPr lang="en-IE" dirty="0" err="1">
                <a:solidFill>
                  <a:schemeClr val="tx1">
                    <a:lumMod val="75000"/>
                    <a:lumOff val="25000"/>
                  </a:schemeClr>
                </a:solidFill>
              </a:rPr>
              <a:t>Programlar</a:t>
            </a:r>
            <a:r>
              <a:rPr lang="en-IE" dirty="0">
                <a:solidFill>
                  <a:schemeClr val="tx1">
                    <a:lumMod val="75000"/>
                    <a:lumOff val="25000"/>
                  </a:schemeClr>
                </a:solidFill>
              </a:rPr>
              <a:t>, </a:t>
            </a:r>
            <a:r>
              <a:rPr lang="en-IE" dirty="0" err="1">
                <a:solidFill>
                  <a:schemeClr val="tx1">
                    <a:lumMod val="75000"/>
                    <a:lumOff val="25000"/>
                  </a:schemeClr>
                </a:solidFill>
              </a:rPr>
              <a:t>Yaşayan</a:t>
            </a:r>
            <a:r>
              <a:rPr lang="en-IE" dirty="0">
                <a:solidFill>
                  <a:schemeClr val="tx1">
                    <a:lumMod val="75000"/>
                    <a:lumOff val="25000"/>
                  </a:schemeClr>
                </a:solidFill>
              </a:rPr>
              <a:t> </a:t>
            </a:r>
            <a:r>
              <a:rPr lang="en-IE" dirty="0" err="1">
                <a:solidFill>
                  <a:schemeClr val="tx1">
                    <a:lumMod val="75000"/>
                    <a:lumOff val="25000"/>
                  </a:schemeClr>
                </a:solidFill>
              </a:rPr>
              <a:t>Laboratuvarlar</a:t>
            </a:r>
            <a:r>
              <a:rPr lang="en-IE" dirty="0">
                <a:solidFill>
                  <a:schemeClr val="tx1">
                    <a:lumMod val="75000"/>
                    <a:lumOff val="25000"/>
                  </a:schemeClr>
                </a:solidFill>
              </a:rPr>
              <a:t>, </a:t>
            </a:r>
            <a:r>
              <a:rPr lang="en-IE" dirty="0" err="1">
                <a:solidFill>
                  <a:schemeClr val="tx1">
                    <a:lumMod val="75000"/>
                    <a:lumOff val="25000"/>
                  </a:schemeClr>
                </a:solidFill>
              </a:rPr>
              <a:t>Makerspace'lerden</a:t>
            </a:r>
            <a:r>
              <a:rPr lang="en-IE" dirty="0">
                <a:solidFill>
                  <a:schemeClr val="tx1">
                    <a:lumMod val="75000"/>
                    <a:lumOff val="25000"/>
                  </a:schemeClr>
                </a:solidFill>
              </a:rPr>
              <a:t> </a:t>
            </a:r>
            <a:r>
              <a:rPr lang="en-IE" dirty="0" err="1">
                <a:solidFill>
                  <a:schemeClr val="tx1">
                    <a:lumMod val="75000"/>
                    <a:lumOff val="25000"/>
                  </a:schemeClr>
                </a:solidFill>
              </a:rPr>
              <a:t>tüm</a:t>
            </a:r>
            <a:r>
              <a:rPr lang="en-IE" dirty="0">
                <a:solidFill>
                  <a:schemeClr val="tx1">
                    <a:lumMod val="75000"/>
                    <a:lumOff val="25000"/>
                  </a:schemeClr>
                </a:solidFill>
              </a:rPr>
              <a:t> </a:t>
            </a:r>
            <a:r>
              <a:rPr lang="en-IE" dirty="0" err="1">
                <a:solidFill>
                  <a:schemeClr val="tx1">
                    <a:lumMod val="75000"/>
                    <a:lumOff val="25000"/>
                  </a:schemeClr>
                </a:solidFill>
              </a:rPr>
              <a:t>şekil</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boyutlarda</a:t>
            </a:r>
            <a:r>
              <a:rPr lang="en-IE" dirty="0">
                <a:solidFill>
                  <a:schemeClr val="tx1">
                    <a:lumMod val="75000"/>
                    <a:lumOff val="25000"/>
                  </a:schemeClr>
                </a:solidFill>
              </a:rPr>
              <a:t> </a:t>
            </a:r>
            <a:r>
              <a:rPr lang="en-IE" dirty="0" err="1">
                <a:solidFill>
                  <a:schemeClr val="tx1">
                    <a:lumMod val="75000"/>
                    <a:lumOff val="25000"/>
                  </a:schemeClr>
                </a:solidFill>
              </a:rPr>
              <a:t>gelir</a:t>
            </a:r>
            <a:r>
              <a:rPr lang="en-IE" dirty="0">
                <a:solidFill>
                  <a:schemeClr val="tx1">
                    <a:lumMod val="75000"/>
                    <a:lumOff val="25000"/>
                  </a:schemeClr>
                </a:solidFill>
              </a:rPr>
              <a:t>….</a:t>
            </a:r>
            <a:r>
              <a:rPr lang="en-IE" dirty="0" err="1">
                <a:solidFill>
                  <a:schemeClr val="tx1">
                    <a:lumMod val="75000"/>
                    <a:lumOff val="25000"/>
                  </a:schemeClr>
                </a:solidFill>
              </a:rPr>
              <a:t>hepsi</a:t>
            </a:r>
            <a:r>
              <a:rPr lang="en-IE" dirty="0">
                <a:solidFill>
                  <a:schemeClr val="tx1">
                    <a:lumMod val="75000"/>
                    <a:lumOff val="25000"/>
                  </a:schemeClr>
                </a:solidFill>
              </a:rPr>
              <a:t> </a:t>
            </a:r>
            <a:r>
              <a:rPr lang="en-IE" dirty="0" err="1">
                <a:solidFill>
                  <a:schemeClr val="tx1">
                    <a:lumMod val="75000"/>
                    <a:lumOff val="25000"/>
                  </a:schemeClr>
                </a:solidFill>
              </a:rPr>
              <a:t>öğrenme</a:t>
            </a:r>
            <a:r>
              <a:rPr lang="en-IE" dirty="0">
                <a:solidFill>
                  <a:schemeClr val="tx1">
                    <a:lumMod val="75000"/>
                    <a:lumOff val="25000"/>
                  </a:schemeClr>
                </a:solidFill>
              </a:rPr>
              <a:t>, </a:t>
            </a:r>
            <a:r>
              <a:rPr lang="en-IE" dirty="0" err="1">
                <a:solidFill>
                  <a:schemeClr val="tx1">
                    <a:lumMod val="75000"/>
                    <a:lumOff val="25000"/>
                  </a:schemeClr>
                </a:solidFill>
              </a:rPr>
              <a:t>destek</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yerlerin</a:t>
            </a:r>
            <a:r>
              <a:rPr lang="en-IE" dirty="0">
                <a:solidFill>
                  <a:schemeClr val="tx1">
                    <a:lumMod val="75000"/>
                    <a:lumOff val="25000"/>
                  </a:schemeClr>
                </a:solidFill>
              </a:rPr>
              <a:t>, </a:t>
            </a:r>
            <a:r>
              <a:rPr lang="en-IE" dirty="0" err="1">
                <a:solidFill>
                  <a:schemeClr val="tx1">
                    <a:lumMod val="75000"/>
                    <a:lumOff val="25000"/>
                  </a:schemeClr>
                </a:solidFill>
              </a:rPr>
              <a:t>insanların</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inovasyonun</a:t>
            </a:r>
            <a:r>
              <a:rPr lang="en-IE" dirty="0">
                <a:solidFill>
                  <a:schemeClr val="tx1">
                    <a:lumMod val="75000"/>
                    <a:lumOff val="25000"/>
                  </a:schemeClr>
                </a:solidFill>
              </a:rPr>
              <a:t> </a:t>
            </a:r>
            <a:r>
              <a:rPr lang="en-IE" dirty="0" err="1">
                <a:solidFill>
                  <a:schemeClr val="tx1">
                    <a:lumMod val="75000"/>
                    <a:lumOff val="25000"/>
                  </a:schemeClr>
                </a:solidFill>
              </a:rPr>
              <a:t>uygun</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şekilde</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gerçeklik</a:t>
            </a:r>
            <a:r>
              <a:rPr lang="en-IE" dirty="0">
                <a:solidFill>
                  <a:schemeClr val="tx1">
                    <a:lumMod val="75000"/>
                    <a:lumOff val="25000"/>
                  </a:schemeClr>
                </a:solidFill>
              </a:rPr>
              <a:t> </a:t>
            </a:r>
            <a:r>
              <a:rPr lang="en-IE" dirty="0" err="1">
                <a:solidFill>
                  <a:schemeClr val="tx1">
                    <a:lumMod val="75000"/>
                    <a:lumOff val="25000"/>
                  </a:schemeClr>
                </a:solidFill>
              </a:rPr>
              <a:t>haline</a:t>
            </a:r>
            <a:r>
              <a:rPr lang="en-IE" dirty="0">
                <a:solidFill>
                  <a:schemeClr val="tx1">
                    <a:lumMod val="75000"/>
                    <a:lumOff val="25000"/>
                  </a:schemeClr>
                </a:solidFill>
              </a:rPr>
              <a:t> </a:t>
            </a:r>
            <a:r>
              <a:rPr lang="en-IE" dirty="0" err="1">
                <a:solidFill>
                  <a:schemeClr val="tx1">
                    <a:lumMod val="75000"/>
                    <a:lumOff val="25000"/>
                  </a:schemeClr>
                </a:solidFill>
              </a:rPr>
              <a:t>gelmek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nasıl</a:t>
            </a:r>
            <a:r>
              <a:rPr lang="en-IE" dirty="0">
                <a:solidFill>
                  <a:schemeClr val="tx1">
                    <a:lumMod val="75000"/>
                    <a:lumOff val="25000"/>
                  </a:schemeClr>
                </a:solidFill>
              </a:rPr>
              <a:t> </a:t>
            </a:r>
            <a:r>
              <a:rPr lang="en-IE" dirty="0" err="1">
                <a:solidFill>
                  <a:schemeClr val="tx1">
                    <a:lumMod val="75000"/>
                    <a:lumOff val="25000"/>
                  </a:schemeClr>
                </a:solidFill>
              </a:rPr>
              <a:t>etkileşime</a:t>
            </a:r>
            <a:r>
              <a:rPr lang="en-IE" dirty="0">
                <a:solidFill>
                  <a:schemeClr val="tx1">
                    <a:lumMod val="75000"/>
                    <a:lumOff val="25000"/>
                  </a:schemeClr>
                </a:solidFill>
              </a:rPr>
              <a:t> </a:t>
            </a:r>
            <a:r>
              <a:rPr lang="en-IE" dirty="0" err="1">
                <a:solidFill>
                  <a:schemeClr val="tx1">
                    <a:lumMod val="75000"/>
                    <a:lumOff val="25000"/>
                  </a:schemeClr>
                </a:solidFill>
              </a:rPr>
              <a:t>girebileceğinin</a:t>
            </a:r>
            <a:r>
              <a:rPr lang="en-IE" dirty="0">
                <a:solidFill>
                  <a:schemeClr val="tx1">
                    <a:lumMod val="75000"/>
                    <a:lumOff val="25000"/>
                  </a:schemeClr>
                </a:solidFill>
              </a:rPr>
              <a:t> </a:t>
            </a:r>
            <a:r>
              <a:rPr lang="en-IE" dirty="0" err="1">
                <a:solidFill>
                  <a:schemeClr val="tx1">
                    <a:lumMod val="75000"/>
                    <a:lumOff val="25000"/>
                  </a:schemeClr>
                </a:solidFill>
              </a:rPr>
              <a:t>anlaşılmasıyla</a:t>
            </a:r>
            <a:r>
              <a:rPr lang="en-IE" dirty="0">
                <a:solidFill>
                  <a:schemeClr val="tx1">
                    <a:lumMod val="75000"/>
                    <a:lumOff val="25000"/>
                  </a:schemeClr>
                </a:solidFill>
              </a:rPr>
              <a:t> </a:t>
            </a:r>
            <a:r>
              <a:rPr lang="en-IE" dirty="0" err="1">
                <a:solidFill>
                  <a:schemeClr val="tx1">
                    <a:lumMod val="75000"/>
                    <a:lumOff val="25000"/>
                  </a:schemeClr>
                </a:solidFill>
              </a:rPr>
              <a:t>zenginleştirilmiştir</a:t>
            </a:r>
            <a:r>
              <a:rPr lang="en-IE" dirty="0">
                <a:solidFill>
                  <a:schemeClr val="tx1">
                    <a:lumMod val="75000"/>
                    <a:lumOff val="25000"/>
                  </a:schemeClr>
                </a:solidFill>
              </a:rPr>
              <a:t>….</a:t>
            </a:r>
            <a:endParaRPr lang="en-IE"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xmlns="" id="{02142859-30C2-4D9E-8A28-42859E3C2CB0}"/>
              </a:ext>
            </a:extLst>
          </p:cNvPr>
          <p:cNvSpPr>
            <a:spLocks noGrp="1"/>
          </p:cNvSpPr>
          <p:nvPr>
            <p:ph type="body" sz="quarter" idx="15"/>
          </p:nvPr>
        </p:nvSpPr>
        <p:spPr>
          <a:xfrm>
            <a:off x="482458" y="397452"/>
            <a:ext cx="11612971" cy="860529"/>
          </a:xfrm>
        </p:spPr>
        <p:txBody>
          <a:bodyPr>
            <a:noAutofit/>
          </a:bodyPr>
          <a:lstStyle/>
          <a:p>
            <a:pPr>
              <a:spcBef>
                <a:spcPts val="0"/>
              </a:spcBef>
            </a:pPr>
            <a:r>
              <a:rPr lang="tr-TR" sz="4000" b="1" dirty="0" smtClean="0"/>
              <a:t>İnovasyon </a:t>
            </a:r>
            <a:r>
              <a:rPr lang="tr-TR" sz="4000" b="1" dirty="0"/>
              <a:t>Alanının Parçası Olmanın Gücü</a:t>
            </a:r>
            <a:endParaRPr lang="en-IE" sz="4000" b="1" dirty="0"/>
          </a:p>
        </p:txBody>
      </p:sp>
    </p:spTree>
    <p:extLst>
      <p:ext uri="{BB962C8B-B14F-4D97-AF65-F5344CB8AC3E}">
        <p14:creationId xmlns:p14="http://schemas.microsoft.com/office/powerpoint/2010/main" val="8826905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doughnut, donut, food, close&#10;&#10;Description automatically generated">
            <a:extLst>
              <a:ext uri="{FF2B5EF4-FFF2-40B4-BE49-F238E27FC236}">
                <a16:creationId xmlns:a16="http://schemas.microsoft.com/office/drawing/2014/main" xmlns="" id="{29F99738-BEBA-4828-86F6-0CDDD9EBB523}"/>
              </a:ext>
            </a:extLst>
          </p:cNvPr>
          <p:cNvPicPr>
            <a:picLocks noGrp="1" noChangeAspect="1"/>
          </p:cNvPicPr>
          <p:nvPr>
            <p:ph type="pic" sz="quarter" idx="10"/>
          </p:nvPr>
        </p:nvPicPr>
        <p:blipFill>
          <a:blip r:embed="rId2"/>
          <a:srcRect l="33329" r="33329"/>
          <a:stretch>
            <a:fillRect/>
          </a:stretch>
        </p:blipFill>
        <p:spPr/>
      </p:pic>
      <p:sp>
        <p:nvSpPr>
          <p:cNvPr id="6" name="Text Placeholder 5">
            <a:extLst>
              <a:ext uri="{FF2B5EF4-FFF2-40B4-BE49-F238E27FC236}">
                <a16:creationId xmlns:a16="http://schemas.microsoft.com/office/drawing/2014/main" xmlns="" id="{0EE0F0B0-897F-4662-A10D-D3377FE9ADC0}"/>
              </a:ext>
            </a:extLst>
          </p:cNvPr>
          <p:cNvSpPr>
            <a:spLocks noGrp="1"/>
          </p:cNvSpPr>
          <p:nvPr>
            <p:ph type="body" sz="quarter" idx="14"/>
          </p:nvPr>
        </p:nvSpPr>
        <p:spPr>
          <a:xfrm>
            <a:off x="572993" y="1717459"/>
            <a:ext cx="7923750" cy="3202098"/>
          </a:xfrm>
        </p:spPr>
        <p:txBody>
          <a:bodyPr/>
          <a:lstStyle/>
          <a:p>
            <a:r>
              <a:rPr lang="en-IE" dirty="0">
                <a:solidFill>
                  <a:schemeClr val="tx1">
                    <a:lumMod val="75000"/>
                    <a:lumOff val="25000"/>
                  </a:schemeClr>
                </a:solidFill>
              </a:rPr>
              <a:t>Bu </a:t>
            </a:r>
            <a:r>
              <a:rPr lang="en-IE" dirty="0" err="1">
                <a:solidFill>
                  <a:schemeClr val="tx1">
                    <a:lumMod val="75000"/>
                    <a:lumOff val="25000"/>
                  </a:schemeClr>
                </a:solidFill>
              </a:rPr>
              <a:t>Modüldeki</a:t>
            </a:r>
            <a:r>
              <a:rPr lang="en-IE" dirty="0">
                <a:solidFill>
                  <a:schemeClr val="tx1">
                    <a:lumMod val="75000"/>
                    <a:lumOff val="25000"/>
                  </a:schemeClr>
                </a:solidFill>
              </a:rPr>
              <a:t> </a:t>
            </a:r>
            <a:r>
              <a:rPr lang="en-IE" dirty="0" err="1">
                <a:solidFill>
                  <a:schemeClr val="tx1">
                    <a:lumMod val="75000"/>
                    <a:lumOff val="25000"/>
                  </a:schemeClr>
                </a:solidFill>
              </a:rPr>
              <a:t>tüm</a:t>
            </a:r>
            <a:r>
              <a:rPr lang="en-IE" dirty="0">
                <a:solidFill>
                  <a:schemeClr val="tx1">
                    <a:lumMod val="75000"/>
                    <a:lumOff val="25000"/>
                  </a:schemeClr>
                </a:solidFill>
              </a:rPr>
              <a:t> </a:t>
            </a:r>
            <a:r>
              <a:rPr lang="en-IE" dirty="0" err="1">
                <a:solidFill>
                  <a:schemeClr val="tx1">
                    <a:lumMod val="75000"/>
                    <a:lumOff val="25000"/>
                  </a:schemeClr>
                </a:solidFill>
              </a:rPr>
              <a:t>alanlar</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destekler</a:t>
            </a:r>
            <a:r>
              <a:rPr lang="en-IE" dirty="0">
                <a:solidFill>
                  <a:schemeClr val="tx1">
                    <a:lumMod val="75000"/>
                    <a:lumOff val="25000"/>
                  </a:schemeClr>
                </a:solidFill>
              </a:rPr>
              <a:t>, </a:t>
            </a:r>
            <a:r>
              <a:rPr lang="en-IE" dirty="0" err="1">
                <a:solidFill>
                  <a:schemeClr val="tx1">
                    <a:lumMod val="75000"/>
                    <a:lumOff val="25000"/>
                  </a:schemeClr>
                </a:solidFill>
              </a:rPr>
              <a:t>genç</a:t>
            </a:r>
            <a:r>
              <a:rPr lang="en-IE" dirty="0">
                <a:solidFill>
                  <a:schemeClr val="tx1">
                    <a:lumMod val="75000"/>
                    <a:lumOff val="25000"/>
                  </a:schemeClr>
                </a:solidFill>
              </a:rPr>
              <a:t> </a:t>
            </a:r>
            <a:r>
              <a:rPr lang="en-IE" dirty="0" err="1">
                <a:solidFill>
                  <a:schemeClr val="tx1">
                    <a:lumMod val="75000"/>
                    <a:lumOff val="25000"/>
                  </a:schemeClr>
                </a:solidFill>
              </a:rPr>
              <a:t>insan</a:t>
            </a:r>
            <a:r>
              <a:rPr lang="en-IE" dirty="0">
                <a:solidFill>
                  <a:schemeClr val="tx1">
                    <a:lumMod val="75000"/>
                    <a:lumOff val="25000"/>
                  </a:schemeClr>
                </a:solidFill>
              </a:rPr>
              <a:t> </a:t>
            </a:r>
            <a:r>
              <a:rPr lang="en-IE" dirty="0" err="1">
                <a:solidFill>
                  <a:schemeClr val="tx1">
                    <a:lumMod val="75000"/>
                    <a:lumOff val="25000"/>
                  </a:schemeClr>
                </a:solidFill>
              </a:rPr>
              <a:t>gruplarının</a:t>
            </a:r>
            <a:r>
              <a:rPr lang="en-IE" dirty="0">
                <a:solidFill>
                  <a:schemeClr val="tx1">
                    <a:lumMod val="75000"/>
                    <a:lumOff val="25000"/>
                  </a:schemeClr>
                </a:solidFill>
              </a:rPr>
              <a:t>, </a:t>
            </a:r>
            <a:r>
              <a:rPr lang="en-IE" dirty="0" err="1">
                <a:solidFill>
                  <a:schemeClr val="tx1">
                    <a:lumMod val="75000"/>
                    <a:lumOff val="25000"/>
                  </a:schemeClr>
                </a:solidFill>
              </a:rPr>
              <a:t>paydaşların</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yatırımcıların</a:t>
            </a:r>
            <a:r>
              <a:rPr lang="en-IE" dirty="0">
                <a:solidFill>
                  <a:schemeClr val="tx1">
                    <a:lumMod val="75000"/>
                    <a:lumOff val="25000"/>
                  </a:schemeClr>
                </a:solidFill>
              </a:rPr>
              <a:t> </a:t>
            </a:r>
            <a:r>
              <a:rPr lang="en-IE" dirty="0" err="1">
                <a:solidFill>
                  <a:schemeClr val="tx1">
                    <a:lumMod val="75000"/>
                    <a:lumOff val="25000"/>
                  </a:schemeClr>
                </a:solidFill>
              </a:rPr>
              <a:t>topluluklar</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kuruluşlar</a:t>
            </a:r>
            <a:r>
              <a:rPr lang="en-IE" dirty="0">
                <a:solidFill>
                  <a:schemeClr val="tx1">
                    <a:lumMod val="75000"/>
                    <a:lumOff val="25000"/>
                  </a:schemeClr>
                </a:solidFill>
              </a:rPr>
              <a:t> </a:t>
            </a:r>
            <a:r>
              <a:rPr lang="en-IE" dirty="0" err="1">
                <a:solidFill>
                  <a:schemeClr val="tx1">
                    <a:lumMod val="75000"/>
                    <a:lumOff val="25000"/>
                  </a:schemeClr>
                </a:solidFill>
              </a:rPr>
              <a:t>arasında</a:t>
            </a:r>
            <a:r>
              <a:rPr lang="en-IE" dirty="0">
                <a:solidFill>
                  <a:schemeClr val="tx1">
                    <a:lumMod val="75000"/>
                    <a:lumOff val="25000"/>
                  </a:schemeClr>
                </a:solidFill>
              </a:rPr>
              <a:t> </a:t>
            </a:r>
            <a:r>
              <a:rPr lang="en-IE" dirty="0" err="1">
                <a:solidFill>
                  <a:schemeClr val="tx1">
                    <a:lumMod val="75000"/>
                    <a:lumOff val="25000"/>
                  </a:schemeClr>
                </a:solidFill>
              </a:rPr>
              <a:t>bağlantılar</a:t>
            </a:r>
            <a:r>
              <a:rPr lang="en-IE" dirty="0">
                <a:solidFill>
                  <a:schemeClr val="tx1">
                    <a:lumMod val="75000"/>
                    <a:lumOff val="25000"/>
                  </a:schemeClr>
                </a:solidFill>
              </a:rPr>
              <a:t> </a:t>
            </a:r>
            <a:r>
              <a:rPr lang="en-IE" dirty="0" err="1">
                <a:solidFill>
                  <a:schemeClr val="tx1">
                    <a:lumMod val="75000"/>
                    <a:lumOff val="25000"/>
                  </a:schemeClr>
                </a:solidFill>
              </a:rPr>
              <a:t>kurmasını</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yalnızca</a:t>
            </a:r>
            <a:r>
              <a:rPr lang="en-IE" dirty="0">
                <a:solidFill>
                  <a:schemeClr val="tx1">
                    <a:lumMod val="75000"/>
                    <a:lumOff val="25000"/>
                  </a:schemeClr>
                </a:solidFill>
              </a:rPr>
              <a:t> </a:t>
            </a:r>
            <a:r>
              <a:rPr lang="en-IE" dirty="0" err="1">
                <a:solidFill>
                  <a:schemeClr val="tx1">
                    <a:lumMod val="75000"/>
                    <a:lumOff val="25000"/>
                  </a:schemeClr>
                </a:solidFill>
              </a:rPr>
              <a:t>katılımcıların</a:t>
            </a:r>
            <a:r>
              <a:rPr lang="en-IE" dirty="0">
                <a:solidFill>
                  <a:schemeClr val="tx1">
                    <a:lumMod val="75000"/>
                    <a:lumOff val="25000"/>
                  </a:schemeClr>
                </a:solidFill>
              </a:rPr>
              <a:t> </a:t>
            </a:r>
            <a:r>
              <a:rPr lang="en-IE" dirty="0" err="1">
                <a:solidFill>
                  <a:schemeClr val="tx1">
                    <a:lumMod val="75000"/>
                    <a:lumOff val="25000"/>
                  </a:schemeClr>
                </a:solidFill>
              </a:rPr>
              <a:t>bilgi</a:t>
            </a:r>
            <a:r>
              <a:rPr lang="en-IE" dirty="0">
                <a:solidFill>
                  <a:schemeClr val="tx1">
                    <a:lumMod val="75000"/>
                    <a:lumOff val="25000"/>
                  </a:schemeClr>
                </a:solidFill>
              </a:rPr>
              <a:t> </a:t>
            </a:r>
            <a:r>
              <a:rPr lang="en-IE" dirty="0" err="1">
                <a:solidFill>
                  <a:schemeClr val="tx1">
                    <a:lumMod val="75000"/>
                    <a:lumOff val="25000"/>
                  </a:schemeClr>
                </a:solidFill>
              </a:rPr>
              <a:t>paylaşma</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onlardan</a:t>
            </a:r>
            <a:r>
              <a:rPr lang="en-IE" dirty="0">
                <a:solidFill>
                  <a:schemeClr val="tx1">
                    <a:lumMod val="75000"/>
                    <a:lumOff val="25000"/>
                  </a:schemeClr>
                </a:solidFill>
              </a:rPr>
              <a:t> </a:t>
            </a:r>
            <a:r>
              <a:rPr lang="en-IE" dirty="0" err="1">
                <a:solidFill>
                  <a:schemeClr val="tx1">
                    <a:lumMod val="75000"/>
                    <a:lumOff val="25000"/>
                  </a:schemeClr>
                </a:solidFill>
              </a:rPr>
              <a:t>öğrenme</a:t>
            </a:r>
            <a:r>
              <a:rPr lang="en-IE" dirty="0">
                <a:solidFill>
                  <a:schemeClr val="tx1">
                    <a:lumMod val="75000"/>
                    <a:lumOff val="25000"/>
                  </a:schemeClr>
                </a:solidFill>
              </a:rPr>
              <a:t> </a:t>
            </a:r>
            <a:r>
              <a:rPr lang="en-IE" dirty="0" err="1">
                <a:solidFill>
                  <a:schemeClr val="tx1">
                    <a:lumMod val="75000"/>
                    <a:lumOff val="25000"/>
                  </a:schemeClr>
                </a:solidFill>
              </a:rPr>
              <a:t>potansiyeline</a:t>
            </a:r>
            <a:r>
              <a:rPr lang="en-IE" dirty="0">
                <a:solidFill>
                  <a:schemeClr val="tx1">
                    <a:lumMod val="75000"/>
                    <a:lumOff val="25000"/>
                  </a:schemeClr>
                </a:solidFill>
              </a:rPr>
              <a:t> </a:t>
            </a:r>
            <a:r>
              <a:rPr lang="en-IE" dirty="0" err="1">
                <a:solidFill>
                  <a:schemeClr val="tx1">
                    <a:lumMod val="75000"/>
                    <a:lumOff val="25000"/>
                  </a:schemeClr>
                </a:solidFill>
              </a:rPr>
              <a:t>odaklanarak</a:t>
            </a:r>
            <a:r>
              <a:rPr lang="en-IE" dirty="0">
                <a:solidFill>
                  <a:schemeClr val="tx1">
                    <a:lumMod val="75000"/>
                    <a:lumOff val="25000"/>
                  </a:schemeClr>
                </a:solidFill>
              </a:rPr>
              <a:t> </a:t>
            </a:r>
            <a:r>
              <a:rPr lang="en-IE" dirty="0" err="1">
                <a:solidFill>
                  <a:schemeClr val="tx1">
                    <a:lumMod val="75000"/>
                    <a:lumOff val="25000"/>
                  </a:schemeClr>
                </a:solidFill>
              </a:rPr>
              <a:t>bütün</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sistemi</a:t>
            </a:r>
            <a:r>
              <a:rPr lang="en-IE" dirty="0">
                <a:solidFill>
                  <a:schemeClr val="tx1">
                    <a:lumMod val="75000"/>
                    <a:lumOff val="25000"/>
                  </a:schemeClr>
                </a:solidFill>
              </a:rPr>
              <a:t> </a:t>
            </a:r>
            <a:r>
              <a:rPr lang="en-IE" dirty="0" err="1">
                <a:solidFill>
                  <a:schemeClr val="tx1">
                    <a:lumMod val="75000"/>
                    <a:lumOff val="25000"/>
                  </a:schemeClr>
                </a:solidFill>
              </a:rPr>
              <a:t>güçlendirmesini</a:t>
            </a:r>
            <a:r>
              <a:rPr lang="en-IE" dirty="0">
                <a:solidFill>
                  <a:schemeClr val="tx1">
                    <a:lumMod val="75000"/>
                    <a:lumOff val="25000"/>
                  </a:schemeClr>
                </a:solidFill>
              </a:rPr>
              <a:t> </a:t>
            </a:r>
            <a:r>
              <a:rPr lang="en-IE" dirty="0" err="1">
                <a:solidFill>
                  <a:schemeClr val="tx1">
                    <a:lumMod val="75000"/>
                    <a:lumOff val="25000"/>
                  </a:schemeClr>
                </a:solidFill>
              </a:rPr>
              <a:t>sağlayan</a:t>
            </a:r>
            <a:r>
              <a:rPr lang="en-IE" dirty="0">
                <a:solidFill>
                  <a:schemeClr val="tx1">
                    <a:lumMod val="75000"/>
                    <a:lumOff val="25000"/>
                  </a:schemeClr>
                </a:solidFill>
              </a:rPr>
              <a:t> </a:t>
            </a:r>
            <a:r>
              <a:rPr lang="en-IE" dirty="0" err="1">
                <a:solidFill>
                  <a:schemeClr val="tx1">
                    <a:lumMod val="75000"/>
                    <a:lumOff val="25000"/>
                  </a:schemeClr>
                </a:solidFill>
              </a:rPr>
              <a:t>işbirliği</a:t>
            </a:r>
            <a:r>
              <a:rPr lang="en-IE" dirty="0">
                <a:solidFill>
                  <a:schemeClr val="tx1">
                    <a:lumMod val="75000"/>
                    <a:lumOff val="25000"/>
                  </a:schemeClr>
                </a:solidFill>
              </a:rPr>
              <a:t> </a:t>
            </a:r>
            <a:r>
              <a:rPr lang="en-IE" dirty="0" err="1">
                <a:solidFill>
                  <a:schemeClr val="tx1">
                    <a:lumMod val="75000"/>
                    <a:lumOff val="25000"/>
                  </a:schemeClr>
                </a:solidFill>
              </a:rPr>
              <a:t>oluşturmaya</a:t>
            </a:r>
            <a:r>
              <a:rPr lang="en-IE" dirty="0">
                <a:solidFill>
                  <a:schemeClr val="tx1">
                    <a:lumMod val="75000"/>
                    <a:lumOff val="25000"/>
                  </a:schemeClr>
                </a:solidFill>
              </a:rPr>
              <a:t> </a:t>
            </a:r>
            <a:r>
              <a:rPr lang="en-IE" dirty="0" err="1">
                <a:solidFill>
                  <a:schemeClr val="tx1">
                    <a:lumMod val="75000"/>
                    <a:lumOff val="25000"/>
                  </a:schemeClr>
                </a:solidFill>
              </a:rPr>
              <a:t>odaklanır</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başka</a:t>
            </a:r>
            <a:r>
              <a:rPr lang="en-IE" dirty="0">
                <a:solidFill>
                  <a:schemeClr val="tx1">
                    <a:lumMod val="75000"/>
                    <a:lumOff val="25000"/>
                  </a:schemeClr>
                </a:solidFill>
              </a:rPr>
              <a:t>.</a:t>
            </a:r>
          </a:p>
          <a:p>
            <a:r>
              <a:rPr lang="en-IE" dirty="0" err="1">
                <a:solidFill>
                  <a:schemeClr val="tx1">
                    <a:lumMod val="75000"/>
                    <a:lumOff val="25000"/>
                  </a:schemeClr>
                </a:solidFill>
              </a:rPr>
              <a:t>Daha</a:t>
            </a:r>
            <a:r>
              <a:rPr lang="en-IE" dirty="0">
                <a:solidFill>
                  <a:schemeClr val="tx1">
                    <a:lumMod val="75000"/>
                    <a:lumOff val="25000"/>
                  </a:schemeClr>
                </a:solidFill>
              </a:rPr>
              <a:t> </a:t>
            </a:r>
            <a:r>
              <a:rPr lang="en-IE" dirty="0" err="1">
                <a:solidFill>
                  <a:schemeClr val="tx1">
                    <a:lumMod val="75000"/>
                    <a:lumOff val="25000"/>
                  </a:schemeClr>
                </a:solidFill>
              </a:rPr>
              <a:t>derin</a:t>
            </a:r>
            <a:r>
              <a:rPr lang="en-IE" dirty="0">
                <a:solidFill>
                  <a:schemeClr val="tx1">
                    <a:lumMod val="75000"/>
                    <a:lumOff val="25000"/>
                  </a:schemeClr>
                </a:solidFill>
              </a:rPr>
              <a:t> </a:t>
            </a:r>
            <a:r>
              <a:rPr lang="en-IE" dirty="0" err="1">
                <a:solidFill>
                  <a:schemeClr val="tx1">
                    <a:lumMod val="75000"/>
                    <a:lumOff val="25000"/>
                  </a:schemeClr>
                </a:solidFill>
              </a:rPr>
              <a:t>bağlantılar</a:t>
            </a:r>
            <a:r>
              <a:rPr lang="en-IE" dirty="0">
                <a:solidFill>
                  <a:schemeClr val="tx1">
                    <a:lumMod val="75000"/>
                    <a:lumOff val="25000"/>
                  </a:schemeClr>
                </a:solidFill>
              </a:rPr>
              <a:t> </a:t>
            </a:r>
            <a:r>
              <a:rPr lang="en-IE" dirty="0" err="1">
                <a:solidFill>
                  <a:schemeClr val="tx1">
                    <a:lumMod val="75000"/>
                    <a:lumOff val="25000"/>
                  </a:schemeClr>
                </a:solidFill>
              </a:rPr>
              <a:t>kurmayı</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ortak</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öğrenme</a:t>
            </a:r>
            <a:r>
              <a:rPr lang="en-IE" dirty="0">
                <a:solidFill>
                  <a:schemeClr val="tx1">
                    <a:lumMod val="75000"/>
                    <a:lumOff val="25000"/>
                  </a:schemeClr>
                </a:solidFill>
              </a:rPr>
              <a:t> </a:t>
            </a:r>
            <a:r>
              <a:rPr lang="en-IE" dirty="0" err="1">
                <a:solidFill>
                  <a:schemeClr val="tx1">
                    <a:lumMod val="75000"/>
                    <a:lumOff val="25000"/>
                  </a:schemeClr>
                </a:solidFill>
              </a:rPr>
              <a:t>sonucu</a:t>
            </a:r>
            <a:r>
              <a:rPr lang="en-IE" dirty="0">
                <a:solidFill>
                  <a:schemeClr val="tx1">
                    <a:lumMod val="75000"/>
                    <a:lumOff val="25000"/>
                  </a:schemeClr>
                </a:solidFill>
              </a:rPr>
              <a:t> </a:t>
            </a:r>
            <a:r>
              <a:rPr lang="en-IE" dirty="0" err="1">
                <a:solidFill>
                  <a:schemeClr val="tx1">
                    <a:lumMod val="75000"/>
                    <a:lumOff val="25000"/>
                  </a:schemeClr>
                </a:solidFill>
              </a:rPr>
              <a:t>elde</a:t>
            </a:r>
            <a:r>
              <a:rPr lang="en-IE" dirty="0">
                <a:solidFill>
                  <a:schemeClr val="tx1">
                    <a:lumMod val="75000"/>
                    <a:lumOff val="25000"/>
                  </a:schemeClr>
                </a:solidFill>
              </a:rPr>
              <a:t> </a:t>
            </a:r>
            <a:r>
              <a:rPr lang="en-IE" dirty="0" err="1">
                <a:solidFill>
                  <a:schemeClr val="tx1">
                    <a:lumMod val="75000"/>
                    <a:lumOff val="25000"/>
                  </a:schemeClr>
                </a:solidFill>
              </a:rPr>
              <a:t>etmeyi</a:t>
            </a:r>
            <a:r>
              <a:rPr lang="en-IE" dirty="0">
                <a:solidFill>
                  <a:schemeClr val="tx1">
                    <a:lumMod val="75000"/>
                    <a:lumOff val="25000"/>
                  </a:schemeClr>
                </a:solidFill>
              </a:rPr>
              <a:t> </a:t>
            </a:r>
            <a:r>
              <a:rPr lang="en-IE" dirty="0" err="1">
                <a:solidFill>
                  <a:schemeClr val="tx1">
                    <a:lumMod val="75000"/>
                    <a:lumOff val="25000"/>
                  </a:schemeClr>
                </a:solidFill>
              </a:rPr>
              <a:t>bekleyin</a:t>
            </a:r>
            <a:r>
              <a:rPr lang="en-IE" dirty="0">
                <a:solidFill>
                  <a:schemeClr val="tx1">
                    <a:lumMod val="75000"/>
                    <a:lumOff val="25000"/>
                  </a:schemeClr>
                </a:solidFill>
              </a:rPr>
              <a:t>. </a:t>
            </a:r>
            <a:r>
              <a:rPr lang="en-IE" dirty="0" err="1">
                <a:solidFill>
                  <a:schemeClr val="tx1">
                    <a:lumMod val="75000"/>
                    <a:lumOff val="25000"/>
                  </a:schemeClr>
                </a:solidFill>
              </a:rPr>
              <a:t>İşinizi</a:t>
            </a:r>
            <a:r>
              <a:rPr lang="en-IE" dirty="0">
                <a:solidFill>
                  <a:schemeClr val="tx1">
                    <a:lumMod val="75000"/>
                    <a:lumOff val="25000"/>
                  </a:schemeClr>
                </a:solidFill>
              </a:rPr>
              <a:t> </a:t>
            </a:r>
            <a:r>
              <a:rPr lang="en-IE" dirty="0" err="1">
                <a:solidFill>
                  <a:schemeClr val="tx1">
                    <a:lumMod val="75000"/>
                    <a:lumOff val="25000"/>
                  </a:schemeClr>
                </a:solidFill>
              </a:rPr>
              <a:t>ilerletmek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size </a:t>
            </a:r>
            <a:r>
              <a:rPr lang="en-IE" dirty="0" err="1">
                <a:solidFill>
                  <a:schemeClr val="tx1">
                    <a:lumMod val="75000"/>
                    <a:lumOff val="25000"/>
                  </a:schemeClr>
                </a:solidFill>
              </a:rPr>
              <a:t>özel</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koordineli</a:t>
            </a:r>
            <a:r>
              <a:rPr lang="en-IE" dirty="0">
                <a:solidFill>
                  <a:schemeClr val="tx1">
                    <a:lumMod val="75000"/>
                    <a:lumOff val="25000"/>
                  </a:schemeClr>
                </a:solidFill>
              </a:rPr>
              <a:t> </a:t>
            </a:r>
            <a:r>
              <a:rPr lang="en-IE" dirty="0" err="1">
                <a:solidFill>
                  <a:schemeClr val="tx1">
                    <a:lumMod val="75000"/>
                    <a:lumOff val="25000"/>
                  </a:schemeClr>
                </a:solidFill>
              </a:rPr>
              <a:t>destek</a:t>
            </a:r>
            <a:r>
              <a:rPr lang="en-IE" dirty="0">
                <a:solidFill>
                  <a:schemeClr val="tx1">
                    <a:lumMod val="75000"/>
                    <a:lumOff val="25000"/>
                  </a:schemeClr>
                </a:solidFill>
              </a:rPr>
              <a:t> </a:t>
            </a:r>
            <a:r>
              <a:rPr lang="en-IE" dirty="0" err="1">
                <a:solidFill>
                  <a:schemeClr val="tx1">
                    <a:lumMod val="75000"/>
                    <a:lumOff val="25000"/>
                  </a:schemeClr>
                </a:solidFill>
              </a:rPr>
              <a:t>ağı</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iş</a:t>
            </a:r>
            <a:r>
              <a:rPr lang="en-IE" dirty="0">
                <a:solidFill>
                  <a:schemeClr val="tx1">
                    <a:lumMod val="75000"/>
                    <a:lumOff val="25000"/>
                  </a:schemeClr>
                </a:solidFill>
              </a:rPr>
              <a:t> </a:t>
            </a:r>
            <a:r>
              <a:rPr lang="en-IE" dirty="0" err="1">
                <a:solidFill>
                  <a:schemeClr val="tx1">
                    <a:lumMod val="75000"/>
                    <a:lumOff val="25000"/>
                  </a:schemeClr>
                </a:solidFill>
              </a:rPr>
              <a:t>girişiminize</a:t>
            </a:r>
            <a:r>
              <a:rPr lang="en-IE" dirty="0">
                <a:solidFill>
                  <a:schemeClr val="tx1">
                    <a:lumMod val="75000"/>
                    <a:lumOff val="25000"/>
                  </a:schemeClr>
                </a:solidFill>
              </a:rPr>
              <a:t> </a:t>
            </a:r>
            <a:r>
              <a:rPr lang="en-IE" dirty="0" err="1">
                <a:solidFill>
                  <a:schemeClr val="tx1">
                    <a:lumMod val="75000"/>
                    <a:lumOff val="25000"/>
                  </a:schemeClr>
                </a:solidFill>
              </a:rPr>
              <a:t>uygun</a:t>
            </a:r>
            <a:r>
              <a:rPr lang="en-IE" dirty="0">
                <a:solidFill>
                  <a:schemeClr val="tx1">
                    <a:lumMod val="75000"/>
                    <a:lumOff val="25000"/>
                  </a:schemeClr>
                </a:solidFill>
              </a:rPr>
              <a:t> </a:t>
            </a:r>
            <a:r>
              <a:rPr lang="en-IE" dirty="0" err="1">
                <a:solidFill>
                  <a:schemeClr val="tx1">
                    <a:lumMod val="75000"/>
                    <a:lumOff val="25000"/>
                  </a:schemeClr>
                </a:solidFill>
              </a:rPr>
              <a:t>olan</a:t>
            </a:r>
            <a:r>
              <a:rPr lang="en-IE" dirty="0">
                <a:solidFill>
                  <a:schemeClr val="tx1">
                    <a:lumMod val="75000"/>
                    <a:lumOff val="25000"/>
                  </a:schemeClr>
                </a:solidFill>
              </a:rPr>
              <a:t> </a:t>
            </a:r>
            <a:r>
              <a:rPr lang="en-IE" dirty="0" err="1">
                <a:solidFill>
                  <a:schemeClr val="tx1">
                    <a:lumMod val="75000"/>
                    <a:lumOff val="25000"/>
                  </a:schemeClr>
                </a:solidFill>
              </a:rPr>
              <a:t>bağlanmanız</a:t>
            </a:r>
            <a:r>
              <a:rPr lang="en-IE" dirty="0">
                <a:solidFill>
                  <a:schemeClr val="tx1">
                    <a:lumMod val="75000"/>
                    <a:lumOff val="25000"/>
                  </a:schemeClr>
                </a:solidFill>
              </a:rPr>
              <a:t> </a:t>
            </a:r>
            <a:r>
              <a:rPr lang="en-IE" dirty="0" err="1">
                <a:solidFill>
                  <a:schemeClr val="tx1">
                    <a:lumMod val="75000"/>
                    <a:lumOff val="25000"/>
                  </a:schemeClr>
                </a:solidFill>
              </a:rPr>
              <a:t>gereken</a:t>
            </a:r>
            <a:r>
              <a:rPr lang="en-IE" dirty="0">
                <a:solidFill>
                  <a:schemeClr val="tx1">
                    <a:lumMod val="75000"/>
                    <a:lumOff val="25000"/>
                  </a:schemeClr>
                </a:solidFill>
              </a:rPr>
              <a:t> </a:t>
            </a:r>
            <a:r>
              <a:rPr lang="en-IE" dirty="0" err="1">
                <a:solidFill>
                  <a:schemeClr val="tx1">
                    <a:lumMod val="75000"/>
                    <a:lumOff val="25000"/>
                  </a:schemeClr>
                </a:solidFill>
              </a:rPr>
              <a:t>belirli</a:t>
            </a:r>
            <a:r>
              <a:rPr lang="en-IE" dirty="0">
                <a:solidFill>
                  <a:schemeClr val="tx1">
                    <a:lumMod val="75000"/>
                    <a:lumOff val="25000"/>
                  </a:schemeClr>
                </a:solidFill>
              </a:rPr>
              <a:t> </a:t>
            </a:r>
            <a:r>
              <a:rPr lang="en-IE" dirty="0" err="1">
                <a:solidFill>
                  <a:schemeClr val="tx1">
                    <a:lumMod val="75000"/>
                    <a:lumOff val="25000"/>
                  </a:schemeClr>
                </a:solidFill>
              </a:rPr>
              <a:t>ağlara</a:t>
            </a:r>
            <a:r>
              <a:rPr lang="en-IE" dirty="0">
                <a:solidFill>
                  <a:schemeClr val="tx1">
                    <a:lumMod val="75000"/>
                    <a:lumOff val="25000"/>
                  </a:schemeClr>
                </a:solidFill>
              </a:rPr>
              <a:t> </a:t>
            </a:r>
            <a:r>
              <a:rPr lang="en-IE" dirty="0" err="1">
                <a:solidFill>
                  <a:schemeClr val="tx1">
                    <a:lumMod val="75000"/>
                    <a:lumOff val="25000"/>
                  </a:schemeClr>
                </a:solidFill>
              </a:rPr>
              <a:t>erişim</a:t>
            </a:r>
            <a:r>
              <a:rPr lang="en-IE" dirty="0">
                <a:solidFill>
                  <a:schemeClr val="tx1">
                    <a:lumMod val="75000"/>
                    <a:lumOff val="25000"/>
                  </a:schemeClr>
                </a:solidFill>
              </a:rPr>
              <a:t> </a:t>
            </a:r>
            <a:r>
              <a:rPr lang="en-IE" dirty="0" err="1">
                <a:solidFill>
                  <a:schemeClr val="tx1">
                    <a:lumMod val="75000"/>
                    <a:lumOff val="25000"/>
                  </a:schemeClr>
                </a:solidFill>
              </a:rPr>
              <a:t>sağlarlar</a:t>
            </a:r>
            <a:r>
              <a:rPr lang="en-IE" dirty="0">
                <a:solidFill>
                  <a:schemeClr val="tx1">
                    <a:lumMod val="75000"/>
                    <a:lumOff val="25000"/>
                  </a:schemeClr>
                </a:solidFill>
              </a:rPr>
              <a:t>. YDSI </a:t>
            </a:r>
            <a:r>
              <a:rPr lang="en-IE" dirty="0" err="1">
                <a:solidFill>
                  <a:schemeClr val="tx1">
                    <a:lumMod val="75000"/>
                    <a:lumOff val="25000"/>
                  </a:schemeClr>
                </a:solidFill>
              </a:rPr>
              <a:t>Fikrinize</a:t>
            </a:r>
            <a:r>
              <a:rPr lang="en-IE" dirty="0">
                <a:solidFill>
                  <a:schemeClr val="tx1">
                    <a:lumMod val="75000"/>
                    <a:lumOff val="25000"/>
                  </a:schemeClr>
                </a:solidFill>
              </a:rPr>
              <a:t> </a:t>
            </a:r>
            <a:r>
              <a:rPr lang="en-IE" dirty="0" err="1">
                <a:solidFill>
                  <a:schemeClr val="tx1">
                    <a:lumMod val="75000"/>
                    <a:lumOff val="25000"/>
                  </a:schemeClr>
                </a:solidFill>
              </a:rPr>
              <a:t>uygun</a:t>
            </a:r>
            <a:r>
              <a:rPr lang="en-IE" dirty="0">
                <a:solidFill>
                  <a:schemeClr val="tx1">
                    <a:lumMod val="75000"/>
                    <a:lumOff val="25000"/>
                  </a:schemeClr>
                </a:solidFill>
              </a:rPr>
              <a:t> </a:t>
            </a:r>
            <a:r>
              <a:rPr lang="en-IE" dirty="0" err="1">
                <a:solidFill>
                  <a:schemeClr val="tx1">
                    <a:lumMod val="75000"/>
                    <a:lumOff val="25000"/>
                  </a:schemeClr>
                </a:solidFill>
              </a:rPr>
              <a:t>çok</a:t>
            </a:r>
            <a:r>
              <a:rPr lang="en-IE" dirty="0">
                <a:solidFill>
                  <a:schemeClr val="tx1">
                    <a:lumMod val="75000"/>
                    <a:lumOff val="25000"/>
                  </a:schemeClr>
                </a:solidFill>
              </a:rPr>
              <a:t> </a:t>
            </a:r>
            <a:r>
              <a:rPr lang="en-IE" dirty="0" err="1">
                <a:solidFill>
                  <a:schemeClr val="tx1">
                    <a:lumMod val="75000"/>
                    <a:lumOff val="25000"/>
                  </a:schemeClr>
                </a:solidFill>
              </a:rPr>
              <a:t>sayıda</a:t>
            </a:r>
            <a:r>
              <a:rPr lang="en-IE" dirty="0">
                <a:solidFill>
                  <a:schemeClr val="tx1">
                    <a:lumMod val="75000"/>
                    <a:lumOff val="25000"/>
                  </a:schemeClr>
                </a:solidFill>
              </a:rPr>
              <a:t> </a:t>
            </a:r>
            <a:r>
              <a:rPr lang="en-IE" dirty="0" err="1">
                <a:solidFill>
                  <a:schemeClr val="tx1">
                    <a:lumMod val="75000"/>
                    <a:lumOff val="25000"/>
                  </a:schemeClr>
                </a:solidFill>
              </a:rPr>
              <a:t>uzmanlık</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bilgiye</a:t>
            </a:r>
            <a:r>
              <a:rPr lang="en-IE" dirty="0">
                <a:solidFill>
                  <a:schemeClr val="tx1">
                    <a:lumMod val="75000"/>
                    <a:lumOff val="25000"/>
                  </a:schemeClr>
                </a:solidFill>
              </a:rPr>
              <a:t>, </a:t>
            </a:r>
            <a:r>
              <a:rPr lang="en-IE" dirty="0" err="1">
                <a:solidFill>
                  <a:schemeClr val="tx1">
                    <a:lumMod val="75000"/>
                    <a:lumOff val="25000"/>
                  </a:schemeClr>
                </a:solidFill>
              </a:rPr>
              <a:t>öğrenme</a:t>
            </a:r>
            <a:r>
              <a:rPr lang="en-IE" dirty="0">
                <a:solidFill>
                  <a:schemeClr val="tx1">
                    <a:lumMod val="75000"/>
                    <a:lumOff val="25000"/>
                  </a:schemeClr>
                </a:solidFill>
              </a:rPr>
              <a:t> </a:t>
            </a:r>
            <a:r>
              <a:rPr lang="en-IE" dirty="0" err="1">
                <a:solidFill>
                  <a:schemeClr val="tx1">
                    <a:lumMod val="75000"/>
                    <a:lumOff val="25000"/>
                  </a:schemeClr>
                </a:solidFill>
              </a:rPr>
              <a:t>süreçlerine</a:t>
            </a:r>
            <a:r>
              <a:rPr lang="en-IE" dirty="0">
                <a:solidFill>
                  <a:schemeClr val="tx1">
                    <a:lumMod val="75000"/>
                    <a:lumOff val="25000"/>
                  </a:schemeClr>
                </a:solidFill>
              </a:rPr>
              <a:t>, </a:t>
            </a:r>
            <a:r>
              <a:rPr lang="en-IE" dirty="0" err="1">
                <a:solidFill>
                  <a:schemeClr val="tx1">
                    <a:lumMod val="75000"/>
                    <a:lumOff val="25000"/>
                  </a:schemeClr>
                </a:solidFill>
              </a:rPr>
              <a:t>iş</a:t>
            </a:r>
            <a:r>
              <a:rPr lang="en-IE" dirty="0">
                <a:solidFill>
                  <a:schemeClr val="tx1">
                    <a:lumMod val="75000"/>
                    <a:lumOff val="25000"/>
                  </a:schemeClr>
                </a:solidFill>
              </a:rPr>
              <a:t> </a:t>
            </a:r>
            <a:r>
              <a:rPr lang="en-IE" dirty="0" err="1">
                <a:solidFill>
                  <a:schemeClr val="tx1">
                    <a:lumMod val="75000"/>
                    <a:lumOff val="25000"/>
                  </a:schemeClr>
                </a:solidFill>
              </a:rPr>
              <a:t>yapma</a:t>
            </a:r>
            <a:r>
              <a:rPr lang="en-IE" dirty="0">
                <a:solidFill>
                  <a:schemeClr val="tx1">
                    <a:lumMod val="75000"/>
                    <a:lumOff val="25000"/>
                  </a:schemeClr>
                </a:solidFill>
              </a:rPr>
              <a:t> </a:t>
            </a:r>
            <a:r>
              <a:rPr lang="en-IE" dirty="0" err="1">
                <a:solidFill>
                  <a:schemeClr val="tx1">
                    <a:lumMod val="75000"/>
                    <a:lumOff val="25000"/>
                  </a:schemeClr>
                </a:solidFill>
              </a:rPr>
              <a:t>biçimlerine</a:t>
            </a:r>
            <a:r>
              <a:rPr lang="en-IE" dirty="0">
                <a:solidFill>
                  <a:schemeClr val="tx1">
                    <a:lumMod val="75000"/>
                    <a:lumOff val="25000"/>
                  </a:schemeClr>
                </a:solidFill>
              </a:rPr>
              <a:t> </a:t>
            </a:r>
            <a:r>
              <a:rPr lang="en-IE" dirty="0" err="1">
                <a:solidFill>
                  <a:schemeClr val="tx1">
                    <a:lumMod val="75000"/>
                    <a:lumOff val="25000"/>
                  </a:schemeClr>
                </a:solidFill>
              </a:rPr>
              <a:t>erişebileceksiniz</a:t>
            </a:r>
            <a:r>
              <a:rPr lang="en-IE" dirty="0">
                <a:solidFill>
                  <a:schemeClr val="tx1">
                    <a:lumMod val="75000"/>
                    <a:lumOff val="25000"/>
                  </a:schemeClr>
                </a:solidFill>
              </a:rPr>
              <a:t>.</a:t>
            </a:r>
            <a:endParaRPr lang="en-IE" dirty="0">
              <a:solidFill>
                <a:schemeClr val="tx1">
                  <a:lumMod val="75000"/>
                  <a:lumOff val="25000"/>
                </a:schemeClr>
              </a:solidFill>
            </a:endParaRPr>
          </a:p>
        </p:txBody>
      </p:sp>
      <p:sp>
        <p:nvSpPr>
          <p:cNvPr id="8" name="Text Placeholder 6">
            <a:extLst>
              <a:ext uri="{FF2B5EF4-FFF2-40B4-BE49-F238E27FC236}">
                <a16:creationId xmlns:a16="http://schemas.microsoft.com/office/drawing/2014/main" xmlns="" id="{E5031927-4257-473A-B0FF-3566E5C31E3E}"/>
              </a:ext>
            </a:extLst>
          </p:cNvPr>
          <p:cNvSpPr txBox="1">
            <a:spLocks/>
          </p:cNvSpPr>
          <p:nvPr/>
        </p:nvSpPr>
        <p:spPr>
          <a:xfrm>
            <a:off x="482458" y="348108"/>
            <a:ext cx="11612971" cy="86052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sz="4000" b="1" dirty="0" smtClean="0"/>
              <a:t>İnovasyon </a:t>
            </a:r>
            <a:r>
              <a:rPr lang="tr-TR" sz="4000" b="1" dirty="0"/>
              <a:t>Alanının Parçası Olmanın Gücü</a:t>
            </a:r>
            <a:endParaRPr lang="en-IE" sz="4000" b="1" dirty="0"/>
          </a:p>
        </p:txBody>
      </p:sp>
    </p:spTree>
    <p:extLst>
      <p:ext uri="{BB962C8B-B14F-4D97-AF65-F5344CB8AC3E}">
        <p14:creationId xmlns:p14="http://schemas.microsoft.com/office/powerpoint/2010/main" val="23732486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89AADDB0-4DA4-4AC0-A71E-F5E49C725811}"/>
              </a:ext>
            </a:extLst>
          </p:cNvPr>
          <p:cNvSpPr>
            <a:spLocks noGrp="1"/>
          </p:cNvSpPr>
          <p:nvPr>
            <p:ph type="body" sz="quarter" idx="14"/>
          </p:nvPr>
        </p:nvSpPr>
        <p:spPr>
          <a:xfrm>
            <a:off x="508178" y="773877"/>
            <a:ext cx="6960932" cy="4158567"/>
          </a:xfrm>
        </p:spPr>
        <p:txBody>
          <a:bodyPr/>
          <a:lstStyle/>
          <a:p>
            <a:r>
              <a:rPr lang="tr-TR" dirty="0">
                <a:solidFill>
                  <a:srgbClr val="7030A0"/>
                </a:solidFill>
              </a:rPr>
              <a:t>İnkübatörler; “...'kuluçkalarına' stratejik, değer katan bir izleme ve iş yardımı müdahale sistemi sağlamaya çalışan ortak bir ofis alanı tesisi.”</a:t>
            </a:r>
          </a:p>
          <a:p>
            <a:r>
              <a:rPr lang="tr-TR" b="1" dirty="0" smtClean="0">
                <a:solidFill>
                  <a:srgbClr val="231F20"/>
                </a:solidFill>
              </a:rPr>
              <a:t>Kuluçka </a:t>
            </a:r>
            <a:r>
              <a:rPr lang="tr-TR" b="1" dirty="0">
                <a:solidFill>
                  <a:srgbClr val="231F20"/>
                </a:solidFill>
              </a:rPr>
              <a:t>makinesi kiracılarının %60'ından fazlası, kuluçka makinesinin iş performansı için kritik olduğunu söylüyor!</a:t>
            </a:r>
            <a:endParaRPr lang="en-IE" b="1" i="0" dirty="0">
              <a:solidFill>
                <a:srgbClr val="231F20"/>
              </a:solidFill>
              <a:effectLst/>
            </a:endParaRPr>
          </a:p>
          <a:p>
            <a:pPr algn="l">
              <a:lnSpc>
                <a:spcPct val="100000"/>
              </a:lnSpc>
              <a:spcBef>
                <a:spcPts val="0"/>
              </a:spcBef>
            </a:pPr>
            <a:endParaRPr lang="tr-TR" b="0" i="0" dirty="0" smtClean="0">
              <a:solidFill>
                <a:srgbClr val="231F20"/>
              </a:solidFill>
              <a:effectLst/>
            </a:endParaRPr>
          </a:p>
          <a:p>
            <a:pPr>
              <a:lnSpc>
                <a:spcPct val="100000"/>
              </a:lnSpc>
              <a:spcBef>
                <a:spcPts val="0"/>
              </a:spcBef>
            </a:pPr>
            <a:r>
              <a:rPr lang="en-IE" dirty="0" err="1">
                <a:solidFill>
                  <a:schemeClr val="tx1">
                    <a:lumMod val="75000"/>
                    <a:lumOff val="25000"/>
                  </a:schemeClr>
                </a:solidFill>
              </a:rPr>
              <a:t>Kuluçka</a:t>
            </a:r>
            <a:r>
              <a:rPr lang="en-IE" dirty="0">
                <a:solidFill>
                  <a:schemeClr val="tx1">
                    <a:lumMod val="75000"/>
                    <a:lumOff val="25000"/>
                  </a:schemeClr>
                </a:solidFill>
              </a:rPr>
              <a:t> </a:t>
            </a:r>
            <a:r>
              <a:rPr lang="en-IE" dirty="0" err="1">
                <a:solidFill>
                  <a:schemeClr val="tx1">
                    <a:lumMod val="75000"/>
                    <a:lumOff val="25000"/>
                  </a:schemeClr>
                </a:solidFill>
              </a:rPr>
              <a:t>veya</a:t>
            </a:r>
            <a:r>
              <a:rPr lang="en-IE" dirty="0">
                <a:solidFill>
                  <a:schemeClr val="tx1">
                    <a:lumMod val="75000"/>
                    <a:lumOff val="25000"/>
                  </a:schemeClr>
                </a:solidFill>
              </a:rPr>
              <a:t> </a:t>
            </a:r>
            <a:r>
              <a:rPr lang="en-IE" dirty="0" err="1">
                <a:solidFill>
                  <a:schemeClr val="tx1">
                    <a:lumMod val="75000"/>
                    <a:lumOff val="25000"/>
                  </a:schemeClr>
                </a:solidFill>
              </a:rPr>
              <a:t>kuluçka</a:t>
            </a:r>
            <a:r>
              <a:rPr lang="en-IE" dirty="0">
                <a:solidFill>
                  <a:schemeClr val="tx1">
                    <a:lumMod val="75000"/>
                    <a:lumOff val="25000"/>
                  </a:schemeClr>
                </a:solidFill>
              </a:rPr>
              <a:t> </a:t>
            </a:r>
            <a:r>
              <a:rPr lang="en-IE" dirty="0" err="1">
                <a:solidFill>
                  <a:schemeClr val="tx1">
                    <a:lumMod val="75000"/>
                    <a:lumOff val="25000"/>
                  </a:schemeClr>
                </a:solidFill>
              </a:rPr>
              <a:t>merkezleri</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işletmenin</a:t>
            </a:r>
            <a:r>
              <a:rPr lang="en-IE" dirty="0">
                <a:solidFill>
                  <a:schemeClr val="tx1">
                    <a:lumMod val="75000"/>
                    <a:lumOff val="25000"/>
                  </a:schemeClr>
                </a:solidFill>
              </a:rPr>
              <a:t> </a:t>
            </a:r>
            <a:r>
              <a:rPr lang="en-IE" dirty="0" err="1">
                <a:solidFill>
                  <a:schemeClr val="tx1">
                    <a:lumMod val="75000"/>
                    <a:lumOff val="25000"/>
                  </a:schemeClr>
                </a:solidFill>
              </a:rPr>
              <a:t>gelişimi</a:t>
            </a:r>
            <a:r>
              <a:rPr lang="en-IE" dirty="0">
                <a:solidFill>
                  <a:schemeClr val="tx1">
                    <a:lumMod val="75000"/>
                    <a:lumOff val="25000"/>
                  </a:schemeClr>
                </a:solidFill>
              </a:rPr>
              <a:t> </a:t>
            </a:r>
            <a:r>
              <a:rPr lang="en-IE" dirty="0" err="1">
                <a:solidFill>
                  <a:schemeClr val="tx1">
                    <a:lumMod val="75000"/>
                    <a:lumOff val="25000"/>
                  </a:schemeClr>
                </a:solidFill>
              </a:rPr>
              <a:t>üzerinde</a:t>
            </a:r>
            <a:r>
              <a:rPr lang="en-IE" dirty="0">
                <a:solidFill>
                  <a:schemeClr val="tx1">
                    <a:lumMod val="75000"/>
                    <a:lumOff val="25000"/>
                  </a:schemeClr>
                </a:solidFill>
              </a:rPr>
              <a:t> </a:t>
            </a:r>
            <a:r>
              <a:rPr lang="en-IE" dirty="0" err="1">
                <a:solidFill>
                  <a:schemeClr val="tx1">
                    <a:lumMod val="75000"/>
                    <a:lumOff val="25000"/>
                  </a:schemeClr>
                </a:solidFill>
              </a:rPr>
              <a:t>olumlu</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etkiye</a:t>
            </a:r>
            <a:r>
              <a:rPr lang="en-IE" dirty="0">
                <a:solidFill>
                  <a:schemeClr val="tx1">
                    <a:lumMod val="75000"/>
                    <a:lumOff val="25000"/>
                  </a:schemeClr>
                </a:solidFill>
              </a:rPr>
              <a:t> </a:t>
            </a:r>
            <a:r>
              <a:rPr lang="en-IE" dirty="0" err="1">
                <a:solidFill>
                  <a:schemeClr val="tx1">
                    <a:lumMod val="75000"/>
                    <a:lumOff val="25000"/>
                  </a:schemeClr>
                </a:solidFill>
              </a:rPr>
              <a:t>sahip</a:t>
            </a:r>
            <a:r>
              <a:rPr lang="en-IE" dirty="0">
                <a:solidFill>
                  <a:schemeClr val="tx1">
                    <a:lumMod val="75000"/>
                    <a:lumOff val="25000"/>
                  </a:schemeClr>
                </a:solidFill>
              </a:rPr>
              <a:t> </a:t>
            </a:r>
            <a:r>
              <a:rPr lang="en-IE" dirty="0" err="1">
                <a:solidFill>
                  <a:schemeClr val="tx1">
                    <a:lumMod val="75000"/>
                    <a:lumOff val="25000"/>
                  </a:schemeClr>
                </a:solidFill>
              </a:rPr>
              <a:t>olabilir</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yeni</a:t>
            </a:r>
            <a:r>
              <a:rPr lang="en-IE" dirty="0">
                <a:solidFill>
                  <a:schemeClr val="tx1">
                    <a:lumMod val="75000"/>
                    <a:lumOff val="25000"/>
                  </a:schemeClr>
                </a:solidFill>
              </a:rPr>
              <a:t> </a:t>
            </a:r>
            <a:r>
              <a:rPr lang="en-IE" dirty="0" err="1">
                <a:solidFill>
                  <a:schemeClr val="tx1">
                    <a:lumMod val="75000"/>
                    <a:lumOff val="25000"/>
                  </a:schemeClr>
                </a:solidFill>
              </a:rPr>
              <a:t>başlayanlara</a:t>
            </a:r>
            <a:r>
              <a:rPr lang="en-IE" dirty="0">
                <a:solidFill>
                  <a:schemeClr val="tx1">
                    <a:lumMod val="75000"/>
                    <a:lumOff val="25000"/>
                  </a:schemeClr>
                </a:solidFill>
              </a:rPr>
              <a:t> "</a:t>
            </a:r>
            <a:r>
              <a:rPr lang="en-IE" dirty="0" err="1">
                <a:solidFill>
                  <a:schemeClr val="tx1">
                    <a:lumMod val="75000"/>
                    <a:lumOff val="25000"/>
                  </a:schemeClr>
                </a:solidFill>
              </a:rPr>
              <a:t>yaşam</a:t>
            </a:r>
            <a:r>
              <a:rPr lang="en-IE" dirty="0">
                <a:solidFill>
                  <a:schemeClr val="tx1">
                    <a:lumMod val="75000"/>
                    <a:lumOff val="25000"/>
                  </a:schemeClr>
                </a:solidFill>
              </a:rPr>
              <a:t> </a:t>
            </a:r>
            <a:r>
              <a:rPr lang="en-IE" dirty="0" err="1">
                <a:solidFill>
                  <a:schemeClr val="tx1">
                    <a:lumMod val="75000"/>
                    <a:lumOff val="25000"/>
                  </a:schemeClr>
                </a:solidFill>
              </a:rPr>
              <a:t>desteği</a:t>
            </a:r>
            <a:r>
              <a:rPr lang="en-IE" dirty="0">
                <a:solidFill>
                  <a:schemeClr val="tx1">
                    <a:lumMod val="75000"/>
                    <a:lumOff val="25000"/>
                  </a:schemeClr>
                </a:solidFill>
              </a:rPr>
              <a:t>" </a:t>
            </a:r>
            <a:r>
              <a:rPr lang="en-IE" dirty="0" err="1">
                <a:solidFill>
                  <a:schemeClr val="tx1">
                    <a:lumMod val="75000"/>
                    <a:lumOff val="25000"/>
                  </a:schemeClr>
                </a:solidFill>
              </a:rPr>
              <a:t>sağlayabilir</a:t>
            </a:r>
            <a:r>
              <a:rPr lang="en-IE" dirty="0">
                <a:solidFill>
                  <a:schemeClr val="tx1">
                    <a:lumMod val="75000"/>
                    <a:lumOff val="25000"/>
                  </a:schemeClr>
                </a:solidFill>
              </a:rPr>
              <a:t>. </a:t>
            </a:r>
            <a:r>
              <a:rPr lang="en-IE" dirty="0" err="1">
                <a:solidFill>
                  <a:schemeClr val="tx1">
                    <a:lumMod val="75000"/>
                    <a:lumOff val="25000"/>
                  </a:schemeClr>
                </a:solidFill>
              </a:rPr>
              <a:t>Yeni</a:t>
            </a:r>
            <a:r>
              <a:rPr lang="en-IE" dirty="0">
                <a:solidFill>
                  <a:schemeClr val="tx1">
                    <a:lumMod val="75000"/>
                    <a:lumOff val="25000"/>
                  </a:schemeClr>
                </a:solidFill>
              </a:rPr>
              <a:t> </a:t>
            </a:r>
            <a:r>
              <a:rPr lang="en-IE" dirty="0" err="1">
                <a:solidFill>
                  <a:schemeClr val="tx1">
                    <a:lumMod val="75000"/>
                    <a:lumOff val="25000"/>
                  </a:schemeClr>
                </a:solidFill>
              </a:rPr>
              <a:t>işletmelere</a:t>
            </a:r>
            <a:r>
              <a:rPr lang="en-IE" dirty="0">
                <a:solidFill>
                  <a:schemeClr val="tx1">
                    <a:lumMod val="75000"/>
                    <a:lumOff val="25000"/>
                  </a:schemeClr>
                </a:solidFill>
              </a:rPr>
              <a:t> </a:t>
            </a:r>
            <a:r>
              <a:rPr lang="en-IE" dirty="0" err="1">
                <a:solidFill>
                  <a:schemeClr val="tx1">
                    <a:lumMod val="75000"/>
                    <a:lumOff val="25000"/>
                  </a:schemeClr>
                </a:solidFill>
              </a:rPr>
              <a:t>güvenilirlik</a:t>
            </a:r>
            <a:r>
              <a:rPr lang="en-IE" dirty="0">
                <a:solidFill>
                  <a:schemeClr val="tx1">
                    <a:lumMod val="75000"/>
                    <a:lumOff val="25000"/>
                  </a:schemeClr>
                </a:solidFill>
              </a:rPr>
              <a:t> </a:t>
            </a:r>
            <a:r>
              <a:rPr lang="en-IE" dirty="0" err="1">
                <a:solidFill>
                  <a:schemeClr val="tx1">
                    <a:lumMod val="75000"/>
                    <a:lumOff val="25000"/>
                  </a:schemeClr>
                </a:solidFill>
              </a:rPr>
              <a:t>sağlarlar</a:t>
            </a:r>
            <a:endParaRPr lang="en-IE" dirty="0">
              <a:solidFill>
                <a:schemeClr val="tx1">
                  <a:lumMod val="75000"/>
                  <a:lumOff val="25000"/>
                </a:schemeClr>
              </a:solidFill>
            </a:endParaRPr>
          </a:p>
          <a:p>
            <a:pPr marL="342900" indent="-342900">
              <a:lnSpc>
                <a:spcPct val="100000"/>
              </a:lnSpc>
              <a:spcBef>
                <a:spcPts val="0"/>
              </a:spcBef>
              <a:buFont typeface="Arial" pitchFamily="34" charset="0"/>
              <a:buChar char="•"/>
            </a:pP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kuluçka</a:t>
            </a:r>
            <a:r>
              <a:rPr lang="en-IE" dirty="0">
                <a:solidFill>
                  <a:schemeClr val="tx1">
                    <a:lumMod val="75000"/>
                    <a:lumOff val="25000"/>
                  </a:schemeClr>
                </a:solidFill>
              </a:rPr>
              <a:t> </a:t>
            </a:r>
            <a:r>
              <a:rPr lang="en-IE" dirty="0" err="1">
                <a:solidFill>
                  <a:schemeClr val="tx1">
                    <a:lumMod val="75000"/>
                    <a:lumOff val="25000"/>
                  </a:schemeClr>
                </a:solidFill>
              </a:rPr>
              <a:t>iş</a:t>
            </a:r>
            <a:r>
              <a:rPr lang="en-IE" dirty="0">
                <a:solidFill>
                  <a:schemeClr val="tx1">
                    <a:lumMod val="75000"/>
                    <a:lumOff val="25000"/>
                  </a:schemeClr>
                </a:solidFill>
              </a:rPr>
              <a:t> </a:t>
            </a:r>
            <a:r>
              <a:rPr lang="en-IE" dirty="0" err="1">
                <a:solidFill>
                  <a:schemeClr val="tx1">
                    <a:lumMod val="75000"/>
                    <a:lumOff val="25000"/>
                  </a:schemeClr>
                </a:solidFill>
              </a:rPr>
              <a:t>geliştirme</a:t>
            </a:r>
            <a:r>
              <a:rPr lang="en-IE" dirty="0">
                <a:solidFill>
                  <a:schemeClr val="tx1">
                    <a:lumMod val="75000"/>
                    <a:lumOff val="25000"/>
                  </a:schemeClr>
                </a:solidFill>
              </a:rPr>
              <a:t>, </a:t>
            </a:r>
            <a:r>
              <a:rPr lang="en-IE" dirty="0" err="1">
                <a:solidFill>
                  <a:schemeClr val="tx1">
                    <a:lumMod val="75000"/>
                    <a:lumOff val="25000"/>
                  </a:schemeClr>
                </a:solidFill>
              </a:rPr>
              <a:t>destek</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mentorluğun</a:t>
            </a:r>
            <a:r>
              <a:rPr lang="en-IE" dirty="0">
                <a:solidFill>
                  <a:schemeClr val="tx1">
                    <a:lumMod val="75000"/>
                    <a:lumOff val="25000"/>
                  </a:schemeClr>
                </a:solidFill>
              </a:rPr>
              <a:t> </a:t>
            </a:r>
            <a:r>
              <a:rPr lang="en-IE" dirty="0" err="1">
                <a:solidFill>
                  <a:schemeClr val="tx1">
                    <a:lumMod val="75000"/>
                    <a:lumOff val="25000"/>
                  </a:schemeClr>
                </a:solidFill>
              </a:rPr>
              <a:t>parçası</a:t>
            </a:r>
            <a:r>
              <a:rPr lang="en-IE" dirty="0">
                <a:solidFill>
                  <a:schemeClr val="tx1">
                    <a:lumMod val="75000"/>
                    <a:lumOff val="25000"/>
                  </a:schemeClr>
                </a:solidFill>
              </a:rPr>
              <a:t> </a:t>
            </a:r>
            <a:r>
              <a:rPr lang="en-IE" dirty="0" err="1">
                <a:solidFill>
                  <a:schemeClr val="tx1">
                    <a:lumMod val="75000"/>
                    <a:lumOff val="25000"/>
                  </a:schemeClr>
                </a:solidFill>
              </a:rPr>
              <a:t>olarak</a:t>
            </a:r>
            <a:endParaRPr lang="en-IE" dirty="0">
              <a:solidFill>
                <a:schemeClr val="tx1">
                  <a:lumMod val="75000"/>
                  <a:lumOff val="25000"/>
                </a:schemeClr>
              </a:solidFill>
            </a:endParaRPr>
          </a:p>
          <a:p>
            <a:pPr marL="342900" indent="-342900">
              <a:lnSpc>
                <a:spcPct val="100000"/>
              </a:lnSpc>
              <a:spcBef>
                <a:spcPts val="0"/>
              </a:spcBef>
              <a:buFont typeface="Arial" pitchFamily="34" charset="0"/>
              <a:buChar char="•"/>
            </a:pPr>
            <a:r>
              <a:rPr lang="en-IE" dirty="0" err="1">
                <a:solidFill>
                  <a:schemeClr val="tx1">
                    <a:lumMod val="75000"/>
                    <a:lumOff val="25000"/>
                  </a:schemeClr>
                </a:solidFill>
              </a:rPr>
              <a:t>Profesyonel</a:t>
            </a:r>
            <a:r>
              <a:rPr lang="en-IE" dirty="0">
                <a:solidFill>
                  <a:schemeClr val="tx1">
                    <a:lumMod val="75000"/>
                    <a:lumOff val="25000"/>
                  </a:schemeClr>
                </a:solidFill>
              </a:rPr>
              <a:t> </a:t>
            </a:r>
            <a:r>
              <a:rPr lang="en-IE" dirty="0" err="1">
                <a:solidFill>
                  <a:schemeClr val="tx1">
                    <a:lumMod val="75000"/>
                    <a:lumOff val="25000"/>
                  </a:schemeClr>
                </a:solidFill>
              </a:rPr>
              <a:t>tesislere</a:t>
            </a:r>
            <a:r>
              <a:rPr lang="en-IE" dirty="0">
                <a:solidFill>
                  <a:schemeClr val="tx1">
                    <a:lumMod val="75000"/>
                    <a:lumOff val="25000"/>
                  </a:schemeClr>
                </a:solidFill>
              </a:rPr>
              <a:t> </a:t>
            </a:r>
            <a:r>
              <a:rPr lang="en-IE" dirty="0" err="1">
                <a:solidFill>
                  <a:schemeClr val="tx1">
                    <a:lumMod val="75000"/>
                    <a:lumOff val="25000"/>
                  </a:schemeClr>
                </a:solidFill>
              </a:rPr>
              <a:t>erişim</a:t>
            </a:r>
            <a:r>
              <a:rPr lang="en-IE" dirty="0">
                <a:solidFill>
                  <a:schemeClr val="tx1">
                    <a:lumMod val="75000"/>
                    <a:lumOff val="25000"/>
                  </a:schemeClr>
                </a:solidFill>
              </a:rPr>
              <a:t> </a:t>
            </a:r>
            <a:r>
              <a:rPr lang="en-IE" dirty="0" err="1">
                <a:solidFill>
                  <a:schemeClr val="tx1">
                    <a:lumMod val="75000"/>
                    <a:lumOff val="25000"/>
                  </a:schemeClr>
                </a:solidFill>
              </a:rPr>
              <a:t>yoluyla</a:t>
            </a:r>
            <a:endParaRPr lang="en-IE" dirty="0">
              <a:solidFill>
                <a:schemeClr val="tx1">
                  <a:lumMod val="75000"/>
                  <a:lumOff val="25000"/>
                </a:schemeClr>
              </a:solidFill>
            </a:endParaRPr>
          </a:p>
          <a:p>
            <a:pPr marL="342900" indent="-342900">
              <a:lnSpc>
                <a:spcPct val="100000"/>
              </a:lnSpc>
              <a:spcBef>
                <a:spcPts val="0"/>
              </a:spcBef>
              <a:buFont typeface="Arial" pitchFamily="34" charset="0"/>
              <a:buChar char="•"/>
            </a:pPr>
            <a:r>
              <a:rPr lang="en-IE" dirty="0" err="1">
                <a:solidFill>
                  <a:schemeClr val="tx1">
                    <a:lumMod val="75000"/>
                    <a:lumOff val="25000"/>
                  </a:schemeClr>
                </a:solidFill>
              </a:rPr>
              <a:t>Kaynaklara</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yeteneğe</a:t>
            </a:r>
            <a:r>
              <a:rPr lang="en-IE" dirty="0">
                <a:solidFill>
                  <a:schemeClr val="tx1">
                    <a:lumMod val="75000"/>
                    <a:lumOff val="25000"/>
                  </a:schemeClr>
                </a:solidFill>
              </a:rPr>
              <a:t> </a:t>
            </a:r>
            <a:r>
              <a:rPr lang="en-IE" dirty="0" err="1">
                <a:solidFill>
                  <a:schemeClr val="tx1">
                    <a:lumMod val="75000"/>
                    <a:lumOff val="25000"/>
                  </a:schemeClr>
                </a:solidFill>
              </a:rPr>
              <a:t>erişim</a:t>
            </a:r>
            <a:r>
              <a:rPr lang="en-IE" dirty="0">
                <a:solidFill>
                  <a:schemeClr val="tx1">
                    <a:lumMod val="75000"/>
                    <a:lumOff val="25000"/>
                  </a:schemeClr>
                </a:solidFill>
              </a:rPr>
              <a:t> </a:t>
            </a:r>
            <a:r>
              <a:rPr lang="en-IE" dirty="0" err="1">
                <a:solidFill>
                  <a:schemeClr val="tx1">
                    <a:lumMod val="75000"/>
                    <a:lumOff val="25000"/>
                  </a:schemeClr>
                </a:solidFill>
              </a:rPr>
              <a:t>sağlayın</a:t>
            </a:r>
            <a:r>
              <a:rPr lang="en-IE" dirty="0">
                <a:solidFill>
                  <a:schemeClr val="tx1">
                    <a:lumMod val="75000"/>
                    <a:lumOff val="25000"/>
                  </a:schemeClr>
                </a:solidFill>
              </a:rPr>
              <a:t> – </a:t>
            </a:r>
            <a:r>
              <a:rPr lang="en-IE" dirty="0" err="1">
                <a:solidFill>
                  <a:schemeClr val="tx1">
                    <a:lumMod val="75000"/>
                    <a:lumOff val="25000"/>
                  </a:schemeClr>
                </a:solidFill>
              </a:rPr>
              <a:t>örneğin</a:t>
            </a:r>
            <a:r>
              <a:rPr lang="en-IE" dirty="0">
                <a:solidFill>
                  <a:schemeClr val="tx1">
                    <a:lumMod val="75000"/>
                    <a:lumOff val="25000"/>
                  </a:schemeClr>
                </a:solidFill>
              </a:rPr>
              <a:t> </a:t>
            </a:r>
            <a:r>
              <a:rPr lang="en-IE" dirty="0" err="1">
                <a:solidFill>
                  <a:schemeClr val="tx1">
                    <a:lumMod val="75000"/>
                    <a:lumOff val="25000"/>
                  </a:schemeClr>
                </a:solidFill>
              </a:rPr>
              <a:t>yasal</a:t>
            </a:r>
            <a:r>
              <a:rPr lang="en-IE" dirty="0">
                <a:solidFill>
                  <a:schemeClr val="tx1">
                    <a:lumMod val="75000"/>
                    <a:lumOff val="25000"/>
                  </a:schemeClr>
                </a:solidFill>
              </a:rPr>
              <a:t> </a:t>
            </a:r>
            <a:r>
              <a:rPr lang="en-IE" dirty="0" err="1">
                <a:solidFill>
                  <a:schemeClr val="tx1">
                    <a:lumMod val="75000"/>
                    <a:lumOff val="25000"/>
                  </a:schemeClr>
                </a:solidFill>
              </a:rPr>
              <a:t>yardım</a:t>
            </a:r>
            <a:r>
              <a:rPr lang="en-IE" dirty="0">
                <a:solidFill>
                  <a:schemeClr val="tx1">
                    <a:lumMod val="75000"/>
                    <a:lumOff val="25000"/>
                  </a:schemeClr>
                </a:solidFill>
              </a:rPr>
              <a:t>.</a:t>
            </a:r>
            <a:endParaRPr lang="en-IE"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xmlns="" id="{7E8C954E-1B9D-4449-866A-F805484C0E69}"/>
              </a:ext>
            </a:extLst>
          </p:cNvPr>
          <p:cNvSpPr>
            <a:spLocks noGrp="1"/>
          </p:cNvSpPr>
          <p:nvPr>
            <p:ph type="body" sz="quarter" idx="15"/>
          </p:nvPr>
        </p:nvSpPr>
        <p:spPr>
          <a:xfrm>
            <a:off x="0" y="0"/>
            <a:ext cx="5540721" cy="697353"/>
          </a:xfrm>
          <a:solidFill>
            <a:srgbClr val="FDA81F"/>
          </a:solidFill>
        </p:spPr>
        <p:txBody>
          <a:bodyPr>
            <a:noAutofit/>
          </a:bodyPr>
          <a:lstStyle/>
          <a:p>
            <a:r>
              <a:rPr lang="en-IE" b="1" dirty="0" err="1">
                <a:solidFill>
                  <a:schemeClr val="tx1">
                    <a:lumMod val="75000"/>
                    <a:lumOff val="25000"/>
                  </a:schemeClr>
                </a:solidFill>
              </a:rPr>
              <a:t>İnkübatörler</a:t>
            </a:r>
            <a:r>
              <a:rPr lang="en-IE" b="1" dirty="0">
                <a:solidFill>
                  <a:schemeClr val="tx1">
                    <a:lumMod val="75000"/>
                    <a:lumOff val="25000"/>
                  </a:schemeClr>
                </a:solidFill>
              </a:rPr>
              <a:t> </a:t>
            </a:r>
            <a:r>
              <a:rPr lang="en-IE" b="1" dirty="0" err="1">
                <a:solidFill>
                  <a:schemeClr val="tx1">
                    <a:lumMod val="75000"/>
                    <a:lumOff val="25000"/>
                  </a:schemeClr>
                </a:solidFill>
              </a:rPr>
              <a:t>nedir</a:t>
            </a:r>
            <a:r>
              <a:rPr lang="en-IE" b="1" dirty="0">
                <a:solidFill>
                  <a:schemeClr val="tx1">
                    <a:lumMod val="75000"/>
                    <a:lumOff val="25000"/>
                  </a:schemeClr>
                </a:solidFill>
              </a:rPr>
              <a:t>?</a:t>
            </a:r>
            <a:endParaRPr lang="en-IE" b="1" dirty="0">
              <a:solidFill>
                <a:schemeClr val="tx1">
                  <a:lumMod val="75000"/>
                  <a:lumOff val="25000"/>
                </a:schemeClr>
              </a:solidFill>
            </a:endParaRPr>
          </a:p>
        </p:txBody>
      </p:sp>
      <p:pic>
        <p:nvPicPr>
          <p:cNvPr id="10" name="Picture Placeholder 9" descr="A picture containing text&#10;&#10;Description automatically generated">
            <a:extLst>
              <a:ext uri="{FF2B5EF4-FFF2-40B4-BE49-F238E27FC236}">
                <a16:creationId xmlns:a16="http://schemas.microsoft.com/office/drawing/2014/main" xmlns="" id="{4F1CD75F-DC98-459B-AA27-36968AC80F09}"/>
              </a:ext>
            </a:extLst>
          </p:cNvPr>
          <p:cNvPicPr>
            <a:picLocks noGrp="1" noChangeAspect="1"/>
          </p:cNvPicPr>
          <p:nvPr>
            <p:ph type="pic" sz="quarter" idx="10"/>
          </p:nvPr>
        </p:nvPicPr>
        <p:blipFill>
          <a:blip r:embed="rId2"/>
          <a:srcRect l="6462" r="6462"/>
          <a:stretch>
            <a:fillRect/>
          </a:stretch>
        </p:blipFill>
        <p:spPr/>
      </p:pic>
    </p:spTree>
    <p:extLst>
      <p:ext uri="{BB962C8B-B14F-4D97-AF65-F5344CB8AC3E}">
        <p14:creationId xmlns:p14="http://schemas.microsoft.com/office/powerpoint/2010/main" val="3903769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ext&#10;&#10;Description automatically generated">
            <a:extLst>
              <a:ext uri="{FF2B5EF4-FFF2-40B4-BE49-F238E27FC236}">
                <a16:creationId xmlns:a16="http://schemas.microsoft.com/office/drawing/2014/main" xmlns="" id="{347BBE69-0663-4957-89D2-81AAB69A944E}"/>
              </a:ext>
            </a:extLst>
          </p:cNvPr>
          <p:cNvPicPr>
            <a:picLocks noGrp="1" noChangeAspect="1"/>
          </p:cNvPicPr>
          <p:nvPr>
            <p:ph type="pic" sz="quarter" idx="10"/>
          </p:nvPr>
        </p:nvPicPr>
        <p:blipFill>
          <a:blip r:embed="rId2"/>
          <a:srcRect l="6462" r="6462"/>
          <a:stretch>
            <a:fillRect/>
          </a:stretch>
        </p:blipFill>
        <p:spPr/>
      </p:pic>
      <p:sp>
        <p:nvSpPr>
          <p:cNvPr id="6" name="Text Placeholder 5">
            <a:extLst>
              <a:ext uri="{FF2B5EF4-FFF2-40B4-BE49-F238E27FC236}">
                <a16:creationId xmlns:a16="http://schemas.microsoft.com/office/drawing/2014/main" xmlns="" id="{49EBD382-1B1E-4FE1-A2A0-C9307F4B23E4}"/>
              </a:ext>
            </a:extLst>
          </p:cNvPr>
          <p:cNvSpPr>
            <a:spLocks noGrp="1"/>
          </p:cNvSpPr>
          <p:nvPr>
            <p:ph type="body" sz="quarter" idx="14"/>
          </p:nvPr>
        </p:nvSpPr>
        <p:spPr>
          <a:xfrm>
            <a:off x="508178" y="997381"/>
            <a:ext cx="6453937" cy="4158567"/>
          </a:xfrm>
        </p:spPr>
        <p:txBody>
          <a:bodyPr/>
          <a:lstStyle/>
          <a:p>
            <a:pPr marL="457200" indent="-457200">
              <a:buFont typeface="+mj-lt"/>
              <a:buAutoNum type="arabicPeriod"/>
            </a:pPr>
            <a:r>
              <a:rPr lang="en-IE" dirty="0" err="1">
                <a:solidFill>
                  <a:schemeClr val="tx1">
                    <a:lumMod val="85000"/>
                    <a:lumOff val="15000"/>
                  </a:schemeClr>
                </a:solidFill>
              </a:rPr>
              <a:t>Destekleyici</a:t>
            </a:r>
            <a:r>
              <a:rPr lang="en-IE" dirty="0">
                <a:solidFill>
                  <a:schemeClr val="tx1">
                    <a:lumMod val="85000"/>
                    <a:lumOff val="15000"/>
                  </a:schemeClr>
                </a:solidFill>
              </a:rPr>
              <a:t> </a:t>
            </a:r>
            <a:r>
              <a:rPr lang="en-IE" dirty="0" err="1">
                <a:solidFill>
                  <a:schemeClr val="tx1">
                    <a:lumMod val="85000"/>
                    <a:lumOff val="15000"/>
                  </a:schemeClr>
                </a:solidFill>
              </a:rPr>
              <a:t>ve</a:t>
            </a:r>
            <a:r>
              <a:rPr lang="en-IE" dirty="0">
                <a:solidFill>
                  <a:schemeClr val="tx1">
                    <a:lumMod val="85000"/>
                    <a:lumOff val="15000"/>
                  </a:schemeClr>
                </a:solidFill>
              </a:rPr>
              <a:t> </a:t>
            </a:r>
            <a:r>
              <a:rPr lang="en-IE" dirty="0" err="1">
                <a:solidFill>
                  <a:schemeClr val="tx1">
                    <a:lumMod val="85000"/>
                    <a:lumOff val="15000"/>
                  </a:schemeClr>
                </a:solidFill>
              </a:rPr>
              <a:t>öğrenme</a:t>
            </a:r>
            <a:r>
              <a:rPr lang="en-IE" dirty="0">
                <a:solidFill>
                  <a:schemeClr val="tx1">
                    <a:lumMod val="85000"/>
                    <a:lumOff val="15000"/>
                  </a:schemeClr>
                </a:solidFill>
              </a:rPr>
              <a:t> </a:t>
            </a:r>
            <a:r>
              <a:rPr lang="en-IE" dirty="0" err="1">
                <a:solidFill>
                  <a:schemeClr val="tx1">
                    <a:lumMod val="85000"/>
                    <a:lumOff val="15000"/>
                  </a:schemeClr>
                </a:solidFill>
              </a:rPr>
              <a:t>ortamı</a:t>
            </a:r>
            <a:r>
              <a:rPr lang="en-IE" dirty="0">
                <a:solidFill>
                  <a:schemeClr val="tx1">
                    <a:lumMod val="85000"/>
                    <a:lumOff val="15000"/>
                  </a:schemeClr>
                </a:solidFill>
              </a:rPr>
              <a:t> – </a:t>
            </a:r>
            <a:r>
              <a:rPr lang="en-IE" dirty="0" err="1">
                <a:solidFill>
                  <a:schemeClr val="tx1">
                    <a:lumMod val="85000"/>
                    <a:lumOff val="15000"/>
                  </a:schemeClr>
                </a:solidFill>
              </a:rPr>
              <a:t>pazarlama</a:t>
            </a:r>
            <a:r>
              <a:rPr lang="en-IE" dirty="0">
                <a:solidFill>
                  <a:schemeClr val="tx1">
                    <a:lumMod val="85000"/>
                    <a:lumOff val="15000"/>
                  </a:schemeClr>
                </a:solidFill>
              </a:rPr>
              <a:t>, </a:t>
            </a:r>
            <a:r>
              <a:rPr lang="en-IE" dirty="0" err="1">
                <a:solidFill>
                  <a:schemeClr val="tx1">
                    <a:lumMod val="85000"/>
                    <a:lumOff val="15000"/>
                  </a:schemeClr>
                </a:solidFill>
              </a:rPr>
              <a:t>İş</a:t>
            </a:r>
            <a:r>
              <a:rPr lang="en-IE" dirty="0">
                <a:solidFill>
                  <a:schemeClr val="tx1">
                    <a:lumMod val="85000"/>
                    <a:lumOff val="15000"/>
                  </a:schemeClr>
                </a:solidFill>
              </a:rPr>
              <a:t> </a:t>
            </a:r>
            <a:r>
              <a:rPr lang="en-IE" dirty="0" err="1">
                <a:solidFill>
                  <a:schemeClr val="tx1">
                    <a:lumMod val="85000"/>
                    <a:lumOff val="15000"/>
                  </a:schemeClr>
                </a:solidFill>
              </a:rPr>
              <a:t>Planı</a:t>
            </a:r>
            <a:r>
              <a:rPr lang="en-IE" dirty="0">
                <a:solidFill>
                  <a:schemeClr val="tx1">
                    <a:lumMod val="85000"/>
                    <a:lumOff val="15000"/>
                  </a:schemeClr>
                </a:solidFill>
              </a:rPr>
              <a:t> </a:t>
            </a:r>
            <a:r>
              <a:rPr lang="en-IE" dirty="0" err="1">
                <a:solidFill>
                  <a:schemeClr val="tx1">
                    <a:lumMod val="85000"/>
                    <a:lumOff val="15000"/>
                  </a:schemeClr>
                </a:solidFill>
              </a:rPr>
              <a:t>geliştirme</a:t>
            </a:r>
            <a:r>
              <a:rPr lang="en-IE" dirty="0">
                <a:solidFill>
                  <a:schemeClr val="tx1">
                    <a:lumMod val="85000"/>
                    <a:lumOff val="15000"/>
                  </a:schemeClr>
                </a:solidFill>
              </a:rPr>
              <a:t>, BT, </a:t>
            </a:r>
            <a:r>
              <a:rPr lang="en-IE" dirty="0" err="1">
                <a:solidFill>
                  <a:schemeClr val="tx1">
                    <a:lumMod val="85000"/>
                    <a:lumOff val="15000"/>
                  </a:schemeClr>
                </a:solidFill>
              </a:rPr>
              <a:t>hükümet</a:t>
            </a:r>
            <a:r>
              <a:rPr lang="en-IE" dirty="0">
                <a:solidFill>
                  <a:schemeClr val="tx1">
                    <a:lumMod val="85000"/>
                    <a:lumOff val="15000"/>
                  </a:schemeClr>
                </a:solidFill>
              </a:rPr>
              <a:t> </a:t>
            </a:r>
            <a:r>
              <a:rPr lang="en-IE" dirty="0" err="1">
                <a:solidFill>
                  <a:schemeClr val="tx1">
                    <a:lumMod val="85000"/>
                    <a:lumOff val="15000"/>
                  </a:schemeClr>
                </a:solidFill>
              </a:rPr>
              <a:t>düzenlemeleri</a:t>
            </a:r>
            <a:r>
              <a:rPr lang="en-IE" dirty="0">
                <a:solidFill>
                  <a:schemeClr val="tx1">
                    <a:lumMod val="85000"/>
                    <a:lumOff val="15000"/>
                  </a:schemeClr>
                </a:solidFill>
              </a:rPr>
              <a:t>…</a:t>
            </a:r>
          </a:p>
          <a:p>
            <a:pPr marL="457200" indent="-457200">
              <a:buFont typeface="+mj-lt"/>
              <a:buAutoNum type="arabicPeriod"/>
            </a:pPr>
            <a:r>
              <a:rPr lang="en-IE" dirty="0" err="1">
                <a:solidFill>
                  <a:schemeClr val="tx1">
                    <a:lumMod val="85000"/>
                    <a:lumOff val="15000"/>
                  </a:schemeClr>
                </a:solidFill>
              </a:rPr>
              <a:t>Çalıştaylar</a:t>
            </a:r>
            <a:r>
              <a:rPr lang="en-IE" dirty="0">
                <a:solidFill>
                  <a:schemeClr val="tx1">
                    <a:lumMod val="85000"/>
                    <a:lumOff val="15000"/>
                  </a:schemeClr>
                </a:solidFill>
              </a:rPr>
              <a:t> </a:t>
            </a:r>
            <a:r>
              <a:rPr lang="en-IE" dirty="0" err="1">
                <a:solidFill>
                  <a:schemeClr val="tx1">
                    <a:lumMod val="85000"/>
                    <a:lumOff val="15000"/>
                  </a:schemeClr>
                </a:solidFill>
              </a:rPr>
              <a:t>ve</a:t>
            </a:r>
            <a:r>
              <a:rPr lang="en-IE" dirty="0">
                <a:solidFill>
                  <a:schemeClr val="tx1">
                    <a:lumMod val="85000"/>
                    <a:lumOff val="15000"/>
                  </a:schemeClr>
                </a:solidFill>
              </a:rPr>
              <a:t> </a:t>
            </a:r>
            <a:r>
              <a:rPr lang="en-IE" dirty="0" err="1">
                <a:solidFill>
                  <a:schemeClr val="tx1">
                    <a:lumMod val="85000"/>
                    <a:lumOff val="15000"/>
                  </a:schemeClr>
                </a:solidFill>
              </a:rPr>
              <a:t>programlar</a:t>
            </a:r>
            <a:r>
              <a:rPr lang="en-IE" dirty="0">
                <a:solidFill>
                  <a:schemeClr val="tx1">
                    <a:lumMod val="85000"/>
                    <a:lumOff val="15000"/>
                  </a:schemeClr>
                </a:solidFill>
              </a:rPr>
              <a:t> </a:t>
            </a:r>
            <a:r>
              <a:rPr lang="en-IE" dirty="0" err="1">
                <a:solidFill>
                  <a:schemeClr val="tx1">
                    <a:lumMod val="85000"/>
                    <a:lumOff val="15000"/>
                  </a:schemeClr>
                </a:solidFill>
              </a:rPr>
              <a:t>aracılığıyla</a:t>
            </a:r>
            <a:r>
              <a:rPr lang="en-IE" dirty="0">
                <a:solidFill>
                  <a:schemeClr val="tx1">
                    <a:lumMod val="85000"/>
                    <a:lumOff val="15000"/>
                  </a:schemeClr>
                </a:solidFill>
              </a:rPr>
              <a:t> </a:t>
            </a:r>
            <a:r>
              <a:rPr lang="en-IE" dirty="0" err="1">
                <a:solidFill>
                  <a:schemeClr val="tx1">
                    <a:lumMod val="85000"/>
                    <a:lumOff val="15000"/>
                  </a:schemeClr>
                </a:solidFill>
              </a:rPr>
              <a:t>entegrasyon</a:t>
            </a:r>
            <a:r>
              <a:rPr lang="en-IE" dirty="0">
                <a:solidFill>
                  <a:schemeClr val="tx1">
                    <a:lumMod val="85000"/>
                    <a:lumOff val="15000"/>
                  </a:schemeClr>
                </a:solidFill>
              </a:rPr>
              <a:t> </a:t>
            </a:r>
            <a:r>
              <a:rPr lang="en-IE" dirty="0" err="1">
                <a:solidFill>
                  <a:schemeClr val="tx1">
                    <a:lumMod val="85000"/>
                    <a:lumOff val="15000"/>
                  </a:schemeClr>
                </a:solidFill>
              </a:rPr>
              <a:t>ve</a:t>
            </a:r>
            <a:r>
              <a:rPr lang="en-IE" dirty="0">
                <a:solidFill>
                  <a:schemeClr val="tx1">
                    <a:lumMod val="85000"/>
                    <a:lumOff val="15000"/>
                  </a:schemeClr>
                </a:solidFill>
              </a:rPr>
              <a:t> </a:t>
            </a:r>
            <a:r>
              <a:rPr lang="en-IE" dirty="0" err="1">
                <a:solidFill>
                  <a:schemeClr val="tx1">
                    <a:lumMod val="85000"/>
                    <a:lumOff val="15000"/>
                  </a:schemeClr>
                </a:solidFill>
              </a:rPr>
              <a:t>öğrenme</a:t>
            </a:r>
            <a:r>
              <a:rPr lang="en-IE" dirty="0">
                <a:solidFill>
                  <a:schemeClr val="tx1">
                    <a:lumMod val="85000"/>
                    <a:lumOff val="15000"/>
                  </a:schemeClr>
                </a:solidFill>
              </a:rPr>
              <a:t> </a:t>
            </a:r>
            <a:r>
              <a:rPr lang="en-IE" dirty="0" err="1">
                <a:solidFill>
                  <a:schemeClr val="tx1">
                    <a:lumMod val="85000"/>
                    <a:lumOff val="15000"/>
                  </a:schemeClr>
                </a:solidFill>
              </a:rPr>
              <a:t>için</a:t>
            </a:r>
            <a:r>
              <a:rPr lang="en-IE" dirty="0">
                <a:solidFill>
                  <a:schemeClr val="tx1">
                    <a:lumMod val="85000"/>
                    <a:lumOff val="15000"/>
                  </a:schemeClr>
                </a:solidFill>
              </a:rPr>
              <a:t> </a:t>
            </a:r>
            <a:r>
              <a:rPr lang="en-IE" dirty="0" err="1">
                <a:solidFill>
                  <a:schemeClr val="tx1">
                    <a:lumMod val="85000"/>
                    <a:lumOff val="15000"/>
                  </a:schemeClr>
                </a:solidFill>
              </a:rPr>
              <a:t>bir</a:t>
            </a:r>
            <a:r>
              <a:rPr lang="en-IE" dirty="0">
                <a:solidFill>
                  <a:schemeClr val="tx1">
                    <a:lumMod val="85000"/>
                    <a:lumOff val="15000"/>
                  </a:schemeClr>
                </a:solidFill>
              </a:rPr>
              <a:t> </a:t>
            </a:r>
            <a:r>
              <a:rPr lang="en-IE" dirty="0" err="1">
                <a:solidFill>
                  <a:schemeClr val="tx1">
                    <a:lumMod val="85000"/>
                    <a:lumOff val="15000"/>
                  </a:schemeClr>
                </a:solidFill>
              </a:rPr>
              <a:t>alan</a:t>
            </a:r>
            <a:r>
              <a:rPr lang="en-IE" dirty="0">
                <a:solidFill>
                  <a:schemeClr val="tx1">
                    <a:lumMod val="85000"/>
                    <a:lumOff val="15000"/>
                  </a:schemeClr>
                </a:solidFill>
              </a:rPr>
              <a:t> </a:t>
            </a:r>
            <a:r>
              <a:rPr lang="en-IE" dirty="0" err="1">
                <a:solidFill>
                  <a:schemeClr val="tx1">
                    <a:lumMod val="85000"/>
                    <a:lumOff val="15000"/>
                  </a:schemeClr>
                </a:solidFill>
              </a:rPr>
              <a:t>sağlayın</a:t>
            </a:r>
            <a:r>
              <a:rPr lang="en-IE" dirty="0">
                <a:solidFill>
                  <a:schemeClr val="tx1">
                    <a:lumMod val="85000"/>
                    <a:lumOff val="15000"/>
                  </a:schemeClr>
                </a:solidFill>
              </a:rPr>
              <a:t>, </a:t>
            </a:r>
            <a:r>
              <a:rPr lang="en-IE" dirty="0" err="1">
                <a:solidFill>
                  <a:schemeClr val="tx1">
                    <a:lumMod val="85000"/>
                    <a:lumOff val="15000"/>
                  </a:schemeClr>
                </a:solidFill>
              </a:rPr>
              <a:t>örn</a:t>
            </a:r>
            <a:r>
              <a:rPr lang="en-IE" dirty="0">
                <a:solidFill>
                  <a:schemeClr val="tx1">
                    <a:lumMod val="85000"/>
                    <a:lumOff val="15000"/>
                  </a:schemeClr>
                </a:solidFill>
              </a:rPr>
              <a:t>. </a:t>
            </a:r>
            <a:r>
              <a:rPr lang="en-IE" dirty="0" err="1">
                <a:solidFill>
                  <a:schemeClr val="tx1">
                    <a:lumMod val="85000"/>
                    <a:lumOff val="15000"/>
                  </a:schemeClr>
                </a:solidFill>
              </a:rPr>
              <a:t>Ar-Ge</a:t>
            </a:r>
            <a:endParaRPr lang="en-IE" dirty="0">
              <a:solidFill>
                <a:schemeClr val="tx1">
                  <a:lumMod val="85000"/>
                  <a:lumOff val="15000"/>
                </a:schemeClr>
              </a:solidFill>
            </a:endParaRPr>
          </a:p>
          <a:p>
            <a:pPr marL="457200" indent="-457200">
              <a:buFont typeface="+mj-lt"/>
              <a:buAutoNum type="arabicPeriod"/>
            </a:pPr>
            <a:r>
              <a:rPr lang="en-IE" dirty="0" err="1">
                <a:solidFill>
                  <a:schemeClr val="tx1">
                    <a:lumMod val="85000"/>
                    <a:lumOff val="15000"/>
                  </a:schemeClr>
                </a:solidFill>
              </a:rPr>
              <a:t>Teknoloji</a:t>
            </a:r>
            <a:r>
              <a:rPr lang="en-IE" dirty="0">
                <a:solidFill>
                  <a:schemeClr val="tx1">
                    <a:lumMod val="85000"/>
                    <a:lumOff val="15000"/>
                  </a:schemeClr>
                </a:solidFill>
              </a:rPr>
              <a:t> </a:t>
            </a:r>
            <a:r>
              <a:rPr lang="en-IE" dirty="0" err="1">
                <a:solidFill>
                  <a:schemeClr val="tx1">
                    <a:lumMod val="85000"/>
                    <a:lumOff val="15000"/>
                  </a:schemeClr>
                </a:solidFill>
              </a:rPr>
              <a:t>transferi</a:t>
            </a:r>
            <a:r>
              <a:rPr lang="en-IE" dirty="0">
                <a:solidFill>
                  <a:schemeClr val="tx1">
                    <a:lumMod val="85000"/>
                    <a:lumOff val="15000"/>
                  </a:schemeClr>
                </a:solidFill>
              </a:rPr>
              <a:t> </a:t>
            </a:r>
            <a:r>
              <a:rPr lang="en-IE" dirty="0" err="1">
                <a:solidFill>
                  <a:schemeClr val="tx1">
                    <a:lumMod val="85000"/>
                    <a:lumOff val="15000"/>
                  </a:schemeClr>
                </a:solidFill>
              </a:rPr>
              <a:t>için</a:t>
            </a:r>
            <a:r>
              <a:rPr lang="en-IE" dirty="0">
                <a:solidFill>
                  <a:schemeClr val="tx1">
                    <a:lumMod val="85000"/>
                    <a:lumOff val="15000"/>
                  </a:schemeClr>
                </a:solidFill>
              </a:rPr>
              <a:t> </a:t>
            </a:r>
            <a:r>
              <a:rPr lang="en-IE" dirty="0" err="1">
                <a:solidFill>
                  <a:schemeClr val="tx1">
                    <a:lumMod val="85000"/>
                    <a:lumOff val="15000"/>
                  </a:schemeClr>
                </a:solidFill>
              </a:rPr>
              <a:t>fırsat</a:t>
            </a:r>
            <a:r>
              <a:rPr lang="en-IE" dirty="0">
                <a:solidFill>
                  <a:schemeClr val="tx1">
                    <a:lumMod val="85000"/>
                    <a:lumOff val="15000"/>
                  </a:schemeClr>
                </a:solidFill>
              </a:rPr>
              <a:t> </a:t>
            </a:r>
            <a:r>
              <a:rPr lang="en-IE" dirty="0" err="1">
                <a:solidFill>
                  <a:schemeClr val="tx1">
                    <a:lumMod val="85000"/>
                    <a:lumOff val="15000"/>
                  </a:schemeClr>
                </a:solidFill>
              </a:rPr>
              <a:t>yaratın</a:t>
            </a:r>
            <a:r>
              <a:rPr lang="en-IE" dirty="0">
                <a:solidFill>
                  <a:schemeClr val="tx1">
                    <a:lumMod val="85000"/>
                    <a:lumOff val="15000"/>
                  </a:schemeClr>
                </a:solidFill>
              </a:rPr>
              <a:t>.</a:t>
            </a:r>
          </a:p>
          <a:p>
            <a:pPr marL="457200" indent="-457200">
              <a:buFont typeface="+mj-lt"/>
              <a:buAutoNum type="arabicPeriod"/>
            </a:pPr>
            <a:r>
              <a:rPr lang="en-IE" dirty="0">
                <a:solidFill>
                  <a:schemeClr val="tx1">
                    <a:lumMod val="85000"/>
                    <a:lumOff val="15000"/>
                  </a:schemeClr>
                </a:solidFill>
              </a:rPr>
              <a:t>Size </a:t>
            </a:r>
            <a:r>
              <a:rPr lang="en-IE" dirty="0" err="1">
                <a:solidFill>
                  <a:schemeClr val="tx1">
                    <a:lumMod val="85000"/>
                    <a:lumOff val="15000"/>
                  </a:schemeClr>
                </a:solidFill>
              </a:rPr>
              <a:t>yardımcı</a:t>
            </a:r>
            <a:r>
              <a:rPr lang="en-IE" dirty="0">
                <a:solidFill>
                  <a:schemeClr val="tx1">
                    <a:lumMod val="85000"/>
                    <a:lumOff val="15000"/>
                  </a:schemeClr>
                </a:solidFill>
              </a:rPr>
              <a:t> </a:t>
            </a:r>
            <a:r>
              <a:rPr lang="en-IE" dirty="0" err="1">
                <a:solidFill>
                  <a:schemeClr val="tx1">
                    <a:lumMod val="85000"/>
                    <a:lumOff val="15000"/>
                  </a:schemeClr>
                </a:solidFill>
              </a:rPr>
              <a:t>olabilecek</a:t>
            </a:r>
            <a:r>
              <a:rPr lang="en-IE" dirty="0">
                <a:solidFill>
                  <a:schemeClr val="tx1">
                    <a:lumMod val="85000"/>
                    <a:lumOff val="15000"/>
                  </a:schemeClr>
                </a:solidFill>
              </a:rPr>
              <a:t> </a:t>
            </a:r>
            <a:r>
              <a:rPr lang="en-IE" dirty="0" err="1">
                <a:solidFill>
                  <a:schemeClr val="tx1">
                    <a:lumMod val="85000"/>
                    <a:lumOff val="15000"/>
                  </a:schemeClr>
                </a:solidFill>
              </a:rPr>
              <a:t>diğer</a:t>
            </a:r>
            <a:r>
              <a:rPr lang="en-IE" dirty="0">
                <a:solidFill>
                  <a:schemeClr val="tx1">
                    <a:lumMod val="85000"/>
                    <a:lumOff val="15000"/>
                  </a:schemeClr>
                </a:solidFill>
              </a:rPr>
              <a:t> </a:t>
            </a:r>
            <a:r>
              <a:rPr lang="en-IE" dirty="0" err="1">
                <a:solidFill>
                  <a:schemeClr val="tx1">
                    <a:lumMod val="85000"/>
                    <a:lumOff val="15000"/>
                  </a:schemeClr>
                </a:solidFill>
              </a:rPr>
              <a:t>şirketlerle</a:t>
            </a:r>
            <a:r>
              <a:rPr lang="en-IE" dirty="0">
                <a:solidFill>
                  <a:schemeClr val="tx1">
                    <a:lumMod val="85000"/>
                    <a:lumOff val="15000"/>
                  </a:schemeClr>
                </a:solidFill>
              </a:rPr>
              <a:t> </a:t>
            </a:r>
            <a:r>
              <a:rPr lang="en-IE" dirty="0" err="1">
                <a:solidFill>
                  <a:schemeClr val="tx1">
                    <a:lumMod val="85000"/>
                    <a:lumOff val="15000"/>
                  </a:schemeClr>
                </a:solidFill>
              </a:rPr>
              <a:t>sizi</a:t>
            </a:r>
            <a:r>
              <a:rPr lang="en-IE" dirty="0">
                <a:solidFill>
                  <a:schemeClr val="tx1">
                    <a:lumMod val="85000"/>
                    <a:lumOff val="15000"/>
                  </a:schemeClr>
                </a:solidFill>
              </a:rPr>
              <a:t> </a:t>
            </a:r>
            <a:r>
              <a:rPr lang="en-IE" dirty="0" err="1">
                <a:solidFill>
                  <a:schemeClr val="tx1">
                    <a:lumMod val="85000"/>
                    <a:lumOff val="15000"/>
                  </a:schemeClr>
                </a:solidFill>
              </a:rPr>
              <a:t>eşleştirebilir</a:t>
            </a:r>
            <a:endParaRPr lang="en-IE" dirty="0">
              <a:solidFill>
                <a:schemeClr val="tx1">
                  <a:lumMod val="85000"/>
                  <a:lumOff val="15000"/>
                </a:schemeClr>
              </a:solidFill>
            </a:endParaRPr>
          </a:p>
          <a:p>
            <a:pPr marL="457200" indent="-457200">
              <a:buFont typeface="+mj-lt"/>
              <a:buAutoNum type="arabicPeriod"/>
            </a:pPr>
            <a:r>
              <a:rPr lang="en-IE" dirty="0" err="1">
                <a:solidFill>
                  <a:schemeClr val="tx1">
                    <a:lumMod val="85000"/>
                    <a:lumOff val="15000"/>
                  </a:schemeClr>
                </a:solidFill>
              </a:rPr>
              <a:t>Yatırım</a:t>
            </a:r>
            <a:r>
              <a:rPr lang="en-IE" dirty="0">
                <a:solidFill>
                  <a:schemeClr val="tx1">
                    <a:lumMod val="85000"/>
                    <a:lumOff val="15000"/>
                  </a:schemeClr>
                </a:solidFill>
              </a:rPr>
              <a:t> </a:t>
            </a:r>
            <a:r>
              <a:rPr lang="en-IE" dirty="0" err="1">
                <a:solidFill>
                  <a:schemeClr val="tx1">
                    <a:lumMod val="85000"/>
                    <a:lumOff val="15000"/>
                  </a:schemeClr>
                </a:solidFill>
              </a:rPr>
              <a:t>fırsatları</a:t>
            </a:r>
            <a:r>
              <a:rPr lang="en-IE" dirty="0">
                <a:solidFill>
                  <a:schemeClr val="tx1">
                    <a:lumMod val="85000"/>
                    <a:lumOff val="15000"/>
                  </a:schemeClr>
                </a:solidFill>
              </a:rPr>
              <a:t> </a:t>
            </a:r>
            <a:r>
              <a:rPr lang="en-IE" dirty="0" err="1">
                <a:solidFill>
                  <a:schemeClr val="tx1">
                    <a:lumMod val="85000"/>
                    <a:lumOff val="15000"/>
                  </a:schemeClr>
                </a:solidFill>
              </a:rPr>
              <a:t>yaratın</a:t>
            </a:r>
            <a:r>
              <a:rPr lang="en-IE" dirty="0">
                <a:solidFill>
                  <a:schemeClr val="tx1">
                    <a:lumMod val="85000"/>
                    <a:lumOff val="15000"/>
                  </a:schemeClr>
                </a:solidFill>
              </a:rPr>
              <a:t> </a:t>
            </a:r>
            <a:r>
              <a:rPr lang="en-IE" dirty="0" err="1">
                <a:solidFill>
                  <a:schemeClr val="tx1">
                    <a:lumMod val="85000"/>
                    <a:lumOff val="15000"/>
                  </a:schemeClr>
                </a:solidFill>
              </a:rPr>
              <a:t>ve</a:t>
            </a:r>
            <a:r>
              <a:rPr lang="en-IE" dirty="0">
                <a:solidFill>
                  <a:schemeClr val="tx1">
                    <a:lumMod val="85000"/>
                    <a:lumOff val="15000"/>
                  </a:schemeClr>
                </a:solidFill>
              </a:rPr>
              <a:t> </a:t>
            </a:r>
            <a:r>
              <a:rPr lang="en-IE" dirty="0" err="1">
                <a:solidFill>
                  <a:schemeClr val="tx1">
                    <a:lumMod val="85000"/>
                    <a:lumOff val="15000"/>
                  </a:schemeClr>
                </a:solidFill>
              </a:rPr>
              <a:t>değerlendirin</a:t>
            </a:r>
            <a:endParaRPr lang="en-IE" dirty="0">
              <a:solidFill>
                <a:schemeClr val="tx1">
                  <a:lumMod val="85000"/>
                  <a:lumOff val="15000"/>
                </a:schemeClr>
              </a:solidFill>
            </a:endParaRPr>
          </a:p>
          <a:p>
            <a:pPr marL="457200" indent="-457200">
              <a:buFont typeface="+mj-lt"/>
              <a:buAutoNum type="arabicPeriod"/>
            </a:pPr>
            <a:r>
              <a:rPr lang="en-IE" dirty="0" err="1">
                <a:solidFill>
                  <a:schemeClr val="tx1">
                    <a:lumMod val="85000"/>
                    <a:lumOff val="15000"/>
                  </a:schemeClr>
                </a:solidFill>
              </a:rPr>
              <a:t>Fakülte-Sanayi</a:t>
            </a:r>
            <a:r>
              <a:rPr lang="en-IE" dirty="0">
                <a:solidFill>
                  <a:schemeClr val="tx1">
                    <a:lumMod val="85000"/>
                    <a:lumOff val="15000"/>
                  </a:schemeClr>
                </a:solidFill>
              </a:rPr>
              <a:t> </a:t>
            </a:r>
            <a:r>
              <a:rPr lang="en-IE" dirty="0" err="1">
                <a:solidFill>
                  <a:schemeClr val="tx1">
                    <a:lumMod val="85000"/>
                    <a:lumOff val="15000"/>
                  </a:schemeClr>
                </a:solidFill>
              </a:rPr>
              <a:t>işbirliğini</a:t>
            </a:r>
            <a:r>
              <a:rPr lang="en-IE" dirty="0">
                <a:solidFill>
                  <a:schemeClr val="tx1">
                    <a:lumMod val="85000"/>
                    <a:lumOff val="15000"/>
                  </a:schemeClr>
                </a:solidFill>
              </a:rPr>
              <a:t> </a:t>
            </a:r>
            <a:r>
              <a:rPr lang="en-IE" dirty="0" err="1">
                <a:solidFill>
                  <a:schemeClr val="tx1">
                    <a:lumMod val="85000"/>
                    <a:lumOff val="15000"/>
                  </a:schemeClr>
                </a:solidFill>
              </a:rPr>
              <a:t>sağlamak</a:t>
            </a:r>
            <a:endParaRPr lang="en-IE" dirty="0">
              <a:solidFill>
                <a:schemeClr val="tx1">
                  <a:lumMod val="85000"/>
                  <a:lumOff val="15000"/>
                </a:schemeClr>
              </a:solidFill>
            </a:endParaRPr>
          </a:p>
          <a:p>
            <a:pPr marL="457200" indent="-457200">
              <a:buFont typeface="+mj-lt"/>
              <a:buAutoNum type="arabicPeriod"/>
            </a:pPr>
            <a:r>
              <a:rPr lang="en-IE" dirty="0" err="1">
                <a:solidFill>
                  <a:schemeClr val="tx1">
                    <a:lumMod val="85000"/>
                    <a:lumOff val="15000"/>
                  </a:schemeClr>
                </a:solidFill>
              </a:rPr>
              <a:t>Tesislere</a:t>
            </a:r>
            <a:r>
              <a:rPr lang="en-IE" dirty="0">
                <a:solidFill>
                  <a:schemeClr val="tx1">
                    <a:lumMod val="85000"/>
                    <a:lumOff val="15000"/>
                  </a:schemeClr>
                </a:solidFill>
              </a:rPr>
              <a:t> </a:t>
            </a:r>
            <a:r>
              <a:rPr lang="en-IE" dirty="0" err="1">
                <a:solidFill>
                  <a:schemeClr val="tx1">
                    <a:lumMod val="85000"/>
                    <a:lumOff val="15000"/>
                  </a:schemeClr>
                </a:solidFill>
              </a:rPr>
              <a:t>erişim</a:t>
            </a:r>
            <a:endParaRPr lang="en-IE" dirty="0">
              <a:solidFill>
                <a:schemeClr val="tx1">
                  <a:lumMod val="85000"/>
                  <a:lumOff val="15000"/>
                </a:schemeClr>
              </a:solidFill>
            </a:endParaRPr>
          </a:p>
          <a:p>
            <a:pPr marL="457200" indent="-457200">
              <a:buFont typeface="+mj-lt"/>
              <a:buAutoNum type="arabicPeriod"/>
            </a:pPr>
            <a:r>
              <a:rPr lang="en-IE" dirty="0" err="1">
                <a:solidFill>
                  <a:schemeClr val="tx1">
                    <a:lumMod val="85000"/>
                    <a:lumOff val="15000"/>
                  </a:schemeClr>
                </a:solidFill>
              </a:rPr>
              <a:t>Hibeler</a:t>
            </a:r>
            <a:r>
              <a:rPr lang="en-IE" dirty="0">
                <a:solidFill>
                  <a:schemeClr val="tx1">
                    <a:lumMod val="85000"/>
                    <a:lumOff val="15000"/>
                  </a:schemeClr>
                </a:solidFill>
              </a:rPr>
              <a:t>, </a:t>
            </a:r>
            <a:r>
              <a:rPr lang="en-IE" dirty="0" err="1">
                <a:solidFill>
                  <a:schemeClr val="tx1">
                    <a:lumMod val="85000"/>
                    <a:lumOff val="15000"/>
                  </a:schemeClr>
                </a:solidFill>
              </a:rPr>
              <a:t>fonlar</a:t>
            </a:r>
            <a:r>
              <a:rPr lang="en-IE" dirty="0">
                <a:solidFill>
                  <a:schemeClr val="tx1">
                    <a:lumMod val="85000"/>
                    <a:lumOff val="15000"/>
                  </a:schemeClr>
                </a:solidFill>
              </a:rPr>
              <a:t> </a:t>
            </a:r>
            <a:r>
              <a:rPr lang="en-IE" dirty="0" err="1">
                <a:solidFill>
                  <a:schemeClr val="tx1">
                    <a:lumMod val="85000"/>
                    <a:lumOff val="15000"/>
                  </a:schemeClr>
                </a:solidFill>
              </a:rPr>
              <a:t>ve</a:t>
            </a:r>
            <a:r>
              <a:rPr lang="en-IE" dirty="0">
                <a:solidFill>
                  <a:schemeClr val="tx1">
                    <a:lumMod val="85000"/>
                    <a:lumOff val="15000"/>
                  </a:schemeClr>
                </a:solidFill>
              </a:rPr>
              <a:t> </a:t>
            </a:r>
            <a:r>
              <a:rPr lang="en-IE" dirty="0" err="1">
                <a:solidFill>
                  <a:schemeClr val="tx1">
                    <a:lumMod val="85000"/>
                    <a:lumOff val="15000"/>
                  </a:schemeClr>
                </a:solidFill>
              </a:rPr>
              <a:t>ödüller</a:t>
            </a:r>
            <a:r>
              <a:rPr lang="en-IE" dirty="0">
                <a:solidFill>
                  <a:schemeClr val="tx1">
                    <a:lumMod val="85000"/>
                    <a:lumOff val="15000"/>
                  </a:schemeClr>
                </a:solidFill>
              </a:rPr>
              <a:t> </a:t>
            </a:r>
            <a:r>
              <a:rPr lang="en-IE" dirty="0" err="1">
                <a:solidFill>
                  <a:schemeClr val="tx1">
                    <a:lumMod val="85000"/>
                    <a:lumOff val="15000"/>
                  </a:schemeClr>
                </a:solidFill>
              </a:rPr>
              <a:t>için</a:t>
            </a:r>
            <a:r>
              <a:rPr lang="en-IE" dirty="0">
                <a:solidFill>
                  <a:schemeClr val="tx1">
                    <a:lumMod val="85000"/>
                    <a:lumOff val="15000"/>
                  </a:schemeClr>
                </a:solidFill>
              </a:rPr>
              <a:t> </a:t>
            </a:r>
            <a:r>
              <a:rPr lang="en-IE" dirty="0" err="1">
                <a:solidFill>
                  <a:schemeClr val="tx1">
                    <a:lumMod val="85000"/>
                    <a:lumOff val="15000"/>
                  </a:schemeClr>
                </a:solidFill>
              </a:rPr>
              <a:t>başvuruda</a:t>
            </a:r>
            <a:r>
              <a:rPr lang="en-IE" dirty="0">
                <a:solidFill>
                  <a:schemeClr val="tx1">
                    <a:lumMod val="85000"/>
                    <a:lumOff val="15000"/>
                  </a:schemeClr>
                </a:solidFill>
              </a:rPr>
              <a:t> </a:t>
            </a:r>
            <a:r>
              <a:rPr lang="en-IE" dirty="0" err="1">
                <a:solidFill>
                  <a:schemeClr val="tx1">
                    <a:lumMod val="85000"/>
                    <a:lumOff val="15000"/>
                  </a:schemeClr>
                </a:solidFill>
              </a:rPr>
              <a:t>yardımcı</a:t>
            </a:r>
            <a:r>
              <a:rPr lang="en-IE" dirty="0">
                <a:solidFill>
                  <a:schemeClr val="tx1">
                    <a:lumMod val="85000"/>
                    <a:lumOff val="15000"/>
                  </a:schemeClr>
                </a:solidFill>
              </a:rPr>
              <a:t> </a:t>
            </a:r>
            <a:r>
              <a:rPr lang="en-IE" dirty="0" err="1">
                <a:solidFill>
                  <a:schemeClr val="tx1">
                    <a:lumMod val="85000"/>
                    <a:lumOff val="15000"/>
                  </a:schemeClr>
                </a:solidFill>
              </a:rPr>
              <a:t>olun</a:t>
            </a:r>
            <a:endParaRPr lang="en-IE" dirty="0">
              <a:solidFill>
                <a:schemeClr val="tx1">
                  <a:lumMod val="85000"/>
                  <a:lumOff val="15000"/>
                </a:schemeClr>
              </a:solidFill>
            </a:endParaRPr>
          </a:p>
        </p:txBody>
      </p:sp>
      <p:sp>
        <p:nvSpPr>
          <p:cNvPr id="12" name="Text Placeholder 6">
            <a:extLst>
              <a:ext uri="{FF2B5EF4-FFF2-40B4-BE49-F238E27FC236}">
                <a16:creationId xmlns:a16="http://schemas.microsoft.com/office/drawing/2014/main" xmlns="" id="{320F8861-FB96-4E4B-867F-FAD40CB41726}"/>
              </a:ext>
            </a:extLst>
          </p:cNvPr>
          <p:cNvSpPr txBox="1">
            <a:spLocks/>
          </p:cNvSpPr>
          <p:nvPr/>
        </p:nvSpPr>
        <p:spPr>
          <a:xfrm>
            <a:off x="0" y="0"/>
            <a:ext cx="5871411" cy="697353"/>
          </a:xfrm>
          <a:prstGeom prst="rect">
            <a:avLst/>
          </a:prstGeom>
          <a:solidFill>
            <a:srgbClr val="FDA81F"/>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err="1">
                <a:solidFill>
                  <a:schemeClr val="tx1">
                    <a:lumMod val="75000"/>
                    <a:lumOff val="25000"/>
                  </a:schemeClr>
                </a:solidFill>
              </a:rPr>
              <a:t>İnkübatörler</a:t>
            </a:r>
            <a:r>
              <a:rPr lang="en-IE" b="1" dirty="0">
                <a:solidFill>
                  <a:schemeClr val="tx1">
                    <a:lumMod val="75000"/>
                    <a:lumOff val="25000"/>
                  </a:schemeClr>
                </a:solidFill>
              </a:rPr>
              <a:t> ne </a:t>
            </a:r>
            <a:r>
              <a:rPr lang="en-IE" b="1" dirty="0" err="1">
                <a:solidFill>
                  <a:schemeClr val="tx1">
                    <a:lumMod val="75000"/>
                    <a:lumOff val="25000"/>
                  </a:schemeClr>
                </a:solidFill>
              </a:rPr>
              <a:t>sağlar</a:t>
            </a:r>
            <a:r>
              <a:rPr lang="en-IE" b="1" dirty="0">
                <a:solidFill>
                  <a:schemeClr val="tx1">
                    <a:lumMod val="75000"/>
                    <a:lumOff val="25000"/>
                  </a:schemeClr>
                </a:solidFill>
              </a:rPr>
              <a:t>?</a:t>
            </a:r>
            <a:endParaRPr lang="en-IE" b="1" dirty="0">
              <a:solidFill>
                <a:schemeClr val="tx1">
                  <a:lumMod val="75000"/>
                  <a:lumOff val="25000"/>
                </a:schemeClr>
              </a:solidFill>
            </a:endParaRPr>
          </a:p>
        </p:txBody>
      </p:sp>
    </p:spTree>
    <p:extLst>
      <p:ext uri="{BB962C8B-B14F-4D97-AF65-F5344CB8AC3E}">
        <p14:creationId xmlns:p14="http://schemas.microsoft.com/office/powerpoint/2010/main" val="29757807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wearing a mask&#10;&#10;Description automatically generated with low confidence">
            <a:extLst>
              <a:ext uri="{FF2B5EF4-FFF2-40B4-BE49-F238E27FC236}">
                <a16:creationId xmlns:a16="http://schemas.microsoft.com/office/drawing/2014/main" xmlns="" id="{2C00AA6F-F4B6-4E74-8A71-A30DE1D662FB}"/>
              </a:ext>
            </a:extLst>
          </p:cNvPr>
          <p:cNvPicPr>
            <a:picLocks noGrp="1" noChangeAspect="1"/>
          </p:cNvPicPr>
          <p:nvPr>
            <p:ph type="pic" sz="quarter" idx="10"/>
          </p:nvPr>
        </p:nvPicPr>
        <p:blipFill>
          <a:blip r:embed="rId2"/>
          <a:srcRect t="3991" b="3991"/>
          <a:stretch>
            <a:fillRect/>
          </a:stretch>
        </p:blipFill>
        <p:spPr/>
      </p:pic>
      <p:sp>
        <p:nvSpPr>
          <p:cNvPr id="6" name="Text Placeholder 5">
            <a:extLst>
              <a:ext uri="{FF2B5EF4-FFF2-40B4-BE49-F238E27FC236}">
                <a16:creationId xmlns:a16="http://schemas.microsoft.com/office/drawing/2014/main" xmlns="" id="{8A18188A-2FAC-4587-8D84-3A9C87D63EBD}"/>
              </a:ext>
            </a:extLst>
          </p:cNvPr>
          <p:cNvSpPr>
            <a:spLocks noGrp="1"/>
          </p:cNvSpPr>
          <p:nvPr>
            <p:ph type="body" sz="quarter" idx="13"/>
          </p:nvPr>
        </p:nvSpPr>
        <p:spPr>
          <a:xfrm rot="16200000">
            <a:off x="8017237" y="2538549"/>
            <a:ext cx="6953341" cy="1327603"/>
          </a:xfrm>
        </p:spPr>
        <p:txBody>
          <a:bodyPr/>
          <a:lstStyle/>
          <a:p>
            <a:r>
              <a:rPr lang="en-IE" dirty="0"/>
              <a:t>HOŞGELDİNİZ</a:t>
            </a:r>
          </a:p>
        </p:txBody>
      </p:sp>
      <p:sp>
        <p:nvSpPr>
          <p:cNvPr id="9" name="Text Placeholder 7">
            <a:extLst>
              <a:ext uri="{FF2B5EF4-FFF2-40B4-BE49-F238E27FC236}">
                <a16:creationId xmlns:a16="http://schemas.microsoft.com/office/drawing/2014/main" xmlns="" id="{09361FFD-4E92-42D1-8FD9-82942C0B2394}"/>
              </a:ext>
            </a:extLst>
          </p:cNvPr>
          <p:cNvSpPr txBox="1">
            <a:spLocks/>
          </p:cNvSpPr>
          <p:nvPr/>
        </p:nvSpPr>
        <p:spPr>
          <a:xfrm>
            <a:off x="634925" y="166924"/>
            <a:ext cx="4461735" cy="697353"/>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b="1" dirty="0">
                <a:solidFill>
                  <a:srgbClr val="E48E02"/>
                </a:solidFill>
              </a:rPr>
              <a:t>Overview of all 6 Modules	</a:t>
            </a:r>
          </a:p>
        </p:txBody>
      </p:sp>
      <p:sp>
        <p:nvSpPr>
          <p:cNvPr id="10" name="Text Placeholder 6">
            <a:extLst>
              <a:ext uri="{FF2B5EF4-FFF2-40B4-BE49-F238E27FC236}">
                <a16:creationId xmlns:a16="http://schemas.microsoft.com/office/drawing/2014/main" xmlns="" id="{C0DF9D52-F2C8-4EDD-8164-1AF07D38B111}"/>
              </a:ext>
            </a:extLst>
          </p:cNvPr>
          <p:cNvSpPr>
            <a:spLocks noGrp="1"/>
          </p:cNvSpPr>
          <p:nvPr>
            <p:ph type="body" sz="quarter" idx="14"/>
          </p:nvPr>
        </p:nvSpPr>
        <p:spPr>
          <a:xfrm>
            <a:off x="249340" y="784225"/>
            <a:ext cx="5300434" cy="4158567"/>
          </a:xfrm>
        </p:spPr>
        <p:txBody>
          <a:bodyPr/>
          <a:lstStyle/>
          <a:p>
            <a:r>
              <a:rPr lang="en-IE" sz="2300" b="1" dirty="0" err="1">
                <a:solidFill>
                  <a:schemeClr val="accent2"/>
                </a:solidFill>
              </a:rPr>
              <a:t>Modül</a:t>
            </a:r>
            <a:r>
              <a:rPr lang="en-IE" sz="2300" b="1" dirty="0">
                <a:solidFill>
                  <a:schemeClr val="accent2"/>
                </a:solidFill>
              </a:rPr>
              <a:t> 1 </a:t>
            </a:r>
            <a:r>
              <a:rPr lang="en-IE" sz="2300" dirty="0" err="1">
                <a:solidFill>
                  <a:schemeClr val="tx1">
                    <a:lumMod val="75000"/>
                    <a:lumOff val="25000"/>
                  </a:schemeClr>
                </a:solidFill>
              </a:rPr>
              <a:t>Dijital</a:t>
            </a:r>
            <a:r>
              <a:rPr lang="en-IE" sz="2300" dirty="0">
                <a:solidFill>
                  <a:schemeClr val="tx1">
                    <a:lumMod val="75000"/>
                    <a:lumOff val="25000"/>
                  </a:schemeClr>
                </a:solidFill>
              </a:rPr>
              <a:t> </a:t>
            </a:r>
            <a:r>
              <a:rPr lang="en-IE" sz="2300" dirty="0" err="1">
                <a:solidFill>
                  <a:schemeClr val="tx1">
                    <a:lumMod val="75000"/>
                    <a:lumOff val="25000"/>
                  </a:schemeClr>
                </a:solidFill>
              </a:rPr>
              <a:t>Sosyal</a:t>
            </a:r>
            <a:r>
              <a:rPr lang="en-IE" sz="2300" dirty="0">
                <a:solidFill>
                  <a:schemeClr val="tx1">
                    <a:lumMod val="75000"/>
                    <a:lumOff val="25000"/>
                  </a:schemeClr>
                </a:solidFill>
              </a:rPr>
              <a:t> </a:t>
            </a:r>
            <a:r>
              <a:rPr lang="en-IE" sz="2300" dirty="0" err="1">
                <a:solidFill>
                  <a:schemeClr val="tx1">
                    <a:lumMod val="75000"/>
                    <a:lumOff val="25000"/>
                  </a:schemeClr>
                </a:solidFill>
              </a:rPr>
              <a:t>İnovasyon</a:t>
            </a:r>
            <a:r>
              <a:rPr lang="en-IE" sz="2300" dirty="0">
                <a:solidFill>
                  <a:schemeClr val="tx1">
                    <a:lumMod val="75000"/>
                    <a:lumOff val="25000"/>
                  </a:schemeClr>
                </a:solidFill>
              </a:rPr>
              <a:t> </a:t>
            </a:r>
            <a:r>
              <a:rPr lang="en-IE" sz="2300" dirty="0" err="1">
                <a:solidFill>
                  <a:schemeClr val="tx1">
                    <a:lumMod val="75000"/>
                    <a:lumOff val="25000"/>
                  </a:schemeClr>
                </a:solidFill>
              </a:rPr>
              <a:t>Giriş</a:t>
            </a:r>
            <a:r>
              <a:rPr lang="en-IE" sz="2300" dirty="0">
                <a:solidFill>
                  <a:schemeClr val="tx1">
                    <a:lumMod val="75000"/>
                    <a:lumOff val="25000"/>
                  </a:schemeClr>
                </a:solidFill>
              </a:rPr>
              <a:t> - </a:t>
            </a:r>
            <a:r>
              <a:rPr lang="en-IE" sz="2300" dirty="0" err="1">
                <a:solidFill>
                  <a:schemeClr val="tx1">
                    <a:lumMod val="75000"/>
                    <a:lumOff val="25000"/>
                  </a:schemeClr>
                </a:solidFill>
              </a:rPr>
              <a:t>teknoloji</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a:t>
            </a:r>
            <a:r>
              <a:rPr lang="en-IE" sz="2300" dirty="0" err="1">
                <a:solidFill>
                  <a:schemeClr val="tx1">
                    <a:lumMod val="75000"/>
                    <a:lumOff val="25000"/>
                  </a:schemeClr>
                </a:solidFill>
              </a:rPr>
              <a:t>yeni</a:t>
            </a:r>
            <a:r>
              <a:rPr lang="en-IE" sz="2300" dirty="0">
                <a:solidFill>
                  <a:schemeClr val="tx1">
                    <a:lumMod val="75000"/>
                    <a:lumOff val="25000"/>
                  </a:schemeClr>
                </a:solidFill>
              </a:rPr>
              <a:t> </a:t>
            </a:r>
            <a:r>
              <a:rPr lang="en-IE" sz="2300" dirty="0" err="1">
                <a:solidFill>
                  <a:schemeClr val="tx1">
                    <a:lumMod val="75000"/>
                    <a:lumOff val="25000"/>
                  </a:schemeClr>
                </a:solidFill>
              </a:rPr>
              <a:t>medyanın</a:t>
            </a:r>
            <a:r>
              <a:rPr lang="en-IE" sz="2300" dirty="0">
                <a:solidFill>
                  <a:schemeClr val="tx1">
                    <a:lumMod val="75000"/>
                    <a:lumOff val="25000"/>
                  </a:schemeClr>
                </a:solidFill>
              </a:rPr>
              <a:t> </a:t>
            </a:r>
            <a:r>
              <a:rPr lang="en-IE" sz="2300" dirty="0" err="1">
                <a:solidFill>
                  <a:schemeClr val="tx1">
                    <a:lumMod val="75000"/>
                    <a:lumOff val="25000"/>
                  </a:schemeClr>
                </a:solidFill>
              </a:rPr>
              <a:t>kesişimindeki</a:t>
            </a:r>
            <a:r>
              <a:rPr lang="en-IE" sz="2300" dirty="0">
                <a:solidFill>
                  <a:schemeClr val="tx1">
                    <a:lumMod val="75000"/>
                    <a:lumOff val="25000"/>
                  </a:schemeClr>
                </a:solidFill>
              </a:rPr>
              <a:t> </a:t>
            </a:r>
            <a:r>
              <a:rPr lang="en-IE" sz="2300" dirty="0" err="1">
                <a:solidFill>
                  <a:schemeClr val="tx1">
                    <a:lumMod val="75000"/>
                    <a:lumOff val="25000"/>
                  </a:schemeClr>
                </a:solidFill>
              </a:rPr>
              <a:t>potansiyel</a:t>
            </a:r>
            <a:endParaRPr lang="en-IE" sz="2300" dirty="0">
              <a:solidFill>
                <a:schemeClr val="tx1">
                  <a:lumMod val="75000"/>
                  <a:lumOff val="25000"/>
                </a:schemeClr>
              </a:solidFill>
            </a:endParaRPr>
          </a:p>
          <a:p>
            <a:r>
              <a:rPr lang="en-IE" sz="2300" b="1" dirty="0" err="1">
                <a:solidFill>
                  <a:schemeClr val="accent2"/>
                </a:solidFill>
              </a:rPr>
              <a:t>Modül</a:t>
            </a:r>
            <a:r>
              <a:rPr lang="en-IE" sz="2300" b="1" dirty="0">
                <a:solidFill>
                  <a:schemeClr val="accent2"/>
                </a:solidFill>
              </a:rPr>
              <a:t> 2 </a:t>
            </a:r>
            <a:r>
              <a:rPr lang="en-IE" sz="2300" dirty="0" err="1">
                <a:solidFill>
                  <a:schemeClr val="tx1">
                    <a:lumMod val="75000"/>
                    <a:lumOff val="25000"/>
                  </a:schemeClr>
                </a:solidFill>
              </a:rPr>
              <a:t>Gençler</a:t>
            </a:r>
            <a:r>
              <a:rPr lang="en-IE" sz="2300" dirty="0">
                <a:solidFill>
                  <a:schemeClr val="tx1">
                    <a:lumMod val="75000"/>
                    <a:lumOff val="25000"/>
                  </a:schemeClr>
                </a:solidFill>
              </a:rPr>
              <a:t> </a:t>
            </a:r>
            <a:r>
              <a:rPr lang="en-IE" sz="2300" dirty="0" err="1">
                <a:solidFill>
                  <a:schemeClr val="tx1">
                    <a:lumMod val="75000"/>
                    <a:lumOff val="25000"/>
                  </a:schemeClr>
                </a:solidFill>
              </a:rPr>
              <a:t>için</a:t>
            </a:r>
            <a:r>
              <a:rPr lang="en-IE" sz="2300" dirty="0">
                <a:solidFill>
                  <a:schemeClr val="tx1">
                    <a:lumMod val="75000"/>
                    <a:lumOff val="25000"/>
                  </a:schemeClr>
                </a:solidFill>
              </a:rPr>
              <a:t> </a:t>
            </a:r>
            <a:r>
              <a:rPr lang="en-IE" sz="2300" dirty="0" err="1">
                <a:solidFill>
                  <a:schemeClr val="tx1">
                    <a:lumMod val="75000"/>
                    <a:lumOff val="25000"/>
                  </a:schemeClr>
                </a:solidFill>
              </a:rPr>
              <a:t>fırsatlar</a:t>
            </a:r>
            <a:r>
              <a:rPr lang="en-IE" sz="2300" dirty="0">
                <a:solidFill>
                  <a:schemeClr val="tx1">
                    <a:lumMod val="75000"/>
                    <a:lumOff val="25000"/>
                  </a:schemeClr>
                </a:solidFill>
              </a:rPr>
              <a:t> </a:t>
            </a:r>
            <a:r>
              <a:rPr lang="en-IE" sz="2300" dirty="0" err="1">
                <a:solidFill>
                  <a:schemeClr val="tx1">
                    <a:lumMod val="75000"/>
                    <a:lumOff val="25000"/>
                  </a:schemeClr>
                </a:solidFill>
              </a:rPr>
              <a:t>nerede</a:t>
            </a:r>
            <a:r>
              <a:rPr lang="en-IE" sz="2300" dirty="0">
                <a:solidFill>
                  <a:schemeClr val="tx1">
                    <a:lumMod val="75000"/>
                    <a:lumOff val="25000"/>
                  </a:schemeClr>
                </a:solidFill>
              </a:rPr>
              <a:t>? </a:t>
            </a:r>
            <a:r>
              <a:rPr lang="en-IE" sz="2300" dirty="0" err="1">
                <a:solidFill>
                  <a:schemeClr val="tx1">
                    <a:lumMod val="75000"/>
                    <a:lumOff val="25000"/>
                  </a:schemeClr>
                </a:solidFill>
              </a:rPr>
              <a:t>Sağlık</a:t>
            </a:r>
            <a:r>
              <a:rPr lang="en-IE" sz="2300" dirty="0">
                <a:solidFill>
                  <a:schemeClr val="tx1">
                    <a:lumMod val="75000"/>
                    <a:lumOff val="25000"/>
                  </a:schemeClr>
                </a:solidFill>
              </a:rPr>
              <a:t>, </a:t>
            </a:r>
            <a:r>
              <a:rPr lang="en-IE" sz="2300" dirty="0" err="1">
                <a:solidFill>
                  <a:schemeClr val="tx1">
                    <a:lumMod val="75000"/>
                    <a:lumOff val="25000"/>
                  </a:schemeClr>
                </a:solidFill>
              </a:rPr>
              <a:t>demokrasi</a:t>
            </a:r>
            <a:r>
              <a:rPr lang="en-IE" sz="2300" dirty="0">
                <a:solidFill>
                  <a:schemeClr val="tx1">
                    <a:lumMod val="75000"/>
                    <a:lumOff val="25000"/>
                  </a:schemeClr>
                </a:solidFill>
              </a:rPr>
              <a:t>, </a:t>
            </a:r>
            <a:r>
              <a:rPr lang="en-IE" sz="2300" dirty="0" err="1">
                <a:solidFill>
                  <a:schemeClr val="tx1">
                    <a:lumMod val="75000"/>
                    <a:lumOff val="25000"/>
                  </a:schemeClr>
                </a:solidFill>
              </a:rPr>
              <a:t>tüketim</a:t>
            </a:r>
            <a:r>
              <a:rPr lang="en-IE" sz="2300" dirty="0">
                <a:solidFill>
                  <a:schemeClr val="tx1">
                    <a:lumMod val="75000"/>
                    <a:lumOff val="25000"/>
                  </a:schemeClr>
                </a:solidFill>
              </a:rPr>
              <a:t>, </a:t>
            </a:r>
            <a:r>
              <a:rPr lang="en-IE" sz="2300" dirty="0" err="1">
                <a:solidFill>
                  <a:schemeClr val="tx1">
                    <a:lumMod val="75000"/>
                    <a:lumOff val="25000"/>
                  </a:schemeClr>
                </a:solidFill>
              </a:rPr>
              <a:t>para</a:t>
            </a:r>
            <a:r>
              <a:rPr lang="en-IE" sz="2300" dirty="0">
                <a:solidFill>
                  <a:schemeClr val="tx1">
                    <a:lumMod val="75000"/>
                    <a:lumOff val="25000"/>
                  </a:schemeClr>
                </a:solidFill>
              </a:rPr>
              <a:t>, </a:t>
            </a:r>
            <a:r>
              <a:rPr lang="en-IE" sz="2300" dirty="0" err="1">
                <a:solidFill>
                  <a:schemeClr val="tx1">
                    <a:lumMod val="75000"/>
                    <a:lumOff val="25000"/>
                  </a:schemeClr>
                </a:solidFill>
              </a:rPr>
              <a:t>şeffaflık</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a:t>
            </a:r>
            <a:r>
              <a:rPr lang="en-IE" sz="2300" dirty="0" err="1">
                <a:solidFill>
                  <a:schemeClr val="tx1">
                    <a:lumMod val="75000"/>
                    <a:lumOff val="25000"/>
                  </a:schemeClr>
                </a:solidFill>
              </a:rPr>
              <a:t>eğitimde</a:t>
            </a:r>
            <a:r>
              <a:rPr lang="en-IE" sz="2300" dirty="0">
                <a:solidFill>
                  <a:schemeClr val="tx1">
                    <a:lumMod val="75000"/>
                    <a:lumOff val="25000"/>
                  </a:schemeClr>
                </a:solidFill>
              </a:rPr>
              <a:t> </a:t>
            </a:r>
            <a:r>
              <a:rPr lang="en-IE" sz="2300" dirty="0" err="1">
                <a:solidFill>
                  <a:schemeClr val="tx1">
                    <a:lumMod val="75000"/>
                    <a:lumOff val="25000"/>
                  </a:schemeClr>
                </a:solidFill>
              </a:rPr>
              <a:t>sosyal</a:t>
            </a:r>
            <a:r>
              <a:rPr lang="en-IE" sz="2300" dirty="0">
                <a:solidFill>
                  <a:schemeClr val="tx1">
                    <a:lumMod val="75000"/>
                    <a:lumOff val="25000"/>
                  </a:schemeClr>
                </a:solidFill>
              </a:rPr>
              <a:t> </a:t>
            </a:r>
            <a:r>
              <a:rPr lang="en-IE" sz="2300" dirty="0" err="1">
                <a:solidFill>
                  <a:schemeClr val="tx1">
                    <a:lumMod val="75000"/>
                    <a:lumOff val="25000"/>
                  </a:schemeClr>
                </a:solidFill>
              </a:rPr>
              <a:t>sorunların</a:t>
            </a:r>
            <a:r>
              <a:rPr lang="en-IE" sz="2300" dirty="0">
                <a:solidFill>
                  <a:schemeClr val="tx1">
                    <a:lumMod val="75000"/>
                    <a:lumOff val="25000"/>
                  </a:schemeClr>
                </a:solidFill>
              </a:rPr>
              <a:t> </a:t>
            </a:r>
            <a:r>
              <a:rPr lang="en-IE" sz="2300" dirty="0" err="1">
                <a:solidFill>
                  <a:schemeClr val="tx1">
                    <a:lumMod val="75000"/>
                    <a:lumOff val="25000"/>
                  </a:schemeClr>
                </a:solidFill>
              </a:rPr>
              <a:t>çözümleri</a:t>
            </a:r>
            <a:endParaRPr lang="en-IE" sz="2300" dirty="0">
              <a:solidFill>
                <a:schemeClr val="tx1">
                  <a:lumMod val="75000"/>
                  <a:lumOff val="25000"/>
                </a:schemeClr>
              </a:solidFill>
            </a:endParaRPr>
          </a:p>
          <a:p>
            <a:r>
              <a:rPr lang="en-IE" sz="2300" b="1" dirty="0" err="1">
                <a:solidFill>
                  <a:schemeClr val="accent2"/>
                </a:solidFill>
              </a:rPr>
              <a:t>Modül</a:t>
            </a:r>
            <a:r>
              <a:rPr lang="en-IE" sz="2300" b="1" dirty="0">
                <a:solidFill>
                  <a:schemeClr val="accent2"/>
                </a:solidFill>
              </a:rPr>
              <a:t> 3 </a:t>
            </a:r>
            <a:r>
              <a:rPr lang="en-IE" sz="2300" dirty="0" err="1">
                <a:solidFill>
                  <a:schemeClr val="tx1">
                    <a:lumMod val="75000"/>
                    <a:lumOff val="25000"/>
                  </a:schemeClr>
                </a:solidFill>
              </a:rPr>
              <a:t>Tasarım</a:t>
            </a:r>
            <a:r>
              <a:rPr lang="en-IE" sz="2300" dirty="0">
                <a:solidFill>
                  <a:schemeClr val="tx1">
                    <a:lumMod val="75000"/>
                    <a:lumOff val="25000"/>
                  </a:schemeClr>
                </a:solidFill>
              </a:rPr>
              <a:t> </a:t>
            </a:r>
            <a:r>
              <a:rPr lang="en-IE" sz="2300" dirty="0" err="1">
                <a:solidFill>
                  <a:schemeClr val="tx1">
                    <a:lumMod val="75000"/>
                    <a:lumOff val="25000"/>
                  </a:schemeClr>
                </a:solidFill>
              </a:rPr>
              <a:t>Düşüncesinde</a:t>
            </a:r>
            <a:r>
              <a:rPr lang="en-IE" sz="2300" dirty="0">
                <a:solidFill>
                  <a:schemeClr val="tx1">
                    <a:lumMod val="75000"/>
                    <a:lumOff val="25000"/>
                  </a:schemeClr>
                </a:solidFill>
              </a:rPr>
              <a:t> </a:t>
            </a:r>
            <a:r>
              <a:rPr lang="en-IE" sz="2300" dirty="0" err="1">
                <a:solidFill>
                  <a:schemeClr val="tx1">
                    <a:lumMod val="75000"/>
                    <a:lumOff val="25000"/>
                  </a:schemeClr>
                </a:solidFill>
              </a:rPr>
              <a:t>Ustalaşmak</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a:t>
            </a:r>
            <a:r>
              <a:rPr lang="en-IE" sz="2300" dirty="0" err="1">
                <a:solidFill>
                  <a:schemeClr val="tx1">
                    <a:lumMod val="75000"/>
                    <a:lumOff val="25000"/>
                  </a:schemeClr>
                </a:solidFill>
              </a:rPr>
              <a:t>Uygulamak</a:t>
            </a:r>
            <a:endParaRPr lang="en-IE" sz="2300" dirty="0">
              <a:solidFill>
                <a:schemeClr val="tx1">
                  <a:lumMod val="75000"/>
                  <a:lumOff val="25000"/>
                </a:schemeClr>
              </a:solidFill>
            </a:endParaRPr>
          </a:p>
          <a:p>
            <a:r>
              <a:rPr lang="en-IE" sz="2300" b="1" dirty="0" err="1">
                <a:solidFill>
                  <a:schemeClr val="accent2"/>
                </a:solidFill>
              </a:rPr>
              <a:t>Modül</a:t>
            </a:r>
            <a:r>
              <a:rPr lang="en-IE" sz="2300" b="1" dirty="0">
                <a:solidFill>
                  <a:schemeClr val="accent2"/>
                </a:solidFill>
              </a:rPr>
              <a:t> 4 </a:t>
            </a:r>
            <a:r>
              <a:rPr lang="en-IE" sz="2300" dirty="0" err="1">
                <a:solidFill>
                  <a:schemeClr val="tx1">
                    <a:lumMod val="75000"/>
                    <a:lumOff val="25000"/>
                  </a:schemeClr>
                </a:solidFill>
              </a:rPr>
              <a:t>İşinizi</a:t>
            </a:r>
            <a:r>
              <a:rPr lang="en-IE" sz="2300" dirty="0">
                <a:solidFill>
                  <a:schemeClr val="tx1">
                    <a:lumMod val="75000"/>
                    <a:lumOff val="25000"/>
                  </a:schemeClr>
                </a:solidFill>
              </a:rPr>
              <a:t> </a:t>
            </a:r>
            <a:r>
              <a:rPr lang="en-IE" sz="2300" dirty="0" err="1">
                <a:solidFill>
                  <a:schemeClr val="tx1">
                    <a:lumMod val="75000"/>
                    <a:lumOff val="25000"/>
                  </a:schemeClr>
                </a:solidFill>
              </a:rPr>
              <a:t>İlerletme</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a:t>
            </a:r>
            <a:r>
              <a:rPr lang="en-IE" sz="2300" dirty="0" err="1">
                <a:solidFill>
                  <a:schemeClr val="tx1">
                    <a:lumMod val="75000"/>
                    <a:lumOff val="25000"/>
                  </a:schemeClr>
                </a:solidFill>
              </a:rPr>
              <a:t>Amaca</a:t>
            </a:r>
            <a:r>
              <a:rPr lang="en-IE" sz="2300" dirty="0">
                <a:solidFill>
                  <a:schemeClr val="tx1">
                    <a:lumMod val="75000"/>
                    <a:lumOff val="25000"/>
                  </a:schemeClr>
                </a:solidFill>
              </a:rPr>
              <a:t> </a:t>
            </a:r>
            <a:r>
              <a:rPr lang="en-IE" sz="2300" dirty="0" err="1">
                <a:solidFill>
                  <a:schemeClr val="tx1">
                    <a:lumMod val="75000"/>
                    <a:lumOff val="25000"/>
                  </a:schemeClr>
                </a:solidFill>
              </a:rPr>
              <a:t>Yönelik</a:t>
            </a:r>
            <a:r>
              <a:rPr lang="en-IE" sz="2300" dirty="0">
                <a:solidFill>
                  <a:schemeClr val="tx1">
                    <a:lumMod val="75000"/>
                    <a:lumOff val="25000"/>
                  </a:schemeClr>
                </a:solidFill>
              </a:rPr>
              <a:t> </a:t>
            </a:r>
            <a:r>
              <a:rPr lang="en-IE" sz="2300" dirty="0" err="1">
                <a:solidFill>
                  <a:schemeClr val="tx1">
                    <a:lumMod val="75000"/>
                    <a:lumOff val="25000"/>
                  </a:schemeClr>
                </a:solidFill>
              </a:rPr>
              <a:t>Ortaklıklar</a:t>
            </a:r>
            <a:r>
              <a:rPr lang="en-IE" sz="2300" dirty="0">
                <a:solidFill>
                  <a:schemeClr val="tx1">
                    <a:lumMod val="75000"/>
                    <a:lumOff val="25000"/>
                  </a:schemeClr>
                </a:solidFill>
              </a:rPr>
              <a:t> </a:t>
            </a:r>
            <a:r>
              <a:rPr lang="en-IE" sz="2300" dirty="0" err="1">
                <a:solidFill>
                  <a:schemeClr val="tx1">
                    <a:lumMod val="75000"/>
                    <a:lumOff val="25000"/>
                  </a:schemeClr>
                </a:solidFill>
              </a:rPr>
              <a:t>Oluşturma</a:t>
            </a:r>
            <a:endParaRPr lang="en-IE" sz="2300" dirty="0">
              <a:solidFill>
                <a:schemeClr val="tx1">
                  <a:lumMod val="75000"/>
                  <a:lumOff val="25000"/>
                </a:schemeClr>
              </a:solidFill>
            </a:endParaRPr>
          </a:p>
          <a:p>
            <a:r>
              <a:rPr lang="en-IE" sz="2300" b="1" dirty="0" err="1">
                <a:solidFill>
                  <a:schemeClr val="accent2"/>
                </a:solidFill>
              </a:rPr>
              <a:t>Modül</a:t>
            </a:r>
            <a:r>
              <a:rPr lang="en-IE" sz="2300" b="1" dirty="0">
                <a:solidFill>
                  <a:schemeClr val="accent2"/>
                </a:solidFill>
              </a:rPr>
              <a:t> 5 </a:t>
            </a:r>
            <a:r>
              <a:rPr lang="en-IE" sz="2300" dirty="0" err="1">
                <a:solidFill>
                  <a:schemeClr val="tx1">
                    <a:lumMod val="75000"/>
                    <a:lumOff val="25000"/>
                  </a:schemeClr>
                </a:solidFill>
              </a:rPr>
              <a:t>Dijital</a:t>
            </a:r>
            <a:r>
              <a:rPr lang="en-IE" sz="2300" dirty="0">
                <a:solidFill>
                  <a:schemeClr val="tx1">
                    <a:lumMod val="75000"/>
                    <a:lumOff val="25000"/>
                  </a:schemeClr>
                </a:solidFill>
              </a:rPr>
              <a:t> </a:t>
            </a:r>
            <a:r>
              <a:rPr lang="en-IE" sz="2300" dirty="0" err="1">
                <a:solidFill>
                  <a:schemeClr val="tx1">
                    <a:lumMod val="75000"/>
                    <a:lumOff val="25000"/>
                  </a:schemeClr>
                </a:solidFill>
              </a:rPr>
              <a:t>Sosyal</a:t>
            </a:r>
            <a:r>
              <a:rPr lang="en-IE" sz="2300" dirty="0">
                <a:solidFill>
                  <a:schemeClr val="tx1">
                    <a:lumMod val="75000"/>
                    <a:lumOff val="25000"/>
                  </a:schemeClr>
                </a:solidFill>
              </a:rPr>
              <a:t> </a:t>
            </a:r>
            <a:r>
              <a:rPr lang="en-IE" sz="2300" dirty="0" err="1">
                <a:solidFill>
                  <a:schemeClr val="tx1">
                    <a:lumMod val="75000"/>
                    <a:lumOff val="25000"/>
                  </a:schemeClr>
                </a:solidFill>
              </a:rPr>
              <a:t>İnovasyon</a:t>
            </a:r>
            <a:r>
              <a:rPr lang="en-IE" sz="2300" dirty="0">
                <a:solidFill>
                  <a:schemeClr val="tx1">
                    <a:lumMod val="75000"/>
                    <a:lumOff val="25000"/>
                  </a:schemeClr>
                </a:solidFill>
              </a:rPr>
              <a:t> </a:t>
            </a:r>
            <a:r>
              <a:rPr lang="en-IE" sz="2300" dirty="0" err="1">
                <a:solidFill>
                  <a:schemeClr val="tx1">
                    <a:lumMod val="75000"/>
                    <a:lumOff val="25000"/>
                  </a:schemeClr>
                </a:solidFill>
              </a:rPr>
              <a:t>Fikriniz</a:t>
            </a:r>
            <a:r>
              <a:rPr lang="en-IE" sz="2300" dirty="0">
                <a:solidFill>
                  <a:schemeClr val="tx1">
                    <a:lumMod val="75000"/>
                    <a:lumOff val="25000"/>
                  </a:schemeClr>
                </a:solidFill>
              </a:rPr>
              <a:t> </a:t>
            </a:r>
            <a:r>
              <a:rPr lang="en-IE" sz="2300" dirty="0" err="1">
                <a:solidFill>
                  <a:schemeClr val="tx1">
                    <a:lumMod val="75000"/>
                    <a:lumOff val="25000"/>
                  </a:schemeClr>
                </a:solidFill>
              </a:rPr>
              <a:t>Nasıl</a:t>
            </a:r>
            <a:r>
              <a:rPr lang="en-IE" sz="2300" dirty="0">
                <a:solidFill>
                  <a:schemeClr val="tx1">
                    <a:lumMod val="75000"/>
                    <a:lumOff val="25000"/>
                  </a:schemeClr>
                </a:solidFill>
              </a:rPr>
              <a:t> </a:t>
            </a:r>
            <a:r>
              <a:rPr lang="en-IE" sz="2300" dirty="0" err="1">
                <a:solidFill>
                  <a:schemeClr val="tx1">
                    <a:lumMod val="75000"/>
                    <a:lumOff val="25000"/>
                  </a:schemeClr>
                </a:solidFill>
              </a:rPr>
              <a:t>Finanse</a:t>
            </a:r>
            <a:r>
              <a:rPr lang="en-IE" sz="2300" dirty="0">
                <a:solidFill>
                  <a:schemeClr val="tx1">
                    <a:lumMod val="75000"/>
                    <a:lumOff val="25000"/>
                  </a:schemeClr>
                </a:solidFill>
              </a:rPr>
              <a:t> </a:t>
            </a:r>
            <a:r>
              <a:rPr lang="en-IE" sz="2300" dirty="0" err="1">
                <a:solidFill>
                  <a:schemeClr val="tx1">
                    <a:lumMod val="75000"/>
                    <a:lumOff val="25000"/>
                  </a:schemeClr>
                </a:solidFill>
              </a:rPr>
              <a:t>Edilir</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a:t>
            </a:r>
            <a:r>
              <a:rPr lang="en-IE" sz="2300" dirty="0" err="1">
                <a:solidFill>
                  <a:schemeClr val="tx1">
                    <a:lumMod val="75000"/>
                    <a:lumOff val="25000"/>
                  </a:schemeClr>
                </a:solidFill>
              </a:rPr>
              <a:t>Finanse</a:t>
            </a:r>
            <a:r>
              <a:rPr lang="en-IE" sz="2300" dirty="0">
                <a:solidFill>
                  <a:schemeClr val="tx1">
                    <a:lumMod val="75000"/>
                    <a:lumOff val="25000"/>
                  </a:schemeClr>
                </a:solidFill>
              </a:rPr>
              <a:t> </a:t>
            </a:r>
            <a:r>
              <a:rPr lang="en-IE" sz="2300" dirty="0" err="1">
                <a:solidFill>
                  <a:schemeClr val="tx1">
                    <a:lumMod val="75000"/>
                    <a:lumOff val="25000"/>
                  </a:schemeClr>
                </a:solidFill>
              </a:rPr>
              <a:t>Edilir</a:t>
            </a:r>
            <a:endParaRPr lang="en-IE" sz="2300" dirty="0">
              <a:solidFill>
                <a:schemeClr val="tx1">
                  <a:lumMod val="75000"/>
                  <a:lumOff val="25000"/>
                </a:schemeClr>
              </a:solidFill>
            </a:endParaRPr>
          </a:p>
          <a:p>
            <a:r>
              <a:rPr lang="en-IE" sz="2300" b="1" dirty="0" err="1">
                <a:solidFill>
                  <a:schemeClr val="accent2"/>
                </a:solidFill>
              </a:rPr>
              <a:t>Modül</a:t>
            </a:r>
            <a:r>
              <a:rPr lang="en-IE" sz="2300" b="1" dirty="0">
                <a:solidFill>
                  <a:schemeClr val="accent2"/>
                </a:solidFill>
              </a:rPr>
              <a:t> 6 </a:t>
            </a:r>
            <a:r>
              <a:rPr lang="en-IE" sz="2300" dirty="0" err="1">
                <a:solidFill>
                  <a:schemeClr val="tx1">
                    <a:lumMod val="75000"/>
                    <a:lumOff val="25000"/>
                  </a:schemeClr>
                </a:solidFill>
              </a:rPr>
              <a:t>Sosyal</a:t>
            </a:r>
            <a:r>
              <a:rPr lang="en-IE" sz="2300" dirty="0">
                <a:solidFill>
                  <a:schemeClr val="tx1">
                    <a:lumMod val="75000"/>
                    <a:lumOff val="25000"/>
                  </a:schemeClr>
                </a:solidFill>
              </a:rPr>
              <a:t> </a:t>
            </a:r>
            <a:r>
              <a:rPr lang="en-IE" sz="2300" dirty="0" err="1">
                <a:solidFill>
                  <a:schemeClr val="tx1">
                    <a:lumMod val="75000"/>
                    <a:lumOff val="25000"/>
                  </a:schemeClr>
                </a:solidFill>
              </a:rPr>
              <a:t>İnovasyon</a:t>
            </a:r>
            <a:r>
              <a:rPr lang="en-IE" sz="2300" dirty="0">
                <a:solidFill>
                  <a:schemeClr val="tx1">
                    <a:lumMod val="75000"/>
                    <a:lumOff val="25000"/>
                  </a:schemeClr>
                </a:solidFill>
              </a:rPr>
              <a:t> </a:t>
            </a:r>
            <a:r>
              <a:rPr lang="en-IE" sz="2300" dirty="0" err="1">
                <a:solidFill>
                  <a:schemeClr val="tx1">
                    <a:lumMod val="75000"/>
                    <a:lumOff val="25000"/>
                  </a:schemeClr>
                </a:solidFill>
              </a:rPr>
              <a:t>Misyon</a:t>
            </a:r>
            <a:r>
              <a:rPr lang="en-IE" sz="2300" dirty="0">
                <a:solidFill>
                  <a:schemeClr val="tx1">
                    <a:lumMod val="75000"/>
                    <a:lumOff val="25000"/>
                  </a:schemeClr>
                </a:solidFill>
              </a:rPr>
              <a:t> </a:t>
            </a:r>
            <a:r>
              <a:rPr lang="en-IE" sz="2300" dirty="0" err="1">
                <a:solidFill>
                  <a:schemeClr val="tx1">
                    <a:lumMod val="75000"/>
                    <a:lumOff val="25000"/>
                  </a:schemeClr>
                </a:solidFill>
              </a:rPr>
              <a:t>Pazarlama</a:t>
            </a:r>
            <a:r>
              <a:rPr lang="en-IE" sz="2300" dirty="0">
                <a:solidFill>
                  <a:schemeClr val="tx1">
                    <a:lumMod val="75000"/>
                    <a:lumOff val="25000"/>
                  </a:schemeClr>
                </a:solidFill>
              </a:rPr>
              <a:t> – </a:t>
            </a:r>
            <a:r>
              <a:rPr lang="en-IE" sz="2300" dirty="0" err="1">
                <a:solidFill>
                  <a:schemeClr val="tx1">
                    <a:lumMod val="75000"/>
                    <a:lumOff val="25000"/>
                  </a:schemeClr>
                </a:solidFill>
              </a:rPr>
              <a:t>Kalplere</a:t>
            </a:r>
            <a:r>
              <a:rPr lang="en-IE" sz="2300" dirty="0">
                <a:solidFill>
                  <a:schemeClr val="tx1">
                    <a:lumMod val="75000"/>
                    <a:lumOff val="25000"/>
                  </a:schemeClr>
                </a:solidFill>
              </a:rPr>
              <a:t> </a:t>
            </a:r>
            <a:r>
              <a:rPr lang="en-IE" sz="2300" dirty="0" err="1">
                <a:solidFill>
                  <a:schemeClr val="tx1">
                    <a:lumMod val="75000"/>
                    <a:lumOff val="25000"/>
                  </a:schemeClr>
                </a:solidFill>
              </a:rPr>
              <a:t>ve</a:t>
            </a:r>
            <a:r>
              <a:rPr lang="en-IE" sz="2300" dirty="0">
                <a:solidFill>
                  <a:schemeClr val="tx1">
                    <a:lumMod val="75000"/>
                    <a:lumOff val="25000"/>
                  </a:schemeClr>
                </a:solidFill>
              </a:rPr>
              <a:t> </a:t>
            </a:r>
            <a:r>
              <a:rPr lang="en-IE" sz="2300" dirty="0" err="1">
                <a:solidFill>
                  <a:schemeClr val="tx1">
                    <a:lumMod val="75000"/>
                    <a:lumOff val="25000"/>
                  </a:schemeClr>
                </a:solidFill>
              </a:rPr>
              <a:t>Akıllara</a:t>
            </a:r>
            <a:r>
              <a:rPr lang="en-IE" sz="2300" dirty="0">
                <a:solidFill>
                  <a:schemeClr val="tx1">
                    <a:lumMod val="75000"/>
                    <a:lumOff val="25000"/>
                  </a:schemeClr>
                </a:solidFill>
              </a:rPr>
              <a:t> </a:t>
            </a:r>
            <a:r>
              <a:rPr lang="en-IE" sz="2300" dirty="0" err="1">
                <a:solidFill>
                  <a:schemeClr val="tx1">
                    <a:lumMod val="75000"/>
                    <a:lumOff val="25000"/>
                  </a:schemeClr>
                </a:solidFill>
              </a:rPr>
              <a:t>Ulaşmak</a:t>
            </a:r>
            <a:endParaRPr lang="en-IE" sz="2300" dirty="0">
              <a:solidFill>
                <a:schemeClr val="tx1">
                  <a:lumMod val="75000"/>
                  <a:lumOff val="25000"/>
                </a:schemeClr>
              </a:solidFill>
            </a:endParaRPr>
          </a:p>
        </p:txBody>
      </p:sp>
    </p:spTree>
    <p:extLst>
      <p:ext uri="{BB962C8B-B14F-4D97-AF65-F5344CB8AC3E}">
        <p14:creationId xmlns:p14="http://schemas.microsoft.com/office/powerpoint/2010/main" val="4290705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414D47E5-E1C3-4969-BA9C-33E49D3227CB}"/>
              </a:ext>
            </a:extLst>
          </p:cNvPr>
          <p:cNvSpPr>
            <a:spLocks noGrp="1"/>
          </p:cNvSpPr>
          <p:nvPr>
            <p:ph type="body" sz="quarter" idx="13"/>
          </p:nvPr>
        </p:nvSpPr>
        <p:spPr>
          <a:xfrm>
            <a:off x="6926354" y="324870"/>
            <a:ext cx="4866430" cy="697353"/>
          </a:xfrm>
        </p:spPr>
        <p:txBody>
          <a:bodyPr/>
          <a:lstStyle/>
          <a:p>
            <a:r>
              <a:rPr lang="en-IE" b="1" dirty="0" err="1"/>
              <a:t>Hızlandırıcılar</a:t>
            </a:r>
            <a:r>
              <a:rPr lang="en-IE" b="1" dirty="0"/>
              <a:t> </a:t>
            </a:r>
            <a:r>
              <a:rPr lang="en-IE" b="1" dirty="0" err="1"/>
              <a:t>nedir</a:t>
            </a:r>
            <a:r>
              <a:rPr lang="en-IE" b="1" dirty="0"/>
              <a:t>?</a:t>
            </a:r>
            <a:endParaRPr lang="en-IE" b="1" dirty="0"/>
          </a:p>
        </p:txBody>
      </p:sp>
      <p:sp>
        <p:nvSpPr>
          <p:cNvPr id="7" name="Text Placeholder 6">
            <a:extLst>
              <a:ext uri="{FF2B5EF4-FFF2-40B4-BE49-F238E27FC236}">
                <a16:creationId xmlns:a16="http://schemas.microsoft.com/office/drawing/2014/main" xmlns="" id="{0135136A-1015-4790-8438-641233BC49BB}"/>
              </a:ext>
            </a:extLst>
          </p:cNvPr>
          <p:cNvSpPr>
            <a:spLocks noGrp="1"/>
          </p:cNvSpPr>
          <p:nvPr>
            <p:ph type="body" sz="quarter" idx="14"/>
          </p:nvPr>
        </p:nvSpPr>
        <p:spPr>
          <a:xfrm>
            <a:off x="5948127" y="1022223"/>
            <a:ext cx="5844658" cy="2592420"/>
          </a:xfrm>
        </p:spPr>
        <p:txBody>
          <a:bodyPr/>
          <a:lstStyle/>
          <a:p>
            <a:r>
              <a:rPr lang="en-IE" dirty="0" err="1"/>
              <a:t>Bir</a:t>
            </a:r>
            <a:r>
              <a:rPr lang="en-IE" dirty="0"/>
              <a:t> </a:t>
            </a:r>
            <a:r>
              <a:rPr lang="en-IE" dirty="0" err="1"/>
              <a:t>iş</a:t>
            </a:r>
            <a:r>
              <a:rPr lang="en-IE" dirty="0"/>
              <a:t> </a:t>
            </a:r>
            <a:r>
              <a:rPr lang="en-IE" dirty="0" err="1"/>
              <a:t>kurmak</a:t>
            </a:r>
            <a:r>
              <a:rPr lang="en-IE" dirty="0"/>
              <a:t> </a:t>
            </a:r>
            <a:r>
              <a:rPr lang="en-IE" dirty="0" err="1"/>
              <a:t>ve</a:t>
            </a:r>
            <a:r>
              <a:rPr lang="en-IE" dirty="0"/>
              <a:t> </a:t>
            </a:r>
            <a:r>
              <a:rPr lang="en-IE" dirty="0" err="1"/>
              <a:t>finanse</a:t>
            </a:r>
            <a:r>
              <a:rPr lang="en-IE" dirty="0"/>
              <a:t> </a:t>
            </a:r>
            <a:r>
              <a:rPr lang="en-IE" dirty="0" err="1"/>
              <a:t>etmek</a:t>
            </a:r>
            <a:r>
              <a:rPr lang="en-IE" dirty="0"/>
              <a:t> </a:t>
            </a:r>
            <a:r>
              <a:rPr lang="en-IE" dirty="0" err="1"/>
              <a:t>için</a:t>
            </a:r>
            <a:r>
              <a:rPr lang="en-IE" dirty="0"/>
              <a:t> </a:t>
            </a:r>
            <a:r>
              <a:rPr lang="en-IE" dirty="0" err="1"/>
              <a:t>yeni</a:t>
            </a:r>
            <a:r>
              <a:rPr lang="en-IE" dirty="0"/>
              <a:t> modeller </a:t>
            </a:r>
            <a:r>
              <a:rPr lang="en-IE" dirty="0" err="1"/>
              <a:t>sağlayan</a:t>
            </a:r>
            <a:r>
              <a:rPr lang="en-IE" dirty="0"/>
              <a:t> </a:t>
            </a:r>
            <a:r>
              <a:rPr lang="en-IE" dirty="0" err="1"/>
              <a:t>İnkübatörlere</a:t>
            </a:r>
            <a:r>
              <a:rPr lang="en-IE" dirty="0"/>
              <a:t> </a:t>
            </a:r>
            <a:r>
              <a:rPr lang="en-IE" dirty="0" err="1"/>
              <a:t>benzerler</a:t>
            </a:r>
            <a:r>
              <a:rPr lang="en-IE" dirty="0"/>
              <a:t>. </a:t>
            </a:r>
            <a:r>
              <a:rPr lang="en-IE" dirty="0" err="1"/>
              <a:t>Dünyanın</a:t>
            </a:r>
            <a:r>
              <a:rPr lang="en-IE" dirty="0"/>
              <a:t> ilk </a:t>
            </a:r>
            <a:r>
              <a:rPr lang="en-IE" dirty="0" err="1"/>
              <a:t>tohum</a:t>
            </a:r>
            <a:r>
              <a:rPr lang="en-IE" dirty="0"/>
              <a:t> </a:t>
            </a:r>
            <a:r>
              <a:rPr lang="en-IE" dirty="0" err="1"/>
              <a:t>hızlandırıcı</a:t>
            </a:r>
            <a:r>
              <a:rPr lang="en-IE" dirty="0"/>
              <a:t> </a:t>
            </a:r>
            <a:r>
              <a:rPr lang="en-IE" dirty="0" err="1"/>
              <a:t>programlarından</a:t>
            </a:r>
            <a:r>
              <a:rPr lang="en-IE" dirty="0"/>
              <a:t> </a:t>
            </a:r>
            <a:r>
              <a:rPr lang="en-IE" dirty="0" err="1"/>
              <a:t>biri</a:t>
            </a:r>
            <a:r>
              <a:rPr lang="en-IE" dirty="0"/>
              <a:t> - </a:t>
            </a:r>
            <a:r>
              <a:rPr lang="en-IE" dirty="0" err="1"/>
              <a:t>genellikle</a:t>
            </a:r>
            <a:r>
              <a:rPr lang="en-IE" dirty="0"/>
              <a:t> </a:t>
            </a:r>
            <a:r>
              <a:rPr lang="en-IE" dirty="0" err="1"/>
              <a:t>daha</a:t>
            </a:r>
            <a:r>
              <a:rPr lang="en-IE" dirty="0"/>
              <a:t> </a:t>
            </a:r>
            <a:r>
              <a:rPr lang="en-IE" dirty="0" err="1"/>
              <a:t>geniş</a:t>
            </a:r>
            <a:r>
              <a:rPr lang="en-IE" dirty="0"/>
              <a:t> </a:t>
            </a:r>
            <a:r>
              <a:rPr lang="en-IE" dirty="0" err="1"/>
              <a:t>hızlandırıcı</a:t>
            </a:r>
            <a:r>
              <a:rPr lang="en-IE" dirty="0"/>
              <a:t> </a:t>
            </a:r>
            <a:r>
              <a:rPr lang="en-IE" dirty="0" err="1"/>
              <a:t>hareketini</a:t>
            </a:r>
            <a:r>
              <a:rPr lang="en-IE" dirty="0"/>
              <a:t> </a:t>
            </a:r>
            <a:r>
              <a:rPr lang="en-IE" dirty="0" err="1"/>
              <a:t>ateşlediği</a:t>
            </a:r>
            <a:r>
              <a:rPr lang="en-IE" dirty="0"/>
              <a:t> </a:t>
            </a:r>
            <a:r>
              <a:rPr lang="en-IE" dirty="0" err="1"/>
              <a:t>kabul</a:t>
            </a:r>
            <a:r>
              <a:rPr lang="en-IE" dirty="0"/>
              <a:t> </a:t>
            </a:r>
            <a:r>
              <a:rPr lang="en-IE" dirty="0" err="1"/>
              <a:t>edilir</a:t>
            </a:r>
            <a:r>
              <a:rPr lang="en-IE" dirty="0"/>
              <a:t> - Y </a:t>
            </a:r>
            <a:r>
              <a:rPr lang="en-IE" dirty="0" err="1"/>
              <a:t>Combinator</a:t>
            </a:r>
            <a:r>
              <a:rPr lang="en-IE" dirty="0"/>
              <a:t>. Bu program, </a:t>
            </a:r>
            <a:r>
              <a:rPr lang="en-IE" dirty="0" err="1"/>
              <a:t>bir</a:t>
            </a:r>
            <a:r>
              <a:rPr lang="en-IE" dirty="0"/>
              <a:t> </a:t>
            </a:r>
            <a:r>
              <a:rPr lang="en-IE" dirty="0" err="1"/>
              <a:t>öz</a:t>
            </a:r>
            <a:r>
              <a:rPr lang="en-IE" dirty="0"/>
              <a:t> </a:t>
            </a:r>
            <a:r>
              <a:rPr lang="en-IE" dirty="0" err="1"/>
              <a:t>sermaye</a:t>
            </a:r>
            <a:r>
              <a:rPr lang="en-IE" dirty="0"/>
              <a:t> </a:t>
            </a:r>
            <a:r>
              <a:rPr lang="en-IE" dirty="0" err="1"/>
              <a:t>hissesi</a:t>
            </a:r>
            <a:r>
              <a:rPr lang="en-IE" dirty="0"/>
              <a:t> (</a:t>
            </a:r>
            <a:r>
              <a:rPr lang="en-IE" dirty="0" err="1"/>
              <a:t>tipik</a:t>
            </a:r>
            <a:r>
              <a:rPr lang="en-IE" dirty="0"/>
              <a:t> </a:t>
            </a:r>
            <a:r>
              <a:rPr lang="en-IE" dirty="0" err="1"/>
              <a:t>olarak</a:t>
            </a:r>
            <a:r>
              <a:rPr lang="en-IE" dirty="0"/>
              <a:t> </a:t>
            </a:r>
            <a:r>
              <a:rPr lang="en-IE" dirty="0" err="1"/>
              <a:t>yüzde</a:t>
            </a:r>
            <a:r>
              <a:rPr lang="en-IE" dirty="0"/>
              <a:t> 7 </a:t>
            </a:r>
            <a:r>
              <a:rPr lang="en-IE" dirty="0" err="1"/>
              <a:t>için</a:t>
            </a:r>
            <a:r>
              <a:rPr lang="en-IE" dirty="0"/>
              <a:t> 120 bin </a:t>
            </a:r>
            <a:r>
              <a:rPr lang="en-IE" dirty="0" err="1"/>
              <a:t>dolar</a:t>
            </a:r>
            <a:r>
              <a:rPr lang="en-IE" dirty="0"/>
              <a:t>) </a:t>
            </a:r>
            <a:r>
              <a:rPr lang="en-IE" dirty="0" err="1"/>
              <a:t>karşılığında</a:t>
            </a:r>
            <a:r>
              <a:rPr lang="en-IE" dirty="0"/>
              <a:t> </a:t>
            </a:r>
            <a:r>
              <a:rPr lang="en-IE" dirty="0" err="1"/>
              <a:t>tavsiye</a:t>
            </a:r>
            <a:r>
              <a:rPr lang="en-IE" dirty="0"/>
              <a:t>, </a:t>
            </a:r>
            <a:r>
              <a:rPr lang="en-IE" dirty="0" err="1"/>
              <a:t>ağlara</a:t>
            </a:r>
            <a:r>
              <a:rPr lang="en-IE" dirty="0"/>
              <a:t> </a:t>
            </a:r>
            <a:r>
              <a:rPr lang="en-IE" dirty="0" err="1"/>
              <a:t>erişim</a:t>
            </a:r>
            <a:r>
              <a:rPr lang="en-IE" dirty="0"/>
              <a:t> </a:t>
            </a:r>
            <a:r>
              <a:rPr lang="en-IE" dirty="0" err="1"/>
              <a:t>ve</a:t>
            </a:r>
            <a:r>
              <a:rPr lang="en-IE" dirty="0"/>
              <a:t> </a:t>
            </a:r>
            <a:r>
              <a:rPr lang="en-IE" dirty="0" err="1"/>
              <a:t>tohum</a:t>
            </a:r>
            <a:r>
              <a:rPr lang="en-IE" dirty="0"/>
              <a:t> </a:t>
            </a:r>
            <a:r>
              <a:rPr lang="en-IE" dirty="0" err="1"/>
              <a:t>finansmanı</a:t>
            </a:r>
            <a:r>
              <a:rPr lang="en-IE" dirty="0"/>
              <a:t> </a:t>
            </a:r>
            <a:r>
              <a:rPr lang="en-IE" dirty="0" err="1"/>
              <a:t>sağlar</a:t>
            </a:r>
            <a:r>
              <a:rPr lang="en-IE" dirty="0"/>
              <a:t>. </a:t>
            </a:r>
            <a:r>
              <a:rPr lang="en-IE" dirty="0" err="1"/>
              <a:t>Dropbox</a:t>
            </a:r>
            <a:r>
              <a:rPr lang="en-IE" dirty="0"/>
              <a:t>, </a:t>
            </a:r>
            <a:r>
              <a:rPr lang="en-IE" dirty="0" err="1"/>
              <a:t>Airbnb</a:t>
            </a:r>
            <a:r>
              <a:rPr lang="en-IE" dirty="0"/>
              <a:t>, </a:t>
            </a:r>
            <a:r>
              <a:rPr lang="en-IE" dirty="0" err="1"/>
              <a:t>Coinbase</a:t>
            </a:r>
            <a:r>
              <a:rPr lang="en-IE" dirty="0"/>
              <a:t> </a:t>
            </a:r>
            <a:r>
              <a:rPr lang="en-IE" dirty="0" err="1"/>
              <a:t>ve</a:t>
            </a:r>
            <a:r>
              <a:rPr lang="en-IE" dirty="0"/>
              <a:t> </a:t>
            </a:r>
            <a:r>
              <a:rPr lang="en-IE" dirty="0" err="1"/>
              <a:t>Reddit</a:t>
            </a:r>
            <a:r>
              <a:rPr lang="en-IE" dirty="0"/>
              <a:t> </a:t>
            </a:r>
            <a:r>
              <a:rPr lang="en-IE" dirty="0" err="1"/>
              <a:t>gibi</a:t>
            </a:r>
            <a:r>
              <a:rPr lang="en-IE" dirty="0"/>
              <a:t> </a:t>
            </a:r>
            <a:r>
              <a:rPr lang="en-IE" dirty="0" err="1"/>
              <a:t>birçok</a:t>
            </a:r>
            <a:r>
              <a:rPr lang="en-IE" dirty="0"/>
              <a:t> </a:t>
            </a:r>
            <a:r>
              <a:rPr lang="en-IE" dirty="0" err="1"/>
              <a:t>artık</a:t>
            </a:r>
            <a:r>
              <a:rPr lang="en-IE" dirty="0"/>
              <a:t> </a:t>
            </a:r>
            <a:r>
              <a:rPr lang="en-IE" dirty="0" err="1"/>
              <a:t>tanıdık</a:t>
            </a:r>
            <a:r>
              <a:rPr lang="en-IE" dirty="0"/>
              <a:t> firma da </a:t>
            </a:r>
            <a:r>
              <a:rPr lang="en-IE" dirty="0" err="1"/>
              <a:t>dahil</a:t>
            </a:r>
            <a:r>
              <a:rPr lang="en-IE" dirty="0"/>
              <a:t> </a:t>
            </a:r>
            <a:r>
              <a:rPr lang="en-IE" dirty="0" err="1"/>
              <a:t>olmak</a:t>
            </a:r>
            <a:r>
              <a:rPr lang="en-IE" dirty="0"/>
              <a:t> </a:t>
            </a:r>
            <a:r>
              <a:rPr lang="en-IE" dirty="0" err="1"/>
              <a:t>üzere</a:t>
            </a:r>
            <a:r>
              <a:rPr lang="en-IE" dirty="0"/>
              <a:t> 1.400'den </a:t>
            </a:r>
            <a:r>
              <a:rPr lang="en-IE" dirty="0" err="1"/>
              <a:t>fazla</a:t>
            </a:r>
            <a:r>
              <a:rPr lang="en-IE" dirty="0"/>
              <a:t> </a:t>
            </a:r>
            <a:r>
              <a:rPr lang="en-IE" dirty="0" err="1"/>
              <a:t>teknoloji</a:t>
            </a:r>
            <a:r>
              <a:rPr lang="en-IE" dirty="0"/>
              <a:t> </a:t>
            </a:r>
            <a:r>
              <a:rPr lang="en-IE" dirty="0" err="1"/>
              <a:t>şirketinin</a:t>
            </a:r>
            <a:r>
              <a:rPr lang="en-IE" dirty="0"/>
              <a:t> </a:t>
            </a:r>
            <a:r>
              <a:rPr lang="en-IE" dirty="0" err="1"/>
              <a:t>geliştirilmesine</a:t>
            </a:r>
            <a:r>
              <a:rPr lang="en-IE" dirty="0"/>
              <a:t> </a:t>
            </a:r>
            <a:r>
              <a:rPr lang="en-IE" dirty="0" err="1"/>
              <a:t>yardımcı</a:t>
            </a:r>
            <a:r>
              <a:rPr lang="en-IE" dirty="0"/>
              <a:t> </a:t>
            </a:r>
            <a:r>
              <a:rPr lang="en-IE" dirty="0" err="1" smtClean="0"/>
              <a:t>oldu</a:t>
            </a:r>
            <a:r>
              <a:rPr lang="en-IE" dirty="0" smtClean="0"/>
              <a:t>.</a:t>
            </a:r>
            <a:endParaRPr lang="en-IE" dirty="0"/>
          </a:p>
        </p:txBody>
      </p:sp>
      <p:pic>
        <p:nvPicPr>
          <p:cNvPr id="9" name="Picture Placeholder 8" descr="A picture containing text&#10;&#10;Description automatically generated">
            <a:extLst>
              <a:ext uri="{FF2B5EF4-FFF2-40B4-BE49-F238E27FC236}">
                <a16:creationId xmlns:a16="http://schemas.microsoft.com/office/drawing/2014/main" xmlns="" id="{09989F16-C192-4193-A287-B05F43B52E0C}"/>
              </a:ext>
            </a:extLst>
          </p:cNvPr>
          <p:cNvPicPr>
            <a:picLocks noGrp="1" noChangeAspect="1"/>
          </p:cNvPicPr>
          <p:nvPr>
            <p:ph type="pic" sz="quarter" idx="10"/>
          </p:nvPr>
        </p:nvPicPr>
        <p:blipFill>
          <a:blip r:embed="rId2"/>
          <a:srcRect t="810" b="810"/>
          <a:stretch>
            <a:fillRect/>
          </a:stretch>
        </p:blipFill>
        <p:spPr/>
      </p:pic>
    </p:spTree>
    <p:extLst>
      <p:ext uri="{BB962C8B-B14F-4D97-AF65-F5344CB8AC3E}">
        <p14:creationId xmlns:p14="http://schemas.microsoft.com/office/powerpoint/2010/main" val="22357359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ext, person, computer, indoor&#10;&#10;Description automatically generated">
            <a:extLst>
              <a:ext uri="{FF2B5EF4-FFF2-40B4-BE49-F238E27FC236}">
                <a16:creationId xmlns:a16="http://schemas.microsoft.com/office/drawing/2014/main" xmlns="" id="{80ED022A-7305-48C6-8C96-5559E9C780E7}"/>
              </a:ext>
            </a:extLst>
          </p:cNvPr>
          <p:cNvPicPr>
            <a:picLocks noGrp="1" noChangeAspect="1"/>
          </p:cNvPicPr>
          <p:nvPr>
            <p:ph type="pic" sz="quarter" idx="10"/>
          </p:nvPr>
        </p:nvPicPr>
        <p:blipFill>
          <a:blip r:embed="rId2"/>
          <a:srcRect l="3347" r="3347"/>
          <a:stretch>
            <a:fillRect/>
          </a:stretch>
        </p:blipFill>
        <p:spPr/>
      </p:pic>
      <p:sp>
        <p:nvSpPr>
          <p:cNvPr id="6" name="Text Placeholder 5">
            <a:extLst>
              <a:ext uri="{FF2B5EF4-FFF2-40B4-BE49-F238E27FC236}">
                <a16:creationId xmlns:a16="http://schemas.microsoft.com/office/drawing/2014/main" xmlns="" id="{89AADDB0-4DA4-4AC0-A71E-F5E49C725811}"/>
              </a:ext>
            </a:extLst>
          </p:cNvPr>
          <p:cNvSpPr>
            <a:spLocks noGrp="1"/>
          </p:cNvSpPr>
          <p:nvPr>
            <p:ph type="body" sz="quarter" idx="14"/>
          </p:nvPr>
        </p:nvSpPr>
        <p:spPr>
          <a:xfrm>
            <a:off x="508177" y="774033"/>
            <a:ext cx="7313435" cy="4158567"/>
          </a:xfrm>
        </p:spPr>
        <p:txBody>
          <a:bodyPr/>
          <a:lstStyle/>
          <a:p>
            <a:r>
              <a:rPr lang="en-IE" dirty="0" err="1">
                <a:solidFill>
                  <a:schemeClr val="tx1">
                    <a:lumMod val="75000"/>
                    <a:lumOff val="25000"/>
                  </a:schemeClr>
                </a:solidFill>
              </a:rPr>
              <a:t>Hızlandırıcı</a:t>
            </a:r>
            <a:r>
              <a:rPr lang="en-IE" dirty="0">
                <a:solidFill>
                  <a:schemeClr val="tx1">
                    <a:lumMod val="75000"/>
                    <a:lumOff val="25000"/>
                  </a:schemeClr>
                </a:solidFill>
              </a:rPr>
              <a:t>, </a:t>
            </a:r>
            <a:r>
              <a:rPr lang="en-IE" dirty="0" err="1">
                <a:solidFill>
                  <a:schemeClr val="tx1">
                    <a:lumMod val="75000"/>
                    <a:lumOff val="25000"/>
                  </a:schemeClr>
                </a:solidFill>
              </a:rPr>
              <a:t>onu</a:t>
            </a:r>
            <a:r>
              <a:rPr lang="en-IE" dirty="0">
                <a:solidFill>
                  <a:schemeClr val="tx1">
                    <a:lumMod val="75000"/>
                    <a:lumOff val="25000"/>
                  </a:schemeClr>
                </a:solidFill>
              </a:rPr>
              <a:t> </a:t>
            </a:r>
            <a:r>
              <a:rPr lang="en-IE" dirty="0" err="1">
                <a:solidFill>
                  <a:schemeClr val="tx1">
                    <a:lumMod val="75000"/>
                    <a:lumOff val="25000"/>
                  </a:schemeClr>
                </a:solidFill>
              </a:rPr>
              <a:t>başlangıç</a:t>
            </a:r>
            <a:r>
              <a:rPr lang="en-IE" dirty="0">
                <a:solidFill>
                  <a:schemeClr val="tx1">
                    <a:lumMod val="75000"/>
                    <a:lumOff val="25000"/>
                  </a:schemeClr>
                </a:solidFill>
              </a:rPr>
              <a:t> </a:t>
            </a:r>
            <a:r>
              <a:rPr lang="en-IE" dirty="0" err="1">
                <a:solidFill>
                  <a:schemeClr val="tx1">
                    <a:lumMod val="75000"/>
                    <a:lumOff val="25000"/>
                  </a:schemeClr>
                </a:solidFill>
              </a:rPr>
              <a:t>yatırımı</a:t>
            </a:r>
            <a:r>
              <a:rPr lang="en-IE" dirty="0">
                <a:solidFill>
                  <a:schemeClr val="tx1">
                    <a:lumMod val="75000"/>
                    <a:lumOff val="25000"/>
                  </a:schemeClr>
                </a:solidFill>
              </a:rPr>
              <a:t> </a:t>
            </a:r>
            <a:r>
              <a:rPr lang="en-IE" dirty="0" err="1">
                <a:solidFill>
                  <a:schemeClr val="tx1">
                    <a:lumMod val="75000"/>
                    <a:lumOff val="25000"/>
                  </a:schemeClr>
                </a:solidFill>
              </a:rPr>
              <a:t>veya</a:t>
            </a:r>
            <a:r>
              <a:rPr lang="en-IE" dirty="0">
                <a:solidFill>
                  <a:schemeClr val="tx1">
                    <a:lumMod val="75000"/>
                    <a:lumOff val="25000"/>
                  </a:schemeClr>
                </a:solidFill>
              </a:rPr>
              <a:t> </a:t>
            </a:r>
            <a:r>
              <a:rPr lang="en-IE" dirty="0" err="1">
                <a:solidFill>
                  <a:schemeClr val="tx1">
                    <a:lumMod val="75000"/>
                    <a:lumOff val="25000"/>
                  </a:schemeClr>
                </a:solidFill>
              </a:rPr>
              <a:t>iş</a:t>
            </a:r>
            <a:r>
              <a:rPr lang="en-IE" dirty="0">
                <a:solidFill>
                  <a:schemeClr val="tx1">
                    <a:lumMod val="75000"/>
                    <a:lumOff val="25000"/>
                  </a:schemeClr>
                </a:solidFill>
              </a:rPr>
              <a:t> </a:t>
            </a:r>
            <a:r>
              <a:rPr lang="en-IE" dirty="0" err="1">
                <a:solidFill>
                  <a:schemeClr val="tx1">
                    <a:lumMod val="75000"/>
                    <a:lumOff val="25000"/>
                  </a:schemeClr>
                </a:solidFill>
              </a:rPr>
              <a:t>desteklerine</a:t>
            </a:r>
            <a:r>
              <a:rPr lang="en-IE" dirty="0">
                <a:solidFill>
                  <a:schemeClr val="tx1">
                    <a:lumMod val="75000"/>
                    <a:lumOff val="25000"/>
                  </a:schemeClr>
                </a:solidFill>
              </a:rPr>
              <a:t> </a:t>
            </a:r>
            <a:r>
              <a:rPr lang="en-IE" dirty="0" err="1">
                <a:solidFill>
                  <a:schemeClr val="tx1">
                    <a:lumMod val="75000"/>
                    <a:lumOff val="25000"/>
                  </a:schemeClr>
                </a:solidFill>
              </a:rPr>
              <a:t>yönelik</a:t>
            </a:r>
            <a:r>
              <a:rPr lang="en-IE" dirty="0">
                <a:solidFill>
                  <a:schemeClr val="tx1">
                    <a:lumMod val="75000"/>
                    <a:lumOff val="25000"/>
                  </a:schemeClr>
                </a:solidFill>
              </a:rPr>
              <a:t> </a:t>
            </a:r>
            <a:r>
              <a:rPr lang="en-IE" dirty="0" err="1">
                <a:solidFill>
                  <a:schemeClr val="tx1">
                    <a:lumMod val="75000"/>
                    <a:lumOff val="25000"/>
                  </a:schemeClr>
                </a:solidFill>
              </a:rPr>
              <a:t>diğer</a:t>
            </a:r>
            <a:r>
              <a:rPr lang="en-IE" dirty="0">
                <a:solidFill>
                  <a:schemeClr val="tx1">
                    <a:lumMod val="75000"/>
                    <a:lumOff val="25000"/>
                  </a:schemeClr>
                </a:solidFill>
              </a:rPr>
              <a:t> </a:t>
            </a:r>
            <a:r>
              <a:rPr lang="en-IE" dirty="0" err="1">
                <a:solidFill>
                  <a:schemeClr val="tx1">
                    <a:lumMod val="75000"/>
                    <a:lumOff val="25000"/>
                  </a:schemeClr>
                </a:solidFill>
              </a:rPr>
              <a:t>yaklaşımlardan</a:t>
            </a:r>
            <a:r>
              <a:rPr lang="en-IE" dirty="0">
                <a:solidFill>
                  <a:schemeClr val="tx1">
                    <a:lumMod val="75000"/>
                    <a:lumOff val="25000"/>
                  </a:schemeClr>
                </a:solidFill>
              </a:rPr>
              <a:t> </a:t>
            </a:r>
            <a:r>
              <a:rPr lang="en-IE" dirty="0" err="1">
                <a:solidFill>
                  <a:schemeClr val="tx1">
                    <a:lumMod val="75000"/>
                    <a:lumOff val="25000"/>
                  </a:schemeClr>
                </a:solidFill>
              </a:rPr>
              <a:t>ayıran</a:t>
            </a:r>
            <a:r>
              <a:rPr lang="en-IE" dirty="0">
                <a:solidFill>
                  <a:schemeClr val="tx1">
                    <a:lumMod val="75000"/>
                    <a:lumOff val="25000"/>
                  </a:schemeClr>
                </a:solidFill>
              </a:rPr>
              <a:t> </a:t>
            </a:r>
            <a:r>
              <a:rPr lang="en-IE" dirty="0" err="1">
                <a:solidFill>
                  <a:schemeClr val="tx1">
                    <a:lumMod val="75000"/>
                    <a:lumOff val="25000"/>
                  </a:schemeClr>
                </a:solidFill>
              </a:rPr>
              <a:t>özellikler</a:t>
            </a:r>
            <a:r>
              <a:rPr lang="en-IE" dirty="0">
                <a:solidFill>
                  <a:schemeClr val="tx1">
                    <a:lumMod val="75000"/>
                    <a:lumOff val="25000"/>
                  </a:schemeClr>
                </a:solidFill>
              </a:rPr>
              <a:t> </a:t>
            </a:r>
            <a:r>
              <a:rPr lang="en-IE" dirty="0" err="1">
                <a:solidFill>
                  <a:schemeClr val="tx1">
                    <a:lumMod val="75000"/>
                    <a:lumOff val="25000"/>
                  </a:schemeClr>
                </a:solidFill>
              </a:rPr>
              <a:t>sağlar</a:t>
            </a:r>
            <a:r>
              <a:rPr lang="en-IE" dirty="0">
                <a:solidFill>
                  <a:schemeClr val="tx1">
                    <a:lumMod val="75000"/>
                    <a:lumOff val="25000"/>
                  </a:schemeClr>
                </a:solidFill>
              </a:rPr>
              <a:t>. </a:t>
            </a:r>
            <a:r>
              <a:rPr lang="en-IE" dirty="0" err="1">
                <a:solidFill>
                  <a:schemeClr val="tx1">
                    <a:lumMod val="75000"/>
                    <a:lumOff val="25000"/>
                  </a:schemeClr>
                </a:solidFill>
              </a:rPr>
              <a:t>Bunlar</a:t>
            </a:r>
            <a:r>
              <a:rPr lang="en-IE" dirty="0">
                <a:solidFill>
                  <a:schemeClr val="tx1">
                    <a:lumMod val="75000"/>
                    <a:lumOff val="25000"/>
                  </a:schemeClr>
                </a:solidFill>
              </a:rPr>
              <a:t> </a:t>
            </a:r>
            <a:r>
              <a:rPr lang="en-IE" dirty="0" err="1">
                <a:solidFill>
                  <a:schemeClr val="tx1">
                    <a:lumMod val="75000"/>
                    <a:lumOff val="25000"/>
                  </a:schemeClr>
                </a:solidFill>
              </a:rPr>
              <a:t>şunları</a:t>
            </a:r>
            <a:r>
              <a:rPr lang="en-IE" dirty="0">
                <a:solidFill>
                  <a:schemeClr val="tx1">
                    <a:lumMod val="75000"/>
                    <a:lumOff val="25000"/>
                  </a:schemeClr>
                </a:solidFill>
              </a:rPr>
              <a:t> </a:t>
            </a:r>
            <a:r>
              <a:rPr lang="en-IE" dirty="0" err="1">
                <a:solidFill>
                  <a:schemeClr val="tx1">
                    <a:lumMod val="75000"/>
                    <a:lumOff val="25000"/>
                  </a:schemeClr>
                </a:solidFill>
              </a:rPr>
              <a:t>içerir</a:t>
            </a:r>
            <a:r>
              <a:rPr lang="en-IE" dirty="0">
                <a:solidFill>
                  <a:schemeClr val="tx1">
                    <a:lumMod val="75000"/>
                    <a:lumOff val="25000"/>
                  </a:schemeClr>
                </a:solidFill>
              </a:rPr>
              <a:t>:</a:t>
            </a:r>
          </a:p>
          <a:p>
            <a:pPr marL="342900" indent="-342900">
              <a:buFont typeface="Arial" pitchFamily="34" charset="0"/>
              <a:buChar char="•"/>
            </a:pPr>
            <a:r>
              <a:rPr lang="en-IE" dirty="0" err="1">
                <a:solidFill>
                  <a:schemeClr val="tx1">
                    <a:lumMod val="75000"/>
                    <a:lumOff val="25000"/>
                  </a:schemeClr>
                </a:solidFill>
              </a:rPr>
              <a:t>Esas</a:t>
            </a:r>
            <a:r>
              <a:rPr lang="en-IE" dirty="0">
                <a:solidFill>
                  <a:schemeClr val="tx1">
                    <a:lumMod val="75000"/>
                    <a:lumOff val="25000"/>
                  </a:schemeClr>
                </a:solidFill>
              </a:rPr>
              <a:t> </a:t>
            </a:r>
            <a:r>
              <a:rPr lang="en-IE" dirty="0" err="1">
                <a:solidFill>
                  <a:schemeClr val="tx1">
                    <a:lumMod val="75000"/>
                    <a:lumOff val="25000"/>
                  </a:schemeClr>
                </a:solidFill>
              </a:rPr>
              <a:t>olarak</a:t>
            </a:r>
            <a:r>
              <a:rPr lang="en-IE" dirty="0">
                <a:solidFill>
                  <a:schemeClr val="tx1">
                    <a:lumMod val="75000"/>
                    <a:lumOff val="25000"/>
                  </a:schemeClr>
                </a:solidFill>
              </a:rPr>
              <a:t> </a:t>
            </a:r>
            <a:r>
              <a:rPr lang="en-IE" dirty="0" err="1">
                <a:solidFill>
                  <a:schemeClr val="tx1">
                    <a:lumMod val="75000"/>
                    <a:lumOff val="25000"/>
                  </a:schemeClr>
                </a:solidFill>
              </a:rPr>
              <a:t>yeni</a:t>
            </a:r>
            <a:r>
              <a:rPr lang="en-IE" dirty="0">
                <a:solidFill>
                  <a:schemeClr val="tx1">
                    <a:lumMod val="75000"/>
                    <a:lumOff val="25000"/>
                  </a:schemeClr>
                </a:solidFill>
              </a:rPr>
              <a:t> </a:t>
            </a:r>
            <a:r>
              <a:rPr lang="en-IE" dirty="0" err="1">
                <a:solidFill>
                  <a:schemeClr val="tx1">
                    <a:lumMod val="75000"/>
                    <a:lumOff val="25000"/>
                  </a:schemeClr>
                </a:solidFill>
              </a:rPr>
              <a:t>başlayanlar</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seçici</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kabul</a:t>
            </a:r>
            <a:r>
              <a:rPr lang="en-IE" dirty="0">
                <a:solidFill>
                  <a:schemeClr val="tx1">
                    <a:lumMod val="75000"/>
                    <a:lumOff val="25000"/>
                  </a:schemeClr>
                </a:solidFill>
              </a:rPr>
              <a:t> </a:t>
            </a:r>
            <a:r>
              <a:rPr lang="en-IE" dirty="0" err="1">
                <a:solidFill>
                  <a:schemeClr val="tx1">
                    <a:lumMod val="75000"/>
                    <a:lumOff val="25000"/>
                  </a:schemeClr>
                </a:solidFill>
              </a:rPr>
              <a:t>süreci</a:t>
            </a:r>
            <a:endParaRPr lang="en-IE" dirty="0">
              <a:solidFill>
                <a:schemeClr val="tx1">
                  <a:lumMod val="75000"/>
                  <a:lumOff val="25000"/>
                </a:schemeClr>
              </a:solidFill>
            </a:endParaRPr>
          </a:p>
          <a:p>
            <a:pPr marL="342900" indent="-342900">
              <a:buFont typeface="Arial" pitchFamily="34" charset="0"/>
              <a:buChar char="•"/>
            </a:pPr>
            <a:r>
              <a:rPr lang="en-IE" dirty="0" err="1">
                <a:solidFill>
                  <a:schemeClr val="tx1">
                    <a:lumMod val="75000"/>
                    <a:lumOff val="25000"/>
                  </a:schemeClr>
                </a:solidFill>
              </a:rPr>
              <a:t>Bireysel</a:t>
            </a:r>
            <a:r>
              <a:rPr lang="en-IE" dirty="0">
                <a:solidFill>
                  <a:schemeClr val="tx1">
                    <a:lumMod val="75000"/>
                    <a:lumOff val="25000"/>
                  </a:schemeClr>
                </a:solidFill>
              </a:rPr>
              <a:t> </a:t>
            </a:r>
            <a:r>
              <a:rPr lang="en-IE" dirty="0" err="1">
                <a:solidFill>
                  <a:schemeClr val="tx1">
                    <a:lumMod val="75000"/>
                    <a:lumOff val="25000"/>
                  </a:schemeClr>
                </a:solidFill>
              </a:rPr>
              <a:t>olarak</a:t>
            </a:r>
            <a:r>
              <a:rPr lang="en-IE" dirty="0">
                <a:solidFill>
                  <a:schemeClr val="tx1">
                    <a:lumMod val="75000"/>
                    <a:lumOff val="25000"/>
                  </a:schemeClr>
                </a:solidFill>
              </a:rPr>
              <a:t> </a:t>
            </a:r>
            <a:r>
              <a:rPr lang="en-IE" dirty="0" err="1">
                <a:solidFill>
                  <a:schemeClr val="tx1">
                    <a:lumMod val="75000"/>
                    <a:lumOff val="25000"/>
                  </a:schemeClr>
                </a:solidFill>
              </a:rPr>
              <a:t>öğretmek</a:t>
            </a:r>
            <a:r>
              <a:rPr lang="en-IE" dirty="0">
                <a:solidFill>
                  <a:schemeClr val="tx1">
                    <a:lumMod val="75000"/>
                    <a:lumOff val="25000"/>
                  </a:schemeClr>
                </a:solidFill>
              </a:rPr>
              <a:t> </a:t>
            </a:r>
            <a:r>
              <a:rPr lang="en-IE" dirty="0" err="1">
                <a:solidFill>
                  <a:schemeClr val="tx1">
                    <a:lumMod val="75000"/>
                    <a:lumOff val="25000"/>
                  </a:schemeClr>
                </a:solidFill>
              </a:rPr>
              <a:t>yerine</a:t>
            </a:r>
            <a:r>
              <a:rPr lang="en-IE" dirty="0">
                <a:solidFill>
                  <a:schemeClr val="tx1">
                    <a:lumMod val="75000"/>
                    <a:lumOff val="25000"/>
                  </a:schemeClr>
                </a:solidFill>
              </a:rPr>
              <a:t> </a:t>
            </a:r>
            <a:r>
              <a:rPr lang="en-IE" dirty="0" err="1">
                <a:solidFill>
                  <a:schemeClr val="tx1">
                    <a:lumMod val="75000"/>
                    <a:lumOff val="25000"/>
                  </a:schemeClr>
                </a:solidFill>
              </a:rPr>
              <a:t>derslere</a:t>
            </a:r>
            <a:r>
              <a:rPr lang="en-IE" dirty="0">
                <a:solidFill>
                  <a:schemeClr val="tx1">
                    <a:lumMod val="75000"/>
                    <a:lumOff val="25000"/>
                  </a:schemeClr>
                </a:solidFill>
              </a:rPr>
              <a:t> </a:t>
            </a:r>
            <a:r>
              <a:rPr lang="en-IE" dirty="0" err="1">
                <a:solidFill>
                  <a:schemeClr val="tx1">
                    <a:lumMod val="75000"/>
                    <a:lumOff val="25000"/>
                  </a:schemeClr>
                </a:solidFill>
              </a:rPr>
              <a:t>odaklanarak</a:t>
            </a:r>
            <a:r>
              <a:rPr lang="en-IE" dirty="0">
                <a:solidFill>
                  <a:schemeClr val="tx1">
                    <a:lumMod val="75000"/>
                    <a:lumOff val="25000"/>
                  </a:schemeClr>
                </a:solidFill>
              </a:rPr>
              <a:t> </a:t>
            </a:r>
            <a:r>
              <a:rPr lang="en-IE" dirty="0" err="1">
                <a:solidFill>
                  <a:schemeClr val="tx1">
                    <a:lumMod val="75000"/>
                    <a:lumOff val="25000"/>
                  </a:schemeClr>
                </a:solidFill>
              </a:rPr>
              <a:t>mentorluk</a:t>
            </a:r>
            <a:r>
              <a:rPr lang="en-IE" dirty="0">
                <a:solidFill>
                  <a:schemeClr val="tx1">
                    <a:lumMod val="75000"/>
                    <a:lumOff val="25000"/>
                  </a:schemeClr>
                </a:solidFill>
              </a:rPr>
              <a:t> </a:t>
            </a:r>
            <a:r>
              <a:rPr lang="en-IE" dirty="0" err="1">
                <a:solidFill>
                  <a:schemeClr val="tx1">
                    <a:lumMod val="75000"/>
                    <a:lumOff val="25000"/>
                  </a:schemeClr>
                </a:solidFill>
              </a:rPr>
              <a:t>veya</a:t>
            </a:r>
            <a:r>
              <a:rPr lang="en-IE" dirty="0">
                <a:solidFill>
                  <a:schemeClr val="tx1">
                    <a:lumMod val="75000"/>
                    <a:lumOff val="25000"/>
                  </a:schemeClr>
                </a:solidFill>
              </a:rPr>
              <a:t> </a:t>
            </a:r>
            <a:r>
              <a:rPr lang="en-IE" dirty="0" err="1">
                <a:solidFill>
                  <a:schemeClr val="tx1">
                    <a:lumMod val="75000"/>
                    <a:lumOff val="25000"/>
                  </a:schemeClr>
                </a:solidFill>
              </a:rPr>
              <a:t>iş</a:t>
            </a:r>
            <a:r>
              <a:rPr lang="en-IE" dirty="0">
                <a:solidFill>
                  <a:schemeClr val="tx1">
                    <a:lumMod val="75000"/>
                    <a:lumOff val="25000"/>
                  </a:schemeClr>
                </a:solidFill>
              </a:rPr>
              <a:t> </a:t>
            </a:r>
            <a:r>
              <a:rPr lang="en-IE" dirty="0" err="1">
                <a:solidFill>
                  <a:schemeClr val="tx1">
                    <a:lumMod val="75000"/>
                    <a:lumOff val="25000"/>
                  </a:schemeClr>
                </a:solidFill>
              </a:rPr>
              <a:t>eğitimi</a:t>
            </a:r>
            <a:r>
              <a:rPr lang="en-IE" dirty="0">
                <a:solidFill>
                  <a:schemeClr val="tx1">
                    <a:lumMod val="75000"/>
                    <a:lumOff val="25000"/>
                  </a:schemeClr>
                </a:solidFill>
              </a:rPr>
              <a:t> </a:t>
            </a:r>
            <a:r>
              <a:rPr lang="en-IE" dirty="0" err="1">
                <a:solidFill>
                  <a:schemeClr val="tx1">
                    <a:lumMod val="75000"/>
                    <a:lumOff val="25000"/>
                  </a:schemeClr>
                </a:solidFill>
              </a:rPr>
              <a:t>sağlamak</a:t>
            </a:r>
            <a:r>
              <a:rPr lang="en-IE" dirty="0">
                <a:solidFill>
                  <a:schemeClr val="tx1">
                    <a:lumMod val="75000"/>
                    <a:lumOff val="25000"/>
                  </a:schemeClr>
                </a:solidFill>
              </a:rPr>
              <a:t>.</a:t>
            </a:r>
          </a:p>
          <a:p>
            <a:pPr marL="342900" indent="-342900">
              <a:buFont typeface="Arial" pitchFamily="34" charset="0"/>
              <a:buChar char="•"/>
            </a:pPr>
            <a:r>
              <a:rPr lang="en-IE" dirty="0" err="1">
                <a:solidFill>
                  <a:schemeClr val="tx1">
                    <a:lumMod val="75000"/>
                    <a:lumOff val="25000"/>
                  </a:schemeClr>
                </a:solidFill>
              </a:rPr>
              <a:t>Genellikle</a:t>
            </a:r>
            <a:r>
              <a:rPr lang="en-IE" dirty="0">
                <a:solidFill>
                  <a:schemeClr val="tx1">
                    <a:lumMod val="75000"/>
                    <a:lumOff val="25000"/>
                  </a:schemeClr>
                </a:solidFill>
              </a:rPr>
              <a:t> </a:t>
            </a:r>
            <a:r>
              <a:rPr lang="en-IE" dirty="0" err="1">
                <a:solidFill>
                  <a:schemeClr val="tx1">
                    <a:lumMod val="75000"/>
                    <a:lumOff val="25000"/>
                  </a:schemeClr>
                </a:solidFill>
              </a:rPr>
              <a:t>üç</a:t>
            </a:r>
            <a:r>
              <a:rPr lang="en-IE" dirty="0">
                <a:solidFill>
                  <a:schemeClr val="tx1">
                    <a:lumMod val="75000"/>
                    <a:lumOff val="25000"/>
                  </a:schemeClr>
                </a:solidFill>
              </a:rPr>
              <a:t> </a:t>
            </a:r>
            <a:r>
              <a:rPr lang="en-IE" dirty="0" err="1">
                <a:solidFill>
                  <a:schemeClr val="tx1">
                    <a:lumMod val="75000"/>
                    <a:lumOff val="25000"/>
                  </a:schemeClr>
                </a:solidFill>
              </a:rPr>
              <a:t>ila</a:t>
            </a:r>
            <a:r>
              <a:rPr lang="en-IE" dirty="0">
                <a:solidFill>
                  <a:schemeClr val="tx1">
                    <a:lumMod val="75000"/>
                    <a:lumOff val="25000"/>
                  </a:schemeClr>
                </a:solidFill>
              </a:rPr>
              <a:t> 12 ay </a:t>
            </a:r>
            <a:r>
              <a:rPr lang="en-IE" dirty="0" err="1">
                <a:solidFill>
                  <a:schemeClr val="tx1">
                    <a:lumMod val="75000"/>
                    <a:lumOff val="25000"/>
                  </a:schemeClr>
                </a:solidFill>
              </a:rPr>
              <a:t>arasında</a:t>
            </a:r>
            <a:r>
              <a:rPr lang="en-IE" dirty="0">
                <a:solidFill>
                  <a:schemeClr val="tx1">
                    <a:lumMod val="75000"/>
                    <a:lumOff val="25000"/>
                  </a:schemeClr>
                </a:solidFill>
              </a:rPr>
              <a:t> </a:t>
            </a:r>
            <a:r>
              <a:rPr lang="en-IE" dirty="0" err="1">
                <a:solidFill>
                  <a:schemeClr val="tx1">
                    <a:lumMod val="75000"/>
                    <a:lumOff val="25000"/>
                  </a:schemeClr>
                </a:solidFill>
              </a:rPr>
              <a:t>süren</a:t>
            </a:r>
            <a:r>
              <a:rPr lang="en-IE" dirty="0">
                <a:solidFill>
                  <a:schemeClr val="tx1">
                    <a:lumMod val="75000"/>
                    <a:lumOff val="25000"/>
                  </a:schemeClr>
                </a:solidFill>
              </a:rPr>
              <a:t> </a:t>
            </a:r>
            <a:r>
              <a:rPr lang="en-IE" dirty="0" err="1">
                <a:solidFill>
                  <a:schemeClr val="tx1">
                    <a:lumMod val="75000"/>
                    <a:lumOff val="25000"/>
                  </a:schemeClr>
                </a:solidFill>
              </a:rPr>
              <a:t>yoğun</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zaman</a:t>
            </a:r>
            <a:r>
              <a:rPr lang="en-IE" dirty="0">
                <a:solidFill>
                  <a:schemeClr val="tx1">
                    <a:lumMod val="75000"/>
                    <a:lumOff val="25000"/>
                  </a:schemeClr>
                </a:solidFill>
              </a:rPr>
              <a:t> </a:t>
            </a:r>
            <a:r>
              <a:rPr lang="en-IE" dirty="0" err="1">
                <a:solidFill>
                  <a:schemeClr val="tx1">
                    <a:lumMod val="75000"/>
                    <a:lumOff val="25000"/>
                  </a:schemeClr>
                </a:solidFill>
              </a:rPr>
              <a:t>sınırlı</a:t>
            </a:r>
            <a:r>
              <a:rPr lang="en-IE" dirty="0">
                <a:solidFill>
                  <a:schemeClr val="tx1">
                    <a:lumMod val="75000"/>
                    <a:lumOff val="25000"/>
                  </a:schemeClr>
                </a:solidFill>
              </a:rPr>
              <a:t> </a:t>
            </a:r>
            <a:r>
              <a:rPr lang="en-IE" dirty="0" err="1">
                <a:solidFill>
                  <a:schemeClr val="tx1">
                    <a:lumMod val="75000"/>
                    <a:lumOff val="25000"/>
                  </a:schemeClr>
                </a:solidFill>
              </a:rPr>
              <a:t>destek</a:t>
            </a:r>
            <a:r>
              <a:rPr lang="en-IE" dirty="0">
                <a:solidFill>
                  <a:schemeClr val="tx1">
                    <a:lumMod val="75000"/>
                    <a:lumOff val="25000"/>
                  </a:schemeClr>
                </a:solidFill>
              </a:rPr>
              <a:t>.</a:t>
            </a:r>
          </a:p>
          <a:p>
            <a:pPr marL="342900" indent="-342900">
              <a:buFont typeface="Arial" pitchFamily="34" charset="0"/>
              <a:buChar char="•"/>
            </a:pPr>
            <a:r>
              <a:rPr lang="en-IE" dirty="0" err="1">
                <a:solidFill>
                  <a:schemeClr val="tx1">
                    <a:lumMod val="75000"/>
                    <a:lumOff val="25000"/>
                  </a:schemeClr>
                </a:solidFill>
              </a:rPr>
              <a:t>Hızlandırıcılar</a:t>
            </a:r>
            <a:r>
              <a:rPr lang="en-IE" dirty="0">
                <a:solidFill>
                  <a:schemeClr val="tx1">
                    <a:lumMod val="75000"/>
                    <a:lumOff val="25000"/>
                  </a:schemeClr>
                </a:solidFill>
              </a:rPr>
              <a:t> </a:t>
            </a:r>
            <a:r>
              <a:rPr lang="en-IE" dirty="0" err="1">
                <a:solidFill>
                  <a:schemeClr val="tx1">
                    <a:lumMod val="75000"/>
                    <a:lumOff val="25000"/>
                  </a:schemeClr>
                </a:solidFill>
              </a:rPr>
              <a:t>finanse</a:t>
            </a:r>
            <a:r>
              <a:rPr lang="en-IE" dirty="0">
                <a:solidFill>
                  <a:schemeClr val="tx1">
                    <a:lumMod val="75000"/>
                    <a:lumOff val="25000"/>
                  </a:schemeClr>
                </a:solidFill>
              </a:rPr>
              <a:t> </a:t>
            </a:r>
            <a:r>
              <a:rPr lang="en-IE" dirty="0" err="1">
                <a:solidFill>
                  <a:schemeClr val="tx1">
                    <a:lumMod val="75000"/>
                    <a:lumOff val="25000"/>
                  </a:schemeClr>
                </a:solidFill>
              </a:rPr>
              <a:t>edilir</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genellikle</a:t>
            </a:r>
            <a:r>
              <a:rPr lang="en-IE" dirty="0">
                <a:solidFill>
                  <a:schemeClr val="tx1">
                    <a:lumMod val="75000"/>
                    <a:lumOff val="25000"/>
                  </a:schemeClr>
                </a:solidFill>
              </a:rPr>
              <a:t> </a:t>
            </a:r>
            <a:r>
              <a:rPr lang="en-IE" dirty="0" err="1">
                <a:solidFill>
                  <a:schemeClr val="tx1">
                    <a:lumMod val="75000"/>
                    <a:lumOff val="25000"/>
                  </a:schemeClr>
                </a:solidFill>
              </a:rPr>
              <a:t>teknoloji</a:t>
            </a:r>
            <a:r>
              <a:rPr lang="en-IE" dirty="0">
                <a:solidFill>
                  <a:schemeClr val="tx1">
                    <a:lumMod val="75000"/>
                    <a:lumOff val="25000"/>
                  </a:schemeClr>
                </a:solidFill>
              </a:rPr>
              <a:t> </a:t>
            </a:r>
            <a:r>
              <a:rPr lang="en-IE" dirty="0" err="1">
                <a:solidFill>
                  <a:schemeClr val="tx1">
                    <a:lumMod val="75000"/>
                    <a:lumOff val="25000"/>
                  </a:schemeClr>
                </a:solidFill>
              </a:rPr>
              <a:t>tabanlı</a:t>
            </a:r>
            <a:r>
              <a:rPr lang="en-IE" dirty="0">
                <a:solidFill>
                  <a:schemeClr val="tx1">
                    <a:lumMod val="75000"/>
                    <a:lumOff val="25000"/>
                  </a:schemeClr>
                </a:solidFill>
              </a:rPr>
              <a:t> </a:t>
            </a:r>
            <a:r>
              <a:rPr lang="en-IE" dirty="0" err="1">
                <a:solidFill>
                  <a:schemeClr val="tx1">
                    <a:lumMod val="75000"/>
                    <a:lumOff val="25000"/>
                  </a:schemeClr>
                </a:solidFill>
              </a:rPr>
              <a:t>veya</a:t>
            </a:r>
            <a:r>
              <a:rPr lang="en-IE" dirty="0">
                <a:solidFill>
                  <a:schemeClr val="tx1">
                    <a:lumMod val="75000"/>
                    <a:lumOff val="25000"/>
                  </a:schemeClr>
                </a:solidFill>
              </a:rPr>
              <a:t> </a:t>
            </a:r>
            <a:r>
              <a:rPr lang="en-IE" dirty="0" err="1">
                <a:solidFill>
                  <a:schemeClr val="tx1">
                    <a:lumMod val="75000"/>
                    <a:lumOff val="25000"/>
                  </a:schemeClr>
                </a:solidFill>
              </a:rPr>
              <a:t>dijital</a:t>
            </a:r>
            <a:r>
              <a:rPr lang="en-IE" dirty="0">
                <a:solidFill>
                  <a:schemeClr val="tx1">
                    <a:lumMod val="75000"/>
                    <a:lumOff val="25000"/>
                  </a:schemeClr>
                </a:solidFill>
              </a:rPr>
              <a:t> start-</a:t>
            </a:r>
            <a:r>
              <a:rPr lang="en-IE" dirty="0" err="1">
                <a:solidFill>
                  <a:schemeClr val="tx1">
                    <a:lumMod val="75000"/>
                    <a:lumOff val="25000"/>
                  </a:schemeClr>
                </a:solidFill>
              </a:rPr>
              <a:t>up'ları</a:t>
            </a:r>
            <a:r>
              <a:rPr lang="en-IE" dirty="0">
                <a:solidFill>
                  <a:schemeClr val="tx1">
                    <a:lumMod val="75000"/>
                    <a:lumOff val="25000"/>
                  </a:schemeClr>
                </a:solidFill>
              </a:rPr>
              <a:t> </a:t>
            </a:r>
            <a:r>
              <a:rPr lang="en-IE" dirty="0" err="1">
                <a:solidFill>
                  <a:schemeClr val="tx1">
                    <a:lumMod val="75000"/>
                    <a:lumOff val="25000"/>
                  </a:schemeClr>
                </a:solidFill>
              </a:rPr>
              <a:t>desteklemeye</a:t>
            </a:r>
            <a:r>
              <a:rPr lang="en-IE" dirty="0">
                <a:solidFill>
                  <a:schemeClr val="tx1">
                    <a:lumMod val="75000"/>
                    <a:lumOff val="25000"/>
                  </a:schemeClr>
                </a:solidFill>
              </a:rPr>
              <a:t> </a:t>
            </a:r>
            <a:r>
              <a:rPr lang="en-IE" dirty="0" err="1">
                <a:solidFill>
                  <a:schemeClr val="tx1">
                    <a:lumMod val="75000"/>
                    <a:lumOff val="25000"/>
                  </a:schemeClr>
                </a:solidFill>
              </a:rPr>
              <a:t>odaklanma</a:t>
            </a:r>
            <a:r>
              <a:rPr lang="en-IE" dirty="0">
                <a:solidFill>
                  <a:schemeClr val="tx1">
                    <a:lumMod val="75000"/>
                    <a:lumOff val="25000"/>
                  </a:schemeClr>
                </a:solidFill>
              </a:rPr>
              <a:t> </a:t>
            </a:r>
            <a:r>
              <a:rPr lang="en-IE" dirty="0" err="1">
                <a:solidFill>
                  <a:schemeClr val="tx1">
                    <a:lumMod val="75000"/>
                    <a:lumOff val="25000"/>
                  </a:schemeClr>
                </a:solidFill>
              </a:rPr>
              <a:t>eğilimindedir</a:t>
            </a:r>
            <a:r>
              <a:rPr lang="en-IE" dirty="0">
                <a:solidFill>
                  <a:schemeClr val="tx1">
                    <a:lumMod val="75000"/>
                    <a:lumOff val="25000"/>
                  </a:schemeClr>
                </a:solidFill>
              </a:rPr>
              <a:t>.</a:t>
            </a:r>
          </a:p>
          <a:p>
            <a:pPr marL="342900" indent="-342900">
              <a:buFont typeface="Arial" pitchFamily="34" charset="0"/>
              <a:buChar char="•"/>
            </a:pPr>
            <a:r>
              <a:rPr lang="en-IE" dirty="0" err="1">
                <a:solidFill>
                  <a:schemeClr val="tx1">
                    <a:lumMod val="75000"/>
                    <a:lumOff val="25000"/>
                  </a:schemeClr>
                </a:solidFill>
              </a:rPr>
              <a:t>Üyelerin</a:t>
            </a:r>
            <a:r>
              <a:rPr lang="en-IE" dirty="0">
                <a:solidFill>
                  <a:schemeClr val="tx1">
                    <a:lumMod val="75000"/>
                    <a:lumOff val="25000"/>
                  </a:schemeClr>
                </a:solidFill>
              </a:rPr>
              <a:t> </a:t>
            </a:r>
            <a:r>
              <a:rPr lang="en-IE" dirty="0" err="1">
                <a:solidFill>
                  <a:schemeClr val="tx1">
                    <a:lumMod val="75000"/>
                    <a:lumOff val="25000"/>
                  </a:schemeClr>
                </a:solidFill>
              </a:rPr>
              <a:t>birbirlerinden</a:t>
            </a:r>
            <a:r>
              <a:rPr lang="en-IE" dirty="0">
                <a:solidFill>
                  <a:schemeClr val="tx1">
                    <a:lumMod val="75000"/>
                    <a:lumOff val="25000"/>
                  </a:schemeClr>
                </a:solidFill>
              </a:rPr>
              <a:t> </a:t>
            </a:r>
            <a:r>
              <a:rPr lang="en-IE" dirty="0" err="1">
                <a:solidFill>
                  <a:schemeClr val="tx1">
                    <a:lumMod val="75000"/>
                    <a:lumOff val="25000"/>
                  </a:schemeClr>
                </a:solidFill>
              </a:rPr>
              <a:t>öğrenebilmeleri</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yüksek</a:t>
            </a:r>
            <a:r>
              <a:rPr lang="en-IE" dirty="0">
                <a:solidFill>
                  <a:schemeClr val="tx1">
                    <a:lumMod val="75000"/>
                    <a:lumOff val="25000"/>
                  </a:schemeClr>
                </a:solidFill>
              </a:rPr>
              <a:t> </a:t>
            </a:r>
            <a:r>
              <a:rPr lang="en-IE" dirty="0" err="1">
                <a:solidFill>
                  <a:schemeClr val="tx1">
                    <a:lumMod val="75000"/>
                    <a:lumOff val="25000"/>
                  </a:schemeClr>
                </a:solidFill>
              </a:rPr>
              <a:t>düzeyde</a:t>
            </a:r>
            <a:r>
              <a:rPr lang="en-IE" dirty="0">
                <a:solidFill>
                  <a:schemeClr val="tx1">
                    <a:lumMod val="75000"/>
                    <a:lumOff val="25000"/>
                  </a:schemeClr>
                </a:solidFill>
              </a:rPr>
              <a:t> </a:t>
            </a:r>
            <a:r>
              <a:rPr lang="en-IE" dirty="0" err="1">
                <a:solidFill>
                  <a:schemeClr val="tx1">
                    <a:lumMod val="75000"/>
                    <a:lumOff val="25000"/>
                  </a:schemeClr>
                </a:solidFill>
              </a:rPr>
              <a:t>eşler</a:t>
            </a:r>
            <a:r>
              <a:rPr lang="en-IE" dirty="0">
                <a:solidFill>
                  <a:schemeClr val="tx1">
                    <a:lumMod val="75000"/>
                    <a:lumOff val="25000"/>
                  </a:schemeClr>
                </a:solidFill>
              </a:rPr>
              <a:t> </a:t>
            </a:r>
            <a:r>
              <a:rPr lang="en-IE" dirty="0" err="1">
                <a:solidFill>
                  <a:schemeClr val="tx1">
                    <a:lumMod val="75000"/>
                    <a:lumOff val="25000"/>
                  </a:schemeClr>
                </a:solidFill>
              </a:rPr>
              <a:t>arası</a:t>
            </a:r>
            <a:r>
              <a:rPr lang="en-IE" dirty="0">
                <a:solidFill>
                  <a:schemeClr val="tx1">
                    <a:lumMod val="75000"/>
                    <a:lumOff val="25000"/>
                  </a:schemeClr>
                </a:solidFill>
              </a:rPr>
              <a:t> </a:t>
            </a:r>
            <a:r>
              <a:rPr lang="en-IE" dirty="0" err="1">
                <a:solidFill>
                  <a:schemeClr val="tx1">
                    <a:lumMod val="75000"/>
                    <a:lumOff val="25000"/>
                  </a:schemeClr>
                </a:solidFill>
              </a:rPr>
              <a:t>öğrenmeyi</a:t>
            </a:r>
            <a:r>
              <a:rPr lang="en-IE" dirty="0">
                <a:solidFill>
                  <a:schemeClr val="tx1">
                    <a:lumMod val="75000"/>
                    <a:lumOff val="25000"/>
                  </a:schemeClr>
                </a:solidFill>
              </a:rPr>
              <a:t> </a:t>
            </a:r>
            <a:r>
              <a:rPr lang="en-IE" dirty="0" err="1">
                <a:solidFill>
                  <a:schemeClr val="tx1">
                    <a:lumMod val="75000"/>
                    <a:lumOff val="25000"/>
                  </a:schemeClr>
                </a:solidFill>
              </a:rPr>
              <a:t>teşvik</a:t>
            </a:r>
            <a:r>
              <a:rPr lang="en-IE" dirty="0">
                <a:solidFill>
                  <a:schemeClr val="tx1">
                    <a:lumMod val="75000"/>
                    <a:lumOff val="25000"/>
                  </a:schemeClr>
                </a:solidFill>
              </a:rPr>
              <a:t> </a:t>
            </a:r>
            <a:r>
              <a:rPr lang="en-IE" dirty="0" err="1">
                <a:solidFill>
                  <a:schemeClr val="tx1">
                    <a:lumMod val="75000"/>
                    <a:lumOff val="25000"/>
                  </a:schemeClr>
                </a:solidFill>
              </a:rPr>
              <a:t>edin</a:t>
            </a:r>
            <a:endParaRPr lang="en-IE" dirty="0">
              <a:solidFill>
                <a:schemeClr val="tx1">
                  <a:lumMod val="75000"/>
                  <a:lumOff val="25000"/>
                </a:schemeClr>
              </a:solidFill>
            </a:endParaRPr>
          </a:p>
          <a:p>
            <a:pPr marL="342900" indent="-342900">
              <a:buFont typeface="Arial" pitchFamily="34" charset="0"/>
              <a:buChar char="•"/>
            </a:pPr>
            <a:r>
              <a:rPr lang="en-IE" dirty="0" err="1">
                <a:solidFill>
                  <a:schemeClr val="tx1">
                    <a:lumMod val="75000"/>
                    <a:lumOff val="25000"/>
                  </a:schemeClr>
                </a:solidFill>
              </a:rPr>
              <a:t>Finansman</a:t>
            </a:r>
            <a:r>
              <a:rPr lang="en-IE" dirty="0">
                <a:solidFill>
                  <a:schemeClr val="tx1">
                    <a:lumMod val="75000"/>
                    <a:lumOff val="25000"/>
                  </a:schemeClr>
                </a:solidFill>
              </a:rPr>
              <a:t> </a:t>
            </a:r>
            <a:r>
              <a:rPr lang="en-IE" dirty="0" err="1">
                <a:solidFill>
                  <a:schemeClr val="tx1">
                    <a:lumMod val="75000"/>
                    <a:lumOff val="25000"/>
                  </a:schemeClr>
                </a:solidFill>
              </a:rPr>
              <a:t>sağlanır</a:t>
            </a:r>
            <a:r>
              <a:rPr lang="en-IE" dirty="0">
                <a:solidFill>
                  <a:schemeClr val="tx1">
                    <a:lumMod val="75000"/>
                    <a:lumOff val="25000"/>
                  </a:schemeClr>
                </a:solidFill>
              </a:rPr>
              <a:t> (</a:t>
            </a:r>
            <a:r>
              <a:rPr lang="en-IE" dirty="0" err="1">
                <a:solidFill>
                  <a:schemeClr val="tx1">
                    <a:lumMod val="75000"/>
                    <a:lumOff val="25000"/>
                  </a:schemeClr>
                </a:solidFill>
              </a:rPr>
              <a:t>bazen</a:t>
            </a:r>
            <a:r>
              <a:rPr lang="en-IE" dirty="0">
                <a:solidFill>
                  <a:schemeClr val="tx1">
                    <a:lumMod val="75000"/>
                    <a:lumOff val="25000"/>
                  </a:schemeClr>
                </a:solidFill>
              </a:rPr>
              <a:t> </a:t>
            </a:r>
            <a:r>
              <a:rPr lang="en-IE" dirty="0" err="1">
                <a:solidFill>
                  <a:schemeClr val="tx1">
                    <a:lumMod val="75000"/>
                    <a:lumOff val="25000"/>
                  </a:schemeClr>
                </a:solidFill>
              </a:rPr>
              <a:t>eşitlik</a:t>
            </a:r>
            <a:r>
              <a:rPr lang="en-IE" dirty="0">
                <a:solidFill>
                  <a:schemeClr val="tx1">
                    <a:lumMod val="75000"/>
                    <a:lumOff val="25000"/>
                  </a:schemeClr>
                </a:solidFill>
              </a:rPr>
              <a:t> </a:t>
            </a:r>
            <a:r>
              <a:rPr lang="en-IE" dirty="0" err="1">
                <a:solidFill>
                  <a:schemeClr val="tx1">
                    <a:lumMod val="75000"/>
                    <a:lumOff val="25000"/>
                  </a:schemeClr>
                </a:solidFill>
              </a:rPr>
              <a:t>karşılığında</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çalışma</a:t>
            </a:r>
            <a:r>
              <a:rPr lang="en-IE" dirty="0">
                <a:solidFill>
                  <a:schemeClr val="tx1">
                    <a:lumMod val="75000"/>
                    <a:lumOff val="25000"/>
                  </a:schemeClr>
                </a:solidFill>
              </a:rPr>
              <a:t> </a:t>
            </a:r>
            <a:r>
              <a:rPr lang="en-IE" dirty="0" err="1">
                <a:solidFill>
                  <a:schemeClr val="tx1">
                    <a:lumMod val="75000"/>
                    <a:lumOff val="25000"/>
                  </a:schemeClr>
                </a:solidFill>
              </a:rPr>
              <a:t>alanı</a:t>
            </a:r>
            <a:r>
              <a:rPr lang="en-IE" dirty="0">
                <a:solidFill>
                  <a:schemeClr val="tx1">
                    <a:lumMod val="75000"/>
                    <a:lumOff val="25000"/>
                  </a:schemeClr>
                </a:solidFill>
              </a:rPr>
              <a:t>, </a:t>
            </a:r>
            <a:r>
              <a:rPr lang="en-IE" dirty="0" err="1">
                <a:solidFill>
                  <a:schemeClr val="tx1">
                    <a:lumMod val="75000"/>
                    <a:lumOff val="25000"/>
                  </a:schemeClr>
                </a:solidFill>
              </a:rPr>
              <a:t>kolaylaştırılmış</a:t>
            </a:r>
            <a:r>
              <a:rPr lang="en-IE" dirty="0">
                <a:solidFill>
                  <a:schemeClr val="tx1">
                    <a:lumMod val="75000"/>
                    <a:lumOff val="25000"/>
                  </a:schemeClr>
                </a:solidFill>
              </a:rPr>
              <a:t> </a:t>
            </a:r>
            <a:r>
              <a:rPr lang="en-IE" dirty="0" err="1">
                <a:solidFill>
                  <a:schemeClr val="tx1">
                    <a:lumMod val="75000"/>
                    <a:lumOff val="25000"/>
                  </a:schemeClr>
                </a:solidFill>
              </a:rPr>
              <a:t>ağ</a:t>
            </a:r>
            <a:r>
              <a:rPr lang="en-IE" dirty="0">
                <a:solidFill>
                  <a:schemeClr val="tx1">
                    <a:lumMod val="75000"/>
                    <a:lumOff val="25000"/>
                  </a:schemeClr>
                </a:solidFill>
              </a:rPr>
              <a:t> </a:t>
            </a:r>
            <a:r>
              <a:rPr lang="en-IE" dirty="0" err="1">
                <a:solidFill>
                  <a:schemeClr val="tx1">
                    <a:lumMod val="75000"/>
                    <a:lumOff val="25000"/>
                  </a:schemeClr>
                </a:solidFill>
              </a:rPr>
              <a:t>oluşturma</a:t>
            </a:r>
            <a:r>
              <a:rPr lang="en-IE" dirty="0">
                <a:solidFill>
                  <a:schemeClr val="tx1">
                    <a:lumMod val="75000"/>
                    <a:lumOff val="25000"/>
                  </a:schemeClr>
                </a:solidFill>
              </a:rPr>
              <a:t>, </a:t>
            </a:r>
            <a:r>
              <a:rPr lang="en-IE" dirty="0" err="1">
                <a:solidFill>
                  <a:schemeClr val="tx1">
                    <a:lumMod val="75000"/>
                    <a:lumOff val="25000"/>
                  </a:schemeClr>
                </a:solidFill>
              </a:rPr>
              <a:t>eğitim</a:t>
            </a:r>
            <a:r>
              <a:rPr lang="en-IE" dirty="0">
                <a:solidFill>
                  <a:schemeClr val="tx1">
                    <a:lumMod val="75000"/>
                    <a:lumOff val="25000"/>
                  </a:schemeClr>
                </a:solidFill>
              </a:rPr>
              <a:t> </a:t>
            </a:r>
            <a:r>
              <a:rPr lang="en-IE" dirty="0" err="1">
                <a:solidFill>
                  <a:schemeClr val="tx1">
                    <a:lumMod val="75000"/>
                    <a:lumOff val="25000"/>
                  </a:schemeClr>
                </a:solidFill>
              </a:rPr>
              <a:t>seminerleri</a:t>
            </a:r>
            <a:r>
              <a:rPr lang="en-IE" dirty="0">
                <a:solidFill>
                  <a:schemeClr val="tx1">
                    <a:lumMod val="75000"/>
                    <a:lumOff val="25000"/>
                  </a:schemeClr>
                </a:solidFill>
              </a:rPr>
              <a:t>/</a:t>
            </a:r>
            <a:r>
              <a:rPr lang="en-IE" dirty="0" err="1">
                <a:solidFill>
                  <a:schemeClr val="tx1">
                    <a:lumMod val="75000"/>
                    <a:lumOff val="25000"/>
                  </a:schemeClr>
                </a:solidFill>
              </a:rPr>
              <a:t>çalıştayları</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diğer</a:t>
            </a:r>
            <a:r>
              <a:rPr lang="en-IE" dirty="0">
                <a:solidFill>
                  <a:schemeClr val="tx1">
                    <a:lumMod val="75000"/>
                    <a:lumOff val="25000"/>
                  </a:schemeClr>
                </a:solidFill>
              </a:rPr>
              <a:t> </a:t>
            </a:r>
            <a:r>
              <a:rPr lang="en-IE" dirty="0" err="1">
                <a:solidFill>
                  <a:schemeClr val="tx1">
                    <a:lumMod val="75000"/>
                    <a:lumOff val="25000"/>
                  </a:schemeClr>
                </a:solidFill>
              </a:rPr>
              <a:t>hizmetler</a:t>
            </a:r>
            <a:endParaRPr lang="en-IE"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xmlns="" id="{7E8C954E-1B9D-4449-866A-F805484C0E69}"/>
              </a:ext>
            </a:extLst>
          </p:cNvPr>
          <p:cNvSpPr>
            <a:spLocks noGrp="1"/>
          </p:cNvSpPr>
          <p:nvPr>
            <p:ph type="body" sz="quarter" idx="15"/>
          </p:nvPr>
        </p:nvSpPr>
        <p:spPr>
          <a:xfrm>
            <a:off x="508178" y="221614"/>
            <a:ext cx="5666285" cy="697353"/>
          </a:xfrm>
        </p:spPr>
        <p:txBody>
          <a:bodyPr>
            <a:noAutofit/>
          </a:bodyPr>
          <a:lstStyle/>
          <a:p>
            <a:r>
              <a:rPr lang="tr-TR" b="1" dirty="0" smtClean="0">
                <a:solidFill>
                  <a:schemeClr val="tx1">
                    <a:lumMod val="75000"/>
                    <a:lumOff val="25000"/>
                  </a:schemeClr>
                </a:solidFill>
              </a:rPr>
              <a:t>Hızlandırıcılar </a:t>
            </a:r>
            <a:r>
              <a:rPr lang="tr-TR" b="1" dirty="0">
                <a:solidFill>
                  <a:schemeClr val="tx1">
                    <a:lumMod val="75000"/>
                    <a:lumOff val="25000"/>
                  </a:schemeClr>
                </a:solidFill>
              </a:rPr>
              <a:t>Nasıl Çalışır?</a:t>
            </a:r>
            <a:endParaRPr lang="en-IE" b="1" dirty="0">
              <a:solidFill>
                <a:schemeClr val="tx1">
                  <a:lumMod val="75000"/>
                  <a:lumOff val="25000"/>
                </a:schemeClr>
              </a:solidFill>
            </a:endParaRPr>
          </a:p>
        </p:txBody>
      </p:sp>
    </p:spTree>
    <p:extLst>
      <p:ext uri="{BB962C8B-B14F-4D97-AF65-F5344CB8AC3E}">
        <p14:creationId xmlns:p14="http://schemas.microsoft.com/office/powerpoint/2010/main" val="27954715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4AD367E-9AF7-4A3F-846E-B80DAF4C65F4}"/>
              </a:ext>
            </a:extLst>
          </p:cNvPr>
          <p:cNvSpPr>
            <a:spLocks noGrp="1"/>
          </p:cNvSpPr>
          <p:nvPr>
            <p:ph type="body" sz="quarter" idx="14"/>
          </p:nvPr>
        </p:nvSpPr>
        <p:spPr>
          <a:xfrm>
            <a:off x="580605" y="1500612"/>
            <a:ext cx="6191387" cy="2644774"/>
          </a:xfrm>
        </p:spPr>
        <p:txBody>
          <a:bodyPr/>
          <a:lstStyle/>
          <a:p>
            <a:r>
              <a:rPr lang="en-IE" dirty="0" err="1"/>
              <a:t>Fikirler</a:t>
            </a:r>
            <a:r>
              <a:rPr lang="en-IE" dirty="0"/>
              <a:t> </a:t>
            </a:r>
            <a:r>
              <a:rPr lang="en-IE" dirty="0" err="1"/>
              <a:t>genellikle</a:t>
            </a:r>
            <a:r>
              <a:rPr lang="en-IE" dirty="0"/>
              <a:t> </a:t>
            </a:r>
            <a:r>
              <a:rPr lang="en-IE" dirty="0" err="1"/>
              <a:t>kaynak</a:t>
            </a:r>
            <a:r>
              <a:rPr lang="en-IE" dirty="0"/>
              <a:t>, </a:t>
            </a:r>
            <a:r>
              <a:rPr lang="en-IE" dirty="0" err="1"/>
              <a:t>destek</a:t>
            </a:r>
            <a:r>
              <a:rPr lang="en-IE" dirty="0"/>
              <a:t>, </a:t>
            </a:r>
            <a:r>
              <a:rPr lang="en-IE" dirty="0" err="1"/>
              <a:t>tavsiye</a:t>
            </a:r>
            <a:r>
              <a:rPr lang="en-IE" dirty="0"/>
              <a:t> </a:t>
            </a:r>
            <a:r>
              <a:rPr lang="en-IE" dirty="0" err="1"/>
              <a:t>ve</a:t>
            </a:r>
            <a:r>
              <a:rPr lang="en-IE" dirty="0"/>
              <a:t> </a:t>
            </a:r>
            <a:r>
              <a:rPr lang="en-IE" dirty="0" err="1"/>
              <a:t>gelişme</a:t>
            </a:r>
            <a:r>
              <a:rPr lang="en-IE" dirty="0"/>
              <a:t> </a:t>
            </a:r>
            <a:r>
              <a:rPr lang="en-IE" dirty="0" err="1"/>
              <a:t>özgürlüğü</a:t>
            </a:r>
            <a:r>
              <a:rPr lang="en-IE" dirty="0"/>
              <a:t> </a:t>
            </a:r>
            <a:r>
              <a:rPr lang="en-IE" dirty="0" err="1"/>
              <a:t>sağlayan</a:t>
            </a:r>
            <a:r>
              <a:rPr lang="en-IE" dirty="0"/>
              <a:t> </a:t>
            </a:r>
            <a:r>
              <a:rPr lang="en-IE" dirty="0" err="1"/>
              <a:t>korumalı</a:t>
            </a:r>
            <a:r>
              <a:rPr lang="en-IE" dirty="0"/>
              <a:t>, </a:t>
            </a:r>
            <a:r>
              <a:rPr lang="en-IE" dirty="0" err="1"/>
              <a:t>destekleyici</a:t>
            </a:r>
            <a:r>
              <a:rPr lang="en-IE" dirty="0"/>
              <a:t>, </a:t>
            </a:r>
            <a:r>
              <a:rPr lang="en-IE" dirty="0" err="1"/>
              <a:t>adanmış</a:t>
            </a:r>
            <a:r>
              <a:rPr lang="en-IE" dirty="0"/>
              <a:t> </a:t>
            </a:r>
            <a:r>
              <a:rPr lang="en-IE" dirty="0" err="1"/>
              <a:t>bir</a:t>
            </a:r>
            <a:r>
              <a:rPr lang="en-IE" dirty="0"/>
              <a:t> </a:t>
            </a:r>
            <a:r>
              <a:rPr lang="en-IE" dirty="0" err="1"/>
              <a:t>sosyal</a:t>
            </a:r>
            <a:r>
              <a:rPr lang="en-IE" dirty="0"/>
              <a:t> </a:t>
            </a:r>
            <a:r>
              <a:rPr lang="en-IE" dirty="0" err="1"/>
              <a:t>inovasyon</a:t>
            </a:r>
            <a:r>
              <a:rPr lang="en-IE" dirty="0"/>
              <a:t> </a:t>
            </a:r>
            <a:r>
              <a:rPr lang="en-IE" dirty="0" err="1"/>
              <a:t>ortamında</a:t>
            </a:r>
            <a:r>
              <a:rPr lang="en-IE" dirty="0"/>
              <a:t> </a:t>
            </a:r>
            <a:r>
              <a:rPr lang="en-IE" dirty="0" err="1"/>
              <a:t>kuluçkaya</a:t>
            </a:r>
            <a:r>
              <a:rPr lang="en-IE" dirty="0"/>
              <a:t> </a:t>
            </a:r>
            <a:r>
              <a:rPr lang="en-IE" dirty="0" err="1"/>
              <a:t>ihtiyaç</a:t>
            </a:r>
            <a:r>
              <a:rPr lang="en-IE" dirty="0"/>
              <a:t> </a:t>
            </a:r>
            <a:r>
              <a:rPr lang="en-IE" dirty="0" err="1"/>
              <a:t>duyar</a:t>
            </a:r>
            <a:r>
              <a:rPr lang="en-IE" dirty="0"/>
              <a:t>.</a:t>
            </a:r>
          </a:p>
          <a:p>
            <a:r>
              <a:rPr lang="en-IE" dirty="0" err="1"/>
              <a:t>Hızlandırıcılar</a:t>
            </a:r>
            <a:r>
              <a:rPr lang="en-IE" dirty="0"/>
              <a:t> </a:t>
            </a:r>
            <a:r>
              <a:rPr lang="en-IE" dirty="0" err="1"/>
              <a:t>eğitimciler</a:t>
            </a:r>
            <a:r>
              <a:rPr lang="en-IE" dirty="0"/>
              <a:t>, </a:t>
            </a:r>
            <a:r>
              <a:rPr lang="en-IE" dirty="0" err="1"/>
              <a:t>kolaylaştırıcılardır</a:t>
            </a:r>
            <a:r>
              <a:rPr lang="en-IE" dirty="0"/>
              <a:t> </a:t>
            </a:r>
            <a:r>
              <a:rPr lang="en-IE" dirty="0" err="1"/>
              <a:t>ve</a:t>
            </a:r>
            <a:r>
              <a:rPr lang="en-IE" dirty="0"/>
              <a:t> </a:t>
            </a:r>
            <a:r>
              <a:rPr lang="en-IE" dirty="0" err="1"/>
              <a:t>herhangi</a:t>
            </a:r>
            <a:r>
              <a:rPr lang="en-IE" dirty="0"/>
              <a:t> </a:t>
            </a:r>
            <a:r>
              <a:rPr lang="en-IE" dirty="0" err="1"/>
              <a:t>bir</a:t>
            </a:r>
            <a:r>
              <a:rPr lang="en-IE" dirty="0"/>
              <a:t> </a:t>
            </a:r>
            <a:r>
              <a:rPr lang="en-IE" dirty="0" err="1"/>
              <a:t>inovasyon</a:t>
            </a:r>
            <a:r>
              <a:rPr lang="en-IE" dirty="0"/>
              <a:t> </a:t>
            </a:r>
            <a:r>
              <a:rPr lang="en-IE" dirty="0" err="1"/>
              <a:t>sisteminde</a:t>
            </a:r>
            <a:r>
              <a:rPr lang="en-IE" dirty="0"/>
              <a:t> '</a:t>
            </a:r>
            <a:r>
              <a:rPr lang="en-IE" dirty="0" err="1"/>
              <a:t>bağlayıcılar</a:t>
            </a:r>
            <a:r>
              <a:rPr lang="en-IE" dirty="0"/>
              <a:t>' </a:t>
            </a:r>
            <a:r>
              <a:rPr lang="en-IE" dirty="0" err="1"/>
              <a:t>ve</a:t>
            </a:r>
            <a:r>
              <a:rPr lang="en-IE" dirty="0"/>
              <a:t> '</a:t>
            </a:r>
            <a:r>
              <a:rPr lang="en-IE" dirty="0" err="1"/>
              <a:t>bağlayıcı</a:t>
            </a:r>
            <a:r>
              <a:rPr lang="en-IE" dirty="0"/>
              <a:t>' </a:t>
            </a:r>
            <a:r>
              <a:rPr lang="en-IE" dirty="0" err="1"/>
              <a:t>ve</a:t>
            </a:r>
            <a:r>
              <a:rPr lang="en-IE" dirty="0"/>
              <a:t> '</a:t>
            </a:r>
            <a:r>
              <a:rPr lang="en-IE" dirty="0" err="1"/>
              <a:t>işbirliği</a:t>
            </a:r>
            <a:r>
              <a:rPr lang="en-IE" dirty="0"/>
              <a:t>' </a:t>
            </a:r>
            <a:r>
              <a:rPr lang="en-IE" dirty="0" err="1"/>
              <a:t>tarafından</a:t>
            </a:r>
            <a:r>
              <a:rPr lang="en-IE" dirty="0"/>
              <a:t> </a:t>
            </a:r>
            <a:r>
              <a:rPr lang="en-IE" dirty="0" err="1"/>
              <a:t>oynanan</a:t>
            </a:r>
            <a:r>
              <a:rPr lang="en-IE" dirty="0"/>
              <a:t> </a:t>
            </a:r>
            <a:r>
              <a:rPr lang="en-IE" dirty="0" err="1"/>
              <a:t>kritik</a:t>
            </a:r>
            <a:r>
              <a:rPr lang="en-IE" dirty="0"/>
              <a:t> </a:t>
            </a:r>
            <a:r>
              <a:rPr lang="en-IE" dirty="0" err="1"/>
              <a:t>rolün</a:t>
            </a:r>
            <a:r>
              <a:rPr lang="en-IE" dirty="0"/>
              <a:t> </a:t>
            </a:r>
            <a:r>
              <a:rPr lang="en-IE" dirty="0" err="1"/>
              <a:t>altını</a:t>
            </a:r>
            <a:r>
              <a:rPr lang="en-IE" dirty="0"/>
              <a:t> </a:t>
            </a:r>
            <a:r>
              <a:rPr lang="en-IE" dirty="0" err="1"/>
              <a:t>çizer</a:t>
            </a:r>
            <a:r>
              <a:rPr lang="en-IE" dirty="0"/>
              <a:t> - </a:t>
            </a:r>
            <a:r>
              <a:rPr lang="en-IE" dirty="0" err="1"/>
              <a:t>aracıları</a:t>
            </a:r>
            <a:r>
              <a:rPr lang="en-IE" dirty="0"/>
              <a:t>, </a:t>
            </a:r>
            <a:r>
              <a:rPr lang="en-IE" dirty="0" err="1"/>
              <a:t>girişimcileri</a:t>
            </a:r>
            <a:r>
              <a:rPr lang="en-IE" dirty="0"/>
              <a:t> </a:t>
            </a:r>
            <a:r>
              <a:rPr lang="en-IE" dirty="0" err="1"/>
              <a:t>ve</a:t>
            </a:r>
            <a:r>
              <a:rPr lang="en-IE" dirty="0"/>
              <a:t> </a:t>
            </a:r>
            <a:r>
              <a:rPr lang="en-IE" dirty="0" err="1"/>
              <a:t>insanları</a:t>
            </a:r>
            <a:r>
              <a:rPr lang="en-IE" dirty="0"/>
              <a:t>, </a:t>
            </a:r>
            <a:r>
              <a:rPr lang="en-IE" dirty="0" err="1"/>
              <a:t>fikirleri</a:t>
            </a:r>
            <a:r>
              <a:rPr lang="en-IE" dirty="0"/>
              <a:t>, </a:t>
            </a:r>
            <a:r>
              <a:rPr lang="en-IE" dirty="0" err="1"/>
              <a:t>parayı</a:t>
            </a:r>
            <a:r>
              <a:rPr lang="en-IE" dirty="0"/>
              <a:t> </a:t>
            </a:r>
            <a:r>
              <a:rPr lang="en-IE" dirty="0" err="1"/>
              <a:t>ve</a:t>
            </a:r>
            <a:r>
              <a:rPr lang="en-IE" dirty="0"/>
              <a:t> </a:t>
            </a:r>
            <a:r>
              <a:rPr lang="en-IE" dirty="0" err="1"/>
              <a:t>insanları</a:t>
            </a:r>
            <a:r>
              <a:rPr lang="en-IE" dirty="0"/>
              <a:t> </a:t>
            </a:r>
            <a:r>
              <a:rPr lang="en-IE" dirty="0" err="1"/>
              <a:t>birbirine</a:t>
            </a:r>
            <a:r>
              <a:rPr lang="en-IE" dirty="0"/>
              <a:t> </a:t>
            </a:r>
            <a:r>
              <a:rPr lang="en-IE" dirty="0" err="1"/>
              <a:t>bağlayan</a:t>
            </a:r>
            <a:r>
              <a:rPr lang="en-IE" dirty="0"/>
              <a:t> </a:t>
            </a:r>
            <a:r>
              <a:rPr lang="en-IE" dirty="0" err="1"/>
              <a:t>aracıları</a:t>
            </a:r>
            <a:r>
              <a:rPr lang="en-IE" dirty="0"/>
              <a:t>, </a:t>
            </a:r>
            <a:r>
              <a:rPr lang="en-IE" dirty="0" err="1"/>
              <a:t>girişimcileri</a:t>
            </a:r>
            <a:r>
              <a:rPr lang="en-IE" dirty="0"/>
              <a:t> </a:t>
            </a:r>
            <a:r>
              <a:rPr lang="en-IE" dirty="0" err="1"/>
              <a:t>ve</a:t>
            </a:r>
            <a:r>
              <a:rPr lang="en-IE" dirty="0"/>
              <a:t> </a:t>
            </a:r>
            <a:r>
              <a:rPr lang="en-IE" dirty="0" err="1"/>
              <a:t>kurumları</a:t>
            </a:r>
            <a:r>
              <a:rPr lang="en-IE" dirty="0"/>
              <a:t> </a:t>
            </a:r>
            <a:r>
              <a:rPr lang="en-IE" dirty="0" err="1"/>
              <a:t>bir</a:t>
            </a:r>
            <a:r>
              <a:rPr lang="en-IE" dirty="0"/>
              <a:t> </a:t>
            </a:r>
            <a:r>
              <a:rPr lang="en-IE" dirty="0" err="1"/>
              <a:t>araya</a:t>
            </a:r>
            <a:r>
              <a:rPr lang="en-IE" dirty="0"/>
              <a:t> </a:t>
            </a:r>
            <a:r>
              <a:rPr lang="en-IE" dirty="0" err="1"/>
              <a:t>getirmek</a:t>
            </a:r>
            <a:r>
              <a:rPr lang="en-IE" dirty="0"/>
              <a:t> </a:t>
            </a:r>
            <a:r>
              <a:rPr lang="en-IE" dirty="0" err="1"/>
              <a:t>çok</a:t>
            </a:r>
            <a:r>
              <a:rPr lang="en-IE" dirty="0"/>
              <a:t> </a:t>
            </a:r>
            <a:r>
              <a:rPr lang="en-IE" dirty="0" err="1"/>
              <a:t>değerlidir</a:t>
            </a:r>
            <a:r>
              <a:rPr lang="en-IE" dirty="0"/>
              <a:t>. </a:t>
            </a:r>
            <a:r>
              <a:rPr lang="en-IE" dirty="0" err="1"/>
              <a:t>sosyal</a:t>
            </a:r>
            <a:r>
              <a:rPr lang="en-IE" dirty="0"/>
              <a:t> </a:t>
            </a:r>
            <a:r>
              <a:rPr lang="en-IE" dirty="0" err="1"/>
              <a:t>inovasyon</a:t>
            </a:r>
            <a:r>
              <a:rPr lang="en-IE" dirty="0"/>
              <a:t> </a:t>
            </a:r>
            <a:r>
              <a:rPr lang="en-IE" dirty="0" err="1"/>
              <a:t>gücü</a:t>
            </a:r>
            <a:r>
              <a:rPr lang="en-IE" dirty="0"/>
              <a:t> – </a:t>
            </a:r>
            <a:r>
              <a:rPr lang="en-IE" dirty="0" err="1"/>
              <a:t>düşünürler</a:t>
            </a:r>
            <a:r>
              <a:rPr lang="en-IE" dirty="0"/>
              <a:t>, </a:t>
            </a:r>
            <a:r>
              <a:rPr lang="en-IE" dirty="0" err="1"/>
              <a:t>yaratıcılar</a:t>
            </a:r>
            <a:r>
              <a:rPr lang="en-IE" dirty="0"/>
              <a:t>, </a:t>
            </a:r>
            <a:r>
              <a:rPr lang="en-IE" dirty="0" err="1"/>
              <a:t>tasarımcılar</a:t>
            </a:r>
            <a:r>
              <a:rPr lang="en-IE" dirty="0"/>
              <a:t>, </a:t>
            </a:r>
            <a:r>
              <a:rPr lang="en-IE" dirty="0" err="1"/>
              <a:t>aktivistler</a:t>
            </a:r>
            <a:r>
              <a:rPr lang="en-IE" dirty="0"/>
              <a:t> </a:t>
            </a:r>
            <a:r>
              <a:rPr lang="en-IE" dirty="0" err="1"/>
              <a:t>ve</a:t>
            </a:r>
            <a:r>
              <a:rPr lang="en-IE" dirty="0"/>
              <a:t> </a:t>
            </a:r>
            <a:r>
              <a:rPr lang="en-IE" dirty="0" err="1"/>
              <a:t>topluluk</a:t>
            </a:r>
            <a:r>
              <a:rPr lang="en-IE" dirty="0"/>
              <a:t> </a:t>
            </a:r>
            <a:r>
              <a:rPr lang="en-IE" dirty="0" err="1"/>
              <a:t>grupları</a:t>
            </a:r>
            <a:r>
              <a:rPr lang="en-IE" dirty="0"/>
              <a:t> </a:t>
            </a:r>
            <a:r>
              <a:rPr lang="en-IE" dirty="0" err="1"/>
              <a:t>olarak</a:t>
            </a:r>
            <a:r>
              <a:rPr lang="en-IE" dirty="0"/>
              <a:t> </a:t>
            </a:r>
            <a:r>
              <a:rPr lang="en-IE" dirty="0" err="1"/>
              <a:t>kalıcı</a:t>
            </a:r>
            <a:r>
              <a:rPr lang="en-IE" dirty="0"/>
              <a:t> </a:t>
            </a:r>
            <a:r>
              <a:rPr lang="en-IE" dirty="0" err="1"/>
              <a:t>değişime</a:t>
            </a:r>
            <a:r>
              <a:rPr lang="en-IE" dirty="0"/>
              <a:t> </a:t>
            </a:r>
            <a:r>
              <a:rPr lang="en-IE" dirty="0" err="1"/>
              <a:t>birlikte</a:t>
            </a:r>
            <a:r>
              <a:rPr lang="en-IE" dirty="0"/>
              <a:t> </a:t>
            </a:r>
            <a:r>
              <a:rPr lang="en-IE" dirty="0" err="1"/>
              <a:t>katkıda</a:t>
            </a:r>
            <a:r>
              <a:rPr lang="en-IE" dirty="0"/>
              <a:t> </a:t>
            </a:r>
            <a:r>
              <a:rPr lang="en-IE" dirty="0" err="1"/>
              <a:t>bulunanlar</a:t>
            </a:r>
            <a:r>
              <a:rPr lang="en-IE" dirty="0"/>
              <a:t>.</a:t>
            </a:r>
            <a:endParaRPr lang="en-IE" dirty="0"/>
          </a:p>
        </p:txBody>
      </p:sp>
      <p:sp>
        <p:nvSpPr>
          <p:cNvPr id="6" name="Text Placeholder 5">
            <a:extLst>
              <a:ext uri="{FF2B5EF4-FFF2-40B4-BE49-F238E27FC236}">
                <a16:creationId xmlns:a16="http://schemas.microsoft.com/office/drawing/2014/main" xmlns="" id="{06313EFB-9CBA-4275-A172-6D64E32BFB81}"/>
              </a:ext>
            </a:extLst>
          </p:cNvPr>
          <p:cNvSpPr>
            <a:spLocks noGrp="1"/>
          </p:cNvSpPr>
          <p:nvPr>
            <p:ph type="body" sz="quarter" idx="15"/>
          </p:nvPr>
        </p:nvSpPr>
        <p:spPr>
          <a:xfrm>
            <a:off x="508177" y="681114"/>
            <a:ext cx="11683823" cy="1070186"/>
          </a:xfrm>
        </p:spPr>
        <p:txBody>
          <a:bodyPr>
            <a:normAutofit/>
          </a:bodyPr>
          <a:lstStyle/>
          <a:p>
            <a:r>
              <a:rPr lang="en-IE" b="1" dirty="0" err="1" smtClean="0"/>
              <a:t>Hızlandırıcılar</a:t>
            </a:r>
            <a:r>
              <a:rPr lang="en-IE" b="1" dirty="0" smtClean="0"/>
              <a:t> </a:t>
            </a:r>
            <a:r>
              <a:rPr lang="en-IE" b="1" dirty="0"/>
              <a:t>– </a:t>
            </a:r>
            <a:r>
              <a:rPr lang="en-IE" b="1" dirty="0" err="1"/>
              <a:t>projenizi</a:t>
            </a:r>
            <a:r>
              <a:rPr lang="en-IE" b="1" dirty="0"/>
              <a:t> </a:t>
            </a:r>
            <a:r>
              <a:rPr lang="en-IE" b="1" dirty="0" err="1"/>
              <a:t>ilerletmek</a:t>
            </a:r>
            <a:r>
              <a:rPr lang="en-IE" b="1" dirty="0"/>
              <a:t> </a:t>
            </a:r>
            <a:r>
              <a:rPr lang="en-IE" b="1" dirty="0" err="1"/>
              <a:t>için</a:t>
            </a:r>
            <a:r>
              <a:rPr lang="en-IE" b="1" dirty="0"/>
              <a:t> </a:t>
            </a:r>
            <a:r>
              <a:rPr lang="en-IE" b="1" dirty="0" err="1"/>
              <a:t>önemli</a:t>
            </a:r>
            <a:r>
              <a:rPr lang="en-IE" b="1" dirty="0"/>
              <a:t> </a:t>
            </a:r>
            <a:r>
              <a:rPr lang="en-IE" b="1" dirty="0" err="1"/>
              <a:t>bir</a:t>
            </a:r>
            <a:r>
              <a:rPr lang="en-IE" b="1" dirty="0"/>
              <a:t> </a:t>
            </a:r>
            <a:r>
              <a:rPr lang="en-IE" b="1" dirty="0" err="1"/>
              <a:t>fırsat</a:t>
            </a:r>
            <a:endParaRPr lang="en-IE" b="1" dirty="0"/>
          </a:p>
        </p:txBody>
      </p:sp>
      <p:pic>
        <p:nvPicPr>
          <p:cNvPr id="3" name="Picture 2" descr="A group of people looking at a computer&#10;&#10;Description automatically generated with medium confidence">
            <a:extLst>
              <a:ext uri="{FF2B5EF4-FFF2-40B4-BE49-F238E27FC236}">
                <a16:creationId xmlns:a16="http://schemas.microsoft.com/office/drawing/2014/main" xmlns="" id="{1AD7E8BC-39D3-45D5-9B45-8F53BD04B42F}"/>
              </a:ext>
            </a:extLst>
          </p:cNvPr>
          <p:cNvPicPr>
            <a:picLocks noChangeAspect="1"/>
          </p:cNvPicPr>
          <p:nvPr/>
        </p:nvPicPr>
        <p:blipFill>
          <a:blip r:embed="rId2"/>
          <a:stretch>
            <a:fillRect/>
          </a:stretch>
        </p:blipFill>
        <p:spPr>
          <a:xfrm>
            <a:off x="6771992" y="2027976"/>
            <a:ext cx="5420008" cy="3613817"/>
          </a:xfrm>
          <a:prstGeom prst="rect">
            <a:avLst/>
          </a:prstGeom>
        </p:spPr>
      </p:pic>
    </p:spTree>
    <p:extLst>
      <p:ext uri="{BB962C8B-B14F-4D97-AF65-F5344CB8AC3E}">
        <p14:creationId xmlns:p14="http://schemas.microsoft.com/office/powerpoint/2010/main" val="30430111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4AD367E-9AF7-4A3F-846E-B80DAF4C65F4}"/>
              </a:ext>
            </a:extLst>
          </p:cNvPr>
          <p:cNvSpPr>
            <a:spLocks noGrp="1"/>
          </p:cNvSpPr>
          <p:nvPr>
            <p:ph type="body" sz="quarter" idx="14"/>
          </p:nvPr>
        </p:nvSpPr>
        <p:spPr>
          <a:xfrm>
            <a:off x="508177" y="2106613"/>
            <a:ext cx="10509889" cy="2644774"/>
          </a:xfrm>
        </p:spPr>
        <p:txBody>
          <a:bodyPr/>
          <a:lstStyle/>
          <a:p>
            <a:r>
              <a:rPr lang="en-IE" dirty="0"/>
              <a:t>Bu </a:t>
            </a:r>
            <a:r>
              <a:rPr lang="en-IE" dirty="0" err="1"/>
              <a:t>bölüm</a:t>
            </a:r>
            <a:r>
              <a:rPr lang="en-IE" dirty="0"/>
              <a:t> size </a:t>
            </a:r>
            <a:r>
              <a:rPr lang="en-IE" dirty="0" err="1"/>
              <a:t>farklı</a:t>
            </a:r>
            <a:r>
              <a:rPr lang="en-IE" dirty="0"/>
              <a:t> </a:t>
            </a:r>
            <a:r>
              <a:rPr lang="en-IE" dirty="0" err="1"/>
              <a:t>yaklaşımlara</a:t>
            </a:r>
            <a:r>
              <a:rPr lang="en-IE" dirty="0"/>
              <a:t> </a:t>
            </a:r>
            <a:r>
              <a:rPr lang="en-IE" dirty="0" err="1"/>
              <a:t>sahip</a:t>
            </a:r>
            <a:r>
              <a:rPr lang="en-IE" dirty="0"/>
              <a:t> </a:t>
            </a:r>
            <a:r>
              <a:rPr lang="en-IE" dirty="0" err="1"/>
              <a:t>farklı</a:t>
            </a:r>
            <a:r>
              <a:rPr lang="en-IE" dirty="0"/>
              <a:t> </a:t>
            </a:r>
            <a:r>
              <a:rPr lang="en-IE" dirty="0" err="1"/>
              <a:t>Sosyal</a:t>
            </a:r>
            <a:r>
              <a:rPr lang="en-IE" dirty="0"/>
              <a:t> </a:t>
            </a:r>
            <a:r>
              <a:rPr lang="en-IE" dirty="0" err="1"/>
              <a:t>İnovasyon</a:t>
            </a:r>
            <a:r>
              <a:rPr lang="en-IE" dirty="0"/>
              <a:t> </a:t>
            </a:r>
            <a:r>
              <a:rPr lang="en-IE" dirty="0" err="1"/>
              <a:t>Hızlandırıcıları</a:t>
            </a:r>
            <a:r>
              <a:rPr lang="en-IE" dirty="0"/>
              <a:t> </a:t>
            </a:r>
            <a:r>
              <a:rPr lang="en-IE" dirty="0" err="1"/>
              <a:t>tanıtacaktır</a:t>
            </a:r>
            <a:r>
              <a:rPr lang="en-IE" dirty="0"/>
              <a:t>.</a:t>
            </a:r>
          </a:p>
          <a:p>
            <a:pPr marL="457200" indent="-457200">
              <a:buFont typeface="+mj-lt"/>
              <a:buAutoNum type="arabicPeriod"/>
            </a:pPr>
            <a:r>
              <a:rPr lang="en-IE" b="1" dirty="0" err="1">
                <a:solidFill>
                  <a:schemeClr val="accent1"/>
                </a:solidFill>
              </a:rPr>
              <a:t>Cibernarium</a:t>
            </a:r>
            <a:r>
              <a:rPr lang="en-IE" b="1" dirty="0">
                <a:solidFill>
                  <a:schemeClr val="accent1"/>
                </a:solidFill>
              </a:rPr>
              <a:t>, </a:t>
            </a:r>
            <a:r>
              <a:rPr lang="en-IE" dirty="0" err="1"/>
              <a:t>Barselona</a:t>
            </a:r>
            <a:r>
              <a:rPr lang="en-IE" dirty="0"/>
              <a:t>, </a:t>
            </a:r>
            <a:r>
              <a:rPr lang="en-IE" dirty="0" err="1"/>
              <a:t>İspanya</a:t>
            </a:r>
            <a:r>
              <a:rPr lang="en-IE" dirty="0"/>
              <a:t> (</a:t>
            </a:r>
            <a:r>
              <a:rPr lang="en-IE" dirty="0" err="1"/>
              <a:t>Eğitim</a:t>
            </a:r>
            <a:r>
              <a:rPr lang="en-IE" dirty="0"/>
              <a:t> </a:t>
            </a:r>
            <a:r>
              <a:rPr lang="en-IE" dirty="0" err="1"/>
              <a:t>Odağı</a:t>
            </a:r>
            <a:r>
              <a:rPr lang="en-IE" dirty="0"/>
              <a:t>) her </a:t>
            </a:r>
            <a:r>
              <a:rPr lang="en-IE" dirty="0" err="1"/>
              <a:t>seviye</a:t>
            </a:r>
            <a:r>
              <a:rPr lang="en-IE" dirty="0"/>
              <a:t> </a:t>
            </a:r>
            <a:r>
              <a:rPr lang="en-IE" dirty="0" err="1"/>
              <a:t>için</a:t>
            </a:r>
            <a:r>
              <a:rPr lang="en-IE" dirty="0"/>
              <a:t> </a:t>
            </a:r>
            <a:r>
              <a:rPr lang="en-IE" dirty="0" err="1"/>
              <a:t>dijital</a:t>
            </a:r>
            <a:r>
              <a:rPr lang="en-IE" dirty="0"/>
              <a:t> </a:t>
            </a:r>
            <a:r>
              <a:rPr lang="en-IE" dirty="0" err="1"/>
              <a:t>ve</a:t>
            </a:r>
            <a:r>
              <a:rPr lang="en-IE" dirty="0"/>
              <a:t> </a:t>
            </a:r>
            <a:r>
              <a:rPr lang="en-IE" dirty="0" err="1"/>
              <a:t>teknoloji</a:t>
            </a:r>
            <a:r>
              <a:rPr lang="en-IE" dirty="0"/>
              <a:t> </a:t>
            </a:r>
            <a:r>
              <a:rPr lang="en-IE" dirty="0" err="1"/>
              <a:t>eğitimi</a:t>
            </a:r>
            <a:r>
              <a:rPr lang="en-IE" dirty="0"/>
              <a:t> </a:t>
            </a:r>
            <a:r>
              <a:rPr lang="en-IE" dirty="0" err="1"/>
              <a:t>sağlar</a:t>
            </a:r>
            <a:endParaRPr lang="en-IE" dirty="0"/>
          </a:p>
          <a:p>
            <a:pPr marL="457200" indent="-457200">
              <a:buFont typeface="+mj-lt"/>
              <a:buAutoNum type="arabicPeriod"/>
            </a:pPr>
            <a:r>
              <a:rPr lang="en-IE" b="1" dirty="0" err="1">
                <a:solidFill>
                  <a:schemeClr val="accent1"/>
                </a:solidFill>
              </a:rPr>
              <a:t>Ashoka</a:t>
            </a:r>
            <a:r>
              <a:rPr lang="en-IE" dirty="0"/>
              <a:t>, </a:t>
            </a:r>
            <a:r>
              <a:rPr lang="en-IE" dirty="0" err="1"/>
              <a:t>İrlanda</a:t>
            </a:r>
            <a:r>
              <a:rPr lang="en-IE" dirty="0"/>
              <a:t> </a:t>
            </a:r>
            <a:r>
              <a:rPr lang="en-IE" dirty="0" err="1"/>
              <a:t>ve</a:t>
            </a:r>
            <a:r>
              <a:rPr lang="en-IE" dirty="0"/>
              <a:t> </a:t>
            </a:r>
            <a:r>
              <a:rPr lang="en-IE" dirty="0" err="1"/>
              <a:t>Birleşik</a:t>
            </a:r>
            <a:r>
              <a:rPr lang="en-IE" dirty="0"/>
              <a:t> </a:t>
            </a:r>
            <a:r>
              <a:rPr lang="en-IE" dirty="0" err="1"/>
              <a:t>Krallık</a:t>
            </a:r>
            <a:r>
              <a:rPr lang="en-IE" dirty="0"/>
              <a:t> (</a:t>
            </a:r>
            <a:r>
              <a:rPr lang="en-IE" dirty="0" err="1"/>
              <a:t>Ağlar</a:t>
            </a:r>
            <a:r>
              <a:rPr lang="en-IE" dirty="0"/>
              <a:t> </a:t>
            </a:r>
            <a:r>
              <a:rPr lang="en-IE" dirty="0" err="1"/>
              <a:t>ve</a:t>
            </a:r>
            <a:r>
              <a:rPr lang="en-IE" dirty="0"/>
              <a:t> </a:t>
            </a:r>
            <a:r>
              <a:rPr lang="en-IE" dirty="0" err="1"/>
              <a:t>Topluluk</a:t>
            </a:r>
            <a:r>
              <a:rPr lang="en-IE" dirty="0"/>
              <a:t> </a:t>
            </a:r>
            <a:r>
              <a:rPr lang="en-IE" dirty="0" err="1"/>
              <a:t>oluşturma</a:t>
            </a:r>
            <a:r>
              <a:rPr lang="en-IE" dirty="0"/>
              <a:t>) </a:t>
            </a:r>
            <a:r>
              <a:rPr lang="en-IE" dirty="0" err="1"/>
              <a:t>bir</a:t>
            </a:r>
            <a:r>
              <a:rPr lang="en-IE" dirty="0"/>
              <a:t> </a:t>
            </a:r>
            <a:r>
              <a:rPr lang="en-IE" dirty="0" err="1"/>
              <a:t>değişim</a:t>
            </a:r>
            <a:r>
              <a:rPr lang="en-IE" dirty="0"/>
              <a:t> </a:t>
            </a:r>
            <a:r>
              <a:rPr lang="en-IE" dirty="0" err="1"/>
              <a:t>liderleri</a:t>
            </a:r>
            <a:r>
              <a:rPr lang="en-IE" dirty="0"/>
              <a:t> </a:t>
            </a:r>
            <a:r>
              <a:rPr lang="en-IE" dirty="0" err="1"/>
              <a:t>topluluğu</a:t>
            </a:r>
            <a:r>
              <a:rPr lang="en-IE" dirty="0"/>
              <a:t> </a:t>
            </a:r>
            <a:r>
              <a:rPr lang="en-IE" dirty="0" err="1"/>
              <a:t>yetiştiriyor</a:t>
            </a:r>
            <a:endParaRPr lang="en-IE" dirty="0"/>
          </a:p>
          <a:p>
            <a:pPr marL="457200" indent="-457200">
              <a:buFont typeface="+mj-lt"/>
              <a:buAutoNum type="arabicPeriod"/>
            </a:pPr>
            <a:r>
              <a:rPr lang="en-IE" b="1" dirty="0" err="1">
                <a:solidFill>
                  <a:schemeClr val="accent1"/>
                </a:solidFill>
              </a:rPr>
              <a:t>Skoll</a:t>
            </a:r>
            <a:r>
              <a:rPr lang="en-IE" b="1" dirty="0">
                <a:solidFill>
                  <a:schemeClr val="accent1"/>
                </a:solidFill>
              </a:rPr>
              <a:t> Centre, </a:t>
            </a:r>
            <a:r>
              <a:rPr lang="en-IE" dirty="0" err="1"/>
              <a:t>Sosyal</a:t>
            </a:r>
            <a:r>
              <a:rPr lang="en-IE" dirty="0"/>
              <a:t> </a:t>
            </a:r>
            <a:r>
              <a:rPr lang="en-IE" dirty="0" err="1"/>
              <a:t>Girişimciler</a:t>
            </a:r>
            <a:r>
              <a:rPr lang="en-IE" dirty="0"/>
              <a:t> </a:t>
            </a:r>
            <a:r>
              <a:rPr lang="en-IE" dirty="0" err="1"/>
              <a:t>Okulu</a:t>
            </a:r>
            <a:r>
              <a:rPr lang="en-IE" dirty="0"/>
              <a:t>, Oxford </a:t>
            </a:r>
            <a:r>
              <a:rPr lang="en-IE" dirty="0" err="1"/>
              <a:t>Üniversitesi</a:t>
            </a:r>
            <a:r>
              <a:rPr lang="en-IE" dirty="0"/>
              <a:t>, </a:t>
            </a:r>
            <a:r>
              <a:rPr lang="en-IE" dirty="0" err="1"/>
              <a:t>Birleşik</a:t>
            </a:r>
            <a:r>
              <a:rPr lang="en-IE" dirty="0"/>
              <a:t> </a:t>
            </a:r>
            <a:r>
              <a:rPr lang="en-IE" dirty="0" err="1"/>
              <a:t>Krallık</a:t>
            </a:r>
            <a:r>
              <a:rPr lang="en-IE" dirty="0"/>
              <a:t> (Burs </a:t>
            </a:r>
            <a:r>
              <a:rPr lang="en-IE" dirty="0" err="1"/>
              <a:t>Programı</a:t>
            </a:r>
            <a:r>
              <a:rPr lang="en-IE" dirty="0"/>
              <a:t>) - </a:t>
            </a:r>
            <a:r>
              <a:rPr lang="en-IE" dirty="0" err="1"/>
              <a:t>öğrencileri</a:t>
            </a:r>
            <a:r>
              <a:rPr lang="en-IE" dirty="0"/>
              <a:t> </a:t>
            </a:r>
            <a:r>
              <a:rPr lang="en-IE" dirty="0" err="1"/>
              <a:t>sosyal</a:t>
            </a:r>
            <a:r>
              <a:rPr lang="en-IE" dirty="0"/>
              <a:t> </a:t>
            </a:r>
            <a:r>
              <a:rPr lang="en-IE" dirty="0" err="1"/>
              <a:t>girişimcilik</a:t>
            </a:r>
            <a:r>
              <a:rPr lang="en-IE" dirty="0"/>
              <a:t> </a:t>
            </a:r>
            <a:r>
              <a:rPr lang="en-IE" dirty="0" err="1"/>
              <a:t>yoluyla</a:t>
            </a:r>
            <a:r>
              <a:rPr lang="en-IE" dirty="0"/>
              <a:t> </a:t>
            </a:r>
            <a:r>
              <a:rPr lang="en-IE" dirty="0" err="1"/>
              <a:t>dünya</a:t>
            </a:r>
            <a:r>
              <a:rPr lang="en-IE" dirty="0"/>
              <a:t> </a:t>
            </a:r>
            <a:r>
              <a:rPr lang="en-IE" dirty="0" err="1"/>
              <a:t>çapındaki</a:t>
            </a:r>
            <a:r>
              <a:rPr lang="en-IE" dirty="0"/>
              <a:t> </a:t>
            </a:r>
            <a:r>
              <a:rPr lang="en-IE" dirty="0" err="1"/>
              <a:t>sorunların</a:t>
            </a:r>
            <a:r>
              <a:rPr lang="en-IE" dirty="0"/>
              <a:t> </a:t>
            </a:r>
            <a:r>
              <a:rPr lang="en-IE" dirty="0" err="1"/>
              <a:t>üstesinden</a:t>
            </a:r>
            <a:r>
              <a:rPr lang="en-IE" dirty="0"/>
              <a:t> </a:t>
            </a:r>
            <a:r>
              <a:rPr lang="en-IE" dirty="0" err="1"/>
              <a:t>gelmeleri</a:t>
            </a:r>
            <a:r>
              <a:rPr lang="en-IE" dirty="0"/>
              <a:t> </a:t>
            </a:r>
            <a:r>
              <a:rPr lang="en-IE" dirty="0" err="1"/>
              <a:t>için</a:t>
            </a:r>
            <a:r>
              <a:rPr lang="en-IE" dirty="0"/>
              <a:t> </a:t>
            </a:r>
            <a:r>
              <a:rPr lang="en-IE" dirty="0" err="1"/>
              <a:t>destekleyin</a:t>
            </a:r>
            <a:r>
              <a:rPr lang="en-IE" dirty="0"/>
              <a:t> </a:t>
            </a:r>
            <a:r>
              <a:rPr lang="en-IE" dirty="0" err="1"/>
              <a:t>ve</a:t>
            </a:r>
            <a:r>
              <a:rPr lang="en-IE" dirty="0"/>
              <a:t> </a:t>
            </a:r>
            <a:r>
              <a:rPr lang="en-IE" dirty="0" err="1"/>
              <a:t>ilham</a:t>
            </a:r>
            <a:r>
              <a:rPr lang="en-IE" dirty="0"/>
              <a:t> </a:t>
            </a:r>
            <a:r>
              <a:rPr lang="en-IE" dirty="0" err="1"/>
              <a:t>verin</a:t>
            </a:r>
            <a:endParaRPr lang="en-IE" dirty="0"/>
          </a:p>
        </p:txBody>
      </p:sp>
      <p:sp>
        <p:nvSpPr>
          <p:cNvPr id="6" name="Text Placeholder 5">
            <a:extLst>
              <a:ext uri="{FF2B5EF4-FFF2-40B4-BE49-F238E27FC236}">
                <a16:creationId xmlns:a16="http://schemas.microsoft.com/office/drawing/2014/main" xmlns="" id="{06313EFB-9CBA-4275-A172-6D64E32BFB81}"/>
              </a:ext>
            </a:extLst>
          </p:cNvPr>
          <p:cNvSpPr>
            <a:spLocks noGrp="1"/>
          </p:cNvSpPr>
          <p:nvPr>
            <p:ph type="body" sz="quarter" idx="15"/>
          </p:nvPr>
        </p:nvSpPr>
        <p:spPr>
          <a:xfrm>
            <a:off x="508177" y="370447"/>
            <a:ext cx="10509889" cy="1070186"/>
          </a:xfrm>
        </p:spPr>
        <p:txBody>
          <a:bodyPr>
            <a:normAutofit/>
          </a:bodyPr>
          <a:lstStyle/>
          <a:p>
            <a:r>
              <a:rPr lang="en-IE" b="1" dirty="0" err="1"/>
              <a:t>Özel</a:t>
            </a:r>
            <a:r>
              <a:rPr lang="en-IE" b="1" dirty="0"/>
              <a:t> </a:t>
            </a:r>
            <a:r>
              <a:rPr lang="en-IE" b="1" dirty="0" err="1"/>
              <a:t>Avrupa</a:t>
            </a:r>
            <a:r>
              <a:rPr lang="en-IE" b="1" dirty="0"/>
              <a:t> </a:t>
            </a:r>
            <a:r>
              <a:rPr lang="en-IE" b="1" dirty="0" err="1"/>
              <a:t>Sosyal</a:t>
            </a:r>
            <a:r>
              <a:rPr lang="en-IE" b="1" dirty="0"/>
              <a:t> </a:t>
            </a:r>
            <a:r>
              <a:rPr lang="en-IE" b="1" dirty="0" err="1"/>
              <a:t>İnovasyon</a:t>
            </a:r>
            <a:r>
              <a:rPr lang="en-IE" b="1" dirty="0"/>
              <a:t> </a:t>
            </a:r>
            <a:r>
              <a:rPr lang="en-IE" b="1" dirty="0" err="1"/>
              <a:t>Alanları</a:t>
            </a:r>
            <a:endParaRPr lang="en-IE" b="1" dirty="0"/>
          </a:p>
        </p:txBody>
      </p:sp>
    </p:spTree>
    <p:extLst>
      <p:ext uri="{BB962C8B-B14F-4D97-AF65-F5344CB8AC3E}">
        <p14:creationId xmlns:p14="http://schemas.microsoft.com/office/powerpoint/2010/main" val="8924053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4AD367E-9AF7-4A3F-846E-B80DAF4C65F4}"/>
              </a:ext>
            </a:extLst>
          </p:cNvPr>
          <p:cNvSpPr>
            <a:spLocks noGrp="1"/>
          </p:cNvSpPr>
          <p:nvPr>
            <p:ph type="body" sz="quarter" idx="14"/>
          </p:nvPr>
        </p:nvSpPr>
        <p:spPr>
          <a:xfrm>
            <a:off x="580604" y="1190110"/>
            <a:ext cx="11103217" cy="2644774"/>
          </a:xfrm>
        </p:spPr>
        <p:txBody>
          <a:bodyPr/>
          <a:lstStyle/>
          <a:p>
            <a:pPr marL="457200" indent="-457200">
              <a:buFont typeface="+mj-lt"/>
              <a:buAutoNum type="arabicPeriod" startAt="4"/>
            </a:pPr>
            <a:r>
              <a:rPr lang="en-IE" b="1" dirty="0">
                <a:solidFill>
                  <a:schemeClr val="accent1"/>
                </a:solidFill>
              </a:rPr>
              <a:t>The Young Foundation</a:t>
            </a:r>
            <a:r>
              <a:rPr lang="en-IE" dirty="0"/>
              <a:t>, </a:t>
            </a:r>
            <a:r>
              <a:rPr lang="en-IE" dirty="0" err="1"/>
              <a:t>Birleşik</a:t>
            </a:r>
            <a:r>
              <a:rPr lang="en-IE" dirty="0"/>
              <a:t> </a:t>
            </a:r>
            <a:r>
              <a:rPr lang="en-IE" dirty="0" err="1"/>
              <a:t>Krallık</a:t>
            </a:r>
            <a:r>
              <a:rPr lang="en-IE" dirty="0"/>
              <a:t>, </a:t>
            </a:r>
            <a:r>
              <a:rPr lang="en-IE" dirty="0" err="1"/>
              <a:t>sosyal</a:t>
            </a:r>
            <a:r>
              <a:rPr lang="en-IE" dirty="0"/>
              <a:t> </a:t>
            </a:r>
            <a:r>
              <a:rPr lang="en-IE" dirty="0" err="1"/>
              <a:t>inovasyonu</a:t>
            </a:r>
            <a:r>
              <a:rPr lang="en-IE" dirty="0"/>
              <a:t> </a:t>
            </a:r>
            <a:r>
              <a:rPr lang="en-IE" dirty="0" err="1"/>
              <a:t>desteklemek</a:t>
            </a:r>
            <a:r>
              <a:rPr lang="en-IE" dirty="0"/>
              <a:t> </a:t>
            </a:r>
            <a:r>
              <a:rPr lang="en-IE" dirty="0" err="1"/>
              <a:t>ve</a:t>
            </a:r>
            <a:r>
              <a:rPr lang="en-IE" dirty="0"/>
              <a:t> </a:t>
            </a:r>
            <a:r>
              <a:rPr lang="en-IE" dirty="0" err="1"/>
              <a:t>kuluçkaya</a:t>
            </a:r>
            <a:r>
              <a:rPr lang="en-IE" dirty="0"/>
              <a:t> </a:t>
            </a:r>
            <a:r>
              <a:rPr lang="en-IE" dirty="0" err="1"/>
              <a:t>yatırmak</a:t>
            </a:r>
            <a:r>
              <a:rPr lang="en-IE" dirty="0"/>
              <a:t> </a:t>
            </a:r>
            <a:r>
              <a:rPr lang="en-IE" dirty="0" err="1"/>
              <a:t>için</a:t>
            </a:r>
            <a:r>
              <a:rPr lang="en-IE" dirty="0"/>
              <a:t> </a:t>
            </a:r>
            <a:r>
              <a:rPr lang="en-IE" dirty="0" err="1"/>
              <a:t>önde</a:t>
            </a:r>
            <a:r>
              <a:rPr lang="en-IE" dirty="0"/>
              <a:t> </a:t>
            </a:r>
            <a:r>
              <a:rPr lang="en-IE" dirty="0" err="1"/>
              <a:t>gelen</a:t>
            </a:r>
            <a:r>
              <a:rPr lang="en-IE" dirty="0"/>
              <a:t> </a:t>
            </a:r>
            <a:r>
              <a:rPr lang="en-IE" dirty="0" err="1"/>
              <a:t>bir</a:t>
            </a:r>
            <a:r>
              <a:rPr lang="en-IE" dirty="0"/>
              <a:t> </a:t>
            </a:r>
            <a:r>
              <a:rPr lang="en-IE" dirty="0" err="1"/>
              <a:t>merkezdir</a:t>
            </a:r>
            <a:r>
              <a:rPr lang="en-IE" dirty="0"/>
              <a:t>; en </a:t>
            </a:r>
            <a:r>
              <a:rPr lang="en-IE" dirty="0" err="1"/>
              <a:t>acil</a:t>
            </a:r>
            <a:r>
              <a:rPr lang="en-IE" dirty="0"/>
              <a:t> </a:t>
            </a:r>
            <a:r>
              <a:rPr lang="en-IE" dirty="0" err="1"/>
              <a:t>sorunlarımızdan</a:t>
            </a:r>
            <a:r>
              <a:rPr lang="en-IE" dirty="0"/>
              <a:t> </a:t>
            </a:r>
            <a:r>
              <a:rPr lang="en-IE" dirty="0" err="1"/>
              <a:t>bazılarının</a:t>
            </a:r>
            <a:r>
              <a:rPr lang="en-IE" dirty="0"/>
              <a:t> </a:t>
            </a:r>
            <a:r>
              <a:rPr lang="en-IE" dirty="0" err="1"/>
              <a:t>üstesinden</a:t>
            </a:r>
            <a:r>
              <a:rPr lang="en-IE" dirty="0"/>
              <a:t> </a:t>
            </a:r>
            <a:r>
              <a:rPr lang="en-IE" dirty="0" err="1"/>
              <a:t>gelmek</a:t>
            </a:r>
            <a:r>
              <a:rPr lang="en-IE" dirty="0"/>
              <a:t> </a:t>
            </a:r>
            <a:r>
              <a:rPr lang="en-IE" dirty="0" err="1"/>
              <a:t>için</a:t>
            </a:r>
            <a:r>
              <a:rPr lang="en-IE" dirty="0"/>
              <a:t> </a:t>
            </a:r>
            <a:r>
              <a:rPr lang="en-IE" dirty="0" err="1"/>
              <a:t>yeni</a:t>
            </a:r>
            <a:r>
              <a:rPr lang="en-IE" dirty="0"/>
              <a:t> </a:t>
            </a:r>
            <a:r>
              <a:rPr lang="en-IE" dirty="0" err="1"/>
              <a:t>girişimler</a:t>
            </a:r>
            <a:r>
              <a:rPr lang="en-IE" dirty="0"/>
              <a:t>, </a:t>
            </a:r>
            <a:r>
              <a:rPr lang="en-IE" dirty="0" err="1"/>
              <a:t>fikirler</a:t>
            </a:r>
            <a:r>
              <a:rPr lang="en-IE" dirty="0"/>
              <a:t> </a:t>
            </a:r>
            <a:r>
              <a:rPr lang="en-IE" dirty="0" err="1"/>
              <a:t>ve</a:t>
            </a:r>
            <a:r>
              <a:rPr lang="en-IE" dirty="0"/>
              <a:t> </a:t>
            </a:r>
            <a:r>
              <a:rPr lang="en-IE" dirty="0" err="1"/>
              <a:t>çözümler</a:t>
            </a:r>
            <a:r>
              <a:rPr lang="en-IE" dirty="0"/>
              <a:t> </a:t>
            </a:r>
            <a:r>
              <a:rPr lang="en-IE" dirty="0" err="1"/>
              <a:t>yaratmak</a:t>
            </a:r>
            <a:r>
              <a:rPr lang="en-IE" dirty="0"/>
              <a:t>. </a:t>
            </a:r>
            <a:r>
              <a:rPr lang="en-IE" dirty="0" err="1"/>
              <a:t>İçgörüler</a:t>
            </a:r>
            <a:r>
              <a:rPr lang="en-IE" dirty="0"/>
              <a:t>, </a:t>
            </a:r>
            <a:r>
              <a:rPr lang="en-IE" dirty="0" err="1"/>
              <a:t>programlar</a:t>
            </a:r>
            <a:r>
              <a:rPr lang="en-IE" dirty="0"/>
              <a:t> </a:t>
            </a:r>
            <a:r>
              <a:rPr lang="en-IE" dirty="0" err="1"/>
              <a:t>ve</a:t>
            </a:r>
            <a:r>
              <a:rPr lang="en-IE" dirty="0"/>
              <a:t> </a:t>
            </a:r>
            <a:r>
              <a:rPr lang="en-IE" dirty="0" err="1"/>
              <a:t>tasarım</a:t>
            </a:r>
            <a:r>
              <a:rPr lang="en-IE" dirty="0"/>
              <a:t> </a:t>
            </a:r>
            <a:r>
              <a:rPr lang="en-IE" dirty="0" err="1"/>
              <a:t>etkisi</a:t>
            </a:r>
            <a:r>
              <a:rPr lang="en-IE" dirty="0"/>
              <a:t> </a:t>
            </a:r>
            <a:r>
              <a:rPr lang="en-IE" dirty="0" err="1"/>
              <a:t>yatırım</a:t>
            </a:r>
            <a:r>
              <a:rPr lang="en-IE" dirty="0"/>
              <a:t> </a:t>
            </a:r>
            <a:r>
              <a:rPr lang="en-IE" dirty="0" err="1"/>
              <a:t>fonları</a:t>
            </a:r>
            <a:r>
              <a:rPr lang="en-IE" dirty="0"/>
              <a:t> </a:t>
            </a:r>
            <a:r>
              <a:rPr lang="en-IE" dirty="0" err="1"/>
              <a:t>sağlar</a:t>
            </a:r>
            <a:r>
              <a:rPr lang="en-IE" dirty="0"/>
              <a:t>.</a:t>
            </a:r>
          </a:p>
          <a:p>
            <a:pPr marL="457200" indent="-457200">
              <a:buFont typeface="+mj-lt"/>
              <a:buAutoNum type="arabicPeriod" startAt="4"/>
            </a:pPr>
            <a:r>
              <a:rPr lang="en-IE" b="1" dirty="0" err="1" smtClean="0">
                <a:solidFill>
                  <a:schemeClr val="accent1"/>
                </a:solidFill>
              </a:rPr>
              <a:t>Nesta</a:t>
            </a:r>
            <a:r>
              <a:rPr lang="en-IE" b="1" dirty="0" smtClean="0">
                <a:solidFill>
                  <a:schemeClr val="accent1"/>
                </a:solidFill>
              </a:rPr>
              <a:t> </a:t>
            </a:r>
            <a:r>
              <a:rPr lang="en-IE" b="1" dirty="0" err="1">
                <a:solidFill>
                  <a:schemeClr val="accent1"/>
                </a:solidFill>
              </a:rPr>
              <a:t>Hızlandırıcı</a:t>
            </a:r>
            <a:r>
              <a:rPr lang="en-IE" b="1" dirty="0">
                <a:solidFill>
                  <a:schemeClr val="accent1"/>
                </a:solidFill>
              </a:rPr>
              <a:t> </a:t>
            </a:r>
            <a:r>
              <a:rPr lang="en-IE" b="1" dirty="0" err="1">
                <a:solidFill>
                  <a:schemeClr val="accent1"/>
                </a:solidFill>
              </a:rPr>
              <a:t>Programı</a:t>
            </a:r>
            <a:r>
              <a:rPr lang="en-IE" b="1" dirty="0">
                <a:solidFill>
                  <a:schemeClr val="accent1"/>
                </a:solidFill>
              </a:rPr>
              <a:t>, </a:t>
            </a:r>
            <a:r>
              <a:rPr lang="en-IE" dirty="0" err="1"/>
              <a:t>Birleşik</a:t>
            </a:r>
            <a:r>
              <a:rPr lang="en-IE" dirty="0"/>
              <a:t> </a:t>
            </a:r>
            <a:r>
              <a:rPr lang="en-IE" dirty="0" err="1"/>
              <a:t>Krallık</a:t>
            </a:r>
            <a:r>
              <a:rPr lang="en-IE" dirty="0"/>
              <a:t>, </a:t>
            </a:r>
            <a:r>
              <a:rPr lang="en-IE" dirty="0" err="1"/>
              <a:t>sosyal</a:t>
            </a:r>
            <a:r>
              <a:rPr lang="en-IE" dirty="0"/>
              <a:t> </a:t>
            </a:r>
            <a:r>
              <a:rPr lang="en-IE" dirty="0" err="1"/>
              <a:t>inovasyon</a:t>
            </a:r>
            <a:r>
              <a:rPr lang="en-IE" dirty="0"/>
              <a:t> </a:t>
            </a:r>
            <a:r>
              <a:rPr lang="en-IE" dirty="0" err="1"/>
              <a:t>girişimlerinden</a:t>
            </a:r>
            <a:r>
              <a:rPr lang="en-IE" dirty="0"/>
              <a:t> </a:t>
            </a:r>
            <a:r>
              <a:rPr lang="en-IE" dirty="0" err="1"/>
              <a:t>oluşan</a:t>
            </a:r>
            <a:r>
              <a:rPr lang="en-IE" dirty="0"/>
              <a:t> </a:t>
            </a:r>
            <a:r>
              <a:rPr lang="en-IE" dirty="0" err="1"/>
              <a:t>gruplara</a:t>
            </a:r>
            <a:r>
              <a:rPr lang="en-IE" dirty="0"/>
              <a:t>, </a:t>
            </a:r>
            <a:r>
              <a:rPr lang="en-IE" dirty="0" err="1"/>
              <a:t>geleneksel</a:t>
            </a:r>
            <a:r>
              <a:rPr lang="en-IE" dirty="0"/>
              <a:t> </a:t>
            </a:r>
            <a:r>
              <a:rPr lang="en-IE" dirty="0" err="1"/>
              <a:t>kuluçka</a:t>
            </a:r>
            <a:r>
              <a:rPr lang="en-IE" dirty="0"/>
              <a:t> </a:t>
            </a:r>
            <a:r>
              <a:rPr lang="en-IE" dirty="0" err="1"/>
              <a:t>makinelerinden</a:t>
            </a:r>
            <a:r>
              <a:rPr lang="en-IE" dirty="0"/>
              <a:t> </a:t>
            </a:r>
            <a:r>
              <a:rPr lang="en-IE" dirty="0" err="1"/>
              <a:t>daha</a:t>
            </a:r>
            <a:r>
              <a:rPr lang="en-IE" dirty="0"/>
              <a:t> </a:t>
            </a:r>
            <a:r>
              <a:rPr lang="en-IE" dirty="0" err="1"/>
              <a:t>hızlı</a:t>
            </a:r>
            <a:r>
              <a:rPr lang="en-IE" dirty="0"/>
              <a:t> </a:t>
            </a:r>
            <a:r>
              <a:rPr lang="en-IE" dirty="0" err="1"/>
              <a:t>bir</a:t>
            </a:r>
            <a:r>
              <a:rPr lang="en-IE" dirty="0"/>
              <a:t> </a:t>
            </a:r>
            <a:r>
              <a:rPr lang="en-IE" dirty="0" err="1"/>
              <a:t>şekilde</a:t>
            </a:r>
            <a:r>
              <a:rPr lang="en-IE" dirty="0"/>
              <a:t> </a:t>
            </a:r>
            <a:r>
              <a:rPr lang="en-IE" dirty="0" err="1"/>
              <a:t>yatırıma</a:t>
            </a:r>
            <a:r>
              <a:rPr lang="en-IE" dirty="0"/>
              <a:t> </a:t>
            </a:r>
            <a:r>
              <a:rPr lang="en-IE" dirty="0" err="1"/>
              <a:t>hazır</a:t>
            </a:r>
            <a:r>
              <a:rPr lang="en-IE" dirty="0"/>
              <a:t> hale </a:t>
            </a:r>
            <a:r>
              <a:rPr lang="en-IE" dirty="0" err="1"/>
              <a:t>getirmeyi</a:t>
            </a:r>
            <a:r>
              <a:rPr lang="en-IE" dirty="0"/>
              <a:t> </a:t>
            </a:r>
            <a:r>
              <a:rPr lang="en-IE" dirty="0" err="1"/>
              <a:t>amaçlayan</a:t>
            </a:r>
            <a:r>
              <a:rPr lang="en-IE" dirty="0"/>
              <a:t> </a:t>
            </a:r>
            <a:r>
              <a:rPr lang="en-IE" dirty="0" err="1"/>
              <a:t>yoğun</a:t>
            </a:r>
            <a:r>
              <a:rPr lang="en-IE" dirty="0"/>
              <a:t> </a:t>
            </a:r>
            <a:r>
              <a:rPr lang="en-IE" dirty="0" err="1"/>
              <a:t>ve</a:t>
            </a:r>
            <a:r>
              <a:rPr lang="en-IE" dirty="0"/>
              <a:t> </a:t>
            </a:r>
            <a:r>
              <a:rPr lang="en-IE" dirty="0" err="1"/>
              <a:t>zaman</a:t>
            </a:r>
            <a:r>
              <a:rPr lang="en-IE" dirty="0"/>
              <a:t> </a:t>
            </a:r>
            <a:r>
              <a:rPr lang="en-IE" dirty="0" err="1"/>
              <a:t>sınırlı</a:t>
            </a:r>
            <a:r>
              <a:rPr lang="en-IE" dirty="0"/>
              <a:t> </a:t>
            </a:r>
            <a:r>
              <a:rPr lang="en-IE" dirty="0" err="1"/>
              <a:t>iş</a:t>
            </a:r>
            <a:r>
              <a:rPr lang="en-IE" dirty="0"/>
              <a:t> </a:t>
            </a:r>
            <a:r>
              <a:rPr lang="en-IE" dirty="0" err="1"/>
              <a:t>desteği</a:t>
            </a:r>
            <a:r>
              <a:rPr lang="en-IE" dirty="0"/>
              <a:t> </a:t>
            </a:r>
            <a:r>
              <a:rPr lang="en-IE" dirty="0" err="1"/>
              <a:t>sağlar</a:t>
            </a:r>
            <a:r>
              <a:rPr lang="en-IE" dirty="0"/>
              <a:t>.</a:t>
            </a:r>
          </a:p>
          <a:p>
            <a:pPr marL="457200" indent="-457200">
              <a:buFont typeface="+mj-lt"/>
              <a:buAutoNum type="arabicPeriod" startAt="4"/>
            </a:pPr>
            <a:r>
              <a:rPr lang="en-IE" b="1" dirty="0">
                <a:solidFill>
                  <a:schemeClr val="accent1"/>
                </a:solidFill>
              </a:rPr>
              <a:t>Conservation X Labs Digital </a:t>
            </a:r>
            <a:r>
              <a:rPr lang="en-IE" b="1" dirty="0" err="1">
                <a:solidFill>
                  <a:schemeClr val="accent1"/>
                </a:solidFill>
              </a:rPr>
              <a:t>Makerspace</a:t>
            </a:r>
            <a:r>
              <a:rPr lang="en-IE" b="1" dirty="0">
                <a:solidFill>
                  <a:schemeClr val="accent1"/>
                </a:solidFill>
              </a:rPr>
              <a:t> (DMS), </a:t>
            </a:r>
            <a:r>
              <a:rPr lang="en-IE" dirty="0" err="1"/>
              <a:t>Girişimcilik</a:t>
            </a:r>
            <a:r>
              <a:rPr lang="en-IE" dirty="0"/>
              <a:t>, </a:t>
            </a:r>
            <a:r>
              <a:rPr lang="en-IE" dirty="0" err="1"/>
              <a:t>Koruma</a:t>
            </a:r>
            <a:r>
              <a:rPr lang="en-IE" dirty="0"/>
              <a:t> </a:t>
            </a:r>
            <a:r>
              <a:rPr lang="en-IE" dirty="0" err="1"/>
              <a:t>ve</a:t>
            </a:r>
            <a:r>
              <a:rPr lang="en-IE" dirty="0"/>
              <a:t> </a:t>
            </a:r>
            <a:r>
              <a:rPr lang="en-IE" dirty="0" err="1"/>
              <a:t>Teknoloji</a:t>
            </a:r>
            <a:r>
              <a:rPr lang="en-IE" dirty="0"/>
              <a:t> </a:t>
            </a:r>
            <a:r>
              <a:rPr lang="en-IE" dirty="0" err="1"/>
              <a:t>Topluluklarının</a:t>
            </a:r>
            <a:r>
              <a:rPr lang="en-IE" dirty="0"/>
              <a:t> </a:t>
            </a:r>
            <a:r>
              <a:rPr lang="en-IE" dirty="0" err="1"/>
              <a:t>İnsan</a:t>
            </a:r>
            <a:r>
              <a:rPr lang="en-IE" dirty="0"/>
              <a:t> </a:t>
            </a:r>
            <a:r>
              <a:rPr lang="en-IE" dirty="0" err="1"/>
              <a:t>Kaynaklı</a:t>
            </a:r>
            <a:r>
              <a:rPr lang="en-IE" dirty="0"/>
              <a:t> </a:t>
            </a:r>
            <a:r>
              <a:rPr lang="en-IE" dirty="0" err="1"/>
              <a:t>Yok</a:t>
            </a:r>
            <a:r>
              <a:rPr lang="en-IE" dirty="0"/>
              <a:t> </a:t>
            </a:r>
            <a:r>
              <a:rPr lang="en-IE" dirty="0" err="1"/>
              <a:t>Oluşu</a:t>
            </a:r>
            <a:r>
              <a:rPr lang="en-IE" dirty="0"/>
              <a:t> </a:t>
            </a:r>
            <a:r>
              <a:rPr lang="en-IE" dirty="0" err="1"/>
              <a:t>Sonlandıracak</a:t>
            </a:r>
            <a:r>
              <a:rPr lang="en-IE" dirty="0"/>
              <a:t> </a:t>
            </a:r>
            <a:r>
              <a:rPr lang="en-IE" dirty="0" err="1"/>
              <a:t>Çözümler</a:t>
            </a:r>
            <a:r>
              <a:rPr lang="en-IE" dirty="0"/>
              <a:t> </a:t>
            </a:r>
            <a:r>
              <a:rPr lang="en-IE" dirty="0" err="1"/>
              <a:t>Üzerinde</a:t>
            </a:r>
            <a:r>
              <a:rPr lang="en-IE" dirty="0"/>
              <a:t> </a:t>
            </a:r>
            <a:r>
              <a:rPr lang="en-IE" dirty="0" err="1"/>
              <a:t>İşbirliği</a:t>
            </a:r>
            <a:r>
              <a:rPr lang="en-IE" dirty="0"/>
              <a:t> </a:t>
            </a:r>
            <a:r>
              <a:rPr lang="en-IE" dirty="0" err="1"/>
              <a:t>Yapmak</a:t>
            </a:r>
            <a:r>
              <a:rPr lang="en-IE" dirty="0"/>
              <a:t> </a:t>
            </a:r>
            <a:r>
              <a:rPr lang="en-IE" dirty="0" err="1"/>
              <a:t>İçin</a:t>
            </a:r>
            <a:r>
              <a:rPr lang="en-IE" dirty="0"/>
              <a:t> </a:t>
            </a:r>
            <a:r>
              <a:rPr lang="en-IE" dirty="0" err="1"/>
              <a:t>Bir</a:t>
            </a:r>
            <a:r>
              <a:rPr lang="en-IE" dirty="0"/>
              <a:t> Araya </a:t>
            </a:r>
            <a:r>
              <a:rPr lang="en-IE" dirty="0" err="1"/>
              <a:t>Geldiği</a:t>
            </a:r>
            <a:r>
              <a:rPr lang="en-IE" dirty="0"/>
              <a:t> </a:t>
            </a:r>
            <a:r>
              <a:rPr lang="en-IE" dirty="0" err="1"/>
              <a:t>Açık</a:t>
            </a:r>
            <a:r>
              <a:rPr lang="en-IE" dirty="0"/>
              <a:t> </a:t>
            </a:r>
            <a:r>
              <a:rPr lang="en-IE" dirty="0" err="1"/>
              <a:t>Çevrimiçi</a:t>
            </a:r>
            <a:r>
              <a:rPr lang="en-IE" dirty="0"/>
              <a:t> </a:t>
            </a:r>
            <a:r>
              <a:rPr lang="en-IE" dirty="0" err="1"/>
              <a:t>Proje</a:t>
            </a:r>
            <a:r>
              <a:rPr lang="en-IE" dirty="0"/>
              <a:t> </a:t>
            </a:r>
            <a:r>
              <a:rPr lang="en-IE" dirty="0" err="1"/>
              <a:t>Platformudur</a:t>
            </a:r>
            <a:endParaRPr lang="en-IE" dirty="0"/>
          </a:p>
        </p:txBody>
      </p:sp>
      <p:sp>
        <p:nvSpPr>
          <p:cNvPr id="6" name="Text Placeholder 5">
            <a:extLst>
              <a:ext uri="{FF2B5EF4-FFF2-40B4-BE49-F238E27FC236}">
                <a16:creationId xmlns:a16="http://schemas.microsoft.com/office/drawing/2014/main" xmlns="" id="{06313EFB-9CBA-4275-A172-6D64E32BFB81}"/>
              </a:ext>
            </a:extLst>
          </p:cNvPr>
          <p:cNvSpPr>
            <a:spLocks noGrp="1"/>
          </p:cNvSpPr>
          <p:nvPr>
            <p:ph type="body" sz="quarter" idx="15"/>
          </p:nvPr>
        </p:nvSpPr>
        <p:spPr>
          <a:xfrm>
            <a:off x="508178" y="370447"/>
            <a:ext cx="10537050" cy="1070186"/>
          </a:xfrm>
        </p:spPr>
        <p:txBody>
          <a:bodyPr>
            <a:normAutofit/>
          </a:bodyPr>
          <a:lstStyle/>
          <a:p>
            <a:r>
              <a:rPr lang="tr-TR" b="1" dirty="0" smtClean="0"/>
              <a:t>Özel </a:t>
            </a:r>
            <a:r>
              <a:rPr lang="tr-TR" b="1" dirty="0"/>
              <a:t>Avrupa Sosyal İnovasyon Alanları</a:t>
            </a:r>
            <a:endParaRPr lang="en-IE" b="1" dirty="0"/>
          </a:p>
        </p:txBody>
      </p:sp>
    </p:spTree>
    <p:extLst>
      <p:ext uri="{BB962C8B-B14F-4D97-AF65-F5344CB8AC3E}">
        <p14:creationId xmlns:p14="http://schemas.microsoft.com/office/powerpoint/2010/main" val="37273776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7E8EB41F-D650-4815-98AF-9218F11C863D}"/>
              </a:ext>
            </a:extLst>
          </p:cNvPr>
          <p:cNvSpPr>
            <a:spLocks noGrp="1"/>
          </p:cNvSpPr>
          <p:nvPr>
            <p:ph type="body" sz="quarter" idx="14"/>
          </p:nvPr>
        </p:nvSpPr>
        <p:spPr>
          <a:xfrm>
            <a:off x="5359400" y="672353"/>
            <a:ext cx="4953000" cy="697353"/>
          </a:xfrm>
        </p:spPr>
        <p:txBody>
          <a:bodyPr>
            <a:normAutofit fontScale="77500" lnSpcReduction="20000"/>
          </a:bodyPr>
          <a:lstStyle/>
          <a:p>
            <a:r>
              <a:rPr lang="en-IE" b="1" dirty="0">
                <a:hlinkClick r:id="rId2">
                  <a:extLst>
                    <a:ext uri="{A12FA001-AC4F-418D-AE19-62706E023703}">
                      <ahyp:hlinkClr xmlns:ahyp="http://schemas.microsoft.com/office/drawing/2018/hyperlinkcolor" xmlns="" val="tx"/>
                    </a:ext>
                  </a:extLst>
                </a:hlinkClick>
              </a:rPr>
              <a:t>1.  </a:t>
            </a:r>
            <a:r>
              <a:rPr lang="en-IE" b="1" dirty="0" err="1">
                <a:hlinkClick r:id="rId2">
                  <a:extLst>
                    <a:ext uri="{A12FA001-AC4F-418D-AE19-62706E023703}">
                      <ahyp:hlinkClr xmlns:ahyp="http://schemas.microsoft.com/office/drawing/2018/hyperlinkcolor" xmlns="" val="tx"/>
                    </a:ext>
                  </a:extLst>
                </a:hlinkClick>
              </a:rPr>
              <a:t>Cibernarium</a:t>
            </a:r>
            <a:r>
              <a:rPr lang="en-IE" b="1" dirty="0"/>
              <a:t>, </a:t>
            </a:r>
            <a:r>
              <a:rPr lang="en-IE" b="1" dirty="0" smtClean="0"/>
              <a:t>Bar</a:t>
            </a:r>
            <a:r>
              <a:rPr lang="tr-TR" b="1" dirty="0" smtClean="0"/>
              <a:t>s</a:t>
            </a:r>
            <a:r>
              <a:rPr lang="en-IE" b="1" dirty="0" err="1" smtClean="0"/>
              <a:t>elona</a:t>
            </a:r>
            <a:r>
              <a:rPr lang="en-IE" b="1" dirty="0"/>
              <a:t>, </a:t>
            </a:r>
            <a:r>
              <a:rPr lang="tr-TR" b="1" dirty="0" smtClean="0"/>
              <a:t>İs</a:t>
            </a:r>
            <a:r>
              <a:rPr lang="en-IE" b="1" dirty="0" smtClean="0"/>
              <a:t>p</a:t>
            </a:r>
            <a:r>
              <a:rPr lang="tr-TR" b="1" dirty="0" smtClean="0"/>
              <a:t>anya</a:t>
            </a:r>
            <a:endParaRPr lang="en-IE" b="1" dirty="0"/>
          </a:p>
        </p:txBody>
      </p:sp>
      <p:sp>
        <p:nvSpPr>
          <p:cNvPr id="6" name="Text Placeholder 5">
            <a:extLst>
              <a:ext uri="{FF2B5EF4-FFF2-40B4-BE49-F238E27FC236}">
                <a16:creationId xmlns:a16="http://schemas.microsoft.com/office/drawing/2014/main" xmlns="" id="{7D3FB01B-8076-4651-B358-414AD2391E24}"/>
              </a:ext>
            </a:extLst>
          </p:cNvPr>
          <p:cNvSpPr>
            <a:spLocks noGrp="1"/>
          </p:cNvSpPr>
          <p:nvPr>
            <p:ph type="body" sz="quarter" idx="15"/>
          </p:nvPr>
        </p:nvSpPr>
        <p:spPr>
          <a:xfrm>
            <a:off x="5440881" y="1412710"/>
            <a:ext cx="6247143" cy="2754349"/>
          </a:xfrm>
        </p:spPr>
        <p:txBody>
          <a:bodyPr/>
          <a:lstStyle/>
          <a:p>
            <a:r>
              <a:rPr lang="tr-TR" b="1" i="1" dirty="0" smtClean="0"/>
              <a:t>Barselona </a:t>
            </a:r>
            <a:r>
              <a:rPr lang="tr-TR" b="1" i="1" dirty="0"/>
              <a:t>Kent Konseyi'nin kurduğu ve dijital yetenekleri harekete geçiren ve her seviyedeki herkes için ücretsiz teknoloji eğitimi sunan bir yer.</a:t>
            </a:r>
            <a:endParaRPr lang="en-IE" b="1" i="1" dirty="0"/>
          </a:p>
          <a:p>
            <a:r>
              <a:rPr lang="en-IE" dirty="0" err="1"/>
              <a:t>Gençlerin</a:t>
            </a:r>
            <a:r>
              <a:rPr lang="en-IE" dirty="0"/>
              <a:t> </a:t>
            </a:r>
            <a:r>
              <a:rPr lang="en-IE" dirty="0" err="1"/>
              <a:t>sosyal</a:t>
            </a:r>
            <a:r>
              <a:rPr lang="en-IE" dirty="0"/>
              <a:t> </a:t>
            </a:r>
            <a:r>
              <a:rPr lang="en-IE" dirty="0" err="1"/>
              <a:t>inovasyonda</a:t>
            </a:r>
            <a:r>
              <a:rPr lang="en-IE" dirty="0"/>
              <a:t> </a:t>
            </a:r>
            <a:r>
              <a:rPr lang="en-IE" dirty="0" err="1"/>
              <a:t>dijital</a:t>
            </a:r>
            <a:r>
              <a:rPr lang="en-IE" dirty="0"/>
              <a:t> </a:t>
            </a:r>
            <a:r>
              <a:rPr lang="en-IE" dirty="0" err="1"/>
              <a:t>becerilerini</a:t>
            </a:r>
            <a:r>
              <a:rPr lang="en-IE" dirty="0"/>
              <a:t> </a:t>
            </a:r>
            <a:r>
              <a:rPr lang="en-IE" dirty="0" err="1"/>
              <a:t>geliştirebilecekleri</a:t>
            </a:r>
            <a:r>
              <a:rPr lang="en-IE" dirty="0"/>
              <a:t> </a:t>
            </a:r>
            <a:r>
              <a:rPr lang="en-IE" dirty="0" err="1"/>
              <a:t>bir</a:t>
            </a:r>
            <a:r>
              <a:rPr lang="en-IE" dirty="0"/>
              <a:t> </a:t>
            </a:r>
            <a:r>
              <a:rPr lang="en-IE" dirty="0" err="1"/>
              <a:t>yer</a:t>
            </a:r>
            <a:r>
              <a:rPr lang="en-IE" dirty="0"/>
              <a:t>. </a:t>
            </a:r>
            <a:r>
              <a:rPr lang="en-IE" dirty="0" err="1"/>
              <a:t>Cibernarium</a:t>
            </a:r>
            <a:r>
              <a:rPr lang="en-IE" dirty="0"/>
              <a:t>, 180 </a:t>
            </a:r>
            <a:r>
              <a:rPr lang="en-IE" dirty="0" err="1"/>
              <a:t>farklı</a:t>
            </a:r>
            <a:r>
              <a:rPr lang="en-IE" dirty="0"/>
              <a:t> </a:t>
            </a:r>
            <a:r>
              <a:rPr lang="en-IE" dirty="0" err="1"/>
              <a:t>kısa</a:t>
            </a:r>
            <a:r>
              <a:rPr lang="en-IE" dirty="0"/>
              <a:t> </a:t>
            </a:r>
            <a:r>
              <a:rPr lang="en-IE" dirty="0" err="1"/>
              <a:t>ve</a:t>
            </a:r>
            <a:r>
              <a:rPr lang="en-IE" dirty="0"/>
              <a:t> </a:t>
            </a:r>
            <a:r>
              <a:rPr lang="en-IE" dirty="0" err="1"/>
              <a:t>orta</a:t>
            </a:r>
            <a:r>
              <a:rPr lang="en-IE" dirty="0"/>
              <a:t> </a:t>
            </a:r>
            <a:r>
              <a:rPr lang="en-IE" dirty="0" err="1"/>
              <a:t>süreli</a:t>
            </a:r>
            <a:r>
              <a:rPr lang="en-IE" dirty="0"/>
              <a:t> </a:t>
            </a:r>
            <a:r>
              <a:rPr lang="en-IE" dirty="0" err="1"/>
              <a:t>etkinlik</a:t>
            </a:r>
            <a:r>
              <a:rPr lang="en-IE" dirty="0"/>
              <a:t>, </a:t>
            </a:r>
            <a:r>
              <a:rPr lang="en-IE" dirty="0" err="1"/>
              <a:t>pratik</a:t>
            </a:r>
            <a:r>
              <a:rPr lang="en-IE" dirty="0"/>
              <a:t> </a:t>
            </a:r>
            <a:r>
              <a:rPr lang="en-IE" dirty="0" err="1"/>
              <a:t>çalışma</a:t>
            </a:r>
            <a:r>
              <a:rPr lang="en-IE" dirty="0"/>
              <a:t> </a:t>
            </a:r>
            <a:r>
              <a:rPr lang="en-IE" dirty="0" err="1"/>
              <a:t>ve</a:t>
            </a:r>
            <a:r>
              <a:rPr lang="en-IE" dirty="0"/>
              <a:t> </a:t>
            </a:r>
            <a:r>
              <a:rPr lang="en-IE" dirty="0" err="1"/>
              <a:t>öğrenme</a:t>
            </a:r>
            <a:r>
              <a:rPr lang="en-IE" dirty="0"/>
              <a:t> </a:t>
            </a:r>
            <a:r>
              <a:rPr lang="en-IE" dirty="0" err="1"/>
              <a:t>oturumları</a:t>
            </a:r>
            <a:r>
              <a:rPr lang="en-IE" dirty="0"/>
              <a:t> </a:t>
            </a:r>
            <a:r>
              <a:rPr lang="en-IE" dirty="0" err="1"/>
              <a:t>aracılığıyla</a:t>
            </a:r>
            <a:r>
              <a:rPr lang="en-IE" dirty="0"/>
              <a:t> </a:t>
            </a:r>
            <a:r>
              <a:rPr lang="en-IE" dirty="0" err="1"/>
              <a:t>vatandaşların</a:t>
            </a:r>
            <a:r>
              <a:rPr lang="en-IE" dirty="0"/>
              <a:t>, </a:t>
            </a:r>
            <a:r>
              <a:rPr lang="en-IE" dirty="0" err="1"/>
              <a:t>profesyonellerin</a:t>
            </a:r>
            <a:r>
              <a:rPr lang="en-IE" dirty="0"/>
              <a:t> </a:t>
            </a:r>
            <a:r>
              <a:rPr lang="en-IE" dirty="0" err="1"/>
              <a:t>ve</a:t>
            </a:r>
            <a:r>
              <a:rPr lang="en-IE" dirty="0"/>
              <a:t> </a:t>
            </a:r>
            <a:r>
              <a:rPr lang="en-IE" dirty="0" err="1"/>
              <a:t>yerel</a:t>
            </a:r>
            <a:r>
              <a:rPr lang="en-IE" dirty="0"/>
              <a:t> </a:t>
            </a:r>
            <a:r>
              <a:rPr lang="en-IE" dirty="0" err="1"/>
              <a:t>işletmelerin</a:t>
            </a:r>
            <a:r>
              <a:rPr lang="en-IE" dirty="0"/>
              <a:t> </a:t>
            </a:r>
            <a:r>
              <a:rPr lang="en-IE" dirty="0" err="1"/>
              <a:t>dijital</a:t>
            </a:r>
            <a:r>
              <a:rPr lang="en-IE" dirty="0"/>
              <a:t> </a:t>
            </a:r>
            <a:r>
              <a:rPr lang="en-IE" dirty="0" err="1"/>
              <a:t>becerilerini</a:t>
            </a:r>
            <a:r>
              <a:rPr lang="en-IE" dirty="0"/>
              <a:t> </a:t>
            </a:r>
            <a:r>
              <a:rPr lang="en-IE" dirty="0" err="1"/>
              <a:t>ve</a:t>
            </a:r>
            <a:r>
              <a:rPr lang="en-IE" dirty="0"/>
              <a:t> </a:t>
            </a:r>
            <a:r>
              <a:rPr lang="en-IE" dirty="0" err="1"/>
              <a:t>teknolojik</a:t>
            </a:r>
            <a:r>
              <a:rPr lang="en-IE" dirty="0"/>
              <a:t> </a:t>
            </a:r>
            <a:r>
              <a:rPr lang="en-IE" dirty="0" err="1"/>
              <a:t>bilgilerini</a:t>
            </a:r>
            <a:r>
              <a:rPr lang="en-IE" dirty="0"/>
              <a:t> </a:t>
            </a:r>
            <a:r>
              <a:rPr lang="en-IE" dirty="0" err="1"/>
              <a:t>geliştirmeye</a:t>
            </a:r>
            <a:r>
              <a:rPr lang="en-IE" dirty="0"/>
              <a:t> </a:t>
            </a:r>
            <a:r>
              <a:rPr lang="en-IE" dirty="0" err="1"/>
              <a:t>yönelik</a:t>
            </a:r>
            <a:r>
              <a:rPr lang="en-IE" dirty="0"/>
              <a:t> </a:t>
            </a:r>
            <a:r>
              <a:rPr lang="en-IE" dirty="0" err="1"/>
              <a:t>bir</a:t>
            </a:r>
            <a:r>
              <a:rPr lang="en-IE" dirty="0"/>
              <a:t> </a:t>
            </a:r>
            <a:r>
              <a:rPr lang="en-IE" dirty="0" err="1"/>
              <a:t>teknoloji</a:t>
            </a:r>
            <a:r>
              <a:rPr lang="en-IE" dirty="0"/>
              <a:t> </a:t>
            </a:r>
            <a:r>
              <a:rPr lang="en-IE" dirty="0" err="1"/>
              <a:t>eğitim</a:t>
            </a:r>
            <a:r>
              <a:rPr lang="en-IE" dirty="0"/>
              <a:t> </a:t>
            </a:r>
            <a:r>
              <a:rPr lang="en-IE" dirty="0" err="1"/>
              <a:t>merkezidir</a:t>
            </a:r>
            <a:r>
              <a:rPr lang="en-IE" dirty="0"/>
              <a:t>. </a:t>
            </a:r>
            <a:r>
              <a:rPr lang="en-IE" dirty="0" err="1"/>
              <a:t>Herkes</a:t>
            </a:r>
            <a:r>
              <a:rPr lang="en-IE" dirty="0"/>
              <a:t> </a:t>
            </a:r>
            <a:r>
              <a:rPr lang="en-IE" dirty="0" err="1"/>
              <a:t>için</a:t>
            </a:r>
            <a:r>
              <a:rPr lang="en-IE" dirty="0"/>
              <a:t> her </a:t>
            </a:r>
            <a:r>
              <a:rPr lang="en-IE" dirty="0" err="1"/>
              <a:t>düzeyde</a:t>
            </a:r>
            <a:r>
              <a:rPr lang="en-IE" dirty="0"/>
              <a:t> </a:t>
            </a:r>
            <a:r>
              <a:rPr lang="en-IE" dirty="0" err="1"/>
              <a:t>teknoloji</a:t>
            </a:r>
            <a:r>
              <a:rPr lang="en-IE" dirty="0"/>
              <a:t> </a:t>
            </a:r>
            <a:r>
              <a:rPr lang="en-IE" dirty="0" err="1"/>
              <a:t>eğitimi</a:t>
            </a:r>
            <a:r>
              <a:rPr lang="en-IE" dirty="0"/>
              <a:t> </a:t>
            </a:r>
            <a:r>
              <a:rPr lang="en-IE" dirty="0" err="1"/>
              <a:t>sağlarlar</a:t>
            </a:r>
            <a:r>
              <a:rPr lang="en-IE" dirty="0"/>
              <a:t> (</a:t>
            </a:r>
            <a:r>
              <a:rPr lang="en-IE" dirty="0" err="1"/>
              <a:t>Temel</a:t>
            </a:r>
            <a:r>
              <a:rPr lang="en-IE" dirty="0"/>
              <a:t>, </a:t>
            </a:r>
            <a:r>
              <a:rPr lang="en-IE" dirty="0" err="1"/>
              <a:t>Uzman</a:t>
            </a:r>
            <a:r>
              <a:rPr lang="en-IE" dirty="0"/>
              <a:t>, </a:t>
            </a:r>
            <a:r>
              <a:rPr lang="en-IE" dirty="0" err="1"/>
              <a:t>İleri</a:t>
            </a:r>
            <a:r>
              <a:rPr lang="en-IE" dirty="0"/>
              <a:t>) </a:t>
            </a:r>
            <a:r>
              <a:rPr lang="en-IE" dirty="0" err="1"/>
              <a:t>ve</a:t>
            </a:r>
            <a:r>
              <a:rPr lang="en-IE" dirty="0"/>
              <a:t> </a:t>
            </a:r>
            <a:r>
              <a:rPr lang="en-IE" dirty="0" err="1"/>
              <a:t>hatta</a:t>
            </a:r>
            <a:r>
              <a:rPr lang="en-IE" dirty="0"/>
              <a:t> </a:t>
            </a:r>
            <a:r>
              <a:rPr lang="en-IE" dirty="0" err="1"/>
              <a:t>bilimsel</a:t>
            </a:r>
            <a:r>
              <a:rPr lang="en-IE" dirty="0"/>
              <a:t> </a:t>
            </a:r>
            <a:r>
              <a:rPr lang="en-IE" dirty="0" err="1"/>
              <a:t>ve</a:t>
            </a:r>
            <a:r>
              <a:rPr lang="en-IE" dirty="0"/>
              <a:t> </a:t>
            </a:r>
            <a:r>
              <a:rPr lang="en-IE" dirty="0" err="1"/>
              <a:t>teknolojik</a:t>
            </a:r>
            <a:r>
              <a:rPr lang="en-IE" dirty="0"/>
              <a:t> </a:t>
            </a:r>
            <a:r>
              <a:rPr lang="en-IE" dirty="0" err="1"/>
              <a:t>meslekleri</a:t>
            </a:r>
            <a:r>
              <a:rPr lang="en-IE" dirty="0"/>
              <a:t> </a:t>
            </a:r>
            <a:r>
              <a:rPr lang="en-IE" dirty="0" err="1"/>
              <a:t>teşvik</a:t>
            </a:r>
            <a:r>
              <a:rPr lang="en-IE" dirty="0"/>
              <a:t> </a:t>
            </a:r>
            <a:r>
              <a:rPr lang="en-IE" dirty="0" err="1"/>
              <a:t>ederler</a:t>
            </a:r>
            <a:r>
              <a:rPr lang="en-IE" dirty="0"/>
              <a:t>. Web </a:t>
            </a:r>
            <a:r>
              <a:rPr lang="en-IE" dirty="0" err="1"/>
              <a:t>Tasarımını</a:t>
            </a:r>
            <a:r>
              <a:rPr lang="en-IE" dirty="0"/>
              <a:t> ICT, </a:t>
            </a:r>
            <a:r>
              <a:rPr lang="en-IE" dirty="0" err="1"/>
              <a:t>Dijital</a:t>
            </a:r>
            <a:r>
              <a:rPr lang="en-IE" dirty="0"/>
              <a:t> </a:t>
            </a:r>
            <a:r>
              <a:rPr lang="en-IE" dirty="0" err="1"/>
              <a:t>ve</a:t>
            </a:r>
            <a:r>
              <a:rPr lang="en-IE" dirty="0"/>
              <a:t> 3D </a:t>
            </a:r>
            <a:r>
              <a:rPr lang="en-IE" dirty="0" err="1"/>
              <a:t>İmalattan</a:t>
            </a:r>
            <a:r>
              <a:rPr lang="en-IE" dirty="0"/>
              <a:t> </a:t>
            </a:r>
            <a:r>
              <a:rPr lang="en-IE" dirty="0" err="1"/>
              <a:t>öğretirler</a:t>
            </a:r>
            <a:r>
              <a:rPr lang="en-IE" dirty="0"/>
              <a:t>.</a:t>
            </a:r>
            <a:endParaRPr lang="en-IE" dirty="0"/>
          </a:p>
        </p:txBody>
      </p:sp>
      <p:pic>
        <p:nvPicPr>
          <p:cNvPr id="3" name="Picture Placeholder 2" descr="A person sitting at a table&#10;&#10;Description automatically generated with medium confidence">
            <a:extLst>
              <a:ext uri="{FF2B5EF4-FFF2-40B4-BE49-F238E27FC236}">
                <a16:creationId xmlns:a16="http://schemas.microsoft.com/office/drawing/2014/main" xmlns="" id="{45483DB7-42FA-40FE-8E87-75D1C26AEB7A}"/>
              </a:ext>
            </a:extLst>
          </p:cNvPr>
          <p:cNvPicPr>
            <a:picLocks noGrp="1" noChangeAspect="1"/>
          </p:cNvPicPr>
          <p:nvPr>
            <p:ph type="pic" sz="quarter" idx="16"/>
          </p:nvPr>
        </p:nvPicPr>
        <p:blipFill>
          <a:blip r:embed="rId3"/>
          <a:srcRect l="32799" r="32799"/>
          <a:stretch>
            <a:fillRect/>
          </a:stretch>
        </p:blipFill>
        <p:spPr/>
      </p:pic>
    </p:spTree>
    <p:extLst>
      <p:ext uri="{BB962C8B-B14F-4D97-AF65-F5344CB8AC3E}">
        <p14:creationId xmlns:p14="http://schemas.microsoft.com/office/powerpoint/2010/main" val="20035071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E5F71B61-5C40-44B7-9D47-297B5179E9D6}"/>
              </a:ext>
            </a:extLst>
          </p:cNvPr>
          <p:cNvSpPr>
            <a:spLocks noGrp="1"/>
          </p:cNvSpPr>
          <p:nvPr>
            <p:ph type="body" sz="quarter" idx="15"/>
          </p:nvPr>
        </p:nvSpPr>
        <p:spPr>
          <a:xfrm>
            <a:off x="2903230" y="278678"/>
            <a:ext cx="4040778" cy="697353"/>
          </a:xfrm>
          <a:solidFill>
            <a:srgbClr val="6D3A93"/>
          </a:solidFill>
        </p:spPr>
        <p:txBody>
          <a:bodyPr>
            <a:normAutofit fontScale="85000" lnSpcReduction="20000"/>
          </a:bodyPr>
          <a:lstStyle/>
          <a:p>
            <a:pPr algn="ctr"/>
            <a:r>
              <a:rPr lang="en-IE" sz="3200" b="1" dirty="0">
                <a:solidFill>
                  <a:schemeClr val="bg1"/>
                </a:solidFill>
                <a:hlinkClick r:id="rId2">
                  <a:extLst>
                    <a:ext uri="{A12FA001-AC4F-418D-AE19-62706E023703}">
                      <ahyp:hlinkClr xmlns:ahyp="http://schemas.microsoft.com/office/drawing/2018/hyperlinkcolor" xmlns="" val="tx"/>
                    </a:ext>
                  </a:extLst>
                </a:hlinkClick>
              </a:rPr>
              <a:t>2.  Ashoka</a:t>
            </a:r>
            <a:r>
              <a:rPr lang="en-IE" sz="3200" b="1" dirty="0">
                <a:solidFill>
                  <a:schemeClr val="bg1"/>
                </a:solidFill>
              </a:rPr>
              <a:t>, </a:t>
            </a:r>
            <a:r>
              <a:rPr lang="tr-TR" sz="3200" b="1" dirty="0" smtClean="0">
                <a:solidFill>
                  <a:schemeClr val="bg1"/>
                </a:solidFill>
              </a:rPr>
              <a:t>İngiltere</a:t>
            </a:r>
            <a:r>
              <a:rPr lang="en-IE" sz="3200" b="1" dirty="0" smtClean="0">
                <a:solidFill>
                  <a:schemeClr val="bg1"/>
                </a:solidFill>
              </a:rPr>
              <a:t> </a:t>
            </a:r>
            <a:r>
              <a:rPr lang="en-IE" sz="3200" b="1" dirty="0">
                <a:solidFill>
                  <a:schemeClr val="bg1"/>
                </a:solidFill>
              </a:rPr>
              <a:t>&amp; </a:t>
            </a:r>
            <a:r>
              <a:rPr lang="en-IE" sz="3200" b="1" dirty="0" err="1" smtClean="0">
                <a:solidFill>
                  <a:schemeClr val="bg1"/>
                </a:solidFill>
              </a:rPr>
              <a:t>Irland</a:t>
            </a:r>
            <a:r>
              <a:rPr lang="tr-TR" sz="3200" b="1" dirty="0" smtClean="0">
                <a:solidFill>
                  <a:schemeClr val="bg1"/>
                </a:solidFill>
              </a:rPr>
              <a:t>a</a:t>
            </a:r>
            <a:r>
              <a:rPr lang="en-IE" sz="3200" b="1" dirty="0" smtClean="0">
                <a:solidFill>
                  <a:schemeClr val="bg1"/>
                </a:solidFill>
              </a:rPr>
              <a:t> </a:t>
            </a:r>
            <a:endParaRPr lang="en-IE" sz="3200" b="1" dirty="0">
              <a:solidFill>
                <a:schemeClr val="bg1"/>
              </a:solidFill>
            </a:endParaRPr>
          </a:p>
          <a:p>
            <a:pPr algn="ctr"/>
            <a:endParaRPr lang="en-IE" sz="3200" b="1" dirty="0">
              <a:solidFill>
                <a:schemeClr val="bg1"/>
              </a:solidFill>
            </a:endParaRPr>
          </a:p>
        </p:txBody>
      </p:sp>
      <p:sp>
        <p:nvSpPr>
          <p:cNvPr id="8" name="Text Placeholder 7">
            <a:extLst>
              <a:ext uri="{FF2B5EF4-FFF2-40B4-BE49-F238E27FC236}">
                <a16:creationId xmlns:a16="http://schemas.microsoft.com/office/drawing/2014/main" xmlns="" id="{4321462F-EEF1-4A67-8A1C-773C3A8839DD}"/>
              </a:ext>
            </a:extLst>
          </p:cNvPr>
          <p:cNvSpPr>
            <a:spLocks noGrp="1"/>
          </p:cNvSpPr>
          <p:nvPr>
            <p:ph type="body" sz="quarter" idx="16"/>
          </p:nvPr>
        </p:nvSpPr>
        <p:spPr>
          <a:xfrm>
            <a:off x="9928623" y="4361286"/>
            <a:ext cx="785328" cy="1056986"/>
          </a:xfrm>
        </p:spPr>
        <p:txBody>
          <a:bodyPr>
            <a:normAutofit fontScale="85000" lnSpcReduction="20000"/>
          </a:bodyPr>
          <a:lstStyle/>
          <a:p>
            <a:endParaRPr lang="en-IE"/>
          </a:p>
        </p:txBody>
      </p:sp>
      <p:sp>
        <p:nvSpPr>
          <p:cNvPr id="5" name="Text Placeholder 4">
            <a:extLst>
              <a:ext uri="{FF2B5EF4-FFF2-40B4-BE49-F238E27FC236}">
                <a16:creationId xmlns:a16="http://schemas.microsoft.com/office/drawing/2014/main" xmlns="" id="{FBBBCB6F-3FAD-4079-AD44-4A29043DDA0F}"/>
              </a:ext>
            </a:extLst>
          </p:cNvPr>
          <p:cNvSpPr>
            <a:spLocks noGrp="1"/>
          </p:cNvSpPr>
          <p:nvPr>
            <p:ph type="body" sz="quarter" idx="13"/>
          </p:nvPr>
        </p:nvSpPr>
        <p:spPr/>
        <p:txBody>
          <a:bodyPr>
            <a:normAutofit fontScale="85000" lnSpcReduction="20000"/>
          </a:bodyPr>
          <a:lstStyle/>
          <a:p>
            <a:r>
              <a:rPr lang="en-IE" b="1" u="sng" dirty="0" err="1">
                <a:solidFill>
                  <a:schemeClr val="accent1"/>
                </a:solidFill>
              </a:rPr>
              <a:t>Ashoka</a:t>
            </a:r>
            <a:r>
              <a:rPr lang="en-IE" b="1" u="sng" dirty="0">
                <a:solidFill>
                  <a:schemeClr val="accent1"/>
                </a:solidFill>
              </a:rPr>
              <a:t>, </a:t>
            </a:r>
            <a:r>
              <a:rPr lang="en-IE" dirty="0" err="1">
                <a:solidFill>
                  <a:schemeClr val="tx1">
                    <a:lumMod val="75000"/>
                    <a:lumOff val="25000"/>
                  </a:schemeClr>
                </a:solidFill>
              </a:rPr>
              <a:t>dünyanın</a:t>
            </a:r>
            <a:r>
              <a:rPr lang="en-IE" dirty="0">
                <a:solidFill>
                  <a:schemeClr val="tx1">
                    <a:lumMod val="75000"/>
                    <a:lumOff val="25000"/>
                  </a:schemeClr>
                </a:solidFill>
              </a:rPr>
              <a:t> </a:t>
            </a:r>
            <a:r>
              <a:rPr lang="en-IE" dirty="0" err="1">
                <a:solidFill>
                  <a:schemeClr val="tx1">
                    <a:lumMod val="75000"/>
                    <a:lumOff val="25000"/>
                  </a:schemeClr>
                </a:solidFill>
              </a:rPr>
              <a:t>artık</a:t>
            </a:r>
            <a:r>
              <a:rPr lang="en-IE" dirty="0">
                <a:solidFill>
                  <a:schemeClr val="tx1">
                    <a:lumMod val="75000"/>
                    <a:lumOff val="25000"/>
                  </a:schemeClr>
                </a:solidFill>
              </a:rPr>
              <a:t> </a:t>
            </a:r>
            <a:r>
              <a:rPr lang="en-IE" dirty="0" err="1">
                <a:solidFill>
                  <a:schemeClr val="tx1">
                    <a:lumMod val="75000"/>
                    <a:lumOff val="25000"/>
                  </a:schemeClr>
                </a:solidFill>
              </a:rPr>
              <a:t>herkesin</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değişim</a:t>
            </a:r>
            <a:r>
              <a:rPr lang="en-IE" dirty="0">
                <a:solidFill>
                  <a:schemeClr val="tx1">
                    <a:lumMod val="75000"/>
                    <a:lumOff val="25000"/>
                  </a:schemeClr>
                </a:solidFill>
              </a:rPr>
              <a:t> </a:t>
            </a:r>
            <a:r>
              <a:rPr lang="en-IE" dirty="0" err="1">
                <a:solidFill>
                  <a:schemeClr val="tx1">
                    <a:lumMod val="75000"/>
                    <a:lumOff val="25000"/>
                  </a:schemeClr>
                </a:solidFill>
              </a:rPr>
              <a:t>yaratıcısı</a:t>
            </a:r>
            <a:r>
              <a:rPr lang="en-IE" dirty="0">
                <a:solidFill>
                  <a:schemeClr val="tx1">
                    <a:lumMod val="75000"/>
                    <a:lumOff val="25000"/>
                  </a:schemeClr>
                </a:solidFill>
              </a:rPr>
              <a:t> </a:t>
            </a:r>
            <a:r>
              <a:rPr lang="en-IE" dirty="0" err="1">
                <a:solidFill>
                  <a:schemeClr val="tx1">
                    <a:lumMod val="75000"/>
                    <a:lumOff val="25000"/>
                  </a:schemeClr>
                </a:solidFill>
              </a:rPr>
              <a:t>olmasını</a:t>
            </a:r>
            <a:r>
              <a:rPr lang="en-IE" dirty="0">
                <a:solidFill>
                  <a:schemeClr val="tx1">
                    <a:lumMod val="75000"/>
                    <a:lumOff val="25000"/>
                  </a:schemeClr>
                </a:solidFill>
              </a:rPr>
              <a:t> </a:t>
            </a:r>
            <a:r>
              <a:rPr lang="en-IE" dirty="0" err="1">
                <a:solidFill>
                  <a:schemeClr val="tx1">
                    <a:lumMod val="75000"/>
                    <a:lumOff val="25000"/>
                  </a:schemeClr>
                </a:solidFill>
              </a:rPr>
              <a:t>gerektirdiğini</a:t>
            </a:r>
            <a:r>
              <a:rPr lang="en-IE" dirty="0">
                <a:solidFill>
                  <a:schemeClr val="tx1">
                    <a:lumMod val="75000"/>
                    <a:lumOff val="25000"/>
                  </a:schemeClr>
                </a:solidFill>
              </a:rPr>
              <a:t> </a:t>
            </a:r>
            <a:r>
              <a:rPr lang="en-IE" dirty="0" err="1">
                <a:solidFill>
                  <a:schemeClr val="tx1">
                    <a:lumMod val="75000"/>
                    <a:lumOff val="25000"/>
                  </a:schemeClr>
                </a:solidFill>
              </a:rPr>
              <a:t>gören</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değişim</a:t>
            </a:r>
            <a:r>
              <a:rPr lang="en-IE" dirty="0">
                <a:solidFill>
                  <a:schemeClr val="tx1">
                    <a:lumMod val="75000"/>
                    <a:lumOff val="25000"/>
                  </a:schemeClr>
                </a:solidFill>
              </a:rPr>
              <a:t> </a:t>
            </a:r>
            <a:r>
              <a:rPr lang="en-IE" dirty="0" err="1">
                <a:solidFill>
                  <a:schemeClr val="tx1">
                    <a:lumMod val="75000"/>
                    <a:lumOff val="25000"/>
                  </a:schemeClr>
                </a:solidFill>
              </a:rPr>
              <a:t>liderleri</a:t>
            </a:r>
            <a:r>
              <a:rPr lang="en-IE" dirty="0">
                <a:solidFill>
                  <a:schemeClr val="tx1">
                    <a:lumMod val="75000"/>
                    <a:lumOff val="25000"/>
                  </a:schemeClr>
                </a:solidFill>
              </a:rPr>
              <a:t> </a:t>
            </a:r>
            <a:r>
              <a:rPr lang="en-IE" dirty="0" err="1">
                <a:solidFill>
                  <a:schemeClr val="tx1">
                    <a:lumMod val="75000"/>
                    <a:lumOff val="25000"/>
                  </a:schemeClr>
                </a:solidFill>
              </a:rPr>
              <a:t>topluluğu</a:t>
            </a:r>
            <a:r>
              <a:rPr lang="en-IE" dirty="0">
                <a:solidFill>
                  <a:schemeClr val="tx1">
                    <a:lumMod val="75000"/>
                    <a:lumOff val="25000"/>
                  </a:schemeClr>
                </a:solidFill>
              </a:rPr>
              <a:t> </a:t>
            </a:r>
            <a:r>
              <a:rPr lang="en-IE" dirty="0" err="1">
                <a:solidFill>
                  <a:schemeClr val="tx1">
                    <a:lumMod val="75000"/>
                    <a:lumOff val="25000"/>
                  </a:schemeClr>
                </a:solidFill>
              </a:rPr>
              <a:t>inşa</a:t>
            </a:r>
            <a:r>
              <a:rPr lang="en-IE" dirty="0">
                <a:solidFill>
                  <a:schemeClr val="tx1">
                    <a:lumMod val="75000"/>
                    <a:lumOff val="25000"/>
                  </a:schemeClr>
                </a:solidFill>
              </a:rPr>
              <a:t> </a:t>
            </a:r>
            <a:r>
              <a:rPr lang="en-IE" dirty="0" err="1">
                <a:solidFill>
                  <a:schemeClr val="tx1">
                    <a:lumMod val="75000"/>
                    <a:lumOff val="25000"/>
                  </a:schemeClr>
                </a:solidFill>
              </a:rPr>
              <a:t>ediyor</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yetiştiriyor</a:t>
            </a:r>
            <a:r>
              <a:rPr lang="en-IE" dirty="0">
                <a:solidFill>
                  <a:schemeClr val="tx1">
                    <a:lumMod val="75000"/>
                    <a:lumOff val="25000"/>
                  </a:schemeClr>
                </a:solidFill>
              </a:rPr>
              <a:t>. </a:t>
            </a:r>
            <a:r>
              <a:rPr lang="en-IE" dirty="0" err="1">
                <a:solidFill>
                  <a:schemeClr val="tx1">
                    <a:lumMod val="75000"/>
                    <a:lumOff val="25000"/>
                  </a:schemeClr>
                </a:solidFill>
              </a:rPr>
              <a:t>Toplumun</a:t>
            </a:r>
            <a:r>
              <a:rPr lang="en-IE" dirty="0">
                <a:solidFill>
                  <a:schemeClr val="tx1">
                    <a:lumMod val="75000"/>
                    <a:lumOff val="25000"/>
                  </a:schemeClr>
                </a:solidFill>
              </a:rPr>
              <a:t> </a:t>
            </a:r>
            <a:r>
              <a:rPr lang="en-IE" dirty="0" err="1">
                <a:solidFill>
                  <a:schemeClr val="tx1">
                    <a:lumMod val="75000"/>
                    <a:lumOff val="25000"/>
                  </a:schemeClr>
                </a:solidFill>
              </a:rPr>
              <a:t>iyiliği</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değişim</a:t>
            </a:r>
            <a:r>
              <a:rPr lang="en-IE" dirty="0">
                <a:solidFill>
                  <a:schemeClr val="tx1">
                    <a:lumMod val="75000"/>
                    <a:lumOff val="25000"/>
                  </a:schemeClr>
                </a:solidFill>
              </a:rPr>
              <a:t> </a:t>
            </a:r>
            <a:r>
              <a:rPr lang="en-IE" dirty="0" err="1">
                <a:solidFill>
                  <a:schemeClr val="tx1">
                    <a:lumMod val="75000"/>
                    <a:lumOff val="25000"/>
                  </a:schemeClr>
                </a:solidFill>
              </a:rPr>
              <a:t>yaratmayı</a:t>
            </a:r>
            <a:r>
              <a:rPr lang="en-IE" dirty="0">
                <a:solidFill>
                  <a:schemeClr val="tx1">
                    <a:lumMod val="75000"/>
                    <a:lumOff val="25000"/>
                  </a:schemeClr>
                </a:solidFill>
              </a:rPr>
              <a:t> </a:t>
            </a:r>
            <a:r>
              <a:rPr lang="en-IE" dirty="0" err="1">
                <a:solidFill>
                  <a:schemeClr val="tx1">
                    <a:lumMod val="75000"/>
                    <a:lumOff val="25000"/>
                  </a:schemeClr>
                </a:solidFill>
              </a:rPr>
              <a:t>destekleyecek</a:t>
            </a:r>
            <a:r>
              <a:rPr lang="en-IE" dirty="0">
                <a:solidFill>
                  <a:schemeClr val="tx1">
                    <a:lumMod val="75000"/>
                    <a:lumOff val="25000"/>
                  </a:schemeClr>
                </a:solidFill>
              </a:rPr>
              <a:t> </a:t>
            </a:r>
            <a:r>
              <a:rPr lang="en-IE" dirty="0" err="1">
                <a:solidFill>
                  <a:schemeClr val="tx1">
                    <a:lumMod val="75000"/>
                    <a:lumOff val="25000"/>
                  </a:schemeClr>
                </a:solidFill>
              </a:rPr>
              <a:t>şekilde</a:t>
            </a:r>
            <a:r>
              <a:rPr lang="en-IE" dirty="0">
                <a:solidFill>
                  <a:schemeClr val="tx1">
                    <a:lumMod val="75000"/>
                    <a:lumOff val="25000"/>
                  </a:schemeClr>
                </a:solidFill>
              </a:rPr>
              <a:t> </a:t>
            </a:r>
            <a:r>
              <a:rPr lang="en-IE" dirty="0" err="1">
                <a:solidFill>
                  <a:schemeClr val="tx1">
                    <a:lumMod val="75000"/>
                    <a:lumOff val="25000"/>
                  </a:schemeClr>
                </a:solidFill>
              </a:rPr>
              <a:t>işletmeleri</a:t>
            </a:r>
            <a:r>
              <a:rPr lang="en-IE" dirty="0">
                <a:solidFill>
                  <a:schemeClr val="tx1">
                    <a:lumMod val="75000"/>
                    <a:lumOff val="25000"/>
                  </a:schemeClr>
                </a:solidFill>
              </a:rPr>
              <a:t>, </a:t>
            </a:r>
            <a:r>
              <a:rPr lang="en-IE" dirty="0" err="1">
                <a:solidFill>
                  <a:schemeClr val="tx1">
                    <a:lumMod val="75000"/>
                    <a:lumOff val="25000"/>
                  </a:schemeClr>
                </a:solidFill>
              </a:rPr>
              <a:t>fikirleri</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kültürleri</a:t>
            </a:r>
            <a:r>
              <a:rPr lang="en-IE" dirty="0">
                <a:solidFill>
                  <a:schemeClr val="tx1">
                    <a:lumMod val="75000"/>
                    <a:lumOff val="25000"/>
                  </a:schemeClr>
                </a:solidFill>
              </a:rPr>
              <a:t> </a:t>
            </a:r>
            <a:r>
              <a:rPr lang="en-IE" dirty="0" err="1">
                <a:solidFill>
                  <a:schemeClr val="tx1">
                    <a:lumMod val="75000"/>
                    <a:lumOff val="25000"/>
                  </a:schemeClr>
                </a:solidFill>
              </a:rPr>
              <a:t>dönüştürmek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birlikte</a:t>
            </a:r>
            <a:r>
              <a:rPr lang="en-IE" dirty="0">
                <a:solidFill>
                  <a:schemeClr val="tx1">
                    <a:lumMod val="75000"/>
                    <a:lumOff val="25000"/>
                  </a:schemeClr>
                </a:solidFill>
              </a:rPr>
              <a:t> </a:t>
            </a:r>
            <a:r>
              <a:rPr lang="en-IE" dirty="0" err="1">
                <a:solidFill>
                  <a:schemeClr val="tx1">
                    <a:lumMod val="75000"/>
                    <a:lumOff val="25000"/>
                  </a:schemeClr>
                </a:solidFill>
              </a:rPr>
              <a:t>işbirliği</a:t>
            </a:r>
            <a:r>
              <a:rPr lang="en-IE" dirty="0">
                <a:solidFill>
                  <a:schemeClr val="tx1">
                    <a:lumMod val="75000"/>
                    <a:lumOff val="25000"/>
                  </a:schemeClr>
                </a:solidFill>
              </a:rPr>
              <a:t> </a:t>
            </a:r>
            <a:r>
              <a:rPr lang="en-IE" dirty="0" err="1">
                <a:solidFill>
                  <a:schemeClr val="tx1">
                    <a:lumMod val="75000"/>
                    <a:lumOff val="25000"/>
                  </a:schemeClr>
                </a:solidFill>
              </a:rPr>
              <a:t>yapıyoruz</a:t>
            </a:r>
            <a:r>
              <a:rPr lang="en-IE" dirty="0">
                <a:solidFill>
                  <a:schemeClr val="tx1">
                    <a:lumMod val="75000"/>
                    <a:lumOff val="25000"/>
                  </a:schemeClr>
                </a:solidFill>
              </a:rPr>
              <a:t>'.</a:t>
            </a:r>
            <a:endParaRPr lang="en-IE"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xmlns="" id="{761534D0-A9D9-47A4-8CBB-10472F74410E}"/>
              </a:ext>
            </a:extLst>
          </p:cNvPr>
          <p:cNvSpPr>
            <a:spLocks noGrp="1"/>
          </p:cNvSpPr>
          <p:nvPr>
            <p:ph type="body" sz="quarter" idx="17"/>
          </p:nvPr>
        </p:nvSpPr>
        <p:spPr>
          <a:xfrm>
            <a:off x="6473227" y="1154655"/>
            <a:ext cx="2613204" cy="1221666"/>
          </a:xfrm>
        </p:spPr>
        <p:txBody>
          <a:bodyPr>
            <a:normAutofit fontScale="92500" lnSpcReduction="10000"/>
          </a:bodyPr>
          <a:lstStyle/>
          <a:p>
            <a:endParaRPr lang="en-IE" dirty="0"/>
          </a:p>
        </p:txBody>
      </p:sp>
      <p:sp>
        <p:nvSpPr>
          <p:cNvPr id="10" name="Text Placeholder 9">
            <a:extLst>
              <a:ext uri="{FF2B5EF4-FFF2-40B4-BE49-F238E27FC236}">
                <a16:creationId xmlns:a16="http://schemas.microsoft.com/office/drawing/2014/main" xmlns="" id="{4E5FEEEC-3F05-417F-B5F4-02FBF31A6E4E}"/>
              </a:ext>
            </a:extLst>
          </p:cNvPr>
          <p:cNvSpPr>
            <a:spLocks noGrp="1"/>
          </p:cNvSpPr>
          <p:nvPr>
            <p:ph type="body" sz="quarter" idx="14"/>
          </p:nvPr>
        </p:nvSpPr>
        <p:spPr>
          <a:xfrm>
            <a:off x="168966" y="1264623"/>
            <a:ext cx="6537670" cy="3275013"/>
          </a:xfrm>
        </p:spPr>
        <p:txBody>
          <a:bodyPr/>
          <a:lstStyle/>
          <a:p>
            <a:r>
              <a:rPr lang="tr-TR" sz="2800" b="1" i="1" dirty="0" smtClean="0">
                <a:solidFill>
                  <a:srgbClr val="009FD8"/>
                </a:solidFill>
              </a:rPr>
              <a:t>Genç </a:t>
            </a:r>
            <a:r>
              <a:rPr lang="tr-TR" sz="2800" b="1" i="1" dirty="0">
                <a:solidFill>
                  <a:srgbClr val="009FD8"/>
                </a:solidFill>
              </a:rPr>
              <a:t>Fark Yaratanlar Topluluğu</a:t>
            </a:r>
            <a:endParaRPr lang="en-IE" sz="2800" b="1" i="1" dirty="0">
              <a:solidFill>
                <a:srgbClr val="009FD8"/>
              </a:solidFill>
            </a:endParaRPr>
          </a:p>
          <a:p>
            <a:r>
              <a:rPr lang="sv-SE" b="1" dirty="0" smtClean="0">
                <a:solidFill>
                  <a:srgbClr val="6D3A93"/>
                </a:solidFill>
              </a:rPr>
              <a:t>Ashoka </a:t>
            </a:r>
            <a:r>
              <a:rPr lang="sv-SE" b="1" dirty="0">
                <a:solidFill>
                  <a:srgbClr val="6D3A93"/>
                </a:solidFill>
              </a:rPr>
              <a:t>3 ana yaklaşım kullanır</a:t>
            </a:r>
            <a:r>
              <a:rPr lang="sv-SE" b="1" dirty="0" smtClean="0">
                <a:solidFill>
                  <a:srgbClr val="6D3A93"/>
                </a:solidFill>
              </a:rPr>
              <a:t>;</a:t>
            </a:r>
            <a:endParaRPr lang="tr-TR" b="1" dirty="0" smtClean="0">
              <a:solidFill>
                <a:srgbClr val="6D3A93"/>
              </a:solidFill>
            </a:endParaRPr>
          </a:p>
          <a:p>
            <a:pPr marL="457200" indent="-457200">
              <a:buFont typeface="+mj-lt"/>
              <a:buAutoNum type="arabicPeriod"/>
            </a:pPr>
            <a:r>
              <a:rPr lang="en-IE" b="1" dirty="0" err="1">
                <a:solidFill>
                  <a:schemeClr val="accent1"/>
                </a:solidFill>
              </a:rPr>
              <a:t>Sosyal</a:t>
            </a:r>
            <a:r>
              <a:rPr lang="en-IE" b="1" dirty="0">
                <a:solidFill>
                  <a:schemeClr val="accent1"/>
                </a:solidFill>
              </a:rPr>
              <a:t> </a:t>
            </a:r>
            <a:r>
              <a:rPr lang="en-IE" b="1" dirty="0" err="1">
                <a:solidFill>
                  <a:schemeClr val="accent1"/>
                </a:solidFill>
              </a:rPr>
              <a:t>Girişimcilik</a:t>
            </a:r>
            <a:r>
              <a:rPr lang="en-IE" dirty="0"/>
              <a:t>: </a:t>
            </a:r>
            <a:r>
              <a:rPr lang="en-IE" dirty="0" err="1"/>
              <a:t>Herkesin</a:t>
            </a:r>
            <a:r>
              <a:rPr lang="en-IE" dirty="0"/>
              <a:t> </a:t>
            </a:r>
            <a:r>
              <a:rPr lang="en-IE" dirty="0" err="1"/>
              <a:t>fark</a:t>
            </a:r>
            <a:r>
              <a:rPr lang="en-IE" dirty="0"/>
              <a:t> </a:t>
            </a:r>
            <a:r>
              <a:rPr lang="en-IE" dirty="0" err="1"/>
              <a:t>yaratan</a:t>
            </a:r>
            <a:r>
              <a:rPr lang="en-IE" dirty="0"/>
              <a:t> </a:t>
            </a:r>
            <a:r>
              <a:rPr lang="en-IE" dirty="0" err="1"/>
              <a:t>bir</a:t>
            </a:r>
            <a:r>
              <a:rPr lang="en-IE" dirty="0"/>
              <a:t> </a:t>
            </a:r>
            <a:r>
              <a:rPr lang="en-IE" dirty="0" err="1"/>
              <a:t>dünya</a:t>
            </a:r>
            <a:r>
              <a:rPr lang="en-IE" dirty="0"/>
              <a:t> </a:t>
            </a:r>
            <a:r>
              <a:rPr lang="en-IE" dirty="0" err="1"/>
              <a:t>yaratmasına</a:t>
            </a:r>
            <a:r>
              <a:rPr lang="en-IE" dirty="0"/>
              <a:t> </a:t>
            </a:r>
            <a:r>
              <a:rPr lang="en-IE" dirty="0" err="1"/>
              <a:t>öncülük</a:t>
            </a:r>
            <a:r>
              <a:rPr lang="en-IE" dirty="0"/>
              <a:t> </a:t>
            </a:r>
            <a:r>
              <a:rPr lang="en-IE" dirty="0" err="1"/>
              <a:t>eden</a:t>
            </a:r>
            <a:r>
              <a:rPr lang="en-IE" dirty="0"/>
              <a:t> </a:t>
            </a:r>
            <a:r>
              <a:rPr lang="en-IE" dirty="0" err="1"/>
              <a:t>birinci</a:t>
            </a:r>
            <a:r>
              <a:rPr lang="en-IE" dirty="0"/>
              <a:t> </a:t>
            </a:r>
            <a:r>
              <a:rPr lang="en-IE" dirty="0" err="1"/>
              <a:t>sınıf</a:t>
            </a:r>
            <a:r>
              <a:rPr lang="en-IE" dirty="0"/>
              <a:t> </a:t>
            </a:r>
            <a:r>
              <a:rPr lang="en-IE" dirty="0" err="1"/>
              <a:t>sosyal</a:t>
            </a:r>
            <a:r>
              <a:rPr lang="en-IE" dirty="0"/>
              <a:t> </a:t>
            </a:r>
            <a:r>
              <a:rPr lang="en-IE" dirty="0" err="1"/>
              <a:t>girişimcileri</a:t>
            </a:r>
            <a:r>
              <a:rPr lang="en-IE" dirty="0"/>
              <a:t> </a:t>
            </a:r>
            <a:r>
              <a:rPr lang="en-IE" dirty="0" err="1"/>
              <a:t>seçer</a:t>
            </a:r>
            <a:r>
              <a:rPr lang="en-IE" dirty="0"/>
              <a:t>.</a:t>
            </a:r>
          </a:p>
          <a:p>
            <a:pPr marL="457200" indent="-457200">
              <a:buFont typeface="+mj-lt"/>
              <a:buAutoNum type="arabicPeriod"/>
            </a:pPr>
            <a:r>
              <a:rPr lang="en-IE" b="1" dirty="0" err="1">
                <a:solidFill>
                  <a:schemeClr val="accent1"/>
                </a:solidFill>
              </a:rPr>
              <a:t>Empati</a:t>
            </a:r>
            <a:r>
              <a:rPr lang="en-IE" b="1" dirty="0">
                <a:solidFill>
                  <a:schemeClr val="accent1"/>
                </a:solidFill>
              </a:rPr>
              <a:t> </a:t>
            </a:r>
            <a:r>
              <a:rPr lang="en-IE" b="1" dirty="0" err="1">
                <a:solidFill>
                  <a:schemeClr val="accent1"/>
                </a:solidFill>
              </a:rPr>
              <a:t>ve</a:t>
            </a:r>
            <a:r>
              <a:rPr lang="en-IE" b="1" dirty="0">
                <a:solidFill>
                  <a:schemeClr val="accent1"/>
                </a:solidFill>
              </a:rPr>
              <a:t> </a:t>
            </a:r>
            <a:r>
              <a:rPr lang="en-IE" b="1" dirty="0" err="1">
                <a:solidFill>
                  <a:schemeClr val="accent1"/>
                </a:solidFill>
              </a:rPr>
              <a:t>Genç</a:t>
            </a:r>
            <a:r>
              <a:rPr lang="en-IE" b="1" dirty="0">
                <a:solidFill>
                  <a:schemeClr val="accent1"/>
                </a:solidFill>
              </a:rPr>
              <a:t> </a:t>
            </a:r>
            <a:r>
              <a:rPr lang="en-IE" b="1" dirty="0" err="1">
                <a:solidFill>
                  <a:schemeClr val="accent1"/>
                </a:solidFill>
              </a:rPr>
              <a:t>Fark</a:t>
            </a:r>
            <a:r>
              <a:rPr lang="en-IE" b="1" dirty="0">
                <a:solidFill>
                  <a:schemeClr val="accent1"/>
                </a:solidFill>
              </a:rPr>
              <a:t> </a:t>
            </a:r>
            <a:r>
              <a:rPr lang="en-IE" b="1" dirty="0" err="1">
                <a:solidFill>
                  <a:schemeClr val="accent1"/>
                </a:solidFill>
              </a:rPr>
              <a:t>Yaratan</a:t>
            </a:r>
            <a:r>
              <a:rPr lang="en-IE" b="1" dirty="0">
                <a:solidFill>
                  <a:schemeClr val="accent1"/>
                </a:solidFill>
              </a:rPr>
              <a:t>: </a:t>
            </a:r>
            <a:r>
              <a:rPr lang="en-IE" dirty="0" err="1"/>
              <a:t>Herkesin</a:t>
            </a:r>
            <a:r>
              <a:rPr lang="en-IE" dirty="0"/>
              <a:t> </a:t>
            </a:r>
            <a:r>
              <a:rPr lang="en-IE" dirty="0" err="1"/>
              <a:t>bir</a:t>
            </a:r>
            <a:r>
              <a:rPr lang="en-IE" dirty="0"/>
              <a:t> </a:t>
            </a:r>
            <a:r>
              <a:rPr lang="en-IE" dirty="0" err="1"/>
              <a:t>fark</a:t>
            </a:r>
            <a:r>
              <a:rPr lang="en-IE" dirty="0"/>
              <a:t> </a:t>
            </a:r>
            <a:r>
              <a:rPr lang="en-IE" dirty="0" err="1"/>
              <a:t>yaratan</a:t>
            </a:r>
            <a:r>
              <a:rPr lang="en-IE" dirty="0"/>
              <a:t> </a:t>
            </a:r>
            <a:r>
              <a:rPr lang="en-IE" dirty="0" err="1"/>
              <a:t>olması</a:t>
            </a:r>
            <a:r>
              <a:rPr lang="en-IE" dirty="0"/>
              <a:t> </a:t>
            </a:r>
            <a:r>
              <a:rPr lang="en-IE" dirty="0" err="1"/>
              <a:t>gereken</a:t>
            </a:r>
            <a:r>
              <a:rPr lang="en-IE" dirty="0"/>
              <a:t> </a:t>
            </a:r>
            <a:r>
              <a:rPr lang="en-IE" dirty="0" err="1"/>
              <a:t>günümüzün</a:t>
            </a:r>
            <a:r>
              <a:rPr lang="en-IE" dirty="0"/>
              <a:t> </a:t>
            </a:r>
            <a:r>
              <a:rPr lang="en-IE" dirty="0" err="1"/>
              <a:t>hızla</a:t>
            </a:r>
            <a:r>
              <a:rPr lang="en-IE" dirty="0"/>
              <a:t> </a:t>
            </a:r>
            <a:r>
              <a:rPr lang="en-IE" dirty="0" err="1"/>
              <a:t>değişen</a:t>
            </a:r>
            <a:r>
              <a:rPr lang="en-IE" dirty="0"/>
              <a:t> </a:t>
            </a:r>
            <a:r>
              <a:rPr lang="en-IE" dirty="0" err="1"/>
              <a:t>dünyasında</a:t>
            </a:r>
            <a:r>
              <a:rPr lang="en-IE" dirty="0"/>
              <a:t> </a:t>
            </a:r>
            <a:r>
              <a:rPr lang="en-IE" dirty="0" err="1"/>
              <a:t>gençlerin</a:t>
            </a:r>
            <a:r>
              <a:rPr lang="en-IE" dirty="0"/>
              <a:t> </a:t>
            </a:r>
            <a:r>
              <a:rPr lang="en-IE" dirty="0" err="1"/>
              <a:t>nasıl</a:t>
            </a:r>
            <a:r>
              <a:rPr lang="en-IE" dirty="0"/>
              <a:t> </a:t>
            </a:r>
            <a:r>
              <a:rPr lang="en-IE" dirty="0" err="1"/>
              <a:t>gelişebileceklerini</a:t>
            </a:r>
            <a:r>
              <a:rPr lang="en-IE" dirty="0"/>
              <a:t> </a:t>
            </a:r>
            <a:r>
              <a:rPr lang="en-IE" dirty="0" err="1"/>
              <a:t>dönüştürmek</a:t>
            </a:r>
            <a:r>
              <a:rPr lang="en-IE" dirty="0"/>
              <a:t> </a:t>
            </a:r>
            <a:r>
              <a:rPr lang="en-IE" dirty="0" err="1"/>
              <a:t>için</a:t>
            </a:r>
            <a:r>
              <a:rPr lang="en-IE" dirty="0"/>
              <a:t> </a:t>
            </a:r>
            <a:r>
              <a:rPr lang="en-IE" dirty="0" err="1"/>
              <a:t>bir</a:t>
            </a:r>
            <a:r>
              <a:rPr lang="en-IE" dirty="0"/>
              <a:t> </a:t>
            </a:r>
            <a:r>
              <a:rPr lang="en-IE" dirty="0" err="1"/>
              <a:t>harekete</a:t>
            </a:r>
            <a:r>
              <a:rPr lang="en-IE" dirty="0"/>
              <a:t> </a:t>
            </a:r>
            <a:r>
              <a:rPr lang="en-IE" dirty="0" err="1"/>
              <a:t>öncülük</a:t>
            </a:r>
            <a:r>
              <a:rPr lang="en-IE" dirty="0"/>
              <a:t> </a:t>
            </a:r>
            <a:r>
              <a:rPr lang="en-IE" dirty="0" err="1"/>
              <a:t>etmek</a:t>
            </a:r>
            <a:r>
              <a:rPr lang="en-IE" dirty="0"/>
              <a:t>. </a:t>
            </a:r>
            <a:r>
              <a:rPr lang="en-IE" dirty="0" err="1"/>
              <a:t>Fark</a:t>
            </a:r>
            <a:r>
              <a:rPr lang="en-IE" dirty="0"/>
              <a:t> </a:t>
            </a:r>
            <a:r>
              <a:rPr lang="en-IE" dirty="0" err="1"/>
              <a:t>yaratmak</a:t>
            </a:r>
            <a:r>
              <a:rPr lang="en-IE" dirty="0"/>
              <a:t> </a:t>
            </a:r>
            <a:r>
              <a:rPr lang="en-IE" dirty="0" err="1"/>
              <a:t>empatiyle</a:t>
            </a:r>
            <a:r>
              <a:rPr lang="en-IE" dirty="0"/>
              <a:t> </a:t>
            </a:r>
            <a:r>
              <a:rPr lang="en-IE" dirty="0" err="1"/>
              <a:t>başlar</a:t>
            </a:r>
            <a:r>
              <a:rPr lang="en-IE" dirty="0"/>
              <a:t>!</a:t>
            </a:r>
          </a:p>
          <a:p>
            <a:pPr marL="457200" indent="-457200">
              <a:buFont typeface="+mj-lt"/>
              <a:buAutoNum type="arabicPeriod"/>
            </a:pPr>
            <a:r>
              <a:rPr lang="en-IE" b="1" dirty="0" err="1">
                <a:solidFill>
                  <a:schemeClr val="accent1"/>
                </a:solidFill>
              </a:rPr>
              <a:t>Fark</a:t>
            </a:r>
            <a:r>
              <a:rPr lang="en-IE" b="1" dirty="0">
                <a:solidFill>
                  <a:schemeClr val="accent1"/>
                </a:solidFill>
              </a:rPr>
              <a:t> </a:t>
            </a:r>
            <a:r>
              <a:rPr lang="en-IE" b="1" dirty="0" err="1">
                <a:solidFill>
                  <a:schemeClr val="accent1"/>
                </a:solidFill>
              </a:rPr>
              <a:t>Yaratan</a:t>
            </a:r>
            <a:r>
              <a:rPr lang="en-IE" b="1" dirty="0">
                <a:solidFill>
                  <a:schemeClr val="accent1"/>
                </a:solidFill>
              </a:rPr>
              <a:t> </a:t>
            </a:r>
            <a:r>
              <a:rPr lang="en-IE" b="1" dirty="0" err="1">
                <a:solidFill>
                  <a:schemeClr val="accent1"/>
                </a:solidFill>
              </a:rPr>
              <a:t>İçin</a:t>
            </a:r>
            <a:r>
              <a:rPr lang="en-IE" b="1" dirty="0">
                <a:solidFill>
                  <a:schemeClr val="accent1"/>
                </a:solidFill>
              </a:rPr>
              <a:t> Organize </a:t>
            </a:r>
            <a:r>
              <a:rPr lang="en-IE" b="1" dirty="0" err="1">
                <a:solidFill>
                  <a:schemeClr val="accent1"/>
                </a:solidFill>
              </a:rPr>
              <a:t>Olmak</a:t>
            </a:r>
            <a:r>
              <a:rPr lang="en-IE" b="1" dirty="0">
                <a:solidFill>
                  <a:schemeClr val="accent1"/>
                </a:solidFill>
              </a:rPr>
              <a:t>: </a:t>
            </a:r>
            <a:r>
              <a:rPr lang="en-IE" dirty="0" err="1"/>
              <a:t>Fark</a:t>
            </a:r>
            <a:r>
              <a:rPr lang="en-IE" dirty="0"/>
              <a:t> </a:t>
            </a:r>
            <a:r>
              <a:rPr lang="en-IE" dirty="0" err="1"/>
              <a:t>yaratan</a:t>
            </a:r>
            <a:r>
              <a:rPr lang="en-IE" dirty="0"/>
              <a:t> </a:t>
            </a:r>
            <a:r>
              <a:rPr lang="en-IE" dirty="0" err="1"/>
              <a:t>dünyamızda</a:t>
            </a:r>
            <a:r>
              <a:rPr lang="en-IE" dirty="0"/>
              <a:t> </a:t>
            </a:r>
            <a:r>
              <a:rPr lang="en-IE" dirty="0" err="1"/>
              <a:t>yaşamak</a:t>
            </a:r>
            <a:r>
              <a:rPr lang="en-IE" dirty="0"/>
              <a:t> </a:t>
            </a:r>
            <a:r>
              <a:rPr lang="en-IE" dirty="0" err="1"/>
              <a:t>ve</a:t>
            </a:r>
            <a:r>
              <a:rPr lang="en-IE" dirty="0"/>
              <a:t> </a:t>
            </a:r>
            <a:r>
              <a:rPr lang="en-IE" dirty="0" err="1"/>
              <a:t>çalışmak</a:t>
            </a:r>
            <a:r>
              <a:rPr lang="en-IE" dirty="0"/>
              <a:t>, </a:t>
            </a:r>
            <a:r>
              <a:rPr lang="en-IE" dirty="0" err="1"/>
              <a:t>siloları</a:t>
            </a:r>
            <a:r>
              <a:rPr lang="en-IE" dirty="0"/>
              <a:t> </a:t>
            </a:r>
            <a:r>
              <a:rPr lang="en-IE" dirty="0" err="1"/>
              <a:t>aşmayı</a:t>
            </a:r>
            <a:r>
              <a:rPr lang="en-IE" dirty="0"/>
              <a:t>, </a:t>
            </a:r>
            <a:r>
              <a:rPr lang="en-IE" dirty="0" err="1"/>
              <a:t>duvarları</a:t>
            </a:r>
            <a:r>
              <a:rPr lang="en-IE" dirty="0"/>
              <a:t> </a:t>
            </a:r>
            <a:r>
              <a:rPr lang="en-IE" dirty="0" err="1"/>
              <a:t>yıkmayı</a:t>
            </a:r>
            <a:r>
              <a:rPr lang="en-IE" dirty="0"/>
              <a:t> </a:t>
            </a:r>
            <a:r>
              <a:rPr lang="en-IE" dirty="0" err="1"/>
              <a:t>ve</a:t>
            </a:r>
            <a:r>
              <a:rPr lang="en-IE" dirty="0"/>
              <a:t> </a:t>
            </a:r>
            <a:r>
              <a:rPr lang="en-IE" dirty="0" err="1"/>
              <a:t>akışkan</a:t>
            </a:r>
            <a:r>
              <a:rPr lang="en-IE" dirty="0"/>
              <a:t>, </a:t>
            </a:r>
            <a:r>
              <a:rPr lang="en-IE" dirty="0" err="1"/>
              <a:t>açık</a:t>
            </a:r>
            <a:r>
              <a:rPr lang="en-IE" dirty="0"/>
              <a:t> </a:t>
            </a:r>
            <a:r>
              <a:rPr lang="en-IE" dirty="0" err="1"/>
              <a:t>ekipler</a:t>
            </a:r>
            <a:r>
              <a:rPr lang="en-IE" dirty="0"/>
              <a:t> </a:t>
            </a:r>
            <a:r>
              <a:rPr lang="en-IE" dirty="0" err="1"/>
              <a:t>halinde</a:t>
            </a:r>
            <a:r>
              <a:rPr lang="en-IE" dirty="0"/>
              <a:t> organize </a:t>
            </a:r>
            <a:r>
              <a:rPr lang="en-IE" dirty="0" err="1"/>
              <a:t>olmayı</a:t>
            </a:r>
            <a:r>
              <a:rPr lang="en-IE" dirty="0"/>
              <a:t> </a:t>
            </a:r>
            <a:r>
              <a:rPr lang="en-IE" dirty="0" err="1"/>
              <a:t>gerektirir</a:t>
            </a:r>
            <a:r>
              <a:rPr lang="en-IE" dirty="0"/>
              <a:t>.</a:t>
            </a:r>
            <a:endParaRPr lang="en-IE" dirty="0"/>
          </a:p>
        </p:txBody>
      </p:sp>
    </p:spTree>
    <p:extLst>
      <p:ext uri="{BB962C8B-B14F-4D97-AF65-F5344CB8AC3E}">
        <p14:creationId xmlns:p14="http://schemas.microsoft.com/office/powerpoint/2010/main" val="10447034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E5F71B61-5C40-44B7-9D47-297B5179E9D6}"/>
              </a:ext>
            </a:extLst>
          </p:cNvPr>
          <p:cNvSpPr>
            <a:spLocks noGrp="1"/>
          </p:cNvSpPr>
          <p:nvPr>
            <p:ph type="body" sz="quarter" idx="15"/>
          </p:nvPr>
        </p:nvSpPr>
        <p:spPr>
          <a:xfrm>
            <a:off x="2903230" y="278678"/>
            <a:ext cx="4040778" cy="697353"/>
          </a:xfrm>
          <a:solidFill>
            <a:srgbClr val="6D3A93"/>
          </a:solidFill>
        </p:spPr>
        <p:txBody>
          <a:bodyPr>
            <a:normAutofit fontScale="85000" lnSpcReduction="10000"/>
          </a:bodyPr>
          <a:lstStyle/>
          <a:p>
            <a:pPr algn="ctr"/>
            <a:r>
              <a:rPr lang="en-IE" sz="3200" b="1" dirty="0">
                <a:solidFill>
                  <a:schemeClr val="bg1"/>
                </a:solidFill>
                <a:hlinkClick r:id="rId2">
                  <a:extLst>
                    <a:ext uri="{A12FA001-AC4F-418D-AE19-62706E023703}">
                      <ahyp:hlinkClr xmlns:ahyp="http://schemas.microsoft.com/office/drawing/2018/hyperlinkcolor" xmlns="" val="tx"/>
                    </a:ext>
                  </a:extLst>
                </a:hlinkClick>
              </a:rPr>
              <a:t>Ashoka</a:t>
            </a:r>
            <a:r>
              <a:rPr lang="en-IE" sz="3200" b="1" dirty="0">
                <a:solidFill>
                  <a:schemeClr val="bg1"/>
                </a:solidFill>
              </a:rPr>
              <a:t>, </a:t>
            </a:r>
            <a:r>
              <a:rPr lang="tr-TR" sz="3200" b="1" dirty="0" smtClean="0">
                <a:solidFill>
                  <a:schemeClr val="bg1"/>
                </a:solidFill>
              </a:rPr>
              <a:t>İngiltere</a:t>
            </a:r>
            <a:r>
              <a:rPr lang="en-IE" sz="3200" b="1" dirty="0" smtClean="0">
                <a:solidFill>
                  <a:schemeClr val="bg1"/>
                </a:solidFill>
              </a:rPr>
              <a:t> </a:t>
            </a:r>
            <a:r>
              <a:rPr lang="en-IE" sz="3200" b="1" dirty="0">
                <a:solidFill>
                  <a:schemeClr val="bg1"/>
                </a:solidFill>
              </a:rPr>
              <a:t>&amp; </a:t>
            </a:r>
            <a:r>
              <a:rPr lang="en-IE" sz="3200" b="1" dirty="0" err="1" smtClean="0">
                <a:solidFill>
                  <a:schemeClr val="bg1"/>
                </a:solidFill>
              </a:rPr>
              <a:t>Irland</a:t>
            </a:r>
            <a:r>
              <a:rPr lang="tr-TR" sz="3200" b="1" dirty="0" smtClean="0">
                <a:solidFill>
                  <a:schemeClr val="bg1"/>
                </a:solidFill>
              </a:rPr>
              <a:t>a</a:t>
            </a:r>
            <a:r>
              <a:rPr lang="en-IE" sz="3200" b="1" dirty="0" smtClean="0">
                <a:solidFill>
                  <a:schemeClr val="bg1"/>
                </a:solidFill>
              </a:rPr>
              <a:t> </a:t>
            </a:r>
            <a:endParaRPr lang="en-IE" sz="3200" b="1" dirty="0">
              <a:solidFill>
                <a:schemeClr val="bg1"/>
              </a:solidFill>
            </a:endParaRPr>
          </a:p>
          <a:p>
            <a:pPr algn="ctr"/>
            <a:endParaRPr lang="en-IE" sz="3200" b="1" dirty="0">
              <a:solidFill>
                <a:schemeClr val="bg1"/>
              </a:solidFill>
            </a:endParaRPr>
          </a:p>
        </p:txBody>
      </p:sp>
      <p:sp>
        <p:nvSpPr>
          <p:cNvPr id="8" name="Text Placeholder 7">
            <a:extLst>
              <a:ext uri="{FF2B5EF4-FFF2-40B4-BE49-F238E27FC236}">
                <a16:creationId xmlns:a16="http://schemas.microsoft.com/office/drawing/2014/main" xmlns="" id="{4321462F-EEF1-4A67-8A1C-773C3A8839DD}"/>
              </a:ext>
            </a:extLst>
          </p:cNvPr>
          <p:cNvSpPr>
            <a:spLocks noGrp="1"/>
          </p:cNvSpPr>
          <p:nvPr>
            <p:ph type="body" sz="quarter" idx="16"/>
          </p:nvPr>
        </p:nvSpPr>
        <p:spPr/>
        <p:txBody>
          <a:bodyPr>
            <a:normAutofit fontScale="85000" lnSpcReduction="20000"/>
          </a:bodyPr>
          <a:lstStyle/>
          <a:p>
            <a:endParaRPr lang="en-IE"/>
          </a:p>
        </p:txBody>
      </p:sp>
      <p:sp>
        <p:nvSpPr>
          <p:cNvPr id="5" name="Text Placeholder 4">
            <a:extLst>
              <a:ext uri="{FF2B5EF4-FFF2-40B4-BE49-F238E27FC236}">
                <a16:creationId xmlns:a16="http://schemas.microsoft.com/office/drawing/2014/main" xmlns="" id="{FBBBCB6F-3FAD-4079-AD44-4A29043DDA0F}"/>
              </a:ext>
            </a:extLst>
          </p:cNvPr>
          <p:cNvSpPr>
            <a:spLocks noGrp="1"/>
          </p:cNvSpPr>
          <p:nvPr>
            <p:ph type="body" sz="quarter" idx="13"/>
          </p:nvPr>
        </p:nvSpPr>
        <p:spPr/>
        <p:txBody>
          <a:bodyPr>
            <a:normAutofit/>
          </a:bodyPr>
          <a:lstStyle/>
          <a:p>
            <a:r>
              <a:rPr lang="en-IE" u="sng" dirty="0" err="1">
                <a:solidFill>
                  <a:schemeClr val="accent1"/>
                </a:solidFill>
              </a:rPr>
              <a:t>Ashoka</a:t>
            </a:r>
            <a:r>
              <a:rPr lang="en-IE" dirty="0">
                <a:solidFill>
                  <a:schemeClr val="tx1">
                    <a:lumMod val="75000"/>
                    <a:lumOff val="25000"/>
                  </a:schemeClr>
                </a:solidFill>
              </a:rPr>
              <a:t>, </a:t>
            </a:r>
            <a:r>
              <a:rPr lang="en-IE" dirty="0" err="1">
                <a:solidFill>
                  <a:schemeClr val="tx1">
                    <a:lumMod val="75000"/>
                    <a:lumOff val="25000"/>
                  </a:schemeClr>
                </a:solidFill>
              </a:rPr>
              <a:t>İngiltere'nin</a:t>
            </a:r>
            <a:r>
              <a:rPr lang="en-IE" dirty="0">
                <a:solidFill>
                  <a:schemeClr val="tx1">
                    <a:lumMod val="75000"/>
                    <a:lumOff val="25000"/>
                  </a:schemeClr>
                </a:solidFill>
              </a:rPr>
              <a:t> ilk </a:t>
            </a:r>
            <a:r>
              <a:rPr lang="en-IE" dirty="0" err="1">
                <a:solidFill>
                  <a:schemeClr val="tx1">
                    <a:lumMod val="75000"/>
                    <a:lumOff val="25000"/>
                  </a:schemeClr>
                </a:solidFill>
              </a:rPr>
              <a:t>Fark</a:t>
            </a:r>
            <a:r>
              <a:rPr lang="en-IE" dirty="0">
                <a:solidFill>
                  <a:schemeClr val="tx1">
                    <a:lumMod val="75000"/>
                    <a:lumOff val="25000"/>
                  </a:schemeClr>
                </a:solidFill>
              </a:rPr>
              <a:t> </a:t>
            </a:r>
            <a:r>
              <a:rPr lang="en-IE" dirty="0" err="1">
                <a:solidFill>
                  <a:schemeClr val="tx1">
                    <a:lumMod val="75000"/>
                    <a:lumOff val="25000"/>
                  </a:schemeClr>
                </a:solidFill>
              </a:rPr>
              <a:t>Yaratan</a:t>
            </a:r>
            <a:r>
              <a:rPr lang="en-IE" dirty="0">
                <a:solidFill>
                  <a:schemeClr val="tx1">
                    <a:lumMod val="75000"/>
                    <a:lumOff val="25000"/>
                  </a:schemeClr>
                </a:solidFill>
              </a:rPr>
              <a:t> </a:t>
            </a:r>
            <a:r>
              <a:rPr lang="en-IE" dirty="0" err="1">
                <a:solidFill>
                  <a:schemeClr val="tx1">
                    <a:lumMod val="75000"/>
                    <a:lumOff val="25000"/>
                  </a:schemeClr>
                </a:solidFill>
              </a:rPr>
              <a:t>Bölgesini</a:t>
            </a:r>
            <a:r>
              <a:rPr lang="en-IE" dirty="0">
                <a:solidFill>
                  <a:schemeClr val="tx1">
                    <a:lumMod val="75000"/>
                    <a:lumOff val="25000"/>
                  </a:schemeClr>
                </a:solidFill>
              </a:rPr>
              <a:t> </a:t>
            </a:r>
            <a:r>
              <a:rPr lang="en-IE" dirty="0" err="1">
                <a:solidFill>
                  <a:schemeClr val="tx1">
                    <a:lumMod val="75000"/>
                    <a:lumOff val="25000"/>
                  </a:schemeClr>
                </a:solidFill>
              </a:rPr>
              <a:t>Manchester'da</a:t>
            </a:r>
            <a:r>
              <a:rPr lang="en-IE" dirty="0">
                <a:solidFill>
                  <a:schemeClr val="tx1">
                    <a:lumMod val="75000"/>
                    <a:lumOff val="25000"/>
                  </a:schemeClr>
                </a:solidFill>
              </a:rPr>
              <a:t> </a:t>
            </a:r>
            <a:r>
              <a:rPr lang="en-IE" dirty="0" err="1">
                <a:solidFill>
                  <a:schemeClr val="tx1">
                    <a:lumMod val="75000"/>
                    <a:lumOff val="25000"/>
                  </a:schemeClr>
                </a:solidFill>
              </a:rPr>
              <a:t>başlattı</a:t>
            </a:r>
            <a:r>
              <a:rPr lang="en-IE" dirty="0">
                <a:solidFill>
                  <a:schemeClr val="tx1">
                    <a:lumMod val="75000"/>
                    <a:lumOff val="25000"/>
                  </a:schemeClr>
                </a:solidFill>
              </a:rPr>
              <a:t>. 250'den </a:t>
            </a:r>
            <a:r>
              <a:rPr lang="en-IE" dirty="0" err="1">
                <a:solidFill>
                  <a:schemeClr val="tx1">
                    <a:lumMod val="75000"/>
                    <a:lumOff val="25000"/>
                  </a:schemeClr>
                </a:solidFill>
              </a:rPr>
              <a:t>fazla</a:t>
            </a:r>
            <a:r>
              <a:rPr lang="en-IE" dirty="0">
                <a:solidFill>
                  <a:schemeClr val="tx1">
                    <a:lumMod val="75000"/>
                    <a:lumOff val="25000"/>
                  </a:schemeClr>
                </a:solidFill>
              </a:rPr>
              <a:t> </a:t>
            </a:r>
            <a:r>
              <a:rPr lang="en-IE" dirty="0" err="1">
                <a:solidFill>
                  <a:schemeClr val="tx1">
                    <a:lumMod val="75000"/>
                    <a:lumOff val="25000"/>
                  </a:schemeClr>
                </a:solidFill>
              </a:rPr>
              <a:t>katılımcı</a:t>
            </a:r>
            <a:r>
              <a:rPr lang="en-IE" dirty="0">
                <a:solidFill>
                  <a:schemeClr val="tx1">
                    <a:lumMod val="75000"/>
                    <a:lumOff val="25000"/>
                  </a:schemeClr>
                </a:solidFill>
              </a:rPr>
              <a:t> </a:t>
            </a:r>
            <a:r>
              <a:rPr lang="en-IE" dirty="0" err="1">
                <a:solidFill>
                  <a:schemeClr val="tx1">
                    <a:lumMod val="75000"/>
                    <a:lumOff val="25000"/>
                  </a:schemeClr>
                </a:solidFill>
              </a:rPr>
              <a:t>sohbete</a:t>
            </a:r>
            <a:r>
              <a:rPr lang="en-IE" dirty="0">
                <a:solidFill>
                  <a:schemeClr val="tx1">
                    <a:lumMod val="75000"/>
                    <a:lumOff val="25000"/>
                  </a:schemeClr>
                </a:solidFill>
              </a:rPr>
              <a:t> </a:t>
            </a:r>
            <a:r>
              <a:rPr lang="en-IE" dirty="0" err="1">
                <a:solidFill>
                  <a:schemeClr val="tx1">
                    <a:lumMod val="75000"/>
                    <a:lumOff val="25000"/>
                  </a:schemeClr>
                </a:solidFill>
              </a:rPr>
              <a:t>katıldı</a:t>
            </a:r>
            <a:r>
              <a:rPr lang="en-IE" dirty="0">
                <a:solidFill>
                  <a:schemeClr val="tx1">
                    <a:lumMod val="75000"/>
                    <a:lumOff val="25000"/>
                  </a:schemeClr>
                </a:solidFill>
              </a:rPr>
              <a:t>…'.</a:t>
            </a:r>
            <a:endParaRPr lang="en-IE"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xmlns="" id="{761534D0-A9D9-47A4-8CBB-10472F74410E}"/>
              </a:ext>
            </a:extLst>
          </p:cNvPr>
          <p:cNvSpPr>
            <a:spLocks noGrp="1"/>
          </p:cNvSpPr>
          <p:nvPr>
            <p:ph type="body" sz="quarter" idx="17"/>
          </p:nvPr>
        </p:nvSpPr>
        <p:spPr>
          <a:xfrm>
            <a:off x="6633287" y="878740"/>
            <a:ext cx="2613204" cy="1221666"/>
          </a:xfrm>
        </p:spPr>
        <p:txBody>
          <a:bodyPr>
            <a:normAutofit fontScale="92500" lnSpcReduction="10000"/>
          </a:bodyPr>
          <a:lstStyle/>
          <a:p>
            <a:endParaRPr lang="en-IE" dirty="0"/>
          </a:p>
        </p:txBody>
      </p:sp>
      <p:sp>
        <p:nvSpPr>
          <p:cNvPr id="10" name="Text Placeholder 9">
            <a:extLst>
              <a:ext uri="{FF2B5EF4-FFF2-40B4-BE49-F238E27FC236}">
                <a16:creationId xmlns:a16="http://schemas.microsoft.com/office/drawing/2014/main" xmlns="" id="{4E5FEEEC-3F05-417F-B5F4-02FBF31A6E4E}"/>
              </a:ext>
            </a:extLst>
          </p:cNvPr>
          <p:cNvSpPr>
            <a:spLocks noGrp="1"/>
          </p:cNvSpPr>
          <p:nvPr>
            <p:ph type="body" sz="quarter" idx="14"/>
          </p:nvPr>
        </p:nvSpPr>
        <p:spPr>
          <a:xfrm>
            <a:off x="413410" y="1690136"/>
            <a:ext cx="5389748" cy="3275013"/>
          </a:xfrm>
        </p:spPr>
        <p:txBody>
          <a:bodyPr/>
          <a:lstStyle/>
          <a:p>
            <a:r>
              <a:rPr lang="tr-TR" b="1" i="1" dirty="0" smtClean="0">
                <a:solidFill>
                  <a:srgbClr val="ED2A59"/>
                </a:solidFill>
              </a:rPr>
              <a:t>Genç </a:t>
            </a:r>
            <a:r>
              <a:rPr lang="tr-TR" b="1" i="1" dirty="0">
                <a:solidFill>
                  <a:srgbClr val="ED2A59"/>
                </a:solidFill>
              </a:rPr>
              <a:t>Fark Yaratanlar </a:t>
            </a:r>
            <a:r>
              <a:rPr lang="tr-TR" b="1" i="1" dirty="0" smtClean="0">
                <a:solidFill>
                  <a:srgbClr val="ED2A59"/>
                </a:solidFill>
              </a:rPr>
              <a:t>Topluluğu</a:t>
            </a:r>
          </a:p>
          <a:p>
            <a:r>
              <a:rPr lang="en-IE" dirty="0">
                <a:solidFill>
                  <a:schemeClr val="tx1">
                    <a:lumMod val="75000"/>
                    <a:lumOff val="25000"/>
                  </a:schemeClr>
                </a:solidFill>
              </a:rPr>
              <a:t>90'dan </a:t>
            </a:r>
            <a:r>
              <a:rPr lang="en-IE" dirty="0" err="1">
                <a:solidFill>
                  <a:schemeClr val="tx1">
                    <a:lumMod val="75000"/>
                    <a:lumOff val="25000"/>
                  </a:schemeClr>
                </a:solidFill>
              </a:rPr>
              <a:t>fazla</a:t>
            </a:r>
            <a:r>
              <a:rPr lang="en-IE" dirty="0">
                <a:solidFill>
                  <a:schemeClr val="tx1">
                    <a:lumMod val="75000"/>
                    <a:lumOff val="25000"/>
                  </a:schemeClr>
                </a:solidFill>
              </a:rPr>
              <a:t> </a:t>
            </a:r>
            <a:r>
              <a:rPr lang="en-IE" dirty="0" err="1">
                <a:solidFill>
                  <a:schemeClr val="tx1">
                    <a:lumMod val="75000"/>
                    <a:lumOff val="25000"/>
                  </a:schemeClr>
                </a:solidFill>
              </a:rPr>
              <a:t>ülkede</a:t>
            </a:r>
            <a:r>
              <a:rPr lang="en-IE" dirty="0">
                <a:solidFill>
                  <a:schemeClr val="tx1">
                    <a:lumMod val="75000"/>
                    <a:lumOff val="25000"/>
                  </a:schemeClr>
                </a:solidFill>
              </a:rPr>
              <a:t> 3.500'den </a:t>
            </a:r>
            <a:r>
              <a:rPr lang="en-IE" dirty="0" err="1">
                <a:solidFill>
                  <a:schemeClr val="tx1">
                    <a:lumMod val="75000"/>
                    <a:lumOff val="25000"/>
                  </a:schemeClr>
                </a:solidFill>
              </a:rPr>
              <a:t>fazla</a:t>
            </a:r>
            <a:r>
              <a:rPr lang="en-IE" dirty="0">
                <a:solidFill>
                  <a:schemeClr val="tx1">
                    <a:lumMod val="75000"/>
                    <a:lumOff val="25000"/>
                  </a:schemeClr>
                </a:solidFill>
              </a:rPr>
              <a:t> </a:t>
            </a:r>
            <a:r>
              <a:rPr lang="en-IE" dirty="0" err="1">
                <a:solidFill>
                  <a:schemeClr val="tx1">
                    <a:lumMod val="75000"/>
                    <a:lumOff val="25000"/>
                  </a:schemeClr>
                </a:solidFill>
              </a:rPr>
              <a:t>Üye</a:t>
            </a:r>
            <a:r>
              <a:rPr lang="en-IE" dirty="0">
                <a:solidFill>
                  <a:schemeClr val="tx1">
                    <a:lumMod val="75000"/>
                    <a:lumOff val="25000"/>
                  </a:schemeClr>
                </a:solidFill>
              </a:rPr>
              <a:t>, 250'den </a:t>
            </a:r>
            <a:r>
              <a:rPr lang="en-IE" dirty="0" err="1">
                <a:solidFill>
                  <a:schemeClr val="tx1">
                    <a:lumMod val="75000"/>
                    <a:lumOff val="25000"/>
                  </a:schemeClr>
                </a:solidFill>
              </a:rPr>
              <a:t>fazla</a:t>
            </a:r>
            <a:r>
              <a:rPr lang="en-IE" dirty="0">
                <a:solidFill>
                  <a:schemeClr val="tx1">
                    <a:lumMod val="75000"/>
                    <a:lumOff val="25000"/>
                  </a:schemeClr>
                </a:solidFill>
              </a:rPr>
              <a:t> </a:t>
            </a:r>
            <a:r>
              <a:rPr lang="en-IE" dirty="0" err="1">
                <a:solidFill>
                  <a:schemeClr val="tx1">
                    <a:lumMod val="75000"/>
                    <a:lumOff val="25000"/>
                  </a:schemeClr>
                </a:solidFill>
              </a:rPr>
              <a:t>değişim</a:t>
            </a:r>
            <a:r>
              <a:rPr lang="en-IE" dirty="0">
                <a:solidFill>
                  <a:schemeClr val="tx1">
                    <a:lumMod val="75000"/>
                    <a:lumOff val="25000"/>
                  </a:schemeClr>
                </a:solidFill>
              </a:rPr>
              <a:t> </a:t>
            </a:r>
            <a:r>
              <a:rPr lang="en-IE" dirty="0" err="1">
                <a:solidFill>
                  <a:schemeClr val="tx1">
                    <a:lumMod val="75000"/>
                    <a:lumOff val="25000"/>
                  </a:schemeClr>
                </a:solidFill>
              </a:rPr>
              <a:t>kurumu</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300'den </a:t>
            </a:r>
            <a:r>
              <a:rPr lang="en-IE" dirty="0" err="1">
                <a:solidFill>
                  <a:schemeClr val="tx1">
                    <a:lumMod val="75000"/>
                    <a:lumOff val="25000"/>
                  </a:schemeClr>
                </a:solidFill>
              </a:rPr>
              <a:t>fazla</a:t>
            </a:r>
            <a:r>
              <a:rPr lang="en-IE" dirty="0">
                <a:solidFill>
                  <a:schemeClr val="tx1">
                    <a:lumMod val="75000"/>
                    <a:lumOff val="25000"/>
                  </a:schemeClr>
                </a:solidFill>
              </a:rPr>
              <a:t> </a:t>
            </a:r>
            <a:r>
              <a:rPr lang="en-IE" dirty="0" err="1">
                <a:solidFill>
                  <a:schemeClr val="tx1">
                    <a:lumMod val="75000"/>
                    <a:lumOff val="25000"/>
                  </a:schemeClr>
                </a:solidFill>
              </a:rPr>
              <a:t>ortakla</a:t>
            </a:r>
            <a:r>
              <a:rPr lang="en-IE" dirty="0">
                <a:solidFill>
                  <a:schemeClr val="tx1">
                    <a:lumMod val="75000"/>
                    <a:lumOff val="25000"/>
                  </a:schemeClr>
                </a:solidFill>
              </a:rPr>
              <a:t> </a:t>
            </a:r>
            <a:r>
              <a:rPr lang="en-IE" dirty="0" err="1">
                <a:solidFill>
                  <a:schemeClr val="tx1">
                    <a:lumMod val="75000"/>
                    <a:lumOff val="25000"/>
                  </a:schemeClr>
                </a:solidFill>
              </a:rPr>
              <a:t>Ashoka</a:t>
            </a:r>
            <a:r>
              <a:rPr lang="en-IE" dirty="0">
                <a:solidFill>
                  <a:schemeClr val="tx1">
                    <a:lumMod val="75000"/>
                    <a:lumOff val="25000"/>
                  </a:schemeClr>
                </a:solidFill>
              </a:rPr>
              <a:t>, </a:t>
            </a:r>
            <a:r>
              <a:rPr lang="en-IE" dirty="0" err="1">
                <a:solidFill>
                  <a:schemeClr val="tx1">
                    <a:lumMod val="75000"/>
                    <a:lumOff val="25000"/>
                  </a:schemeClr>
                </a:solidFill>
              </a:rPr>
              <a:t>Fark</a:t>
            </a:r>
            <a:r>
              <a:rPr lang="en-IE" dirty="0">
                <a:solidFill>
                  <a:schemeClr val="tx1">
                    <a:lumMod val="75000"/>
                    <a:lumOff val="25000"/>
                  </a:schemeClr>
                </a:solidFill>
              </a:rPr>
              <a:t> </a:t>
            </a:r>
            <a:r>
              <a:rPr lang="en-IE" dirty="0" err="1">
                <a:solidFill>
                  <a:schemeClr val="tx1">
                    <a:lumMod val="75000"/>
                    <a:lumOff val="25000"/>
                  </a:schemeClr>
                </a:solidFill>
              </a:rPr>
              <a:t>Yaratan</a:t>
            </a:r>
            <a:r>
              <a:rPr lang="en-IE" dirty="0">
                <a:solidFill>
                  <a:schemeClr val="tx1">
                    <a:lumMod val="75000"/>
                    <a:lumOff val="25000"/>
                  </a:schemeClr>
                </a:solidFill>
              </a:rPr>
              <a:t> </a:t>
            </a:r>
            <a:r>
              <a:rPr lang="en-IE" dirty="0" err="1">
                <a:solidFill>
                  <a:schemeClr val="tx1">
                    <a:lumMod val="75000"/>
                    <a:lumOff val="25000"/>
                  </a:schemeClr>
                </a:solidFill>
              </a:rPr>
              <a:t>Topluluğu'nu</a:t>
            </a:r>
            <a:r>
              <a:rPr lang="en-IE" dirty="0">
                <a:solidFill>
                  <a:schemeClr val="tx1">
                    <a:lumMod val="75000"/>
                    <a:lumOff val="25000"/>
                  </a:schemeClr>
                </a:solidFill>
              </a:rPr>
              <a:t> </a:t>
            </a:r>
            <a:r>
              <a:rPr lang="en-IE" dirty="0" err="1">
                <a:solidFill>
                  <a:schemeClr val="tx1">
                    <a:lumMod val="75000"/>
                    <a:lumOff val="25000"/>
                  </a:schemeClr>
                </a:solidFill>
              </a:rPr>
              <a:t>keşfedin</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bağlantı</a:t>
            </a:r>
            <a:r>
              <a:rPr lang="en-IE" dirty="0">
                <a:solidFill>
                  <a:schemeClr val="tx1">
                    <a:lumMod val="75000"/>
                    <a:lumOff val="25000"/>
                  </a:schemeClr>
                </a:solidFill>
              </a:rPr>
              <a:t> </a:t>
            </a:r>
            <a:r>
              <a:rPr lang="en-IE" dirty="0" err="1">
                <a:solidFill>
                  <a:schemeClr val="tx1">
                    <a:lumMod val="75000"/>
                    <a:lumOff val="25000"/>
                  </a:schemeClr>
                </a:solidFill>
              </a:rPr>
              <a:t>kurun</a:t>
            </a:r>
            <a:r>
              <a:rPr lang="en-IE" dirty="0">
                <a:solidFill>
                  <a:schemeClr val="tx1">
                    <a:lumMod val="75000"/>
                    <a:lumOff val="25000"/>
                  </a:schemeClr>
                </a:solidFill>
              </a:rPr>
              <a:t>. </a:t>
            </a:r>
            <a:r>
              <a:rPr lang="en-IE" dirty="0" err="1">
                <a:solidFill>
                  <a:schemeClr val="tx1">
                    <a:lumMod val="75000"/>
                    <a:lumOff val="25000"/>
                  </a:schemeClr>
                </a:solidFill>
              </a:rPr>
              <a:t>Birlikte</a:t>
            </a:r>
            <a:r>
              <a:rPr lang="en-IE" dirty="0">
                <a:solidFill>
                  <a:schemeClr val="tx1">
                    <a:lumMod val="75000"/>
                    <a:lumOff val="25000"/>
                  </a:schemeClr>
                </a:solidFill>
              </a:rPr>
              <a:t>, </a:t>
            </a:r>
            <a:r>
              <a:rPr lang="en-IE" dirty="0" err="1">
                <a:solidFill>
                  <a:schemeClr val="tx1">
                    <a:lumMod val="75000"/>
                    <a:lumOff val="25000"/>
                  </a:schemeClr>
                </a:solidFill>
              </a:rPr>
              <a:t>dünya</a:t>
            </a:r>
            <a:r>
              <a:rPr lang="en-IE" dirty="0">
                <a:solidFill>
                  <a:schemeClr val="tx1">
                    <a:lumMod val="75000"/>
                    <a:lumOff val="25000"/>
                  </a:schemeClr>
                </a:solidFill>
              </a:rPr>
              <a:t> </a:t>
            </a:r>
            <a:r>
              <a:rPr lang="en-IE" dirty="0" err="1">
                <a:solidFill>
                  <a:schemeClr val="tx1">
                    <a:lumMod val="75000"/>
                    <a:lumOff val="25000"/>
                  </a:schemeClr>
                </a:solidFill>
              </a:rPr>
              <a:t>çapında</a:t>
            </a:r>
            <a:r>
              <a:rPr lang="en-IE" dirty="0">
                <a:solidFill>
                  <a:schemeClr val="tx1">
                    <a:lumMod val="75000"/>
                    <a:lumOff val="25000"/>
                  </a:schemeClr>
                </a:solidFill>
              </a:rPr>
              <a:t> </a:t>
            </a:r>
            <a:r>
              <a:rPr lang="en-IE" dirty="0" err="1">
                <a:solidFill>
                  <a:schemeClr val="tx1">
                    <a:lumMod val="75000"/>
                    <a:lumOff val="25000"/>
                  </a:schemeClr>
                </a:solidFill>
              </a:rPr>
              <a:t>toplumları</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kültürleri</a:t>
            </a:r>
            <a:r>
              <a:rPr lang="en-IE" dirty="0">
                <a:solidFill>
                  <a:schemeClr val="tx1">
                    <a:lumMod val="75000"/>
                    <a:lumOff val="25000"/>
                  </a:schemeClr>
                </a:solidFill>
              </a:rPr>
              <a:t> </a:t>
            </a:r>
            <a:r>
              <a:rPr lang="en-IE" dirty="0" err="1">
                <a:solidFill>
                  <a:schemeClr val="tx1">
                    <a:lumMod val="75000"/>
                    <a:lumOff val="25000"/>
                  </a:schemeClr>
                </a:solidFill>
              </a:rPr>
              <a:t>olumlu</a:t>
            </a:r>
            <a:r>
              <a:rPr lang="en-IE" dirty="0">
                <a:solidFill>
                  <a:schemeClr val="tx1">
                    <a:lumMod val="75000"/>
                    <a:lumOff val="25000"/>
                  </a:schemeClr>
                </a:solidFill>
              </a:rPr>
              <a:t> </a:t>
            </a:r>
            <a:r>
              <a:rPr lang="en-IE" dirty="0" err="1">
                <a:solidFill>
                  <a:schemeClr val="tx1">
                    <a:lumMod val="75000"/>
                    <a:lumOff val="25000"/>
                  </a:schemeClr>
                </a:solidFill>
              </a:rPr>
              <a:t>yönde</a:t>
            </a:r>
            <a:r>
              <a:rPr lang="en-IE" dirty="0">
                <a:solidFill>
                  <a:schemeClr val="tx1">
                    <a:lumMod val="75000"/>
                    <a:lumOff val="25000"/>
                  </a:schemeClr>
                </a:solidFill>
              </a:rPr>
              <a:t> </a:t>
            </a:r>
            <a:r>
              <a:rPr lang="en-IE" dirty="0" err="1">
                <a:solidFill>
                  <a:schemeClr val="tx1">
                    <a:lumMod val="75000"/>
                    <a:lumOff val="25000"/>
                  </a:schemeClr>
                </a:solidFill>
              </a:rPr>
              <a:t>dönüştürmek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işbirliği</a:t>
            </a:r>
            <a:r>
              <a:rPr lang="en-IE" dirty="0">
                <a:solidFill>
                  <a:schemeClr val="tx1">
                    <a:lumMod val="75000"/>
                    <a:lumOff val="25000"/>
                  </a:schemeClr>
                </a:solidFill>
              </a:rPr>
              <a:t> </a:t>
            </a:r>
            <a:r>
              <a:rPr lang="en-IE" dirty="0" err="1">
                <a:solidFill>
                  <a:schemeClr val="tx1">
                    <a:lumMod val="75000"/>
                    <a:lumOff val="25000"/>
                  </a:schemeClr>
                </a:solidFill>
              </a:rPr>
              <a:t>yapan</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birlikte</a:t>
            </a:r>
            <a:r>
              <a:rPr lang="en-IE" dirty="0">
                <a:solidFill>
                  <a:schemeClr val="tx1">
                    <a:lumMod val="75000"/>
                    <a:lumOff val="25000"/>
                  </a:schemeClr>
                </a:solidFill>
              </a:rPr>
              <a:t> </a:t>
            </a:r>
            <a:r>
              <a:rPr lang="en-IE" dirty="0" err="1">
                <a:solidFill>
                  <a:schemeClr val="tx1">
                    <a:lumMod val="75000"/>
                    <a:lumOff val="25000"/>
                  </a:schemeClr>
                </a:solidFill>
              </a:rPr>
              <a:t>liderlik</a:t>
            </a:r>
            <a:r>
              <a:rPr lang="en-IE" dirty="0">
                <a:solidFill>
                  <a:schemeClr val="tx1">
                    <a:lumMod val="75000"/>
                    <a:lumOff val="25000"/>
                  </a:schemeClr>
                </a:solidFill>
              </a:rPr>
              <a:t> </a:t>
            </a:r>
            <a:r>
              <a:rPr lang="en-IE" dirty="0" err="1">
                <a:solidFill>
                  <a:schemeClr val="tx1">
                    <a:lumMod val="75000"/>
                    <a:lumOff val="25000"/>
                  </a:schemeClr>
                </a:solidFill>
              </a:rPr>
              <a:t>eden</a:t>
            </a:r>
            <a:r>
              <a:rPr lang="en-IE" dirty="0">
                <a:solidFill>
                  <a:schemeClr val="tx1">
                    <a:lumMod val="75000"/>
                    <a:lumOff val="25000"/>
                  </a:schemeClr>
                </a:solidFill>
              </a:rPr>
              <a:t> </a:t>
            </a:r>
            <a:r>
              <a:rPr lang="en-IE" dirty="0" err="1">
                <a:solidFill>
                  <a:schemeClr val="tx1">
                    <a:lumMod val="75000"/>
                    <a:lumOff val="25000"/>
                  </a:schemeClr>
                </a:solidFill>
              </a:rPr>
              <a:t>değişim</a:t>
            </a:r>
            <a:r>
              <a:rPr lang="en-IE" dirty="0">
                <a:solidFill>
                  <a:schemeClr val="tx1">
                    <a:lumMod val="75000"/>
                    <a:lumOff val="25000"/>
                  </a:schemeClr>
                </a:solidFill>
              </a:rPr>
              <a:t> </a:t>
            </a:r>
            <a:r>
              <a:rPr lang="en-IE" dirty="0" err="1">
                <a:solidFill>
                  <a:schemeClr val="tx1">
                    <a:lumMod val="75000"/>
                    <a:lumOff val="25000"/>
                  </a:schemeClr>
                </a:solidFill>
              </a:rPr>
              <a:t>ajanlarından</a:t>
            </a:r>
            <a:r>
              <a:rPr lang="en-IE" dirty="0">
                <a:solidFill>
                  <a:schemeClr val="tx1">
                    <a:lumMod val="75000"/>
                    <a:lumOff val="25000"/>
                  </a:schemeClr>
                </a:solidFill>
              </a:rPr>
              <a:t> </a:t>
            </a:r>
            <a:r>
              <a:rPr lang="en-IE" dirty="0" err="1">
                <a:solidFill>
                  <a:schemeClr val="tx1">
                    <a:lumMod val="75000"/>
                    <a:lumOff val="25000"/>
                  </a:schemeClr>
                </a:solidFill>
              </a:rPr>
              <a:t>oluşan</a:t>
            </a:r>
            <a:r>
              <a:rPr lang="en-IE" dirty="0">
                <a:solidFill>
                  <a:schemeClr val="tx1">
                    <a:lumMod val="75000"/>
                    <a:lumOff val="25000"/>
                  </a:schemeClr>
                </a:solidFill>
              </a:rPr>
              <a:t> </a:t>
            </a:r>
            <a:r>
              <a:rPr lang="en-IE" dirty="0" err="1">
                <a:solidFill>
                  <a:schemeClr val="tx1">
                    <a:lumMod val="75000"/>
                    <a:lumOff val="25000"/>
                  </a:schemeClr>
                </a:solidFill>
              </a:rPr>
              <a:t>güçlü</a:t>
            </a:r>
            <a:r>
              <a:rPr lang="en-IE" dirty="0">
                <a:solidFill>
                  <a:schemeClr val="tx1">
                    <a:lumMod val="75000"/>
                    <a:lumOff val="25000"/>
                  </a:schemeClr>
                </a:solidFill>
              </a:rPr>
              <a:t>, </a:t>
            </a:r>
            <a:r>
              <a:rPr lang="en-IE" dirty="0" err="1">
                <a:solidFill>
                  <a:schemeClr val="tx1">
                    <a:lumMod val="75000"/>
                    <a:lumOff val="25000"/>
                  </a:schemeClr>
                </a:solidFill>
              </a:rPr>
              <a:t>çeşitli</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canlı</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ekosistem</a:t>
            </a:r>
            <a:r>
              <a:rPr lang="en-IE" dirty="0">
                <a:solidFill>
                  <a:schemeClr val="tx1">
                    <a:lumMod val="75000"/>
                    <a:lumOff val="25000"/>
                  </a:schemeClr>
                </a:solidFill>
              </a:rPr>
              <a:t> </a:t>
            </a:r>
            <a:r>
              <a:rPr lang="en-IE" dirty="0" err="1">
                <a:solidFill>
                  <a:schemeClr val="tx1">
                    <a:lumMod val="75000"/>
                    <a:lumOff val="25000"/>
                  </a:schemeClr>
                </a:solidFill>
              </a:rPr>
              <a:t>oluşturuyoruz</a:t>
            </a:r>
            <a:r>
              <a:rPr lang="en-IE" dirty="0">
                <a:solidFill>
                  <a:schemeClr val="tx1">
                    <a:lumMod val="75000"/>
                    <a:lumOff val="25000"/>
                  </a:schemeClr>
                </a:solidFill>
              </a:rPr>
              <a:t>. </a:t>
            </a:r>
            <a:r>
              <a:rPr lang="en-IE" dirty="0" err="1">
                <a:solidFill>
                  <a:schemeClr val="tx1">
                    <a:lumMod val="75000"/>
                    <a:lumOff val="25000"/>
                  </a:schemeClr>
                </a:solidFill>
              </a:rPr>
              <a:t>Fark</a:t>
            </a:r>
            <a:r>
              <a:rPr lang="en-IE" dirty="0">
                <a:solidFill>
                  <a:schemeClr val="tx1">
                    <a:lumMod val="75000"/>
                    <a:lumOff val="25000"/>
                  </a:schemeClr>
                </a:solidFill>
              </a:rPr>
              <a:t> </a:t>
            </a:r>
            <a:r>
              <a:rPr lang="en-IE" dirty="0" err="1">
                <a:solidFill>
                  <a:schemeClr val="tx1">
                    <a:lumMod val="75000"/>
                    <a:lumOff val="25000"/>
                  </a:schemeClr>
                </a:solidFill>
              </a:rPr>
              <a:t>yaratan</a:t>
            </a:r>
            <a:r>
              <a:rPr lang="en-IE" dirty="0">
                <a:solidFill>
                  <a:schemeClr val="tx1">
                    <a:lumMod val="75000"/>
                    <a:lumOff val="25000"/>
                  </a:schemeClr>
                </a:solidFill>
              </a:rPr>
              <a:t> </a:t>
            </a:r>
            <a:r>
              <a:rPr lang="en-IE" dirty="0" err="1">
                <a:solidFill>
                  <a:schemeClr val="tx1">
                    <a:lumMod val="75000"/>
                    <a:lumOff val="25000"/>
                  </a:schemeClr>
                </a:solidFill>
              </a:rPr>
              <a:t>topluluğumuz</a:t>
            </a:r>
            <a:r>
              <a:rPr lang="en-IE" dirty="0">
                <a:solidFill>
                  <a:schemeClr val="tx1">
                    <a:lumMod val="75000"/>
                    <a:lumOff val="25000"/>
                  </a:schemeClr>
                </a:solidFill>
              </a:rPr>
              <a:t> </a:t>
            </a:r>
            <a:r>
              <a:rPr lang="en-IE" dirty="0" err="1">
                <a:solidFill>
                  <a:schemeClr val="tx1">
                    <a:lumMod val="75000"/>
                    <a:lumOff val="25000"/>
                  </a:schemeClr>
                </a:solidFill>
              </a:rPr>
              <a:t>hakkında</a:t>
            </a:r>
            <a:r>
              <a:rPr lang="en-IE" dirty="0">
                <a:solidFill>
                  <a:schemeClr val="tx1">
                    <a:lumMod val="75000"/>
                    <a:lumOff val="25000"/>
                  </a:schemeClr>
                </a:solidFill>
              </a:rPr>
              <a:t> </a:t>
            </a:r>
            <a:r>
              <a:rPr lang="en-IE" dirty="0" err="1">
                <a:solidFill>
                  <a:schemeClr val="tx1">
                    <a:lumMod val="75000"/>
                    <a:lumOff val="25000"/>
                  </a:schemeClr>
                </a:solidFill>
              </a:rPr>
              <a:t>daha</a:t>
            </a:r>
            <a:r>
              <a:rPr lang="en-IE" dirty="0">
                <a:solidFill>
                  <a:schemeClr val="tx1">
                    <a:lumMod val="75000"/>
                    <a:lumOff val="25000"/>
                  </a:schemeClr>
                </a:solidFill>
              </a:rPr>
              <a:t> </a:t>
            </a:r>
            <a:r>
              <a:rPr lang="en-IE" dirty="0" err="1">
                <a:solidFill>
                  <a:schemeClr val="tx1">
                    <a:lumMod val="75000"/>
                    <a:lumOff val="25000"/>
                  </a:schemeClr>
                </a:solidFill>
              </a:rPr>
              <a:t>fazla</a:t>
            </a:r>
            <a:r>
              <a:rPr lang="en-IE" dirty="0">
                <a:solidFill>
                  <a:schemeClr val="tx1">
                    <a:lumMod val="75000"/>
                    <a:lumOff val="25000"/>
                  </a:schemeClr>
                </a:solidFill>
              </a:rPr>
              <a:t> </a:t>
            </a:r>
            <a:r>
              <a:rPr lang="en-IE" dirty="0" err="1">
                <a:solidFill>
                  <a:schemeClr val="tx1">
                    <a:lumMod val="75000"/>
                    <a:lumOff val="25000"/>
                  </a:schemeClr>
                </a:solidFill>
              </a:rPr>
              <a:t>bilgi</a:t>
            </a:r>
            <a:r>
              <a:rPr lang="en-IE" dirty="0">
                <a:solidFill>
                  <a:schemeClr val="tx1">
                    <a:lumMod val="75000"/>
                    <a:lumOff val="25000"/>
                  </a:schemeClr>
                </a:solidFill>
              </a:rPr>
              <a:t> </a:t>
            </a:r>
            <a:r>
              <a:rPr lang="en-IE" dirty="0" err="1">
                <a:solidFill>
                  <a:schemeClr val="tx1">
                    <a:lumMod val="75000"/>
                    <a:lumOff val="25000"/>
                  </a:schemeClr>
                </a:solidFill>
              </a:rPr>
              <a:t>edinin</a:t>
            </a:r>
            <a:endParaRPr lang="en-IE" dirty="0">
              <a:solidFill>
                <a:schemeClr val="tx1">
                  <a:lumMod val="75000"/>
                  <a:lumOff val="25000"/>
                </a:schemeClr>
              </a:solidFill>
            </a:endParaRPr>
          </a:p>
          <a:p>
            <a:r>
              <a:rPr lang="en-IE" b="1" dirty="0" err="1">
                <a:solidFill>
                  <a:srgbClr val="ED2A59"/>
                </a:solidFill>
              </a:rPr>
              <a:t>Bir</a:t>
            </a:r>
            <a:r>
              <a:rPr lang="en-IE" b="1" dirty="0">
                <a:solidFill>
                  <a:srgbClr val="ED2A59"/>
                </a:solidFill>
              </a:rPr>
              <a:t> </a:t>
            </a:r>
            <a:r>
              <a:rPr lang="en-IE" b="1" dirty="0" err="1">
                <a:solidFill>
                  <a:srgbClr val="ED2A59"/>
                </a:solidFill>
              </a:rPr>
              <a:t>sonraki</a:t>
            </a:r>
            <a:r>
              <a:rPr lang="en-IE" b="1" dirty="0">
                <a:solidFill>
                  <a:srgbClr val="ED2A59"/>
                </a:solidFill>
              </a:rPr>
              <a:t> </a:t>
            </a:r>
            <a:r>
              <a:rPr lang="en-IE" b="1" dirty="0" err="1">
                <a:solidFill>
                  <a:srgbClr val="ED2A59"/>
                </a:solidFill>
              </a:rPr>
              <a:t>bölümde</a:t>
            </a:r>
            <a:r>
              <a:rPr lang="en-IE" b="1" dirty="0">
                <a:solidFill>
                  <a:srgbClr val="ED2A59"/>
                </a:solidFill>
              </a:rPr>
              <a:t> </a:t>
            </a:r>
            <a:r>
              <a:rPr lang="en-IE" b="1" dirty="0" err="1">
                <a:solidFill>
                  <a:srgbClr val="ED2A59"/>
                </a:solidFill>
              </a:rPr>
              <a:t>üyelerimizden</a:t>
            </a:r>
            <a:r>
              <a:rPr lang="en-IE" b="1" dirty="0">
                <a:solidFill>
                  <a:srgbClr val="ED2A59"/>
                </a:solidFill>
              </a:rPr>
              <a:t> </a:t>
            </a:r>
            <a:r>
              <a:rPr lang="en-IE" b="1" dirty="0" err="1">
                <a:solidFill>
                  <a:srgbClr val="ED2A59"/>
                </a:solidFill>
              </a:rPr>
              <a:t>biri</a:t>
            </a:r>
            <a:r>
              <a:rPr lang="en-IE" b="1" dirty="0">
                <a:solidFill>
                  <a:srgbClr val="ED2A59"/>
                </a:solidFill>
              </a:rPr>
              <a:t> </a:t>
            </a:r>
            <a:r>
              <a:rPr lang="en-IE" b="1" dirty="0" err="1">
                <a:solidFill>
                  <a:srgbClr val="ED2A59"/>
                </a:solidFill>
              </a:rPr>
              <a:t>olan</a:t>
            </a:r>
            <a:r>
              <a:rPr lang="en-IE" b="1" dirty="0">
                <a:solidFill>
                  <a:srgbClr val="ED2A59"/>
                </a:solidFill>
              </a:rPr>
              <a:t> Sarah </a:t>
            </a:r>
            <a:r>
              <a:rPr lang="en-IE" b="1" dirty="0" err="1">
                <a:solidFill>
                  <a:srgbClr val="ED2A59"/>
                </a:solidFill>
              </a:rPr>
              <a:t>Zouak</a:t>
            </a:r>
            <a:r>
              <a:rPr lang="en-IE" b="1" dirty="0">
                <a:solidFill>
                  <a:srgbClr val="ED2A59"/>
                </a:solidFill>
              </a:rPr>
              <a:t> </a:t>
            </a:r>
            <a:r>
              <a:rPr lang="en-IE" b="1" dirty="0" err="1">
                <a:solidFill>
                  <a:srgbClr val="ED2A59"/>
                </a:solidFill>
              </a:rPr>
              <a:t>ile</a:t>
            </a:r>
            <a:r>
              <a:rPr lang="en-IE" b="1" dirty="0">
                <a:solidFill>
                  <a:srgbClr val="ED2A59"/>
                </a:solidFill>
              </a:rPr>
              <a:t> </a:t>
            </a:r>
            <a:r>
              <a:rPr lang="en-IE" b="1" dirty="0" err="1" smtClean="0">
                <a:solidFill>
                  <a:srgbClr val="ED2A59"/>
                </a:solidFill>
              </a:rPr>
              <a:t>tanışın</a:t>
            </a:r>
            <a:r>
              <a:rPr lang="tr-TR" b="1" dirty="0" smtClean="0">
                <a:solidFill>
                  <a:srgbClr val="ED2A59"/>
                </a:solidFill>
              </a:rPr>
              <a:t>ız</a:t>
            </a:r>
            <a:r>
              <a:rPr lang="en-IE" b="1" dirty="0" smtClean="0">
                <a:solidFill>
                  <a:srgbClr val="ED2A59"/>
                </a:solidFill>
              </a:rPr>
              <a:t>!! </a:t>
            </a:r>
            <a:endParaRPr lang="en-IE" b="1" i="1" dirty="0">
              <a:solidFill>
                <a:srgbClr val="ED2A59"/>
              </a:solidFill>
            </a:endParaRPr>
          </a:p>
        </p:txBody>
      </p:sp>
    </p:spTree>
    <p:extLst>
      <p:ext uri="{BB962C8B-B14F-4D97-AF65-F5344CB8AC3E}">
        <p14:creationId xmlns:p14="http://schemas.microsoft.com/office/powerpoint/2010/main" val="40428393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DCDF36BE-3467-4F7F-A7D3-74755967E4F0}"/>
              </a:ext>
            </a:extLst>
          </p:cNvPr>
          <p:cNvSpPr>
            <a:spLocks noGrp="1"/>
          </p:cNvSpPr>
          <p:nvPr>
            <p:ph type="body" sz="quarter" idx="14"/>
          </p:nvPr>
        </p:nvSpPr>
        <p:spPr>
          <a:xfrm>
            <a:off x="392816" y="1109089"/>
            <a:ext cx="4903462" cy="3527129"/>
          </a:xfrm>
        </p:spPr>
        <p:txBody>
          <a:bodyPr/>
          <a:lstStyle/>
          <a:p>
            <a:r>
              <a:rPr lang="en-IE" dirty="0" err="1"/>
              <a:t>Eğitimden</a:t>
            </a:r>
            <a:r>
              <a:rPr lang="en-IE" dirty="0"/>
              <a:t> </a:t>
            </a:r>
            <a:r>
              <a:rPr lang="en-IE" dirty="0" err="1"/>
              <a:t>iklim</a:t>
            </a:r>
            <a:r>
              <a:rPr lang="en-IE" dirty="0"/>
              <a:t> </a:t>
            </a:r>
            <a:r>
              <a:rPr lang="en-IE" dirty="0" err="1"/>
              <a:t>değişikliğine</a:t>
            </a:r>
            <a:r>
              <a:rPr lang="en-IE" dirty="0"/>
              <a:t>, </a:t>
            </a:r>
            <a:r>
              <a:rPr lang="en-IE" dirty="0" err="1"/>
              <a:t>yoksulluktan</a:t>
            </a:r>
            <a:r>
              <a:rPr lang="en-IE" dirty="0"/>
              <a:t> </a:t>
            </a:r>
            <a:r>
              <a:rPr lang="en-IE" dirty="0" err="1"/>
              <a:t>sağlık</a:t>
            </a:r>
            <a:r>
              <a:rPr lang="en-IE" dirty="0"/>
              <a:t> </a:t>
            </a:r>
            <a:r>
              <a:rPr lang="en-IE" dirty="0" err="1"/>
              <a:t>hizmetlerine</a:t>
            </a:r>
            <a:r>
              <a:rPr lang="en-IE" dirty="0"/>
              <a:t> </a:t>
            </a:r>
            <a:r>
              <a:rPr lang="en-IE" dirty="0" err="1"/>
              <a:t>kadar</a:t>
            </a:r>
            <a:r>
              <a:rPr lang="en-IE" dirty="0"/>
              <a:t> </a:t>
            </a:r>
            <a:r>
              <a:rPr lang="en-IE" dirty="0" err="1"/>
              <a:t>sosyal</a:t>
            </a:r>
            <a:r>
              <a:rPr lang="en-IE" dirty="0"/>
              <a:t> </a:t>
            </a:r>
            <a:r>
              <a:rPr lang="en-IE" dirty="0" err="1"/>
              <a:t>girişimcilik</a:t>
            </a:r>
            <a:r>
              <a:rPr lang="en-IE" dirty="0"/>
              <a:t> </a:t>
            </a:r>
            <a:r>
              <a:rPr lang="en-IE" dirty="0" err="1"/>
              <a:t>yoluyla</a:t>
            </a:r>
            <a:r>
              <a:rPr lang="en-IE" dirty="0"/>
              <a:t> </a:t>
            </a:r>
            <a:r>
              <a:rPr lang="en-IE" dirty="0" err="1"/>
              <a:t>dünya</a:t>
            </a:r>
            <a:r>
              <a:rPr lang="en-IE" dirty="0"/>
              <a:t> </a:t>
            </a:r>
            <a:r>
              <a:rPr lang="en-IE" dirty="0" err="1"/>
              <a:t>çapındaki</a:t>
            </a:r>
            <a:r>
              <a:rPr lang="en-IE" dirty="0"/>
              <a:t> </a:t>
            </a:r>
            <a:r>
              <a:rPr lang="en-IE" dirty="0" err="1"/>
              <a:t>sorunları</a:t>
            </a:r>
            <a:r>
              <a:rPr lang="en-IE" dirty="0"/>
              <a:t> </a:t>
            </a:r>
            <a:r>
              <a:rPr lang="en-IE" dirty="0" err="1"/>
              <a:t>çözmeleri</a:t>
            </a:r>
            <a:r>
              <a:rPr lang="en-IE" dirty="0"/>
              <a:t> </a:t>
            </a:r>
            <a:r>
              <a:rPr lang="en-IE" dirty="0" err="1"/>
              <a:t>için</a:t>
            </a:r>
            <a:r>
              <a:rPr lang="en-IE" dirty="0"/>
              <a:t> </a:t>
            </a:r>
            <a:r>
              <a:rPr lang="en-IE" dirty="0" err="1"/>
              <a:t>öğrencileri</a:t>
            </a:r>
            <a:r>
              <a:rPr lang="en-IE" dirty="0"/>
              <a:t> </a:t>
            </a:r>
            <a:r>
              <a:rPr lang="en-IE" dirty="0" err="1"/>
              <a:t>destekleyin</a:t>
            </a:r>
            <a:r>
              <a:rPr lang="en-IE" dirty="0"/>
              <a:t> </a:t>
            </a:r>
            <a:r>
              <a:rPr lang="en-IE" dirty="0" err="1"/>
              <a:t>ve</a:t>
            </a:r>
            <a:r>
              <a:rPr lang="en-IE" dirty="0"/>
              <a:t> </a:t>
            </a:r>
            <a:r>
              <a:rPr lang="en-IE" dirty="0" err="1"/>
              <a:t>ilham</a:t>
            </a:r>
            <a:r>
              <a:rPr lang="en-IE" dirty="0"/>
              <a:t> </a:t>
            </a:r>
            <a:r>
              <a:rPr lang="en-IE" dirty="0" err="1"/>
              <a:t>verin</a:t>
            </a:r>
            <a:r>
              <a:rPr lang="en-IE" dirty="0"/>
              <a:t>. </a:t>
            </a:r>
            <a:r>
              <a:rPr lang="en-IE" dirty="0" err="1"/>
              <a:t>Zengin</a:t>
            </a:r>
            <a:r>
              <a:rPr lang="en-IE" dirty="0"/>
              <a:t> </a:t>
            </a:r>
            <a:r>
              <a:rPr lang="en-IE" dirty="0" err="1"/>
              <a:t>bir</a:t>
            </a:r>
            <a:r>
              <a:rPr lang="en-IE" dirty="0"/>
              <a:t> program </a:t>
            </a:r>
            <a:r>
              <a:rPr lang="en-IE" dirty="0" err="1"/>
              <a:t>ve</a:t>
            </a:r>
            <a:r>
              <a:rPr lang="en-IE" dirty="0"/>
              <a:t> </a:t>
            </a:r>
            <a:r>
              <a:rPr lang="en-IE" dirty="0" err="1"/>
              <a:t>etkinlik</a:t>
            </a:r>
            <a:r>
              <a:rPr lang="en-IE" dirty="0"/>
              <a:t> </a:t>
            </a:r>
            <a:r>
              <a:rPr lang="en-IE" dirty="0" err="1"/>
              <a:t>portföyü</a:t>
            </a:r>
            <a:r>
              <a:rPr lang="en-IE" dirty="0"/>
              <a:t>, </a:t>
            </a:r>
            <a:r>
              <a:rPr lang="en-IE" dirty="0" err="1"/>
              <a:t>finansman</a:t>
            </a:r>
            <a:r>
              <a:rPr lang="en-IE" dirty="0"/>
              <a:t> </a:t>
            </a:r>
            <a:r>
              <a:rPr lang="en-IE" dirty="0" err="1"/>
              <a:t>ve</a:t>
            </a:r>
            <a:r>
              <a:rPr lang="en-IE" dirty="0"/>
              <a:t> </a:t>
            </a:r>
            <a:r>
              <a:rPr lang="en-IE" dirty="0" err="1"/>
              <a:t>finansal</a:t>
            </a:r>
            <a:r>
              <a:rPr lang="en-IE" dirty="0"/>
              <a:t> </a:t>
            </a:r>
            <a:r>
              <a:rPr lang="en-IE" dirty="0" err="1"/>
              <a:t>destek</a:t>
            </a:r>
            <a:r>
              <a:rPr lang="en-IE" dirty="0"/>
              <a:t> </a:t>
            </a:r>
            <a:r>
              <a:rPr lang="en-IE" dirty="0" err="1"/>
              <a:t>fırsatları</a:t>
            </a:r>
            <a:r>
              <a:rPr lang="en-IE" dirty="0"/>
              <a:t> </a:t>
            </a:r>
            <a:r>
              <a:rPr lang="en-IE" dirty="0" err="1"/>
              <a:t>ve</a:t>
            </a:r>
            <a:r>
              <a:rPr lang="en-IE" dirty="0"/>
              <a:t> </a:t>
            </a:r>
            <a:r>
              <a:rPr lang="en-IE" dirty="0" err="1"/>
              <a:t>bir</a:t>
            </a:r>
            <a:r>
              <a:rPr lang="en-IE" dirty="0"/>
              <a:t> </a:t>
            </a:r>
            <a:r>
              <a:rPr lang="en-IE" dirty="0" err="1"/>
              <a:t>dizi</a:t>
            </a:r>
            <a:r>
              <a:rPr lang="en-IE" dirty="0"/>
              <a:t> </a:t>
            </a:r>
            <a:r>
              <a:rPr lang="en-IE" dirty="0" err="1"/>
              <a:t>işbirliği</a:t>
            </a:r>
            <a:r>
              <a:rPr lang="en-IE" dirty="0"/>
              <a:t> </a:t>
            </a:r>
            <a:r>
              <a:rPr lang="en-IE" dirty="0" err="1"/>
              <a:t>fırsatı</a:t>
            </a:r>
            <a:r>
              <a:rPr lang="en-IE" dirty="0"/>
              <a:t> </a:t>
            </a:r>
            <a:r>
              <a:rPr lang="en-IE" dirty="0" err="1"/>
              <a:t>sunuyoruz</a:t>
            </a:r>
            <a:r>
              <a:rPr lang="en-IE" dirty="0"/>
              <a:t>.</a:t>
            </a:r>
          </a:p>
          <a:p>
            <a:r>
              <a:rPr lang="en-IE" dirty="0" err="1"/>
              <a:t>Ayrıca</a:t>
            </a:r>
            <a:r>
              <a:rPr lang="en-IE" dirty="0"/>
              <a:t> </a:t>
            </a:r>
            <a:r>
              <a:rPr lang="en-IE" dirty="0" err="1"/>
              <a:t>araştırma</a:t>
            </a:r>
            <a:r>
              <a:rPr lang="en-IE" dirty="0"/>
              <a:t> </a:t>
            </a:r>
            <a:r>
              <a:rPr lang="en-IE" dirty="0" err="1"/>
              <a:t>anlayışları</a:t>
            </a:r>
            <a:r>
              <a:rPr lang="en-IE" dirty="0"/>
              <a:t> </a:t>
            </a:r>
            <a:r>
              <a:rPr lang="en-IE" dirty="0" err="1"/>
              <a:t>ve</a:t>
            </a:r>
            <a:r>
              <a:rPr lang="en-IE" dirty="0"/>
              <a:t> </a:t>
            </a:r>
            <a:r>
              <a:rPr lang="en-IE" dirty="0" err="1"/>
              <a:t>bilgi</a:t>
            </a:r>
            <a:r>
              <a:rPr lang="en-IE" dirty="0"/>
              <a:t> </a:t>
            </a:r>
            <a:r>
              <a:rPr lang="en-IE" dirty="0" err="1"/>
              <a:t>alışverişi</a:t>
            </a:r>
            <a:r>
              <a:rPr lang="en-IE" dirty="0"/>
              <a:t> </a:t>
            </a:r>
            <a:r>
              <a:rPr lang="en-IE" dirty="0" err="1"/>
              <a:t>yoluyla</a:t>
            </a:r>
            <a:r>
              <a:rPr lang="en-IE" dirty="0"/>
              <a:t> </a:t>
            </a:r>
            <a:r>
              <a:rPr lang="en-IE" dirty="0" err="1"/>
              <a:t>sosyal</a:t>
            </a:r>
            <a:r>
              <a:rPr lang="en-IE" dirty="0"/>
              <a:t> </a:t>
            </a:r>
            <a:r>
              <a:rPr lang="en-IE" dirty="0" err="1"/>
              <a:t>girişimcilik</a:t>
            </a:r>
            <a:r>
              <a:rPr lang="en-IE" dirty="0"/>
              <a:t> </a:t>
            </a:r>
            <a:r>
              <a:rPr lang="en-IE" dirty="0" err="1"/>
              <a:t>alanını</a:t>
            </a:r>
            <a:r>
              <a:rPr lang="en-IE" dirty="0"/>
              <a:t> </a:t>
            </a:r>
            <a:r>
              <a:rPr lang="en-IE" dirty="0" err="1"/>
              <a:t>ilerletmek</a:t>
            </a:r>
            <a:r>
              <a:rPr lang="en-IE" dirty="0"/>
              <a:t> </a:t>
            </a:r>
            <a:r>
              <a:rPr lang="en-IE" dirty="0" err="1"/>
              <a:t>için</a:t>
            </a:r>
            <a:r>
              <a:rPr lang="en-IE" dirty="0"/>
              <a:t> </a:t>
            </a:r>
            <a:r>
              <a:rPr lang="en-IE" dirty="0" err="1"/>
              <a:t>çalışıyoruz</a:t>
            </a:r>
            <a:r>
              <a:rPr lang="en-IE" dirty="0"/>
              <a:t>. </a:t>
            </a:r>
            <a:r>
              <a:rPr lang="en-IE" dirty="0" err="1"/>
              <a:t>Teori</a:t>
            </a:r>
            <a:r>
              <a:rPr lang="en-IE" dirty="0"/>
              <a:t> </a:t>
            </a:r>
            <a:r>
              <a:rPr lang="en-IE" dirty="0" err="1"/>
              <a:t>ve</a:t>
            </a:r>
            <a:r>
              <a:rPr lang="en-IE" dirty="0"/>
              <a:t> </a:t>
            </a:r>
            <a:r>
              <a:rPr lang="en-IE" dirty="0" err="1"/>
              <a:t>pratik</a:t>
            </a:r>
            <a:r>
              <a:rPr lang="en-IE" dirty="0"/>
              <a:t> </a:t>
            </a:r>
            <a:r>
              <a:rPr lang="en-IE" dirty="0" err="1"/>
              <a:t>arasındaki</a:t>
            </a:r>
            <a:r>
              <a:rPr lang="en-IE" dirty="0"/>
              <a:t> </a:t>
            </a:r>
            <a:r>
              <a:rPr lang="en-IE" dirty="0" err="1"/>
              <a:t>boşluğu</a:t>
            </a:r>
            <a:r>
              <a:rPr lang="en-IE" dirty="0"/>
              <a:t> </a:t>
            </a:r>
            <a:r>
              <a:rPr lang="en-IE" dirty="0" err="1"/>
              <a:t>kapatmak</a:t>
            </a:r>
            <a:r>
              <a:rPr lang="en-IE" dirty="0"/>
              <a:t> </a:t>
            </a:r>
            <a:r>
              <a:rPr lang="en-IE" dirty="0" err="1"/>
              <a:t>için</a:t>
            </a:r>
            <a:r>
              <a:rPr lang="en-IE" dirty="0"/>
              <a:t> </a:t>
            </a:r>
            <a:r>
              <a:rPr lang="en-IE" dirty="0" err="1"/>
              <a:t>eşsiz</a:t>
            </a:r>
            <a:r>
              <a:rPr lang="en-IE" dirty="0"/>
              <a:t> </a:t>
            </a:r>
            <a:r>
              <a:rPr lang="en-IE" dirty="0" err="1"/>
              <a:t>bir</a:t>
            </a:r>
            <a:r>
              <a:rPr lang="en-IE" dirty="0"/>
              <a:t> </a:t>
            </a:r>
            <a:r>
              <a:rPr lang="en-IE" dirty="0" err="1"/>
              <a:t>konumdayız</a:t>
            </a:r>
            <a:r>
              <a:rPr lang="en-IE" dirty="0"/>
              <a:t>.</a:t>
            </a:r>
            <a:endParaRPr lang="en-IE" dirty="0"/>
          </a:p>
        </p:txBody>
      </p:sp>
      <p:sp>
        <p:nvSpPr>
          <p:cNvPr id="7" name="Text Placeholder 6">
            <a:extLst>
              <a:ext uri="{FF2B5EF4-FFF2-40B4-BE49-F238E27FC236}">
                <a16:creationId xmlns:a16="http://schemas.microsoft.com/office/drawing/2014/main" xmlns="" id="{79D07058-DBB3-4F57-BF2B-EB6D769879C0}"/>
              </a:ext>
            </a:extLst>
          </p:cNvPr>
          <p:cNvSpPr>
            <a:spLocks noGrp="1"/>
          </p:cNvSpPr>
          <p:nvPr>
            <p:ph type="body" sz="quarter" idx="15"/>
          </p:nvPr>
        </p:nvSpPr>
        <p:spPr>
          <a:xfrm>
            <a:off x="392816" y="411736"/>
            <a:ext cx="4461735" cy="697353"/>
          </a:xfrm>
        </p:spPr>
        <p:txBody>
          <a:bodyPr>
            <a:normAutofit fontScale="77500" lnSpcReduction="20000"/>
          </a:bodyPr>
          <a:lstStyle/>
          <a:p>
            <a:r>
              <a:rPr lang="en-IE" b="1" dirty="0">
                <a:hlinkClick r:id="rId2">
                  <a:extLst>
                    <a:ext uri="{A12FA001-AC4F-418D-AE19-62706E023703}">
                      <ahyp:hlinkClr xmlns:ahyp="http://schemas.microsoft.com/office/drawing/2018/hyperlinkcolor" xmlns="" val="tx"/>
                    </a:ext>
                  </a:extLst>
                </a:hlinkClick>
              </a:rPr>
              <a:t>3. </a:t>
            </a:r>
            <a:r>
              <a:rPr lang="tr-TR" b="1" u="sng" dirty="0" smtClean="0">
                <a:solidFill>
                  <a:schemeClr val="accent1"/>
                </a:solidFill>
              </a:rPr>
              <a:t>Skoll Merkezi</a:t>
            </a:r>
            <a:r>
              <a:rPr lang="tr-TR" b="1" u="sng" dirty="0">
                <a:solidFill>
                  <a:schemeClr val="accent1"/>
                </a:solidFill>
              </a:rPr>
              <a:t>, </a:t>
            </a:r>
            <a:r>
              <a:rPr lang="tr-TR" b="1" dirty="0"/>
              <a:t>Birleşik Krallık</a:t>
            </a:r>
            <a:endParaRPr lang="en-IE" b="1" dirty="0"/>
          </a:p>
        </p:txBody>
      </p:sp>
      <p:pic>
        <p:nvPicPr>
          <p:cNvPr id="15" name="Picture Placeholder 14" descr="A picture containing sky, person&#10;&#10;Description automatically generated">
            <a:extLst>
              <a:ext uri="{FF2B5EF4-FFF2-40B4-BE49-F238E27FC236}">
                <a16:creationId xmlns:a16="http://schemas.microsoft.com/office/drawing/2014/main" xmlns="" id="{D5E60DD3-7E75-4F9A-A65E-3942F09BF003}"/>
              </a:ext>
            </a:extLst>
          </p:cNvPr>
          <p:cNvPicPr>
            <a:picLocks noGrp="1" noChangeAspect="1"/>
          </p:cNvPicPr>
          <p:nvPr>
            <p:ph type="pic" sz="quarter" idx="10"/>
          </p:nvPr>
        </p:nvPicPr>
        <p:blipFill>
          <a:blip r:embed="rId3"/>
          <a:srcRect l="8260" r="8260"/>
          <a:stretch>
            <a:fillRect/>
          </a:stretch>
        </p:blipFill>
        <p:spPr/>
      </p:pic>
    </p:spTree>
    <p:extLst>
      <p:ext uri="{BB962C8B-B14F-4D97-AF65-F5344CB8AC3E}">
        <p14:creationId xmlns:p14="http://schemas.microsoft.com/office/powerpoint/2010/main" val="35059475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9C42D5DD-2DDD-475B-BAAB-9E77362F7F0A}"/>
              </a:ext>
            </a:extLst>
          </p:cNvPr>
          <p:cNvSpPr>
            <a:spLocks noGrp="1"/>
          </p:cNvSpPr>
          <p:nvPr>
            <p:ph type="body" sz="quarter" idx="14"/>
          </p:nvPr>
        </p:nvSpPr>
        <p:spPr>
          <a:xfrm>
            <a:off x="7449591" y="212980"/>
            <a:ext cx="5152834" cy="697353"/>
          </a:xfrm>
        </p:spPr>
        <p:txBody>
          <a:bodyPr>
            <a:noAutofit/>
          </a:bodyPr>
          <a:lstStyle/>
          <a:p>
            <a:r>
              <a:rPr lang="tr-TR" sz="2800" b="1" dirty="0" smtClean="0"/>
              <a:t>Skoll </a:t>
            </a:r>
            <a:r>
              <a:rPr lang="tr-TR" sz="2800" b="1" dirty="0"/>
              <a:t>Center, Tam Burs Fonu Fırsatı</a:t>
            </a:r>
            <a:endParaRPr lang="en-IE" sz="2800" b="1" dirty="0"/>
          </a:p>
        </p:txBody>
      </p:sp>
      <p:sp>
        <p:nvSpPr>
          <p:cNvPr id="6" name="Text Placeholder 5">
            <a:extLst>
              <a:ext uri="{FF2B5EF4-FFF2-40B4-BE49-F238E27FC236}">
                <a16:creationId xmlns:a16="http://schemas.microsoft.com/office/drawing/2014/main" xmlns="" id="{D591A274-FF3B-4196-80BA-BA456043E39E}"/>
              </a:ext>
            </a:extLst>
          </p:cNvPr>
          <p:cNvSpPr>
            <a:spLocks noGrp="1"/>
          </p:cNvSpPr>
          <p:nvPr>
            <p:ph type="body" sz="quarter" idx="15"/>
          </p:nvPr>
        </p:nvSpPr>
        <p:spPr>
          <a:xfrm>
            <a:off x="7449591" y="1064243"/>
            <a:ext cx="4645839" cy="2592420"/>
          </a:xfrm>
        </p:spPr>
        <p:txBody>
          <a:bodyPr/>
          <a:lstStyle/>
          <a:p>
            <a:r>
              <a:rPr lang="en-IE" sz="2300" dirty="0" err="1"/>
              <a:t>Sosyal</a:t>
            </a:r>
            <a:r>
              <a:rPr lang="en-IE" sz="2300" dirty="0"/>
              <a:t> </a:t>
            </a:r>
            <a:r>
              <a:rPr lang="en-IE" sz="2300" dirty="0" err="1"/>
              <a:t>girişimciliğin</a:t>
            </a:r>
            <a:r>
              <a:rPr lang="en-IE" sz="2300" dirty="0"/>
              <a:t> </a:t>
            </a:r>
            <a:r>
              <a:rPr lang="en-IE" sz="2300" dirty="0" err="1"/>
              <a:t>dünya</a:t>
            </a:r>
            <a:r>
              <a:rPr lang="en-IE" sz="2300" dirty="0"/>
              <a:t> </a:t>
            </a:r>
            <a:r>
              <a:rPr lang="en-IE" sz="2300" dirty="0" err="1"/>
              <a:t>çapında</a:t>
            </a:r>
            <a:r>
              <a:rPr lang="en-IE" sz="2300" dirty="0"/>
              <a:t> </a:t>
            </a:r>
            <a:r>
              <a:rPr lang="en-IE" sz="2300" dirty="0" err="1"/>
              <a:t>ilerlemesi</a:t>
            </a:r>
            <a:r>
              <a:rPr lang="en-IE" sz="2300" dirty="0"/>
              <a:t> </a:t>
            </a:r>
            <a:r>
              <a:rPr lang="en-IE" sz="2300" dirty="0" err="1"/>
              <a:t>için</a:t>
            </a:r>
            <a:r>
              <a:rPr lang="en-IE" sz="2300" dirty="0"/>
              <a:t> </a:t>
            </a:r>
            <a:r>
              <a:rPr lang="en-IE" sz="2300" dirty="0" err="1"/>
              <a:t>önde</a:t>
            </a:r>
            <a:r>
              <a:rPr lang="en-IE" sz="2300" dirty="0"/>
              <a:t> </a:t>
            </a:r>
            <a:r>
              <a:rPr lang="en-IE" sz="2300" dirty="0" err="1"/>
              <a:t>gelen</a:t>
            </a:r>
            <a:r>
              <a:rPr lang="en-IE" sz="2300" dirty="0"/>
              <a:t> </a:t>
            </a:r>
            <a:r>
              <a:rPr lang="en-IE" sz="2300" dirty="0" err="1"/>
              <a:t>bir</a:t>
            </a:r>
            <a:r>
              <a:rPr lang="en-IE" sz="2300" dirty="0"/>
              <a:t> </a:t>
            </a:r>
            <a:r>
              <a:rPr lang="en-IE" sz="2300" dirty="0" err="1"/>
              <a:t>merkez</a:t>
            </a:r>
            <a:r>
              <a:rPr lang="en-IE" sz="2300" dirty="0"/>
              <a:t> </a:t>
            </a:r>
            <a:r>
              <a:rPr lang="en-IE" sz="2300" dirty="0" err="1"/>
              <a:t>olarak</a:t>
            </a:r>
            <a:r>
              <a:rPr lang="en-IE" sz="2300" dirty="0"/>
              <a:t> </a:t>
            </a:r>
            <a:r>
              <a:rPr lang="en-IE" sz="2300" dirty="0" err="1"/>
              <a:t>Skoll</a:t>
            </a:r>
            <a:r>
              <a:rPr lang="en-IE" sz="2300" dirty="0"/>
              <a:t> </a:t>
            </a:r>
            <a:r>
              <a:rPr lang="en-IE" sz="2300" dirty="0" err="1"/>
              <a:t>Sosyal</a:t>
            </a:r>
            <a:r>
              <a:rPr lang="en-IE" sz="2300" dirty="0"/>
              <a:t> </a:t>
            </a:r>
            <a:r>
              <a:rPr lang="en-IE" sz="2300" dirty="0" err="1"/>
              <a:t>Girişimcilik</a:t>
            </a:r>
            <a:r>
              <a:rPr lang="en-IE" sz="2300" dirty="0"/>
              <a:t> </a:t>
            </a:r>
            <a:r>
              <a:rPr lang="en-IE" sz="2300" dirty="0" err="1"/>
              <a:t>Merkezi</a:t>
            </a:r>
            <a:r>
              <a:rPr lang="en-IE" sz="2300" dirty="0"/>
              <a:t>, </a:t>
            </a:r>
            <a:r>
              <a:rPr lang="en-IE" sz="2300" dirty="0" err="1"/>
              <a:t>acil</a:t>
            </a:r>
            <a:r>
              <a:rPr lang="en-IE" sz="2300" dirty="0"/>
              <a:t> </a:t>
            </a:r>
            <a:r>
              <a:rPr lang="en-IE" sz="2300" dirty="0" err="1"/>
              <a:t>sosyal</a:t>
            </a:r>
            <a:r>
              <a:rPr lang="en-IE" sz="2300" dirty="0"/>
              <a:t> </a:t>
            </a:r>
            <a:r>
              <a:rPr lang="en-IE" sz="2300" dirty="0" err="1"/>
              <a:t>ve</a:t>
            </a:r>
            <a:r>
              <a:rPr lang="en-IE" sz="2300" dirty="0"/>
              <a:t> </a:t>
            </a:r>
            <a:r>
              <a:rPr lang="en-IE" sz="2300" dirty="0" err="1"/>
              <a:t>çevresel</a:t>
            </a:r>
            <a:r>
              <a:rPr lang="en-IE" sz="2300" dirty="0"/>
              <a:t> </a:t>
            </a:r>
            <a:r>
              <a:rPr lang="en-IE" sz="2300" dirty="0" err="1"/>
              <a:t>zorluklar</a:t>
            </a:r>
            <a:r>
              <a:rPr lang="en-IE" sz="2300" dirty="0"/>
              <a:t> </a:t>
            </a:r>
            <a:r>
              <a:rPr lang="en-IE" sz="2300" dirty="0" err="1"/>
              <a:t>için</a:t>
            </a:r>
            <a:r>
              <a:rPr lang="en-IE" sz="2300" dirty="0"/>
              <a:t> </a:t>
            </a:r>
            <a:r>
              <a:rPr lang="en-IE" sz="2300" dirty="0" err="1"/>
              <a:t>girişimci</a:t>
            </a:r>
            <a:r>
              <a:rPr lang="en-IE" sz="2300" dirty="0"/>
              <a:t> </a:t>
            </a:r>
            <a:r>
              <a:rPr lang="en-IE" sz="2300" dirty="0" err="1"/>
              <a:t>çözümler</a:t>
            </a:r>
            <a:r>
              <a:rPr lang="en-IE" sz="2300" dirty="0"/>
              <a:t> </a:t>
            </a:r>
            <a:r>
              <a:rPr lang="en-IE" sz="2300" dirty="0" err="1"/>
              <a:t>arayan</a:t>
            </a:r>
            <a:r>
              <a:rPr lang="en-IE" sz="2300" dirty="0"/>
              <a:t> </a:t>
            </a:r>
            <a:r>
              <a:rPr lang="en-IE" sz="2300" dirty="0" err="1"/>
              <a:t>öğrencilere</a:t>
            </a:r>
            <a:r>
              <a:rPr lang="en-IE" sz="2300" dirty="0"/>
              <a:t> </a:t>
            </a:r>
            <a:r>
              <a:rPr lang="en-IE" sz="2300" dirty="0" err="1"/>
              <a:t>açık</a:t>
            </a:r>
            <a:r>
              <a:rPr lang="en-IE" sz="2300" dirty="0"/>
              <a:t> </a:t>
            </a:r>
            <a:r>
              <a:rPr lang="en-IE" sz="2300" dirty="0" err="1"/>
              <a:t>bir</a:t>
            </a:r>
            <a:r>
              <a:rPr lang="en-IE" sz="2300" dirty="0"/>
              <a:t> burs </a:t>
            </a:r>
            <a:r>
              <a:rPr lang="en-IE" sz="2300" dirty="0" err="1"/>
              <a:t>sunmaktadır</a:t>
            </a:r>
            <a:r>
              <a:rPr lang="en-IE" sz="2300" dirty="0"/>
              <a:t>. Tam </a:t>
            </a:r>
            <a:r>
              <a:rPr lang="en-IE" sz="2300" dirty="0" err="1"/>
              <a:t>finansman</a:t>
            </a:r>
            <a:r>
              <a:rPr lang="en-IE" sz="2300" dirty="0"/>
              <a:t> </a:t>
            </a:r>
            <a:r>
              <a:rPr lang="en-IE" sz="2300" dirty="0" err="1"/>
              <a:t>sağlayan</a:t>
            </a:r>
            <a:r>
              <a:rPr lang="en-IE" sz="2300" dirty="0"/>
              <a:t> Burs, </a:t>
            </a:r>
            <a:r>
              <a:rPr lang="en-IE" sz="2300" dirty="0" err="1"/>
              <a:t>inovasyon</a:t>
            </a:r>
            <a:r>
              <a:rPr lang="en-IE" sz="2300" dirty="0"/>
              <a:t> </a:t>
            </a:r>
            <a:r>
              <a:rPr lang="en-IE" sz="2300" dirty="0" err="1"/>
              <a:t>ve</a:t>
            </a:r>
            <a:r>
              <a:rPr lang="en-IE" sz="2300" dirty="0"/>
              <a:t> </a:t>
            </a:r>
            <a:r>
              <a:rPr lang="en-IE" sz="2300" dirty="0" err="1"/>
              <a:t>sistem</a:t>
            </a:r>
            <a:r>
              <a:rPr lang="en-IE" sz="2300" dirty="0"/>
              <a:t> </a:t>
            </a:r>
            <a:r>
              <a:rPr lang="en-IE" sz="2300" dirty="0" err="1"/>
              <a:t>değişikliği</a:t>
            </a:r>
            <a:r>
              <a:rPr lang="en-IE" sz="2300" dirty="0"/>
              <a:t> </a:t>
            </a:r>
            <a:r>
              <a:rPr lang="en-IE" sz="2300" dirty="0" err="1"/>
              <a:t>yoluyla</a:t>
            </a:r>
            <a:r>
              <a:rPr lang="en-IE" sz="2300" dirty="0"/>
              <a:t> </a:t>
            </a:r>
            <a:r>
              <a:rPr lang="en-IE" sz="2300" dirty="0" err="1"/>
              <a:t>dünyayı</a:t>
            </a:r>
            <a:r>
              <a:rPr lang="en-IE" sz="2300" dirty="0"/>
              <a:t> </a:t>
            </a:r>
            <a:r>
              <a:rPr lang="en-IE" sz="2300" dirty="0" err="1"/>
              <a:t>olumlu</a:t>
            </a:r>
            <a:r>
              <a:rPr lang="en-IE" sz="2300" dirty="0"/>
              <a:t> </a:t>
            </a:r>
            <a:r>
              <a:rPr lang="en-IE" sz="2300" dirty="0" err="1"/>
              <a:t>yönde</a:t>
            </a:r>
            <a:r>
              <a:rPr lang="en-IE" sz="2300" dirty="0"/>
              <a:t> </a:t>
            </a:r>
            <a:r>
              <a:rPr lang="en-IE" sz="2300" dirty="0" err="1"/>
              <a:t>etkileyen</a:t>
            </a:r>
            <a:r>
              <a:rPr lang="en-IE" sz="2300" dirty="0"/>
              <a:t> </a:t>
            </a:r>
            <a:r>
              <a:rPr lang="en-IE" sz="2300" dirty="0" err="1"/>
              <a:t>bir</a:t>
            </a:r>
            <a:r>
              <a:rPr lang="en-IE" sz="2300" dirty="0"/>
              <a:t> </a:t>
            </a:r>
            <a:r>
              <a:rPr lang="en-IE" sz="2300" dirty="0" err="1"/>
              <a:t>grup</a:t>
            </a:r>
            <a:r>
              <a:rPr lang="en-IE" sz="2300" dirty="0"/>
              <a:t> </a:t>
            </a:r>
            <a:r>
              <a:rPr lang="en-IE" sz="2300" dirty="0" err="1"/>
              <a:t>lider</a:t>
            </a:r>
            <a:r>
              <a:rPr lang="en-IE" sz="2300" dirty="0"/>
              <a:t> </a:t>
            </a:r>
            <a:r>
              <a:rPr lang="en-IE" sz="2300" dirty="0" err="1"/>
              <a:t>olan</a:t>
            </a:r>
            <a:r>
              <a:rPr lang="en-IE" sz="2300" dirty="0"/>
              <a:t> </a:t>
            </a:r>
            <a:r>
              <a:rPr lang="en-IE" sz="2300" dirty="0" err="1"/>
              <a:t>Skoll</a:t>
            </a:r>
            <a:r>
              <a:rPr lang="en-IE" sz="2300" dirty="0"/>
              <a:t> Scholar </a:t>
            </a:r>
            <a:r>
              <a:rPr lang="en-IE" sz="2300" dirty="0" err="1"/>
              <a:t>topluluğuna</a:t>
            </a:r>
            <a:r>
              <a:rPr lang="en-IE" sz="2300" dirty="0"/>
              <a:t> </a:t>
            </a:r>
            <a:r>
              <a:rPr lang="en-IE" sz="2300" dirty="0" err="1"/>
              <a:t>erişimin</a:t>
            </a:r>
            <a:r>
              <a:rPr lang="en-IE" sz="2300" dirty="0"/>
              <a:t> </a:t>
            </a:r>
            <a:r>
              <a:rPr lang="en-IE" sz="2300" dirty="0" err="1"/>
              <a:t>yanı</a:t>
            </a:r>
            <a:r>
              <a:rPr lang="en-IE" sz="2300" dirty="0"/>
              <a:t> </a:t>
            </a:r>
            <a:r>
              <a:rPr lang="en-IE" sz="2300" dirty="0" err="1"/>
              <a:t>sıra</a:t>
            </a:r>
            <a:r>
              <a:rPr lang="en-IE" sz="2300" dirty="0"/>
              <a:t> </a:t>
            </a:r>
            <a:r>
              <a:rPr lang="en-IE" sz="2300" dirty="0" err="1"/>
              <a:t>dünyaca</a:t>
            </a:r>
            <a:r>
              <a:rPr lang="en-IE" sz="2300" dirty="0"/>
              <a:t> </a:t>
            </a:r>
            <a:r>
              <a:rPr lang="en-IE" sz="2300" dirty="0" err="1"/>
              <a:t>ünlü</a:t>
            </a:r>
            <a:r>
              <a:rPr lang="en-IE" sz="2300" dirty="0"/>
              <a:t> </a:t>
            </a:r>
            <a:r>
              <a:rPr lang="en-IE" sz="2300" dirty="0" err="1"/>
              <a:t>girişimciler</a:t>
            </a:r>
            <a:r>
              <a:rPr lang="en-IE" sz="2300" dirty="0"/>
              <a:t>, </a:t>
            </a:r>
            <a:r>
              <a:rPr lang="en-IE" sz="2300" dirty="0" err="1"/>
              <a:t>düşünce</a:t>
            </a:r>
            <a:r>
              <a:rPr lang="en-IE" sz="2300" dirty="0"/>
              <a:t> </a:t>
            </a:r>
            <a:r>
              <a:rPr lang="en-IE" sz="2300" dirty="0" err="1"/>
              <a:t>liderleri</a:t>
            </a:r>
            <a:r>
              <a:rPr lang="en-IE" sz="2300" dirty="0"/>
              <a:t> </a:t>
            </a:r>
            <a:r>
              <a:rPr lang="en-IE" sz="2300" dirty="0" err="1"/>
              <a:t>ve</a:t>
            </a:r>
            <a:r>
              <a:rPr lang="en-IE" sz="2300" dirty="0"/>
              <a:t> </a:t>
            </a:r>
            <a:r>
              <a:rPr lang="en-IE" sz="2300" dirty="0" err="1"/>
              <a:t>yatırımcılarla</a:t>
            </a:r>
            <a:r>
              <a:rPr lang="en-IE" sz="2300" dirty="0"/>
              <a:t> </a:t>
            </a:r>
            <a:r>
              <a:rPr lang="en-IE" sz="2300" dirty="0" err="1"/>
              <a:t>tanışmak</a:t>
            </a:r>
            <a:r>
              <a:rPr lang="en-IE" sz="2300" dirty="0"/>
              <a:t> </a:t>
            </a:r>
            <a:r>
              <a:rPr lang="en-IE" sz="2300" dirty="0" err="1"/>
              <a:t>için</a:t>
            </a:r>
            <a:r>
              <a:rPr lang="en-IE" sz="2300" dirty="0"/>
              <a:t> </a:t>
            </a:r>
            <a:r>
              <a:rPr lang="en-IE" sz="2300" dirty="0" err="1"/>
              <a:t>özel</a:t>
            </a:r>
            <a:r>
              <a:rPr lang="en-IE" sz="2300" dirty="0"/>
              <a:t> </a:t>
            </a:r>
            <a:r>
              <a:rPr lang="en-IE" sz="2300" dirty="0" err="1"/>
              <a:t>fırsatlar</a:t>
            </a:r>
            <a:r>
              <a:rPr lang="en-IE" sz="2300" dirty="0"/>
              <a:t> </a:t>
            </a:r>
            <a:r>
              <a:rPr lang="en-IE" sz="2300" dirty="0" err="1"/>
              <a:t>sağlar</a:t>
            </a:r>
            <a:r>
              <a:rPr lang="en-IE" sz="2300" dirty="0"/>
              <a:t>.</a:t>
            </a:r>
            <a:endParaRPr lang="en-IE" sz="2300" dirty="0"/>
          </a:p>
        </p:txBody>
      </p:sp>
      <p:pic>
        <p:nvPicPr>
          <p:cNvPr id="9" name="Picture 8">
            <a:hlinkClick r:id="rId2"/>
            <a:extLst>
              <a:ext uri="{FF2B5EF4-FFF2-40B4-BE49-F238E27FC236}">
                <a16:creationId xmlns:a16="http://schemas.microsoft.com/office/drawing/2014/main" xmlns="" id="{B5455EBC-979B-4E53-BEF0-B6C52ECDC8A7}"/>
              </a:ext>
            </a:extLst>
          </p:cNvPr>
          <p:cNvPicPr>
            <a:picLocks noChangeAspect="1"/>
          </p:cNvPicPr>
          <p:nvPr/>
        </p:nvPicPr>
        <p:blipFill>
          <a:blip r:embed="rId3"/>
          <a:stretch>
            <a:fillRect/>
          </a:stretch>
        </p:blipFill>
        <p:spPr>
          <a:xfrm>
            <a:off x="1270861" y="2236206"/>
            <a:ext cx="5260248" cy="2981866"/>
          </a:xfrm>
          <a:prstGeom prst="rect">
            <a:avLst/>
          </a:prstGeom>
        </p:spPr>
      </p:pic>
      <p:sp>
        <p:nvSpPr>
          <p:cNvPr id="10" name="Text Placeholder 6">
            <a:extLst>
              <a:ext uri="{FF2B5EF4-FFF2-40B4-BE49-F238E27FC236}">
                <a16:creationId xmlns:a16="http://schemas.microsoft.com/office/drawing/2014/main" xmlns="" id="{BCA83B1F-CDF3-404C-87C7-5A69AADFB700}"/>
              </a:ext>
            </a:extLst>
          </p:cNvPr>
          <p:cNvSpPr txBox="1">
            <a:spLocks/>
          </p:cNvSpPr>
          <p:nvPr/>
        </p:nvSpPr>
        <p:spPr>
          <a:xfrm>
            <a:off x="85610" y="212980"/>
            <a:ext cx="8111904"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tr-TR" b="1" i="1" dirty="0" smtClean="0">
                <a:solidFill>
                  <a:schemeClr val="bg1"/>
                </a:solidFill>
              </a:rPr>
              <a:t>Skoll </a:t>
            </a:r>
            <a:r>
              <a:rPr lang="tr-TR" b="1" i="1" dirty="0">
                <a:solidFill>
                  <a:schemeClr val="bg1"/>
                </a:solidFill>
              </a:rPr>
              <a:t>Center, Tam Burslu Öğrenciler</a:t>
            </a:r>
            <a:endParaRPr lang="en-IE" b="1" i="1" dirty="0">
              <a:solidFill>
                <a:schemeClr val="bg1"/>
              </a:solidFill>
            </a:endParaRPr>
          </a:p>
          <a:p>
            <a:pPr marL="0" indent="0">
              <a:spcBef>
                <a:spcPts val="0"/>
              </a:spcBef>
              <a:buNone/>
            </a:pPr>
            <a:endParaRPr lang="en-IE" sz="3600" dirty="0">
              <a:solidFill>
                <a:schemeClr val="bg1"/>
              </a:solidFill>
              <a:latin typeface="Cooper Black" panose="0208090404030B020404" pitchFamily="18" charset="0"/>
            </a:endParaRPr>
          </a:p>
        </p:txBody>
      </p:sp>
    </p:spTree>
    <p:extLst>
      <p:ext uri="{BB962C8B-B14F-4D97-AF65-F5344CB8AC3E}">
        <p14:creationId xmlns:p14="http://schemas.microsoft.com/office/powerpoint/2010/main" val="34637888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189DA13A-2BCC-BE43-B139-5C2B5BAB0A86}"/>
              </a:ext>
            </a:extLst>
          </p:cNvPr>
          <p:cNvSpPr>
            <a:spLocks noGrp="1"/>
          </p:cNvSpPr>
          <p:nvPr>
            <p:ph type="body" sz="quarter" idx="13"/>
          </p:nvPr>
        </p:nvSpPr>
        <p:spPr>
          <a:xfrm rot="16200000">
            <a:off x="8474437" y="2704464"/>
            <a:ext cx="6038940" cy="1327603"/>
          </a:xfrm>
        </p:spPr>
        <p:txBody>
          <a:bodyPr/>
          <a:lstStyle/>
          <a:p>
            <a:r>
              <a:rPr lang="en-US" dirty="0" err="1" smtClean="0"/>
              <a:t>Genel</a:t>
            </a:r>
            <a:r>
              <a:rPr lang="en-US" dirty="0" smtClean="0"/>
              <a:t> </a:t>
            </a:r>
            <a:r>
              <a:rPr lang="en-US" dirty="0" err="1"/>
              <a:t>bakış</a:t>
            </a:r>
            <a:endParaRPr lang="en-US" dirty="0"/>
          </a:p>
        </p:txBody>
      </p:sp>
      <p:sp>
        <p:nvSpPr>
          <p:cNvPr id="7" name="Text Placeholder 6">
            <a:extLst>
              <a:ext uri="{FF2B5EF4-FFF2-40B4-BE49-F238E27FC236}">
                <a16:creationId xmlns:a16="http://schemas.microsoft.com/office/drawing/2014/main" xmlns="" id="{F7576F89-9314-4F42-9AAD-46FB8439A4FF}"/>
              </a:ext>
            </a:extLst>
          </p:cNvPr>
          <p:cNvSpPr>
            <a:spLocks noGrp="1"/>
          </p:cNvSpPr>
          <p:nvPr>
            <p:ph type="body" sz="quarter" idx="14"/>
          </p:nvPr>
        </p:nvSpPr>
        <p:spPr>
          <a:xfrm>
            <a:off x="357175" y="1046150"/>
            <a:ext cx="5153288" cy="5657941"/>
          </a:xfrm>
          <a:solidFill>
            <a:schemeClr val="bg1"/>
          </a:solidFill>
        </p:spPr>
        <p:txBody>
          <a:bodyPr/>
          <a:lstStyle/>
          <a:p>
            <a:pPr algn="ctr"/>
            <a:r>
              <a:rPr lang="en-US" b="1" dirty="0" err="1" smtClean="0">
                <a:solidFill>
                  <a:srgbClr val="42B0C2"/>
                </a:solidFill>
                <a:latin typeface="Calibri" panose="020F0502020204030204" pitchFamily="34" charset="0"/>
              </a:rPr>
              <a:t>Dijital</a:t>
            </a:r>
            <a:r>
              <a:rPr lang="en-US" b="1" dirty="0" smtClean="0">
                <a:solidFill>
                  <a:srgbClr val="42B0C2"/>
                </a:solidFill>
                <a:latin typeface="Calibri" panose="020F0502020204030204" pitchFamily="34" charset="0"/>
              </a:rPr>
              <a:t> </a:t>
            </a:r>
            <a:r>
              <a:rPr lang="en-US" b="1" dirty="0" err="1">
                <a:solidFill>
                  <a:srgbClr val="42B0C2"/>
                </a:solidFill>
                <a:latin typeface="Calibri" panose="020F0502020204030204" pitchFamily="34" charset="0"/>
              </a:rPr>
              <a:t>sosyal</a:t>
            </a:r>
            <a:r>
              <a:rPr lang="en-US" b="1" dirty="0">
                <a:solidFill>
                  <a:srgbClr val="42B0C2"/>
                </a:solidFill>
                <a:latin typeface="Calibri" panose="020F0502020204030204" pitchFamily="34" charset="0"/>
              </a:rPr>
              <a:t> </a:t>
            </a:r>
            <a:r>
              <a:rPr lang="en-US" b="1" dirty="0" err="1">
                <a:solidFill>
                  <a:srgbClr val="42B0C2"/>
                </a:solidFill>
                <a:latin typeface="Calibri" panose="020F0502020204030204" pitchFamily="34" charset="0"/>
              </a:rPr>
              <a:t>inovasyon</a:t>
            </a:r>
            <a:r>
              <a:rPr lang="en-US" b="1" dirty="0">
                <a:solidFill>
                  <a:srgbClr val="42B0C2"/>
                </a:solidFill>
                <a:latin typeface="Calibri" panose="020F0502020204030204" pitchFamily="34" charset="0"/>
              </a:rPr>
              <a:t> </a:t>
            </a:r>
            <a:r>
              <a:rPr lang="en-US" b="1" dirty="0" err="1">
                <a:solidFill>
                  <a:srgbClr val="42B0C2"/>
                </a:solidFill>
                <a:latin typeface="Calibri" panose="020F0502020204030204" pitchFamily="34" charset="0"/>
              </a:rPr>
              <a:t>projenizin</a:t>
            </a:r>
            <a:r>
              <a:rPr lang="en-US" b="1" dirty="0">
                <a:solidFill>
                  <a:srgbClr val="42B0C2"/>
                </a:solidFill>
                <a:latin typeface="Calibri" panose="020F0502020204030204" pitchFamily="34" charset="0"/>
              </a:rPr>
              <a:t> </a:t>
            </a:r>
            <a:r>
              <a:rPr lang="en-US" b="1" dirty="0" err="1">
                <a:solidFill>
                  <a:srgbClr val="42B0C2"/>
                </a:solidFill>
                <a:latin typeface="Calibri" panose="020F0502020204030204" pitchFamily="34" charset="0"/>
              </a:rPr>
              <a:t>etkisini</a:t>
            </a:r>
            <a:r>
              <a:rPr lang="en-US" b="1" dirty="0">
                <a:solidFill>
                  <a:srgbClr val="42B0C2"/>
                </a:solidFill>
                <a:latin typeface="Calibri" panose="020F0502020204030204" pitchFamily="34" charset="0"/>
              </a:rPr>
              <a:t> en </a:t>
            </a:r>
            <a:r>
              <a:rPr lang="en-US" b="1" dirty="0" err="1">
                <a:solidFill>
                  <a:srgbClr val="42B0C2"/>
                </a:solidFill>
                <a:latin typeface="Calibri" panose="020F0502020204030204" pitchFamily="34" charset="0"/>
              </a:rPr>
              <a:t>üst</a:t>
            </a:r>
            <a:r>
              <a:rPr lang="en-US" b="1" dirty="0">
                <a:solidFill>
                  <a:srgbClr val="42B0C2"/>
                </a:solidFill>
                <a:latin typeface="Calibri" panose="020F0502020204030204" pitchFamily="34" charset="0"/>
              </a:rPr>
              <a:t> </a:t>
            </a:r>
            <a:r>
              <a:rPr lang="en-US" b="1" dirty="0" err="1">
                <a:solidFill>
                  <a:srgbClr val="42B0C2"/>
                </a:solidFill>
                <a:latin typeface="Calibri" panose="020F0502020204030204" pitchFamily="34" charset="0"/>
              </a:rPr>
              <a:t>düzeye</a:t>
            </a:r>
            <a:r>
              <a:rPr lang="en-US" b="1" dirty="0">
                <a:solidFill>
                  <a:srgbClr val="42B0C2"/>
                </a:solidFill>
                <a:latin typeface="Calibri" panose="020F0502020204030204" pitchFamily="34" charset="0"/>
              </a:rPr>
              <a:t> </a:t>
            </a:r>
            <a:r>
              <a:rPr lang="en-US" b="1" dirty="0" err="1">
                <a:solidFill>
                  <a:srgbClr val="42B0C2"/>
                </a:solidFill>
                <a:latin typeface="Calibri" panose="020F0502020204030204" pitchFamily="34" charset="0"/>
              </a:rPr>
              <a:t>çıkarmak</a:t>
            </a:r>
            <a:r>
              <a:rPr lang="en-US" b="1" dirty="0">
                <a:solidFill>
                  <a:srgbClr val="42B0C2"/>
                </a:solidFill>
                <a:latin typeface="Calibri" panose="020F0502020204030204" pitchFamily="34" charset="0"/>
              </a:rPr>
              <a:t> </a:t>
            </a:r>
            <a:r>
              <a:rPr lang="en-US" b="1" dirty="0" err="1">
                <a:solidFill>
                  <a:srgbClr val="42B0C2"/>
                </a:solidFill>
                <a:latin typeface="Calibri" panose="020F0502020204030204" pitchFamily="34" charset="0"/>
              </a:rPr>
              <a:t>ve</a:t>
            </a:r>
            <a:r>
              <a:rPr lang="en-US" b="1" dirty="0">
                <a:solidFill>
                  <a:srgbClr val="42B0C2"/>
                </a:solidFill>
                <a:latin typeface="Calibri" panose="020F0502020204030204" pitchFamily="34" charset="0"/>
              </a:rPr>
              <a:t> </a:t>
            </a:r>
            <a:r>
              <a:rPr lang="en-US" b="1" dirty="0" err="1">
                <a:solidFill>
                  <a:srgbClr val="42B0C2"/>
                </a:solidFill>
                <a:latin typeface="Calibri" panose="020F0502020204030204" pitchFamily="34" charset="0"/>
              </a:rPr>
              <a:t>onu</a:t>
            </a:r>
            <a:r>
              <a:rPr lang="en-US" b="1" dirty="0">
                <a:solidFill>
                  <a:srgbClr val="42B0C2"/>
                </a:solidFill>
                <a:latin typeface="Calibri" panose="020F0502020204030204" pitchFamily="34" charset="0"/>
              </a:rPr>
              <a:t> </a:t>
            </a:r>
            <a:r>
              <a:rPr lang="en-US" b="1" dirty="0" err="1">
                <a:solidFill>
                  <a:srgbClr val="42B0C2"/>
                </a:solidFill>
                <a:latin typeface="Calibri" panose="020F0502020204030204" pitchFamily="34" charset="0"/>
              </a:rPr>
              <a:t>ileriye</a:t>
            </a:r>
            <a:r>
              <a:rPr lang="en-US" b="1" dirty="0">
                <a:solidFill>
                  <a:srgbClr val="42B0C2"/>
                </a:solidFill>
                <a:latin typeface="Calibri" panose="020F0502020204030204" pitchFamily="34" charset="0"/>
              </a:rPr>
              <a:t> </a:t>
            </a:r>
            <a:r>
              <a:rPr lang="en-US" b="1" dirty="0" err="1">
                <a:solidFill>
                  <a:srgbClr val="42B0C2"/>
                </a:solidFill>
                <a:latin typeface="Calibri" panose="020F0502020204030204" pitchFamily="34" charset="0"/>
              </a:rPr>
              <a:t>taşımak</a:t>
            </a:r>
            <a:r>
              <a:rPr lang="en-US" b="1" dirty="0">
                <a:solidFill>
                  <a:srgbClr val="42B0C2"/>
                </a:solidFill>
                <a:latin typeface="Calibri" panose="020F0502020204030204" pitchFamily="34" charset="0"/>
              </a:rPr>
              <a:t> </a:t>
            </a:r>
            <a:r>
              <a:rPr lang="en-US" b="1" dirty="0" err="1">
                <a:solidFill>
                  <a:srgbClr val="42B0C2"/>
                </a:solidFill>
                <a:latin typeface="Calibri" panose="020F0502020204030204" pitchFamily="34" charset="0"/>
              </a:rPr>
              <a:t>için</a:t>
            </a:r>
            <a:r>
              <a:rPr lang="en-US" b="1" dirty="0">
                <a:solidFill>
                  <a:srgbClr val="42B0C2"/>
                </a:solidFill>
                <a:latin typeface="Calibri" panose="020F0502020204030204" pitchFamily="34" charset="0"/>
              </a:rPr>
              <a:t> </a:t>
            </a:r>
            <a:r>
              <a:rPr lang="en-US" b="1" dirty="0" err="1">
                <a:solidFill>
                  <a:srgbClr val="42B0C2"/>
                </a:solidFill>
                <a:latin typeface="Calibri" panose="020F0502020204030204" pitchFamily="34" charset="0"/>
              </a:rPr>
              <a:t>neye</a:t>
            </a:r>
            <a:r>
              <a:rPr lang="en-US" b="1" dirty="0">
                <a:solidFill>
                  <a:srgbClr val="42B0C2"/>
                </a:solidFill>
                <a:latin typeface="Calibri" panose="020F0502020204030204" pitchFamily="34" charset="0"/>
              </a:rPr>
              <a:t> </a:t>
            </a:r>
            <a:r>
              <a:rPr lang="en-US" b="1" dirty="0" err="1">
                <a:solidFill>
                  <a:srgbClr val="42B0C2"/>
                </a:solidFill>
                <a:latin typeface="Calibri" panose="020F0502020204030204" pitchFamily="34" charset="0"/>
              </a:rPr>
              <a:t>ihtiyacınız</a:t>
            </a:r>
            <a:r>
              <a:rPr lang="en-US" b="1" dirty="0">
                <a:solidFill>
                  <a:srgbClr val="42B0C2"/>
                </a:solidFill>
                <a:latin typeface="Calibri" panose="020F0502020204030204" pitchFamily="34" charset="0"/>
              </a:rPr>
              <a:t> </a:t>
            </a:r>
            <a:r>
              <a:rPr lang="en-US" b="1" dirty="0" err="1">
                <a:solidFill>
                  <a:srgbClr val="42B0C2"/>
                </a:solidFill>
                <a:latin typeface="Calibri" panose="020F0502020204030204" pitchFamily="34" charset="0"/>
              </a:rPr>
              <a:t>var</a:t>
            </a:r>
            <a:r>
              <a:rPr lang="en-US" b="1" dirty="0">
                <a:solidFill>
                  <a:srgbClr val="42B0C2"/>
                </a:solidFill>
                <a:latin typeface="Calibri" panose="020F0502020204030204" pitchFamily="34" charset="0"/>
              </a:rPr>
              <a:t>!</a:t>
            </a:r>
          </a:p>
          <a:p>
            <a:pPr marL="457200" indent="-457200">
              <a:buFont typeface="+mj-lt"/>
              <a:buAutoNum type="arabicPeriod"/>
            </a:pPr>
            <a:r>
              <a:rPr lang="en-GB" sz="1800" b="1" dirty="0" err="1" smtClean="0">
                <a:solidFill>
                  <a:srgbClr val="6D3A93"/>
                </a:solidFill>
                <a:latin typeface="Segoe UI" panose="020B0502040204020203" pitchFamily="34" charset="0"/>
              </a:rPr>
              <a:t>Dijital</a:t>
            </a:r>
            <a:r>
              <a:rPr lang="en-GB" sz="1800" b="1" dirty="0" smtClean="0">
                <a:solidFill>
                  <a:srgbClr val="6D3A93"/>
                </a:solidFill>
                <a:latin typeface="Segoe UI" panose="020B0502040204020203" pitchFamily="34" charset="0"/>
              </a:rPr>
              <a:t> </a:t>
            </a:r>
            <a:r>
              <a:rPr lang="en-GB" sz="1800" b="1" dirty="0" err="1">
                <a:solidFill>
                  <a:srgbClr val="6D3A93"/>
                </a:solidFill>
                <a:latin typeface="Segoe UI" panose="020B0502040204020203" pitchFamily="34" charset="0"/>
              </a:rPr>
              <a:t>bir</a:t>
            </a:r>
            <a:r>
              <a:rPr lang="en-GB" sz="1800" b="1" dirty="0">
                <a:solidFill>
                  <a:srgbClr val="6D3A93"/>
                </a:solidFill>
                <a:latin typeface="Segoe UI" panose="020B0502040204020203" pitchFamily="34" charset="0"/>
              </a:rPr>
              <a:t> </a:t>
            </a:r>
            <a:r>
              <a:rPr lang="en-GB" sz="1800" b="1" dirty="0" err="1">
                <a:solidFill>
                  <a:srgbClr val="6D3A93"/>
                </a:solidFill>
                <a:latin typeface="Segoe UI" panose="020B0502040204020203" pitchFamily="34" charset="0"/>
              </a:rPr>
              <a:t>sosyal</a:t>
            </a:r>
            <a:r>
              <a:rPr lang="en-GB" sz="1800" b="1" dirty="0">
                <a:solidFill>
                  <a:srgbClr val="6D3A93"/>
                </a:solidFill>
                <a:latin typeface="Segoe UI" panose="020B0502040204020203" pitchFamily="34" charset="0"/>
              </a:rPr>
              <a:t> </a:t>
            </a:r>
            <a:r>
              <a:rPr lang="en-GB" sz="1800" b="1" dirty="0" err="1">
                <a:solidFill>
                  <a:srgbClr val="6D3A93"/>
                </a:solidFill>
                <a:latin typeface="Segoe UI" panose="020B0502040204020203" pitchFamily="34" charset="0"/>
              </a:rPr>
              <a:t>inovasyon</a:t>
            </a:r>
            <a:r>
              <a:rPr lang="en-GB" sz="1800" b="1" dirty="0">
                <a:solidFill>
                  <a:srgbClr val="6D3A93"/>
                </a:solidFill>
                <a:latin typeface="Segoe UI" panose="020B0502040204020203" pitchFamily="34" charset="0"/>
              </a:rPr>
              <a:t> </a:t>
            </a:r>
            <a:r>
              <a:rPr lang="en-GB" sz="1800" b="1" dirty="0" err="1">
                <a:solidFill>
                  <a:srgbClr val="6D3A93"/>
                </a:solidFill>
                <a:latin typeface="Segoe UI" panose="020B0502040204020203" pitchFamily="34" charset="0"/>
              </a:rPr>
              <a:t>projesi</a:t>
            </a:r>
            <a:r>
              <a:rPr lang="en-GB" sz="1800" b="1" dirty="0">
                <a:solidFill>
                  <a:srgbClr val="6D3A93"/>
                </a:solidFill>
                <a:latin typeface="Segoe UI" panose="020B0502040204020203" pitchFamily="34" charset="0"/>
              </a:rPr>
              <a:t> </a:t>
            </a:r>
            <a:r>
              <a:rPr lang="en-GB" sz="1800" b="1" dirty="0" err="1">
                <a:solidFill>
                  <a:srgbClr val="6D3A93"/>
                </a:solidFill>
                <a:latin typeface="Segoe UI" panose="020B0502040204020203" pitchFamily="34" charset="0"/>
              </a:rPr>
              <a:t>veya</a:t>
            </a:r>
            <a:r>
              <a:rPr lang="en-GB" sz="1800" b="1" dirty="0">
                <a:solidFill>
                  <a:srgbClr val="6D3A93"/>
                </a:solidFill>
                <a:latin typeface="Segoe UI" panose="020B0502040204020203" pitchFamily="34" charset="0"/>
              </a:rPr>
              <a:t> </a:t>
            </a:r>
            <a:r>
              <a:rPr lang="en-GB" sz="1800" b="1" dirty="0" err="1">
                <a:solidFill>
                  <a:srgbClr val="6D3A93"/>
                </a:solidFill>
                <a:latin typeface="Segoe UI" panose="020B0502040204020203" pitchFamily="34" charset="0"/>
              </a:rPr>
              <a:t>işi</a:t>
            </a:r>
            <a:r>
              <a:rPr lang="en-GB" sz="1800" b="1" dirty="0">
                <a:solidFill>
                  <a:srgbClr val="6D3A93"/>
                </a:solidFill>
                <a:latin typeface="Segoe UI" panose="020B0502040204020203" pitchFamily="34" charset="0"/>
              </a:rPr>
              <a:t> </a:t>
            </a:r>
            <a:r>
              <a:rPr lang="en-GB" sz="1800" b="1" dirty="0" err="1">
                <a:solidFill>
                  <a:srgbClr val="6D3A93"/>
                </a:solidFill>
                <a:latin typeface="Segoe UI" panose="020B0502040204020203" pitchFamily="34" charset="0"/>
              </a:rPr>
              <a:t>nasıl</a:t>
            </a:r>
            <a:r>
              <a:rPr lang="en-GB" sz="1800" b="1" dirty="0">
                <a:solidFill>
                  <a:srgbClr val="6D3A93"/>
                </a:solidFill>
                <a:latin typeface="Segoe UI" panose="020B0502040204020203" pitchFamily="34" charset="0"/>
              </a:rPr>
              <a:t> </a:t>
            </a:r>
            <a:r>
              <a:rPr lang="en-GB" sz="1800" b="1" dirty="0" err="1">
                <a:solidFill>
                  <a:srgbClr val="6D3A93"/>
                </a:solidFill>
                <a:latin typeface="Segoe UI" panose="020B0502040204020203" pitchFamily="34" charset="0"/>
              </a:rPr>
              <a:t>kurulur</a:t>
            </a:r>
            <a:r>
              <a:rPr lang="en-GB" sz="1800" b="1" dirty="0">
                <a:solidFill>
                  <a:srgbClr val="6D3A93"/>
                </a:solidFill>
                <a:latin typeface="Segoe UI" panose="020B0502040204020203" pitchFamily="34" charset="0"/>
              </a:rPr>
              <a:t>?</a:t>
            </a:r>
            <a:endParaRPr lang="en-GB" sz="1800" b="1" dirty="0">
              <a:solidFill>
                <a:srgbClr val="6D3A93"/>
              </a:solidFill>
              <a:effectLst/>
              <a:latin typeface="Segoe UI" panose="020B0502040204020203" pitchFamily="34" charset="0"/>
            </a:endParaRPr>
          </a:p>
          <a:p>
            <a:pPr lvl="1" algn="l"/>
            <a:r>
              <a:rPr lang="en-GB" sz="2000" dirty="0" smtClean="0">
                <a:solidFill>
                  <a:schemeClr val="tx1">
                    <a:lumMod val="75000"/>
                    <a:lumOff val="25000"/>
                  </a:schemeClr>
                </a:solidFill>
                <a:latin typeface="Calibri" panose="020F0502020204030204" pitchFamily="34" charset="0"/>
              </a:rPr>
              <a:t>Bu </a:t>
            </a:r>
            <a:r>
              <a:rPr lang="en-GB" sz="2000" dirty="0" err="1">
                <a:solidFill>
                  <a:schemeClr val="tx1">
                    <a:lumMod val="75000"/>
                    <a:lumOff val="25000"/>
                  </a:schemeClr>
                </a:solidFill>
                <a:latin typeface="Calibri" panose="020F0502020204030204" pitchFamily="34" charset="0"/>
              </a:rPr>
              <a:t>bölümde</a:t>
            </a:r>
            <a:r>
              <a:rPr lang="en-GB" sz="2000" dirty="0">
                <a:solidFill>
                  <a:schemeClr val="tx1">
                    <a:lumMod val="75000"/>
                    <a:lumOff val="25000"/>
                  </a:schemeClr>
                </a:solidFill>
                <a:latin typeface="Calibri" panose="020F0502020204030204" pitchFamily="34" charset="0"/>
              </a:rPr>
              <a:t>, ilk </a:t>
            </a:r>
            <a:r>
              <a:rPr lang="en-GB" sz="2000" dirty="0" err="1">
                <a:solidFill>
                  <a:schemeClr val="tx1">
                    <a:lumMod val="75000"/>
                    <a:lumOff val="25000"/>
                  </a:schemeClr>
                </a:solidFill>
                <a:latin typeface="Calibri" panose="020F0502020204030204" pitchFamily="34" charset="0"/>
              </a:rPr>
              <a:t>olarak</a:t>
            </a:r>
            <a:r>
              <a:rPr lang="en-GB" sz="2000" dirty="0">
                <a:solidFill>
                  <a:schemeClr val="tx1">
                    <a:lumMod val="75000"/>
                    <a:lumOff val="25000"/>
                  </a:schemeClr>
                </a:solidFill>
                <a:latin typeface="Calibri" panose="020F0502020204030204" pitchFamily="34" charset="0"/>
              </a:rPr>
              <a:t> en </a:t>
            </a:r>
            <a:r>
              <a:rPr lang="en-GB" sz="2000" dirty="0" err="1">
                <a:solidFill>
                  <a:schemeClr val="tx1">
                    <a:lumMod val="75000"/>
                    <a:lumOff val="25000"/>
                  </a:schemeClr>
                </a:solidFill>
                <a:latin typeface="Calibri" panose="020F0502020204030204" pitchFamily="34" charset="0"/>
              </a:rPr>
              <a:t>önemli</a:t>
            </a:r>
            <a:r>
              <a:rPr lang="en-GB" sz="2000" dirty="0">
                <a:solidFill>
                  <a:schemeClr val="tx1">
                    <a:lumMod val="75000"/>
                    <a:lumOff val="25000"/>
                  </a:schemeClr>
                </a:solidFill>
                <a:latin typeface="Calibri" panose="020F0502020204030204" pitchFamily="34" charset="0"/>
              </a:rPr>
              <a:t> </a:t>
            </a:r>
            <a:r>
              <a:rPr lang="en-GB" sz="2000" dirty="0" err="1">
                <a:solidFill>
                  <a:schemeClr val="tx1">
                    <a:lumMod val="75000"/>
                    <a:lumOff val="25000"/>
                  </a:schemeClr>
                </a:solidFill>
                <a:latin typeface="Calibri" panose="020F0502020204030204" pitchFamily="34" charset="0"/>
              </a:rPr>
              <a:t>kararlardan</a:t>
            </a:r>
            <a:r>
              <a:rPr lang="en-GB" sz="2000" dirty="0">
                <a:solidFill>
                  <a:schemeClr val="tx1">
                    <a:lumMod val="75000"/>
                    <a:lumOff val="25000"/>
                  </a:schemeClr>
                </a:solidFill>
                <a:latin typeface="Calibri" panose="020F0502020204030204" pitchFamily="34" charset="0"/>
              </a:rPr>
              <a:t> </a:t>
            </a:r>
            <a:r>
              <a:rPr lang="en-GB" sz="2000" dirty="0" err="1">
                <a:solidFill>
                  <a:schemeClr val="tx1">
                    <a:lumMod val="75000"/>
                    <a:lumOff val="25000"/>
                  </a:schemeClr>
                </a:solidFill>
                <a:latin typeface="Calibri" panose="020F0502020204030204" pitchFamily="34" charset="0"/>
              </a:rPr>
              <a:t>başlayarak</a:t>
            </a:r>
            <a:r>
              <a:rPr lang="en-GB" sz="2000" dirty="0">
                <a:solidFill>
                  <a:schemeClr val="tx1">
                    <a:lumMod val="75000"/>
                    <a:lumOff val="25000"/>
                  </a:schemeClr>
                </a:solidFill>
                <a:latin typeface="Calibri" panose="020F0502020204030204" pitchFamily="34" charset="0"/>
              </a:rPr>
              <a:t> </a:t>
            </a:r>
            <a:r>
              <a:rPr lang="en-GB" sz="2000" dirty="0" err="1">
                <a:solidFill>
                  <a:schemeClr val="tx1">
                    <a:lumMod val="75000"/>
                    <a:lumOff val="25000"/>
                  </a:schemeClr>
                </a:solidFill>
                <a:latin typeface="Calibri" panose="020F0502020204030204" pitchFamily="34" charset="0"/>
              </a:rPr>
              <a:t>ve</a:t>
            </a:r>
            <a:r>
              <a:rPr lang="en-GB" sz="2000" dirty="0">
                <a:solidFill>
                  <a:schemeClr val="tx1">
                    <a:lumMod val="75000"/>
                    <a:lumOff val="25000"/>
                  </a:schemeClr>
                </a:solidFill>
                <a:latin typeface="Calibri" panose="020F0502020204030204" pitchFamily="34" charset="0"/>
              </a:rPr>
              <a:t> </a:t>
            </a:r>
            <a:r>
              <a:rPr lang="en-GB" sz="2000" dirty="0" err="1">
                <a:solidFill>
                  <a:schemeClr val="tx1">
                    <a:lumMod val="75000"/>
                    <a:lumOff val="25000"/>
                  </a:schemeClr>
                </a:solidFill>
                <a:latin typeface="Calibri" panose="020F0502020204030204" pitchFamily="34" charset="0"/>
              </a:rPr>
              <a:t>sizi</a:t>
            </a:r>
            <a:r>
              <a:rPr lang="en-GB" sz="2000" dirty="0">
                <a:solidFill>
                  <a:schemeClr val="tx1">
                    <a:lumMod val="75000"/>
                    <a:lumOff val="25000"/>
                  </a:schemeClr>
                </a:solidFill>
                <a:latin typeface="Calibri" panose="020F0502020204030204" pitchFamily="34" charset="0"/>
              </a:rPr>
              <a:t> ilk </a:t>
            </a:r>
            <a:r>
              <a:rPr lang="en-GB" sz="2000" dirty="0" err="1">
                <a:solidFill>
                  <a:schemeClr val="tx1">
                    <a:lumMod val="75000"/>
                    <a:lumOff val="25000"/>
                  </a:schemeClr>
                </a:solidFill>
                <a:latin typeface="Calibri" panose="020F0502020204030204" pitchFamily="34" charset="0"/>
              </a:rPr>
              <a:t>iş</a:t>
            </a:r>
            <a:r>
              <a:rPr lang="en-GB" sz="2000" dirty="0">
                <a:solidFill>
                  <a:schemeClr val="tx1">
                    <a:lumMod val="75000"/>
                    <a:lumOff val="25000"/>
                  </a:schemeClr>
                </a:solidFill>
                <a:latin typeface="Calibri" panose="020F0502020204030204" pitchFamily="34" charset="0"/>
              </a:rPr>
              <a:t> </a:t>
            </a:r>
            <a:r>
              <a:rPr lang="en-GB" sz="2000" dirty="0" err="1">
                <a:solidFill>
                  <a:schemeClr val="tx1">
                    <a:lumMod val="75000"/>
                    <a:lumOff val="25000"/>
                  </a:schemeClr>
                </a:solidFill>
                <a:latin typeface="Calibri" panose="020F0502020204030204" pitchFamily="34" charset="0"/>
              </a:rPr>
              <a:t>toplantınıza</a:t>
            </a:r>
            <a:r>
              <a:rPr lang="en-GB" sz="2000" dirty="0">
                <a:solidFill>
                  <a:schemeClr val="tx1">
                    <a:lumMod val="75000"/>
                    <a:lumOff val="25000"/>
                  </a:schemeClr>
                </a:solidFill>
                <a:latin typeface="Calibri" panose="020F0502020204030204" pitchFamily="34" charset="0"/>
              </a:rPr>
              <a:t> - </a:t>
            </a:r>
            <a:r>
              <a:rPr lang="en-GB" sz="2000" dirty="0" err="1">
                <a:solidFill>
                  <a:schemeClr val="tx1">
                    <a:lumMod val="75000"/>
                    <a:lumOff val="25000"/>
                  </a:schemeClr>
                </a:solidFill>
                <a:latin typeface="Calibri" panose="020F0502020204030204" pitchFamily="34" charset="0"/>
              </a:rPr>
              <a:t>yerel</a:t>
            </a:r>
            <a:r>
              <a:rPr lang="en-GB" sz="2000" dirty="0">
                <a:solidFill>
                  <a:schemeClr val="tx1">
                    <a:lumMod val="75000"/>
                    <a:lumOff val="25000"/>
                  </a:schemeClr>
                </a:solidFill>
                <a:latin typeface="Calibri" panose="020F0502020204030204" pitchFamily="34" charset="0"/>
              </a:rPr>
              <a:t> </a:t>
            </a:r>
            <a:r>
              <a:rPr lang="en-GB" sz="2000" dirty="0" err="1">
                <a:solidFill>
                  <a:schemeClr val="tx1">
                    <a:lumMod val="75000"/>
                    <a:lumOff val="25000"/>
                  </a:schemeClr>
                </a:solidFill>
                <a:latin typeface="Calibri" panose="020F0502020204030204" pitchFamily="34" charset="0"/>
              </a:rPr>
              <a:t>girişim</a:t>
            </a:r>
            <a:r>
              <a:rPr lang="en-GB" sz="2000" dirty="0">
                <a:solidFill>
                  <a:schemeClr val="tx1">
                    <a:lumMod val="75000"/>
                    <a:lumOff val="25000"/>
                  </a:schemeClr>
                </a:solidFill>
                <a:latin typeface="Calibri" panose="020F0502020204030204" pitchFamily="34" charset="0"/>
              </a:rPr>
              <a:t> </a:t>
            </a:r>
            <a:r>
              <a:rPr lang="en-GB" sz="2000" dirty="0" err="1">
                <a:solidFill>
                  <a:schemeClr val="tx1">
                    <a:lumMod val="75000"/>
                    <a:lumOff val="25000"/>
                  </a:schemeClr>
                </a:solidFill>
                <a:latin typeface="Calibri" panose="020F0502020204030204" pitchFamily="34" charset="0"/>
              </a:rPr>
              <a:t>kurulunuzla</a:t>
            </a:r>
            <a:r>
              <a:rPr lang="en-GB" sz="2000" dirty="0">
                <a:solidFill>
                  <a:schemeClr val="tx1">
                    <a:lumMod val="75000"/>
                    <a:lumOff val="25000"/>
                  </a:schemeClr>
                </a:solidFill>
                <a:latin typeface="Calibri" panose="020F0502020204030204" pitchFamily="34" charset="0"/>
              </a:rPr>
              <a:t> - </a:t>
            </a:r>
            <a:r>
              <a:rPr lang="en-GB" sz="2000" dirty="0" err="1">
                <a:solidFill>
                  <a:schemeClr val="tx1">
                    <a:lumMod val="75000"/>
                    <a:lumOff val="25000"/>
                  </a:schemeClr>
                </a:solidFill>
                <a:latin typeface="Calibri" panose="020F0502020204030204" pitchFamily="34" charset="0"/>
              </a:rPr>
              <a:t>yönlendiren</a:t>
            </a:r>
            <a:r>
              <a:rPr lang="en-GB" sz="2000" dirty="0">
                <a:solidFill>
                  <a:schemeClr val="tx1">
                    <a:lumMod val="75000"/>
                    <a:lumOff val="25000"/>
                  </a:schemeClr>
                </a:solidFill>
                <a:latin typeface="Calibri" panose="020F0502020204030204" pitchFamily="34" charset="0"/>
              </a:rPr>
              <a:t> </a:t>
            </a:r>
            <a:r>
              <a:rPr lang="en-GB" sz="2000" dirty="0" err="1">
                <a:solidFill>
                  <a:schemeClr val="tx1">
                    <a:lumMod val="75000"/>
                    <a:lumOff val="25000"/>
                  </a:schemeClr>
                </a:solidFill>
                <a:latin typeface="Calibri" panose="020F0502020204030204" pitchFamily="34" charset="0"/>
              </a:rPr>
              <a:t>bir</a:t>
            </a:r>
            <a:r>
              <a:rPr lang="en-GB" sz="2000" dirty="0">
                <a:solidFill>
                  <a:schemeClr val="tx1">
                    <a:lumMod val="75000"/>
                    <a:lumOff val="25000"/>
                  </a:schemeClr>
                </a:solidFill>
                <a:latin typeface="Calibri" panose="020F0502020204030204" pitchFamily="34" charset="0"/>
              </a:rPr>
              <a:t> </a:t>
            </a:r>
            <a:r>
              <a:rPr lang="en-GB" sz="2000" dirty="0" err="1">
                <a:solidFill>
                  <a:schemeClr val="tx1">
                    <a:lumMod val="75000"/>
                    <a:lumOff val="25000"/>
                  </a:schemeClr>
                </a:solidFill>
                <a:latin typeface="Calibri" panose="020F0502020204030204" pitchFamily="34" charset="0"/>
              </a:rPr>
              <a:t>girişimi</a:t>
            </a:r>
            <a:r>
              <a:rPr lang="en-GB" sz="2000" dirty="0">
                <a:solidFill>
                  <a:schemeClr val="tx1">
                    <a:lumMod val="75000"/>
                    <a:lumOff val="25000"/>
                  </a:schemeClr>
                </a:solidFill>
                <a:latin typeface="Calibri" panose="020F0502020204030204" pitchFamily="34" charset="0"/>
              </a:rPr>
              <a:t> </a:t>
            </a:r>
            <a:r>
              <a:rPr lang="en-GB" sz="2000" dirty="0" err="1">
                <a:solidFill>
                  <a:schemeClr val="tx1">
                    <a:lumMod val="75000"/>
                    <a:lumOff val="25000"/>
                  </a:schemeClr>
                </a:solidFill>
                <a:latin typeface="Calibri" panose="020F0502020204030204" pitchFamily="34" charset="0"/>
              </a:rPr>
              <a:t>nasıl</a:t>
            </a:r>
            <a:r>
              <a:rPr lang="en-GB" sz="2000" dirty="0">
                <a:solidFill>
                  <a:schemeClr val="tx1">
                    <a:lumMod val="75000"/>
                    <a:lumOff val="25000"/>
                  </a:schemeClr>
                </a:solidFill>
                <a:latin typeface="Calibri" panose="020F0502020204030204" pitchFamily="34" charset="0"/>
              </a:rPr>
              <a:t> </a:t>
            </a:r>
            <a:r>
              <a:rPr lang="en-GB" sz="2000" dirty="0" err="1">
                <a:solidFill>
                  <a:schemeClr val="tx1">
                    <a:lumMod val="75000"/>
                    <a:lumOff val="25000"/>
                  </a:schemeClr>
                </a:solidFill>
                <a:latin typeface="Calibri" panose="020F0502020204030204" pitchFamily="34" charset="0"/>
              </a:rPr>
              <a:t>kuracağınızı</a:t>
            </a:r>
            <a:r>
              <a:rPr lang="en-GB" sz="2000" dirty="0">
                <a:solidFill>
                  <a:schemeClr val="tx1">
                    <a:lumMod val="75000"/>
                    <a:lumOff val="25000"/>
                  </a:schemeClr>
                </a:solidFill>
                <a:latin typeface="Calibri" panose="020F0502020204030204" pitchFamily="34" charset="0"/>
              </a:rPr>
              <a:t> </a:t>
            </a:r>
            <a:r>
              <a:rPr lang="en-GB" sz="2000" dirty="0" err="1">
                <a:solidFill>
                  <a:schemeClr val="tx1">
                    <a:lumMod val="75000"/>
                    <a:lumOff val="25000"/>
                  </a:schemeClr>
                </a:solidFill>
                <a:latin typeface="Calibri" panose="020F0502020204030204" pitchFamily="34" charset="0"/>
              </a:rPr>
              <a:t>öğreneceksiniz</a:t>
            </a:r>
            <a:r>
              <a:rPr lang="en-GB" sz="2000" dirty="0">
                <a:solidFill>
                  <a:schemeClr val="tx1">
                    <a:lumMod val="75000"/>
                    <a:lumOff val="25000"/>
                  </a:schemeClr>
                </a:solidFill>
                <a:latin typeface="Calibri" panose="020F0502020204030204" pitchFamily="34" charset="0"/>
              </a:rPr>
              <a:t>!</a:t>
            </a:r>
            <a:endParaRPr lang="en-US" sz="2000" dirty="0">
              <a:solidFill>
                <a:schemeClr val="tx1">
                  <a:lumMod val="75000"/>
                  <a:lumOff val="25000"/>
                </a:schemeClr>
              </a:solidFill>
              <a:latin typeface="Calibri" panose="020F0502020204030204" pitchFamily="34" charset="0"/>
            </a:endParaRPr>
          </a:p>
          <a:p>
            <a:pPr marL="457200" indent="-457200">
              <a:buFont typeface="+mj-lt"/>
              <a:buAutoNum type="arabicPeriod"/>
            </a:pPr>
            <a:r>
              <a:rPr lang="en-US" sz="2000" b="1" dirty="0" err="1" smtClean="0">
                <a:solidFill>
                  <a:srgbClr val="6D3A93"/>
                </a:solidFill>
                <a:latin typeface="Calibri" panose="020F0502020204030204" pitchFamily="34" charset="0"/>
              </a:rPr>
              <a:t>Amaçlı</a:t>
            </a:r>
            <a:r>
              <a:rPr lang="en-US" sz="2000" b="1" dirty="0" smtClean="0">
                <a:solidFill>
                  <a:srgbClr val="6D3A93"/>
                </a:solidFill>
                <a:latin typeface="Calibri" panose="020F0502020204030204" pitchFamily="34" charset="0"/>
              </a:rPr>
              <a:t> </a:t>
            </a:r>
            <a:r>
              <a:rPr lang="en-US" sz="2000" b="1" dirty="0" err="1">
                <a:solidFill>
                  <a:srgbClr val="6D3A93"/>
                </a:solidFill>
                <a:latin typeface="Calibri" panose="020F0502020204030204" pitchFamily="34" charset="0"/>
              </a:rPr>
              <a:t>Ortaklıklar</a:t>
            </a:r>
            <a:r>
              <a:rPr lang="en-US" sz="2000" b="1" dirty="0">
                <a:solidFill>
                  <a:srgbClr val="6D3A93"/>
                </a:solidFill>
                <a:latin typeface="Calibri" panose="020F0502020204030204" pitchFamily="34" charset="0"/>
              </a:rPr>
              <a:t> </a:t>
            </a:r>
            <a:endParaRPr lang="en-US" sz="2000" dirty="0">
              <a:solidFill>
                <a:schemeClr val="tx1">
                  <a:lumMod val="75000"/>
                  <a:lumOff val="25000"/>
                </a:schemeClr>
              </a:solidFill>
              <a:latin typeface="Calibri" panose="020F0502020204030204" pitchFamily="34" charset="0"/>
            </a:endParaRPr>
          </a:p>
          <a:p>
            <a:pPr marL="446088"/>
            <a:r>
              <a:rPr lang="en-IE" sz="2000" dirty="0" err="1" smtClean="0">
                <a:solidFill>
                  <a:schemeClr val="tx1">
                    <a:lumMod val="75000"/>
                    <a:lumOff val="25000"/>
                  </a:schemeClr>
                </a:solidFill>
                <a:latin typeface="Calibri" panose="020F0502020204030204" pitchFamily="34" charset="0"/>
              </a:rPr>
              <a:t>Avrupa'daki</a:t>
            </a:r>
            <a:r>
              <a:rPr lang="en-IE" sz="2000" dirty="0" smtClean="0">
                <a:solidFill>
                  <a:schemeClr val="tx1">
                    <a:lumMod val="75000"/>
                    <a:lumOff val="25000"/>
                  </a:schemeClr>
                </a:solidFill>
                <a:latin typeface="Calibri" panose="020F0502020204030204" pitchFamily="34" charset="0"/>
              </a:rPr>
              <a:t> </a:t>
            </a:r>
            <a:r>
              <a:rPr lang="en-IE" sz="2000" dirty="0">
                <a:solidFill>
                  <a:schemeClr val="tx1">
                    <a:lumMod val="75000"/>
                    <a:lumOff val="25000"/>
                  </a:schemeClr>
                </a:solidFill>
                <a:latin typeface="Calibri" panose="020F0502020204030204" pitchFamily="34" charset="0"/>
              </a:rPr>
              <a:t>en </a:t>
            </a:r>
            <a:r>
              <a:rPr lang="en-IE" sz="2000" dirty="0" err="1">
                <a:solidFill>
                  <a:schemeClr val="tx1">
                    <a:lumMod val="75000"/>
                    <a:lumOff val="25000"/>
                  </a:schemeClr>
                </a:solidFill>
                <a:latin typeface="Calibri" panose="020F0502020204030204" pitchFamily="34" charset="0"/>
              </a:rPr>
              <a:t>dinamik</a:t>
            </a:r>
            <a:r>
              <a:rPr lang="en-IE" sz="2000" dirty="0">
                <a:solidFill>
                  <a:schemeClr val="tx1">
                    <a:lumMod val="75000"/>
                    <a:lumOff val="25000"/>
                  </a:schemeClr>
                </a:solidFill>
                <a:latin typeface="Calibri" panose="020F0502020204030204" pitchFamily="34" charset="0"/>
              </a:rPr>
              <a:t> </a:t>
            </a:r>
            <a:r>
              <a:rPr lang="en-IE" sz="2000" dirty="0" err="1">
                <a:solidFill>
                  <a:schemeClr val="tx1">
                    <a:lumMod val="75000"/>
                    <a:lumOff val="25000"/>
                  </a:schemeClr>
                </a:solidFill>
                <a:latin typeface="Calibri" panose="020F0502020204030204" pitchFamily="34" charset="0"/>
              </a:rPr>
              <a:t>ve</a:t>
            </a:r>
            <a:r>
              <a:rPr lang="en-IE" sz="2000" dirty="0">
                <a:solidFill>
                  <a:schemeClr val="tx1">
                    <a:lumMod val="75000"/>
                    <a:lumOff val="25000"/>
                  </a:schemeClr>
                </a:solidFill>
                <a:latin typeface="Calibri" panose="020F0502020204030204" pitchFamily="34" charset="0"/>
              </a:rPr>
              <a:t> </a:t>
            </a:r>
            <a:r>
              <a:rPr lang="en-IE" sz="2000" dirty="0" err="1">
                <a:solidFill>
                  <a:schemeClr val="tx1">
                    <a:lumMod val="75000"/>
                    <a:lumOff val="25000"/>
                  </a:schemeClr>
                </a:solidFill>
                <a:latin typeface="Calibri" panose="020F0502020204030204" pitchFamily="34" charset="0"/>
              </a:rPr>
              <a:t>yaratıcı</a:t>
            </a:r>
            <a:r>
              <a:rPr lang="en-IE" sz="2000" dirty="0">
                <a:solidFill>
                  <a:schemeClr val="tx1">
                    <a:lumMod val="75000"/>
                    <a:lumOff val="25000"/>
                  </a:schemeClr>
                </a:solidFill>
                <a:latin typeface="Calibri" panose="020F0502020204030204" pitchFamily="34" charset="0"/>
              </a:rPr>
              <a:t> </a:t>
            </a:r>
            <a:r>
              <a:rPr lang="en-IE" sz="2000" dirty="0" err="1">
                <a:solidFill>
                  <a:schemeClr val="tx1">
                    <a:lumMod val="75000"/>
                    <a:lumOff val="25000"/>
                  </a:schemeClr>
                </a:solidFill>
                <a:latin typeface="Calibri" panose="020F0502020204030204" pitchFamily="34" charset="0"/>
              </a:rPr>
              <a:t>inovasyon</a:t>
            </a:r>
            <a:r>
              <a:rPr lang="en-IE" sz="2000" dirty="0">
                <a:solidFill>
                  <a:schemeClr val="tx1">
                    <a:lumMod val="75000"/>
                    <a:lumOff val="25000"/>
                  </a:schemeClr>
                </a:solidFill>
                <a:latin typeface="Calibri" panose="020F0502020204030204" pitchFamily="34" charset="0"/>
              </a:rPr>
              <a:t> </a:t>
            </a:r>
            <a:r>
              <a:rPr lang="en-IE" sz="2000" dirty="0" err="1">
                <a:solidFill>
                  <a:schemeClr val="tx1">
                    <a:lumMod val="75000"/>
                    <a:lumOff val="25000"/>
                  </a:schemeClr>
                </a:solidFill>
                <a:latin typeface="Calibri" panose="020F0502020204030204" pitchFamily="34" charset="0"/>
              </a:rPr>
              <a:t>alanlarından</a:t>
            </a:r>
            <a:r>
              <a:rPr lang="en-IE" sz="2000" dirty="0">
                <a:solidFill>
                  <a:schemeClr val="tx1">
                    <a:lumMod val="75000"/>
                    <a:lumOff val="25000"/>
                  </a:schemeClr>
                </a:solidFill>
                <a:latin typeface="Calibri" panose="020F0502020204030204" pitchFamily="34" charset="0"/>
              </a:rPr>
              <a:t> </a:t>
            </a:r>
            <a:r>
              <a:rPr lang="en-IE" sz="2000" dirty="0" err="1">
                <a:solidFill>
                  <a:schemeClr val="tx1">
                    <a:lumMod val="75000"/>
                    <a:lumOff val="25000"/>
                  </a:schemeClr>
                </a:solidFill>
                <a:latin typeface="Calibri" panose="020F0502020204030204" pitchFamily="34" charset="0"/>
              </a:rPr>
              <a:t>bazılarına</a:t>
            </a:r>
            <a:r>
              <a:rPr lang="en-IE" sz="2000" dirty="0">
                <a:solidFill>
                  <a:schemeClr val="tx1">
                    <a:lumMod val="75000"/>
                    <a:lumOff val="25000"/>
                  </a:schemeClr>
                </a:solidFill>
                <a:latin typeface="Calibri" panose="020F0502020204030204" pitchFamily="34" charset="0"/>
              </a:rPr>
              <a:t> </a:t>
            </a:r>
            <a:r>
              <a:rPr lang="en-IE" sz="2000" dirty="0" err="1">
                <a:solidFill>
                  <a:schemeClr val="tx1">
                    <a:lumMod val="75000"/>
                    <a:lumOff val="25000"/>
                  </a:schemeClr>
                </a:solidFill>
                <a:latin typeface="Calibri" panose="020F0502020204030204" pitchFamily="34" charset="0"/>
              </a:rPr>
              <a:t>katılarak</a:t>
            </a:r>
            <a:r>
              <a:rPr lang="en-IE" sz="2000" dirty="0">
                <a:solidFill>
                  <a:schemeClr val="tx1">
                    <a:lumMod val="75000"/>
                    <a:lumOff val="25000"/>
                  </a:schemeClr>
                </a:solidFill>
                <a:latin typeface="Calibri" panose="020F0502020204030204" pitchFamily="34" charset="0"/>
              </a:rPr>
              <a:t> </a:t>
            </a:r>
            <a:r>
              <a:rPr lang="en-IE" sz="2000" dirty="0" err="1">
                <a:solidFill>
                  <a:schemeClr val="tx1">
                    <a:lumMod val="75000"/>
                    <a:lumOff val="25000"/>
                  </a:schemeClr>
                </a:solidFill>
                <a:latin typeface="Calibri" panose="020F0502020204030204" pitchFamily="34" charset="0"/>
              </a:rPr>
              <a:t>veya</a:t>
            </a:r>
            <a:r>
              <a:rPr lang="en-IE" sz="2000" dirty="0">
                <a:solidFill>
                  <a:schemeClr val="tx1">
                    <a:lumMod val="75000"/>
                    <a:lumOff val="25000"/>
                  </a:schemeClr>
                </a:solidFill>
                <a:latin typeface="Calibri" panose="020F0502020204030204" pitchFamily="34" charset="0"/>
              </a:rPr>
              <a:t> </a:t>
            </a:r>
            <a:r>
              <a:rPr lang="en-IE" sz="2000" dirty="0" err="1">
                <a:solidFill>
                  <a:schemeClr val="tx1">
                    <a:lumMod val="75000"/>
                    <a:lumOff val="25000"/>
                  </a:schemeClr>
                </a:solidFill>
                <a:latin typeface="Calibri" panose="020F0502020204030204" pitchFamily="34" charset="0"/>
              </a:rPr>
              <a:t>ağ</a:t>
            </a:r>
            <a:r>
              <a:rPr lang="en-IE" sz="2000" dirty="0">
                <a:solidFill>
                  <a:schemeClr val="tx1">
                    <a:lumMod val="75000"/>
                    <a:lumOff val="25000"/>
                  </a:schemeClr>
                </a:solidFill>
                <a:latin typeface="Calibri" panose="020F0502020204030204" pitchFamily="34" charset="0"/>
              </a:rPr>
              <a:t> </a:t>
            </a:r>
            <a:r>
              <a:rPr lang="en-IE" sz="2000" dirty="0" err="1">
                <a:solidFill>
                  <a:schemeClr val="tx1">
                    <a:lumMod val="75000"/>
                    <a:lumOff val="25000"/>
                  </a:schemeClr>
                </a:solidFill>
                <a:latin typeface="Calibri" panose="020F0502020204030204" pitchFamily="34" charset="0"/>
              </a:rPr>
              <a:t>oluşturarak</a:t>
            </a:r>
            <a:r>
              <a:rPr lang="en-IE" sz="2000" dirty="0">
                <a:solidFill>
                  <a:schemeClr val="tx1">
                    <a:lumMod val="75000"/>
                    <a:lumOff val="25000"/>
                  </a:schemeClr>
                </a:solidFill>
                <a:latin typeface="Calibri" panose="020F0502020204030204" pitchFamily="34" charset="0"/>
              </a:rPr>
              <a:t> </a:t>
            </a:r>
            <a:r>
              <a:rPr lang="en-IE" sz="2000" dirty="0" err="1">
                <a:solidFill>
                  <a:schemeClr val="tx1">
                    <a:lumMod val="75000"/>
                    <a:lumOff val="25000"/>
                  </a:schemeClr>
                </a:solidFill>
                <a:latin typeface="Calibri" panose="020F0502020204030204" pitchFamily="34" charset="0"/>
              </a:rPr>
              <a:t>projenizi</a:t>
            </a:r>
            <a:r>
              <a:rPr lang="en-IE" sz="2000" dirty="0">
                <a:solidFill>
                  <a:schemeClr val="tx1">
                    <a:lumMod val="75000"/>
                    <a:lumOff val="25000"/>
                  </a:schemeClr>
                </a:solidFill>
                <a:latin typeface="Calibri" panose="020F0502020204030204" pitchFamily="34" charset="0"/>
              </a:rPr>
              <a:t> </a:t>
            </a:r>
            <a:r>
              <a:rPr lang="en-IE" sz="2000" dirty="0" err="1">
                <a:solidFill>
                  <a:schemeClr val="tx1">
                    <a:lumMod val="75000"/>
                    <a:lumOff val="25000"/>
                  </a:schemeClr>
                </a:solidFill>
                <a:latin typeface="Calibri" panose="020F0502020204030204" pitchFamily="34" charset="0"/>
              </a:rPr>
              <a:t>nasıl</a:t>
            </a:r>
            <a:r>
              <a:rPr lang="en-IE" sz="2000" dirty="0">
                <a:solidFill>
                  <a:schemeClr val="tx1">
                    <a:lumMod val="75000"/>
                    <a:lumOff val="25000"/>
                  </a:schemeClr>
                </a:solidFill>
                <a:latin typeface="Calibri" panose="020F0502020204030204" pitchFamily="34" charset="0"/>
              </a:rPr>
              <a:t> </a:t>
            </a:r>
            <a:r>
              <a:rPr lang="en-IE" sz="2000" dirty="0" err="1">
                <a:solidFill>
                  <a:schemeClr val="tx1">
                    <a:lumMod val="75000"/>
                    <a:lumOff val="25000"/>
                  </a:schemeClr>
                </a:solidFill>
                <a:latin typeface="Calibri" panose="020F0502020204030204" pitchFamily="34" charset="0"/>
              </a:rPr>
              <a:t>ilerleteceğinizi</a:t>
            </a:r>
            <a:r>
              <a:rPr lang="en-IE" sz="2000" dirty="0">
                <a:solidFill>
                  <a:schemeClr val="tx1">
                    <a:lumMod val="75000"/>
                    <a:lumOff val="25000"/>
                  </a:schemeClr>
                </a:solidFill>
                <a:latin typeface="Calibri" panose="020F0502020204030204" pitchFamily="34" charset="0"/>
              </a:rPr>
              <a:t> </a:t>
            </a:r>
            <a:r>
              <a:rPr lang="en-IE" sz="2000" dirty="0" err="1">
                <a:solidFill>
                  <a:schemeClr val="tx1">
                    <a:lumMod val="75000"/>
                    <a:lumOff val="25000"/>
                  </a:schemeClr>
                </a:solidFill>
                <a:latin typeface="Calibri" panose="020F0502020204030204" pitchFamily="34" charset="0"/>
              </a:rPr>
              <a:t>öğrenin</a:t>
            </a:r>
            <a:r>
              <a:rPr lang="en-IE" sz="2000" dirty="0">
                <a:solidFill>
                  <a:schemeClr val="tx1">
                    <a:lumMod val="75000"/>
                    <a:lumOff val="25000"/>
                  </a:schemeClr>
                </a:solidFill>
                <a:latin typeface="Calibri" panose="020F0502020204030204" pitchFamily="34" charset="0"/>
              </a:rPr>
              <a:t>.</a:t>
            </a:r>
          </a:p>
          <a:p>
            <a:pPr marL="446088" indent="-446088"/>
            <a:r>
              <a:rPr lang="en-US" sz="2000" b="1" dirty="0">
                <a:solidFill>
                  <a:srgbClr val="6D3A93"/>
                </a:solidFill>
                <a:latin typeface="Calibri" panose="020F0502020204030204" pitchFamily="34" charset="0"/>
              </a:rPr>
              <a:t>2. </a:t>
            </a:r>
            <a:r>
              <a:rPr lang="en-US" sz="2000" b="1" dirty="0" smtClean="0">
                <a:solidFill>
                  <a:srgbClr val="6D3A93"/>
                </a:solidFill>
                <a:latin typeface="Calibri" panose="020F0502020204030204" pitchFamily="34" charset="0"/>
              </a:rPr>
              <a:t>   	</a:t>
            </a:r>
            <a:r>
              <a:rPr lang="nn-NO" sz="2000" b="1" dirty="0" smtClean="0">
                <a:solidFill>
                  <a:srgbClr val="6D3A93"/>
                </a:solidFill>
                <a:latin typeface="Calibri" panose="020F0502020204030204" pitchFamily="34" charset="0"/>
              </a:rPr>
              <a:t>Kaynaklara</a:t>
            </a:r>
            <a:r>
              <a:rPr lang="nn-NO" sz="2000" b="1" dirty="0">
                <a:solidFill>
                  <a:srgbClr val="6D3A93"/>
                </a:solidFill>
                <a:latin typeface="Calibri" panose="020F0502020204030204" pitchFamily="34" charset="0"/>
              </a:rPr>
              <a:t>, Desteklere ve Araçlara Erişim </a:t>
            </a:r>
            <a:r>
              <a:rPr lang="en-IE" sz="2000" dirty="0" err="1" smtClean="0">
                <a:solidFill>
                  <a:schemeClr val="tx1">
                    <a:lumMod val="75000"/>
                    <a:lumOff val="25000"/>
                  </a:schemeClr>
                </a:solidFill>
                <a:latin typeface="Calibri" panose="020F0502020204030204" pitchFamily="34" charset="0"/>
              </a:rPr>
              <a:t>İşinizi</a:t>
            </a:r>
            <a:r>
              <a:rPr lang="en-IE" sz="2000" dirty="0" smtClean="0">
                <a:solidFill>
                  <a:schemeClr val="tx1">
                    <a:lumMod val="75000"/>
                    <a:lumOff val="25000"/>
                  </a:schemeClr>
                </a:solidFill>
                <a:latin typeface="Calibri" panose="020F0502020204030204" pitchFamily="34" charset="0"/>
              </a:rPr>
              <a:t> </a:t>
            </a:r>
            <a:r>
              <a:rPr lang="en-IE" sz="2000" dirty="0" err="1">
                <a:solidFill>
                  <a:schemeClr val="tx1">
                    <a:lumMod val="75000"/>
                    <a:lumOff val="25000"/>
                  </a:schemeClr>
                </a:solidFill>
                <a:latin typeface="Calibri" panose="020F0502020204030204" pitchFamily="34" charset="0"/>
              </a:rPr>
              <a:t>ve</a:t>
            </a:r>
            <a:r>
              <a:rPr lang="en-IE" sz="2000" dirty="0">
                <a:solidFill>
                  <a:schemeClr val="tx1">
                    <a:lumMod val="75000"/>
                    <a:lumOff val="25000"/>
                  </a:schemeClr>
                </a:solidFill>
                <a:latin typeface="Calibri" panose="020F0502020204030204" pitchFamily="34" charset="0"/>
              </a:rPr>
              <a:t> </a:t>
            </a:r>
            <a:r>
              <a:rPr lang="en-IE" sz="2000" dirty="0" err="1">
                <a:solidFill>
                  <a:schemeClr val="tx1">
                    <a:lumMod val="75000"/>
                    <a:lumOff val="25000"/>
                  </a:schemeClr>
                </a:solidFill>
                <a:latin typeface="Calibri" panose="020F0502020204030204" pitchFamily="34" charset="0"/>
              </a:rPr>
              <a:t>bilgili</a:t>
            </a:r>
            <a:r>
              <a:rPr lang="en-IE" sz="2000" dirty="0">
                <a:solidFill>
                  <a:schemeClr val="tx1">
                    <a:lumMod val="75000"/>
                    <a:lumOff val="25000"/>
                  </a:schemeClr>
                </a:solidFill>
                <a:latin typeface="Calibri" panose="020F0502020204030204" pitchFamily="34" charset="0"/>
              </a:rPr>
              <a:t> </a:t>
            </a:r>
            <a:r>
              <a:rPr lang="en-IE" sz="2000" dirty="0" err="1">
                <a:solidFill>
                  <a:schemeClr val="tx1">
                    <a:lumMod val="75000"/>
                    <a:lumOff val="25000"/>
                  </a:schemeClr>
                </a:solidFill>
                <a:latin typeface="Calibri" panose="020F0502020204030204" pitchFamily="34" charset="0"/>
              </a:rPr>
              <a:t>fikrinizi</a:t>
            </a:r>
            <a:r>
              <a:rPr lang="en-IE" sz="2000" dirty="0">
                <a:solidFill>
                  <a:schemeClr val="tx1">
                    <a:lumMod val="75000"/>
                    <a:lumOff val="25000"/>
                  </a:schemeClr>
                </a:solidFill>
                <a:latin typeface="Calibri" panose="020F0502020204030204" pitchFamily="34" charset="0"/>
              </a:rPr>
              <a:t> </a:t>
            </a:r>
            <a:r>
              <a:rPr lang="en-IE" sz="2000" dirty="0" err="1">
                <a:solidFill>
                  <a:schemeClr val="tx1">
                    <a:lumMod val="75000"/>
                    <a:lumOff val="25000"/>
                  </a:schemeClr>
                </a:solidFill>
                <a:latin typeface="Calibri" panose="020F0502020204030204" pitchFamily="34" charset="0"/>
              </a:rPr>
              <a:t>yenilikçi</a:t>
            </a:r>
            <a:r>
              <a:rPr lang="en-IE" sz="2000" dirty="0">
                <a:solidFill>
                  <a:schemeClr val="tx1">
                    <a:lumMod val="75000"/>
                    <a:lumOff val="25000"/>
                  </a:schemeClr>
                </a:solidFill>
                <a:latin typeface="Calibri" panose="020F0502020204030204" pitchFamily="34" charset="0"/>
              </a:rPr>
              <a:t> </a:t>
            </a:r>
            <a:r>
              <a:rPr lang="en-IE" sz="2000" dirty="0" err="1">
                <a:solidFill>
                  <a:schemeClr val="tx1">
                    <a:lumMod val="75000"/>
                    <a:lumOff val="25000"/>
                  </a:schemeClr>
                </a:solidFill>
                <a:latin typeface="Calibri" panose="020F0502020204030204" pitchFamily="34" charset="0"/>
              </a:rPr>
              <a:t>bir</a:t>
            </a:r>
            <a:r>
              <a:rPr lang="en-IE" sz="2000" dirty="0">
                <a:solidFill>
                  <a:schemeClr val="tx1">
                    <a:lumMod val="75000"/>
                    <a:lumOff val="25000"/>
                  </a:schemeClr>
                </a:solidFill>
                <a:latin typeface="Calibri" panose="020F0502020204030204" pitchFamily="34" charset="0"/>
              </a:rPr>
              <a:t> </a:t>
            </a:r>
            <a:r>
              <a:rPr lang="en-IE" sz="2000" dirty="0" err="1">
                <a:solidFill>
                  <a:schemeClr val="tx1">
                    <a:lumMod val="75000"/>
                    <a:lumOff val="25000"/>
                  </a:schemeClr>
                </a:solidFill>
                <a:latin typeface="Calibri" panose="020F0502020204030204" pitchFamily="34" charset="0"/>
              </a:rPr>
              <a:t>şekilde</a:t>
            </a:r>
            <a:r>
              <a:rPr lang="en-IE" sz="2000" dirty="0">
                <a:solidFill>
                  <a:schemeClr val="tx1">
                    <a:lumMod val="75000"/>
                    <a:lumOff val="25000"/>
                  </a:schemeClr>
                </a:solidFill>
                <a:latin typeface="Calibri" panose="020F0502020204030204" pitchFamily="34" charset="0"/>
              </a:rPr>
              <a:t> </a:t>
            </a:r>
            <a:r>
              <a:rPr lang="en-IE" sz="2000" dirty="0" err="1">
                <a:solidFill>
                  <a:schemeClr val="tx1">
                    <a:lumMod val="75000"/>
                    <a:lumOff val="25000"/>
                  </a:schemeClr>
                </a:solidFill>
                <a:latin typeface="Calibri" panose="020F0502020204030204" pitchFamily="34" charset="0"/>
              </a:rPr>
              <a:t>ilerletmenize</a:t>
            </a:r>
            <a:r>
              <a:rPr lang="en-IE" sz="2000" dirty="0">
                <a:solidFill>
                  <a:schemeClr val="tx1">
                    <a:lumMod val="75000"/>
                    <a:lumOff val="25000"/>
                  </a:schemeClr>
                </a:solidFill>
                <a:latin typeface="Calibri" panose="020F0502020204030204" pitchFamily="34" charset="0"/>
              </a:rPr>
              <a:t> </a:t>
            </a:r>
            <a:r>
              <a:rPr lang="en-IE" sz="2000" dirty="0" err="1">
                <a:solidFill>
                  <a:schemeClr val="tx1">
                    <a:lumMod val="75000"/>
                    <a:lumOff val="25000"/>
                  </a:schemeClr>
                </a:solidFill>
                <a:latin typeface="Calibri" panose="020F0502020204030204" pitchFamily="34" charset="0"/>
              </a:rPr>
              <a:t>yardımcı</a:t>
            </a:r>
            <a:r>
              <a:rPr lang="en-IE" sz="2000" dirty="0">
                <a:solidFill>
                  <a:schemeClr val="tx1">
                    <a:lumMod val="75000"/>
                    <a:lumOff val="25000"/>
                  </a:schemeClr>
                </a:solidFill>
                <a:latin typeface="Calibri" panose="020F0502020204030204" pitchFamily="34" charset="0"/>
              </a:rPr>
              <a:t> </a:t>
            </a:r>
            <a:r>
              <a:rPr lang="en-IE" sz="2000" dirty="0" err="1">
                <a:solidFill>
                  <a:schemeClr val="tx1">
                    <a:lumMod val="75000"/>
                    <a:lumOff val="25000"/>
                  </a:schemeClr>
                </a:solidFill>
                <a:latin typeface="Calibri" panose="020F0502020204030204" pitchFamily="34" charset="0"/>
              </a:rPr>
              <a:t>olmak</a:t>
            </a:r>
            <a:r>
              <a:rPr lang="en-IE" sz="2000" dirty="0">
                <a:solidFill>
                  <a:schemeClr val="tx1">
                    <a:lumMod val="75000"/>
                    <a:lumOff val="25000"/>
                  </a:schemeClr>
                </a:solidFill>
                <a:latin typeface="Calibri" panose="020F0502020204030204" pitchFamily="34" charset="0"/>
              </a:rPr>
              <a:t> </a:t>
            </a:r>
            <a:r>
              <a:rPr lang="en-IE" sz="2000" dirty="0" err="1">
                <a:solidFill>
                  <a:schemeClr val="tx1">
                    <a:lumMod val="75000"/>
                    <a:lumOff val="25000"/>
                  </a:schemeClr>
                </a:solidFill>
                <a:latin typeface="Calibri" panose="020F0502020204030204" pitchFamily="34" charset="0"/>
              </a:rPr>
              <a:t>için</a:t>
            </a:r>
            <a:endParaRPr lang="en-IE" sz="2000" dirty="0">
              <a:solidFill>
                <a:schemeClr val="tx1">
                  <a:lumMod val="75000"/>
                  <a:lumOff val="25000"/>
                </a:schemeClr>
              </a:solidFill>
              <a:latin typeface="Calibri" panose="020F0502020204030204" pitchFamily="34" charset="0"/>
            </a:endParaRPr>
          </a:p>
          <a:p>
            <a:pPr marL="457200" indent="-457200">
              <a:buFont typeface="+mj-lt"/>
              <a:buAutoNum type="arabicPeriod"/>
            </a:pPr>
            <a:endParaRPr lang="en-IE" sz="2000" dirty="0">
              <a:solidFill>
                <a:schemeClr val="tx1">
                  <a:lumMod val="75000"/>
                  <a:lumOff val="25000"/>
                </a:schemeClr>
              </a:solidFill>
              <a:latin typeface="Calibri" panose="020F0502020204030204" pitchFamily="34" charset="0"/>
            </a:endParaRPr>
          </a:p>
          <a:p>
            <a:endParaRPr lang="en-US" dirty="0">
              <a:solidFill>
                <a:srgbClr val="ED2A59"/>
              </a:solidFill>
            </a:endParaRPr>
          </a:p>
        </p:txBody>
      </p:sp>
      <p:sp>
        <p:nvSpPr>
          <p:cNvPr id="8" name="Text Placeholder 7">
            <a:extLst>
              <a:ext uri="{FF2B5EF4-FFF2-40B4-BE49-F238E27FC236}">
                <a16:creationId xmlns:a16="http://schemas.microsoft.com/office/drawing/2014/main" xmlns="" id="{656ECF7F-3D5D-3D47-AB78-779318DBABA9}"/>
              </a:ext>
            </a:extLst>
          </p:cNvPr>
          <p:cNvSpPr>
            <a:spLocks noGrp="1"/>
          </p:cNvSpPr>
          <p:nvPr>
            <p:ph type="body" sz="quarter" idx="15"/>
          </p:nvPr>
        </p:nvSpPr>
        <p:spPr>
          <a:xfrm>
            <a:off x="640585" y="348797"/>
            <a:ext cx="4461735" cy="697353"/>
          </a:xfrm>
          <a:solidFill>
            <a:srgbClr val="42B0C2"/>
          </a:solidFill>
        </p:spPr>
        <p:txBody>
          <a:bodyPr anchor="ctr">
            <a:noAutofit/>
          </a:bodyPr>
          <a:lstStyle/>
          <a:p>
            <a:r>
              <a:rPr lang="en-US" sz="3200" b="1" dirty="0" err="1">
                <a:solidFill>
                  <a:schemeClr val="bg1"/>
                </a:solidFill>
              </a:rPr>
              <a:t>Modül</a:t>
            </a:r>
            <a:r>
              <a:rPr lang="en-US" sz="3200" b="1" dirty="0">
                <a:solidFill>
                  <a:schemeClr val="bg1"/>
                </a:solidFill>
              </a:rPr>
              <a:t> 4 </a:t>
            </a:r>
            <a:r>
              <a:rPr lang="en-US" sz="3200" b="1" dirty="0" err="1">
                <a:solidFill>
                  <a:schemeClr val="bg1"/>
                </a:solidFill>
              </a:rPr>
              <a:t>İşlenen</a:t>
            </a:r>
            <a:r>
              <a:rPr lang="en-US" sz="3200" b="1" dirty="0">
                <a:solidFill>
                  <a:schemeClr val="bg1"/>
                </a:solidFill>
              </a:rPr>
              <a:t> </a:t>
            </a:r>
            <a:r>
              <a:rPr lang="en-US" sz="3200" b="1" dirty="0" err="1">
                <a:solidFill>
                  <a:schemeClr val="bg1"/>
                </a:solidFill>
              </a:rPr>
              <a:t>Konular</a:t>
            </a:r>
            <a:endParaRPr lang="en-US" sz="3200" b="1" dirty="0">
              <a:solidFill>
                <a:schemeClr val="bg1"/>
              </a:solidFill>
            </a:endParaRPr>
          </a:p>
        </p:txBody>
      </p:sp>
      <p:pic>
        <p:nvPicPr>
          <p:cNvPr id="11" name="Picture Placeholder 10" descr="A picture containing building, outdoor, person&#10;&#10;Description automatically generated">
            <a:extLst>
              <a:ext uri="{FF2B5EF4-FFF2-40B4-BE49-F238E27FC236}">
                <a16:creationId xmlns:a16="http://schemas.microsoft.com/office/drawing/2014/main" xmlns="" id="{7ED072AD-EBC7-43DA-A5F2-26C2E8198BB6}"/>
              </a:ext>
            </a:extLst>
          </p:cNvPr>
          <p:cNvPicPr>
            <a:picLocks noGrp="1" noChangeAspect="1"/>
          </p:cNvPicPr>
          <p:nvPr>
            <p:ph type="pic" sz="quarter" idx="10"/>
          </p:nvPr>
        </p:nvPicPr>
        <p:blipFill>
          <a:blip r:embed="rId2"/>
          <a:srcRect l="25850" r="25850"/>
          <a:stretch>
            <a:fillRect/>
          </a:stretch>
        </p:blipFill>
        <p:spPr/>
      </p:pic>
    </p:spTree>
    <p:extLst>
      <p:ext uri="{BB962C8B-B14F-4D97-AF65-F5344CB8AC3E}">
        <p14:creationId xmlns:p14="http://schemas.microsoft.com/office/powerpoint/2010/main" val="928582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A80EBA81-75B4-475C-B438-6E8F49C50569}"/>
              </a:ext>
            </a:extLst>
          </p:cNvPr>
          <p:cNvSpPr>
            <a:spLocks noGrp="1"/>
          </p:cNvSpPr>
          <p:nvPr>
            <p:ph type="body" sz="quarter" idx="15"/>
          </p:nvPr>
        </p:nvSpPr>
        <p:spPr>
          <a:xfrm>
            <a:off x="6232465" y="228685"/>
            <a:ext cx="5754323" cy="2592420"/>
          </a:xfrm>
        </p:spPr>
        <p:txBody>
          <a:bodyPr/>
          <a:lstStyle/>
          <a:p>
            <a:pPr algn="l"/>
            <a:r>
              <a:rPr lang="en-IE" dirty="0" err="1">
                <a:solidFill>
                  <a:schemeClr val="tx1">
                    <a:lumMod val="75000"/>
                    <a:lumOff val="25000"/>
                  </a:schemeClr>
                </a:solidFill>
              </a:rPr>
              <a:t>Misyonumuz</a:t>
            </a:r>
            <a:r>
              <a:rPr lang="en-IE" dirty="0">
                <a:solidFill>
                  <a:schemeClr val="tx1">
                    <a:lumMod val="75000"/>
                    <a:lumOff val="25000"/>
                  </a:schemeClr>
                </a:solidFill>
              </a:rPr>
              <a:t>, </a:t>
            </a:r>
            <a:r>
              <a:rPr lang="en-IE" dirty="0" err="1">
                <a:solidFill>
                  <a:schemeClr val="tx1">
                    <a:lumMod val="75000"/>
                    <a:lumOff val="25000"/>
                  </a:schemeClr>
                </a:solidFill>
              </a:rPr>
              <a:t>Birleşik</a:t>
            </a:r>
            <a:r>
              <a:rPr lang="en-IE" dirty="0">
                <a:solidFill>
                  <a:schemeClr val="tx1">
                    <a:lumMod val="75000"/>
                    <a:lumOff val="25000"/>
                  </a:schemeClr>
                </a:solidFill>
              </a:rPr>
              <a:t> </a:t>
            </a:r>
            <a:r>
              <a:rPr lang="en-IE" dirty="0" err="1">
                <a:solidFill>
                  <a:schemeClr val="tx1">
                    <a:lumMod val="75000"/>
                    <a:lumOff val="25000"/>
                  </a:schemeClr>
                </a:solidFill>
              </a:rPr>
              <a:t>Krallık'ta</a:t>
            </a:r>
            <a:r>
              <a:rPr lang="en-IE" dirty="0">
                <a:solidFill>
                  <a:schemeClr val="tx1">
                    <a:lumMod val="75000"/>
                    <a:lumOff val="25000"/>
                  </a:schemeClr>
                </a:solidFill>
              </a:rPr>
              <a:t> </a:t>
            </a:r>
            <a:r>
              <a:rPr lang="en-IE" dirty="0" err="1">
                <a:solidFill>
                  <a:schemeClr val="tx1">
                    <a:lumMod val="75000"/>
                    <a:lumOff val="25000"/>
                  </a:schemeClr>
                </a:solidFill>
              </a:rPr>
              <a:t>daha</a:t>
            </a:r>
            <a:r>
              <a:rPr lang="en-IE" dirty="0">
                <a:solidFill>
                  <a:schemeClr val="tx1">
                    <a:lumMod val="75000"/>
                    <a:lumOff val="25000"/>
                  </a:schemeClr>
                </a:solidFill>
              </a:rPr>
              <a:t> </a:t>
            </a:r>
            <a:r>
              <a:rPr lang="en-IE" dirty="0" err="1">
                <a:solidFill>
                  <a:schemeClr val="tx1">
                    <a:lumMod val="75000"/>
                    <a:lumOff val="25000"/>
                  </a:schemeClr>
                </a:solidFill>
              </a:rPr>
              <a:t>iyi</a:t>
            </a:r>
            <a:r>
              <a:rPr lang="en-IE" dirty="0">
                <a:solidFill>
                  <a:schemeClr val="tx1">
                    <a:lumMod val="75000"/>
                    <a:lumOff val="25000"/>
                  </a:schemeClr>
                </a:solidFill>
              </a:rPr>
              <a:t> </a:t>
            </a:r>
            <a:r>
              <a:rPr lang="en-IE" dirty="0" err="1">
                <a:solidFill>
                  <a:schemeClr val="tx1">
                    <a:lumMod val="75000"/>
                    <a:lumOff val="25000"/>
                  </a:schemeClr>
                </a:solidFill>
              </a:rPr>
              <a:t>bağlantılı</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daha</a:t>
            </a:r>
            <a:r>
              <a:rPr lang="en-IE" dirty="0">
                <a:solidFill>
                  <a:schemeClr val="tx1">
                    <a:lumMod val="75000"/>
                    <a:lumOff val="25000"/>
                  </a:schemeClr>
                </a:solidFill>
              </a:rPr>
              <a:t> </a:t>
            </a:r>
            <a:r>
              <a:rPr lang="en-IE" dirty="0" err="1">
                <a:solidFill>
                  <a:schemeClr val="tx1">
                    <a:lumMod val="75000"/>
                    <a:lumOff val="25000"/>
                  </a:schemeClr>
                </a:solidFill>
              </a:rPr>
              <a:t>sürdürülebilir</a:t>
            </a:r>
            <a:r>
              <a:rPr lang="en-IE" dirty="0">
                <a:solidFill>
                  <a:schemeClr val="tx1">
                    <a:lumMod val="75000"/>
                    <a:lumOff val="25000"/>
                  </a:schemeClr>
                </a:solidFill>
              </a:rPr>
              <a:t> </a:t>
            </a:r>
            <a:r>
              <a:rPr lang="en-IE" dirty="0" err="1">
                <a:solidFill>
                  <a:schemeClr val="tx1">
                    <a:lumMod val="75000"/>
                    <a:lumOff val="25000"/>
                  </a:schemeClr>
                </a:solidFill>
              </a:rPr>
              <a:t>topluluklar</a:t>
            </a:r>
            <a:r>
              <a:rPr lang="en-IE" dirty="0">
                <a:solidFill>
                  <a:schemeClr val="tx1">
                    <a:lumMod val="75000"/>
                    <a:lumOff val="25000"/>
                  </a:schemeClr>
                </a:solidFill>
              </a:rPr>
              <a:t> </a:t>
            </a:r>
            <a:r>
              <a:rPr lang="en-IE" dirty="0" err="1">
                <a:solidFill>
                  <a:schemeClr val="tx1">
                    <a:lumMod val="75000"/>
                    <a:lumOff val="25000"/>
                  </a:schemeClr>
                </a:solidFill>
              </a:rPr>
              <a:t>geliştirmektir</a:t>
            </a:r>
            <a:r>
              <a:rPr lang="en-IE" dirty="0">
                <a:solidFill>
                  <a:schemeClr val="tx1">
                    <a:lumMod val="75000"/>
                    <a:lumOff val="25000"/>
                  </a:schemeClr>
                </a:solidFill>
              </a:rPr>
              <a:t>. </a:t>
            </a:r>
            <a:r>
              <a:rPr lang="en-IE" dirty="0" err="1">
                <a:solidFill>
                  <a:schemeClr val="tx1">
                    <a:lumMod val="75000"/>
                    <a:lumOff val="25000"/>
                  </a:schemeClr>
                </a:solidFill>
              </a:rPr>
              <a:t>Programlara</a:t>
            </a:r>
            <a:r>
              <a:rPr lang="en-IE" dirty="0">
                <a:solidFill>
                  <a:schemeClr val="tx1">
                    <a:lumMod val="75000"/>
                    <a:lumOff val="25000"/>
                  </a:schemeClr>
                </a:solidFill>
              </a:rPr>
              <a:t> (</a:t>
            </a:r>
            <a:r>
              <a:rPr lang="en-IE" dirty="0" err="1">
                <a:solidFill>
                  <a:schemeClr val="tx1">
                    <a:lumMod val="75000"/>
                    <a:lumOff val="25000"/>
                  </a:schemeClr>
                </a:solidFill>
              </a:rPr>
              <a:t>ör</a:t>
            </a:r>
            <a:r>
              <a:rPr lang="en-IE" dirty="0">
                <a:solidFill>
                  <a:schemeClr val="tx1">
                    <a:lumMod val="75000"/>
                    <a:lumOff val="25000"/>
                  </a:schemeClr>
                </a:solidFill>
              </a:rPr>
              <a:t>. </a:t>
            </a:r>
            <a:r>
              <a:rPr lang="en-IE" dirty="0" err="1">
                <a:solidFill>
                  <a:schemeClr val="tx1">
                    <a:lumMod val="75000"/>
                    <a:lumOff val="25000"/>
                  </a:schemeClr>
                </a:solidFill>
              </a:rPr>
              <a:t>sağlık</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esenlik</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eşitsizlik</a:t>
            </a:r>
            <a:r>
              <a:rPr lang="en-IE" dirty="0">
                <a:solidFill>
                  <a:schemeClr val="tx1">
                    <a:lumMod val="75000"/>
                    <a:lumOff val="25000"/>
                  </a:schemeClr>
                </a:solidFill>
              </a:rPr>
              <a:t>) </a:t>
            </a:r>
            <a:r>
              <a:rPr lang="en-IE" dirty="0" err="1">
                <a:solidFill>
                  <a:schemeClr val="tx1">
                    <a:lumMod val="75000"/>
                    <a:lumOff val="25000"/>
                  </a:schemeClr>
                </a:solidFill>
              </a:rPr>
              <a:t>içgörü</a:t>
            </a:r>
            <a:r>
              <a:rPr lang="en-IE" dirty="0">
                <a:solidFill>
                  <a:schemeClr val="tx1">
                    <a:lumMod val="75000"/>
                    <a:lumOff val="25000"/>
                  </a:schemeClr>
                </a:solidFill>
              </a:rPr>
              <a:t> </a:t>
            </a:r>
            <a:r>
              <a:rPr lang="en-IE" dirty="0" err="1">
                <a:solidFill>
                  <a:schemeClr val="tx1">
                    <a:lumMod val="75000"/>
                    <a:lumOff val="25000"/>
                  </a:schemeClr>
                </a:solidFill>
              </a:rPr>
              <a:t>sağlar</a:t>
            </a:r>
            <a:r>
              <a:rPr lang="en-IE" dirty="0">
                <a:solidFill>
                  <a:schemeClr val="tx1">
                    <a:lumMod val="75000"/>
                    <a:lumOff val="25000"/>
                  </a:schemeClr>
                </a:solidFill>
              </a:rPr>
              <a:t>, </a:t>
            </a:r>
            <a:r>
              <a:rPr lang="en-IE" dirty="0" err="1">
                <a:solidFill>
                  <a:schemeClr val="tx1">
                    <a:lumMod val="75000"/>
                    <a:lumOff val="25000"/>
                  </a:schemeClr>
                </a:solidFill>
              </a:rPr>
              <a:t>topluluklarla</a:t>
            </a:r>
            <a:r>
              <a:rPr lang="en-IE" dirty="0">
                <a:solidFill>
                  <a:schemeClr val="tx1">
                    <a:lumMod val="75000"/>
                    <a:lumOff val="25000"/>
                  </a:schemeClr>
                </a:solidFill>
              </a:rPr>
              <a:t> </a:t>
            </a:r>
            <a:r>
              <a:rPr lang="en-IE" dirty="0" err="1">
                <a:solidFill>
                  <a:schemeClr val="tx1">
                    <a:lumMod val="75000"/>
                    <a:lumOff val="25000"/>
                  </a:schemeClr>
                </a:solidFill>
              </a:rPr>
              <a:t>çalışır</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finansman</a:t>
            </a:r>
            <a:r>
              <a:rPr lang="en-IE" dirty="0">
                <a:solidFill>
                  <a:schemeClr val="tx1">
                    <a:lumMod val="75000"/>
                    <a:lumOff val="25000"/>
                  </a:schemeClr>
                </a:solidFill>
              </a:rPr>
              <a:t> </a:t>
            </a:r>
            <a:r>
              <a:rPr lang="en-IE" dirty="0" err="1">
                <a:solidFill>
                  <a:schemeClr val="tx1">
                    <a:lumMod val="75000"/>
                    <a:lumOff val="25000"/>
                  </a:schemeClr>
                </a:solidFill>
              </a:rPr>
              <a:t>sağlarız</a:t>
            </a:r>
            <a:r>
              <a:rPr lang="en-IE" dirty="0">
                <a:solidFill>
                  <a:schemeClr val="tx1">
                    <a:lumMod val="75000"/>
                    <a:lumOff val="25000"/>
                  </a:schemeClr>
                </a:solidFill>
              </a:rPr>
              <a:t>.</a:t>
            </a:r>
          </a:p>
          <a:p>
            <a:pPr marL="342900" indent="-342900" algn="l">
              <a:buFont typeface="Arial" pitchFamily="34" charset="0"/>
              <a:buChar char="•"/>
            </a:pP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inovasyonun</a:t>
            </a:r>
            <a:r>
              <a:rPr lang="en-IE" dirty="0">
                <a:solidFill>
                  <a:schemeClr val="tx1">
                    <a:lumMod val="75000"/>
                    <a:lumOff val="25000"/>
                  </a:schemeClr>
                </a:solidFill>
              </a:rPr>
              <a:t> hem </a:t>
            </a:r>
            <a:r>
              <a:rPr lang="en-IE" dirty="0" err="1">
                <a:solidFill>
                  <a:schemeClr val="tx1">
                    <a:lumMod val="75000"/>
                    <a:lumOff val="25000"/>
                  </a:schemeClr>
                </a:solidFill>
              </a:rPr>
              <a:t>teorisi</a:t>
            </a:r>
            <a:r>
              <a:rPr lang="en-IE" dirty="0">
                <a:solidFill>
                  <a:schemeClr val="tx1">
                    <a:lumMod val="75000"/>
                    <a:lumOff val="25000"/>
                  </a:schemeClr>
                </a:solidFill>
              </a:rPr>
              <a:t> hem de </a:t>
            </a:r>
            <a:r>
              <a:rPr lang="en-IE" dirty="0" err="1">
                <a:solidFill>
                  <a:schemeClr val="tx1">
                    <a:lumMod val="75000"/>
                    <a:lumOff val="25000"/>
                  </a:schemeClr>
                </a:solidFill>
              </a:rPr>
              <a:t>pratiği</a:t>
            </a:r>
            <a:r>
              <a:rPr lang="en-IE" dirty="0">
                <a:solidFill>
                  <a:schemeClr val="tx1">
                    <a:lumMod val="75000"/>
                    <a:lumOff val="25000"/>
                  </a:schemeClr>
                </a:solidFill>
              </a:rPr>
              <a:t> </a:t>
            </a:r>
            <a:r>
              <a:rPr lang="en-IE" dirty="0" err="1">
                <a:solidFill>
                  <a:schemeClr val="tx1">
                    <a:lumMod val="75000"/>
                    <a:lumOff val="25000"/>
                  </a:schemeClr>
                </a:solidFill>
              </a:rPr>
              <a:t>üzerine</a:t>
            </a:r>
            <a:r>
              <a:rPr lang="en-IE" dirty="0">
                <a:solidFill>
                  <a:schemeClr val="tx1">
                    <a:lumMod val="75000"/>
                    <a:lumOff val="25000"/>
                  </a:schemeClr>
                </a:solidFill>
              </a:rPr>
              <a:t> </a:t>
            </a:r>
            <a:r>
              <a:rPr lang="en-IE" dirty="0" err="1">
                <a:solidFill>
                  <a:schemeClr val="tx1">
                    <a:lumMod val="75000"/>
                    <a:lumOff val="25000"/>
                  </a:schemeClr>
                </a:solidFill>
              </a:rPr>
              <a:t>araştırma</a:t>
            </a:r>
            <a:r>
              <a:rPr lang="en-IE" dirty="0">
                <a:solidFill>
                  <a:schemeClr val="tx1">
                    <a:lumMod val="75000"/>
                    <a:lumOff val="25000"/>
                  </a:schemeClr>
                </a:solidFill>
              </a:rPr>
              <a:t> </a:t>
            </a:r>
            <a:r>
              <a:rPr lang="en-IE" dirty="0" err="1">
                <a:solidFill>
                  <a:schemeClr val="tx1">
                    <a:lumMod val="75000"/>
                    <a:lumOff val="25000"/>
                  </a:schemeClr>
                </a:solidFill>
              </a:rPr>
              <a:t>yapın</a:t>
            </a:r>
            <a:endParaRPr lang="en-IE" dirty="0">
              <a:solidFill>
                <a:schemeClr val="tx1">
                  <a:lumMod val="75000"/>
                  <a:lumOff val="25000"/>
                </a:schemeClr>
              </a:solidFill>
            </a:endParaRPr>
          </a:p>
          <a:p>
            <a:pPr marL="342900" indent="-342900" algn="l">
              <a:buFont typeface="Arial" pitchFamily="34" charset="0"/>
              <a:buChar char="•"/>
            </a:pP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girişimler</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kanıtlanmış</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hızlandırıcı</a:t>
            </a:r>
            <a:r>
              <a:rPr lang="en-IE" dirty="0">
                <a:solidFill>
                  <a:schemeClr val="tx1">
                    <a:lumMod val="75000"/>
                    <a:lumOff val="25000"/>
                  </a:schemeClr>
                </a:solidFill>
              </a:rPr>
              <a:t> </a:t>
            </a:r>
            <a:r>
              <a:rPr lang="en-IE" dirty="0" err="1">
                <a:solidFill>
                  <a:schemeClr val="tx1">
                    <a:lumMod val="75000"/>
                    <a:lumOff val="25000"/>
                  </a:schemeClr>
                </a:solidFill>
              </a:rPr>
              <a:t>müfredata</a:t>
            </a:r>
            <a:r>
              <a:rPr lang="en-IE" dirty="0">
                <a:solidFill>
                  <a:schemeClr val="tx1">
                    <a:lumMod val="75000"/>
                    <a:lumOff val="25000"/>
                  </a:schemeClr>
                </a:solidFill>
              </a:rPr>
              <a:t> </a:t>
            </a:r>
            <a:r>
              <a:rPr lang="en-IE" dirty="0" err="1">
                <a:solidFill>
                  <a:schemeClr val="tx1">
                    <a:lumMod val="75000"/>
                    <a:lumOff val="25000"/>
                  </a:schemeClr>
                </a:solidFill>
              </a:rPr>
              <a:t>sahip</a:t>
            </a:r>
            <a:r>
              <a:rPr lang="en-IE" dirty="0">
                <a:solidFill>
                  <a:schemeClr val="tx1">
                    <a:lumMod val="75000"/>
                    <a:lumOff val="25000"/>
                  </a:schemeClr>
                </a:solidFill>
              </a:rPr>
              <a:t> </a:t>
            </a:r>
            <a:r>
              <a:rPr lang="en-IE" dirty="0" err="1">
                <a:solidFill>
                  <a:schemeClr val="tx1">
                    <a:lumMod val="75000"/>
                    <a:lumOff val="25000"/>
                  </a:schemeClr>
                </a:solidFill>
              </a:rPr>
              <a:t>olun</a:t>
            </a:r>
            <a:endParaRPr lang="en-IE" dirty="0">
              <a:solidFill>
                <a:schemeClr val="tx1">
                  <a:lumMod val="75000"/>
                  <a:lumOff val="25000"/>
                </a:schemeClr>
              </a:solidFill>
            </a:endParaRPr>
          </a:p>
          <a:p>
            <a:pPr marL="342900" indent="-342900" algn="l">
              <a:buFont typeface="Arial" pitchFamily="34" charset="0"/>
              <a:buChar char="•"/>
            </a:pPr>
            <a:r>
              <a:rPr lang="en-IE" dirty="0" err="1">
                <a:solidFill>
                  <a:schemeClr val="tx1">
                    <a:lumMod val="75000"/>
                    <a:lumOff val="25000"/>
                  </a:schemeClr>
                </a:solidFill>
              </a:rPr>
              <a:t>Etki</a:t>
            </a:r>
            <a:r>
              <a:rPr lang="en-IE" dirty="0">
                <a:solidFill>
                  <a:schemeClr val="tx1">
                    <a:lumMod val="75000"/>
                    <a:lumOff val="25000"/>
                  </a:schemeClr>
                </a:solidFill>
              </a:rPr>
              <a:t> </a:t>
            </a:r>
            <a:r>
              <a:rPr lang="en-IE" dirty="0" err="1">
                <a:solidFill>
                  <a:schemeClr val="tx1">
                    <a:lumMod val="75000"/>
                    <a:lumOff val="25000"/>
                  </a:schemeClr>
                </a:solidFill>
              </a:rPr>
              <a:t>yatırım</a:t>
            </a:r>
            <a:r>
              <a:rPr lang="en-IE" dirty="0">
                <a:solidFill>
                  <a:schemeClr val="tx1">
                    <a:lumMod val="75000"/>
                    <a:lumOff val="25000"/>
                  </a:schemeClr>
                </a:solidFill>
              </a:rPr>
              <a:t> </a:t>
            </a:r>
            <a:r>
              <a:rPr lang="en-IE" dirty="0" err="1">
                <a:solidFill>
                  <a:schemeClr val="tx1">
                    <a:lumMod val="75000"/>
                    <a:lumOff val="25000"/>
                  </a:schemeClr>
                </a:solidFill>
              </a:rPr>
              <a:t>fonlarını</a:t>
            </a:r>
            <a:r>
              <a:rPr lang="en-IE" dirty="0">
                <a:solidFill>
                  <a:schemeClr val="tx1">
                    <a:lumMod val="75000"/>
                    <a:lumOff val="25000"/>
                  </a:schemeClr>
                </a:solidFill>
              </a:rPr>
              <a:t> </a:t>
            </a:r>
            <a:r>
              <a:rPr lang="en-IE" dirty="0" err="1">
                <a:solidFill>
                  <a:schemeClr val="tx1">
                    <a:lumMod val="75000"/>
                    <a:lumOff val="25000"/>
                  </a:schemeClr>
                </a:solidFill>
              </a:rPr>
              <a:t>tasarlayın</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yönetin</a:t>
            </a:r>
            <a:r>
              <a:rPr lang="en-IE" dirty="0">
                <a:solidFill>
                  <a:schemeClr val="tx1">
                    <a:lumMod val="75000"/>
                    <a:lumOff val="25000"/>
                  </a:schemeClr>
                </a:solidFill>
              </a:rPr>
              <a:t>; </a:t>
            </a:r>
            <a:r>
              <a:rPr lang="en-IE" dirty="0" err="1">
                <a:solidFill>
                  <a:schemeClr val="tx1">
                    <a:lumMod val="75000"/>
                    <a:lumOff val="25000"/>
                  </a:schemeClr>
                </a:solidFill>
              </a:rPr>
              <a:t>hükümet</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ticari</a:t>
            </a:r>
            <a:r>
              <a:rPr lang="en-IE" dirty="0">
                <a:solidFill>
                  <a:schemeClr val="tx1">
                    <a:lumMod val="75000"/>
                    <a:lumOff val="25000"/>
                  </a:schemeClr>
                </a:solidFill>
              </a:rPr>
              <a:t> </a:t>
            </a:r>
            <a:r>
              <a:rPr lang="en-IE" dirty="0" err="1">
                <a:solidFill>
                  <a:schemeClr val="tx1">
                    <a:lumMod val="75000"/>
                    <a:lumOff val="25000"/>
                  </a:schemeClr>
                </a:solidFill>
              </a:rPr>
              <a:t>kuruluşlarla</a:t>
            </a:r>
            <a:r>
              <a:rPr lang="en-IE" dirty="0">
                <a:solidFill>
                  <a:schemeClr val="tx1">
                    <a:lumMod val="75000"/>
                    <a:lumOff val="25000"/>
                  </a:schemeClr>
                </a:solidFill>
              </a:rPr>
              <a:t> </a:t>
            </a:r>
            <a:r>
              <a:rPr lang="en-IE" dirty="0" err="1" smtClean="0">
                <a:solidFill>
                  <a:schemeClr val="tx1">
                    <a:lumMod val="75000"/>
                    <a:lumOff val="25000"/>
                  </a:schemeClr>
                </a:solidFill>
              </a:rPr>
              <a:t>ortaklaşa</a:t>
            </a:r>
            <a:r>
              <a:rPr lang="tr-TR" dirty="0">
                <a:solidFill>
                  <a:schemeClr val="tx1">
                    <a:lumMod val="75000"/>
                    <a:lumOff val="25000"/>
                  </a:schemeClr>
                </a:solidFill>
              </a:rPr>
              <a:t> f</a:t>
            </a:r>
            <a:r>
              <a:rPr lang="en-IE" dirty="0" err="1" smtClean="0">
                <a:solidFill>
                  <a:schemeClr val="tx1">
                    <a:lumMod val="75000"/>
                    <a:lumOff val="25000"/>
                  </a:schemeClr>
                </a:solidFill>
              </a:rPr>
              <a:t>iziksel</a:t>
            </a:r>
            <a:r>
              <a:rPr lang="en-IE" dirty="0" smtClean="0">
                <a:solidFill>
                  <a:schemeClr val="tx1">
                    <a:lumMod val="75000"/>
                    <a:lumOff val="25000"/>
                  </a:schemeClr>
                </a:solidFill>
              </a:rPr>
              <a:t> </a:t>
            </a:r>
            <a:r>
              <a:rPr lang="en-IE" dirty="0" err="1">
                <a:solidFill>
                  <a:schemeClr val="tx1">
                    <a:lumMod val="75000"/>
                    <a:lumOff val="25000"/>
                  </a:schemeClr>
                </a:solidFill>
              </a:rPr>
              <a:t>alan</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arka</a:t>
            </a:r>
            <a:r>
              <a:rPr lang="en-IE" dirty="0">
                <a:solidFill>
                  <a:schemeClr val="tx1">
                    <a:lumMod val="75000"/>
                    <a:lumOff val="25000"/>
                  </a:schemeClr>
                </a:solidFill>
              </a:rPr>
              <a:t> </a:t>
            </a:r>
            <a:r>
              <a:rPr lang="en-IE" dirty="0" err="1">
                <a:solidFill>
                  <a:schemeClr val="tx1">
                    <a:lumMod val="75000"/>
                    <a:lumOff val="25000"/>
                  </a:schemeClr>
                </a:solidFill>
              </a:rPr>
              <a:t>ofis</a:t>
            </a:r>
            <a:r>
              <a:rPr lang="en-IE" dirty="0">
                <a:solidFill>
                  <a:schemeClr val="tx1">
                    <a:lumMod val="75000"/>
                    <a:lumOff val="25000"/>
                  </a:schemeClr>
                </a:solidFill>
              </a:rPr>
              <a:t> </a:t>
            </a:r>
            <a:r>
              <a:rPr lang="en-IE" dirty="0" err="1">
                <a:solidFill>
                  <a:schemeClr val="tx1">
                    <a:lumMod val="75000"/>
                    <a:lumOff val="25000"/>
                  </a:schemeClr>
                </a:solidFill>
              </a:rPr>
              <a:t>desteği</a:t>
            </a:r>
            <a:r>
              <a:rPr lang="en-IE" dirty="0">
                <a:solidFill>
                  <a:schemeClr val="tx1">
                    <a:lumMod val="75000"/>
                    <a:lumOff val="25000"/>
                  </a:schemeClr>
                </a:solidFill>
              </a:rPr>
              <a:t> </a:t>
            </a:r>
            <a:r>
              <a:rPr lang="en-IE" dirty="0" err="1">
                <a:solidFill>
                  <a:schemeClr val="tx1">
                    <a:lumMod val="75000"/>
                    <a:lumOff val="25000"/>
                  </a:schemeClr>
                </a:solidFill>
              </a:rPr>
              <a:t>sunun</a:t>
            </a:r>
            <a:endParaRPr lang="en-IE" dirty="0">
              <a:solidFill>
                <a:schemeClr val="tx1">
                  <a:lumMod val="75000"/>
                  <a:lumOff val="25000"/>
                </a:schemeClr>
              </a:solidFill>
            </a:endParaRPr>
          </a:p>
          <a:p>
            <a:pPr marL="342900" indent="-342900" algn="l">
              <a:buFont typeface="Arial" pitchFamily="34" charset="0"/>
              <a:buChar char="•"/>
            </a:pPr>
            <a:r>
              <a:rPr lang="en-IE" dirty="0" err="1" smtClean="0">
                <a:solidFill>
                  <a:schemeClr val="tx1">
                    <a:lumMod val="75000"/>
                    <a:lumOff val="25000"/>
                  </a:schemeClr>
                </a:solidFill>
              </a:rPr>
              <a:t>Danışmanlık</a:t>
            </a:r>
            <a:r>
              <a:rPr lang="en-IE" dirty="0" smtClean="0">
                <a:solidFill>
                  <a:schemeClr val="tx1">
                    <a:lumMod val="75000"/>
                    <a:lumOff val="25000"/>
                  </a:schemeClr>
                </a:solidFill>
              </a:rPr>
              <a:t> </a:t>
            </a:r>
            <a:r>
              <a:rPr lang="en-IE" dirty="0" err="1">
                <a:solidFill>
                  <a:schemeClr val="tx1">
                    <a:lumMod val="75000"/>
                    <a:lumOff val="25000"/>
                  </a:schemeClr>
                </a:solidFill>
              </a:rPr>
              <a:t>hizmetleri</a:t>
            </a:r>
            <a:r>
              <a:rPr lang="en-IE" dirty="0">
                <a:solidFill>
                  <a:schemeClr val="tx1">
                    <a:lumMod val="75000"/>
                    <a:lumOff val="25000"/>
                  </a:schemeClr>
                </a:solidFill>
              </a:rPr>
              <a:t> </a:t>
            </a:r>
            <a:r>
              <a:rPr lang="en-IE" dirty="0" err="1">
                <a:solidFill>
                  <a:schemeClr val="tx1">
                    <a:lumMod val="75000"/>
                    <a:lumOff val="25000"/>
                  </a:schemeClr>
                </a:solidFill>
              </a:rPr>
              <a:t>sunun</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yeni</a:t>
            </a:r>
            <a:r>
              <a:rPr lang="en-IE" dirty="0">
                <a:solidFill>
                  <a:schemeClr val="tx1">
                    <a:lumMod val="75000"/>
                    <a:lumOff val="25000"/>
                  </a:schemeClr>
                </a:solidFill>
              </a:rPr>
              <a:t> </a:t>
            </a:r>
            <a:r>
              <a:rPr lang="en-IE" dirty="0" err="1">
                <a:solidFill>
                  <a:schemeClr val="tx1">
                    <a:lumMod val="75000"/>
                    <a:lumOff val="25000"/>
                  </a:schemeClr>
                </a:solidFill>
              </a:rPr>
              <a:t>inovasyon</a:t>
            </a:r>
            <a:r>
              <a:rPr lang="en-IE" dirty="0">
                <a:solidFill>
                  <a:schemeClr val="tx1">
                    <a:lumMod val="75000"/>
                    <a:lumOff val="25000"/>
                  </a:schemeClr>
                </a:solidFill>
              </a:rPr>
              <a:t> </a:t>
            </a:r>
            <a:r>
              <a:rPr lang="en-IE" dirty="0" err="1">
                <a:solidFill>
                  <a:schemeClr val="tx1">
                    <a:lumMod val="75000"/>
                    <a:lumOff val="25000"/>
                  </a:schemeClr>
                </a:solidFill>
              </a:rPr>
              <a:t>modellerini</a:t>
            </a:r>
            <a:r>
              <a:rPr lang="en-IE" dirty="0">
                <a:solidFill>
                  <a:schemeClr val="tx1">
                    <a:lumMod val="75000"/>
                    <a:lumOff val="25000"/>
                  </a:schemeClr>
                </a:solidFill>
              </a:rPr>
              <a:t> </a:t>
            </a:r>
            <a:r>
              <a:rPr lang="en-IE" dirty="0" err="1">
                <a:solidFill>
                  <a:schemeClr val="tx1">
                    <a:lumMod val="75000"/>
                    <a:lumOff val="25000"/>
                  </a:schemeClr>
                </a:solidFill>
              </a:rPr>
              <a:t>keşfetmek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ortaklıklar</a:t>
            </a:r>
            <a:r>
              <a:rPr lang="en-IE" dirty="0">
                <a:solidFill>
                  <a:schemeClr val="tx1">
                    <a:lumMod val="75000"/>
                    <a:lumOff val="25000"/>
                  </a:schemeClr>
                </a:solidFill>
              </a:rPr>
              <a:t> </a:t>
            </a:r>
            <a:r>
              <a:rPr lang="en-IE" dirty="0" err="1">
                <a:solidFill>
                  <a:schemeClr val="tx1">
                    <a:lumMod val="75000"/>
                    <a:lumOff val="25000"/>
                  </a:schemeClr>
                </a:solidFill>
              </a:rPr>
              <a:t>halinde</a:t>
            </a:r>
            <a:r>
              <a:rPr lang="en-IE" dirty="0">
                <a:solidFill>
                  <a:schemeClr val="tx1">
                    <a:lumMod val="75000"/>
                    <a:lumOff val="25000"/>
                  </a:schemeClr>
                </a:solidFill>
              </a:rPr>
              <a:t> </a:t>
            </a:r>
            <a:r>
              <a:rPr lang="en-IE" dirty="0" err="1">
                <a:solidFill>
                  <a:schemeClr val="tx1">
                    <a:lumMod val="75000"/>
                    <a:lumOff val="25000"/>
                  </a:schemeClr>
                </a:solidFill>
              </a:rPr>
              <a:t>çalışın</a:t>
            </a:r>
            <a:endParaRPr lang="en-IE"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xmlns="" id="{D7320415-416C-4397-A6E5-758BAFF7D858}"/>
              </a:ext>
            </a:extLst>
          </p:cNvPr>
          <p:cNvSpPr>
            <a:spLocks noGrp="1"/>
          </p:cNvSpPr>
          <p:nvPr>
            <p:ph type="body" sz="quarter" idx="16"/>
          </p:nvPr>
        </p:nvSpPr>
        <p:spPr>
          <a:xfrm>
            <a:off x="4829000" y="4228554"/>
            <a:ext cx="785328" cy="1056986"/>
          </a:xfrm>
        </p:spPr>
        <p:txBody>
          <a:bodyPr>
            <a:normAutofit fontScale="85000" lnSpcReduction="20000"/>
          </a:bodyPr>
          <a:lstStyle/>
          <a:p>
            <a:endParaRPr lang="en-IE"/>
          </a:p>
        </p:txBody>
      </p:sp>
      <p:sp>
        <p:nvSpPr>
          <p:cNvPr id="7" name="Text Placeholder 6">
            <a:extLst>
              <a:ext uri="{FF2B5EF4-FFF2-40B4-BE49-F238E27FC236}">
                <a16:creationId xmlns:a16="http://schemas.microsoft.com/office/drawing/2014/main" xmlns="" id="{A0D34E78-89C4-4940-A163-4BEB1DB12136}"/>
              </a:ext>
            </a:extLst>
          </p:cNvPr>
          <p:cNvSpPr>
            <a:spLocks noGrp="1"/>
          </p:cNvSpPr>
          <p:nvPr>
            <p:ph type="body" sz="quarter" idx="13"/>
          </p:nvPr>
        </p:nvSpPr>
        <p:spPr>
          <a:xfrm>
            <a:off x="1195959" y="791565"/>
            <a:ext cx="4369392" cy="4493975"/>
          </a:xfrm>
        </p:spPr>
        <p:txBody>
          <a:bodyPr>
            <a:normAutofit/>
          </a:bodyPr>
          <a:lstStyle/>
          <a:p>
            <a:r>
              <a:rPr lang="en-IE" sz="2400" b="1" dirty="0" err="1">
                <a:solidFill>
                  <a:schemeClr val="accent5"/>
                </a:solidFill>
              </a:rPr>
              <a:t>Genç</a:t>
            </a:r>
            <a:r>
              <a:rPr lang="en-IE" sz="2400" b="1" dirty="0">
                <a:solidFill>
                  <a:schemeClr val="accent5"/>
                </a:solidFill>
              </a:rPr>
              <a:t> </a:t>
            </a:r>
            <a:r>
              <a:rPr lang="en-IE" sz="2400" b="1" dirty="0" err="1">
                <a:solidFill>
                  <a:schemeClr val="accent5"/>
                </a:solidFill>
              </a:rPr>
              <a:t>Vakıf</a:t>
            </a:r>
            <a:r>
              <a:rPr lang="en-IE" sz="2400" b="1" dirty="0">
                <a:solidFill>
                  <a:schemeClr val="accent5"/>
                </a:solidFill>
              </a:rPr>
              <a:t>, </a:t>
            </a:r>
            <a:r>
              <a:rPr lang="en-IE" sz="2400" b="1" dirty="0" err="1"/>
              <a:t>daha</a:t>
            </a:r>
            <a:r>
              <a:rPr lang="en-IE" sz="2400" b="1" dirty="0"/>
              <a:t> </a:t>
            </a:r>
            <a:r>
              <a:rPr lang="en-IE" sz="2400" b="1" dirty="0" err="1"/>
              <a:t>adil</a:t>
            </a:r>
            <a:r>
              <a:rPr lang="en-IE" sz="2400" b="1" dirty="0"/>
              <a:t> </a:t>
            </a:r>
            <a:r>
              <a:rPr lang="en-IE" sz="2400" b="1" dirty="0" err="1"/>
              <a:t>bir</a:t>
            </a:r>
            <a:r>
              <a:rPr lang="en-IE" sz="2400" b="1" dirty="0"/>
              <a:t> </a:t>
            </a:r>
            <a:r>
              <a:rPr lang="en-IE" sz="2400" b="1" dirty="0" err="1"/>
              <a:t>toplumu</a:t>
            </a:r>
            <a:r>
              <a:rPr lang="en-IE" sz="2400" b="1" dirty="0"/>
              <a:t> </a:t>
            </a:r>
            <a:r>
              <a:rPr lang="en-IE" sz="2400" b="1" dirty="0" err="1"/>
              <a:t>destekleyen</a:t>
            </a:r>
            <a:r>
              <a:rPr lang="en-IE" sz="2400" b="1" dirty="0"/>
              <a:t> </a:t>
            </a:r>
            <a:r>
              <a:rPr lang="en-IE" sz="2400" b="1" dirty="0" err="1"/>
              <a:t>sosyal</a:t>
            </a:r>
            <a:r>
              <a:rPr lang="en-IE" sz="2400" b="1" dirty="0"/>
              <a:t> </a:t>
            </a:r>
            <a:r>
              <a:rPr lang="en-IE" sz="2400" b="1" dirty="0" err="1"/>
              <a:t>yenilikler</a:t>
            </a:r>
            <a:r>
              <a:rPr lang="en-IE" sz="2400" b="1" dirty="0"/>
              <a:t> </a:t>
            </a:r>
            <a:r>
              <a:rPr lang="en-IE" sz="2400" b="1" dirty="0" err="1"/>
              <a:t>için</a:t>
            </a:r>
            <a:r>
              <a:rPr lang="en-IE" sz="2400" b="1" dirty="0"/>
              <a:t> </a:t>
            </a:r>
            <a:r>
              <a:rPr lang="en-IE" sz="2400" b="1" dirty="0" err="1"/>
              <a:t>önde</a:t>
            </a:r>
            <a:r>
              <a:rPr lang="en-IE" sz="2400" b="1" dirty="0"/>
              <a:t> </a:t>
            </a:r>
            <a:r>
              <a:rPr lang="en-IE" sz="2400" b="1" dirty="0" err="1"/>
              <a:t>gelen</a:t>
            </a:r>
            <a:r>
              <a:rPr lang="en-IE" sz="2400" b="1" dirty="0"/>
              <a:t> </a:t>
            </a:r>
            <a:r>
              <a:rPr lang="en-IE" sz="2400" b="1" dirty="0" err="1"/>
              <a:t>bir</a:t>
            </a:r>
            <a:r>
              <a:rPr lang="en-IE" sz="2400" b="1" dirty="0"/>
              <a:t> </a:t>
            </a:r>
            <a:r>
              <a:rPr lang="en-IE" sz="2400" b="1" dirty="0" err="1"/>
              <a:t>merkezdir</a:t>
            </a:r>
            <a:r>
              <a:rPr lang="en-IE" sz="2400" b="1" dirty="0"/>
              <a:t>. </a:t>
            </a:r>
            <a:r>
              <a:rPr lang="en-IE" sz="2400" b="1" dirty="0" err="1"/>
              <a:t>Değişimi</a:t>
            </a:r>
            <a:r>
              <a:rPr lang="en-IE" sz="2400" b="1" dirty="0"/>
              <a:t> </a:t>
            </a:r>
            <a:r>
              <a:rPr lang="en-IE" sz="2400" b="1" dirty="0" err="1"/>
              <a:t>etkileme</a:t>
            </a:r>
            <a:r>
              <a:rPr lang="en-IE" sz="2400" b="1" dirty="0"/>
              <a:t> </a:t>
            </a:r>
            <a:r>
              <a:rPr lang="en-IE" sz="2400" b="1" dirty="0" err="1"/>
              <a:t>yeteneklerini</a:t>
            </a:r>
            <a:r>
              <a:rPr lang="en-IE" sz="2400" b="1" dirty="0"/>
              <a:t> </a:t>
            </a:r>
            <a:r>
              <a:rPr lang="en-IE" sz="2400" b="1" dirty="0" err="1"/>
              <a:t>güçlendirmek</a:t>
            </a:r>
            <a:r>
              <a:rPr lang="en-IE" sz="2400" b="1" dirty="0"/>
              <a:t> </a:t>
            </a:r>
            <a:r>
              <a:rPr lang="en-IE" sz="2400" b="1" dirty="0" err="1"/>
              <a:t>için</a:t>
            </a:r>
            <a:r>
              <a:rPr lang="en-IE" sz="2400" b="1" dirty="0"/>
              <a:t> </a:t>
            </a:r>
            <a:r>
              <a:rPr lang="en-IE" sz="2400" b="1" dirty="0" err="1"/>
              <a:t>kamu</a:t>
            </a:r>
            <a:r>
              <a:rPr lang="en-IE" sz="2400" b="1" dirty="0"/>
              <a:t>, </a:t>
            </a:r>
            <a:r>
              <a:rPr lang="en-IE" sz="2400" b="1" dirty="0" err="1"/>
              <a:t>özel</a:t>
            </a:r>
            <a:r>
              <a:rPr lang="en-IE" sz="2400" b="1" dirty="0"/>
              <a:t> </a:t>
            </a:r>
            <a:r>
              <a:rPr lang="en-IE" sz="2400" b="1" dirty="0" err="1"/>
              <a:t>ve</a:t>
            </a:r>
            <a:r>
              <a:rPr lang="en-IE" sz="2400" b="1" dirty="0"/>
              <a:t> </a:t>
            </a:r>
            <a:r>
              <a:rPr lang="en-IE" sz="2400" b="1" dirty="0" err="1"/>
              <a:t>gönüllü</a:t>
            </a:r>
            <a:r>
              <a:rPr lang="en-IE" sz="2400" b="1" dirty="0"/>
              <a:t> </a:t>
            </a:r>
            <a:r>
              <a:rPr lang="en-IE" sz="2400" b="1" dirty="0" err="1"/>
              <a:t>sektörlerle</a:t>
            </a:r>
            <a:r>
              <a:rPr lang="en-IE" sz="2400" b="1" dirty="0"/>
              <a:t> </a:t>
            </a:r>
            <a:r>
              <a:rPr lang="en-IE" sz="2400" b="1" dirty="0" err="1"/>
              <a:t>ve</a:t>
            </a:r>
            <a:r>
              <a:rPr lang="en-IE" sz="2400" b="1" dirty="0"/>
              <a:t> </a:t>
            </a:r>
            <a:r>
              <a:rPr lang="en-IE" sz="2400" b="1" dirty="0" err="1"/>
              <a:t>topluluklarla</a:t>
            </a:r>
            <a:r>
              <a:rPr lang="en-IE" sz="2400" b="1" dirty="0"/>
              <a:t> </a:t>
            </a:r>
            <a:r>
              <a:rPr lang="en-IE" sz="2400" b="1" dirty="0" err="1"/>
              <a:t>birlikte</a:t>
            </a:r>
            <a:r>
              <a:rPr lang="en-IE" sz="2400" b="1" dirty="0"/>
              <a:t> </a:t>
            </a:r>
            <a:r>
              <a:rPr lang="en-IE" sz="2400" b="1" dirty="0" err="1"/>
              <a:t>çalışıyoruz</a:t>
            </a:r>
            <a:r>
              <a:rPr lang="en-IE" sz="2400" b="1" dirty="0"/>
              <a:t>. </a:t>
            </a:r>
            <a:r>
              <a:rPr lang="en-IE" sz="2400" b="1" dirty="0" err="1"/>
              <a:t>Çok</a:t>
            </a:r>
            <a:r>
              <a:rPr lang="en-IE" sz="2400" b="1" dirty="0"/>
              <a:t> </a:t>
            </a:r>
            <a:r>
              <a:rPr lang="en-IE" sz="2400" b="1" dirty="0" err="1"/>
              <a:t>çeşitli</a:t>
            </a:r>
            <a:r>
              <a:rPr lang="en-IE" sz="2400" b="1" dirty="0"/>
              <a:t> </a:t>
            </a:r>
            <a:r>
              <a:rPr lang="en-IE" sz="2400" b="1" dirty="0" err="1"/>
              <a:t>yaklaşımları</a:t>
            </a:r>
            <a:r>
              <a:rPr lang="en-IE" sz="2400" b="1" dirty="0"/>
              <a:t> </a:t>
            </a:r>
            <a:r>
              <a:rPr lang="en-IE" sz="2400" b="1" dirty="0" err="1"/>
              <a:t>ve</a:t>
            </a:r>
            <a:r>
              <a:rPr lang="en-IE" sz="2400" b="1" dirty="0"/>
              <a:t> </a:t>
            </a:r>
            <a:r>
              <a:rPr lang="en-IE" sz="2400" b="1" dirty="0" err="1"/>
              <a:t>uzmanlığı</a:t>
            </a:r>
            <a:r>
              <a:rPr lang="en-IE" sz="2400" b="1" dirty="0"/>
              <a:t> </a:t>
            </a:r>
            <a:r>
              <a:rPr lang="en-IE" sz="2400" b="1" dirty="0" err="1"/>
              <a:t>bir</a:t>
            </a:r>
            <a:r>
              <a:rPr lang="en-IE" sz="2400" b="1" dirty="0"/>
              <a:t> </a:t>
            </a:r>
            <a:r>
              <a:rPr lang="en-IE" sz="2400" b="1" dirty="0" err="1"/>
              <a:t>araya</a:t>
            </a:r>
            <a:r>
              <a:rPr lang="en-IE" sz="2400" b="1" dirty="0"/>
              <a:t> </a:t>
            </a:r>
            <a:r>
              <a:rPr lang="en-IE" sz="2400" b="1" dirty="0" err="1"/>
              <a:t>getirmek</a:t>
            </a:r>
            <a:endParaRPr lang="en-IE" sz="2400" b="1" dirty="0"/>
          </a:p>
        </p:txBody>
      </p:sp>
      <p:sp>
        <p:nvSpPr>
          <p:cNvPr id="11" name="Text Placeholder 10">
            <a:extLst>
              <a:ext uri="{FF2B5EF4-FFF2-40B4-BE49-F238E27FC236}">
                <a16:creationId xmlns:a16="http://schemas.microsoft.com/office/drawing/2014/main" xmlns="" id="{31DAB286-6B11-400C-BF25-9D3EC0A2619F}"/>
              </a:ext>
            </a:extLst>
          </p:cNvPr>
          <p:cNvSpPr>
            <a:spLocks noGrp="1"/>
          </p:cNvSpPr>
          <p:nvPr>
            <p:ph type="body" sz="quarter" idx="17"/>
          </p:nvPr>
        </p:nvSpPr>
        <p:spPr>
          <a:xfrm>
            <a:off x="787652" y="1555997"/>
            <a:ext cx="2448148" cy="1056987"/>
          </a:xfrm>
        </p:spPr>
        <p:txBody>
          <a:bodyPr>
            <a:normAutofit fontScale="85000" lnSpcReduction="20000"/>
          </a:bodyPr>
          <a:lstStyle/>
          <a:p>
            <a:endParaRPr lang="en-IE" dirty="0"/>
          </a:p>
        </p:txBody>
      </p:sp>
      <p:sp>
        <p:nvSpPr>
          <p:cNvPr id="12" name="Text Placeholder 6">
            <a:extLst>
              <a:ext uri="{FF2B5EF4-FFF2-40B4-BE49-F238E27FC236}">
                <a16:creationId xmlns:a16="http://schemas.microsoft.com/office/drawing/2014/main" xmlns="" id="{A179399C-357B-43BC-9FC5-313346BE39A1}"/>
              </a:ext>
            </a:extLst>
          </p:cNvPr>
          <p:cNvSpPr txBox="1">
            <a:spLocks/>
          </p:cNvSpPr>
          <p:nvPr/>
        </p:nvSpPr>
        <p:spPr>
          <a:xfrm>
            <a:off x="0" y="0"/>
            <a:ext cx="6232465" cy="791565"/>
          </a:xfrm>
          <a:prstGeom prst="rect">
            <a:avLst/>
          </a:prstGeom>
          <a:solidFill>
            <a:srgbClr val="6D3A93"/>
          </a:solidFill>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IE" sz="3600" b="1" dirty="0" smtClean="0"/>
              <a:t>4. </a:t>
            </a:r>
            <a:r>
              <a:rPr lang="en-IE" sz="3600" b="1" dirty="0" smtClean="0"/>
              <a:t> </a:t>
            </a:r>
            <a:r>
              <a:rPr lang="en-IE" sz="3600" b="1" dirty="0" err="1"/>
              <a:t>Genç</a:t>
            </a:r>
            <a:r>
              <a:rPr lang="en-IE" sz="3600" b="1" dirty="0"/>
              <a:t> </a:t>
            </a:r>
            <a:r>
              <a:rPr lang="en-IE" sz="3600" b="1" dirty="0" err="1"/>
              <a:t>Vakfı</a:t>
            </a:r>
            <a:r>
              <a:rPr lang="en-IE" sz="3600" b="1" dirty="0"/>
              <a:t>, </a:t>
            </a:r>
            <a:r>
              <a:rPr lang="en-IE" sz="3600" b="1" dirty="0" err="1"/>
              <a:t>Birleşik</a:t>
            </a:r>
            <a:r>
              <a:rPr lang="en-IE" sz="3600" b="1" dirty="0"/>
              <a:t> </a:t>
            </a:r>
            <a:r>
              <a:rPr lang="en-IE" sz="3600" b="1" dirty="0" err="1" smtClean="0"/>
              <a:t>Krallık</a:t>
            </a:r>
            <a:endParaRPr lang="en-IE" sz="3600" b="1" dirty="0" smtClean="0"/>
          </a:p>
          <a:p>
            <a:pPr algn="ctr">
              <a:spcBef>
                <a:spcPts val="0"/>
              </a:spcBef>
            </a:pPr>
            <a:endParaRPr lang="en-IE" sz="3600" dirty="0"/>
          </a:p>
        </p:txBody>
      </p:sp>
    </p:spTree>
    <p:extLst>
      <p:ext uri="{BB962C8B-B14F-4D97-AF65-F5344CB8AC3E}">
        <p14:creationId xmlns:p14="http://schemas.microsoft.com/office/powerpoint/2010/main" val="40730740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4A9CEB09-0E11-4713-B335-49B273852DC9}"/>
              </a:ext>
            </a:extLst>
          </p:cNvPr>
          <p:cNvSpPr>
            <a:spLocks noGrp="1"/>
          </p:cNvSpPr>
          <p:nvPr>
            <p:ph type="body" sz="quarter" idx="14"/>
          </p:nvPr>
        </p:nvSpPr>
        <p:spPr>
          <a:xfrm>
            <a:off x="7802674" y="271605"/>
            <a:ext cx="3981452" cy="1213744"/>
          </a:xfrm>
        </p:spPr>
        <p:txBody>
          <a:bodyPr>
            <a:normAutofit fontScale="85000" lnSpcReduction="20000"/>
          </a:bodyPr>
          <a:lstStyle/>
          <a:p>
            <a:r>
              <a:rPr lang="en-IE" b="1" dirty="0">
                <a:solidFill>
                  <a:srgbClr val="F89D2A"/>
                </a:solidFill>
              </a:rPr>
              <a:t>5. </a:t>
            </a:r>
            <a:r>
              <a:rPr lang="en-IE" b="1" dirty="0" err="1" smtClean="0">
                <a:solidFill>
                  <a:srgbClr val="F89D2A"/>
                </a:solidFill>
              </a:rPr>
              <a:t>Nesta</a:t>
            </a:r>
            <a:r>
              <a:rPr lang="en-IE" b="1" dirty="0" smtClean="0">
                <a:solidFill>
                  <a:srgbClr val="F89D2A"/>
                </a:solidFill>
              </a:rPr>
              <a:t> </a:t>
            </a:r>
            <a:r>
              <a:rPr lang="en-IE" b="1" dirty="0">
                <a:solidFill>
                  <a:srgbClr val="F89D2A"/>
                </a:solidFill>
              </a:rPr>
              <a:t>Social Innovation Accelerator Programs</a:t>
            </a:r>
          </a:p>
          <a:p>
            <a:endParaRPr lang="en-IE" b="1" dirty="0">
              <a:solidFill>
                <a:srgbClr val="F89D2A"/>
              </a:solidFill>
            </a:endParaRPr>
          </a:p>
        </p:txBody>
      </p:sp>
      <p:sp>
        <p:nvSpPr>
          <p:cNvPr id="8" name="Text Placeholder 7">
            <a:extLst>
              <a:ext uri="{FF2B5EF4-FFF2-40B4-BE49-F238E27FC236}">
                <a16:creationId xmlns:a16="http://schemas.microsoft.com/office/drawing/2014/main" xmlns="" id="{BBFB65AD-715F-450A-B65C-602ACC69DC77}"/>
              </a:ext>
            </a:extLst>
          </p:cNvPr>
          <p:cNvSpPr>
            <a:spLocks noGrp="1"/>
          </p:cNvSpPr>
          <p:nvPr>
            <p:ph type="body" sz="quarter" idx="15"/>
          </p:nvPr>
        </p:nvSpPr>
        <p:spPr>
          <a:xfrm>
            <a:off x="7802675" y="1485349"/>
            <a:ext cx="3981451" cy="2592420"/>
          </a:xfrm>
        </p:spPr>
        <p:txBody>
          <a:bodyPr/>
          <a:lstStyle/>
          <a:p>
            <a:r>
              <a:rPr lang="en-IE" dirty="0" err="1"/>
              <a:t>Nesta</a:t>
            </a:r>
            <a:r>
              <a:rPr lang="en-IE" dirty="0"/>
              <a:t>, </a:t>
            </a:r>
            <a:r>
              <a:rPr lang="en-IE" dirty="0" err="1"/>
              <a:t>Seedcamp'tan</a:t>
            </a:r>
            <a:r>
              <a:rPr lang="en-IE" dirty="0"/>
              <a:t> </a:t>
            </a:r>
            <a:r>
              <a:rPr lang="en-IE" dirty="0" err="1"/>
              <a:t>Springboard'a</a:t>
            </a:r>
            <a:r>
              <a:rPr lang="en-IE" dirty="0"/>
              <a:t>, </a:t>
            </a:r>
            <a:r>
              <a:rPr lang="en-IE" dirty="0" err="1"/>
              <a:t>Avrupa</a:t>
            </a:r>
            <a:r>
              <a:rPr lang="en-IE" dirty="0"/>
              <a:t> </a:t>
            </a:r>
            <a:r>
              <a:rPr lang="en-IE" dirty="0" err="1"/>
              <a:t>Mikroelektronik</a:t>
            </a:r>
            <a:r>
              <a:rPr lang="en-IE" dirty="0"/>
              <a:t> </a:t>
            </a:r>
            <a:r>
              <a:rPr lang="en-IE" dirty="0" err="1"/>
              <a:t>Akademisi'nden</a:t>
            </a:r>
            <a:r>
              <a:rPr lang="en-IE" dirty="0"/>
              <a:t> Design </a:t>
            </a:r>
            <a:r>
              <a:rPr lang="en-IE" dirty="0" err="1"/>
              <a:t>London'a</a:t>
            </a:r>
            <a:r>
              <a:rPr lang="en-IE" dirty="0"/>
              <a:t> </a:t>
            </a:r>
            <a:r>
              <a:rPr lang="en-IE" dirty="0" err="1"/>
              <a:t>kadar</a:t>
            </a:r>
            <a:r>
              <a:rPr lang="en-IE" dirty="0"/>
              <a:t> </a:t>
            </a:r>
            <a:r>
              <a:rPr lang="en-IE" dirty="0" err="1"/>
              <a:t>bir</a:t>
            </a:r>
            <a:r>
              <a:rPr lang="en-IE" dirty="0"/>
              <a:t> </a:t>
            </a:r>
            <a:r>
              <a:rPr lang="en-IE" dirty="0" err="1"/>
              <a:t>dizi</a:t>
            </a:r>
            <a:r>
              <a:rPr lang="en-IE" dirty="0"/>
              <a:t> </a:t>
            </a:r>
            <a:r>
              <a:rPr lang="en-IE" dirty="0" err="1"/>
              <a:t>başlangıç</a:t>
            </a:r>
            <a:r>
              <a:rPr lang="en-IE" dirty="0"/>
              <a:t> </a:t>
            </a:r>
            <a:r>
              <a:rPr lang="en-IE" dirty="0" err="1"/>
              <a:t>inkübatörüne</a:t>
            </a:r>
            <a:r>
              <a:rPr lang="en-IE" dirty="0"/>
              <a:t> </a:t>
            </a:r>
            <a:r>
              <a:rPr lang="en-IE" dirty="0" err="1"/>
              <a:t>erken</a:t>
            </a:r>
            <a:r>
              <a:rPr lang="en-IE" dirty="0"/>
              <a:t> </a:t>
            </a:r>
            <a:r>
              <a:rPr lang="en-IE" dirty="0" err="1"/>
              <a:t>yatırım</a:t>
            </a:r>
            <a:r>
              <a:rPr lang="en-IE" dirty="0"/>
              <a:t> </a:t>
            </a:r>
            <a:r>
              <a:rPr lang="en-IE" dirty="0" err="1"/>
              <a:t>yapıyor</a:t>
            </a:r>
            <a:r>
              <a:rPr lang="en-IE" dirty="0"/>
              <a:t>. Her </a:t>
            </a:r>
            <a:r>
              <a:rPr lang="en-IE" dirty="0" err="1"/>
              <a:t>şey</a:t>
            </a:r>
            <a:r>
              <a:rPr lang="en-IE" dirty="0"/>
              <a:t> </a:t>
            </a:r>
            <a:r>
              <a:rPr lang="en-IE" u="sng" dirty="0">
                <a:solidFill>
                  <a:schemeClr val="accent5"/>
                </a:solidFill>
              </a:rPr>
              <a:t>2011'de ABD </a:t>
            </a:r>
            <a:r>
              <a:rPr lang="en-IE" dirty="0" err="1"/>
              <a:t>ve</a:t>
            </a:r>
            <a:r>
              <a:rPr lang="en-IE" dirty="0"/>
              <a:t> </a:t>
            </a:r>
            <a:r>
              <a:rPr lang="en-IE" u="sng" dirty="0" err="1">
                <a:solidFill>
                  <a:schemeClr val="accent5"/>
                </a:solidFill>
              </a:rPr>
              <a:t>Avrupa'da</a:t>
            </a:r>
            <a:r>
              <a:rPr lang="en-IE" dirty="0"/>
              <a:t> </a:t>
            </a:r>
            <a:r>
              <a:rPr lang="en-IE" dirty="0" err="1"/>
              <a:t>yeni</a:t>
            </a:r>
            <a:r>
              <a:rPr lang="en-IE" dirty="0"/>
              <a:t> </a:t>
            </a:r>
            <a:r>
              <a:rPr lang="en-IE" dirty="0" err="1"/>
              <a:t>teknoloji</a:t>
            </a:r>
            <a:r>
              <a:rPr lang="en-IE" dirty="0"/>
              <a:t> </a:t>
            </a:r>
            <a:r>
              <a:rPr lang="en-IE" dirty="0" err="1"/>
              <a:t>girişimlerini</a:t>
            </a:r>
            <a:r>
              <a:rPr lang="en-IE" dirty="0"/>
              <a:t> </a:t>
            </a:r>
            <a:r>
              <a:rPr lang="en-IE" dirty="0" err="1"/>
              <a:t>destekleyen</a:t>
            </a:r>
            <a:r>
              <a:rPr lang="en-IE" dirty="0"/>
              <a:t> </a:t>
            </a:r>
            <a:r>
              <a:rPr lang="en-IE" dirty="0" err="1"/>
              <a:t>hızlandırıcı</a:t>
            </a:r>
            <a:r>
              <a:rPr lang="en-IE" dirty="0"/>
              <a:t> </a:t>
            </a:r>
            <a:r>
              <a:rPr lang="en-IE" dirty="0" err="1"/>
              <a:t>programların</a:t>
            </a:r>
            <a:r>
              <a:rPr lang="en-IE" dirty="0"/>
              <a:t> </a:t>
            </a:r>
            <a:r>
              <a:rPr lang="en-IE" dirty="0" err="1"/>
              <a:t>yükselişini</a:t>
            </a:r>
            <a:r>
              <a:rPr lang="en-IE" dirty="0"/>
              <a:t> </a:t>
            </a:r>
            <a:r>
              <a:rPr lang="en-IE" dirty="0" err="1"/>
              <a:t>gösteren</a:t>
            </a:r>
            <a:r>
              <a:rPr lang="en-IE" dirty="0"/>
              <a:t> </a:t>
            </a:r>
            <a:r>
              <a:rPr lang="en-IE" dirty="0" err="1"/>
              <a:t>Başlangıç</a:t>
            </a:r>
            <a:r>
              <a:rPr lang="en-IE" dirty="0"/>
              <a:t> </a:t>
            </a:r>
            <a:r>
              <a:rPr lang="en-IE" dirty="0" err="1"/>
              <a:t>Fabrikaları</a:t>
            </a:r>
            <a:r>
              <a:rPr lang="en-IE" dirty="0"/>
              <a:t> </a:t>
            </a:r>
            <a:r>
              <a:rPr lang="en-IE" dirty="0" err="1"/>
              <a:t>ile</a:t>
            </a:r>
            <a:r>
              <a:rPr lang="en-IE" dirty="0"/>
              <a:t> </a:t>
            </a:r>
            <a:r>
              <a:rPr lang="en-IE" dirty="0" err="1"/>
              <a:t>başladı</a:t>
            </a:r>
            <a:r>
              <a:rPr lang="en-IE" dirty="0"/>
              <a:t>. </a:t>
            </a:r>
            <a:r>
              <a:rPr lang="en-IE" dirty="0" err="1"/>
              <a:t>Nesta</a:t>
            </a:r>
            <a:r>
              <a:rPr lang="en-IE" dirty="0"/>
              <a:t>, </a:t>
            </a:r>
            <a:r>
              <a:rPr lang="en-IE" dirty="0" err="1"/>
              <a:t>Avrupa</a:t>
            </a:r>
            <a:r>
              <a:rPr lang="en-IE" dirty="0"/>
              <a:t> </a:t>
            </a:r>
            <a:r>
              <a:rPr lang="en-IE" dirty="0" err="1"/>
              <a:t>çapında</a:t>
            </a:r>
            <a:r>
              <a:rPr lang="en-IE" dirty="0"/>
              <a:t> ilk </a:t>
            </a:r>
            <a:r>
              <a:rPr lang="en-IE" dirty="0" err="1"/>
              <a:t>hızlandırıcı</a:t>
            </a:r>
            <a:r>
              <a:rPr lang="en-IE" dirty="0"/>
              <a:t> program </a:t>
            </a:r>
            <a:r>
              <a:rPr lang="en-IE" dirty="0" err="1"/>
              <a:t>haritasını</a:t>
            </a:r>
            <a:r>
              <a:rPr lang="en-IE" dirty="0"/>
              <a:t> </a:t>
            </a:r>
            <a:r>
              <a:rPr lang="en-IE" dirty="0" err="1"/>
              <a:t>oluşturdu</a:t>
            </a:r>
            <a:r>
              <a:rPr lang="en-IE" dirty="0"/>
              <a:t>.</a:t>
            </a:r>
            <a:endParaRPr lang="en-IE" dirty="0"/>
          </a:p>
        </p:txBody>
      </p:sp>
      <p:pic>
        <p:nvPicPr>
          <p:cNvPr id="10" name="Picture 9">
            <a:hlinkClick r:id="rId2"/>
            <a:extLst>
              <a:ext uri="{FF2B5EF4-FFF2-40B4-BE49-F238E27FC236}">
                <a16:creationId xmlns:a16="http://schemas.microsoft.com/office/drawing/2014/main" xmlns="" id="{05121EAE-6F0C-41FB-BCD0-AD776A5E4590}"/>
              </a:ext>
            </a:extLst>
          </p:cNvPr>
          <p:cNvPicPr>
            <a:picLocks noChangeAspect="1"/>
          </p:cNvPicPr>
          <p:nvPr/>
        </p:nvPicPr>
        <p:blipFill>
          <a:blip r:embed="rId3"/>
          <a:stretch>
            <a:fillRect/>
          </a:stretch>
        </p:blipFill>
        <p:spPr>
          <a:xfrm>
            <a:off x="1372026" y="2236394"/>
            <a:ext cx="5138645" cy="2909086"/>
          </a:xfrm>
          <a:prstGeom prst="rect">
            <a:avLst/>
          </a:prstGeom>
        </p:spPr>
      </p:pic>
      <p:pic>
        <p:nvPicPr>
          <p:cNvPr id="11" name="Picture 2" descr="Nesta nurtures more innovations with Salesforce">
            <a:extLst>
              <a:ext uri="{FF2B5EF4-FFF2-40B4-BE49-F238E27FC236}">
                <a16:creationId xmlns:a16="http://schemas.microsoft.com/office/drawing/2014/main" xmlns="" id="{5D9D4BB2-D9DC-471B-9448-4578EC7BA8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922" y="171733"/>
            <a:ext cx="2238021" cy="141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5925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4C5AAA03-1231-421B-B994-5ADFDF1B9E75}"/>
              </a:ext>
            </a:extLst>
          </p:cNvPr>
          <p:cNvSpPr>
            <a:spLocks noGrp="1"/>
          </p:cNvSpPr>
          <p:nvPr>
            <p:ph type="body" sz="quarter" idx="14"/>
          </p:nvPr>
        </p:nvSpPr>
        <p:spPr>
          <a:xfrm>
            <a:off x="3966827" y="378823"/>
            <a:ext cx="7540362" cy="5481195"/>
          </a:xfrm>
        </p:spPr>
        <p:txBody>
          <a:bodyPr/>
          <a:lstStyle/>
          <a:p>
            <a:r>
              <a:rPr lang="en-IE" u="sng" dirty="0" err="1">
                <a:solidFill>
                  <a:schemeClr val="accent5"/>
                </a:solidFill>
              </a:rPr>
              <a:t>Nesta</a:t>
            </a:r>
            <a:r>
              <a:rPr lang="en-IE" u="sng" dirty="0">
                <a:solidFill>
                  <a:schemeClr val="accent5"/>
                </a:solidFill>
              </a:rPr>
              <a:t>, </a:t>
            </a:r>
            <a:r>
              <a:rPr lang="en-IE" dirty="0" err="1"/>
              <a:t>sosyal</a:t>
            </a:r>
            <a:r>
              <a:rPr lang="en-IE" dirty="0"/>
              <a:t> </a:t>
            </a:r>
            <a:r>
              <a:rPr lang="en-IE" dirty="0" err="1"/>
              <a:t>girişimler</a:t>
            </a:r>
            <a:r>
              <a:rPr lang="en-IE" dirty="0"/>
              <a:t> </a:t>
            </a:r>
            <a:r>
              <a:rPr lang="en-IE" dirty="0" err="1"/>
              <a:t>için</a:t>
            </a:r>
            <a:r>
              <a:rPr lang="en-IE" dirty="0"/>
              <a:t> </a:t>
            </a:r>
            <a:r>
              <a:rPr lang="en-IE" dirty="0" err="1"/>
              <a:t>hedeflenen</a:t>
            </a:r>
            <a:r>
              <a:rPr lang="en-IE" dirty="0"/>
              <a:t> </a:t>
            </a:r>
            <a:r>
              <a:rPr lang="en-IE" dirty="0" err="1"/>
              <a:t>inkübasyonun</a:t>
            </a:r>
            <a:r>
              <a:rPr lang="en-IE" dirty="0"/>
              <a:t> </a:t>
            </a:r>
            <a:r>
              <a:rPr lang="en-IE" dirty="0" err="1"/>
              <a:t>ve</a:t>
            </a:r>
            <a:r>
              <a:rPr lang="en-IE" dirty="0"/>
              <a:t> </a:t>
            </a:r>
            <a:r>
              <a:rPr lang="en-IE" dirty="0" err="1"/>
              <a:t>hızlandırmanın</a:t>
            </a:r>
            <a:r>
              <a:rPr lang="en-IE" dirty="0"/>
              <a:t> </a:t>
            </a:r>
            <a:r>
              <a:rPr lang="en-IE" dirty="0" err="1"/>
              <a:t>nasıl</a:t>
            </a:r>
            <a:r>
              <a:rPr lang="en-IE" dirty="0"/>
              <a:t> </a:t>
            </a:r>
            <a:r>
              <a:rPr lang="en-IE" dirty="0" err="1"/>
              <a:t>iyileştirileceğini</a:t>
            </a:r>
            <a:r>
              <a:rPr lang="en-IE" dirty="0"/>
              <a:t> </a:t>
            </a:r>
            <a:r>
              <a:rPr lang="en-IE" dirty="0" err="1"/>
              <a:t>anlamaya</a:t>
            </a:r>
            <a:r>
              <a:rPr lang="en-IE" dirty="0"/>
              <a:t> </a:t>
            </a:r>
            <a:r>
              <a:rPr lang="en-IE" dirty="0" err="1"/>
              <a:t>kendini</a:t>
            </a:r>
            <a:r>
              <a:rPr lang="en-IE" dirty="0"/>
              <a:t> </a:t>
            </a:r>
            <a:r>
              <a:rPr lang="en-IE" dirty="0" err="1"/>
              <a:t>adamıştır</a:t>
            </a:r>
            <a:r>
              <a:rPr lang="en-IE" dirty="0"/>
              <a:t>. Good </a:t>
            </a:r>
            <a:r>
              <a:rPr lang="en-IE" dirty="0" err="1"/>
              <a:t>Incubation'da</a:t>
            </a:r>
            <a:r>
              <a:rPr lang="en-IE" dirty="0"/>
              <a:t> </a:t>
            </a:r>
            <a:r>
              <a:rPr lang="en-IE" dirty="0" err="1"/>
              <a:t>sosyal</a:t>
            </a:r>
            <a:r>
              <a:rPr lang="en-IE" dirty="0"/>
              <a:t> </a:t>
            </a:r>
            <a:r>
              <a:rPr lang="en-IE" dirty="0" err="1"/>
              <a:t>etki</a:t>
            </a:r>
            <a:r>
              <a:rPr lang="en-IE" dirty="0"/>
              <a:t> </a:t>
            </a:r>
            <a:r>
              <a:rPr lang="en-IE" dirty="0" err="1"/>
              <a:t>hızlandırıcı</a:t>
            </a:r>
            <a:r>
              <a:rPr lang="en-IE" dirty="0"/>
              <a:t> </a:t>
            </a:r>
            <a:r>
              <a:rPr lang="en-IE" dirty="0" err="1"/>
              <a:t>programlarda</a:t>
            </a:r>
            <a:r>
              <a:rPr lang="en-IE" dirty="0"/>
              <a:t> </a:t>
            </a:r>
            <a:r>
              <a:rPr lang="en-IE" dirty="0" err="1"/>
              <a:t>yükselen</a:t>
            </a:r>
            <a:r>
              <a:rPr lang="en-IE" dirty="0"/>
              <a:t> </a:t>
            </a:r>
            <a:r>
              <a:rPr lang="en-IE" dirty="0" err="1"/>
              <a:t>trendi</a:t>
            </a:r>
            <a:r>
              <a:rPr lang="en-IE" dirty="0"/>
              <a:t> </a:t>
            </a:r>
            <a:r>
              <a:rPr lang="en-IE" dirty="0" err="1"/>
              <a:t>analiz</a:t>
            </a:r>
            <a:r>
              <a:rPr lang="en-IE" dirty="0"/>
              <a:t> </a:t>
            </a:r>
            <a:r>
              <a:rPr lang="en-IE" dirty="0" err="1"/>
              <a:t>ettiler</a:t>
            </a:r>
            <a:endParaRPr lang="en-IE" dirty="0"/>
          </a:p>
          <a:p>
            <a:r>
              <a:rPr lang="en-IE" u="sng" dirty="0" err="1">
                <a:solidFill>
                  <a:schemeClr val="accent5"/>
                </a:solidFill>
              </a:rPr>
              <a:t>Başlangıç</a:t>
            </a:r>
            <a:r>
              <a:rPr lang="en-IE" u="sng" dirty="0">
                <a:solidFill>
                  <a:schemeClr val="accent5"/>
                </a:solidFill>
              </a:rPr>
              <a:t> </a:t>
            </a:r>
            <a:r>
              <a:rPr lang="en-IE" u="sng" dirty="0" err="1">
                <a:solidFill>
                  <a:schemeClr val="accent5"/>
                </a:solidFill>
              </a:rPr>
              <a:t>Destek</a:t>
            </a:r>
            <a:r>
              <a:rPr lang="en-IE" u="sng" dirty="0">
                <a:solidFill>
                  <a:schemeClr val="accent5"/>
                </a:solidFill>
              </a:rPr>
              <a:t> </a:t>
            </a:r>
            <a:r>
              <a:rPr lang="en-IE" u="sng" dirty="0" err="1">
                <a:solidFill>
                  <a:schemeClr val="accent5"/>
                </a:solidFill>
              </a:rPr>
              <a:t>Programları</a:t>
            </a:r>
            <a:r>
              <a:rPr lang="en-IE" u="sng" dirty="0">
                <a:solidFill>
                  <a:schemeClr val="accent5"/>
                </a:solidFill>
              </a:rPr>
              <a:t>: </a:t>
            </a:r>
            <a:r>
              <a:rPr lang="en-IE" dirty="0" err="1"/>
              <a:t>Fark</a:t>
            </a:r>
            <a:r>
              <a:rPr lang="en-IE" dirty="0"/>
              <a:t> </a:t>
            </a:r>
            <a:r>
              <a:rPr lang="en-IE" dirty="0" err="1"/>
              <a:t>Nedir</a:t>
            </a:r>
            <a:r>
              <a:rPr lang="en-IE" dirty="0"/>
              <a:t> (2015), </a:t>
            </a:r>
            <a:r>
              <a:rPr lang="en-IE" dirty="0" err="1"/>
              <a:t>hızlandırıcı</a:t>
            </a:r>
            <a:r>
              <a:rPr lang="en-IE" dirty="0"/>
              <a:t> </a:t>
            </a:r>
            <a:r>
              <a:rPr lang="en-IE" dirty="0" err="1"/>
              <a:t>programların</a:t>
            </a:r>
            <a:r>
              <a:rPr lang="en-IE" dirty="0"/>
              <a:t> </a:t>
            </a:r>
            <a:r>
              <a:rPr lang="en-IE" dirty="0" err="1"/>
              <a:t>nasıl</a:t>
            </a:r>
            <a:r>
              <a:rPr lang="en-IE" dirty="0"/>
              <a:t> </a:t>
            </a:r>
            <a:r>
              <a:rPr lang="en-IE" dirty="0" err="1"/>
              <a:t>para</a:t>
            </a:r>
            <a:r>
              <a:rPr lang="en-IE" dirty="0"/>
              <a:t> </a:t>
            </a:r>
            <a:r>
              <a:rPr lang="en-IE" dirty="0" err="1"/>
              <a:t>kazandıkları</a:t>
            </a:r>
            <a:r>
              <a:rPr lang="en-IE" dirty="0"/>
              <a:t> </a:t>
            </a:r>
            <a:r>
              <a:rPr lang="en-IE" dirty="0" err="1"/>
              <a:t>ve</a:t>
            </a:r>
            <a:r>
              <a:rPr lang="en-IE" dirty="0"/>
              <a:t> </a:t>
            </a:r>
            <a:r>
              <a:rPr lang="en-IE" dirty="0" err="1"/>
              <a:t>başlangıç</a:t>
            </a:r>
            <a:r>
              <a:rPr lang="en-IE" dirty="0"/>
              <a:t> </a:t>
            </a:r>
            <a:r>
              <a:rPr lang="en-IE" dirty="0" err="1"/>
              <a:t>yolculuğuna</a:t>
            </a:r>
            <a:r>
              <a:rPr lang="en-IE" dirty="0"/>
              <a:t> ne </a:t>
            </a:r>
            <a:r>
              <a:rPr lang="en-IE" dirty="0" err="1"/>
              <a:t>zaman</a:t>
            </a:r>
            <a:r>
              <a:rPr lang="en-IE" dirty="0"/>
              <a:t> </a:t>
            </a:r>
            <a:r>
              <a:rPr lang="en-IE" dirty="0" err="1"/>
              <a:t>müdahale</a:t>
            </a:r>
            <a:r>
              <a:rPr lang="en-IE" dirty="0"/>
              <a:t> </a:t>
            </a:r>
            <a:r>
              <a:rPr lang="en-IE" dirty="0" err="1"/>
              <a:t>ettikleri</a:t>
            </a:r>
            <a:r>
              <a:rPr lang="en-IE" dirty="0"/>
              <a:t> </a:t>
            </a:r>
            <a:r>
              <a:rPr lang="en-IE" dirty="0" err="1"/>
              <a:t>konusunda</a:t>
            </a:r>
            <a:r>
              <a:rPr lang="en-IE" dirty="0"/>
              <a:t> </a:t>
            </a:r>
            <a:r>
              <a:rPr lang="en-IE" dirty="0" err="1"/>
              <a:t>nasıl</a:t>
            </a:r>
            <a:r>
              <a:rPr lang="en-IE" dirty="0"/>
              <a:t> </a:t>
            </a:r>
            <a:r>
              <a:rPr lang="en-IE" dirty="0" err="1"/>
              <a:t>farklılık</a:t>
            </a:r>
            <a:r>
              <a:rPr lang="en-IE" dirty="0"/>
              <a:t> </a:t>
            </a:r>
            <a:r>
              <a:rPr lang="en-IE" dirty="0" err="1"/>
              <a:t>gösterdiğini</a:t>
            </a:r>
            <a:r>
              <a:rPr lang="en-IE" dirty="0"/>
              <a:t> </a:t>
            </a:r>
            <a:r>
              <a:rPr lang="en-IE" dirty="0" err="1"/>
              <a:t>açıklar</a:t>
            </a:r>
            <a:r>
              <a:rPr lang="en-IE" dirty="0"/>
              <a:t>.</a:t>
            </a:r>
          </a:p>
          <a:p>
            <a:r>
              <a:rPr lang="en-IE" u="sng" dirty="0" err="1">
                <a:solidFill>
                  <a:schemeClr val="accent5"/>
                </a:solidFill>
              </a:rPr>
              <a:t>İş</a:t>
            </a:r>
            <a:r>
              <a:rPr lang="en-IE" u="sng" dirty="0">
                <a:solidFill>
                  <a:schemeClr val="accent5"/>
                </a:solidFill>
              </a:rPr>
              <a:t> </a:t>
            </a:r>
            <a:r>
              <a:rPr lang="en-IE" u="sng" dirty="0" err="1">
                <a:solidFill>
                  <a:schemeClr val="accent5"/>
                </a:solidFill>
              </a:rPr>
              <a:t>İnkübatörleri</a:t>
            </a:r>
            <a:r>
              <a:rPr lang="en-IE" u="sng" dirty="0">
                <a:solidFill>
                  <a:schemeClr val="accent5"/>
                </a:solidFill>
              </a:rPr>
              <a:t> </a:t>
            </a:r>
            <a:r>
              <a:rPr lang="en-IE" u="sng" dirty="0" err="1">
                <a:solidFill>
                  <a:schemeClr val="accent5"/>
                </a:solidFill>
              </a:rPr>
              <a:t>ve</a:t>
            </a:r>
            <a:r>
              <a:rPr lang="en-IE" u="sng" dirty="0">
                <a:solidFill>
                  <a:schemeClr val="accent5"/>
                </a:solidFill>
              </a:rPr>
              <a:t> </a:t>
            </a:r>
            <a:r>
              <a:rPr lang="en-IE" u="sng" dirty="0" err="1">
                <a:solidFill>
                  <a:schemeClr val="accent5"/>
                </a:solidFill>
              </a:rPr>
              <a:t>Hızlandırıcılar</a:t>
            </a:r>
            <a:r>
              <a:rPr lang="en-IE" u="sng" dirty="0">
                <a:solidFill>
                  <a:schemeClr val="accent5"/>
                </a:solidFill>
              </a:rPr>
              <a:t>: </a:t>
            </a:r>
            <a:r>
              <a:rPr lang="en-IE" dirty="0" err="1"/>
              <a:t>Ulusal</a:t>
            </a:r>
            <a:r>
              <a:rPr lang="en-IE" dirty="0"/>
              <a:t> </a:t>
            </a:r>
            <a:r>
              <a:rPr lang="en-IE" dirty="0" err="1"/>
              <a:t>Resim</a:t>
            </a:r>
            <a:r>
              <a:rPr lang="en-IE" dirty="0"/>
              <a:t>, </a:t>
            </a:r>
            <a:r>
              <a:rPr lang="en-IE" dirty="0" err="1"/>
              <a:t>hızlandırıcı</a:t>
            </a:r>
            <a:r>
              <a:rPr lang="en-IE" dirty="0"/>
              <a:t> </a:t>
            </a:r>
            <a:r>
              <a:rPr lang="en-IE" dirty="0" err="1"/>
              <a:t>programların</a:t>
            </a:r>
            <a:r>
              <a:rPr lang="en-IE" dirty="0"/>
              <a:t> </a:t>
            </a:r>
            <a:r>
              <a:rPr lang="en-IE" dirty="0" err="1"/>
              <a:t>Birleşik</a:t>
            </a:r>
            <a:r>
              <a:rPr lang="en-IE" dirty="0"/>
              <a:t> </a:t>
            </a:r>
            <a:r>
              <a:rPr lang="en-IE" dirty="0" err="1"/>
              <a:t>Krallık</a:t>
            </a:r>
            <a:r>
              <a:rPr lang="en-IE" dirty="0"/>
              <a:t> </a:t>
            </a:r>
            <a:r>
              <a:rPr lang="en-IE" dirty="0" err="1"/>
              <a:t>genelinde</a:t>
            </a:r>
            <a:r>
              <a:rPr lang="en-IE" dirty="0"/>
              <a:t> </a:t>
            </a:r>
            <a:r>
              <a:rPr lang="en-IE" dirty="0" err="1"/>
              <a:t>nerede</a:t>
            </a:r>
            <a:r>
              <a:rPr lang="en-IE" dirty="0"/>
              <a:t> </a:t>
            </a:r>
            <a:r>
              <a:rPr lang="en-IE" dirty="0" err="1"/>
              <a:t>bulunduğunu</a:t>
            </a:r>
            <a:r>
              <a:rPr lang="en-IE" dirty="0"/>
              <a:t> </a:t>
            </a:r>
            <a:r>
              <a:rPr lang="en-IE" dirty="0" err="1"/>
              <a:t>ve</a:t>
            </a:r>
            <a:r>
              <a:rPr lang="en-IE" dirty="0"/>
              <a:t> </a:t>
            </a:r>
            <a:r>
              <a:rPr lang="en-IE" dirty="0" err="1"/>
              <a:t>hangi</a:t>
            </a:r>
            <a:r>
              <a:rPr lang="en-IE" dirty="0"/>
              <a:t> </a:t>
            </a:r>
            <a:r>
              <a:rPr lang="en-IE" dirty="0" err="1"/>
              <a:t>sektörlere</a:t>
            </a:r>
            <a:r>
              <a:rPr lang="en-IE" dirty="0"/>
              <a:t> </a:t>
            </a:r>
            <a:r>
              <a:rPr lang="en-IE" dirty="0" err="1"/>
              <a:t>odaklandıklarını</a:t>
            </a:r>
            <a:r>
              <a:rPr lang="en-IE" dirty="0"/>
              <a:t> </a:t>
            </a:r>
            <a:r>
              <a:rPr lang="en-IE" dirty="0" err="1"/>
              <a:t>tanımlar</a:t>
            </a:r>
            <a:r>
              <a:rPr lang="en-IE" dirty="0"/>
              <a:t>.</a:t>
            </a:r>
          </a:p>
          <a:p>
            <a:r>
              <a:rPr lang="en-IE" dirty="0" err="1">
                <a:solidFill>
                  <a:schemeClr val="accent5"/>
                </a:solidFill>
              </a:rPr>
              <a:t>Nesta</a:t>
            </a:r>
            <a:r>
              <a:rPr lang="en-IE" dirty="0">
                <a:solidFill>
                  <a:schemeClr val="accent5"/>
                </a:solidFill>
              </a:rPr>
              <a:t>, </a:t>
            </a:r>
            <a:r>
              <a:rPr lang="en-IE" dirty="0" err="1"/>
              <a:t>Avrupa</a:t>
            </a:r>
            <a:r>
              <a:rPr lang="en-IE" dirty="0"/>
              <a:t> </a:t>
            </a:r>
            <a:r>
              <a:rPr lang="en-IE" dirty="0" err="1"/>
              <a:t>çapında</a:t>
            </a:r>
            <a:r>
              <a:rPr lang="en-IE" dirty="0"/>
              <a:t> </a:t>
            </a:r>
            <a:r>
              <a:rPr lang="en-IE" dirty="0" err="1"/>
              <a:t>bir</a:t>
            </a:r>
            <a:r>
              <a:rPr lang="en-IE" dirty="0"/>
              <a:t> </a:t>
            </a:r>
            <a:r>
              <a:rPr lang="en-IE" dirty="0" err="1"/>
              <a:t>hızlandırıcı</a:t>
            </a:r>
            <a:r>
              <a:rPr lang="en-IE" dirty="0"/>
              <a:t> </a:t>
            </a:r>
            <a:r>
              <a:rPr lang="en-IE" dirty="0" err="1"/>
              <a:t>ağı</a:t>
            </a:r>
            <a:r>
              <a:rPr lang="en-IE" dirty="0"/>
              <a:t> </a:t>
            </a:r>
            <a:r>
              <a:rPr lang="en-IE" dirty="0" err="1"/>
              <a:t>olan</a:t>
            </a:r>
            <a:r>
              <a:rPr lang="en-IE" dirty="0"/>
              <a:t> </a:t>
            </a:r>
            <a:r>
              <a:rPr lang="en-IE" dirty="0" err="1"/>
              <a:t>Hızlandırıcı</a:t>
            </a:r>
            <a:r>
              <a:rPr lang="en-IE" dirty="0"/>
              <a:t> </a:t>
            </a:r>
            <a:r>
              <a:rPr lang="en-IE" dirty="0" err="1"/>
              <a:t>Meclisi'ndeki</a:t>
            </a:r>
            <a:r>
              <a:rPr lang="en-IE" dirty="0"/>
              <a:t> </a:t>
            </a:r>
            <a:r>
              <a:rPr lang="en-IE" dirty="0" err="1"/>
              <a:t>birkaç</a:t>
            </a:r>
            <a:r>
              <a:rPr lang="en-IE" dirty="0"/>
              <a:t> </a:t>
            </a:r>
            <a:r>
              <a:rPr lang="en-IE" dirty="0" err="1"/>
              <a:t>kurucu</a:t>
            </a:r>
            <a:r>
              <a:rPr lang="en-IE" dirty="0"/>
              <a:t> </a:t>
            </a:r>
            <a:r>
              <a:rPr lang="en-IE" dirty="0" err="1"/>
              <a:t>ortaktan</a:t>
            </a:r>
            <a:r>
              <a:rPr lang="en-IE" dirty="0"/>
              <a:t> </a:t>
            </a:r>
            <a:r>
              <a:rPr lang="en-IE" dirty="0" err="1"/>
              <a:t>biridir</a:t>
            </a:r>
            <a:r>
              <a:rPr lang="en-IE" dirty="0"/>
              <a:t>. </a:t>
            </a:r>
            <a:r>
              <a:rPr lang="en-IE" dirty="0" err="1"/>
              <a:t>Avrupa</a:t>
            </a:r>
            <a:r>
              <a:rPr lang="en-IE" dirty="0"/>
              <a:t> </a:t>
            </a:r>
            <a:r>
              <a:rPr lang="en-IE" dirty="0" err="1"/>
              <a:t>Komisyonu'nun</a:t>
            </a:r>
            <a:r>
              <a:rPr lang="en-IE" dirty="0"/>
              <a:t> </a:t>
            </a:r>
            <a:r>
              <a:rPr lang="en-IE" dirty="0" err="1"/>
              <a:t>Startup</a:t>
            </a:r>
            <a:r>
              <a:rPr lang="en-IE" dirty="0"/>
              <a:t> Europe </a:t>
            </a:r>
            <a:r>
              <a:rPr lang="en-IE" dirty="0" err="1"/>
              <a:t>girişiminin</a:t>
            </a:r>
            <a:r>
              <a:rPr lang="en-IE" dirty="0"/>
              <a:t> </a:t>
            </a:r>
            <a:r>
              <a:rPr lang="en-IE" dirty="0" err="1"/>
              <a:t>bir</a:t>
            </a:r>
            <a:r>
              <a:rPr lang="en-IE" dirty="0"/>
              <a:t> </a:t>
            </a:r>
            <a:r>
              <a:rPr lang="en-IE" dirty="0" err="1"/>
              <a:t>parçası</a:t>
            </a:r>
            <a:r>
              <a:rPr lang="en-IE" dirty="0"/>
              <a:t> </a:t>
            </a:r>
            <a:r>
              <a:rPr lang="en-IE" dirty="0" err="1"/>
              <a:t>olarak</a:t>
            </a:r>
            <a:r>
              <a:rPr lang="en-IE" dirty="0"/>
              <a:t>, </a:t>
            </a:r>
            <a:r>
              <a:rPr lang="en-IE" dirty="0" err="1"/>
              <a:t>araştırmaya</a:t>
            </a:r>
            <a:r>
              <a:rPr lang="en-IE" dirty="0"/>
              <a:t> </a:t>
            </a:r>
            <a:r>
              <a:rPr lang="en-IE" dirty="0" err="1"/>
              <a:t>olanak</a:t>
            </a:r>
            <a:r>
              <a:rPr lang="en-IE" dirty="0"/>
              <a:t> </a:t>
            </a:r>
            <a:r>
              <a:rPr lang="en-IE" dirty="0" err="1"/>
              <a:t>sağlamayı</a:t>
            </a:r>
            <a:r>
              <a:rPr lang="en-IE" dirty="0"/>
              <a:t>, </a:t>
            </a:r>
            <a:r>
              <a:rPr lang="en-IE" dirty="0" err="1"/>
              <a:t>bilgi</a:t>
            </a:r>
            <a:r>
              <a:rPr lang="en-IE" dirty="0"/>
              <a:t> </a:t>
            </a:r>
            <a:r>
              <a:rPr lang="en-IE" dirty="0" err="1"/>
              <a:t>paylaşmayı</a:t>
            </a:r>
            <a:r>
              <a:rPr lang="en-IE" dirty="0"/>
              <a:t> </a:t>
            </a:r>
            <a:r>
              <a:rPr lang="en-IE" dirty="0" err="1"/>
              <a:t>ve</a:t>
            </a:r>
            <a:r>
              <a:rPr lang="en-IE" dirty="0"/>
              <a:t> </a:t>
            </a:r>
            <a:r>
              <a:rPr lang="en-IE" dirty="0" err="1"/>
              <a:t>programların</a:t>
            </a:r>
            <a:r>
              <a:rPr lang="en-IE" dirty="0"/>
              <a:t> </a:t>
            </a:r>
            <a:r>
              <a:rPr lang="en-IE" dirty="0" err="1"/>
              <a:t>şeffaflığını</a:t>
            </a:r>
            <a:r>
              <a:rPr lang="en-IE" dirty="0"/>
              <a:t> </a:t>
            </a:r>
            <a:r>
              <a:rPr lang="en-IE" dirty="0" err="1"/>
              <a:t>artırmayı</a:t>
            </a:r>
            <a:r>
              <a:rPr lang="en-IE" dirty="0"/>
              <a:t> </a:t>
            </a:r>
            <a:r>
              <a:rPr lang="en-IE" dirty="0" err="1"/>
              <a:t>amaçlamaktadır</a:t>
            </a:r>
            <a:r>
              <a:rPr lang="en-IE" dirty="0"/>
              <a:t>.</a:t>
            </a:r>
            <a:endParaRPr lang="en-IE" dirty="0"/>
          </a:p>
        </p:txBody>
      </p:sp>
      <p:sp>
        <p:nvSpPr>
          <p:cNvPr id="6" name="Text Placeholder 5">
            <a:extLst>
              <a:ext uri="{FF2B5EF4-FFF2-40B4-BE49-F238E27FC236}">
                <a16:creationId xmlns:a16="http://schemas.microsoft.com/office/drawing/2014/main" xmlns="" id="{B0EB246A-92D4-453F-9F67-1D5C1F36D36B}"/>
              </a:ext>
            </a:extLst>
          </p:cNvPr>
          <p:cNvSpPr>
            <a:spLocks noGrp="1"/>
          </p:cNvSpPr>
          <p:nvPr>
            <p:ph type="body" sz="quarter" idx="15"/>
          </p:nvPr>
        </p:nvSpPr>
        <p:spPr>
          <a:xfrm>
            <a:off x="375786" y="1651482"/>
            <a:ext cx="2852539" cy="5206518"/>
          </a:xfrm>
        </p:spPr>
        <p:txBody>
          <a:bodyPr>
            <a:normAutofit/>
          </a:bodyPr>
          <a:lstStyle/>
          <a:p>
            <a:r>
              <a:rPr lang="en-IE" dirty="0">
                <a:solidFill>
                  <a:schemeClr val="tx1"/>
                </a:solidFill>
                <a:hlinkClick r:id="rId2">
                  <a:extLst>
                    <a:ext uri="{A12FA001-AC4F-418D-AE19-62706E023703}">
                      <ahyp:hlinkClr xmlns:ahyp="http://schemas.microsoft.com/office/drawing/2018/hyperlinkcolor" xmlns="" val="tx"/>
                    </a:ext>
                  </a:extLst>
                </a:hlinkClick>
              </a:rPr>
              <a:t>Nesta</a:t>
            </a:r>
            <a:endParaRPr lang="en-IE" dirty="0">
              <a:solidFill>
                <a:schemeClr val="tx1"/>
              </a:solidFill>
            </a:endParaRPr>
          </a:p>
          <a:p>
            <a:r>
              <a:rPr lang="tr-TR" dirty="0" smtClean="0">
                <a:solidFill>
                  <a:schemeClr val="tx1"/>
                </a:solidFill>
              </a:rPr>
              <a:t>Birleşik </a:t>
            </a:r>
            <a:r>
              <a:rPr lang="tr-TR" dirty="0">
                <a:solidFill>
                  <a:schemeClr val="tx1"/>
                </a:solidFill>
              </a:rPr>
              <a:t>Krallık ve Avrupa'da Yenilikçi Yöntemler ve Hızlandırıcı Programlar Sağlamaya Adanmış</a:t>
            </a:r>
            <a:endParaRPr lang="en-IE" dirty="0">
              <a:solidFill>
                <a:schemeClr val="tx1"/>
              </a:solidFill>
            </a:endParaRPr>
          </a:p>
        </p:txBody>
      </p:sp>
      <p:pic>
        <p:nvPicPr>
          <p:cNvPr id="4098" name="Picture 2" descr="Nesta nurtures more innovations with Salesforce">
            <a:extLst>
              <a:ext uri="{FF2B5EF4-FFF2-40B4-BE49-F238E27FC236}">
                <a16:creationId xmlns:a16="http://schemas.microsoft.com/office/drawing/2014/main" xmlns="" id="{9186D79E-00D3-42E5-A4C1-A10099B33D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019" y="237995"/>
            <a:ext cx="2238021" cy="141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7110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4C5AAA03-1231-421B-B994-5ADFDF1B9E75}"/>
              </a:ext>
            </a:extLst>
          </p:cNvPr>
          <p:cNvSpPr>
            <a:spLocks noGrp="1"/>
          </p:cNvSpPr>
          <p:nvPr>
            <p:ph type="body" sz="quarter" idx="14"/>
          </p:nvPr>
        </p:nvSpPr>
        <p:spPr>
          <a:xfrm>
            <a:off x="3966826" y="108641"/>
            <a:ext cx="7826822" cy="5660842"/>
          </a:xfrm>
        </p:spPr>
        <p:txBody>
          <a:bodyPr/>
          <a:lstStyle/>
          <a:p>
            <a:pPr>
              <a:spcBef>
                <a:spcPts val="0"/>
              </a:spcBef>
            </a:pPr>
            <a:r>
              <a:rPr lang="en-IE" b="1" u="sng" dirty="0" smtClean="0">
                <a:solidFill>
                  <a:schemeClr val="accent5"/>
                </a:solidFill>
              </a:rPr>
              <a:t>Bethnal </a:t>
            </a:r>
            <a:r>
              <a:rPr lang="en-IE" b="1" u="sng" dirty="0">
                <a:solidFill>
                  <a:schemeClr val="accent5"/>
                </a:solidFill>
              </a:rPr>
              <a:t>Green Ventures (BGV), </a:t>
            </a:r>
            <a:r>
              <a:rPr lang="en-IE" dirty="0" err="1">
                <a:solidFill>
                  <a:schemeClr val="tx1">
                    <a:lumMod val="75000"/>
                    <a:lumOff val="25000"/>
                  </a:schemeClr>
                </a:solidFill>
              </a:rPr>
              <a:t>dünyanın</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sorunlarına</a:t>
            </a:r>
            <a:r>
              <a:rPr lang="en-IE" dirty="0">
                <a:solidFill>
                  <a:schemeClr val="tx1">
                    <a:lumMod val="75000"/>
                    <a:lumOff val="25000"/>
                  </a:schemeClr>
                </a:solidFill>
              </a:rPr>
              <a:t> </a:t>
            </a:r>
            <a:r>
              <a:rPr lang="en-IE" dirty="0" err="1">
                <a:solidFill>
                  <a:schemeClr val="tx1">
                    <a:lumMod val="75000"/>
                    <a:lumOff val="25000"/>
                  </a:schemeClr>
                </a:solidFill>
              </a:rPr>
              <a:t>teknoloji</a:t>
            </a:r>
            <a:r>
              <a:rPr lang="en-IE" dirty="0">
                <a:solidFill>
                  <a:schemeClr val="tx1">
                    <a:lumMod val="75000"/>
                    <a:lumOff val="25000"/>
                  </a:schemeClr>
                </a:solidFill>
              </a:rPr>
              <a:t> </a:t>
            </a:r>
            <a:r>
              <a:rPr lang="en-IE" dirty="0" err="1">
                <a:solidFill>
                  <a:schemeClr val="tx1">
                    <a:lumMod val="75000"/>
                    <a:lumOff val="25000"/>
                  </a:schemeClr>
                </a:solidFill>
              </a:rPr>
              <a:t>tabanlı</a:t>
            </a:r>
            <a:r>
              <a:rPr lang="en-IE" dirty="0">
                <a:solidFill>
                  <a:schemeClr val="tx1">
                    <a:lumMod val="75000"/>
                    <a:lumOff val="25000"/>
                  </a:schemeClr>
                </a:solidFill>
              </a:rPr>
              <a:t> </a:t>
            </a:r>
            <a:r>
              <a:rPr lang="en-IE" dirty="0" err="1">
                <a:solidFill>
                  <a:schemeClr val="tx1">
                    <a:lumMod val="75000"/>
                    <a:lumOff val="25000"/>
                  </a:schemeClr>
                </a:solidFill>
              </a:rPr>
              <a:t>çözümler</a:t>
            </a:r>
            <a:r>
              <a:rPr lang="en-IE" dirty="0">
                <a:solidFill>
                  <a:schemeClr val="tx1">
                    <a:lumMod val="75000"/>
                    <a:lumOff val="25000"/>
                  </a:schemeClr>
                </a:solidFill>
              </a:rPr>
              <a:t> </a:t>
            </a:r>
            <a:r>
              <a:rPr lang="en-IE" dirty="0" err="1">
                <a:solidFill>
                  <a:schemeClr val="tx1">
                    <a:lumMod val="75000"/>
                    <a:lumOff val="25000"/>
                  </a:schemeClr>
                </a:solidFill>
              </a:rPr>
              <a:t>geliştirme</a:t>
            </a:r>
            <a:r>
              <a:rPr lang="en-IE" dirty="0">
                <a:solidFill>
                  <a:schemeClr val="tx1">
                    <a:lumMod val="75000"/>
                    <a:lumOff val="25000"/>
                  </a:schemeClr>
                </a:solidFill>
              </a:rPr>
              <a:t> </a:t>
            </a:r>
            <a:r>
              <a:rPr lang="en-IE" dirty="0" err="1">
                <a:solidFill>
                  <a:schemeClr val="tx1">
                    <a:lumMod val="75000"/>
                    <a:lumOff val="25000"/>
                  </a:schemeClr>
                </a:solidFill>
              </a:rPr>
              <a:t>misyonuna</a:t>
            </a:r>
            <a:r>
              <a:rPr lang="en-IE" dirty="0">
                <a:solidFill>
                  <a:schemeClr val="tx1">
                    <a:lumMod val="75000"/>
                    <a:lumOff val="25000"/>
                  </a:schemeClr>
                </a:solidFill>
              </a:rPr>
              <a:t> </a:t>
            </a:r>
            <a:r>
              <a:rPr lang="en-IE" dirty="0" err="1">
                <a:solidFill>
                  <a:schemeClr val="tx1">
                    <a:lumMod val="75000"/>
                    <a:lumOff val="25000"/>
                  </a:schemeClr>
                </a:solidFill>
              </a:rPr>
              <a:t>sahip</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hızlandırıcı</a:t>
            </a:r>
            <a:r>
              <a:rPr lang="en-IE" dirty="0">
                <a:solidFill>
                  <a:schemeClr val="tx1">
                    <a:lumMod val="75000"/>
                    <a:lumOff val="25000"/>
                  </a:schemeClr>
                </a:solidFill>
              </a:rPr>
              <a:t> </a:t>
            </a:r>
            <a:r>
              <a:rPr lang="en-IE" dirty="0" err="1">
                <a:solidFill>
                  <a:schemeClr val="tx1">
                    <a:lumMod val="75000"/>
                    <a:lumOff val="25000"/>
                  </a:schemeClr>
                </a:solidFill>
              </a:rPr>
              <a:t>programdır</a:t>
            </a:r>
            <a:r>
              <a:rPr lang="en-IE" dirty="0">
                <a:solidFill>
                  <a:schemeClr val="tx1">
                    <a:lumMod val="75000"/>
                    <a:lumOff val="25000"/>
                  </a:schemeClr>
                </a:solidFill>
              </a:rPr>
              <a:t>. </a:t>
            </a:r>
            <a:r>
              <a:rPr lang="en-IE" dirty="0" err="1">
                <a:solidFill>
                  <a:schemeClr val="tx1">
                    <a:lumMod val="75000"/>
                    <a:lumOff val="25000"/>
                  </a:schemeClr>
                </a:solidFill>
              </a:rPr>
              <a:t>Yazılım</a:t>
            </a:r>
            <a:r>
              <a:rPr lang="en-IE" dirty="0">
                <a:solidFill>
                  <a:schemeClr val="tx1">
                    <a:lumMod val="75000"/>
                    <a:lumOff val="25000"/>
                  </a:schemeClr>
                </a:solidFill>
              </a:rPr>
              <a:t> </a:t>
            </a:r>
            <a:r>
              <a:rPr lang="en-IE" dirty="0" err="1">
                <a:solidFill>
                  <a:schemeClr val="tx1">
                    <a:lumMod val="75000"/>
                    <a:lumOff val="25000"/>
                  </a:schemeClr>
                </a:solidFill>
              </a:rPr>
              <a:t>geliştiricileri</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tasarımcıları</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sorunları</a:t>
            </a:r>
            <a:r>
              <a:rPr lang="en-IE" dirty="0">
                <a:solidFill>
                  <a:schemeClr val="tx1">
                    <a:lumMod val="75000"/>
                    <a:lumOff val="25000"/>
                  </a:schemeClr>
                </a:solidFill>
              </a:rPr>
              <a:t> </a:t>
            </a:r>
            <a:r>
              <a:rPr lang="en-IE" dirty="0" err="1">
                <a:solidFill>
                  <a:schemeClr val="tx1">
                    <a:lumMod val="75000"/>
                    <a:lumOff val="25000"/>
                  </a:schemeClr>
                </a:solidFill>
              </a:rPr>
              <a:t>anlayan</a:t>
            </a:r>
            <a:r>
              <a:rPr lang="en-IE" dirty="0">
                <a:solidFill>
                  <a:schemeClr val="tx1">
                    <a:lumMod val="75000"/>
                    <a:lumOff val="25000"/>
                  </a:schemeClr>
                </a:solidFill>
              </a:rPr>
              <a:t> </a:t>
            </a:r>
            <a:r>
              <a:rPr lang="en-IE" dirty="0" err="1">
                <a:solidFill>
                  <a:schemeClr val="tx1">
                    <a:lumMod val="75000"/>
                    <a:lumOff val="25000"/>
                  </a:schemeClr>
                </a:solidFill>
              </a:rPr>
              <a:t>insanlarla</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araya</a:t>
            </a:r>
            <a:r>
              <a:rPr lang="en-IE" dirty="0">
                <a:solidFill>
                  <a:schemeClr val="tx1">
                    <a:lumMod val="75000"/>
                    <a:lumOff val="25000"/>
                  </a:schemeClr>
                </a:solidFill>
              </a:rPr>
              <a:t> </a:t>
            </a:r>
            <a:r>
              <a:rPr lang="en-IE" dirty="0" err="1">
                <a:solidFill>
                  <a:schemeClr val="tx1">
                    <a:lumMod val="75000"/>
                    <a:lumOff val="25000"/>
                  </a:schemeClr>
                </a:solidFill>
              </a:rPr>
              <a:t>getiren</a:t>
            </a:r>
            <a:r>
              <a:rPr lang="en-IE" dirty="0">
                <a:solidFill>
                  <a:schemeClr val="tx1">
                    <a:lumMod val="75000"/>
                    <a:lumOff val="25000"/>
                  </a:schemeClr>
                </a:solidFill>
              </a:rPr>
              <a:t> </a:t>
            </a:r>
            <a:r>
              <a:rPr lang="en-IE" dirty="0" err="1">
                <a:solidFill>
                  <a:schemeClr val="tx1">
                    <a:lumMod val="75000"/>
                    <a:lumOff val="25000"/>
                  </a:schemeClr>
                </a:solidFill>
              </a:rPr>
              <a:t>Nesta</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Young Foundation </a:t>
            </a:r>
            <a:r>
              <a:rPr lang="en-IE" dirty="0" err="1">
                <a:solidFill>
                  <a:schemeClr val="tx1">
                    <a:lumMod val="75000"/>
                    <a:lumOff val="25000"/>
                  </a:schemeClr>
                </a:solidFill>
              </a:rPr>
              <a:t>tarafından</a:t>
            </a:r>
            <a:r>
              <a:rPr lang="en-IE" dirty="0">
                <a:solidFill>
                  <a:schemeClr val="tx1">
                    <a:lumMod val="75000"/>
                    <a:lumOff val="25000"/>
                  </a:schemeClr>
                </a:solidFill>
              </a:rPr>
              <a:t> </a:t>
            </a:r>
            <a:r>
              <a:rPr lang="en-IE" dirty="0" err="1">
                <a:solidFill>
                  <a:schemeClr val="tx1">
                    <a:lumMod val="75000"/>
                    <a:lumOff val="25000"/>
                  </a:schemeClr>
                </a:solidFill>
              </a:rPr>
              <a:t>ortaklaşa</a:t>
            </a:r>
            <a:r>
              <a:rPr lang="en-IE" dirty="0">
                <a:solidFill>
                  <a:schemeClr val="tx1">
                    <a:lumMod val="75000"/>
                    <a:lumOff val="25000"/>
                  </a:schemeClr>
                </a:solidFill>
              </a:rPr>
              <a:t> </a:t>
            </a:r>
            <a:r>
              <a:rPr lang="en-IE" dirty="0" err="1">
                <a:solidFill>
                  <a:schemeClr val="tx1">
                    <a:lumMod val="75000"/>
                    <a:lumOff val="25000"/>
                  </a:schemeClr>
                </a:solidFill>
              </a:rPr>
              <a:t>finanse</a:t>
            </a:r>
            <a:r>
              <a:rPr lang="en-IE" dirty="0">
                <a:solidFill>
                  <a:schemeClr val="tx1">
                    <a:lumMod val="75000"/>
                    <a:lumOff val="25000"/>
                  </a:schemeClr>
                </a:solidFill>
              </a:rPr>
              <a:t> </a:t>
            </a:r>
            <a:r>
              <a:rPr lang="en-IE" dirty="0" err="1">
                <a:solidFill>
                  <a:schemeClr val="tx1">
                    <a:lumMod val="75000"/>
                    <a:lumOff val="25000"/>
                  </a:schemeClr>
                </a:solidFill>
              </a:rPr>
              <a:t>edilen</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yarışma</a:t>
            </a:r>
            <a:r>
              <a:rPr lang="en-IE" dirty="0">
                <a:solidFill>
                  <a:schemeClr val="tx1">
                    <a:lumMod val="75000"/>
                    <a:lumOff val="25000"/>
                  </a:schemeClr>
                </a:solidFill>
              </a:rPr>
              <a:t> </a:t>
            </a:r>
            <a:r>
              <a:rPr lang="en-IE" dirty="0" err="1">
                <a:solidFill>
                  <a:schemeClr val="tx1">
                    <a:lumMod val="75000"/>
                    <a:lumOff val="25000"/>
                  </a:schemeClr>
                </a:solidFill>
              </a:rPr>
              <a:t>etkinliği</a:t>
            </a:r>
            <a:r>
              <a:rPr lang="en-IE" dirty="0">
                <a:solidFill>
                  <a:schemeClr val="tx1">
                    <a:lumMod val="75000"/>
                    <a:lumOff val="25000"/>
                  </a:schemeClr>
                </a:solidFill>
              </a:rPr>
              <a:t> </a:t>
            </a:r>
            <a:r>
              <a:rPr lang="en-IE" dirty="0" err="1">
                <a:solidFill>
                  <a:schemeClr val="tx1">
                    <a:lumMod val="75000"/>
                    <a:lumOff val="25000"/>
                  </a:schemeClr>
                </a:solidFill>
              </a:rPr>
              <a:t>olan</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İnovasyon</a:t>
            </a:r>
            <a:r>
              <a:rPr lang="en-IE" dirty="0">
                <a:solidFill>
                  <a:schemeClr val="tx1">
                    <a:lumMod val="75000"/>
                    <a:lumOff val="25000"/>
                  </a:schemeClr>
                </a:solidFill>
              </a:rPr>
              <a:t> </a:t>
            </a:r>
            <a:r>
              <a:rPr lang="en-IE" dirty="0" err="1">
                <a:solidFill>
                  <a:schemeClr val="tx1">
                    <a:lumMod val="75000"/>
                    <a:lumOff val="25000"/>
                  </a:schemeClr>
                </a:solidFill>
              </a:rPr>
              <a:t>Kampı'ndan</a:t>
            </a:r>
            <a:r>
              <a:rPr lang="en-IE" dirty="0">
                <a:solidFill>
                  <a:schemeClr val="tx1">
                    <a:lumMod val="75000"/>
                    <a:lumOff val="25000"/>
                  </a:schemeClr>
                </a:solidFill>
              </a:rPr>
              <a:t> </a:t>
            </a:r>
            <a:r>
              <a:rPr lang="en-IE" dirty="0" err="1">
                <a:solidFill>
                  <a:schemeClr val="tx1">
                    <a:lumMod val="75000"/>
                    <a:lumOff val="25000"/>
                  </a:schemeClr>
                </a:solidFill>
              </a:rPr>
              <a:t>çıktı</a:t>
            </a:r>
            <a:r>
              <a:rPr lang="en-IE" dirty="0">
                <a:solidFill>
                  <a:schemeClr val="tx1">
                    <a:lumMod val="75000"/>
                    <a:lumOff val="25000"/>
                  </a:schemeClr>
                </a:solidFill>
              </a:rPr>
              <a:t>. Bethnal Green Ventures 2011 </a:t>
            </a:r>
            <a:r>
              <a:rPr lang="en-IE" dirty="0" err="1">
                <a:solidFill>
                  <a:schemeClr val="tx1">
                    <a:lumMod val="75000"/>
                    <a:lumOff val="25000"/>
                  </a:schemeClr>
                </a:solidFill>
              </a:rPr>
              <a:t>yılında</a:t>
            </a:r>
            <a:r>
              <a:rPr lang="en-IE" dirty="0">
                <a:solidFill>
                  <a:schemeClr val="tx1">
                    <a:lumMod val="75000"/>
                    <a:lumOff val="25000"/>
                  </a:schemeClr>
                </a:solidFill>
              </a:rPr>
              <a:t> </a:t>
            </a:r>
            <a:r>
              <a:rPr lang="en-IE" dirty="0" err="1">
                <a:solidFill>
                  <a:schemeClr val="tx1">
                    <a:lumMod val="75000"/>
                    <a:lumOff val="25000"/>
                  </a:schemeClr>
                </a:solidFill>
              </a:rPr>
              <a:t>piyasaya</a:t>
            </a:r>
            <a:r>
              <a:rPr lang="en-IE" dirty="0">
                <a:solidFill>
                  <a:schemeClr val="tx1">
                    <a:lumMod val="75000"/>
                    <a:lumOff val="25000"/>
                  </a:schemeClr>
                </a:solidFill>
              </a:rPr>
              <a:t> </a:t>
            </a:r>
            <a:r>
              <a:rPr lang="en-IE" dirty="0" err="1">
                <a:solidFill>
                  <a:schemeClr val="tx1">
                    <a:lumMod val="75000"/>
                    <a:lumOff val="25000"/>
                  </a:schemeClr>
                </a:solidFill>
              </a:rPr>
              <a:t>sürüldü</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Avrupa'daki</a:t>
            </a:r>
            <a:r>
              <a:rPr lang="en-IE" dirty="0">
                <a:solidFill>
                  <a:schemeClr val="tx1">
                    <a:lumMod val="75000"/>
                    <a:lumOff val="25000"/>
                  </a:schemeClr>
                </a:solidFill>
              </a:rPr>
              <a:t> ilk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hızlandırıcılardan</a:t>
            </a:r>
            <a:r>
              <a:rPr lang="en-IE" dirty="0">
                <a:solidFill>
                  <a:schemeClr val="tx1">
                    <a:lumMod val="75000"/>
                    <a:lumOff val="25000"/>
                  </a:schemeClr>
                </a:solidFill>
              </a:rPr>
              <a:t> </a:t>
            </a:r>
            <a:r>
              <a:rPr lang="en-IE" dirty="0" err="1">
                <a:solidFill>
                  <a:schemeClr val="tx1">
                    <a:lumMod val="75000"/>
                    <a:lumOff val="25000"/>
                  </a:schemeClr>
                </a:solidFill>
              </a:rPr>
              <a:t>biriydi</a:t>
            </a:r>
            <a:r>
              <a:rPr lang="en-IE" dirty="0">
                <a:solidFill>
                  <a:schemeClr val="tx1">
                    <a:lumMod val="75000"/>
                    <a:lumOff val="25000"/>
                  </a:schemeClr>
                </a:solidFill>
              </a:rPr>
              <a:t>. </a:t>
            </a:r>
            <a:r>
              <a:rPr lang="en-IE" dirty="0">
                <a:solidFill>
                  <a:schemeClr val="accent5"/>
                </a:solidFill>
              </a:rPr>
              <a:t>Tam </a:t>
            </a:r>
            <a:r>
              <a:rPr lang="en-IE" dirty="0" err="1">
                <a:solidFill>
                  <a:schemeClr val="accent5"/>
                </a:solidFill>
              </a:rPr>
              <a:t>Mülakat</a:t>
            </a:r>
            <a:endParaRPr lang="en-IE" sz="2400" b="0" i="0" dirty="0" smtClean="0">
              <a:solidFill>
                <a:schemeClr val="accent5"/>
              </a:solidFill>
              <a:effectLst/>
            </a:endParaRPr>
          </a:p>
          <a:p>
            <a:pPr algn="l">
              <a:spcBef>
                <a:spcPts val="0"/>
              </a:spcBef>
            </a:pPr>
            <a:endParaRPr lang="en-IE" sz="1000" b="0" i="0" dirty="0">
              <a:solidFill>
                <a:schemeClr val="tx1">
                  <a:lumMod val="75000"/>
                  <a:lumOff val="25000"/>
                </a:schemeClr>
              </a:solidFill>
              <a:effectLst/>
            </a:endParaRPr>
          </a:p>
          <a:p>
            <a:pPr>
              <a:spcBef>
                <a:spcPts val="0"/>
              </a:spcBef>
            </a:pPr>
            <a:r>
              <a:rPr lang="en-IE" sz="2200" b="1" i="1" dirty="0" smtClean="0">
                <a:solidFill>
                  <a:srgbClr val="ED2A59"/>
                </a:solidFill>
              </a:rPr>
              <a:t>Bethnal </a:t>
            </a:r>
            <a:r>
              <a:rPr lang="en-IE" sz="2200" b="1" i="1" dirty="0">
                <a:solidFill>
                  <a:srgbClr val="ED2A59"/>
                </a:solidFill>
              </a:rPr>
              <a:t>Green Ventures </a:t>
            </a:r>
            <a:r>
              <a:rPr lang="en-IE" sz="2200" b="1" i="1" dirty="0" err="1">
                <a:solidFill>
                  <a:srgbClr val="ED2A59"/>
                </a:solidFill>
              </a:rPr>
              <a:t>neden</a:t>
            </a:r>
            <a:r>
              <a:rPr lang="en-IE" sz="2200" b="1" i="1" dirty="0">
                <a:solidFill>
                  <a:srgbClr val="ED2A59"/>
                </a:solidFill>
              </a:rPr>
              <a:t> </a:t>
            </a:r>
            <a:r>
              <a:rPr lang="en-IE" sz="2200" b="1" i="1" dirty="0" err="1">
                <a:solidFill>
                  <a:srgbClr val="ED2A59"/>
                </a:solidFill>
              </a:rPr>
              <a:t>sosyal</a:t>
            </a:r>
            <a:r>
              <a:rPr lang="en-IE" sz="2200" b="1" i="1" dirty="0">
                <a:solidFill>
                  <a:srgbClr val="ED2A59"/>
                </a:solidFill>
              </a:rPr>
              <a:t> </a:t>
            </a:r>
            <a:r>
              <a:rPr lang="en-IE" sz="2200" b="1" i="1" dirty="0" err="1">
                <a:solidFill>
                  <a:srgbClr val="ED2A59"/>
                </a:solidFill>
              </a:rPr>
              <a:t>inovasyona</a:t>
            </a:r>
            <a:r>
              <a:rPr lang="en-IE" sz="2200" b="1" i="1" dirty="0">
                <a:solidFill>
                  <a:srgbClr val="ED2A59"/>
                </a:solidFill>
              </a:rPr>
              <a:t> </a:t>
            </a:r>
            <a:r>
              <a:rPr lang="en-IE" sz="2200" b="1" i="1" dirty="0" err="1">
                <a:solidFill>
                  <a:srgbClr val="ED2A59"/>
                </a:solidFill>
              </a:rPr>
              <a:t>odaklanıyor</a:t>
            </a:r>
            <a:r>
              <a:rPr lang="en-IE" sz="2200" b="1" i="1" dirty="0">
                <a:solidFill>
                  <a:srgbClr val="ED2A59"/>
                </a:solidFill>
              </a:rPr>
              <a:t>? Bethnal Green Ventures son </a:t>
            </a:r>
            <a:r>
              <a:rPr lang="en-IE" sz="2200" b="1" i="1" dirty="0" err="1">
                <a:solidFill>
                  <a:srgbClr val="ED2A59"/>
                </a:solidFill>
              </a:rPr>
              <a:t>üç</a:t>
            </a:r>
            <a:r>
              <a:rPr lang="en-IE" sz="2200" b="1" i="1" dirty="0">
                <a:solidFill>
                  <a:srgbClr val="ED2A59"/>
                </a:solidFill>
              </a:rPr>
              <a:t> </a:t>
            </a:r>
            <a:r>
              <a:rPr lang="en-IE" sz="2200" b="1" i="1" dirty="0" err="1">
                <a:solidFill>
                  <a:srgbClr val="ED2A59"/>
                </a:solidFill>
              </a:rPr>
              <a:t>yılda</a:t>
            </a:r>
            <a:r>
              <a:rPr lang="en-IE" sz="2200" b="1" i="1" dirty="0">
                <a:solidFill>
                  <a:srgbClr val="ED2A59"/>
                </a:solidFill>
              </a:rPr>
              <a:t> </a:t>
            </a:r>
            <a:r>
              <a:rPr lang="en-IE" sz="2200" b="1" i="1" dirty="0" err="1">
                <a:solidFill>
                  <a:srgbClr val="ED2A59"/>
                </a:solidFill>
              </a:rPr>
              <a:t>nasıl</a:t>
            </a:r>
            <a:r>
              <a:rPr lang="en-IE" sz="2200" b="1" i="1" dirty="0">
                <a:solidFill>
                  <a:srgbClr val="ED2A59"/>
                </a:solidFill>
              </a:rPr>
              <a:t> </a:t>
            </a:r>
            <a:r>
              <a:rPr lang="en-IE" sz="2200" b="1" i="1" dirty="0" err="1">
                <a:solidFill>
                  <a:srgbClr val="ED2A59"/>
                </a:solidFill>
              </a:rPr>
              <a:t>gelişti</a:t>
            </a:r>
            <a:r>
              <a:rPr lang="en-IE" sz="2200" b="1" i="1" dirty="0">
                <a:solidFill>
                  <a:srgbClr val="ED2A59"/>
                </a:solidFill>
              </a:rPr>
              <a:t>? Bu </a:t>
            </a:r>
            <a:r>
              <a:rPr lang="en-IE" sz="2200" b="1" i="1" dirty="0" err="1">
                <a:solidFill>
                  <a:srgbClr val="ED2A59"/>
                </a:solidFill>
              </a:rPr>
              <a:t>kadar</a:t>
            </a:r>
            <a:r>
              <a:rPr lang="en-IE" sz="2200" b="1" i="1" dirty="0">
                <a:solidFill>
                  <a:srgbClr val="ED2A59"/>
                </a:solidFill>
              </a:rPr>
              <a:t> </a:t>
            </a:r>
            <a:r>
              <a:rPr lang="en-IE" sz="2200" b="1" i="1" dirty="0" err="1">
                <a:solidFill>
                  <a:srgbClr val="ED2A59"/>
                </a:solidFill>
              </a:rPr>
              <a:t>çeşitli</a:t>
            </a:r>
            <a:r>
              <a:rPr lang="en-IE" sz="2200" b="1" i="1" dirty="0">
                <a:solidFill>
                  <a:srgbClr val="ED2A59"/>
                </a:solidFill>
              </a:rPr>
              <a:t> start-</a:t>
            </a:r>
            <a:r>
              <a:rPr lang="en-IE" sz="2200" b="1" i="1" dirty="0" err="1">
                <a:solidFill>
                  <a:srgbClr val="ED2A59"/>
                </a:solidFill>
              </a:rPr>
              <a:t>up'ları</a:t>
            </a:r>
            <a:r>
              <a:rPr lang="en-IE" sz="2200" b="1" i="1" dirty="0">
                <a:solidFill>
                  <a:srgbClr val="ED2A59"/>
                </a:solidFill>
              </a:rPr>
              <a:t> </a:t>
            </a:r>
            <a:r>
              <a:rPr lang="en-IE" sz="2200" b="1" i="1" dirty="0" err="1">
                <a:solidFill>
                  <a:srgbClr val="ED2A59"/>
                </a:solidFill>
              </a:rPr>
              <a:t>nasıl</a:t>
            </a:r>
            <a:r>
              <a:rPr lang="en-IE" sz="2200" b="1" i="1" dirty="0">
                <a:solidFill>
                  <a:srgbClr val="ED2A59"/>
                </a:solidFill>
              </a:rPr>
              <a:t> </a:t>
            </a:r>
            <a:r>
              <a:rPr lang="en-IE" sz="2200" b="1" i="1" dirty="0" err="1">
                <a:solidFill>
                  <a:srgbClr val="ED2A59"/>
                </a:solidFill>
              </a:rPr>
              <a:t>destekliyorsunuz</a:t>
            </a:r>
            <a:r>
              <a:rPr lang="en-IE" sz="2200" b="1" i="1" dirty="0" smtClean="0">
                <a:solidFill>
                  <a:srgbClr val="ED2A59"/>
                </a:solidFill>
              </a:rPr>
              <a:t>?</a:t>
            </a:r>
          </a:p>
          <a:p>
            <a:pPr>
              <a:spcBef>
                <a:spcPts val="0"/>
              </a:spcBef>
            </a:pPr>
            <a:endParaRPr lang="en-IE" sz="2200" b="1" i="1" dirty="0">
              <a:solidFill>
                <a:srgbClr val="ED2A59"/>
              </a:solidFill>
            </a:endParaRPr>
          </a:p>
          <a:p>
            <a:pPr>
              <a:spcBef>
                <a:spcPts val="0"/>
              </a:spcBef>
            </a:pPr>
            <a:r>
              <a:rPr lang="tr-TR" b="1" i="1" dirty="0" smtClean="0">
                <a:solidFill>
                  <a:srgbClr val="ED2A59"/>
                </a:solidFill>
              </a:rPr>
              <a:t>En </a:t>
            </a:r>
            <a:r>
              <a:rPr lang="tr-TR" b="1" i="1" dirty="0">
                <a:solidFill>
                  <a:srgbClr val="ED2A59"/>
                </a:solidFill>
              </a:rPr>
              <a:t>çok hangi BGV start-up'larıyla gurur duyuyorsunuz?</a:t>
            </a:r>
            <a:endParaRPr lang="en-IE" b="1" i="1" dirty="0" smtClean="0">
              <a:solidFill>
                <a:srgbClr val="ED2A59"/>
              </a:solidFill>
              <a:effectLst/>
            </a:endParaRPr>
          </a:p>
          <a:p>
            <a:pPr marL="457200" indent="-457200">
              <a:spcBef>
                <a:spcPts val="0"/>
              </a:spcBef>
              <a:buFont typeface="+mj-lt"/>
              <a:buAutoNum type="arabicPeriod"/>
            </a:pPr>
            <a:r>
              <a:rPr lang="tr-TR" b="1" u="sng" dirty="0" smtClean="0">
                <a:solidFill>
                  <a:schemeClr val="accent5"/>
                </a:solidFill>
              </a:rPr>
              <a:t>Good </a:t>
            </a:r>
            <a:r>
              <a:rPr lang="tr-TR" b="1" u="sng" dirty="0">
                <a:solidFill>
                  <a:schemeClr val="accent5"/>
                </a:solidFill>
              </a:rPr>
              <a:t>Gym, </a:t>
            </a:r>
            <a:r>
              <a:rPr lang="tr-TR" dirty="0">
                <a:solidFill>
                  <a:srgbClr val="231F20"/>
                </a:solidFill>
              </a:rPr>
              <a:t>topluluk için "koşarak" insanların formda kalmasına yardımcı olur] gerçekten başarılı oldu.Fair Phone, en büyük finansal başarıdır. </a:t>
            </a:r>
            <a:endParaRPr lang="tr-TR" dirty="0" smtClean="0">
              <a:solidFill>
                <a:srgbClr val="231F20"/>
              </a:solidFill>
            </a:endParaRPr>
          </a:p>
          <a:p>
            <a:pPr marL="457200" indent="-457200">
              <a:spcBef>
                <a:spcPts val="0"/>
              </a:spcBef>
              <a:buFont typeface="+mj-lt"/>
              <a:buAutoNum type="arabicPeriod"/>
            </a:pPr>
            <a:r>
              <a:rPr lang="tr-TR" b="1" u="sng" dirty="0" smtClean="0">
                <a:solidFill>
                  <a:schemeClr val="accent5"/>
                </a:solidFill>
              </a:rPr>
              <a:t>Herkes</a:t>
            </a:r>
            <a:r>
              <a:rPr lang="tr-TR" dirty="0" smtClean="0">
                <a:solidFill>
                  <a:srgbClr val="231F20"/>
                </a:solidFill>
              </a:rPr>
              <a:t> </a:t>
            </a:r>
            <a:r>
              <a:rPr lang="tr-TR" dirty="0">
                <a:solidFill>
                  <a:srgbClr val="231F20"/>
                </a:solidFill>
              </a:rPr>
              <a:t>etik malzemelerle akıllı telefon yapmanın imkansız olduğunu söyledi</a:t>
            </a:r>
            <a:r>
              <a:rPr lang="tr-TR" dirty="0" smtClean="0">
                <a:solidFill>
                  <a:srgbClr val="231F20"/>
                </a:solidFill>
              </a:rPr>
              <a:t>.</a:t>
            </a:r>
          </a:p>
          <a:p>
            <a:pPr marL="457200" indent="-457200">
              <a:spcBef>
                <a:spcPts val="0"/>
              </a:spcBef>
              <a:buFont typeface="+mj-lt"/>
              <a:buAutoNum type="arabicPeriod"/>
            </a:pPr>
            <a:r>
              <a:rPr lang="tr-TR" b="1" u="sng" dirty="0" smtClean="0">
                <a:solidFill>
                  <a:schemeClr val="accent5"/>
                </a:solidFill>
              </a:rPr>
              <a:t>DrDoctor</a:t>
            </a:r>
            <a:r>
              <a:rPr lang="tr-TR" b="1" dirty="0">
                <a:solidFill>
                  <a:srgbClr val="231F20"/>
                </a:solidFill>
              </a:rPr>
              <a:t>, </a:t>
            </a:r>
            <a:r>
              <a:rPr lang="tr-TR" dirty="0">
                <a:solidFill>
                  <a:srgbClr val="231F20"/>
                </a:solidFill>
              </a:rPr>
              <a:t>hastanelerin ayakta tedavi departmanları için akıllı randevu uygulamaları geliştirmiştir.</a:t>
            </a:r>
            <a:endParaRPr lang="en-IE" dirty="0"/>
          </a:p>
        </p:txBody>
      </p:sp>
      <p:sp>
        <p:nvSpPr>
          <p:cNvPr id="6" name="Text Placeholder 5">
            <a:extLst>
              <a:ext uri="{FF2B5EF4-FFF2-40B4-BE49-F238E27FC236}">
                <a16:creationId xmlns:a16="http://schemas.microsoft.com/office/drawing/2014/main" xmlns="" id="{B0EB246A-92D4-453F-9F67-1D5C1F36D36B}"/>
              </a:ext>
            </a:extLst>
          </p:cNvPr>
          <p:cNvSpPr>
            <a:spLocks noGrp="1"/>
          </p:cNvSpPr>
          <p:nvPr>
            <p:ph type="body" sz="quarter" idx="15"/>
          </p:nvPr>
        </p:nvSpPr>
        <p:spPr>
          <a:xfrm>
            <a:off x="398352" y="653500"/>
            <a:ext cx="2938615" cy="5206518"/>
          </a:xfrm>
        </p:spPr>
        <p:txBody>
          <a:bodyPr>
            <a:normAutofit/>
          </a:bodyPr>
          <a:lstStyle/>
          <a:p>
            <a:endParaRPr lang="en-IE" dirty="0">
              <a:solidFill>
                <a:schemeClr val="tx1">
                  <a:lumMod val="75000"/>
                  <a:lumOff val="25000"/>
                </a:schemeClr>
              </a:solidFill>
              <a:hlinkClick r:id="rId2">
                <a:extLst>
                  <a:ext uri="{A12FA001-AC4F-418D-AE19-62706E023703}">
                    <ahyp:hlinkClr xmlns:ahyp="http://schemas.microsoft.com/office/drawing/2018/hyperlinkcolor" xmlns="" val="tx"/>
                  </a:ext>
                </a:extLst>
              </a:hlinkClick>
            </a:endParaRPr>
          </a:p>
          <a:p>
            <a:endParaRPr lang="en-IE" dirty="0">
              <a:solidFill>
                <a:schemeClr val="tx1">
                  <a:lumMod val="75000"/>
                  <a:lumOff val="25000"/>
                </a:schemeClr>
              </a:solidFill>
              <a:hlinkClick r:id="rId2">
                <a:extLst>
                  <a:ext uri="{A12FA001-AC4F-418D-AE19-62706E023703}">
                    <ahyp:hlinkClr xmlns:ahyp="http://schemas.microsoft.com/office/drawing/2018/hyperlinkcolor" xmlns="" val="tx"/>
                  </a:ext>
                </a:extLst>
              </a:hlinkClick>
            </a:endParaRPr>
          </a:p>
          <a:p>
            <a:r>
              <a:rPr lang="en-IE" dirty="0">
                <a:solidFill>
                  <a:schemeClr val="tx1"/>
                </a:solidFill>
                <a:hlinkClick r:id="rId2">
                  <a:extLst>
                    <a:ext uri="{A12FA001-AC4F-418D-AE19-62706E023703}">
                      <ahyp:hlinkClr xmlns:ahyp="http://schemas.microsoft.com/office/drawing/2018/hyperlinkcolor" xmlns="" val="tx"/>
                    </a:ext>
                  </a:extLst>
                </a:hlinkClick>
              </a:rPr>
              <a:t>Nesta </a:t>
            </a:r>
            <a:endParaRPr lang="en-IE" dirty="0">
              <a:solidFill>
                <a:schemeClr val="tx1"/>
              </a:solidFill>
            </a:endParaRPr>
          </a:p>
          <a:p>
            <a:endParaRPr lang="en-IE" sz="1000" b="1" dirty="0">
              <a:solidFill>
                <a:schemeClr val="tx1"/>
              </a:solidFill>
            </a:endParaRPr>
          </a:p>
          <a:p>
            <a:r>
              <a:rPr lang="tr-TR" b="1" dirty="0" smtClean="0">
                <a:solidFill>
                  <a:schemeClr val="tx1"/>
                </a:solidFill>
              </a:rPr>
              <a:t>Bethnal </a:t>
            </a:r>
            <a:r>
              <a:rPr lang="tr-TR" b="1" dirty="0">
                <a:solidFill>
                  <a:schemeClr val="tx1"/>
                </a:solidFill>
              </a:rPr>
              <a:t>Green </a:t>
            </a:r>
            <a:r>
              <a:rPr lang="tr-TR" dirty="0">
                <a:solidFill>
                  <a:schemeClr val="tx1"/>
                </a:solidFill>
              </a:rPr>
              <a:t>Hızlandırıcı Programı</a:t>
            </a:r>
            <a:endParaRPr lang="en-IE" dirty="0">
              <a:solidFill>
                <a:schemeClr val="tx1"/>
              </a:solidFill>
            </a:endParaRPr>
          </a:p>
          <a:p>
            <a:endParaRPr lang="en-IE" sz="1000" dirty="0">
              <a:solidFill>
                <a:schemeClr val="tx1"/>
              </a:solidFill>
            </a:endParaRPr>
          </a:p>
          <a:p>
            <a:r>
              <a:rPr lang="tr-TR" sz="2800" b="1" u="sng" dirty="0" smtClean="0">
                <a:solidFill>
                  <a:schemeClr val="accent5"/>
                </a:solidFill>
              </a:rPr>
              <a:t>Tam </a:t>
            </a:r>
            <a:r>
              <a:rPr lang="tr-TR" sz="2800" b="1" u="sng" dirty="0">
                <a:solidFill>
                  <a:schemeClr val="accent5"/>
                </a:solidFill>
              </a:rPr>
              <a:t>Mülakat</a:t>
            </a:r>
            <a:endParaRPr lang="en-IE" sz="2800" b="1" u="sng" dirty="0">
              <a:solidFill>
                <a:schemeClr val="accent5"/>
              </a:solidFill>
            </a:endParaRPr>
          </a:p>
        </p:txBody>
      </p:sp>
      <p:pic>
        <p:nvPicPr>
          <p:cNvPr id="4" name="Picture 2" descr="Nesta nurtures more innovations with Salesforce">
            <a:extLst>
              <a:ext uri="{FF2B5EF4-FFF2-40B4-BE49-F238E27FC236}">
                <a16:creationId xmlns:a16="http://schemas.microsoft.com/office/drawing/2014/main" xmlns="" id="{D04C7FDD-9605-4177-9FCC-2A6FD7661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019" y="237995"/>
            <a:ext cx="2238021" cy="141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6559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4C5AAA03-1231-421B-B994-5ADFDF1B9E75}"/>
              </a:ext>
            </a:extLst>
          </p:cNvPr>
          <p:cNvSpPr>
            <a:spLocks noGrp="1"/>
          </p:cNvSpPr>
          <p:nvPr>
            <p:ph type="body" sz="quarter" idx="14"/>
          </p:nvPr>
        </p:nvSpPr>
        <p:spPr>
          <a:xfrm>
            <a:off x="3966826" y="284313"/>
            <a:ext cx="7826822" cy="5660842"/>
          </a:xfrm>
        </p:spPr>
        <p:txBody>
          <a:bodyPr/>
          <a:lstStyle/>
          <a:p>
            <a:pPr algn="l"/>
            <a:r>
              <a:rPr lang="tr-TR" sz="2200" b="1" dirty="0" smtClean="0">
                <a:solidFill>
                  <a:srgbClr val="231F20"/>
                </a:solidFill>
              </a:rPr>
              <a:t>Araçlar</a:t>
            </a:r>
            <a:endParaRPr lang="en-IE" sz="2200" b="1" i="0" dirty="0">
              <a:solidFill>
                <a:srgbClr val="231F20"/>
              </a:solidFill>
              <a:effectLst/>
            </a:endParaRPr>
          </a:p>
          <a:p>
            <a:pPr marL="342900" indent="-342900" algn="l">
              <a:buFont typeface="Arial" panose="020B0604020202020204" pitchFamily="34" charset="0"/>
              <a:buChar char="•"/>
            </a:pPr>
            <a:r>
              <a:rPr lang="en-IE" sz="2200" b="0" i="0" u="sng" dirty="0" err="1">
                <a:solidFill>
                  <a:srgbClr val="E61F47"/>
                </a:solidFill>
                <a:effectLst/>
                <a:hlinkClick r:id="rId2"/>
              </a:rPr>
              <a:t>Startup</a:t>
            </a:r>
            <a:r>
              <a:rPr lang="en-IE" sz="2200" b="0" i="0" u="sng" dirty="0">
                <a:solidFill>
                  <a:srgbClr val="E61F47"/>
                </a:solidFill>
                <a:effectLst/>
                <a:hlinkClick r:id="rId2"/>
              </a:rPr>
              <a:t> Accelerator Programmes: A practice guide</a:t>
            </a:r>
            <a:r>
              <a:rPr lang="en-IE" sz="2200" b="0" i="0" dirty="0">
                <a:solidFill>
                  <a:srgbClr val="231F20"/>
                </a:solidFill>
                <a:effectLst/>
              </a:rPr>
              <a:t> (2014)</a:t>
            </a:r>
          </a:p>
          <a:p>
            <a:pPr algn="l"/>
            <a:endParaRPr lang="en-IE" sz="1000" b="0" i="0" dirty="0">
              <a:solidFill>
                <a:srgbClr val="231F20"/>
              </a:solidFill>
              <a:effectLst/>
            </a:endParaRPr>
          </a:p>
          <a:p>
            <a:pPr algn="l"/>
            <a:r>
              <a:rPr lang="en-IE" sz="2200" b="1" i="0" dirty="0" smtClean="0">
                <a:solidFill>
                  <a:srgbClr val="231F20"/>
                </a:solidFill>
                <a:effectLst/>
              </a:rPr>
              <a:t>R</a:t>
            </a:r>
            <a:r>
              <a:rPr lang="tr-TR" sz="2200" b="1" i="0" dirty="0" smtClean="0">
                <a:solidFill>
                  <a:srgbClr val="231F20"/>
                </a:solidFill>
                <a:effectLst/>
              </a:rPr>
              <a:t>aporlar</a:t>
            </a:r>
            <a:endParaRPr lang="en-IE" sz="2200" b="1" i="0" dirty="0">
              <a:solidFill>
                <a:srgbClr val="231F20"/>
              </a:solidFill>
              <a:effectLst/>
            </a:endParaRPr>
          </a:p>
          <a:p>
            <a:pPr marL="342900" indent="-342900" algn="l">
              <a:buFont typeface="Arial" panose="020B0604020202020204" pitchFamily="34" charset="0"/>
              <a:buChar char="•"/>
            </a:pPr>
            <a:r>
              <a:rPr lang="en-IE" sz="2200" b="0" i="0" u="sng" dirty="0">
                <a:solidFill>
                  <a:srgbClr val="E61F47"/>
                </a:solidFill>
                <a:effectLst/>
                <a:hlinkClick r:id="rId3"/>
              </a:rPr>
              <a:t>A Look Inside Accelerators</a:t>
            </a:r>
            <a:r>
              <a:rPr lang="en-IE" sz="2200" b="0" i="0" dirty="0">
                <a:solidFill>
                  <a:srgbClr val="231F20"/>
                </a:solidFill>
                <a:effectLst/>
              </a:rPr>
              <a:t> (2015)</a:t>
            </a:r>
          </a:p>
          <a:p>
            <a:pPr marL="342900" indent="-342900" algn="l">
              <a:buFont typeface="Arial" panose="020B0604020202020204" pitchFamily="34" charset="0"/>
              <a:buChar char="•"/>
            </a:pPr>
            <a:r>
              <a:rPr lang="en-IE" sz="2200" b="0" i="0" u="sng" dirty="0">
                <a:solidFill>
                  <a:srgbClr val="E61F47"/>
                </a:solidFill>
                <a:effectLst/>
                <a:hlinkClick r:id="rId4"/>
              </a:rPr>
              <a:t>Business Incubators and Accelerators: the National Picture</a:t>
            </a:r>
            <a:r>
              <a:rPr lang="en-IE" sz="2200" b="0" i="0" dirty="0">
                <a:solidFill>
                  <a:srgbClr val="231F20"/>
                </a:solidFill>
                <a:effectLst/>
              </a:rPr>
              <a:t> (2017)</a:t>
            </a:r>
          </a:p>
          <a:p>
            <a:pPr marL="342900" indent="-342900" algn="l">
              <a:buFont typeface="Arial" panose="020B0604020202020204" pitchFamily="34" charset="0"/>
              <a:buChar char="•"/>
            </a:pPr>
            <a:r>
              <a:rPr lang="en-IE" sz="2200" b="0" i="0" u="sng" dirty="0">
                <a:solidFill>
                  <a:srgbClr val="E61F47"/>
                </a:solidFill>
                <a:effectLst/>
                <a:hlinkClick r:id="rId5"/>
              </a:rPr>
              <a:t>Good Incubation</a:t>
            </a:r>
            <a:r>
              <a:rPr lang="en-IE" sz="2200" b="0" i="0" dirty="0">
                <a:solidFill>
                  <a:srgbClr val="231F20"/>
                </a:solidFill>
                <a:effectLst/>
              </a:rPr>
              <a:t> (2014)</a:t>
            </a:r>
          </a:p>
          <a:p>
            <a:pPr marL="342900" indent="-342900" algn="l">
              <a:buFont typeface="Arial" panose="020B0604020202020204" pitchFamily="34" charset="0"/>
              <a:buChar char="•"/>
            </a:pPr>
            <a:r>
              <a:rPr lang="en-IE" sz="2200" b="0" i="0" u="sng" dirty="0">
                <a:solidFill>
                  <a:srgbClr val="E61F47"/>
                </a:solidFill>
                <a:effectLst/>
                <a:hlinkClick r:id="rId6"/>
              </a:rPr>
              <a:t>Incubation for Growth</a:t>
            </a:r>
            <a:r>
              <a:rPr lang="en-IE" sz="2200" b="0" i="0" dirty="0">
                <a:solidFill>
                  <a:srgbClr val="231F20"/>
                </a:solidFill>
                <a:effectLst/>
              </a:rPr>
              <a:t> (2011)</a:t>
            </a:r>
          </a:p>
          <a:p>
            <a:pPr marL="342900" indent="-342900" algn="l">
              <a:buFont typeface="Arial" panose="020B0604020202020204" pitchFamily="34" charset="0"/>
              <a:buChar char="•"/>
            </a:pPr>
            <a:r>
              <a:rPr lang="en-IE" sz="2200" b="0" i="0" u="sng" dirty="0" err="1">
                <a:solidFill>
                  <a:srgbClr val="E61F47"/>
                </a:solidFill>
                <a:effectLst/>
                <a:hlinkClick r:id="rId7"/>
              </a:rPr>
              <a:t>Startup</a:t>
            </a:r>
            <a:r>
              <a:rPr lang="en-IE" sz="2200" b="0" i="0" u="sng" dirty="0">
                <a:solidFill>
                  <a:srgbClr val="E61F47"/>
                </a:solidFill>
                <a:effectLst/>
                <a:hlinkClick r:id="rId7"/>
              </a:rPr>
              <a:t> Support Programmes: What’s the difference?</a:t>
            </a:r>
            <a:r>
              <a:rPr lang="en-IE" sz="2200" b="0" i="0" dirty="0">
                <a:solidFill>
                  <a:srgbClr val="231F20"/>
                </a:solidFill>
                <a:effectLst/>
              </a:rPr>
              <a:t> (2015)</a:t>
            </a:r>
          </a:p>
          <a:p>
            <a:pPr marL="342900" indent="-342900" algn="l">
              <a:buFont typeface="Arial" panose="020B0604020202020204" pitchFamily="34" charset="0"/>
              <a:buChar char="•"/>
            </a:pPr>
            <a:r>
              <a:rPr lang="en-IE" sz="2200" b="0" i="0" u="sng" dirty="0">
                <a:solidFill>
                  <a:srgbClr val="E61F47"/>
                </a:solidFill>
                <a:effectLst/>
                <a:hlinkClick r:id="rId8"/>
              </a:rPr>
              <a:t>The </a:t>
            </a:r>
            <a:r>
              <a:rPr lang="en-IE" sz="2200" b="0" i="0" u="sng" dirty="0" err="1">
                <a:solidFill>
                  <a:srgbClr val="E61F47"/>
                </a:solidFill>
                <a:effectLst/>
                <a:hlinkClick r:id="rId8"/>
              </a:rPr>
              <a:t>Startup</a:t>
            </a:r>
            <a:r>
              <a:rPr lang="en-IE" sz="2200" b="0" i="0" u="sng" dirty="0">
                <a:solidFill>
                  <a:srgbClr val="E61F47"/>
                </a:solidFill>
                <a:effectLst/>
                <a:hlinkClick r:id="rId8"/>
              </a:rPr>
              <a:t> Factories</a:t>
            </a:r>
            <a:r>
              <a:rPr lang="en-IE" sz="2200" b="0" i="0" dirty="0">
                <a:solidFill>
                  <a:srgbClr val="231F20"/>
                </a:solidFill>
                <a:effectLst/>
              </a:rPr>
              <a:t> (2013)</a:t>
            </a:r>
          </a:p>
          <a:p>
            <a:pPr algn="l"/>
            <a:endParaRPr lang="en-IE" sz="1000" b="0" i="0" dirty="0">
              <a:solidFill>
                <a:srgbClr val="231F20"/>
              </a:solidFill>
              <a:effectLst/>
            </a:endParaRPr>
          </a:p>
          <a:p>
            <a:pPr algn="l"/>
            <a:r>
              <a:rPr lang="en-IE" sz="2200" b="1" i="0" dirty="0" smtClean="0">
                <a:solidFill>
                  <a:srgbClr val="231F20"/>
                </a:solidFill>
                <a:effectLst/>
              </a:rPr>
              <a:t>Blog</a:t>
            </a:r>
            <a:r>
              <a:rPr lang="tr-TR" sz="2200" b="1" i="0" dirty="0" smtClean="0">
                <a:solidFill>
                  <a:srgbClr val="231F20"/>
                </a:solidFill>
                <a:effectLst/>
              </a:rPr>
              <a:t>lar</a:t>
            </a:r>
            <a:r>
              <a:rPr lang="en-IE" sz="2200" b="1" i="0" dirty="0" smtClean="0">
                <a:solidFill>
                  <a:srgbClr val="231F20"/>
                </a:solidFill>
                <a:effectLst/>
              </a:rPr>
              <a:t> </a:t>
            </a:r>
            <a:r>
              <a:rPr lang="en-IE" sz="2200" b="0" i="0" u="sng" dirty="0">
                <a:solidFill>
                  <a:srgbClr val="E61F47"/>
                </a:solidFill>
                <a:effectLst/>
                <a:hlinkClick r:id="rId9"/>
              </a:rPr>
              <a:t>Incubators and accelerators: An updated directory for the UK</a:t>
            </a:r>
            <a:r>
              <a:rPr lang="en-IE" sz="2200" b="0" i="0" dirty="0">
                <a:solidFill>
                  <a:srgbClr val="231F20"/>
                </a:solidFill>
                <a:effectLst/>
              </a:rPr>
              <a:t> (2017)</a:t>
            </a:r>
          </a:p>
          <a:p>
            <a:pPr algn="l"/>
            <a:endParaRPr lang="en-IE" sz="1000" b="0" i="0" dirty="0">
              <a:solidFill>
                <a:srgbClr val="231F20"/>
              </a:solidFill>
              <a:effectLst/>
            </a:endParaRPr>
          </a:p>
          <a:p>
            <a:pPr algn="l"/>
            <a:r>
              <a:rPr lang="en-IE" sz="2200" b="1" i="0" dirty="0" err="1" smtClean="0">
                <a:solidFill>
                  <a:srgbClr val="231F20"/>
                </a:solidFill>
                <a:effectLst/>
              </a:rPr>
              <a:t>Proje</a:t>
            </a:r>
            <a:r>
              <a:rPr lang="tr-TR" sz="2200" b="1" i="0" dirty="0" smtClean="0">
                <a:solidFill>
                  <a:srgbClr val="231F20"/>
                </a:solidFill>
                <a:effectLst/>
              </a:rPr>
              <a:t>ler</a:t>
            </a:r>
            <a:r>
              <a:rPr lang="en-IE" sz="2200" b="1" i="0" dirty="0" smtClean="0">
                <a:solidFill>
                  <a:srgbClr val="231F20"/>
                </a:solidFill>
                <a:effectLst/>
              </a:rPr>
              <a:t> </a:t>
            </a:r>
            <a:r>
              <a:rPr lang="tr-TR" sz="2200" b="1" dirty="0" smtClean="0">
                <a:solidFill>
                  <a:srgbClr val="231F20"/>
                </a:solidFill>
              </a:rPr>
              <a:t>ve ortaklar</a:t>
            </a:r>
            <a:r>
              <a:rPr lang="en-IE" sz="2200" b="1" i="0" dirty="0" smtClean="0">
                <a:solidFill>
                  <a:srgbClr val="231F20"/>
                </a:solidFill>
                <a:effectLst/>
              </a:rPr>
              <a:t>; </a:t>
            </a:r>
            <a:r>
              <a:rPr lang="en-IE" sz="2200" b="0" i="0" u="sng" dirty="0">
                <a:solidFill>
                  <a:srgbClr val="E61F47"/>
                </a:solidFill>
                <a:effectLst/>
                <a:hlinkClick r:id="rId10"/>
              </a:rPr>
              <a:t>Digital Arts and Culture Accelerator</a:t>
            </a:r>
            <a:r>
              <a:rPr lang="en-IE" sz="2200" b="0" i="0" u="sng" dirty="0">
                <a:solidFill>
                  <a:srgbClr val="E61F47"/>
                </a:solidFill>
                <a:effectLst/>
              </a:rPr>
              <a:t>, </a:t>
            </a:r>
            <a:r>
              <a:rPr lang="en-IE" sz="2200" b="0" i="0" u="sng" dirty="0">
                <a:solidFill>
                  <a:srgbClr val="E61F47"/>
                </a:solidFill>
                <a:effectLst/>
                <a:hlinkClick r:id="rId11"/>
              </a:rPr>
              <a:t>Bethnal Green Ventures</a:t>
            </a:r>
            <a:r>
              <a:rPr lang="en-IE" sz="2200" b="0" i="0" u="sng" dirty="0">
                <a:solidFill>
                  <a:srgbClr val="E61F47"/>
                </a:solidFill>
                <a:effectLst/>
              </a:rPr>
              <a:t>, </a:t>
            </a:r>
            <a:r>
              <a:rPr lang="en-IE" sz="2200" b="0" i="0" u="sng" dirty="0">
                <a:solidFill>
                  <a:srgbClr val="E61F47"/>
                </a:solidFill>
                <a:effectLst/>
                <a:hlinkClick r:id="rId12"/>
              </a:rPr>
              <a:t>Accelerator Assembly</a:t>
            </a:r>
            <a:endParaRPr lang="en-IE" sz="2200" b="0" i="0" dirty="0">
              <a:solidFill>
                <a:srgbClr val="231F20"/>
              </a:solidFill>
              <a:effectLst/>
            </a:endParaRPr>
          </a:p>
        </p:txBody>
      </p:sp>
      <p:sp>
        <p:nvSpPr>
          <p:cNvPr id="6" name="Text Placeholder 5">
            <a:extLst>
              <a:ext uri="{FF2B5EF4-FFF2-40B4-BE49-F238E27FC236}">
                <a16:creationId xmlns:a16="http://schemas.microsoft.com/office/drawing/2014/main" xmlns="" id="{B0EB246A-92D4-453F-9F67-1D5C1F36D36B}"/>
              </a:ext>
            </a:extLst>
          </p:cNvPr>
          <p:cNvSpPr>
            <a:spLocks noGrp="1"/>
          </p:cNvSpPr>
          <p:nvPr>
            <p:ph type="body" sz="quarter" idx="15"/>
          </p:nvPr>
        </p:nvSpPr>
        <p:spPr>
          <a:xfrm>
            <a:off x="402818" y="1097120"/>
            <a:ext cx="2938615" cy="5206518"/>
          </a:xfrm>
        </p:spPr>
        <p:txBody>
          <a:bodyPr/>
          <a:lstStyle/>
          <a:p>
            <a:endParaRPr lang="en-IE" dirty="0">
              <a:solidFill>
                <a:schemeClr val="tx1">
                  <a:lumMod val="75000"/>
                  <a:lumOff val="25000"/>
                </a:schemeClr>
              </a:solidFill>
              <a:hlinkClick r:id="rId13">
                <a:extLst>
                  <a:ext uri="{A12FA001-AC4F-418D-AE19-62706E023703}">
                    <ahyp:hlinkClr xmlns:ahyp="http://schemas.microsoft.com/office/drawing/2018/hyperlinkcolor" xmlns="" val="tx"/>
                  </a:ext>
                </a:extLst>
              </a:hlinkClick>
            </a:endParaRPr>
          </a:p>
          <a:p>
            <a:endParaRPr lang="en-IE" dirty="0">
              <a:solidFill>
                <a:schemeClr val="tx1">
                  <a:lumMod val="75000"/>
                  <a:lumOff val="25000"/>
                </a:schemeClr>
              </a:solidFill>
              <a:hlinkClick r:id="rId13">
                <a:extLst>
                  <a:ext uri="{A12FA001-AC4F-418D-AE19-62706E023703}">
                    <ahyp:hlinkClr xmlns:ahyp="http://schemas.microsoft.com/office/drawing/2018/hyperlinkcolor" xmlns="" val="tx"/>
                  </a:ext>
                </a:extLst>
              </a:hlinkClick>
            </a:endParaRPr>
          </a:p>
          <a:p>
            <a:r>
              <a:rPr lang="en-IE" b="1" dirty="0">
                <a:solidFill>
                  <a:schemeClr val="tx1"/>
                </a:solidFill>
                <a:hlinkClick r:id="rId13">
                  <a:extLst>
                    <a:ext uri="{A12FA001-AC4F-418D-AE19-62706E023703}">
                      <ahyp:hlinkClr xmlns:ahyp="http://schemas.microsoft.com/office/drawing/2018/hyperlinkcolor" xmlns="" val="tx"/>
                    </a:ext>
                  </a:extLst>
                </a:hlinkClick>
              </a:rPr>
              <a:t>Nesta</a:t>
            </a:r>
            <a:r>
              <a:rPr lang="en-IE" b="1" dirty="0">
                <a:solidFill>
                  <a:schemeClr val="tx1">
                    <a:lumMod val="75000"/>
                    <a:lumOff val="25000"/>
                  </a:schemeClr>
                </a:solidFill>
                <a:hlinkClick r:id="rId13">
                  <a:extLst>
                    <a:ext uri="{A12FA001-AC4F-418D-AE19-62706E023703}">
                      <ahyp:hlinkClr xmlns:ahyp="http://schemas.microsoft.com/office/drawing/2018/hyperlinkcolor" xmlns="" val="tx"/>
                    </a:ext>
                  </a:extLst>
                </a:hlinkClick>
              </a:rPr>
              <a:t> </a:t>
            </a:r>
            <a:endParaRPr lang="en-IE" b="1" dirty="0">
              <a:solidFill>
                <a:schemeClr val="tx1">
                  <a:lumMod val="75000"/>
                  <a:lumOff val="25000"/>
                </a:schemeClr>
              </a:solidFill>
            </a:endParaRPr>
          </a:p>
          <a:p>
            <a:endParaRPr lang="en-IE" sz="1000" b="1" dirty="0">
              <a:solidFill>
                <a:schemeClr val="tx1">
                  <a:lumMod val="75000"/>
                  <a:lumOff val="25000"/>
                </a:schemeClr>
              </a:solidFill>
            </a:endParaRPr>
          </a:p>
          <a:p>
            <a:r>
              <a:rPr lang="tr-TR" b="1" dirty="0" smtClean="0">
                <a:solidFill>
                  <a:srgbClr val="231F20"/>
                </a:solidFill>
              </a:rPr>
              <a:t>Diğer </a:t>
            </a:r>
            <a:r>
              <a:rPr lang="tr-TR" b="1" dirty="0">
                <a:solidFill>
                  <a:srgbClr val="231F20"/>
                </a:solidFill>
              </a:rPr>
              <a:t>Kaynaklar…</a:t>
            </a:r>
            <a:endParaRPr lang="en-IE" sz="3600" b="1" i="0" dirty="0">
              <a:solidFill>
                <a:srgbClr val="231F20"/>
              </a:solidFill>
              <a:effectLst/>
            </a:endParaRPr>
          </a:p>
        </p:txBody>
      </p:sp>
      <p:pic>
        <p:nvPicPr>
          <p:cNvPr id="4" name="Picture 2" descr="Nesta nurtures more innovations with Salesforce">
            <a:extLst>
              <a:ext uri="{FF2B5EF4-FFF2-40B4-BE49-F238E27FC236}">
                <a16:creationId xmlns:a16="http://schemas.microsoft.com/office/drawing/2014/main" xmlns="" id="{D04C7FDD-9605-4177-9FCC-2A6FD7661C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8019" y="237995"/>
            <a:ext cx="2238021" cy="141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4975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A83A9D57-914D-40CB-8449-2EE1D9E9E3A7}"/>
              </a:ext>
            </a:extLst>
          </p:cNvPr>
          <p:cNvSpPr>
            <a:spLocks noGrp="1"/>
          </p:cNvSpPr>
          <p:nvPr>
            <p:ph type="body" sz="quarter" idx="14"/>
          </p:nvPr>
        </p:nvSpPr>
        <p:spPr>
          <a:xfrm>
            <a:off x="1167897" y="281343"/>
            <a:ext cx="4852658" cy="697353"/>
          </a:xfrm>
        </p:spPr>
        <p:txBody>
          <a:bodyPr>
            <a:noAutofit/>
          </a:bodyPr>
          <a:lstStyle/>
          <a:p>
            <a:r>
              <a:rPr lang="en-IE" b="1" dirty="0"/>
              <a:t>6.  </a:t>
            </a:r>
            <a:r>
              <a:rPr lang="en-IE" b="1" u="sng" dirty="0" err="1" smtClean="0">
                <a:solidFill>
                  <a:schemeClr val="accent5"/>
                </a:solidFill>
              </a:rPr>
              <a:t>Koruma</a:t>
            </a:r>
            <a:r>
              <a:rPr lang="en-IE" b="1" u="sng" dirty="0" smtClean="0">
                <a:solidFill>
                  <a:schemeClr val="accent5"/>
                </a:solidFill>
              </a:rPr>
              <a:t> </a:t>
            </a:r>
            <a:r>
              <a:rPr lang="en-IE" b="1" u="sng" dirty="0">
                <a:solidFill>
                  <a:schemeClr val="accent5"/>
                </a:solidFill>
              </a:rPr>
              <a:t>X </a:t>
            </a:r>
            <a:r>
              <a:rPr lang="en-IE" b="1" u="sng" dirty="0" err="1">
                <a:solidFill>
                  <a:schemeClr val="accent5"/>
                </a:solidFill>
              </a:rPr>
              <a:t>Laboratuvarları</a:t>
            </a:r>
            <a:endParaRPr lang="en-IE" b="1" u="sng" dirty="0">
              <a:solidFill>
                <a:schemeClr val="accent5"/>
              </a:solidFill>
            </a:endParaRPr>
          </a:p>
          <a:p>
            <a:r>
              <a:rPr lang="en-IE" i="1" dirty="0">
                <a:solidFill>
                  <a:srgbClr val="A6377D"/>
                </a:solidFill>
              </a:rPr>
              <a:t>The Digital Makerspace</a:t>
            </a:r>
          </a:p>
        </p:txBody>
      </p:sp>
      <p:sp>
        <p:nvSpPr>
          <p:cNvPr id="5" name="Text Placeholder 4">
            <a:extLst>
              <a:ext uri="{FF2B5EF4-FFF2-40B4-BE49-F238E27FC236}">
                <a16:creationId xmlns:a16="http://schemas.microsoft.com/office/drawing/2014/main" xmlns="" id="{D264F756-04F6-4C5B-9AA2-9308D746AF02}"/>
              </a:ext>
            </a:extLst>
          </p:cNvPr>
          <p:cNvSpPr>
            <a:spLocks noGrp="1"/>
          </p:cNvSpPr>
          <p:nvPr>
            <p:ph type="body" sz="quarter" idx="15"/>
          </p:nvPr>
        </p:nvSpPr>
        <p:spPr>
          <a:xfrm>
            <a:off x="7369522" y="281343"/>
            <a:ext cx="4626320" cy="2592420"/>
          </a:xfrm>
        </p:spPr>
        <p:txBody>
          <a:bodyPr/>
          <a:lstStyle/>
          <a:p>
            <a:r>
              <a:rPr lang="en-IE" b="1" u="sng" dirty="0">
                <a:solidFill>
                  <a:schemeClr val="accent5"/>
                </a:solidFill>
              </a:rPr>
              <a:t>Digital </a:t>
            </a:r>
            <a:r>
              <a:rPr lang="en-IE" b="1" u="sng" dirty="0" err="1">
                <a:solidFill>
                  <a:schemeClr val="accent5"/>
                </a:solidFill>
              </a:rPr>
              <a:t>Makerspace</a:t>
            </a:r>
            <a:r>
              <a:rPr lang="en-IE" b="1" u="sng" dirty="0">
                <a:solidFill>
                  <a:schemeClr val="accent5"/>
                </a:solidFill>
              </a:rPr>
              <a:t> (DMS), </a:t>
            </a:r>
            <a:r>
              <a:rPr lang="en-IE" dirty="0" err="1">
                <a:solidFill>
                  <a:schemeClr val="tx1">
                    <a:lumMod val="75000"/>
                    <a:lumOff val="25000"/>
                  </a:schemeClr>
                </a:solidFill>
              </a:rPr>
              <a:t>Girişimcilik</a:t>
            </a:r>
            <a:r>
              <a:rPr lang="en-IE" dirty="0">
                <a:solidFill>
                  <a:schemeClr val="tx1">
                    <a:lumMod val="75000"/>
                    <a:lumOff val="25000"/>
                  </a:schemeClr>
                </a:solidFill>
              </a:rPr>
              <a:t>, </a:t>
            </a:r>
            <a:r>
              <a:rPr lang="en-IE" dirty="0" err="1">
                <a:solidFill>
                  <a:schemeClr val="tx1">
                    <a:lumMod val="75000"/>
                    <a:lumOff val="25000"/>
                  </a:schemeClr>
                </a:solidFill>
              </a:rPr>
              <a:t>Koruma</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Teknoloji</a:t>
            </a:r>
            <a:r>
              <a:rPr lang="en-IE" dirty="0">
                <a:solidFill>
                  <a:schemeClr val="tx1">
                    <a:lumMod val="75000"/>
                    <a:lumOff val="25000"/>
                  </a:schemeClr>
                </a:solidFill>
              </a:rPr>
              <a:t> </a:t>
            </a:r>
            <a:r>
              <a:rPr lang="en-IE" dirty="0" err="1">
                <a:solidFill>
                  <a:schemeClr val="tx1">
                    <a:lumMod val="75000"/>
                    <a:lumOff val="25000"/>
                  </a:schemeClr>
                </a:solidFill>
              </a:rPr>
              <a:t>Topluluklarının</a:t>
            </a:r>
            <a:r>
              <a:rPr lang="en-IE" dirty="0">
                <a:solidFill>
                  <a:schemeClr val="tx1">
                    <a:lumMod val="75000"/>
                    <a:lumOff val="25000"/>
                  </a:schemeClr>
                </a:solidFill>
              </a:rPr>
              <a:t> </a:t>
            </a:r>
            <a:r>
              <a:rPr lang="en-IE" dirty="0" err="1">
                <a:solidFill>
                  <a:schemeClr val="tx1">
                    <a:lumMod val="75000"/>
                    <a:lumOff val="25000"/>
                  </a:schemeClr>
                </a:solidFill>
              </a:rPr>
              <a:t>İnsan</a:t>
            </a:r>
            <a:r>
              <a:rPr lang="en-IE" dirty="0">
                <a:solidFill>
                  <a:schemeClr val="tx1">
                    <a:lumMod val="75000"/>
                    <a:lumOff val="25000"/>
                  </a:schemeClr>
                </a:solidFill>
              </a:rPr>
              <a:t> </a:t>
            </a:r>
            <a:r>
              <a:rPr lang="en-IE" dirty="0" err="1">
                <a:solidFill>
                  <a:schemeClr val="tx1">
                    <a:lumMod val="75000"/>
                    <a:lumOff val="25000"/>
                  </a:schemeClr>
                </a:solidFill>
              </a:rPr>
              <a:t>Kaynaklı</a:t>
            </a:r>
            <a:r>
              <a:rPr lang="en-IE" dirty="0">
                <a:solidFill>
                  <a:schemeClr val="tx1">
                    <a:lumMod val="75000"/>
                    <a:lumOff val="25000"/>
                  </a:schemeClr>
                </a:solidFill>
              </a:rPr>
              <a:t> </a:t>
            </a:r>
            <a:r>
              <a:rPr lang="en-IE" dirty="0" err="1">
                <a:solidFill>
                  <a:schemeClr val="tx1">
                    <a:lumMod val="75000"/>
                    <a:lumOff val="25000"/>
                  </a:schemeClr>
                </a:solidFill>
              </a:rPr>
              <a:t>Yok</a:t>
            </a:r>
            <a:r>
              <a:rPr lang="en-IE" dirty="0">
                <a:solidFill>
                  <a:schemeClr val="tx1">
                    <a:lumMod val="75000"/>
                    <a:lumOff val="25000"/>
                  </a:schemeClr>
                </a:solidFill>
              </a:rPr>
              <a:t> </a:t>
            </a:r>
            <a:r>
              <a:rPr lang="en-IE" dirty="0" err="1">
                <a:solidFill>
                  <a:schemeClr val="tx1">
                    <a:lumMod val="75000"/>
                    <a:lumOff val="25000"/>
                  </a:schemeClr>
                </a:solidFill>
              </a:rPr>
              <a:t>Oluşu</a:t>
            </a:r>
            <a:r>
              <a:rPr lang="en-IE" dirty="0">
                <a:solidFill>
                  <a:schemeClr val="tx1">
                    <a:lumMod val="75000"/>
                    <a:lumOff val="25000"/>
                  </a:schemeClr>
                </a:solidFill>
              </a:rPr>
              <a:t> </a:t>
            </a:r>
            <a:r>
              <a:rPr lang="en-IE" dirty="0" err="1">
                <a:solidFill>
                  <a:schemeClr val="tx1">
                    <a:lumMod val="75000"/>
                    <a:lumOff val="25000"/>
                  </a:schemeClr>
                </a:solidFill>
              </a:rPr>
              <a:t>Sona</a:t>
            </a:r>
            <a:r>
              <a:rPr lang="en-IE" dirty="0">
                <a:solidFill>
                  <a:schemeClr val="tx1">
                    <a:lumMod val="75000"/>
                    <a:lumOff val="25000"/>
                  </a:schemeClr>
                </a:solidFill>
              </a:rPr>
              <a:t> </a:t>
            </a:r>
            <a:r>
              <a:rPr lang="en-IE" dirty="0" err="1">
                <a:solidFill>
                  <a:schemeClr val="tx1">
                    <a:lumMod val="75000"/>
                    <a:lumOff val="25000"/>
                  </a:schemeClr>
                </a:solidFill>
              </a:rPr>
              <a:t>Erdirmek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Çözümler</a:t>
            </a:r>
            <a:r>
              <a:rPr lang="en-IE" dirty="0">
                <a:solidFill>
                  <a:schemeClr val="tx1">
                    <a:lumMod val="75000"/>
                    <a:lumOff val="25000"/>
                  </a:schemeClr>
                </a:solidFill>
              </a:rPr>
              <a:t> </a:t>
            </a:r>
            <a:r>
              <a:rPr lang="en-IE" dirty="0" err="1">
                <a:solidFill>
                  <a:schemeClr val="tx1">
                    <a:lumMod val="75000"/>
                    <a:lumOff val="25000"/>
                  </a:schemeClr>
                </a:solidFill>
              </a:rPr>
              <a:t>Üzerinde</a:t>
            </a:r>
            <a:r>
              <a:rPr lang="en-IE" dirty="0">
                <a:solidFill>
                  <a:schemeClr val="tx1">
                    <a:lumMod val="75000"/>
                    <a:lumOff val="25000"/>
                  </a:schemeClr>
                </a:solidFill>
              </a:rPr>
              <a:t> </a:t>
            </a:r>
            <a:r>
              <a:rPr lang="en-IE" dirty="0" err="1">
                <a:solidFill>
                  <a:schemeClr val="tx1">
                    <a:lumMod val="75000"/>
                    <a:lumOff val="25000"/>
                  </a:schemeClr>
                </a:solidFill>
              </a:rPr>
              <a:t>İşbirliği</a:t>
            </a:r>
            <a:r>
              <a:rPr lang="en-IE" dirty="0">
                <a:solidFill>
                  <a:schemeClr val="tx1">
                    <a:lumMod val="75000"/>
                    <a:lumOff val="25000"/>
                  </a:schemeClr>
                </a:solidFill>
              </a:rPr>
              <a:t> </a:t>
            </a:r>
            <a:r>
              <a:rPr lang="en-IE" dirty="0" err="1">
                <a:solidFill>
                  <a:schemeClr val="tx1">
                    <a:lumMod val="75000"/>
                    <a:lumOff val="25000"/>
                  </a:schemeClr>
                </a:solidFill>
              </a:rPr>
              <a:t>Yapmak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Araya </a:t>
            </a:r>
            <a:r>
              <a:rPr lang="en-IE" dirty="0" err="1">
                <a:solidFill>
                  <a:schemeClr val="tx1">
                    <a:lumMod val="75000"/>
                    <a:lumOff val="25000"/>
                  </a:schemeClr>
                </a:solidFill>
              </a:rPr>
              <a:t>Geldiği</a:t>
            </a:r>
            <a:r>
              <a:rPr lang="en-IE" dirty="0">
                <a:solidFill>
                  <a:schemeClr val="tx1">
                    <a:lumMod val="75000"/>
                    <a:lumOff val="25000"/>
                  </a:schemeClr>
                </a:solidFill>
              </a:rPr>
              <a:t> </a:t>
            </a:r>
            <a:r>
              <a:rPr lang="en-IE" dirty="0" err="1">
                <a:solidFill>
                  <a:schemeClr val="tx1">
                    <a:lumMod val="75000"/>
                    <a:lumOff val="25000"/>
                  </a:schemeClr>
                </a:solidFill>
              </a:rPr>
              <a:t>Açık</a:t>
            </a:r>
            <a:r>
              <a:rPr lang="en-IE" dirty="0">
                <a:solidFill>
                  <a:schemeClr val="tx1">
                    <a:lumMod val="75000"/>
                    <a:lumOff val="25000"/>
                  </a:schemeClr>
                </a:solidFill>
              </a:rPr>
              <a:t> </a:t>
            </a:r>
            <a:r>
              <a:rPr lang="en-IE" dirty="0" err="1">
                <a:solidFill>
                  <a:schemeClr val="tx1">
                    <a:lumMod val="75000"/>
                    <a:lumOff val="25000"/>
                  </a:schemeClr>
                </a:solidFill>
              </a:rPr>
              <a:t>Çevrimiçi</a:t>
            </a:r>
            <a:r>
              <a:rPr lang="en-IE" dirty="0">
                <a:solidFill>
                  <a:schemeClr val="tx1">
                    <a:lumMod val="75000"/>
                    <a:lumOff val="25000"/>
                  </a:schemeClr>
                </a:solidFill>
              </a:rPr>
              <a:t> </a:t>
            </a:r>
            <a:r>
              <a:rPr lang="en-IE" dirty="0" err="1">
                <a:solidFill>
                  <a:schemeClr val="tx1">
                    <a:lumMod val="75000"/>
                    <a:lumOff val="25000"/>
                  </a:schemeClr>
                </a:solidFill>
              </a:rPr>
              <a:t>Proje</a:t>
            </a:r>
            <a:r>
              <a:rPr lang="en-IE" dirty="0">
                <a:solidFill>
                  <a:schemeClr val="tx1">
                    <a:lumMod val="75000"/>
                    <a:lumOff val="25000"/>
                  </a:schemeClr>
                </a:solidFill>
              </a:rPr>
              <a:t> </a:t>
            </a:r>
            <a:r>
              <a:rPr lang="en-IE" dirty="0" err="1">
                <a:solidFill>
                  <a:schemeClr val="tx1">
                    <a:lumMod val="75000"/>
                    <a:lumOff val="25000"/>
                  </a:schemeClr>
                </a:solidFill>
              </a:rPr>
              <a:t>Platformudur</a:t>
            </a:r>
            <a:endParaRPr lang="en-IE" dirty="0">
              <a:solidFill>
                <a:schemeClr val="tx1">
                  <a:lumMod val="75000"/>
                  <a:lumOff val="25000"/>
                </a:schemeClr>
              </a:solidFill>
            </a:endParaRPr>
          </a:p>
          <a:p>
            <a:r>
              <a:rPr lang="en-IE" dirty="0">
                <a:solidFill>
                  <a:schemeClr val="tx1">
                    <a:lumMod val="75000"/>
                    <a:lumOff val="25000"/>
                  </a:schemeClr>
                </a:solidFill>
              </a:rPr>
              <a:t>DMS, </a:t>
            </a:r>
            <a:r>
              <a:rPr lang="en-IE" dirty="0" err="1">
                <a:solidFill>
                  <a:schemeClr val="tx1">
                    <a:lumMod val="75000"/>
                    <a:lumOff val="25000"/>
                  </a:schemeClr>
                </a:solidFill>
              </a:rPr>
              <a:t>koruma</a:t>
            </a:r>
            <a:r>
              <a:rPr lang="en-IE" dirty="0">
                <a:solidFill>
                  <a:schemeClr val="tx1">
                    <a:lumMod val="75000"/>
                    <a:lumOff val="25000"/>
                  </a:schemeClr>
                </a:solidFill>
              </a:rPr>
              <a:t> </a:t>
            </a:r>
            <a:r>
              <a:rPr lang="en-IE" dirty="0" err="1">
                <a:solidFill>
                  <a:schemeClr val="tx1">
                    <a:lumMod val="75000"/>
                    <a:lumOff val="25000"/>
                  </a:schemeClr>
                </a:solidFill>
              </a:rPr>
              <a:t>sorunlarına</a:t>
            </a:r>
            <a:r>
              <a:rPr lang="en-IE" dirty="0">
                <a:solidFill>
                  <a:schemeClr val="tx1">
                    <a:lumMod val="75000"/>
                    <a:lumOff val="25000"/>
                  </a:schemeClr>
                </a:solidFill>
              </a:rPr>
              <a:t> </a:t>
            </a:r>
            <a:r>
              <a:rPr lang="en-IE" dirty="0" err="1">
                <a:solidFill>
                  <a:schemeClr val="tx1">
                    <a:lumMod val="75000"/>
                    <a:lumOff val="25000"/>
                  </a:schemeClr>
                </a:solidFill>
              </a:rPr>
              <a:t>teknoloji</a:t>
            </a:r>
            <a:r>
              <a:rPr lang="en-IE" dirty="0">
                <a:solidFill>
                  <a:schemeClr val="tx1">
                    <a:lumMod val="75000"/>
                    <a:lumOff val="25000"/>
                  </a:schemeClr>
                </a:solidFill>
              </a:rPr>
              <a:t> </a:t>
            </a:r>
            <a:r>
              <a:rPr lang="en-IE" dirty="0" err="1">
                <a:solidFill>
                  <a:schemeClr val="tx1">
                    <a:lumMod val="75000"/>
                    <a:lumOff val="25000"/>
                  </a:schemeClr>
                </a:solidFill>
              </a:rPr>
              <a:t>destekli</a:t>
            </a:r>
            <a:r>
              <a:rPr lang="en-IE" dirty="0">
                <a:solidFill>
                  <a:schemeClr val="tx1">
                    <a:lumMod val="75000"/>
                    <a:lumOff val="25000"/>
                  </a:schemeClr>
                </a:solidFill>
              </a:rPr>
              <a:t> </a:t>
            </a:r>
            <a:r>
              <a:rPr lang="en-IE" dirty="0" err="1">
                <a:solidFill>
                  <a:schemeClr val="tx1">
                    <a:lumMod val="75000"/>
                    <a:lumOff val="25000"/>
                  </a:schemeClr>
                </a:solidFill>
              </a:rPr>
              <a:t>çözümler</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fikirlerin</a:t>
            </a:r>
            <a:r>
              <a:rPr lang="en-IE" dirty="0">
                <a:solidFill>
                  <a:schemeClr val="tx1">
                    <a:lumMod val="75000"/>
                    <a:lumOff val="25000"/>
                  </a:schemeClr>
                </a:solidFill>
              </a:rPr>
              <a:t> </a:t>
            </a:r>
            <a:r>
              <a:rPr lang="en-IE" dirty="0" err="1">
                <a:solidFill>
                  <a:schemeClr val="tx1">
                    <a:lumMod val="75000"/>
                    <a:lumOff val="25000"/>
                  </a:schemeClr>
                </a:solidFill>
              </a:rPr>
              <a:t>oluşturulabileceği</a:t>
            </a:r>
            <a:r>
              <a:rPr lang="en-IE" dirty="0">
                <a:solidFill>
                  <a:schemeClr val="tx1">
                    <a:lumMod val="75000"/>
                    <a:lumOff val="25000"/>
                  </a:schemeClr>
                </a:solidFill>
              </a:rPr>
              <a:t>, test </a:t>
            </a:r>
            <a:r>
              <a:rPr lang="en-IE" dirty="0" err="1">
                <a:solidFill>
                  <a:schemeClr val="tx1">
                    <a:lumMod val="75000"/>
                    <a:lumOff val="25000"/>
                  </a:schemeClr>
                </a:solidFill>
              </a:rPr>
              <a:t>edilebileceği</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geliştirilebileceği</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işbirliği</a:t>
            </a:r>
            <a:r>
              <a:rPr lang="en-IE" dirty="0">
                <a:solidFill>
                  <a:schemeClr val="tx1">
                    <a:lumMod val="75000"/>
                    <a:lumOff val="25000"/>
                  </a:schemeClr>
                </a:solidFill>
              </a:rPr>
              <a:t> </a:t>
            </a:r>
            <a:r>
              <a:rPr lang="en-IE" dirty="0" err="1">
                <a:solidFill>
                  <a:schemeClr val="tx1">
                    <a:lumMod val="75000"/>
                    <a:lumOff val="25000"/>
                  </a:schemeClr>
                </a:solidFill>
              </a:rPr>
              <a:t>alanı</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proje</a:t>
            </a:r>
            <a:r>
              <a:rPr lang="en-IE" dirty="0">
                <a:solidFill>
                  <a:schemeClr val="tx1">
                    <a:lumMod val="75000"/>
                    <a:lumOff val="25000"/>
                  </a:schemeClr>
                </a:solidFill>
              </a:rPr>
              <a:t> </a:t>
            </a:r>
            <a:r>
              <a:rPr lang="en-IE" dirty="0" err="1">
                <a:solidFill>
                  <a:schemeClr val="tx1">
                    <a:lumMod val="75000"/>
                    <a:lumOff val="25000"/>
                  </a:schemeClr>
                </a:solidFill>
              </a:rPr>
              <a:t>hattıdır</a:t>
            </a:r>
            <a:r>
              <a:rPr lang="en-IE" dirty="0">
                <a:solidFill>
                  <a:schemeClr val="tx1">
                    <a:lumMod val="75000"/>
                    <a:lumOff val="25000"/>
                  </a:schemeClr>
                </a:solidFill>
              </a:rPr>
              <a:t>. </a:t>
            </a:r>
            <a:r>
              <a:rPr lang="en-IE" dirty="0" err="1">
                <a:solidFill>
                  <a:schemeClr val="tx1">
                    <a:lumMod val="75000"/>
                    <a:lumOff val="25000"/>
                  </a:schemeClr>
                </a:solidFill>
              </a:rPr>
              <a:t>Açık</a:t>
            </a:r>
            <a:r>
              <a:rPr lang="en-IE" dirty="0">
                <a:solidFill>
                  <a:schemeClr val="tx1">
                    <a:lumMod val="75000"/>
                    <a:lumOff val="25000"/>
                  </a:schemeClr>
                </a:solidFill>
              </a:rPr>
              <a:t> </a:t>
            </a:r>
            <a:r>
              <a:rPr lang="en-IE" dirty="0" err="1">
                <a:solidFill>
                  <a:schemeClr val="tx1">
                    <a:lumMod val="75000"/>
                    <a:lumOff val="25000"/>
                  </a:schemeClr>
                </a:solidFill>
              </a:rPr>
              <a:t>inovasyonun</a:t>
            </a:r>
            <a:r>
              <a:rPr lang="en-IE" dirty="0">
                <a:solidFill>
                  <a:schemeClr val="tx1">
                    <a:lumMod val="75000"/>
                    <a:lumOff val="25000"/>
                  </a:schemeClr>
                </a:solidFill>
              </a:rPr>
              <a:t>, </a:t>
            </a:r>
            <a:r>
              <a:rPr lang="en-IE" dirty="0" err="1">
                <a:solidFill>
                  <a:schemeClr val="tx1">
                    <a:lumMod val="75000"/>
                    <a:lumOff val="25000"/>
                  </a:schemeClr>
                </a:solidFill>
              </a:rPr>
              <a:t>disiplinler</a:t>
            </a:r>
            <a:r>
              <a:rPr lang="en-IE" dirty="0">
                <a:solidFill>
                  <a:schemeClr val="tx1">
                    <a:lumMod val="75000"/>
                    <a:lumOff val="25000"/>
                  </a:schemeClr>
                </a:solidFill>
              </a:rPr>
              <a:t> </a:t>
            </a:r>
            <a:r>
              <a:rPr lang="en-IE" dirty="0" err="1">
                <a:solidFill>
                  <a:schemeClr val="tx1">
                    <a:lumMod val="75000"/>
                    <a:lumOff val="25000"/>
                  </a:schemeClr>
                </a:solidFill>
              </a:rPr>
              <a:t>arası</a:t>
            </a:r>
            <a:r>
              <a:rPr lang="en-IE" dirty="0">
                <a:solidFill>
                  <a:schemeClr val="tx1">
                    <a:lumMod val="75000"/>
                    <a:lumOff val="25000"/>
                  </a:schemeClr>
                </a:solidFill>
              </a:rPr>
              <a:t> </a:t>
            </a:r>
            <a:r>
              <a:rPr lang="en-IE" dirty="0" err="1">
                <a:solidFill>
                  <a:schemeClr val="tx1">
                    <a:lumMod val="75000"/>
                    <a:lumOff val="25000"/>
                  </a:schemeClr>
                </a:solidFill>
              </a:rPr>
              <a:t>işbirliğinin</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topluluk</a:t>
            </a:r>
            <a:r>
              <a:rPr lang="en-IE" dirty="0">
                <a:solidFill>
                  <a:schemeClr val="tx1">
                    <a:lumMod val="75000"/>
                    <a:lumOff val="25000"/>
                  </a:schemeClr>
                </a:solidFill>
              </a:rPr>
              <a:t> </a:t>
            </a:r>
            <a:r>
              <a:rPr lang="en-IE" dirty="0" err="1">
                <a:solidFill>
                  <a:schemeClr val="tx1">
                    <a:lumMod val="75000"/>
                    <a:lumOff val="25000"/>
                  </a:schemeClr>
                </a:solidFill>
              </a:rPr>
              <a:t>katılımının</a:t>
            </a:r>
            <a:r>
              <a:rPr lang="en-IE" dirty="0">
                <a:solidFill>
                  <a:schemeClr val="tx1">
                    <a:lumMod val="75000"/>
                    <a:lumOff val="25000"/>
                  </a:schemeClr>
                </a:solidFill>
              </a:rPr>
              <a:t> </a:t>
            </a:r>
            <a:r>
              <a:rPr lang="en-IE" dirty="0" err="1">
                <a:solidFill>
                  <a:schemeClr val="tx1">
                    <a:lumMod val="75000"/>
                    <a:lumOff val="25000"/>
                  </a:schemeClr>
                </a:solidFill>
              </a:rPr>
              <a:t>dünyayı</a:t>
            </a:r>
            <a:r>
              <a:rPr lang="en-IE" dirty="0">
                <a:solidFill>
                  <a:schemeClr val="tx1">
                    <a:lumMod val="75000"/>
                    <a:lumOff val="25000"/>
                  </a:schemeClr>
                </a:solidFill>
              </a:rPr>
              <a:t> </a:t>
            </a:r>
            <a:r>
              <a:rPr lang="en-IE" dirty="0" err="1">
                <a:solidFill>
                  <a:schemeClr val="tx1">
                    <a:lumMod val="75000"/>
                    <a:lumOff val="25000"/>
                  </a:schemeClr>
                </a:solidFill>
              </a:rPr>
              <a:t>değiştiren</a:t>
            </a:r>
            <a:r>
              <a:rPr lang="en-IE" dirty="0">
                <a:solidFill>
                  <a:schemeClr val="tx1">
                    <a:lumMod val="75000"/>
                    <a:lumOff val="25000"/>
                  </a:schemeClr>
                </a:solidFill>
              </a:rPr>
              <a:t> </a:t>
            </a:r>
            <a:r>
              <a:rPr lang="en-IE" dirty="0" err="1">
                <a:solidFill>
                  <a:schemeClr val="tx1">
                    <a:lumMod val="75000"/>
                    <a:lumOff val="25000"/>
                  </a:schemeClr>
                </a:solidFill>
              </a:rPr>
              <a:t>fikirler</a:t>
            </a:r>
            <a:r>
              <a:rPr lang="en-IE" dirty="0">
                <a:solidFill>
                  <a:schemeClr val="tx1">
                    <a:lumMod val="75000"/>
                    <a:lumOff val="25000"/>
                  </a:schemeClr>
                </a:solidFill>
              </a:rPr>
              <a:t> </a:t>
            </a:r>
            <a:r>
              <a:rPr lang="en-IE" dirty="0" err="1">
                <a:solidFill>
                  <a:schemeClr val="tx1">
                    <a:lumMod val="75000"/>
                    <a:lumOff val="25000"/>
                  </a:schemeClr>
                </a:solidFill>
              </a:rPr>
              <a:t>üretmenin</a:t>
            </a:r>
            <a:r>
              <a:rPr lang="en-IE" dirty="0">
                <a:solidFill>
                  <a:schemeClr val="tx1">
                    <a:lumMod val="75000"/>
                    <a:lumOff val="25000"/>
                  </a:schemeClr>
                </a:solidFill>
              </a:rPr>
              <a:t> </a:t>
            </a:r>
            <a:r>
              <a:rPr lang="en-IE" dirty="0" err="1">
                <a:solidFill>
                  <a:schemeClr val="tx1">
                    <a:lumMod val="75000"/>
                    <a:lumOff val="25000"/>
                  </a:schemeClr>
                </a:solidFill>
              </a:rPr>
              <a:t>anahtarı</a:t>
            </a:r>
            <a:r>
              <a:rPr lang="en-IE" dirty="0">
                <a:solidFill>
                  <a:schemeClr val="tx1">
                    <a:lumMod val="75000"/>
                    <a:lumOff val="25000"/>
                  </a:schemeClr>
                </a:solidFill>
              </a:rPr>
              <a:t> </a:t>
            </a:r>
            <a:r>
              <a:rPr lang="en-IE" dirty="0" err="1">
                <a:solidFill>
                  <a:schemeClr val="tx1">
                    <a:lumMod val="75000"/>
                    <a:lumOff val="25000"/>
                  </a:schemeClr>
                </a:solidFill>
              </a:rPr>
              <a:t>olduğuna</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birlikte</a:t>
            </a:r>
            <a:r>
              <a:rPr lang="en-IE" dirty="0">
                <a:solidFill>
                  <a:schemeClr val="tx1">
                    <a:lumMod val="75000"/>
                    <a:lumOff val="25000"/>
                  </a:schemeClr>
                </a:solidFill>
              </a:rPr>
              <a:t> </a:t>
            </a:r>
            <a:r>
              <a:rPr lang="en-IE" dirty="0" err="1">
                <a:solidFill>
                  <a:schemeClr val="tx1">
                    <a:lumMod val="75000"/>
                    <a:lumOff val="25000"/>
                  </a:schemeClr>
                </a:solidFill>
              </a:rPr>
              <a:t>çalışan</a:t>
            </a:r>
            <a:r>
              <a:rPr lang="en-IE" dirty="0">
                <a:solidFill>
                  <a:schemeClr val="tx1">
                    <a:lumMod val="75000"/>
                    <a:lumOff val="25000"/>
                  </a:schemeClr>
                </a:solidFill>
              </a:rPr>
              <a:t> </a:t>
            </a:r>
            <a:r>
              <a:rPr lang="en-IE" dirty="0" err="1">
                <a:solidFill>
                  <a:schemeClr val="tx1">
                    <a:lumMod val="75000"/>
                    <a:lumOff val="25000"/>
                  </a:schemeClr>
                </a:solidFill>
              </a:rPr>
              <a:t>birçok</a:t>
            </a:r>
            <a:r>
              <a:rPr lang="en-IE" dirty="0">
                <a:solidFill>
                  <a:schemeClr val="tx1">
                    <a:lumMod val="75000"/>
                    <a:lumOff val="25000"/>
                  </a:schemeClr>
                </a:solidFill>
              </a:rPr>
              <a:t> </a:t>
            </a:r>
            <a:r>
              <a:rPr lang="en-IE" dirty="0" err="1">
                <a:solidFill>
                  <a:schemeClr val="tx1">
                    <a:lumMod val="75000"/>
                    <a:lumOff val="25000"/>
                  </a:schemeClr>
                </a:solidFill>
              </a:rPr>
              <a:t>zihnin</a:t>
            </a:r>
            <a:r>
              <a:rPr lang="en-IE" dirty="0">
                <a:solidFill>
                  <a:schemeClr val="tx1">
                    <a:lumMod val="75000"/>
                    <a:lumOff val="25000"/>
                  </a:schemeClr>
                </a:solidFill>
              </a:rPr>
              <a:t> </a:t>
            </a:r>
            <a:r>
              <a:rPr lang="en-IE" dirty="0" err="1">
                <a:solidFill>
                  <a:schemeClr val="tx1">
                    <a:lumMod val="75000"/>
                    <a:lumOff val="25000"/>
                  </a:schemeClr>
                </a:solidFill>
              </a:rPr>
              <a:t>bunları</a:t>
            </a:r>
            <a:r>
              <a:rPr lang="en-IE" dirty="0">
                <a:solidFill>
                  <a:schemeClr val="tx1">
                    <a:lumMod val="75000"/>
                    <a:lumOff val="25000"/>
                  </a:schemeClr>
                </a:solidFill>
              </a:rPr>
              <a:t> </a:t>
            </a:r>
            <a:r>
              <a:rPr lang="en-IE" dirty="0" err="1">
                <a:solidFill>
                  <a:schemeClr val="tx1">
                    <a:lumMod val="75000"/>
                    <a:lumOff val="25000"/>
                  </a:schemeClr>
                </a:solidFill>
              </a:rPr>
              <a:t>iyileştirip</a:t>
            </a:r>
            <a:r>
              <a:rPr lang="en-IE" dirty="0">
                <a:solidFill>
                  <a:schemeClr val="tx1">
                    <a:lumMod val="75000"/>
                    <a:lumOff val="25000"/>
                  </a:schemeClr>
                </a:solidFill>
              </a:rPr>
              <a:t> </a:t>
            </a:r>
            <a:r>
              <a:rPr lang="en-IE" dirty="0" err="1">
                <a:solidFill>
                  <a:schemeClr val="tx1">
                    <a:lumMod val="75000"/>
                    <a:lumOff val="25000"/>
                  </a:schemeClr>
                </a:solidFill>
              </a:rPr>
              <a:t>büyük</a:t>
            </a:r>
            <a:r>
              <a:rPr lang="en-IE" dirty="0">
                <a:solidFill>
                  <a:schemeClr val="tx1">
                    <a:lumMod val="75000"/>
                    <a:lumOff val="25000"/>
                  </a:schemeClr>
                </a:solidFill>
              </a:rPr>
              <a:t> </a:t>
            </a:r>
            <a:r>
              <a:rPr lang="en-IE" dirty="0" err="1">
                <a:solidFill>
                  <a:schemeClr val="tx1">
                    <a:lumMod val="75000"/>
                    <a:lumOff val="25000"/>
                  </a:schemeClr>
                </a:solidFill>
              </a:rPr>
              <a:t>şeyler</a:t>
            </a:r>
            <a:r>
              <a:rPr lang="en-IE" dirty="0">
                <a:solidFill>
                  <a:schemeClr val="tx1">
                    <a:lumMod val="75000"/>
                    <a:lumOff val="25000"/>
                  </a:schemeClr>
                </a:solidFill>
              </a:rPr>
              <a:t> </a:t>
            </a:r>
            <a:r>
              <a:rPr lang="en-IE" dirty="0" err="1">
                <a:solidFill>
                  <a:schemeClr val="tx1">
                    <a:lumMod val="75000"/>
                    <a:lumOff val="25000"/>
                  </a:schemeClr>
                </a:solidFill>
              </a:rPr>
              <a:t>başarabileceğine</a:t>
            </a:r>
            <a:r>
              <a:rPr lang="en-IE" dirty="0">
                <a:solidFill>
                  <a:schemeClr val="tx1">
                    <a:lumMod val="75000"/>
                    <a:lumOff val="25000"/>
                  </a:schemeClr>
                </a:solidFill>
              </a:rPr>
              <a:t> </a:t>
            </a:r>
            <a:r>
              <a:rPr lang="en-IE" dirty="0" err="1">
                <a:solidFill>
                  <a:schemeClr val="tx1">
                    <a:lumMod val="75000"/>
                    <a:lumOff val="25000"/>
                  </a:schemeClr>
                </a:solidFill>
              </a:rPr>
              <a:t>inanıyoruz</a:t>
            </a:r>
            <a:r>
              <a:rPr lang="en-IE" dirty="0">
                <a:solidFill>
                  <a:schemeClr val="tx1">
                    <a:lumMod val="75000"/>
                    <a:lumOff val="25000"/>
                  </a:schemeClr>
                </a:solidFill>
              </a:rPr>
              <a:t>.</a:t>
            </a:r>
            <a:endParaRPr lang="en-IE" dirty="0">
              <a:solidFill>
                <a:schemeClr val="tx1">
                  <a:lumMod val="75000"/>
                  <a:lumOff val="25000"/>
                </a:schemeClr>
              </a:solidFill>
            </a:endParaRPr>
          </a:p>
        </p:txBody>
      </p:sp>
      <p:sp>
        <p:nvSpPr>
          <p:cNvPr id="6" name="Picture Placeholder 5">
            <a:extLst>
              <a:ext uri="{FF2B5EF4-FFF2-40B4-BE49-F238E27FC236}">
                <a16:creationId xmlns:a16="http://schemas.microsoft.com/office/drawing/2014/main" xmlns="" id="{74E67211-6255-4701-9102-145240FCE8AE}"/>
              </a:ext>
            </a:extLst>
          </p:cNvPr>
          <p:cNvSpPr>
            <a:spLocks noGrp="1"/>
          </p:cNvSpPr>
          <p:nvPr>
            <p:ph type="pic" sz="quarter" idx="16"/>
          </p:nvPr>
        </p:nvSpPr>
        <p:spPr/>
      </p:sp>
      <p:pic>
        <p:nvPicPr>
          <p:cNvPr id="8" name="Picture 7">
            <a:hlinkClick r:id="rId2"/>
            <a:extLst>
              <a:ext uri="{FF2B5EF4-FFF2-40B4-BE49-F238E27FC236}">
                <a16:creationId xmlns:a16="http://schemas.microsoft.com/office/drawing/2014/main" xmlns="" id="{DF350102-6099-4E5C-8972-2441391BBE87}"/>
              </a:ext>
            </a:extLst>
          </p:cNvPr>
          <p:cNvPicPr>
            <a:picLocks noChangeAspect="1"/>
          </p:cNvPicPr>
          <p:nvPr/>
        </p:nvPicPr>
        <p:blipFill>
          <a:blip r:embed="rId3"/>
          <a:stretch>
            <a:fillRect/>
          </a:stretch>
        </p:blipFill>
        <p:spPr>
          <a:xfrm>
            <a:off x="1270861" y="2105024"/>
            <a:ext cx="5295986" cy="3343276"/>
          </a:xfrm>
          <a:prstGeom prst="rect">
            <a:avLst/>
          </a:prstGeom>
        </p:spPr>
      </p:pic>
    </p:spTree>
    <p:extLst>
      <p:ext uri="{BB962C8B-B14F-4D97-AF65-F5344CB8AC3E}">
        <p14:creationId xmlns:p14="http://schemas.microsoft.com/office/powerpoint/2010/main" val="17534231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D60160B8-8CAB-4379-8BA4-8697D113E983}"/>
              </a:ext>
            </a:extLst>
          </p:cNvPr>
          <p:cNvSpPr>
            <a:spLocks noGrp="1"/>
          </p:cNvSpPr>
          <p:nvPr>
            <p:ph type="body" sz="quarter" idx="14"/>
          </p:nvPr>
        </p:nvSpPr>
        <p:spPr>
          <a:xfrm>
            <a:off x="364425" y="2049118"/>
            <a:ext cx="2850658" cy="4007468"/>
          </a:xfrm>
        </p:spPr>
        <p:txBody>
          <a:bodyPr/>
          <a:lstStyle/>
          <a:p>
            <a:pPr algn="ctr"/>
            <a:r>
              <a:rPr lang="en-IE" b="1" dirty="0">
                <a:solidFill>
                  <a:srgbClr val="40A67A"/>
                </a:solidFill>
              </a:rPr>
              <a:t>1</a:t>
            </a:r>
          </a:p>
          <a:p>
            <a:pPr algn="ctr"/>
            <a:r>
              <a:rPr lang="en-IE" b="1" dirty="0" err="1">
                <a:solidFill>
                  <a:srgbClr val="40A67A"/>
                </a:solidFill>
              </a:rPr>
              <a:t>Etkin</a:t>
            </a:r>
            <a:r>
              <a:rPr lang="en-IE" b="1" dirty="0">
                <a:solidFill>
                  <a:srgbClr val="40A67A"/>
                </a:solidFill>
              </a:rPr>
              <a:t> </a:t>
            </a:r>
            <a:r>
              <a:rPr lang="en-IE" b="1" dirty="0" err="1">
                <a:solidFill>
                  <a:srgbClr val="40A67A"/>
                </a:solidFill>
              </a:rPr>
              <a:t>ödüllerimiz</a:t>
            </a:r>
            <a:r>
              <a:rPr lang="en-IE" b="1" dirty="0">
                <a:solidFill>
                  <a:srgbClr val="40A67A"/>
                </a:solidFill>
              </a:rPr>
              <a:t> </a:t>
            </a:r>
            <a:r>
              <a:rPr lang="en-IE" b="1" dirty="0" err="1">
                <a:solidFill>
                  <a:srgbClr val="40A67A"/>
                </a:solidFill>
              </a:rPr>
              <a:t>ve</a:t>
            </a:r>
            <a:r>
              <a:rPr lang="en-IE" b="1" dirty="0">
                <a:solidFill>
                  <a:srgbClr val="40A67A"/>
                </a:solidFill>
              </a:rPr>
              <a:t> </a:t>
            </a:r>
            <a:r>
              <a:rPr lang="en-IE" b="1" dirty="0" err="1">
                <a:solidFill>
                  <a:srgbClr val="40A67A"/>
                </a:solidFill>
              </a:rPr>
              <a:t>mücadelelerimiz</a:t>
            </a:r>
            <a:r>
              <a:rPr lang="en-IE" b="1" dirty="0">
                <a:solidFill>
                  <a:srgbClr val="40A67A"/>
                </a:solidFill>
              </a:rPr>
              <a:t> de </a:t>
            </a:r>
            <a:r>
              <a:rPr lang="en-IE" b="1" dirty="0" err="1">
                <a:solidFill>
                  <a:srgbClr val="40A67A"/>
                </a:solidFill>
              </a:rPr>
              <a:t>dahil</a:t>
            </a:r>
            <a:r>
              <a:rPr lang="en-IE" b="1" dirty="0">
                <a:solidFill>
                  <a:srgbClr val="40A67A"/>
                </a:solidFill>
              </a:rPr>
              <a:t> </a:t>
            </a:r>
            <a:r>
              <a:rPr lang="en-IE" b="1" dirty="0" err="1">
                <a:solidFill>
                  <a:srgbClr val="40A67A"/>
                </a:solidFill>
              </a:rPr>
              <a:t>olmak</a:t>
            </a:r>
            <a:r>
              <a:rPr lang="en-IE" b="1" dirty="0">
                <a:solidFill>
                  <a:srgbClr val="40A67A"/>
                </a:solidFill>
              </a:rPr>
              <a:t> </a:t>
            </a:r>
            <a:r>
              <a:rPr lang="en-IE" dirty="0" err="1"/>
              <a:t>üzere</a:t>
            </a:r>
            <a:r>
              <a:rPr lang="en-IE" dirty="0"/>
              <a:t> </a:t>
            </a:r>
            <a:r>
              <a:rPr lang="en-IE" dirty="0" err="1"/>
              <a:t>gezegenin</a:t>
            </a:r>
            <a:r>
              <a:rPr lang="en-IE" dirty="0"/>
              <a:t> </a:t>
            </a:r>
            <a:r>
              <a:rPr lang="en-IE" dirty="0" err="1"/>
              <a:t>karşı</a:t>
            </a:r>
            <a:r>
              <a:rPr lang="en-IE" dirty="0"/>
              <a:t> </a:t>
            </a:r>
            <a:r>
              <a:rPr lang="en-IE" dirty="0" err="1"/>
              <a:t>karşıya</a:t>
            </a:r>
            <a:r>
              <a:rPr lang="en-IE" dirty="0"/>
              <a:t> </a:t>
            </a:r>
            <a:r>
              <a:rPr lang="en-IE" dirty="0" err="1"/>
              <a:t>olduğu</a:t>
            </a:r>
            <a:r>
              <a:rPr lang="en-IE" dirty="0"/>
              <a:t> en </a:t>
            </a:r>
            <a:r>
              <a:rPr lang="en-IE" dirty="0" err="1"/>
              <a:t>kötü</a:t>
            </a:r>
            <a:r>
              <a:rPr lang="en-IE" dirty="0"/>
              <a:t> </a:t>
            </a:r>
            <a:r>
              <a:rPr lang="en-IE" dirty="0" err="1"/>
              <a:t>sorunlardan</a:t>
            </a:r>
            <a:r>
              <a:rPr lang="en-IE" dirty="0"/>
              <a:t> </a:t>
            </a:r>
            <a:r>
              <a:rPr lang="en-IE" dirty="0" err="1"/>
              <a:t>bazılarının</a:t>
            </a:r>
            <a:r>
              <a:rPr lang="en-IE" dirty="0"/>
              <a:t> </a:t>
            </a:r>
            <a:r>
              <a:rPr lang="en-IE" dirty="0" err="1"/>
              <a:t>bir</a:t>
            </a:r>
            <a:r>
              <a:rPr lang="en-IE" dirty="0"/>
              <a:t> </a:t>
            </a:r>
            <a:r>
              <a:rPr lang="en-IE" dirty="0" err="1"/>
              <a:t>listesi</a:t>
            </a:r>
            <a:r>
              <a:rPr lang="en-IE" dirty="0"/>
              <a:t> </a:t>
            </a:r>
            <a:r>
              <a:rPr lang="en-IE" dirty="0" err="1"/>
              <a:t>olan</a:t>
            </a:r>
            <a:r>
              <a:rPr lang="en-IE" dirty="0"/>
              <a:t> </a:t>
            </a:r>
            <a:r>
              <a:rPr lang="en-IE" dirty="0" err="1"/>
              <a:t>Meydan</a:t>
            </a:r>
            <a:r>
              <a:rPr lang="en-IE" dirty="0"/>
              <a:t> Okuma </a:t>
            </a:r>
            <a:r>
              <a:rPr lang="en-IE" dirty="0" err="1"/>
              <a:t>Tarayıcısında</a:t>
            </a:r>
            <a:r>
              <a:rPr lang="en-IE" dirty="0"/>
              <a:t> </a:t>
            </a:r>
            <a:r>
              <a:rPr lang="en-IE" dirty="0" err="1"/>
              <a:t>Bir</a:t>
            </a:r>
            <a:r>
              <a:rPr lang="en-IE" dirty="0"/>
              <a:t> </a:t>
            </a:r>
            <a:r>
              <a:rPr lang="en-IE" dirty="0" err="1"/>
              <a:t>Mücadeleye</a:t>
            </a:r>
            <a:r>
              <a:rPr lang="en-IE" dirty="0"/>
              <a:t> </a:t>
            </a:r>
            <a:r>
              <a:rPr lang="en-IE" dirty="0" err="1"/>
              <a:t>Yanıt</a:t>
            </a:r>
            <a:r>
              <a:rPr lang="en-IE" dirty="0"/>
              <a:t> </a:t>
            </a:r>
            <a:r>
              <a:rPr lang="en-IE" dirty="0" err="1"/>
              <a:t>Verme</a:t>
            </a:r>
            <a:r>
              <a:rPr lang="en-IE" dirty="0"/>
              <a:t>.</a:t>
            </a:r>
            <a:endParaRPr lang="en-IE" dirty="0"/>
          </a:p>
        </p:txBody>
      </p:sp>
      <p:sp>
        <p:nvSpPr>
          <p:cNvPr id="6" name="Text Placeholder 5">
            <a:extLst>
              <a:ext uri="{FF2B5EF4-FFF2-40B4-BE49-F238E27FC236}">
                <a16:creationId xmlns:a16="http://schemas.microsoft.com/office/drawing/2014/main" xmlns="" id="{04A5FD95-F92A-4304-AE90-170920656743}"/>
              </a:ext>
            </a:extLst>
          </p:cNvPr>
          <p:cNvSpPr>
            <a:spLocks noGrp="1"/>
          </p:cNvSpPr>
          <p:nvPr>
            <p:ph type="body" sz="quarter" idx="15"/>
          </p:nvPr>
        </p:nvSpPr>
        <p:spPr/>
        <p:txBody>
          <a:bodyPr>
            <a:normAutofit/>
          </a:bodyPr>
          <a:lstStyle/>
          <a:p>
            <a:pPr algn="ctr"/>
            <a:r>
              <a:rPr lang="tr-TR" b="1" dirty="0" smtClean="0">
                <a:solidFill>
                  <a:schemeClr val="tx1">
                    <a:lumMod val="85000"/>
                    <a:lumOff val="15000"/>
                  </a:schemeClr>
                </a:solidFill>
                <a:latin typeface="proxima-nova"/>
              </a:rPr>
              <a:t>Digital </a:t>
            </a:r>
            <a:r>
              <a:rPr lang="tr-TR" b="1" dirty="0">
                <a:solidFill>
                  <a:schemeClr val="tx1">
                    <a:lumMod val="85000"/>
                    <a:lumOff val="15000"/>
                  </a:schemeClr>
                </a:solidFill>
                <a:latin typeface="proxima-nova"/>
              </a:rPr>
              <a:t>Makerspace'de şunları yapabilirsiniz:</a:t>
            </a:r>
            <a:endParaRPr lang="en-IE" b="1" i="0" dirty="0" smtClean="0">
              <a:solidFill>
                <a:schemeClr val="tx1">
                  <a:lumMod val="85000"/>
                  <a:lumOff val="15000"/>
                </a:schemeClr>
              </a:solidFill>
              <a:effectLst/>
              <a:latin typeface="proxima-nova"/>
            </a:endParaRPr>
          </a:p>
          <a:p>
            <a:pPr algn="ctr"/>
            <a:endParaRPr lang="en-IE" b="1" dirty="0">
              <a:solidFill>
                <a:schemeClr val="tx1">
                  <a:lumMod val="85000"/>
                  <a:lumOff val="15000"/>
                </a:schemeClr>
              </a:solidFill>
            </a:endParaRPr>
          </a:p>
        </p:txBody>
      </p:sp>
      <p:sp>
        <p:nvSpPr>
          <p:cNvPr id="7" name="Text Placeholder 4">
            <a:extLst>
              <a:ext uri="{FF2B5EF4-FFF2-40B4-BE49-F238E27FC236}">
                <a16:creationId xmlns:a16="http://schemas.microsoft.com/office/drawing/2014/main" xmlns="" id="{67859A38-9687-4824-930B-FE7A8FF650A1}"/>
              </a:ext>
            </a:extLst>
          </p:cNvPr>
          <p:cNvSpPr txBox="1">
            <a:spLocks/>
          </p:cNvSpPr>
          <p:nvPr/>
        </p:nvSpPr>
        <p:spPr>
          <a:xfrm>
            <a:off x="3147181" y="2094073"/>
            <a:ext cx="2751640" cy="40074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a:solidFill>
                  <a:schemeClr val="accent2"/>
                </a:solidFill>
              </a:rPr>
              <a:t>2</a:t>
            </a:r>
          </a:p>
          <a:p>
            <a:pPr algn="ctr"/>
            <a:r>
              <a:rPr lang="en-IE" b="1" dirty="0">
                <a:solidFill>
                  <a:schemeClr val="accent2"/>
                </a:solidFill>
              </a:rPr>
              <a:t>Digital </a:t>
            </a:r>
            <a:r>
              <a:rPr lang="en-IE" b="1" dirty="0" err="1">
                <a:solidFill>
                  <a:schemeClr val="accent2"/>
                </a:solidFill>
              </a:rPr>
              <a:t>Makerspace</a:t>
            </a:r>
            <a:r>
              <a:rPr lang="en-IE" b="1" dirty="0">
                <a:solidFill>
                  <a:schemeClr val="accent2"/>
                </a:solidFill>
              </a:rPr>
              <a:t> </a:t>
            </a:r>
            <a:r>
              <a:rPr lang="en-IE" b="1" dirty="0" err="1">
                <a:solidFill>
                  <a:schemeClr val="accent2"/>
                </a:solidFill>
              </a:rPr>
              <a:t>topluluğu</a:t>
            </a:r>
            <a:r>
              <a:rPr lang="en-IE" b="1" dirty="0">
                <a:solidFill>
                  <a:schemeClr val="accent2"/>
                </a:solidFill>
              </a:rPr>
              <a:t> </a:t>
            </a:r>
            <a:r>
              <a:rPr lang="en-IE" b="1" dirty="0" err="1">
                <a:solidFill>
                  <a:schemeClr val="accent2"/>
                </a:solidFill>
              </a:rPr>
              <a:t>tarafından</a:t>
            </a:r>
            <a:r>
              <a:rPr lang="en-IE" b="1" dirty="0">
                <a:solidFill>
                  <a:schemeClr val="accent2"/>
                </a:solidFill>
              </a:rPr>
              <a:t> </a:t>
            </a:r>
            <a:r>
              <a:rPr lang="en-IE" dirty="0" err="1"/>
              <a:t>oluşturulan</a:t>
            </a:r>
            <a:r>
              <a:rPr lang="en-IE" dirty="0"/>
              <a:t> 150'den </a:t>
            </a:r>
            <a:r>
              <a:rPr lang="en-IE" dirty="0" err="1"/>
              <a:t>fazla</a:t>
            </a:r>
            <a:r>
              <a:rPr lang="en-IE" dirty="0"/>
              <a:t> </a:t>
            </a:r>
            <a:r>
              <a:rPr lang="en-IE" dirty="0" err="1"/>
              <a:t>ilham</a:t>
            </a:r>
            <a:r>
              <a:rPr lang="en-IE" dirty="0"/>
              <a:t> </a:t>
            </a:r>
            <a:r>
              <a:rPr lang="en-IE" dirty="0" err="1"/>
              <a:t>verici</a:t>
            </a:r>
            <a:r>
              <a:rPr lang="en-IE" dirty="0"/>
              <a:t> </a:t>
            </a:r>
            <a:r>
              <a:rPr lang="en-IE" dirty="0" err="1"/>
              <a:t>projenin</a:t>
            </a:r>
            <a:r>
              <a:rPr lang="en-IE" dirty="0"/>
              <a:t> tam </a:t>
            </a:r>
            <a:r>
              <a:rPr lang="en-IE" dirty="0" err="1"/>
              <a:t>listesi</a:t>
            </a:r>
            <a:r>
              <a:rPr lang="en-IE" dirty="0"/>
              <a:t> </a:t>
            </a:r>
            <a:r>
              <a:rPr lang="en-IE" dirty="0" err="1"/>
              <a:t>olan</a:t>
            </a:r>
            <a:r>
              <a:rPr lang="en-IE" dirty="0"/>
              <a:t> Project Browser </a:t>
            </a:r>
            <a:r>
              <a:rPr lang="en-IE" dirty="0" err="1"/>
              <a:t>ile</a:t>
            </a:r>
            <a:r>
              <a:rPr lang="en-IE" dirty="0"/>
              <a:t> </a:t>
            </a:r>
            <a:r>
              <a:rPr lang="en-IE" dirty="0" err="1"/>
              <a:t>bir</a:t>
            </a:r>
            <a:r>
              <a:rPr lang="en-IE" dirty="0"/>
              <a:t> </a:t>
            </a:r>
            <a:r>
              <a:rPr lang="en-IE" dirty="0" err="1"/>
              <a:t>projeye</a:t>
            </a:r>
            <a:r>
              <a:rPr lang="en-IE" dirty="0"/>
              <a:t> </a:t>
            </a:r>
            <a:r>
              <a:rPr lang="en-IE" dirty="0" err="1"/>
              <a:t>katılın</a:t>
            </a:r>
            <a:r>
              <a:rPr lang="en-IE" dirty="0"/>
              <a:t>.</a:t>
            </a:r>
            <a:endParaRPr lang="en-IE" dirty="0"/>
          </a:p>
        </p:txBody>
      </p:sp>
      <p:sp>
        <p:nvSpPr>
          <p:cNvPr id="8" name="Text Placeholder 4">
            <a:extLst>
              <a:ext uri="{FF2B5EF4-FFF2-40B4-BE49-F238E27FC236}">
                <a16:creationId xmlns:a16="http://schemas.microsoft.com/office/drawing/2014/main" xmlns="" id="{19C2896C-19B6-407A-AFB2-AA49E9BC9D25}"/>
              </a:ext>
            </a:extLst>
          </p:cNvPr>
          <p:cNvSpPr txBox="1">
            <a:spLocks/>
          </p:cNvSpPr>
          <p:nvPr/>
        </p:nvSpPr>
        <p:spPr>
          <a:xfrm>
            <a:off x="6175484" y="2049118"/>
            <a:ext cx="2552057" cy="40074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a:solidFill>
                  <a:srgbClr val="009FD8"/>
                </a:solidFill>
              </a:rPr>
              <a:t>3</a:t>
            </a:r>
          </a:p>
          <a:p>
            <a:pPr algn="ctr"/>
            <a:r>
              <a:rPr lang="en-IE" b="1" dirty="0" err="1">
                <a:solidFill>
                  <a:srgbClr val="009FD8"/>
                </a:solidFill>
              </a:rPr>
              <a:t>Fikir</a:t>
            </a:r>
            <a:r>
              <a:rPr lang="en-IE" b="1" dirty="0">
                <a:solidFill>
                  <a:srgbClr val="009FD8"/>
                </a:solidFill>
              </a:rPr>
              <a:t> </a:t>
            </a:r>
            <a:r>
              <a:rPr lang="en-IE" b="1" dirty="0" err="1">
                <a:solidFill>
                  <a:srgbClr val="009FD8"/>
                </a:solidFill>
              </a:rPr>
              <a:t>Kutusu'nda</a:t>
            </a:r>
            <a:r>
              <a:rPr lang="en-IE" b="1" dirty="0">
                <a:solidFill>
                  <a:srgbClr val="009FD8"/>
                </a:solidFill>
              </a:rPr>
              <a:t> </a:t>
            </a:r>
            <a:r>
              <a:rPr lang="en-IE" b="1" dirty="0" err="1">
                <a:solidFill>
                  <a:srgbClr val="009FD8"/>
                </a:solidFill>
              </a:rPr>
              <a:t>yeni</a:t>
            </a:r>
            <a:r>
              <a:rPr lang="en-IE" b="1" dirty="0">
                <a:solidFill>
                  <a:srgbClr val="009FD8"/>
                </a:solidFill>
              </a:rPr>
              <a:t> </a:t>
            </a:r>
            <a:r>
              <a:rPr lang="en-IE" b="1" dirty="0" err="1">
                <a:solidFill>
                  <a:srgbClr val="009FD8"/>
                </a:solidFill>
              </a:rPr>
              <a:t>bir</a:t>
            </a:r>
            <a:r>
              <a:rPr lang="en-IE" b="1" dirty="0">
                <a:solidFill>
                  <a:srgbClr val="009FD8"/>
                </a:solidFill>
              </a:rPr>
              <a:t> </a:t>
            </a:r>
            <a:r>
              <a:rPr lang="en-IE" b="1" dirty="0" err="1">
                <a:solidFill>
                  <a:srgbClr val="009FD8"/>
                </a:solidFill>
              </a:rPr>
              <a:t>fikir</a:t>
            </a:r>
            <a:r>
              <a:rPr lang="en-IE" b="1" dirty="0">
                <a:solidFill>
                  <a:srgbClr val="009FD8"/>
                </a:solidFill>
              </a:rPr>
              <a:t> </a:t>
            </a:r>
            <a:r>
              <a:rPr lang="en-IE" dirty="0" err="1"/>
              <a:t>yayınlayın</a:t>
            </a:r>
            <a:r>
              <a:rPr lang="en-IE" dirty="0"/>
              <a:t> - </a:t>
            </a:r>
            <a:r>
              <a:rPr lang="en-IE" dirty="0" err="1"/>
              <a:t>çılgın</a:t>
            </a:r>
            <a:r>
              <a:rPr lang="en-IE" dirty="0"/>
              <a:t> </a:t>
            </a:r>
            <a:r>
              <a:rPr lang="en-IE" dirty="0" err="1"/>
              <a:t>ve</a:t>
            </a:r>
            <a:r>
              <a:rPr lang="en-IE" dirty="0"/>
              <a:t> </a:t>
            </a:r>
            <a:r>
              <a:rPr lang="en-IE" dirty="0" err="1"/>
              <a:t>potansiyel</a:t>
            </a:r>
            <a:r>
              <a:rPr lang="en-IE" dirty="0"/>
              <a:t> </a:t>
            </a:r>
            <a:r>
              <a:rPr lang="en-IE" dirty="0" err="1"/>
              <a:t>olarak</a:t>
            </a:r>
            <a:r>
              <a:rPr lang="en-IE" dirty="0"/>
              <a:t> </a:t>
            </a:r>
            <a:r>
              <a:rPr lang="en-IE" dirty="0" err="1"/>
              <a:t>dünyayı</a:t>
            </a:r>
            <a:r>
              <a:rPr lang="en-IE" dirty="0"/>
              <a:t> </a:t>
            </a:r>
            <a:r>
              <a:rPr lang="en-IE" dirty="0" err="1"/>
              <a:t>değiştirebilecek</a:t>
            </a:r>
            <a:r>
              <a:rPr lang="en-IE" dirty="0"/>
              <a:t> </a:t>
            </a:r>
            <a:r>
              <a:rPr lang="en-IE" dirty="0" err="1"/>
              <a:t>fikriniz</a:t>
            </a:r>
            <a:r>
              <a:rPr lang="en-IE" dirty="0"/>
              <a:t> </a:t>
            </a:r>
            <a:r>
              <a:rPr lang="en-IE" dirty="0" err="1"/>
              <a:t>hakkında</a:t>
            </a:r>
            <a:r>
              <a:rPr lang="en-IE" dirty="0"/>
              <a:t> </a:t>
            </a:r>
            <a:r>
              <a:rPr lang="en-IE" dirty="0" err="1"/>
              <a:t>topluluktan</a:t>
            </a:r>
            <a:r>
              <a:rPr lang="en-IE" dirty="0"/>
              <a:t> </a:t>
            </a:r>
            <a:r>
              <a:rPr lang="en-IE" dirty="0" err="1"/>
              <a:t>fikir</a:t>
            </a:r>
            <a:r>
              <a:rPr lang="en-IE" dirty="0"/>
              <a:t> </a:t>
            </a:r>
            <a:r>
              <a:rPr lang="en-IE" dirty="0" err="1"/>
              <a:t>ve</a:t>
            </a:r>
            <a:r>
              <a:rPr lang="en-IE" dirty="0"/>
              <a:t> </a:t>
            </a:r>
            <a:r>
              <a:rPr lang="en-IE" dirty="0" err="1"/>
              <a:t>geri</a:t>
            </a:r>
            <a:r>
              <a:rPr lang="en-IE" dirty="0"/>
              <a:t> </a:t>
            </a:r>
            <a:r>
              <a:rPr lang="en-IE" dirty="0" err="1"/>
              <a:t>bildirim</a:t>
            </a:r>
            <a:r>
              <a:rPr lang="en-IE" dirty="0"/>
              <a:t> </a:t>
            </a:r>
            <a:r>
              <a:rPr lang="en-IE" dirty="0" err="1"/>
              <a:t>alın</a:t>
            </a:r>
            <a:r>
              <a:rPr lang="en-IE" dirty="0"/>
              <a:t>.</a:t>
            </a:r>
            <a:endParaRPr lang="en-IE" dirty="0"/>
          </a:p>
        </p:txBody>
      </p:sp>
      <p:sp>
        <p:nvSpPr>
          <p:cNvPr id="9" name="Text Placeholder 4">
            <a:extLst>
              <a:ext uri="{FF2B5EF4-FFF2-40B4-BE49-F238E27FC236}">
                <a16:creationId xmlns:a16="http://schemas.microsoft.com/office/drawing/2014/main" xmlns="" id="{FD1BD007-94F7-49DD-BE2B-3270AD05AA49}"/>
              </a:ext>
            </a:extLst>
          </p:cNvPr>
          <p:cNvSpPr txBox="1">
            <a:spLocks/>
          </p:cNvSpPr>
          <p:nvPr/>
        </p:nvSpPr>
        <p:spPr>
          <a:xfrm>
            <a:off x="8968966" y="2078099"/>
            <a:ext cx="2664737" cy="40074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a:solidFill>
                  <a:srgbClr val="7030A0"/>
                </a:solidFill>
              </a:rPr>
              <a:t>4</a:t>
            </a:r>
          </a:p>
          <a:p>
            <a:pPr algn="ctr"/>
            <a:r>
              <a:rPr lang="en-IE" b="1" dirty="0" err="1">
                <a:solidFill>
                  <a:srgbClr val="7030A0"/>
                </a:solidFill>
              </a:rPr>
              <a:t>Zorlu</a:t>
            </a:r>
            <a:r>
              <a:rPr lang="en-IE" b="1" dirty="0">
                <a:solidFill>
                  <a:srgbClr val="7030A0"/>
                </a:solidFill>
              </a:rPr>
              <a:t> </a:t>
            </a:r>
            <a:r>
              <a:rPr lang="en-IE" b="1" dirty="0" err="1">
                <a:solidFill>
                  <a:srgbClr val="7030A0"/>
                </a:solidFill>
              </a:rPr>
              <a:t>bir</a:t>
            </a:r>
            <a:r>
              <a:rPr lang="en-IE" b="1" dirty="0">
                <a:solidFill>
                  <a:srgbClr val="7030A0"/>
                </a:solidFill>
              </a:rPr>
              <a:t> </a:t>
            </a:r>
            <a:r>
              <a:rPr lang="en-IE" b="1" dirty="0" err="1">
                <a:solidFill>
                  <a:srgbClr val="7030A0"/>
                </a:solidFill>
              </a:rPr>
              <a:t>sorunu</a:t>
            </a:r>
            <a:r>
              <a:rPr lang="en-IE" b="1" dirty="0">
                <a:solidFill>
                  <a:srgbClr val="7030A0"/>
                </a:solidFill>
              </a:rPr>
              <a:t> </a:t>
            </a:r>
            <a:r>
              <a:rPr lang="en-IE" b="1" dirty="0" err="1">
                <a:solidFill>
                  <a:srgbClr val="7030A0"/>
                </a:solidFill>
              </a:rPr>
              <a:t>Sorun</a:t>
            </a:r>
            <a:r>
              <a:rPr lang="en-IE" b="1" dirty="0">
                <a:solidFill>
                  <a:srgbClr val="7030A0"/>
                </a:solidFill>
              </a:rPr>
              <a:t> </a:t>
            </a:r>
            <a:r>
              <a:rPr lang="en-IE" b="1" dirty="0" err="1">
                <a:solidFill>
                  <a:srgbClr val="7030A0"/>
                </a:solidFill>
              </a:rPr>
              <a:t>Bankası'nda</a:t>
            </a:r>
            <a:r>
              <a:rPr lang="en-IE" b="1" dirty="0">
                <a:solidFill>
                  <a:srgbClr val="7030A0"/>
                </a:solidFill>
              </a:rPr>
              <a:t> </a:t>
            </a:r>
            <a:r>
              <a:rPr lang="en-IE" dirty="0" err="1"/>
              <a:t>tartışın</a:t>
            </a:r>
            <a:r>
              <a:rPr lang="en-IE" dirty="0"/>
              <a:t> - </a:t>
            </a:r>
            <a:r>
              <a:rPr lang="en-IE" dirty="0" err="1"/>
              <a:t>koruma</a:t>
            </a:r>
            <a:r>
              <a:rPr lang="en-IE" dirty="0"/>
              <a:t> </a:t>
            </a:r>
            <a:r>
              <a:rPr lang="en-IE" dirty="0" err="1"/>
              <a:t>alanındaki</a:t>
            </a:r>
            <a:r>
              <a:rPr lang="en-IE" dirty="0"/>
              <a:t> </a:t>
            </a:r>
            <a:r>
              <a:rPr lang="en-IE" dirty="0" err="1"/>
              <a:t>engelleri</a:t>
            </a:r>
            <a:r>
              <a:rPr lang="en-IE" dirty="0"/>
              <a:t> </a:t>
            </a:r>
            <a:r>
              <a:rPr lang="en-IE" dirty="0" err="1"/>
              <a:t>konuşabileceğiniz</a:t>
            </a:r>
            <a:r>
              <a:rPr lang="en-IE" dirty="0"/>
              <a:t> </a:t>
            </a:r>
            <a:r>
              <a:rPr lang="en-IE" dirty="0" err="1"/>
              <a:t>ve</a:t>
            </a:r>
            <a:r>
              <a:rPr lang="en-IE" dirty="0"/>
              <a:t> </a:t>
            </a:r>
            <a:r>
              <a:rPr lang="en-IE" dirty="0" err="1"/>
              <a:t>hangilerini</a:t>
            </a:r>
            <a:r>
              <a:rPr lang="en-IE" dirty="0"/>
              <a:t> </a:t>
            </a:r>
            <a:r>
              <a:rPr lang="en-IE" dirty="0" err="1"/>
              <a:t>çözebileceğimizi</a:t>
            </a:r>
            <a:r>
              <a:rPr lang="en-IE" dirty="0"/>
              <a:t> </a:t>
            </a:r>
            <a:r>
              <a:rPr lang="en-IE" dirty="0" err="1"/>
              <a:t>görebileceğiniz</a:t>
            </a:r>
            <a:r>
              <a:rPr lang="en-IE" dirty="0"/>
              <a:t> </a:t>
            </a:r>
            <a:r>
              <a:rPr lang="en-IE" dirty="0" err="1"/>
              <a:t>bir</a:t>
            </a:r>
            <a:r>
              <a:rPr lang="en-IE" dirty="0"/>
              <a:t> </a:t>
            </a:r>
            <a:r>
              <a:rPr lang="en-IE" dirty="0" err="1"/>
              <a:t>alan</a:t>
            </a:r>
            <a:r>
              <a:rPr lang="en-IE" dirty="0"/>
              <a:t>.</a:t>
            </a:r>
            <a:endParaRPr lang="en-IE" dirty="0"/>
          </a:p>
        </p:txBody>
      </p:sp>
    </p:spTree>
    <p:extLst>
      <p:ext uri="{BB962C8B-B14F-4D97-AF65-F5344CB8AC3E}">
        <p14:creationId xmlns:p14="http://schemas.microsoft.com/office/powerpoint/2010/main" val="41770510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04A5FD95-F92A-4304-AE90-170920656743}"/>
              </a:ext>
            </a:extLst>
          </p:cNvPr>
          <p:cNvSpPr>
            <a:spLocks noGrp="1"/>
          </p:cNvSpPr>
          <p:nvPr>
            <p:ph type="body" sz="quarter" idx="15"/>
          </p:nvPr>
        </p:nvSpPr>
        <p:spPr/>
        <p:txBody>
          <a:bodyPr>
            <a:normAutofit/>
          </a:bodyPr>
          <a:lstStyle/>
          <a:p>
            <a:pPr algn="ctr"/>
            <a:r>
              <a:rPr lang="tr-TR" b="1" dirty="0" smtClean="0">
                <a:solidFill>
                  <a:schemeClr val="tx1">
                    <a:lumMod val="85000"/>
                    <a:lumOff val="15000"/>
                  </a:schemeClr>
                </a:solidFill>
                <a:latin typeface="proxima-nova"/>
              </a:rPr>
              <a:t>Dijital </a:t>
            </a:r>
            <a:r>
              <a:rPr lang="tr-TR" b="1" dirty="0">
                <a:solidFill>
                  <a:schemeClr val="tx1">
                    <a:lumMod val="85000"/>
                    <a:lumOff val="15000"/>
                  </a:schemeClr>
                </a:solidFill>
                <a:latin typeface="proxima-nova"/>
              </a:rPr>
              <a:t>Makerspace Fırsatları</a:t>
            </a:r>
            <a:endParaRPr lang="en-IE" dirty="0"/>
          </a:p>
        </p:txBody>
      </p:sp>
      <p:sp>
        <p:nvSpPr>
          <p:cNvPr id="7" name="Text Placeholder 4">
            <a:extLst>
              <a:ext uri="{FF2B5EF4-FFF2-40B4-BE49-F238E27FC236}">
                <a16:creationId xmlns:a16="http://schemas.microsoft.com/office/drawing/2014/main" xmlns="" id="{67859A38-9687-4824-930B-FE7A8FF650A1}"/>
              </a:ext>
            </a:extLst>
          </p:cNvPr>
          <p:cNvSpPr txBox="1">
            <a:spLocks/>
          </p:cNvSpPr>
          <p:nvPr/>
        </p:nvSpPr>
        <p:spPr>
          <a:xfrm>
            <a:off x="339744" y="1903950"/>
            <a:ext cx="11309950" cy="45602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tr-TR" sz="3600" b="1" dirty="0" smtClean="0">
                <a:solidFill>
                  <a:srgbClr val="40A67A"/>
                </a:solidFill>
              </a:rPr>
              <a:t>Örnek</a:t>
            </a:r>
            <a:r>
              <a:rPr lang="en-IE" sz="3600" b="1" i="0" dirty="0" smtClean="0">
                <a:solidFill>
                  <a:srgbClr val="40A67A"/>
                </a:solidFill>
                <a:effectLst/>
              </a:rPr>
              <a:t> </a:t>
            </a:r>
            <a:r>
              <a:rPr lang="en-IE" sz="3600" b="1" i="0" dirty="0" err="1" smtClean="0">
                <a:solidFill>
                  <a:srgbClr val="40A67A"/>
                </a:solidFill>
                <a:effectLst/>
              </a:rPr>
              <a:t>Proje</a:t>
            </a:r>
            <a:endParaRPr lang="en-IE" sz="3600" b="1" i="0" dirty="0">
              <a:solidFill>
                <a:srgbClr val="40A67A"/>
              </a:solidFill>
              <a:effectLst/>
            </a:endParaRPr>
          </a:p>
          <a:p>
            <a:pPr algn="ctr"/>
            <a:r>
              <a:rPr lang="tr-TR" b="1" dirty="0" smtClean="0">
                <a:solidFill>
                  <a:srgbClr val="40A67A"/>
                </a:solidFill>
              </a:rPr>
              <a:t>Zoohackathon</a:t>
            </a:r>
            <a:r>
              <a:rPr lang="tr-TR" b="1" dirty="0">
                <a:solidFill>
                  <a:srgbClr val="40A67A"/>
                </a:solidFill>
              </a:rPr>
              <a:t>: Yaban Hayatı Ticaretini Sonlandırmak İçin </a:t>
            </a:r>
            <a:r>
              <a:rPr lang="tr-TR" b="1" dirty="0" smtClean="0">
                <a:solidFill>
                  <a:srgbClr val="40A67A"/>
                </a:solidFill>
              </a:rPr>
              <a:t>Kodlama</a:t>
            </a:r>
          </a:p>
          <a:p>
            <a:pPr algn="ctr"/>
            <a:endParaRPr lang="tr-TR" dirty="0" smtClean="0">
              <a:solidFill>
                <a:srgbClr val="0D071C"/>
              </a:solidFill>
            </a:endParaRPr>
          </a:p>
          <a:p>
            <a:pPr algn="ctr"/>
            <a:r>
              <a:rPr lang="tr-TR" dirty="0" smtClean="0">
                <a:solidFill>
                  <a:srgbClr val="0D071C"/>
                </a:solidFill>
              </a:rPr>
              <a:t>2018'de </a:t>
            </a:r>
            <a:r>
              <a:rPr lang="tr-TR" dirty="0">
                <a:solidFill>
                  <a:srgbClr val="0D071C"/>
                </a:solidFill>
              </a:rPr>
              <a:t>Zoohackathon, San Diego, Madrid, Uganda, Mumbai ve Yeni Delhi'den yazılım geliştiricilerini vahşi yaşam ticaretine yenilikçi açık kaynaklı çözümler geliştirmek için 48 saat boyunca bir araya getirerek, dünya çapında yıllık hackathon'unu düzenledi. Conservation X Labs, etkinliği Digital Makerspace'de yürütmek için onlarla ortaklık kurdu.</a:t>
            </a:r>
            <a:endParaRPr lang="en-IE" b="0" i="0" dirty="0">
              <a:effectLst/>
            </a:endParaRPr>
          </a:p>
        </p:txBody>
      </p:sp>
    </p:spTree>
    <p:extLst>
      <p:ext uri="{BB962C8B-B14F-4D97-AF65-F5344CB8AC3E}">
        <p14:creationId xmlns:p14="http://schemas.microsoft.com/office/powerpoint/2010/main" val="36041251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D506416-A09D-4B7C-9F83-4BEAFFF44550}"/>
              </a:ext>
            </a:extLst>
          </p:cNvPr>
          <p:cNvSpPr>
            <a:spLocks noGrp="1"/>
          </p:cNvSpPr>
          <p:nvPr>
            <p:ph type="body" sz="quarter" idx="15"/>
          </p:nvPr>
        </p:nvSpPr>
        <p:spPr>
          <a:xfrm>
            <a:off x="7414788" y="-10880"/>
            <a:ext cx="4599161" cy="2592420"/>
          </a:xfrm>
        </p:spPr>
        <p:txBody>
          <a:bodyPr/>
          <a:lstStyle/>
          <a:p>
            <a:r>
              <a:rPr lang="en-IE" u="sng" dirty="0" err="1">
                <a:solidFill>
                  <a:schemeClr val="accent1"/>
                </a:solidFill>
              </a:rPr>
              <a:t>Sürdürülebilirlik</a:t>
            </a:r>
            <a:r>
              <a:rPr lang="en-IE" u="sng" dirty="0">
                <a:solidFill>
                  <a:schemeClr val="accent1"/>
                </a:solidFill>
              </a:rPr>
              <a:t> </a:t>
            </a:r>
            <a:r>
              <a:rPr lang="en-IE" u="sng" dirty="0" err="1">
                <a:solidFill>
                  <a:schemeClr val="accent1"/>
                </a:solidFill>
              </a:rPr>
              <a:t>ve</a:t>
            </a:r>
            <a:r>
              <a:rPr lang="en-IE" u="sng" dirty="0">
                <a:solidFill>
                  <a:schemeClr val="accent1"/>
                </a:solidFill>
              </a:rPr>
              <a:t> </a:t>
            </a:r>
            <a:r>
              <a:rPr lang="en-IE" u="sng" dirty="0" err="1">
                <a:solidFill>
                  <a:schemeClr val="accent1"/>
                </a:solidFill>
              </a:rPr>
              <a:t>Sosyal</a:t>
            </a:r>
            <a:r>
              <a:rPr lang="en-IE" u="sng" dirty="0">
                <a:solidFill>
                  <a:schemeClr val="accent1"/>
                </a:solidFill>
              </a:rPr>
              <a:t> </a:t>
            </a:r>
            <a:r>
              <a:rPr lang="en-IE" u="sng" dirty="0" err="1">
                <a:solidFill>
                  <a:schemeClr val="accent1"/>
                </a:solidFill>
              </a:rPr>
              <a:t>İnovasyon</a:t>
            </a:r>
            <a:r>
              <a:rPr lang="en-IE" u="sng" dirty="0">
                <a:solidFill>
                  <a:schemeClr val="accent1"/>
                </a:solidFill>
              </a:rPr>
              <a:t> </a:t>
            </a:r>
            <a:r>
              <a:rPr lang="en-IE" u="sng" dirty="0" err="1">
                <a:solidFill>
                  <a:schemeClr val="accent1"/>
                </a:solidFill>
              </a:rPr>
              <a:t>için</a:t>
            </a:r>
            <a:r>
              <a:rPr lang="en-IE" u="sng" dirty="0">
                <a:solidFill>
                  <a:schemeClr val="accent1"/>
                </a:solidFill>
              </a:rPr>
              <a:t> </a:t>
            </a:r>
            <a:r>
              <a:rPr lang="en-IE" u="sng" dirty="0" err="1">
                <a:solidFill>
                  <a:schemeClr val="accent1"/>
                </a:solidFill>
              </a:rPr>
              <a:t>Kolektif</a:t>
            </a:r>
            <a:r>
              <a:rPr lang="en-IE" u="sng" dirty="0">
                <a:solidFill>
                  <a:schemeClr val="accent1"/>
                </a:solidFill>
              </a:rPr>
              <a:t> </a:t>
            </a:r>
            <a:r>
              <a:rPr lang="en-IE" u="sng" dirty="0" err="1">
                <a:solidFill>
                  <a:schemeClr val="accent1"/>
                </a:solidFill>
              </a:rPr>
              <a:t>Farkındalık</a:t>
            </a:r>
            <a:r>
              <a:rPr lang="en-IE" u="sng" dirty="0">
                <a:solidFill>
                  <a:schemeClr val="accent1"/>
                </a:solidFill>
              </a:rPr>
              <a:t> </a:t>
            </a:r>
            <a:r>
              <a:rPr lang="en-IE" u="sng" dirty="0" err="1">
                <a:solidFill>
                  <a:schemeClr val="accent1"/>
                </a:solidFill>
              </a:rPr>
              <a:t>Platformları</a:t>
            </a:r>
            <a:r>
              <a:rPr lang="en-IE" u="sng" dirty="0">
                <a:solidFill>
                  <a:schemeClr val="accent1"/>
                </a:solidFill>
              </a:rPr>
              <a:t> (CAPSSI), </a:t>
            </a:r>
            <a:r>
              <a:rPr lang="en-IE" dirty="0" err="1">
                <a:solidFill>
                  <a:schemeClr val="tx1">
                    <a:lumMod val="75000"/>
                    <a:lumOff val="25000"/>
                  </a:schemeClr>
                </a:solidFill>
              </a:rPr>
              <a:t>sorunlara</a:t>
            </a:r>
            <a:r>
              <a:rPr lang="en-IE" dirty="0">
                <a:solidFill>
                  <a:schemeClr val="tx1">
                    <a:lumMod val="75000"/>
                    <a:lumOff val="25000"/>
                  </a:schemeClr>
                </a:solidFill>
              </a:rPr>
              <a:t> </a:t>
            </a:r>
            <a:r>
              <a:rPr lang="en-IE" dirty="0" err="1">
                <a:solidFill>
                  <a:schemeClr val="tx1">
                    <a:lumMod val="75000"/>
                    <a:lumOff val="25000"/>
                  </a:schemeClr>
                </a:solidFill>
              </a:rPr>
              <a:t>ilişkin</a:t>
            </a:r>
            <a:r>
              <a:rPr lang="en-IE" dirty="0">
                <a:solidFill>
                  <a:schemeClr val="tx1">
                    <a:lumMod val="75000"/>
                    <a:lumOff val="25000"/>
                  </a:schemeClr>
                </a:solidFill>
              </a:rPr>
              <a:t> </a:t>
            </a:r>
            <a:r>
              <a:rPr lang="en-IE" dirty="0" err="1">
                <a:solidFill>
                  <a:schemeClr val="tx1">
                    <a:lumMod val="75000"/>
                    <a:lumOff val="25000"/>
                  </a:schemeClr>
                </a:solidFill>
              </a:rPr>
              <a:t>farkındalık</a:t>
            </a:r>
            <a:r>
              <a:rPr lang="en-IE" dirty="0">
                <a:solidFill>
                  <a:schemeClr val="tx1">
                    <a:lumMod val="75000"/>
                    <a:lumOff val="25000"/>
                  </a:schemeClr>
                </a:solidFill>
              </a:rPr>
              <a:t> </a:t>
            </a:r>
            <a:r>
              <a:rPr lang="en-IE" dirty="0" err="1">
                <a:solidFill>
                  <a:schemeClr val="tx1">
                    <a:lumMod val="75000"/>
                    <a:lumOff val="25000"/>
                  </a:schemeClr>
                </a:solidFill>
              </a:rPr>
              <a:t>yaratmak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açık</a:t>
            </a:r>
            <a:r>
              <a:rPr lang="en-IE" dirty="0">
                <a:solidFill>
                  <a:schemeClr val="tx1">
                    <a:lumMod val="75000"/>
                    <a:lumOff val="25000"/>
                  </a:schemeClr>
                </a:solidFill>
              </a:rPr>
              <a:t> </a:t>
            </a:r>
            <a:r>
              <a:rPr lang="en-IE" dirty="0" err="1">
                <a:solidFill>
                  <a:schemeClr val="tx1">
                    <a:lumMod val="75000"/>
                    <a:lumOff val="25000"/>
                  </a:schemeClr>
                </a:solidFill>
              </a:rPr>
              <a:t>çevrimiçi</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medyayı</a:t>
            </a:r>
            <a:r>
              <a:rPr lang="en-IE" dirty="0">
                <a:solidFill>
                  <a:schemeClr val="tx1">
                    <a:lumMod val="75000"/>
                    <a:lumOff val="25000"/>
                  </a:schemeClr>
                </a:solidFill>
              </a:rPr>
              <a:t>, </a:t>
            </a:r>
            <a:r>
              <a:rPr lang="en-IE" dirty="0" err="1">
                <a:solidFill>
                  <a:schemeClr val="tx1">
                    <a:lumMod val="75000"/>
                    <a:lumOff val="25000"/>
                  </a:schemeClr>
                </a:solidFill>
              </a:rPr>
              <a:t>dağıtılmış</a:t>
            </a:r>
            <a:r>
              <a:rPr lang="en-IE" dirty="0">
                <a:solidFill>
                  <a:schemeClr val="tx1">
                    <a:lumMod val="75000"/>
                    <a:lumOff val="25000"/>
                  </a:schemeClr>
                </a:solidFill>
              </a:rPr>
              <a:t> </a:t>
            </a:r>
            <a:r>
              <a:rPr lang="en-IE" dirty="0" err="1">
                <a:solidFill>
                  <a:schemeClr val="tx1">
                    <a:lumMod val="75000"/>
                    <a:lumOff val="25000"/>
                  </a:schemeClr>
                </a:solidFill>
              </a:rPr>
              <a:t>bilgi</a:t>
            </a:r>
            <a:r>
              <a:rPr lang="en-IE" dirty="0">
                <a:solidFill>
                  <a:schemeClr val="tx1">
                    <a:lumMod val="75000"/>
                    <a:lumOff val="25000"/>
                  </a:schemeClr>
                </a:solidFill>
              </a:rPr>
              <a:t> </a:t>
            </a:r>
            <a:r>
              <a:rPr lang="en-IE" dirty="0" err="1">
                <a:solidFill>
                  <a:schemeClr val="tx1">
                    <a:lumMod val="75000"/>
                    <a:lumOff val="25000"/>
                  </a:schemeClr>
                </a:solidFill>
              </a:rPr>
              <a:t>oluşturmayı</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gerçek</a:t>
            </a:r>
            <a:r>
              <a:rPr lang="en-IE" dirty="0">
                <a:solidFill>
                  <a:schemeClr val="tx1">
                    <a:lumMod val="75000"/>
                    <a:lumOff val="25000"/>
                  </a:schemeClr>
                </a:solidFill>
              </a:rPr>
              <a:t> </a:t>
            </a:r>
            <a:r>
              <a:rPr lang="en-IE" dirty="0" err="1">
                <a:solidFill>
                  <a:schemeClr val="tx1">
                    <a:lumMod val="75000"/>
                    <a:lumOff val="25000"/>
                  </a:schemeClr>
                </a:solidFill>
              </a:rPr>
              <a:t>ortamlardan</a:t>
            </a:r>
            <a:r>
              <a:rPr lang="en-IE" dirty="0">
                <a:solidFill>
                  <a:schemeClr val="tx1">
                    <a:lumMod val="75000"/>
                    <a:lumOff val="25000"/>
                  </a:schemeClr>
                </a:solidFill>
              </a:rPr>
              <a:t> (« </a:t>
            </a:r>
            <a:r>
              <a:rPr lang="en-IE" dirty="0" err="1">
                <a:solidFill>
                  <a:schemeClr val="tx1">
                    <a:lumMod val="75000"/>
                    <a:lumOff val="25000"/>
                  </a:schemeClr>
                </a:solidFill>
              </a:rPr>
              <a:t>Nesnelerin</a:t>
            </a:r>
            <a:r>
              <a:rPr lang="en-IE" dirty="0">
                <a:solidFill>
                  <a:schemeClr val="tx1">
                    <a:lumMod val="75000"/>
                    <a:lumOff val="25000"/>
                  </a:schemeClr>
                </a:solidFill>
              </a:rPr>
              <a:t> </a:t>
            </a:r>
            <a:r>
              <a:rPr lang="en-IE" dirty="0" err="1">
                <a:solidFill>
                  <a:schemeClr val="tx1">
                    <a:lumMod val="75000"/>
                    <a:lumOff val="25000"/>
                  </a:schemeClr>
                </a:solidFill>
              </a:rPr>
              <a:t>İnterneti</a:t>
            </a:r>
            <a:r>
              <a:rPr lang="en-IE" dirty="0">
                <a:solidFill>
                  <a:schemeClr val="tx1">
                    <a:lumMod val="75000"/>
                    <a:lumOff val="25000"/>
                  </a:schemeClr>
                </a:solidFill>
              </a:rPr>
              <a:t> ») </a:t>
            </a:r>
            <a:r>
              <a:rPr lang="en-IE" dirty="0" err="1">
                <a:solidFill>
                  <a:schemeClr val="tx1">
                    <a:lumMod val="75000"/>
                    <a:lumOff val="25000"/>
                  </a:schemeClr>
                </a:solidFill>
              </a:rPr>
              <a:t>verileri</a:t>
            </a:r>
            <a:r>
              <a:rPr lang="en-IE" dirty="0">
                <a:solidFill>
                  <a:schemeClr val="tx1">
                    <a:lumMod val="75000"/>
                    <a:lumOff val="25000"/>
                  </a:schemeClr>
                </a:solidFill>
              </a:rPr>
              <a:t> </a:t>
            </a:r>
            <a:r>
              <a:rPr lang="en-IE" dirty="0" err="1">
                <a:solidFill>
                  <a:schemeClr val="tx1">
                    <a:lumMod val="75000"/>
                    <a:lumOff val="25000"/>
                  </a:schemeClr>
                </a:solidFill>
              </a:rPr>
              <a:t>birleştirerek</a:t>
            </a:r>
            <a:r>
              <a:rPr lang="en-IE" dirty="0">
                <a:solidFill>
                  <a:schemeClr val="tx1">
                    <a:lumMod val="75000"/>
                    <a:lumOff val="25000"/>
                  </a:schemeClr>
                </a:solidFill>
              </a:rPr>
              <a:t> </a:t>
            </a:r>
            <a:r>
              <a:rPr lang="en-IE" dirty="0" err="1">
                <a:solidFill>
                  <a:schemeClr val="tx1">
                    <a:lumMod val="75000"/>
                    <a:lumOff val="25000"/>
                  </a:schemeClr>
                </a:solidFill>
              </a:rPr>
              <a:t>ortaya</a:t>
            </a:r>
            <a:r>
              <a:rPr lang="en-IE" dirty="0">
                <a:solidFill>
                  <a:schemeClr val="tx1">
                    <a:lumMod val="75000"/>
                    <a:lumOff val="25000"/>
                  </a:schemeClr>
                </a:solidFill>
              </a:rPr>
              <a:t> </a:t>
            </a:r>
            <a:r>
              <a:rPr lang="en-IE" dirty="0" err="1">
                <a:solidFill>
                  <a:schemeClr val="tx1">
                    <a:lumMod val="75000"/>
                    <a:lumOff val="25000"/>
                  </a:schemeClr>
                </a:solidFill>
              </a:rPr>
              <a:t>çıkan</a:t>
            </a:r>
            <a:r>
              <a:rPr lang="en-IE" dirty="0">
                <a:solidFill>
                  <a:schemeClr val="tx1">
                    <a:lumMod val="75000"/>
                    <a:lumOff val="25000"/>
                  </a:schemeClr>
                </a:solidFill>
              </a:rPr>
              <a:t> « </a:t>
            </a:r>
            <a:r>
              <a:rPr lang="en-IE" dirty="0" err="1">
                <a:solidFill>
                  <a:schemeClr val="tx1">
                    <a:lumMod val="75000"/>
                    <a:lumOff val="25000"/>
                  </a:schemeClr>
                </a:solidFill>
              </a:rPr>
              <a:t>ağ</a:t>
            </a:r>
            <a:r>
              <a:rPr lang="en-IE" dirty="0">
                <a:solidFill>
                  <a:schemeClr val="tx1">
                    <a:lumMod val="75000"/>
                    <a:lumOff val="25000"/>
                  </a:schemeClr>
                </a:solidFill>
              </a:rPr>
              <a:t> </a:t>
            </a:r>
            <a:r>
              <a:rPr lang="en-IE" dirty="0" err="1">
                <a:solidFill>
                  <a:schemeClr val="tx1">
                    <a:lumMod val="75000"/>
                    <a:lumOff val="25000"/>
                  </a:schemeClr>
                </a:solidFill>
              </a:rPr>
              <a:t>etkisinden</a:t>
            </a:r>
            <a:r>
              <a:rPr lang="en-IE" dirty="0">
                <a:solidFill>
                  <a:schemeClr val="tx1">
                    <a:lumMod val="75000"/>
                    <a:lumOff val="25000"/>
                  </a:schemeClr>
                </a:solidFill>
              </a:rPr>
              <a:t> » </a:t>
            </a:r>
            <a:r>
              <a:rPr lang="en-IE" dirty="0" err="1">
                <a:solidFill>
                  <a:schemeClr val="tx1">
                    <a:lumMod val="75000"/>
                    <a:lumOff val="25000"/>
                  </a:schemeClr>
                </a:solidFill>
              </a:rPr>
              <a:t>yararlanan</a:t>
            </a:r>
            <a:r>
              <a:rPr lang="en-IE" dirty="0">
                <a:solidFill>
                  <a:schemeClr val="tx1">
                    <a:lumMod val="75000"/>
                    <a:lumOff val="25000"/>
                  </a:schemeClr>
                </a:solidFill>
              </a:rPr>
              <a:t> BİT </a:t>
            </a:r>
            <a:r>
              <a:rPr lang="en-IE" dirty="0" err="1">
                <a:solidFill>
                  <a:schemeClr val="tx1">
                    <a:lumMod val="75000"/>
                    <a:lumOff val="25000"/>
                  </a:schemeClr>
                </a:solidFill>
              </a:rPr>
              <a:t>sistemleri</a:t>
            </a:r>
            <a:r>
              <a:rPr lang="en-IE" dirty="0">
                <a:solidFill>
                  <a:schemeClr val="tx1">
                    <a:lumMod val="75000"/>
                    <a:lumOff val="25000"/>
                  </a:schemeClr>
                </a:solidFill>
              </a:rPr>
              <a:t> </a:t>
            </a:r>
            <a:r>
              <a:rPr lang="en-IE" dirty="0" err="1">
                <a:solidFill>
                  <a:schemeClr val="tx1">
                    <a:lumMod val="75000"/>
                    <a:lumOff val="25000"/>
                  </a:schemeClr>
                </a:solidFill>
              </a:rPr>
              <a:t>sunar</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yeni</a:t>
            </a:r>
            <a:r>
              <a:rPr lang="en-IE" dirty="0">
                <a:solidFill>
                  <a:schemeClr val="tx1">
                    <a:lumMod val="75000"/>
                    <a:lumOff val="25000"/>
                  </a:schemeClr>
                </a:solidFill>
              </a:rPr>
              <a:t> </a:t>
            </a:r>
            <a:r>
              <a:rPr lang="en-IE" dirty="0" err="1">
                <a:solidFill>
                  <a:schemeClr val="tx1">
                    <a:lumMod val="75000"/>
                    <a:lumOff val="25000"/>
                  </a:schemeClr>
                </a:solidFill>
              </a:rPr>
              <a:t>sosyal</a:t>
            </a:r>
            <a:r>
              <a:rPr lang="en-IE" dirty="0">
                <a:solidFill>
                  <a:schemeClr val="tx1">
                    <a:lumMod val="75000"/>
                    <a:lumOff val="25000"/>
                  </a:schemeClr>
                </a:solidFill>
              </a:rPr>
              <a:t> </a:t>
            </a:r>
            <a:r>
              <a:rPr lang="en-IE" dirty="0" err="1">
                <a:solidFill>
                  <a:schemeClr val="tx1">
                    <a:lumMod val="75000"/>
                    <a:lumOff val="25000"/>
                  </a:schemeClr>
                </a:solidFill>
              </a:rPr>
              <a:t>inovasyon</a:t>
            </a:r>
            <a:r>
              <a:rPr lang="en-IE" dirty="0">
                <a:solidFill>
                  <a:schemeClr val="tx1">
                    <a:lumMod val="75000"/>
                    <a:lumOff val="25000"/>
                  </a:schemeClr>
                </a:solidFill>
              </a:rPr>
              <a:t> </a:t>
            </a:r>
            <a:r>
              <a:rPr lang="en-IE" dirty="0" err="1">
                <a:solidFill>
                  <a:schemeClr val="tx1">
                    <a:lumMod val="75000"/>
                    <a:lumOff val="25000"/>
                  </a:schemeClr>
                </a:solidFill>
              </a:rPr>
              <a:t>biçimlerini</a:t>
            </a:r>
            <a:r>
              <a:rPr lang="en-IE" dirty="0">
                <a:solidFill>
                  <a:schemeClr val="tx1">
                    <a:lumMod val="75000"/>
                    <a:lumOff val="25000"/>
                  </a:schemeClr>
                </a:solidFill>
              </a:rPr>
              <a:t> </a:t>
            </a:r>
            <a:r>
              <a:rPr lang="en-IE" dirty="0" err="1">
                <a:solidFill>
                  <a:schemeClr val="tx1">
                    <a:lumMod val="75000"/>
                    <a:lumOff val="25000"/>
                  </a:schemeClr>
                </a:solidFill>
              </a:rPr>
              <a:t>mümkün</a:t>
            </a:r>
            <a:r>
              <a:rPr lang="en-IE" dirty="0">
                <a:solidFill>
                  <a:schemeClr val="tx1">
                    <a:lumMod val="75000"/>
                    <a:lumOff val="25000"/>
                  </a:schemeClr>
                </a:solidFill>
              </a:rPr>
              <a:t> </a:t>
            </a:r>
            <a:r>
              <a:rPr lang="en-IE" dirty="0" err="1">
                <a:solidFill>
                  <a:schemeClr val="tx1">
                    <a:lumMod val="75000"/>
                    <a:lumOff val="25000"/>
                  </a:schemeClr>
                </a:solidFill>
              </a:rPr>
              <a:t>kılan</a:t>
            </a:r>
            <a:r>
              <a:rPr lang="en-IE" dirty="0">
                <a:solidFill>
                  <a:schemeClr val="tx1">
                    <a:lumMod val="75000"/>
                    <a:lumOff val="25000"/>
                  </a:schemeClr>
                </a:solidFill>
              </a:rPr>
              <a:t> </a:t>
            </a:r>
            <a:r>
              <a:rPr lang="en-IE" dirty="0" err="1">
                <a:solidFill>
                  <a:schemeClr val="tx1">
                    <a:lumMod val="75000"/>
                    <a:lumOff val="25000"/>
                  </a:schemeClr>
                </a:solidFill>
              </a:rPr>
              <a:t>toplu</a:t>
            </a:r>
            <a:r>
              <a:rPr lang="en-IE" dirty="0">
                <a:solidFill>
                  <a:schemeClr val="tx1">
                    <a:lumMod val="75000"/>
                    <a:lumOff val="25000"/>
                  </a:schemeClr>
                </a:solidFill>
              </a:rPr>
              <a:t> </a:t>
            </a:r>
            <a:r>
              <a:rPr lang="en-IE" dirty="0" err="1">
                <a:solidFill>
                  <a:schemeClr val="tx1">
                    <a:lumMod val="75000"/>
                    <a:lumOff val="25000"/>
                  </a:schemeClr>
                </a:solidFill>
              </a:rPr>
              <a:t>çabalar</a:t>
            </a:r>
            <a:r>
              <a:rPr lang="en-IE" dirty="0">
                <a:solidFill>
                  <a:schemeClr val="tx1">
                    <a:lumMod val="75000"/>
                    <a:lumOff val="25000"/>
                  </a:schemeClr>
                </a:solidFill>
              </a:rPr>
              <a:t> </a:t>
            </a:r>
            <a:r>
              <a:rPr lang="en-IE" dirty="0" err="1">
                <a:solidFill>
                  <a:schemeClr val="tx1">
                    <a:lumMod val="75000"/>
                    <a:lumOff val="25000"/>
                  </a:schemeClr>
                </a:solidFill>
              </a:rPr>
              <a:t>gerektiren</a:t>
            </a:r>
            <a:r>
              <a:rPr lang="en-IE" dirty="0">
                <a:solidFill>
                  <a:schemeClr val="tx1">
                    <a:lumMod val="75000"/>
                    <a:lumOff val="25000"/>
                  </a:schemeClr>
                </a:solidFill>
              </a:rPr>
              <a:t> </a:t>
            </a:r>
            <a:r>
              <a:rPr lang="en-IE" dirty="0" err="1">
                <a:solidFill>
                  <a:schemeClr val="tx1">
                    <a:lumMod val="75000"/>
                    <a:lumOff val="25000"/>
                  </a:schemeClr>
                </a:solidFill>
              </a:rPr>
              <a:t>olası</a:t>
            </a:r>
            <a:r>
              <a:rPr lang="en-IE" dirty="0">
                <a:solidFill>
                  <a:schemeClr val="tx1">
                    <a:lumMod val="75000"/>
                    <a:lumOff val="25000"/>
                  </a:schemeClr>
                </a:solidFill>
              </a:rPr>
              <a:t> </a:t>
            </a:r>
            <a:r>
              <a:rPr lang="en-IE" dirty="0" err="1">
                <a:solidFill>
                  <a:schemeClr val="tx1">
                    <a:lumMod val="75000"/>
                    <a:lumOff val="25000"/>
                  </a:schemeClr>
                </a:solidFill>
              </a:rPr>
              <a:t>çözümler</a:t>
            </a:r>
            <a:r>
              <a:rPr lang="en-IE" dirty="0">
                <a:solidFill>
                  <a:schemeClr val="tx1">
                    <a:lumMod val="75000"/>
                    <a:lumOff val="25000"/>
                  </a:schemeClr>
                </a:solidFill>
              </a:rPr>
              <a:t>. CAPS </a:t>
            </a:r>
            <a:r>
              <a:rPr lang="en-IE" dirty="0" err="1">
                <a:solidFill>
                  <a:schemeClr val="tx1">
                    <a:lumMod val="75000"/>
                    <a:lumOff val="25000"/>
                  </a:schemeClr>
                </a:solidFill>
              </a:rPr>
              <a:t>Topluluğu</a:t>
            </a:r>
            <a:r>
              <a:rPr lang="en-IE" dirty="0">
                <a:solidFill>
                  <a:schemeClr val="tx1">
                    <a:lumMod val="75000"/>
                    <a:lumOff val="25000"/>
                  </a:schemeClr>
                </a:solidFill>
              </a:rPr>
              <a:t> </a:t>
            </a:r>
            <a:r>
              <a:rPr lang="en-IE" dirty="0" err="1">
                <a:solidFill>
                  <a:schemeClr val="tx1">
                    <a:lumMod val="75000"/>
                    <a:lumOff val="25000"/>
                  </a:schemeClr>
                </a:solidFill>
              </a:rPr>
              <a:t>deneyimleri</a:t>
            </a:r>
            <a:r>
              <a:rPr lang="en-IE" dirty="0">
                <a:solidFill>
                  <a:schemeClr val="tx1">
                    <a:lumMod val="75000"/>
                    <a:lumOff val="25000"/>
                  </a:schemeClr>
                </a:solidFill>
              </a:rPr>
              <a:t>, </a:t>
            </a:r>
            <a:r>
              <a:rPr lang="en-IE" dirty="0" err="1">
                <a:solidFill>
                  <a:schemeClr val="tx1">
                    <a:lumMod val="75000"/>
                    <a:lumOff val="25000"/>
                  </a:schemeClr>
                </a:solidFill>
              </a:rPr>
              <a:t>bilgileri</a:t>
            </a:r>
            <a:r>
              <a:rPr lang="en-IE" dirty="0">
                <a:solidFill>
                  <a:schemeClr val="tx1">
                    <a:lumMod val="75000"/>
                    <a:lumOff val="25000"/>
                  </a:schemeClr>
                </a:solidFill>
              </a:rPr>
              <a:t>, </a:t>
            </a:r>
            <a:r>
              <a:rPr lang="en-IE" dirty="0" err="1">
                <a:solidFill>
                  <a:schemeClr val="tx1">
                    <a:lumMod val="75000"/>
                    <a:lumOff val="25000"/>
                  </a:schemeClr>
                </a:solidFill>
              </a:rPr>
              <a:t>fikirleri</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mutluluğu</a:t>
            </a:r>
            <a:r>
              <a:rPr lang="en-IE" dirty="0">
                <a:solidFill>
                  <a:schemeClr val="tx1">
                    <a:lumMod val="75000"/>
                    <a:lumOff val="25000"/>
                  </a:schemeClr>
                </a:solidFill>
              </a:rPr>
              <a:t> </a:t>
            </a:r>
            <a:r>
              <a:rPr lang="en-IE" dirty="0" err="1">
                <a:solidFill>
                  <a:schemeClr val="tx1">
                    <a:lumMod val="75000"/>
                    <a:lumOff val="25000"/>
                  </a:schemeClr>
                </a:solidFill>
              </a:rPr>
              <a:t>paylaşmak</a:t>
            </a:r>
            <a:r>
              <a:rPr lang="en-IE" dirty="0">
                <a:solidFill>
                  <a:schemeClr val="tx1">
                    <a:lumMod val="75000"/>
                    <a:lumOff val="25000"/>
                  </a:schemeClr>
                </a:solidFill>
              </a:rPr>
              <a:t>, </a:t>
            </a:r>
            <a:r>
              <a:rPr lang="en-IE" dirty="0" err="1">
                <a:solidFill>
                  <a:schemeClr val="tx1">
                    <a:lumMod val="75000"/>
                    <a:lumOff val="25000"/>
                  </a:schemeClr>
                </a:solidFill>
              </a:rPr>
              <a:t>fikirleri</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içeriği</a:t>
            </a:r>
            <a:r>
              <a:rPr lang="en-IE" dirty="0">
                <a:solidFill>
                  <a:schemeClr val="tx1">
                    <a:lumMod val="75000"/>
                    <a:lumOff val="25000"/>
                  </a:schemeClr>
                </a:solidFill>
              </a:rPr>
              <a:t> </a:t>
            </a:r>
            <a:r>
              <a:rPr lang="en-IE" dirty="0" err="1">
                <a:solidFill>
                  <a:schemeClr val="tx1">
                    <a:lumMod val="75000"/>
                    <a:lumOff val="25000"/>
                  </a:schemeClr>
                </a:solidFill>
              </a:rPr>
              <a:t>birlikte</a:t>
            </a:r>
            <a:r>
              <a:rPr lang="en-IE" dirty="0">
                <a:solidFill>
                  <a:schemeClr val="tx1">
                    <a:lumMod val="75000"/>
                    <a:lumOff val="25000"/>
                  </a:schemeClr>
                </a:solidFill>
              </a:rPr>
              <a:t> </a:t>
            </a:r>
            <a:r>
              <a:rPr lang="en-IE" dirty="0" err="1">
                <a:solidFill>
                  <a:schemeClr val="tx1">
                    <a:lumMod val="75000"/>
                    <a:lumOff val="25000"/>
                  </a:schemeClr>
                </a:solidFill>
              </a:rPr>
              <a:t>oluşturmak</a:t>
            </a:r>
            <a:r>
              <a:rPr lang="en-IE" dirty="0">
                <a:solidFill>
                  <a:schemeClr val="tx1">
                    <a:lumMod val="75000"/>
                    <a:lumOff val="25000"/>
                  </a:schemeClr>
                </a:solidFill>
              </a:rPr>
              <a:t>, CAPS </a:t>
            </a:r>
            <a:r>
              <a:rPr lang="en-IE" dirty="0" err="1">
                <a:solidFill>
                  <a:schemeClr val="tx1">
                    <a:lumMod val="75000"/>
                    <a:lumOff val="25000"/>
                  </a:schemeClr>
                </a:solidFill>
              </a:rPr>
              <a:t>aktörleriyle</a:t>
            </a:r>
            <a:r>
              <a:rPr lang="en-IE" dirty="0">
                <a:solidFill>
                  <a:schemeClr val="tx1">
                    <a:lumMod val="75000"/>
                    <a:lumOff val="25000"/>
                  </a:schemeClr>
                </a:solidFill>
              </a:rPr>
              <a:t> </a:t>
            </a:r>
            <a:r>
              <a:rPr lang="en-IE" dirty="0" err="1">
                <a:solidFill>
                  <a:schemeClr val="tx1">
                    <a:lumMod val="75000"/>
                    <a:lumOff val="25000"/>
                  </a:schemeClr>
                </a:solidFill>
              </a:rPr>
              <a:t>tanışmak</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haberlerinizi</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etkinliklerinizi</a:t>
            </a:r>
            <a:r>
              <a:rPr lang="en-IE" dirty="0">
                <a:solidFill>
                  <a:schemeClr val="tx1">
                    <a:lumMod val="75000"/>
                    <a:lumOff val="25000"/>
                  </a:schemeClr>
                </a:solidFill>
              </a:rPr>
              <a:t> </a:t>
            </a:r>
            <a:r>
              <a:rPr lang="en-IE" dirty="0" err="1">
                <a:solidFill>
                  <a:schemeClr val="tx1">
                    <a:lumMod val="75000"/>
                    <a:lumOff val="25000"/>
                  </a:schemeClr>
                </a:solidFill>
              </a:rPr>
              <a:t>paylaşmak</a:t>
            </a:r>
            <a:r>
              <a:rPr lang="en-IE" dirty="0">
                <a:solidFill>
                  <a:schemeClr val="tx1">
                    <a:lumMod val="75000"/>
                    <a:lumOff val="25000"/>
                  </a:schemeClr>
                </a:solidFill>
              </a:rPr>
              <a:t> </a:t>
            </a:r>
            <a:r>
              <a:rPr lang="en-IE" dirty="0" err="1">
                <a:solidFill>
                  <a:schemeClr val="tx1">
                    <a:lumMod val="75000"/>
                    <a:lumOff val="25000"/>
                  </a:schemeClr>
                </a:solidFill>
              </a:rPr>
              <a:t>için</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yerdir</a:t>
            </a:r>
            <a:r>
              <a:rPr lang="en-IE" dirty="0">
                <a:solidFill>
                  <a:schemeClr val="tx1">
                    <a:lumMod val="75000"/>
                    <a:lumOff val="25000"/>
                  </a:schemeClr>
                </a:solidFill>
              </a:rPr>
              <a:t>.</a:t>
            </a:r>
            <a:endParaRPr lang="en-IE" dirty="0">
              <a:solidFill>
                <a:schemeClr val="tx1">
                  <a:lumMod val="75000"/>
                  <a:lumOff val="25000"/>
                </a:schemeClr>
              </a:solidFill>
            </a:endParaRPr>
          </a:p>
        </p:txBody>
      </p:sp>
      <p:sp>
        <p:nvSpPr>
          <p:cNvPr id="6" name="Picture Placeholder 5">
            <a:extLst>
              <a:ext uri="{FF2B5EF4-FFF2-40B4-BE49-F238E27FC236}">
                <a16:creationId xmlns:a16="http://schemas.microsoft.com/office/drawing/2014/main" xmlns="" id="{37F8F1C7-24A1-430A-B0FB-7D47F9F345E3}"/>
              </a:ext>
            </a:extLst>
          </p:cNvPr>
          <p:cNvSpPr>
            <a:spLocks noGrp="1"/>
          </p:cNvSpPr>
          <p:nvPr>
            <p:ph type="pic" sz="quarter" idx="16"/>
          </p:nvPr>
        </p:nvSpPr>
        <p:spPr/>
      </p:sp>
      <p:sp>
        <p:nvSpPr>
          <p:cNvPr id="7" name="Text Placeholder 5">
            <a:extLst>
              <a:ext uri="{FF2B5EF4-FFF2-40B4-BE49-F238E27FC236}">
                <a16:creationId xmlns:a16="http://schemas.microsoft.com/office/drawing/2014/main" xmlns="" id="{A9B7FBBC-AD9B-4068-BA4B-128C82F81FC4}"/>
              </a:ext>
            </a:extLst>
          </p:cNvPr>
          <p:cNvSpPr txBox="1">
            <a:spLocks/>
          </p:cNvSpPr>
          <p:nvPr/>
        </p:nvSpPr>
        <p:spPr>
          <a:xfrm>
            <a:off x="1270861" y="394069"/>
            <a:ext cx="7923750" cy="13531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i="1" dirty="0" smtClean="0"/>
              <a:t>Dijital </a:t>
            </a:r>
            <a:r>
              <a:rPr lang="tr-TR" sz="2800" b="1" i="1" dirty="0"/>
              <a:t>Sosyal İnovasyon için </a:t>
            </a:r>
          </a:p>
          <a:p>
            <a:r>
              <a:rPr lang="tr-TR" sz="2800" b="1" i="1" dirty="0"/>
              <a:t>Ağlar ve Platformlar</a:t>
            </a:r>
            <a:endParaRPr lang="en-IE" sz="2800" b="1" i="1" dirty="0"/>
          </a:p>
          <a:p>
            <a:endParaRPr lang="en-IE" sz="2800" b="1" i="1" dirty="0"/>
          </a:p>
        </p:txBody>
      </p:sp>
      <p:pic>
        <p:nvPicPr>
          <p:cNvPr id="9" name="Picture 8">
            <a:hlinkClick r:id="rId2"/>
            <a:extLst>
              <a:ext uri="{FF2B5EF4-FFF2-40B4-BE49-F238E27FC236}">
                <a16:creationId xmlns:a16="http://schemas.microsoft.com/office/drawing/2014/main" xmlns="" id="{DAD314C2-FA59-471D-BB45-3F9280B27E9B}"/>
              </a:ext>
            </a:extLst>
          </p:cNvPr>
          <p:cNvPicPr>
            <a:picLocks noChangeAspect="1"/>
          </p:cNvPicPr>
          <p:nvPr/>
        </p:nvPicPr>
        <p:blipFill>
          <a:blip r:embed="rId3"/>
          <a:stretch>
            <a:fillRect/>
          </a:stretch>
        </p:blipFill>
        <p:spPr>
          <a:xfrm>
            <a:off x="1270861" y="2019300"/>
            <a:ext cx="5327019" cy="3265081"/>
          </a:xfrm>
          <a:prstGeom prst="rect">
            <a:avLst/>
          </a:prstGeom>
        </p:spPr>
      </p:pic>
    </p:spTree>
    <p:extLst>
      <p:ext uri="{BB962C8B-B14F-4D97-AF65-F5344CB8AC3E}">
        <p14:creationId xmlns:p14="http://schemas.microsoft.com/office/powerpoint/2010/main" val="40301139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67D80833-9F21-476D-9D2C-47328CC97F24}"/>
              </a:ext>
            </a:extLst>
          </p:cNvPr>
          <p:cNvSpPr>
            <a:spLocks noGrp="1"/>
          </p:cNvSpPr>
          <p:nvPr>
            <p:ph type="body" sz="quarter" idx="14"/>
          </p:nvPr>
        </p:nvSpPr>
        <p:spPr>
          <a:xfrm>
            <a:off x="7699377" y="529325"/>
            <a:ext cx="3981452" cy="1200352"/>
          </a:xfrm>
        </p:spPr>
        <p:txBody>
          <a:bodyPr>
            <a:noAutofit/>
          </a:bodyPr>
          <a:lstStyle/>
          <a:p>
            <a:r>
              <a:rPr lang="en-US" sz="3200" b="1" dirty="0">
                <a:solidFill>
                  <a:srgbClr val="ED2A59"/>
                </a:solidFill>
                <a:latin typeface="Calibri" panose="020F0502020204030204" pitchFamily="34" charset="0"/>
                <a:ea typeface="Calibri" panose="020F0502020204030204" pitchFamily="34" charset="0"/>
                <a:cs typeface="Calibri" panose="020F0502020204030204" pitchFamily="34" charset="0"/>
              </a:rPr>
              <a:t>Collaborative Networking, </a:t>
            </a:r>
            <a:r>
              <a:rPr lang="en-US" sz="3200" b="1" dirty="0" err="1">
                <a:solidFill>
                  <a:srgbClr val="ED2A59"/>
                </a:solidFill>
                <a:latin typeface="Calibri" panose="020F0502020204030204" pitchFamily="34" charset="0"/>
                <a:ea typeface="Calibri" panose="020F0502020204030204" pitchFamily="34" charset="0"/>
                <a:cs typeface="Calibri" panose="020F0502020204030204" pitchFamily="34" charset="0"/>
              </a:rPr>
              <a:t>birlikte</a:t>
            </a:r>
            <a:r>
              <a:rPr lang="en-US" sz="3200" b="1" dirty="0">
                <a:solidFill>
                  <a:srgbClr val="ED2A59"/>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ED2A59"/>
                </a:solidFill>
                <a:latin typeface="Calibri" panose="020F0502020204030204" pitchFamily="34" charset="0"/>
                <a:ea typeface="Calibri" panose="020F0502020204030204" pitchFamily="34" charset="0"/>
                <a:cs typeface="Calibri" panose="020F0502020204030204" pitchFamily="34" charset="0"/>
              </a:rPr>
              <a:t>çalışmak</a:t>
            </a:r>
            <a:r>
              <a:rPr lang="en-US" sz="3200" b="1" dirty="0">
                <a:solidFill>
                  <a:srgbClr val="ED2A59"/>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ED2A59"/>
                </a:solidFill>
                <a:latin typeface="Calibri" panose="020F0502020204030204" pitchFamily="34" charset="0"/>
                <a:ea typeface="Calibri" panose="020F0502020204030204" pitchFamily="34" charset="0"/>
                <a:cs typeface="Calibri" panose="020F0502020204030204" pitchFamily="34" charset="0"/>
              </a:rPr>
              <a:t>kaynakları</a:t>
            </a:r>
            <a:r>
              <a:rPr lang="en-US" sz="3200" b="1" dirty="0">
                <a:solidFill>
                  <a:srgbClr val="ED2A59"/>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ED2A59"/>
                </a:solidFill>
                <a:latin typeface="Calibri" panose="020F0502020204030204" pitchFamily="34" charset="0"/>
                <a:ea typeface="Calibri" panose="020F0502020204030204" pitchFamily="34" charset="0"/>
                <a:cs typeface="Calibri" panose="020F0502020204030204" pitchFamily="34" charset="0"/>
              </a:rPr>
              <a:t>birleştirmek</a:t>
            </a:r>
            <a:r>
              <a:rPr lang="en-US" sz="3200" b="1" dirty="0">
                <a:solidFill>
                  <a:srgbClr val="ED2A59"/>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gönüllülüğe</a:t>
            </a:r>
            <a:r>
              <a:rPr lang="en-US" sz="32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izin</a:t>
            </a:r>
            <a:r>
              <a:rPr lang="en-US" sz="32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vermek</a:t>
            </a:r>
            <a:r>
              <a:rPr lang="en-US" sz="32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ve</a:t>
            </a:r>
            <a:r>
              <a:rPr lang="en-US" sz="32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kaynakları</a:t>
            </a:r>
            <a:r>
              <a:rPr lang="en-US" sz="32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çekmek</a:t>
            </a:r>
            <a:r>
              <a:rPr lang="en-US" sz="32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için</a:t>
            </a:r>
            <a:r>
              <a:rPr lang="en-US" sz="32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fırsatlar</a:t>
            </a:r>
            <a:r>
              <a:rPr lang="en-US" sz="3200"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 </a:t>
            </a:r>
            <a:r>
              <a:rPr lang="en-US" sz="3200" dirty="0" err="1" smtClean="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sağlar</a:t>
            </a:r>
            <a:r>
              <a:rPr lang="en-US" sz="3200" dirty="0" smtClean="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a:t>
            </a:r>
            <a:r>
              <a:rPr lang="en-US" sz="3200" b="1" dirty="0" smtClean="0">
                <a:solidFill>
                  <a:schemeClr val="tx1">
                    <a:lumMod val="85000"/>
                    <a:lumOff val="15000"/>
                  </a:schemeClr>
                </a:solidFill>
                <a:effectLst/>
                <a:latin typeface="Calibri" panose="020F0502020204030204" pitchFamily="34" charset="0"/>
                <a:ea typeface="Calibri" panose="020F0502020204030204" pitchFamily="34" charset="0"/>
                <a:cs typeface="Calibri" panose="020F0502020204030204" pitchFamily="34" charset="0"/>
              </a:rPr>
              <a:t> </a:t>
            </a:r>
            <a:endParaRPr lang="en-IE" sz="32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sz="3200" dirty="0"/>
          </a:p>
        </p:txBody>
      </p:sp>
      <p:sp>
        <p:nvSpPr>
          <p:cNvPr id="6" name="Text Placeholder 5">
            <a:extLst>
              <a:ext uri="{FF2B5EF4-FFF2-40B4-BE49-F238E27FC236}">
                <a16:creationId xmlns:a16="http://schemas.microsoft.com/office/drawing/2014/main" xmlns="" id="{2702D452-13F5-4795-B7C8-BC953D3683AF}"/>
              </a:ext>
            </a:extLst>
          </p:cNvPr>
          <p:cNvSpPr>
            <a:spLocks noGrp="1"/>
          </p:cNvSpPr>
          <p:nvPr>
            <p:ph type="body" sz="quarter" idx="15"/>
          </p:nvPr>
        </p:nvSpPr>
        <p:spPr>
          <a:xfrm>
            <a:off x="7739302" y="4114800"/>
            <a:ext cx="3981451" cy="2349130"/>
          </a:xfrm>
        </p:spPr>
        <p:txBody>
          <a:bodyPr/>
          <a:lstStyle/>
          <a:p>
            <a:r>
              <a:rPr lang="en-IE" b="1" u="sng" dirty="0" err="1">
                <a:solidFill>
                  <a:schemeClr val="accent1"/>
                </a:solidFill>
              </a:rPr>
              <a:t>Upsocial</a:t>
            </a:r>
            <a:r>
              <a:rPr lang="en-IE" dirty="0"/>
              <a:t>, </a:t>
            </a:r>
            <a:r>
              <a:rPr lang="en-IE" dirty="0" err="1"/>
              <a:t>sosyal</a:t>
            </a:r>
            <a:r>
              <a:rPr lang="en-IE" dirty="0"/>
              <a:t> </a:t>
            </a:r>
            <a:r>
              <a:rPr lang="en-IE" dirty="0" err="1"/>
              <a:t>etki</a:t>
            </a:r>
            <a:r>
              <a:rPr lang="en-IE" dirty="0"/>
              <a:t> </a:t>
            </a:r>
            <a:r>
              <a:rPr lang="en-IE" dirty="0" err="1"/>
              <a:t>potansiyeli</a:t>
            </a:r>
            <a:r>
              <a:rPr lang="en-IE" dirty="0"/>
              <a:t> </a:t>
            </a:r>
            <a:r>
              <a:rPr lang="en-IE" dirty="0" err="1"/>
              <a:t>yüksek</a:t>
            </a:r>
            <a:r>
              <a:rPr lang="en-IE" dirty="0"/>
              <a:t> </a:t>
            </a:r>
            <a:r>
              <a:rPr lang="en-IE" dirty="0" err="1"/>
              <a:t>yenilikleri</a:t>
            </a:r>
            <a:r>
              <a:rPr lang="en-IE" dirty="0"/>
              <a:t> </a:t>
            </a:r>
            <a:r>
              <a:rPr lang="en-IE" dirty="0" err="1"/>
              <a:t>bulmaya</a:t>
            </a:r>
            <a:r>
              <a:rPr lang="en-IE" dirty="0"/>
              <a:t> </a:t>
            </a:r>
            <a:r>
              <a:rPr lang="en-IE" dirty="0" err="1"/>
              <a:t>ve</a:t>
            </a:r>
            <a:r>
              <a:rPr lang="en-IE" dirty="0"/>
              <a:t> </a:t>
            </a:r>
            <a:r>
              <a:rPr lang="en-IE" dirty="0" err="1"/>
              <a:t>değerlendirmeye</a:t>
            </a:r>
            <a:r>
              <a:rPr lang="en-IE" dirty="0"/>
              <a:t> </a:t>
            </a:r>
            <a:r>
              <a:rPr lang="en-IE" dirty="0" err="1"/>
              <a:t>adanmış</a:t>
            </a:r>
            <a:r>
              <a:rPr lang="en-IE" dirty="0"/>
              <a:t> </a:t>
            </a:r>
            <a:r>
              <a:rPr lang="en-IE" dirty="0" err="1"/>
              <a:t>küresel</a:t>
            </a:r>
            <a:r>
              <a:rPr lang="en-IE" dirty="0"/>
              <a:t> </a:t>
            </a:r>
            <a:r>
              <a:rPr lang="en-IE" dirty="0" err="1"/>
              <a:t>sosyal</a:t>
            </a:r>
            <a:r>
              <a:rPr lang="en-IE" dirty="0"/>
              <a:t> </a:t>
            </a:r>
            <a:r>
              <a:rPr lang="en-IE" dirty="0" err="1"/>
              <a:t>inovasyon</a:t>
            </a:r>
            <a:r>
              <a:rPr lang="en-IE" dirty="0"/>
              <a:t> </a:t>
            </a:r>
            <a:r>
              <a:rPr lang="en-IE" dirty="0" err="1"/>
              <a:t>ağlarına</a:t>
            </a:r>
            <a:r>
              <a:rPr lang="en-IE" dirty="0"/>
              <a:t> </a:t>
            </a:r>
            <a:r>
              <a:rPr lang="en-IE" dirty="0" err="1"/>
              <a:t>sahiptir</a:t>
            </a:r>
            <a:r>
              <a:rPr lang="en-IE" dirty="0"/>
              <a:t>.</a:t>
            </a:r>
            <a:endParaRPr lang="en-IE" dirty="0"/>
          </a:p>
        </p:txBody>
      </p:sp>
      <p:sp>
        <p:nvSpPr>
          <p:cNvPr id="8" name="Text Placeholder 5">
            <a:extLst>
              <a:ext uri="{FF2B5EF4-FFF2-40B4-BE49-F238E27FC236}">
                <a16:creationId xmlns:a16="http://schemas.microsoft.com/office/drawing/2014/main" xmlns="" id="{9BDD4A3E-BD9D-4306-AD9B-7D462FDB7BEE}"/>
              </a:ext>
            </a:extLst>
          </p:cNvPr>
          <p:cNvSpPr txBox="1">
            <a:spLocks/>
          </p:cNvSpPr>
          <p:nvPr/>
        </p:nvSpPr>
        <p:spPr>
          <a:xfrm>
            <a:off x="1270861" y="394069"/>
            <a:ext cx="7923750" cy="13531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800" b="1" i="1" dirty="0" smtClean="0">
                <a:solidFill>
                  <a:schemeClr val="tx1">
                    <a:lumMod val="85000"/>
                    <a:lumOff val="15000"/>
                  </a:schemeClr>
                </a:solidFill>
              </a:rPr>
              <a:t>Dijital </a:t>
            </a:r>
            <a:r>
              <a:rPr lang="tr-TR" sz="2800" b="1" i="1" dirty="0">
                <a:solidFill>
                  <a:schemeClr val="tx1">
                    <a:lumMod val="85000"/>
                    <a:lumOff val="15000"/>
                  </a:schemeClr>
                </a:solidFill>
              </a:rPr>
              <a:t>Sosyal İnovasyon için </a:t>
            </a:r>
            <a:endParaRPr lang="tr-TR" sz="2800" b="1" i="1" dirty="0" smtClean="0">
              <a:solidFill>
                <a:schemeClr val="tx1">
                  <a:lumMod val="85000"/>
                  <a:lumOff val="15000"/>
                </a:schemeClr>
              </a:solidFill>
            </a:endParaRPr>
          </a:p>
          <a:p>
            <a:r>
              <a:rPr lang="tr-TR" sz="2800" b="1" i="1" dirty="0" smtClean="0">
                <a:solidFill>
                  <a:schemeClr val="tx1">
                    <a:lumMod val="85000"/>
                    <a:lumOff val="15000"/>
                  </a:schemeClr>
                </a:solidFill>
              </a:rPr>
              <a:t>Ağlar </a:t>
            </a:r>
            <a:r>
              <a:rPr lang="tr-TR" sz="2800" b="1" i="1" dirty="0">
                <a:solidFill>
                  <a:schemeClr val="tx1">
                    <a:lumMod val="85000"/>
                    <a:lumOff val="15000"/>
                  </a:schemeClr>
                </a:solidFill>
              </a:rPr>
              <a:t>ve Platformlar</a:t>
            </a:r>
            <a:endParaRPr lang="en-IE" sz="2800" b="1" i="1" dirty="0">
              <a:solidFill>
                <a:schemeClr val="tx1">
                  <a:lumMod val="85000"/>
                  <a:lumOff val="15000"/>
                </a:schemeClr>
              </a:solidFill>
            </a:endParaRPr>
          </a:p>
        </p:txBody>
      </p:sp>
      <p:pic>
        <p:nvPicPr>
          <p:cNvPr id="10" name="Picture 9">
            <a:hlinkClick r:id="rId2"/>
            <a:extLst>
              <a:ext uri="{FF2B5EF4-FFF2-40B4-BE49-F238E27FC236}">
                <a16:creationId xmlns:a16="http://schemas.microsoft.com/office/drawing/2014/main" xmlns="" id="{24074CB1-2D13-4568-A3D1-9BE2E2165C1E}"/>
              </a:ext>
            </a:extLst>
          </p:cNvPr>
          <p:cNvPicPr>
            <a:picLocks noChangeAspect="1"/>
          </p:cNvPicPr>
          <p:nvPr/>
        </p:nvPicPr>
        <p:blipFill>
          <a:blip r:embed="rId3"/>
          <a:stretch>
            <a:fillRect/>
          </a:stretch>
        </p:blipFill>
        <p:spPr>
          <a:xfrm>
            <a:off x="1756917" y="2100403"/>
            <a:ext cx="4050461" cy="3262172"/>
          </a:xfrm>
          <a:prstGeom prst="rect">
            <a:avLst/>
          </a:prstGeom>
        </p:spPr>
      </p:pic>
    </p:spTree>
    <p:extLst>
      <p:ext uri="{BB962C8B-B14F-4D97-AF65-F5344CB8AC3E}">
        <p14:creationId xmlns:p14="http://schemas.microsoft.com/office/powerpoint/2010/main" val="17772737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F7576F89-9314-4F42-9AAD-46FB8439A4FF}"/>
              </a:ext>
            </a:extLst>
          </p:cNvPr>
          <p:cNvSpPr>
            <a:spLocks noGrp="1"/>
          </p:cNvSpPr>
          <p:nvPr>
            <p:ph type="body" sz="quarter" idx="14"/>
          </p:nvPr>
        </p:nvSpPr>
        <p:spPr>
          <a:xfrm>
            <a:off x="5033728" y="1539153"/>
            <a:ext cx="7158272" cy="2592420"/>
          </a:xfrm>
        </p:spPr>
        <p:txBody>
          <a:bodyPr/>
          <a:lstStyle/>
          <a:p>
            <a:pPr marL="342900" indent="-342900" algn="l">
              <a:buFont typeface="Arial" panose="020B0604020202020204" pitchFamily="34" charset="0"/>
              <a:buAutoNum type="arabicPeriod"/>
            </a:pPr>
            <a:r>
              <a:rPr lang="en-GB" sz="2000" b="1" dirty="0" err="1" smtClean="0">
                <a:solidFill>
                  <a:srgbClr val="6D3A93"/>
                </a:solidFill>
                <a:latin typeface="Segoe UI" panose="020B0502040204020203" pitchFamily="34" charset="0"/>
              </a:rPr>
              <a:t>Harekete</a:t>
            </a:r>
            <a:r>
              <a:rPr lang="en-GB" sz="2000" b="1" dirty="0" smtClean="0">
                <a:solidFill>
                  <a:srgbClr val="6D3A93"/>
                </a:solidFill>
                <a:latin typeface="Segoe UI" panose="020B0502040204020203" pitchFamily="34" charset="0"/>
              </a:rPr>
              <a:t> </a:t>
            </a:r>
            <a:r>
              <a:rPr lang="en-GB" sz="2000" b="1" dirty="0" err="1">
                <a:solidFill>
                  <a:srgbClr val="6D3A93"/>
                </a:solidFill>
                <a:latin typeface="Segoe UI" panose="020B0502040204020203" pitchFamily="34" charset="0"/>
              </a:rPr>
              <a:t>geçin</a:t>
            </a:r>
            <a:r>
              <a:rPr lang="en-GB" sz="2000" b="1" dirty="0">
                <a:solidFill>
                  <a:srgbClr val="6D3A93"/>
                </a:solidFill>
                <a:latin typeface="Segoe UI" panose="020B0502040204020203" pitchFamily="34" charset="0"/>
              </a:rPr>
              <a:t> – </a:t>
            </a:r>
            <a:r>
              <a:rPr lang="en-GB" sz="2000" b="1" dirty="0" err="1">
                <a:solidFill>
                  <a:srgbClr val="6D3A93"/>
                </a:solidFill>
                <a:latin typeface="Segoe UI" panose="020B0502040204020203" pitchFamily="34" charset="0"/>
              </a:rPr>
              <a:t>dijital</a:t>
            </a:r>
            <a:r>
              <a:rPr lang="en-GB" sz="2000" b="1" dirty="0">
                <a:solidFill>
                  <a:srgbClr val="6D3A93"/>
                </a:solidFill>
                <a:latin typeface="Segoe UI" panose="020B0502040204020203" pitchFamily="34" charset="0"/>
              </a:rPr>
              <a:t> </a:t>
            </a:r>
            <a:r>
              <a:rPr lang="en-GB" sz="2000" b="1" dirty="0" err="1">
                <a:solidFill>
                  <a:srgbClr val="6D3A93"/>
                </a:solidFill>
                <a:latin typeface="Segoe UI" panose="020B0502040204020203" pitchFamily="34" charset="0"/>
              </a:rPr>
              <a:t>bir</a:t>
            </a:r>
            <a:r>
              <a:rPr lang="en-GB" sz="2000" b="1" dirty="0">
                <a:solidFill>
                  <a:srgbClr val="6D3A93"/>
                </a:solidFill>
                <a:latin typeface="Segoe UI" panose="020B0502040204020203" pitchFamily="34" charset="0"/>
              </a:rPr>
              <a:t> </a:t>
            </a:r>
            <a:r>
              <a:rPr lang="en-GB" sz="2000" b="1" dirty="0" err="1">
                <a:solidFill>
                  <a:srgbClr val="6D3A93"/>
                </a:solidFill>
                <a:latin typeface="Segoe UI" panose="020B0502040204020203" pitchFamily="34" charset="0"/>
              </a:rPr>
              <a:t>sosyal</a:t>
            </a:r>
            <a:r>
              <a:rPr lang="en-GB" sz="2000" b="1" dirty="0">
                <a:solidFill>
                  <a:srgbClr val="6D3A93"/>
                </a:solidFill>
                <a:latin typeface="Segoe UI" panose="020B0502040204020203" pitchFamily="34" charset="0"/>
              </a:rPr>
              <a:t> </a:t>
            </a:r>
            <a:r>
              <a:rPr lang="en-GB" sz="2000" b="1" dirty="0" err="1">
                <a:solidFill>
                  <a:srgbClr val="6D3A93"/>
                </a:solidFill>
                <a:latin typeface="Segoe UI" panose="020B0502040204020203" pitchFamily="34" charset="0"/>
              </a:rPr>
              <a:t>inovasyon</a:t>
            </a:r>
            <a:r>
              <a:rPr lang="en-GB" sz="2000" b="1" dirty="0">
                <a:solidFill>
                  <a:srgbClr val="6D3A93"/>
                </a:solidFill>
                <a:latin typeface="Segoe UI" panose="020B0502040204020203" pitchFamily="34" charset="0"/>
              </a:rPr>
              <a:t> </a:t>
            </a:r>
            <a:r>
              <a:rPr lang="en-GB" sz="2000" b="1" dirty="0" err="1">
                <a:solidFill>
                  <a:srgbClr val="6D3A93"/>
                </a:solidFill>
                <a:latin typeface="Segoe UI" panose="020B0502040204020203" pitchFamily="34" charset="0"/>
              </a:rPr>
              <a:t>projesi</a:t>
            </a:r>
            <a:r>
              <a:rPr lang="en-GB" sz="2000" b="1" dirty="0">
                <a:solidFill>
                  <a:srgbClr val="6D3A93"/>
                </a:solidFill>
                <a:latin typeface="Segoe UI" panose="020B0502040204020203" pitchFamily="34" charset="0"/>
              </a:rPr>
              <a:t> </a:t>
            </a:r>
            <a:r>
              <a:rPr lang="en-GB" sz="2000" b="1" dirty="0" err="1">
                <a:solidFill>
                  <a:srgbClr val="6D3A93"/>
                </a:solidFill>
                <a:latin typeface="Segoe UI" panose="020B0502040204020203" pitchFamily="34" charset="0"/>
              </a:rPr>
              <a:t>veya</a:t>
            </a:r>
            <a:r>
              <a:rPr lang="en-GB" sz="2000" b="1" dirty="0">
                <a:solidFill>
                  <a:srgbClr val="6D3A93"/>
                </a:solidFill>
                <a:latin typeface="Segoe UI" panose="020B0502040204020203" pitchFamily="34" charset="0"/>
              </a:rPr>
              <a:t> </a:t>
            </a:r>
            <a:r>
              <a:rPr lang="en-GB" sz="2000" b="1" dirty="0" err="1">
                <a:solidFill>
                  <a:srgbClr val="6D3A93"/>
                </a:solidFill>
                <a:latin typeface="Segoe UI" panose="020B0502040204020203" pitchFamily="34" charset="0"/>
              </a:rPr>
              <a:t>işletmesi</a:t>
            </a:r>
            <a:r>
              <a:rPr lang="en-GB" sz="2000" b="1" dirty="0">
                <a:solidFill>
                  <a:srgbClr val="6D3A93"/>
                </a:solidFill>
                <a:latin typeface="Segoe UI" panose="020B0502040204020203" pitchFamily="34" charset="0"/>
              </a:rPr>
              <a:t> </a:t>
            </a:r>
            <a:r>
              <a:rPr lang="en-GB" sz="2000" b="1" dirty="0" err="1">
                <a:solidFill>
                  <a:srgbClr val="6D3A93"/>
                </a:solidFill>
                <a:latin typeface="Segoe UI" panose="020B0502040204020203" pitchFamily="34" charset="0"/>
              </a:rPr>
              <a:t>kurmakla</a:t>
            </a:r>
            <a:r>
              <a:rPr lang="en-GB" sz="2000" b="1" dirty="0">
                <a:solidFill>
                  <a:srgbClr val="6D3A93"/>
                </a:solidFill>
                <a:latin typeface="Segoe UI" panose="020B0502040204020203" pitchFamily="34" charset="0"/>
              </a:rPr>
              <a:t> </a:t>
            </a:r>
            <a:r>
              <a:rPr lang="en-GB" sz="2000" b="1" dirty="0" err="1">
                <a:solidFill>
                  <a:srgbClr val="6D3A93"/>
                </a:solidFill>
                <a:latin typeface="Segoe UI" panose="020B0502040204020203" pitchFamily="34" charset="0"/>
              </a:rPr>
              <a:t>ilgili</a:t>
            </a:r>
            <a:r>
              <a:rPr lang="en-GB" sz="2000" b="1" dirty="0">
                <a:solidFill>
                  <a:srgbClr val="6D3A93"/>
                </a:solidFill>
                <a:latin typeface="Segoe UI" panose="020B0502040204020203" pitchFamily="34" charset="0"/>
              </a:rPr>
              <a:t> </a:t>
            </a:r>
            <a:r>
              <a:rPr lang="en-GB" sz="2000" b="1" dirty="0" err="1">
                <a:solidFill>
                  <a:srgbClr val="6D3A93"/>
                </a:solidFill>
                <a:latin typeface="Segoe UI" panose="020B0502040204020203" pitchFamily="34" charset="0"/>
              </a:rPr>
              <a:t>adımları</a:t>
            </a:r>
            <a:r>
              <a:rPr lang="en-GB" sz="2000" b="1" dirty="0">
                <a:solidFill>
                  <a:srgbClr val="6D3A93"/>
                </a:solidFill>
                <a:latin typeface="Segoe UI" panose="020B0502040204020203" pitchFamily="34" charset="0"/>
              </a:rPr>
              <a:t> </a:t>
            </a:r>
            <a:r>
              <a:rPr lang="en-GB" sz="2000" b="1" dirty="0" err="1" smtClean="0">
                <a:solidFill>
                  <a:srgbClr val="6D3A93"/>
                </a:solidFill>
                <a:latin typeface="Segoe UI" panose="020B0502040204020203" pitchFamily="34" charset="0"/>
              </a:rPr>
              <a:t>geliştirin</a:t>
            </a:r>
            <a:endParaRPr lang="en-GB" sz="2000" b="1" dirty="0">
              <a:solidFill>
                <a:srgbClr val="6D3A93"/>
              </a:solidFill>
              <a:effectLst/>
              <a:latin typeface="Arial" panose="020B0604020202020204" pitchFamily="34" charset="0"/>
            </a:endParaRPr>
          </a:p>
          <a:p>
            <a:pPr marL="342900" indent="-342900" algn="l">
              <a:buFont typeface="Arial" panose="020B0604020202020204" pitchFamily="34" charset="0"/>
              <a:buAutoNum type="arabicPeriod"/>
            </a:pPr>
            <a:r>
              <a:rPr lang="en-IE" sz="2250" b="1" dirty="0" err="1" smtClean="0">
                <a:solidFill>
                  <a:srgbClr val="ED2A59"/>
                </a:solidFill>
                <a:latin typeface="Calibri" panose="020F0502020204030204" pitchFamily="34" charset="0"/>
              </a:rPr>
              <a:t>Bunu</a:t>
            </a:r>
            <a:r>
              <a:rPr lang="en-IE" sz="2250" b="1" dirty="0" smtClean="0">
                <a:solidFill>
                  <a:srgbClr val="ED2A59"/>
                </a:solidFill>
                <a:latin typeface="Calibri" panose="020F0502020204030204" pitchFamily="34" charset="0"/>
              </a:rPr>
              <a:t> </a:t>
            </a:r>
            <a:r>
              <a:rPr lang="en-IE" sz="2250" b="1" dirty="0" err="1">
                <a:solidFill>
                  <a:srgbClr val="ED2A59"/>
                </a:solidFill>
                <a:latin typeface="Calibri" panose="020F0502020204030204" pitchFamily="34" charset="0"/>
              </a:rPr>
              <a:t>nasıl</a:t>
            </a:r>
            <a:r>
              <a:rPr lang="en-IE" sz="2250" b="1" dirty="0">
                <a:solidFill>
                  <a:srgbClr val="ED2A59"/>
                </a:solidFill>
                <a:latin typeface="Calibri" panose="020F0502020204030204" pitchFamily="34" charset="0"/>
              </a:rPr>
              <a:t> </a:t>
            </a:r>
            <a:r>
              <a:rPr lang="en-IE" sz="2250" b="1" dirty="0" err="1">
                <a:solidFill>
                  <a:srgbClr val="ED2A59"/>
                </a:solidFill>
                <a:latin typeface="Calibri" panose="020F0502020204030204" pitchFamily="34" charset="0"/>
              </a:rPr>
              <a:t>tek</a:t>
            </a:r>
            <a:r>
              <a:rPr lang="en-IE" sz="2250" b="1" dirty="0">
                <a:solidFill>
                  <a:srgbClr val="ED2A59"/>
                </a:solidFill>
                <a:latin typeface="Calibri" panose="020F0502020204030204" pitchFamily="34" charset="0"/>
              </a:rPr>
              <a:t> </a:t>
            </a:r>
            <a:r>
              <a:rPr lang="en-IE" sz="2250" b="1" dirty="0" err="1">
                <a:solidFill>
                  <a:srgbClr val="ED2A59"/>
                </a:solidFill>
                <a:latin typeface="Calibri" panose="020F0502020204030204" pitchFamily="34" charset="0"/>
              </a:rPr>
              <a:t>başınıza</a:t>
            </a:r>
            <a:r>
              <a:rPr lang="en-IE" sz="2250" b="1" dirty="0">
                <a:solidFill>
                  <a:srgbClr val="ED2A59"/>
                </a:solidFill>
                <a:latin typeface="Calibri" panose="020F0502020204030204" pitchFamily="34" charset="0"/>
              </a:rPr>
              <a:t> </a:t>
            </a:r>
            <a:r>
              <a:rPr lang="en-IE" sz="2250" b="1" dirty="0" err="1">
                <a:solidFill>
                  <a:srgbClr val="ED2A59"/>
                </a:solidFill>
                <a:latin typeface="Calibri" panose="020F0502020204030204" pitchFamily="34" charset="0"/>
              </a:rPr>
              <a:t>yapmak</a:t>
            </a:r>
            <a:r>
              <a:rPr lang="en-IE" sz="2250" b="1" dirty="0">
                <a:solidFill>
                  <a:srgbClr val="ED2A59"/>
                </a:solidFill>
                <a:latin typeface="Calibri" panose="020F0502020204030204" pitchFamily="34" charset="0"/>
              </a:rPr>
              <a:t> </a:t>
            </a:r>
            <a:r>
              <a:rPr lang="en-IE" sz="2250" b="1" dirty="0" err="1">
                <a:solidFill>
                  <a:srgbClr val="ED2A59"/>
                </a:solidFill>
                <a:latin typeface="Calibri" panose="020F0502020204030204" pitchFamily="34" charset="0"/>
              </a:rPr>
              <a:t>zorunda</a:t>
            </a:r>
            <a:r>
              <a:rPr lang="en-IE" sz="2250" b="1" dirty="0">
                <a:solidFill>
                  <a:srgbClr val="ED2A59"/>
                </a:solidFill>
                <a:latin typeface="Calibri" panose="020F0502020204030204" pitchFamily="34" charset="0"/>
              </a:rPr>
              <a:t> </a:t>
            </a:r>
            <a:r>
              <a:rPr lang="en-IE" sz="2250" b="1" dirty="0" err="1">
                <a:solidFill>
                  <a:srgbClr val="ED2A59"/>
                </a:solidFill>
                <a:latin typeface="Calibri" panose="020F0502020204030204" pitchFamily="34" charset="0"/>
              </a:rPr>
              <a:t>olmadığınızı</a:t>
            </a:r>
            <a:r>
              <a:rPr lang="en-IE" sz="2250" b="1" dirty="0">
                <a:solidFill>
                  <a:srgbClr val="ED2A59"/>
                </a:solidFill>
                <a:latin typeface="Calibri" panose="020F0502020204030204" pitchFamily="34" charset="0"/>
              </a:rPr>
              <a:t> </a:t>
            </a:r>
            <a:r>
              <a:rPr lang="en-IE" sz="2250" b="1" dirty="0" err="1">
                <a:solidFill>
                  <a:srgbClr val="ED2A59"/>
                </a:solidFill>
                <a:latin typeface="Calibri" panose="020F0502020204030204" pitchFamily="34" charset="0"/>
              </a:rPr>
              <a:t>anlayın</a:t>
            </a:r>
            <a:r>
              <a:rPr lang="en-IE" sz="2250" b="1" dirty="0">
                <a:solidFill>
                  <a:srgbClr val="ED2A59"/>
                </a:solidFill>
                <a:latin typeface="Calibri" panose="020F0502020204030204" pitchFamily="34" charset="0"/>
              </a:rPr>
              <a:t> - </a:t>
            </a:r>
            <a:r>
              <a:rPr lang="en-IE" sz="2250" dirty="0" err="1">
                <a:solidFill>
                  <a:schemeClr val="tx1">
                    <a:lumMod val="75000"/>
                    <a:lumOff val="25000"/>
                  </a:schemeClr>
                </a:solidFill>
                <a:latin typeface="Calibri" panose="020F0502020204030204" pitchFamily="34" charset="0"/>
              </a:rPr>
              <a:t>Avrupa'da</a:t>
            </a:r>
            <a:r>
              <a:rPr lang="en-IE" sz="2250" dirty="0">
                <a:solidFill>
                  <a:schemeClr val="tx1">
                    <a:lumMod val="75000"/>
                    <a:lumOff val="25000"/>
                  </a:schemeClr>
                </a:solidFill>
                <a:latin typeface="Calibri" panose="020F0502020204030204" pitchFamily="34" charset="0"/>
              </a:rPr>
              <a:t> hem </a:t>
            </a:r>
            <a:r>
              <a:rPr lang="en-IE" sz="2250" dirty="0" err="1">
                <a:solidFill>
                  <a:schemeClr val="tx1">
                    <a:lumMod val="75000"/>
                    <a:lumOff val="25000"/>
                  </a:schemeClr>
                </a:solidFill>
                <a:latin typeface="Calibri" panose="020F0502020204030204" pitchFamily="34" charset="0"/>
              </a:rPr>
              <a:t>çevrimiçi</a:t>
            </a:r>
            <a:r>
              <a:rPr lang="en-IE" sz="2250" dirty="0">
                <a:solidFill>
                  <a:schemeClr val="tx1">
                    <a:lumMod val="75000"/>
                    <a:lumOff val="25000"/>
                  </a:schemeClr>
                </a:solidFill>
                <a:latin typeface="Calibri" panose="020F0502020204030204" pitchFamily="34" charset="0"/>
              </a:rPr>
              <a:t> hem de </a:t>
            </a:r>
            <a:r>
              <a:rPr lang="en-IE" sz="2250" dirty="0" err="1">
                <a:solidFill>
                  <a:schemeClr val="tx1">
                    <a:lumMod val="75000"/>
                    <a:lumOff val="25000"/>
                  </a:schemeClr>
                </a:solidFill>
                <a:latin typeface="Calibri" panose="020F0502020204030204" pitchFamily="34" charset="0"/>
              </a:rPr>
              <a:t>çevrimdışı</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olarak</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dijital</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sosyal</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inovasyon</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fikrinizin</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önündeki</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engellerin</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üstesinden</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gelmek</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için</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nasıl</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birden</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fazla</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farklı</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türde</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alan</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olduğunu</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anlayın</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Orada</a:t>
            </a:r>
            <a:r>
              <a:rPr lang="en-IE" sz="2250" dirty="0">
                <a:solidFill>
                  <a:schemeClr val="tx1">
                    <a:lumMod val="75000"/>
                    <a:lumOff val="25000"/>
                  </a:schemeClr>
                </a:solidFill>
                <a:latin typeface="Calibri" panose="020F0502020204030204" pitchFamily="34" charset="0"/>
              </a:rPr>
              <a:t> size </a:t>
            </a:r>
            <a:r>
              <a:rPr lang="en-IE" sz="2250" dirty="0" err="1">
                <a:solidFill>
                  <a:schemeClr val="tx1">
                    <a:lumMod val="75000"/>
                    <a:lumOff val="25000"/>
                  </a:schemeClr>
                </a:solidFill>
                <a:latin typeface="Calibri" panose="020F0502020204030204" pitchFamily="34" charset="0"/>
              </a:rPr>
              <a:t>uygun</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bir</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şekilde</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destek</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olabilecek</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uzmanlar</a:t>
            </a:r>
            <a:r>
              <a:rPr lang="en-IE" sz="2250" dirty="0">
                <a:solidFill>
                  <a:schemeClr val="tx1">
                    <a:lumMod val="75000"/>
                    <a:lumOff val="25000"/>
                  </a:schemeClr>
                </a:solidFill>
                <a:latin typeface="Calibri" panose="020F0502020204030204" pitchFamily="34" charset="0"/>
              </a:rPr>
              <a:t> var.  </a:t>
            </a:r>
            <a:endParaRPr lang="en-US" sz="2250" dirty="0">
              <a:solidFill>
                <a:schemeClr val="tx1">
                  <a:lumMod val="75000"/>
                  <a:lumOff val="25000"/>
                </a:schemeClr>
              </a:solidFill>
              <a:latin typeface="Calibri" panose="020F0502020204030204" pitchFamily="34" charset="0"/>
            </a:endParaRPr>
          </a:p>
          <a:p>
            <a:pPr marL="342900" indent="-342900" algn="l">
              <a:buFont typeface="Arial" panose="020B0604020202020204" pitchFamily="34" charset="0"/>
              <a:buAutoNum type="arabicPeriod"/>
            </a:pPr>
            <a:r>
              <a:rPr lang="en-IE" sz="2250" b="1" dirty="0" err="1" smtClean="0">
                <a:solidFill>
                  <a:srgbClr val="92D050"/>
                </a:solidFill>
                <a:latin typeface="Calibri" panose="020F0502020204030204" pitchFamily="34" charset="0"/>
              </a:rPr>
              <a:t>Diğer</a:t>
            </a:r>
            <a:r>
              <a:rPr lang="en-IE" sz="2250" b="1" dirty="0" smtClean="0">
                <a:solidFill>
                  <a:srgbClr val="92D050"/>
                </a:solidFill>
                <a:latin typeface="Calibri" panose="020F0502020204030204" pitchFamily="34" charset="0"/>
              </a:rPr>
              <a:t> </a:t>
            </a:r>
            <a:r>
              <a:rPr lang="en-IE" sz="2250" b="1" dirty="0" err="1">
                <a:solidFill>
                  <a:srgbClr val="92D050"/>
                </a:solidFill>
                <a:latin typeface="Calibri" panose="020F0502020204030204" pitchFamily="34" charset="0"/>
              </a:rPr>
              <a:t>ilham</a:t>
            </a:r>
            <a:r>
              <a:rPr lang="en-IE" sz="2250" b="1" dirty="0">
                <a:solidFill>
                  <a:srgbClr val="92D050"/>
                </a:solidFill>
                <a:latin typeface="Calibri" panose="020F0502020204030204" pitchFamily="34" charset="0"/>
              </a:rPr>
              <a:t> </a:t>
            </a:r>
            <a:r>
              <a:rPr lang="en-IE" sz="2250" b="1" dirty="0" err="1">
                <a:solidFill>
                  <a:srgbClr val="92D050"/>
                </a:solidFill>
                <a:latin typeface="Calibri" panose="020F0502020204030204" pitchFamily="34" charset="0"/>
              </a:rPr>
              <a:t>verici</a:t>
            </a:r>
            <a:r>
              <a:rPr lang="en-IE" sz="2250" b="1" dirty="0">
                <a:solidFill>
                  <a:srgbClr val="92D050"/>
                </a:solidFill>
                <a:latin typeface="Calibri" panose="020F0502020204030204" pitchFamily="34" charset="0"/>
              </a:rPr>
              <a:t> </a:t>
            </a:r>
            <a:r>
              <a:rPr lang="en-IE" sz="2250" b="1" dirty="0" err="1">
                <a:solidFill>
                  <a:srgbClr val="92D050"/>
                </a:solidFill>
                <a:latin typeface="Calibri" panose="020F0502020204030204" pitchFamily="34" charset="0"/>
              </a:rPr>
              <a:t>gençlerin</a:t>
            </a:r>
            <a:r>
              <a:rPr lang="en-IE" sz="2250" b="1" dirty="0">
                <a:solidFill>
                  <a:srgbClr val="92D050"/>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İnkübatörlerin</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Hızlandırıcıların</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desteğiyle</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oyun</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değiştiren</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girişimlerini</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nasıl</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inşa</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ettiklerini</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öğrenirken</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ilham</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alın</a:t>
            </a:r>
            <a:r>
              <a:rPr lang="en-IE" sz="2250" dirty="0">
                <a:solidFill>
                  <a:schemeClr val="tx1">
                    <a:lumMod val="75000"/>
                    <a:lumOff val="25000"/>
                  </a:schemeClr>
                </a:solidFill>
                <a:latin typeface="Calibri" panose="020F0502020204030204" pitchFamily="34" charset="0"/>
              </a:rPr>
              <a:t>…</a:t>
            </a:r>
          </a:p>
          <a:p>
            <a:pPr marL="457200" indent="-457200" algn="l">
              <a:buFont typeface="+mj-lt"/>
              <a:buAutoNum type="arabicPeriod"/>
            </a:pPr>
            <a:r>
              <a:rPr lang="en-IE" sz="2250" b="1" dirty="0" err="1">
                <a:solidFill>
                  <a:srgbClr val="F89D2A"/>
                </a:solidFill>
                <a:latin typeface="Calibri" panose="020F0502020204030204" pitchFamily="34" charset="0"/>
              </a:rPr>
              <a:t>İşbirliği</a:t>
            </a:r>
            <a:r>
              <a:rPr lang="en-IE" sz="2250" b="1" dirty="0">
                <a:solidFill>
                  <a:srgbClr val="F89D2A"/>
                </a:solidFill>
                <a:latin typeface="Calibri" panose="020F0502020204030204" pitchFamily="34" charset="0"/>
              </a:rPr>
              <a:t> </a:t>
            </a:r>
            <a:r>
              <a:rPr lang="en-IE" sz="2250" b="1" dirty="0" err="1">
                <a:solidFill>
                  <a:srgbClr val="F89D2A"/>
                </a:solidFill>
                <a:latin typeface="Calibri" panose="020F0502020204030204" pitchFamily="34" charset="0"/>
              </a:rPr>
              <a:t>ağlarından</a:t>
            </a:r>
            <a:r>
              <a:rPr lang="en-IE" sz="2250" b="1" dirty="0">
                <a:solidFill>
                  <a:srgbClr val="F89D2A"/>
                </a:solidFill>
                <a:latin typeface="Calibri" panose="020F0502020204030204" pitchFamily="34" charset="0"/>
              </a:rPr>
              <a:t> </a:t>
            </a:r>
            <a:r>
              <a:rPr lang="en-IE" sz="2250" b="1" dirty="0" err="1">
                <a:solidFill>
                  <a:srgbClr val="F89D2A"/>
                </a:solidFill>
                <a:latin typeface="Calibri" panose="020F0502020204030204" pitchFamily="34" charset="0"/>
              </a:rPr>
              <a:t>ve</a:t>
            </a:r>
            <a:r>
              <a:rPr lang="en-IE" sz="2250" b="1" dirty="0">
                <a:solidFill>
                  <a:srgbClr val="F89D2A"/>
                </a:solidFill>
                <a:latin typeface="Calibri" panose="020F0502020204030204" pitchFamily="34" charset="0"/>
              </a:rPr>
              <a:t> </a:t>
            </a:r>
            <a:r>
              <a:rPr lang="en-IE" sz="2250" b="1" dirty="0" err="1">
                <a:solidFill>
                  <a:srgbClr val="F89D2A"/>
                </a:solidFill>
                <a:latin typeface="Calibri" panose="020F0502020204030204" pitchFamily="34" charset="0"/>
              </a:rPr>
              <a:t>potansiyel</a:t>
            </a:r>
            <a:r>
              <a:rPr lang="en-IE" sz="2250" b="1" dirty="0">
                <a:solidFill>
                  <a:srgbClr val="F89D2A"/>
                </a:solidFill>
                <a:latin typeface="Calibri" panose="020F0502020204030204" pitchFamily="34" charset="0"/>
              </a:rPr>
              <a:t> </a:t>
            </a:r>
            <a:r>
              <a:rPr lang="en-IE" sz="2250" b="1" dirty="0" err="1">
                <a:solidFill>
                  <a:srgbClr val="F89D2A"/>
                </a:solidFill>
                <a:latin typeface="Calibri" panose="020F0502020204030204" pitchFamily="34" charset="0"/>
              </a:rPr>
              <a:t>olarak</a:t>
            </a:r>
            <a:r>
              <a:rPr lang="en-IE" sz="2250" b="1" dirty="0">
                <a:solidFill>
                  <a:srgbClr val="F89D2A"/>
                </a:solidFill>
                <a:latin typeface="Calibri" panose="020F0502020204030204" pitchFamily="34" charset="0"/>
              </a:rPr>
              <a:t> </a:t>
            </a:r>
            <a:r>
              <a:rPr lang="en-IE" sz="2250" b="1" dirty="0" err="1">
                <a:solidFill>
                  <a:srgbClr val="F89D2A"/>
                </a:solidFill>
                <a:latin typeface="Calibri" panose="020F0502020204030204" pitchFamily="34" charset="0"/>
              </a:rPr>
              <a:t>sınıf</a:t>
            </a:r>
            <a:r>
              <a:rPr lang="en-IE" sz="2250" b="1" dirty="0">
                <a:solidFill>
                  <a:srgbClr val="F89D2A"/>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arkadaşlarınızdan</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tavsiye</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düşünce</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ve</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geri</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bildirim</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alarak</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fikrinizi</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nasıl</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geliştireceğinizi</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öğrenin</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Çılgın</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ve</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potansiyel</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olarak</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dünyayı</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değiştiren</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fikrinizi</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nasıl</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hayata</a:t>
            </a:r>
            <a:r>
              <a:rPr lang="en-IE" sz="2250" dirty="0">
                <a:solidFill>
                  <a:schemeClr val="tx1">
                    <a:lumMod val="75000"/>
                    <a:lumOff val="25000"/>
                  </a:schemeClr>
                </a:solidFill>
                <a:latin typeface="Calibri" panose="020F0502020204030204" pitchFamily="34" charset="0"/>
              </a:rPr>
              <a:t> </a:t>
            </a:r>
            <a:r>
              <a:rPr lang="en-IE" sz="2250" dirty="0" err="1">
                <a:solidFill>
                  <a:schemeClr val="tx1">
                    <a:lumMod val="75000"/>
                    <a:lumOff val="25000"/>
                  </a:schemeClr>
                </a:solidFill>
                <a:latin typeface="Calibri" panose="020F0502020204030204" pitchFamily="34" charset="0"/>
              </a:rPr>
              <a:t>geçirebilirsiniz</a:t>
            </a:r>
            <a:r>
              <a:rPr lang="en-IE" sz="2250" dirty="0">
                <a:solidFill>
                  <a:schemeClr val="tx1">
                    <a:lumMod val="75000"/>
                    <a:lumOff val="25000"/>
                  </a:schemeClr>
                </a:solidFill>
                <a:latin typeface="Calibri" panose="020F0502020204030204" pitchFamily="34" charset="0"/>
              </a:rPr>
              <a:t>!</a:t>
            </a:r>
          </a:p>
        </p:txBody>
      </p:sp>
      <p:sp>
        <p:nvSpPr>
          <p:cNvPr id="8" name="Text Placeholder 7">
            <a:extLst>
              <a:ext uri="{FF2B5EF4-FFF2-40B4-BE49-F238E27FC236}">
                <a16:creationId xmlns:a16="http://schemas.microsoft.com/office/drawing/2014/main" xmlns="" id="{656ECF7F-3D5D-3D47-AB78-779318DBABA9}"/>
              </a:ext>
            </a:extLst>
          </p:cNvPr>
          <p:cNvSpPr>
            <a:spLocks noGrp="1"/>
          </p:cNvSpPr>
          <p:nvPr>
            <p:ph type="body" sz="quarter" idx="4294967295"/>
          </p:nvPr>
        </p:nvSpPr>
        <p:spPr>
          <a:xfrm>
            <a:off x="4888838" y="0"/>
            <a:ext cx="7303162" cy="1269811"/>
          </a:xfrm>
          <a:solidFill>
            <a:srgbClr val="56BE92"/>
          </a:solidFill>
        </p:spPr>
        <p:txBody>
          <a:bodyPr anchor="ctr">
            <a:noAutofit/>
          </a:bodyPr>
          <a:lstStyle/>
          <a:p>
            <a:pPr marL="0" indent="0" algn="ctr">
              <a:buNone/>
            </a:pPr>
            <a:r>
              <a:rPr lang="en-US" sz="3200" b="1" dirty="0" err="1">
                <a:solidFill>
                  <a:schemeClr val="bg1"/>
                </a:solidFill>
              </a:rPr>
              <a:t>Modül</a:t>
            </a:r>
            <a:r>
              <a:rPr lang="en-US" sz="3200" b="1" dirty="0">
                <a:solidFill>
                  <a:schemeClr val="bg1"/>
                </a:solidFill>
              </a:rPr>
              <a:t> 4 </a:t>
            </a:r>
            <a:r>
              <a:rPr lang="en-US" sz="3200" b="1" dirty="0" err="1">
                <a:solidFill>
                  <a:schemeClr val="bg1"/>
                </a:solidFill>
              </a:rPr>
              <a:t>Öğrenme</a:t>
            </a:r>
            <a:r>
              <a:rPr lang="en-US" sz="3200" b="1" dirty="0">
                <a:solidFill>
                  <a:schemeClr val="bg1"/>
                </a:solidFill>
              </a:rPr>
              <a:t> </a:t>
            </a:r>
            <a:r>
              <a:rPr lang="en-US" sz="3200" b="1" dirty="0" err="1">
                <a:solidFill>
                  <a:schemeClr val="bg1"/>
                </a:solidFill>
              </a:rPr>
              <a:t>Hedefleri</a:t>
            </a:r>
            <a:endParaRPr lang="en-US" sz="3200" b="1" dirty="0">
              <a:solidFill>
                <a:schemeClr val="bg1"/>
              </a:solidFill>
            </a:endParaRPr>
          </a:p>
        </p:txBody>
      </p:sp>
      <p:pic>
        <p:nvPicPr>
          <p:cNvPr id="5" name="Picture Placeholder 4" descr="A picture containing text, person&#10;&#10;Description automatically generated">
            <a:extLst>
              <a:ext uri="{FF2B5EF4-FFF2-40B4-BE49-F238E27FC236}">
                <a16:creationId xmlns:a16="http://schemas.microsoft.com/office/drawing/2014/main" xmlns="" id="{E4E06027-AC1C-41E5-B6E4-A7B4C144F375}"/>
              </a:ext>
            </a:extLst>
          </p:cNvPr>
          <p:cNvPicPr>
            <a:picLocks noGrp="1" noChangeAspect="1"/>
          </p:cNvPicPr>
          <p:nvPr>
            <p:ph type="pic" sz="quarter" idx="10"/>
          </p:nvPr>
        </p:nvPicPr>
        <p:blipFill>
          <a:blip r:embed="rId2"/>
          <a:srcRect t="810" b="810"/>
          <a:stretch>
            <a:fillRect/>
          </a:stretch>
        </p:blipFill>
        <p:spPr>
          <a:xfrm>
            <a:off x="980101" y="697700"/>
            <a:ext cx="3791041" cy="5594460"/>
          </a:xfrm>
        </p:spPr>
      </p:pic>
    </p:spTree>
    <p:extLst>
      <p:ext uri="{BB962C8B-B14F-4D97-AF65-F5344CB8AC3E}">
        <p14:creationId xmlns:p14="http://schemas.microsoft.com/office/powerpoint/2010/main" val="1730190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4B55284B-38EE-4990-A93F-7A28DE48E01F}"/>
              </a:ext>
            </a:extLst>
          </p:cNvPr>
          <p:cNvSpPr>
            <a:spLocks noGrp="1"/>
          </p:cNvSpPr>
          <p:nvPr>
            <p:ph type="body" sz="quarter" idx="14"/>
          </p:nvPr>
        </p:nvSpPr>
        <p:spPr>
          <a:xfrm>
            <a:off x="321680" y="3255941"/>
            <a:ext cx="5569669" cy="3425516"/>
          </a:xfrm>
          <a:solidFill>
            <a:schemeClr val="bg1"/>
          </a:solidFill>
        </p:spPr>
        <p:txBody>
          <a:bodyPr/>
          <a:lstStyle/>
          <a:p>
            <a:r>
              <a:rPr lang="en-IE" b="1" dirty="0">
                <a:solidFill>
                  <a:srgbClr val="ED2A59"/>
                </a:solidFill>
              </a:rPr>
              <a:t>Stripe </a:t>
            </a:r>
            <a:r>
              <a:rPr lang="en-IE" b="1" dirty="0" err="1">
                <a:solidFill>
                  <a:srgbClr val="ED2A59"/>
                </a:solidFill>
              </a:rPr>
              <a:t>CEO'su</a:t>
            </a:r>
            <a:r>
              <a:rPr lang="en-IE" b="1" dirty="0">
                <a:solidFill>
                  <a:srgbClr val="ED2A59"/>
                </a:solidFill>
              </a:rPr>
              <a:t> </a:t>
            </a:r>
            <a:r>
              <a:rPr lang="en-IE" b="1" dirty="0" err="1">
                <a:solidFill>
                  <a:srgbClr val="ED2A59"/>
                </a:solidFill>
              </a:rPr>
              <a:t>ve</a:t>
            </a:r>
            <a:r>
              <a:rPr lang="en-IE" b="1" dirty="0">
                <a:solidFill>
                  <a:srgbClr val="ED2A59"/>
                </a:solidFill>
              </a:rPr>
              <a:t> </a:t>
            </a:r>
            <a:r>
              <a:rPr lang="en-IE" b="1" dirty="0" err="1">
                <a:solidFill>
                  <a:srgbClr val="ED2A59"/>
                </a:solidFill>
              </a:rPr>
              <a:t>kurucu</a:t>
            </a:r>
            <a:r>
              <a:rPr lang="en-IE" b="1" dirty="0">
                <a:solidFill>
                  <a:srgbClr val="ED2A59"/>
                </a:solidFill>
              </a:rPr>
              <a:t> </a:t>
            </a:r>
            <a:r>
              <a:rPr lang="en-IE" b="1" dirty="0" err="1">
                <a:solidFill>
                  <a:srgbClr val="ED2A59"/>
                </a:solidFill>
              </a:rPr>
              <a:t>ortağı</a:t>
            </a:r>
            <a:r>
              <a:rPr lang="en-IE" b="1" dirty="0">
                <a:solidFill>
                  <a:srgbClr val="ED2A59"/>
                </a:solidFill>
              </a:rPr>
              <a:t> Patrick </a:t>
            </a:r>
            <a:r>
              <a:rPr lang="en-IE" b="1" dirty="0" err="1">
                <a:solidFill>
                  <a:srgbClr val="ED2A59"/>
                </a:solidFill>
              </a:rPr>
              <a:t>Collison</a:t>
            </a:r>
            <a:r>
              <a:rPr lang="en-IE" b="1" dirty="0">
                <a:solidFill>
                  <a:srgbClr val="ED2A59"/>
                </a:solidFill>
              </a:rPr>
              <a:t>, "Stripe, </a:t>
            </a:r>
            <a:r>
              <a:rPr lang="en-IE" b="1" dirty="0" err="1">
                <a:solidFill>
                  <a:srgbClr val="ED2A59"/>
                </a:solidFill>
              </a:rPr>
              <a:t>geliştiricilere</a:t>
            </a:r>
            <a:r>
              <a:rPr lang="en-IE" b="1" dirty="0">
                <a:solidFill>
                  <a:srgbClr val="ED2A59"/>
                </a:solidFill>
              </a:rPr>
              <a:t> en </a:t>
            </a:r>
            <a:r>
              <a:rPr lang="en-IE" b="1" dirty="0" err="1">
                <a:solidFill>
                  <a:srgbClr val="ED2A59"/>
                </a:solidFill>
              </a:rPr>
              <a:t>güvenli</a:t>
            </a:r>
            <a:r>
              <a:rPr lang="en-IE" b="1" dirty="0">
                <a:solidFill>
                  <a:srgbClr val="ED2A59"/>
                </a:solidFill>
              </a:rPr>
              <a:t> </a:t>
            </a:r>
            <a:r>
              <a:rPr lang="en-IE" b="1" dirty="0" err="1">
                <a:solidFill>
                  <a:srgbClr val="ED2A59"/>
                </a:solidFill>
              </a:rPr>
              <a:t>ve</a:t>
            </a:r>
            <a:r>
              <a:rPr lang="en-IE" b="1" dirty="0">
                <a:solidFill>
                  <a:srgbClr val="ED2A59"/>
                </a:solidFill>
              </a:rPr>
              <a:t> </a:t>
            </a:r>
            <a:r>
              <a:rPr lang="en-IE" b="1" dirty="0" err="1">
                <a:solidFill>
                  <a:srgbClr val="ED2A59"/>
                </a:solidFill>
              </a:rPr>
              <a:t>özgün</a:t>
            </a:r>
            <a:r>
              <a:rPr lang="en-IE" b="1" dirty="0">
                <a:solidFill>
                  <a:srgbClr val="ED2A59"/>
                </a:solidFill>
              </a:rPr>
              <a:t> satın alma </a:t>
            </a:r>
            <a:r>
              <a:rPr lang="en-IE" b="1" dirty="0" err="1">
                <a:solidFill>
                  <a:srgbClr val="ED2A59"/>
                </a:solidFill>
              </a:rPr>
              <a:t>deneyimlerini</a:t>
            </a:r>
            <a:r>
              <a:rPr lang="en-IE" b="1" dirty="0">
                <a:solidFill>
                  <a:srgbClr val="ED2A59"/>
                </a:solidFill>
              </a:rPr>
              <a:t> </a:t>
            </a:r>
            <a:r>
              <a:rPr lang="en-IE" b="1" dirty="0" err="1">
                <a:solidFill>
                  <a:srgbClr val="ED2A59"/>
                </a:solidFill>
              </a:rPr>
              <a:t>yaratmak</a:t>
            </a:r>
            <a:r>
              <a:rPr lang="en-IE" b="1" dirty="0">
                <a:solidFill>
                  <a:srgbClr val="ED2A59"/>
                </a:solidFill>
              </a:rPr>
              <a:t> </a:t>
            </a:r>
            <a:r>
              <a:rPr lang="en-IE" b="1" dirty="0" err="1">
                <a:solidFill>
                  <a:srgbClr val="ED2A59"/>
                </a:solidFill>
              </a:rPr>
              <a:t>için</a:t>
            </a:r>
            <a:r>
              <a:rPr lang="en-IE" b="1" dirty="0">
                <a:solidFill>
                  <a:srgbClr val="ED2A59"/>
                </a:solidFill>
              </a:rPr>
              <a:t> </a:t>
            </a:r>
            <a:r>
              <a:rPr lang="en-IE" b="1" dirty="0" err="1">
                <a:solidFill>
                  <a:srgbClr val="ED2A59"/>
                </a:solidFill>
              </a:rPr>
              <a:t>ihtiyaç</a:t>
            </a:r>
            <a:r>
              <a:rPr lang="en-IE" b="1" dirty="0">
                <a:solidFill>
                  <a:srgbClr val="ED2A59"/>
                </a:solidFill>
              </a:rPr>
              <a:t> </a:t>
            </a:r>
            <a:r>
              <a:rPr lang="en-IE" b="1" dirty="0" err="1">
                <a:solidFill>
                  <a:srgbClr val="ED2A59"/>
                </a:solidFill>
              </a:rPr>
              <a:t>duydukları</a:t>
            </a:r>
            <a:r>
              <a:rPr lang="en-IE" b="1" dirty="0">
                <a:solidFill>
                  <a:srgbClr val="ED2A59"/>
                </a:solidFill>
              </a:rPr>
              <a:t> </a:t>
            </a:r>
            <a:r>
              <a:rPr lang="en-IE" b="1" dirty="0" err="1">
                <a:solidFill>
                  <a:srgbClr val="ED2A59"/>
                </a:solidFill>
              </a:rPr>
              <a:t>araçları</a:t>
            </a:r>
            <a:r>
              <a:rPr lang="en-IE" b="1" dirty="0">
                <a:solidFill>
                  <a:srgbClr val="ED2A59"/>
                </a:solidFill>
              </a:rPr>
              <a:t> </a:t>
            </a:r>
            <a:r>
              <a:rPr lang="en-IE" b="1" dirty="0" err="1">
                <a:solidFill>
                  <a:srgbClr val="ED2A59"/>
                </a:solidFill>
              </a:rPr>
              <a:t>sağlamayı</a:t>
            </a:r>
            <a:r>
              <a:rPr lang="en-IE" b="1" dirty="0">
                <a:solidFill>
                  <a:srgbClr val="ED2A59"/>
                </a:solidFill>
              </a:rPr>
              <a:t> </a:t>
            </a:r>
            <a:r>
              <a:rPr lang="en-IE" b="1" dirty="0" err="1">
                <a:solidFill>
                  <a:srgbClr val="ED2A59"/>
                </a:solidFill>
              </a:rPr>
              <a:t>hedefliyor</a:t>
            </a:r>
            <a:r>
              <a:rPr lang="en-IE" b="1" dirty="0">
                <a:solidFill>
                  <a:srgbClr val="ED2A59"/>
                </a:solidFill>
              </a:rPr>
              <a:t>" </a:t>
            </a:r>
            <a:r>
              <a:rPr lang="en-IE" b="1" dirty="0" err="1">
                <a:solidFill>
                  <a:srgbClr val="ED2A59"/>
                </a:solidFill>
              </a:rPr>
              <a:t>dedi</a:t>
            </a:r>
            <a:r>
              <a:rPr lang="en-IE" b="1" dirty="0">
                <a:solidFill>
                  <a:srgbClr val="ED2A59"/>
                </a:solidFill>
              </a:rPr>
              <a:t>. “Visa </a:t>
            </a:r>
            <a:r>
              <a:rPr lang="en-IE" b="1" dirty="0" err="1">
                <a:solidFill>
                  <a:srgbClr val="ED2A59"/>
                </a:solidFill>
              </a:rPr>
              <a:t>ile</a:t>
            </a:r>
            <a:r>
              <a:rPr lang="en-IE" b="1" dirty="0">
                <a:solidFill>
                  <a:srgbClr val="ED2A59"/>
                </a:solidFill>
              </a:rPr>
              <a:t> </a:t>
            </a:r>
            <a:r>
              <a:rPr lang="en-IE" b="1" dirty="0" err="1">
                <a:solidFill>
                  <a:srgbClr val="ED2A59"/>
                </a:solidFill>
              </a:rPr>
              <a:t>ortaklığımız</a:t>
            </a:r>
            <a:r>
              <a:rPr lang="en-IE" b="1" dirty="0">
                <a:solidFill>
                  <a:srgbClr val="ED2A59"/>
                </a:solidFill>
              </a:rPr>
              <a:t>, </a:t>
            </a:r>
            <a:r>
              <a:rPr lang="en-IE" b="1" dirty="0" err="1">
                <a:solidFill>
                  <a:srgbClr val="ED2A59"/>
                </a:solidFill>
              </a:rPr>
              <a:t>dünya</a:t>
            </a:r>
            <a:r>
              <a:rPr lang="en-IE" b="1" dirty="0">
                <a:solidFill>
                  <a:srgbClr val="ED2A59"/>
                </a:solidFill>
              </a:rPr>
              <a:t> </a:t>
            </a:r>
            <a:r>
              <a:rPr lang="en-IE" b="1" dirty="0" err="1">
                <a:solidFill>
                  <a:srgbClr val="ED2A59"/>
                </a:solidFill>
              </a:rPr>
              <a:t>çapındaki</a:t>
            </a:r>
            <a:r>
              <a:rPr lang="en-IE" b="1" dirty="0">
                <a:solidFill>
                  <a:srgbClr val="ED2A59"/>
                </a:solidFill>
              </a:rPr>
              <a:t> </a:t>
            </a:r>
            <a:r>
              <a:rPr lang="en-IE" b="1" dirty="0" err="1">
                <a:solidFill>
                  <a:srgbClr val="ED2A59"/>
                </a:solidFill>
              </a:rPr>
              <a:t>pazarlara</a:t>
            </a:r>
            <a:r>
              <a:rPr lang="en-IE" b="1" dirty="0">
                <a:solidFill>
                  <a:srgbClr val="ED2A59"/>
                </a:solidFill>
              </a:rPr>
              <a:t> </a:t>
            </a:r>
            <a:r>
              <a:rPr lang="en-IE" b="1" dirty="0" err="1">
                <a:solidFill>
                  <a:srgbClr val="ED2A59"/>
                </a:solidFill>
              </a:rPr>
              <a:t>açılma</a:t>
            </a:r>
            <a:r>
              <a:rPr lang="en-IE" b="1" dirty="0">
                <a:solidFill>
                  <a:srgbClr val="ED2A59"/>
                </a:solidFill>
              </a:rPr>
              <a:t> </a:t>
            </a:r>
            <a:r>
              <a:rPr lang="en-IE" b="1" dirty="0" err="1">
                <a:solidFill>
                  <a:srgbClr val="ED2A59"/>
                </a:solidFill>
              </a:rPr>
              <a:t>yeteneğimizi</a:t>
            </a:r>
            <a:r>
              <a:rPr lang="en-IE" b="1" dirty="0">
                <a:solidFill>
                  <a:srgbClr val="ED2A59"/>
                </a:solidFill>
              </a:rPr>
              <a:t> </a:t>
            </a:r>
            <a:r>
              <a:rPr lang="en-IE" b="1" dirty="0" err="1">
                <a:solidFill>
                  <a:srgbClr val="ED2A59"/>
                </a:solidFill>
              </a:rPr>
              <a:t>hızlandıracak</a:t>
            </a:r>
            <a:r>
              <a:rPr lang="en-IE" b="1" dirty="0">
                <a:solidFill>
                  <a:srgbClr val="ED2A59"/>
                </a:solidFill>
              </a:rPr>
              <a:t> </a:t>
            </a:r>
            <a:r>
              <a:rPr lang="en-IE" b="1" dirty="0" err="1">
                <a:solidFill>
                  <a:srgbClr val="ED2A59"/>
                </a:solidFill>
              </a:rPr>
              <a:t>ve</a:t>
            </a:r>
            <a:r>
              <a:rPr lang="en-IE" b="1" dirty="0">
                <a:solidFill>
                  <a:srgbClr val="ED2A59"/>
                </a:solidFill>
              </a:rPr>
              <a:t> </a:t>
            </a:r>
            <a:r>
              <a:rPr lang="en-IE" b="1" dirty="0" err="1">
                <a:solidFill>
                  <a:srgbClr val="ED2A59"/>
                </a:solidFill>
              </a:rPr>
              <a:t>geliştiricilere</a:t>
            </a:r>
            <a:r>
              <a:rPr lang="en-IE" b="1" dirty="0">
                <a:solidFill>
                  <a:srgbClr val="ED2A59"/>
                </a:solidFill>
              </a:rPr>
              <a:t> </a:t>
            </a:r>
            <a:r>
              <a:rPr lang="en-IE" b="1" dirty="0" err="1">
                <a:solidFill>
                  <a:srgbClr val="ED2A59"/>
                </a:solidFill>
              </a:rPr>
              <a:t>uçtan</a:t>
            </a:r>
            <a:r>
              <a:rPr lang="en-IE" b="1" dirty="0">
                <a:solidFill>
                  <a:srgbClr val="ED2A59"/>
                </a:solidFill>
              </a:rPr>
              <a:t> </a:t>
            </a:r>
            <a:r>
              <a:rPr lang="en-IE" b="1" dirty="0" err="1">
                <a:solidFill>
                  <a:srgbClr val="ED2A59"/>
                </a:solidFill>
              </a:rPr>
              <a:t>uca</a:t>
            </a:r>
            <a:r>
              <a:rPr lang="en-IE" b="1" dirty="0">
                <a:solidFill>
                  <a:srgbClr val="ED2A59"/>
                </a:solidFill>
              </a:rPr>
              <a:t> </a:t>
            </a:r>
            <a:r>
              <a:rPr lang="en-IE" b="1" dirty="0" err="1">
                <a:solidFill>
                  <a:srgbClr val="ED2A59"/>
                </a:solidFill>
              </a:rPr>
              <a:t>deneyim</a:t>
            </a:r>
            <a:r>
              <a:rPr lang="en-IE" b="1" dirty="0">
                <a:solidFill>
                  <a:srgbClr val="ED2A59"/>
                </a:solidFill>
              </a:rPr>
              <a:t> </a:t>
            </a:r>
            <a:r>
              <a:rPr lang="en-IE" b="1" dirty="0" err="1">
                <a:solidFill>
                  <a:srgbClr val="ED2A59"/>
                </a:solidFill>
              </a:rPr>
              <a:t>üzerinde</a:t>
            </a:r>
            <a:r>
              <a:rPr lang="en-IE" b="1" dirty="0">
                <a:solidFill>
                  <a:srgbClr val="ED2A59"/>
                </a:solidFill>
              </a:rPr>
              <a:t> </a:t>
            </a:r>
            <a:r>
              <a:rPr lang="en-IE" b="1" dirty="0" err="1">
                <a:solidFill>
                  <a:srgbClr val="ED2A59"/>
                </a:solidFill>
              </a:rPr>
              <a:t>daha</a:t>
            </a:r>
            <a:r>
              <a:rPr lang="en-IE" b="1" dirty="0">
                <a:solidFill>
                  <a:srgbClr val="ED2A59"/>
                </a:solidFill>
              </a:rPr>
              <a:t> </a:t>
            </a:r>
            <a:r>
              <a:rPr lang="en-IE" b="1" dirty="0" err="1">
                <a:solidFill>
                  <a:srgbClr val="ED2A59"/>
                </a:solidFill>
              </a:rPr>
              <a:t>fazla</a:t>
            </a:r>
            <a:r>
              <a:rPr lang="en-IE" b="1" dirty="0">
                <a:solidFill>
                  <a:srgbClr val="ED2A59"/>
                </a:solidFill>
              </a:rPr>
              <a:t> </a:t>
            </a:r>
            <a:r>
              <a:rPr lang="en-IE" b="1" dirty="0" err="1">
                <a:solidFill>
                  <a:srgbClr val="ED2A59"/>
                </a:solidFill>
              </a:rPr>
              <a:t>kontrol</a:t>
            </a:r>
            <a:r>
              <a:rPr lang="en-IE" b="1" dirty="0">
                <a:solidFill>
                  <a:srgbClr val="ED2A59"/>
                </a:solidFill>
              </a:rPr>
              <a:t> </a:t>
            </a:r>
            <a:r>
              <a:rPr lang="en-IE" b="1" dirty="0" err="1">
                <a:solidFill>
                  <a:srgbClr val="ED2A59"/>
                </a:solidFill>
              </a:rPr>
              <a:t>sağlayacaktır</a:t>
            </a:r>
            <a:r>
              <a:rPr lang="en-IE" b="1" dirty="0">
                <a:solidFill>
                  <a:srgbClr val="ED2A59"/>
                </a:solidFill>
              </a:rPr>
              <a:t>. </a:t>
            </a:r>
            <a:r>
              <a:rPr lang="en-IE" b="1" dirty="0" err="1">
                <a:solidFill>
                  <a:srgbClr val="ED2A59"/>
                </a:solidFill>
              </a:rPr>
              <a:t>Potansiyel</a:t>
            </a:r>
            <a:r>
              <a:rPr lang="en-IE" b="1" dirty="0">
                <a:solidFill>
                  <a:srgbClr val="ED2A59"/>
                </a:solidFill>
              </a:rPr>
              <a:t> </a:t>
            </a:r>
            <a:r>
              <a:rPr lang="en-IE" b="1" dirty="0" err="1">
                <a:solidFill>
                  <a:srgbClr val="ED2A59"/>
                </a:solidFill>
              </a:rPr>
              <a:t>konusunda</a:t>
            </a:r>
            <a:r>
              <a:rPr lang="en-IE" b="1" dirty="0">
                <a:solidFill>
                  <a:srgbClr val="ED2A59"/>
                </a:solidFill>
              </a:rPr>
              <a:t> </a:t>
            </a:r>
            <a:r>
              <a:rPr lang="en-IE" b="1" dirty="0" err="1">
                <a:solidFill>
                  <a:srgbClr val="ED2A59"/>
                </a:solidFill>
              </a:rPr>
              <a:t>çok</a:t>
            </a:r>
            <a:r>
              <a:rPr lang="en-IE" b="1" dirty="0">
                <a:solidFill>
                  <a:srgbClr val="ED2A59"/>
                </a:solidFill>
              </a:rPr>
              <a:t> </a:t>
            </a:r>
            <a:r>
              <a:rPr lang="en-IE" b="1" dirty="0" err="1">
                <a:solidFill>
                  <a:srgbClr val="ED2A59"/>
                </a:solidFill>
              </a:rPr>
              <a:t>heyecanlıyız</a:t>
            </a:r>
            <a:r>
              <a:rPr lang="en-IE" b="1" dirty="0">
                <a:solidFill>
                  <a:srgbClr val="ED2A59"/>
                </a:solidFill>
              </a:rPr>
              <a:t>'.</a:t>
            </a:r>
            <a:endParaRPr lang="en-IE" b="1" dirty="0">
              <a:solidFill>
                <a:srgbClr val="ED2A59"/>
              </a:solidFill>
            </a:endParaRPr>
          </a:p>
        </p:txBody>
      </p:sp>
      <p:sp>
        <p:nvSpPr>
          <p:cNvPr id="8" name="Text Placeholder 7">
            <a:extLst>
              <a:ext uri="{FF2B5EF4-FFF2-40B4-BE49-F238E27FC236}">
                <a16:creationId xmlns:a16="http://schemas.microsoft.com/office/drawing/2014/main" xmlns="" id="{69F984A0-7669-4A3A-8E29-B13F325CC67F}"/>
              </a:ext>
            </a:extLst>
          </p:cNvPr>
          <p:cNvSpPr>
            <a:spLocks noGrp="1"/>
          </p:cNvSpPr>
          <p:nvPr>
            <p:ph type="body" sz="quarter" idx="16"/>
          </p:nvPr>
        </p:nvSpPr>
        <p:spPr>
          <a:xfrm>
            <a:off x="9974174" y="4378850"/>
            <a:ext cx="785328" cy="1056986"/>
          </a:xfrm>
        </p:spPr>
        <p:txBody>
          <a:bodyPr>
            <a:normAutofit fontScale="85000" lnSpcReduction="20000"/>
          </a:bodyPr>
          <a:lstStyle/>
          <a:p>
            <a:endParaRPr lang="en-IE"/>
          </a:p>
        </p:txBody>
      </p:sp>
      <p:sp>
        <p:nvSpPr>
          <p:cNvPr id="9" name="Text Placeholder 8">
            <a:extLst>
              <a:ext uri="{FF2B5EF4-FFF2-40B4-BE49-F238E27FC236}">
                <a16:creationId xmlns:a16="http://schemas.microsoft.com/office/drawing/2014/main" xmlns="" id="{5D3CF999-40F1-4406-8B7A-07403C340944}"/>
              </a:ext>
            </a:extLst>
          </p:cNvPr>
          <p:cNvSpPr>
            <a:spLocks noGrp="1"/>
          </p:cNvSpPr>
          <p:nvPr>
            <p:ph type="body" sz="quarter" idx="17"/>
          </p:nvPr>
        </p:nvSpPr>
        <p:spPr>
          <a:xfrm>
            <a:off x="6096000" y="1236202"/>
            <a:ext cx="2613204" cy="1221666"/>
          </a:xfrm>
        </p:spPr>
        <p:txBody>
          <a:bodyPr>
            <a:normAutofit fontScale="92500" lnSpcReduction="10000"/>
          </a:bodyPr>
          <a:lstStyle/>
          <a:p>
            <a:endParaRPr lang="en-IE"/>
          </a:p>
        </p:txBody>
      </p:sp>
      <p:sp>
        <p:nvSpPr>
          <p:cNvPr id="11" name="Text Placeholder 6">
            <a:extLst>
              <a:ext uri="{FF2B5EF4-FFF2-40B4-BE49-F238E27FC236}">
                <a16:creationId xmlns:a16="http://schemas.microsoft.com/office/drawing/2014/main" xmlns="" id="{03D314B6-AEC1-4534-9446-BC59C31ED916}"/>
              </a:ext>
            </a:extLst>
          </p:cNvPr>
          <p:cNvSpPr txBox="1">
            <a:spLocks/>
          </p:cNvSpPr>
          <p:nvPr/>
        </p:nvSpPr>
        <p:spPr>
          <a:xfrm>
            <a:off x="411535" y="248278"/>
            <a:ext cx="11150812"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tr-TR" sz="3600" dirty="0" smtClean="0">
                <a:solidFill>
                  <a:srgbClr val="A6377D"/>
                </a:solidFill>
                <a:latin typeface="Cooper Black" panose="0208090404030B020404" pitchFamily="18" charset="0"/>
              </a:rPr>
              <a:t>ÖRNEK</a:t>
            </a:r>
            <a:r>
              <a:rPr lang="en-IE" sz="3600" dirty="0" smtClean="0">
                <a:solidFill>
                  <a:srgbClr val="A6377D"/>
                </a:solidFill>
                <a:latin typeface="Cooper Black" panose="0208090404030B020404" pitchFamily="18" charset="0"/>
              </a:rPr>
              <a:t> –</a:t>
            </a:r>
            <a:r>
              <a:rPr lang="tr-TR" sz="3600" dirty="0">
                <a:solidFill>
                  <a:srgbClr val="A6377D"/>
                </a:solidFill>
                <a:latin typeface="Cooper Black" panose="0208090404030B020404" pitchFamily="18" charset="0"/>
              </a:rPr>
              <a:t> hızlandırıcı başarı öyküsü</a:t>
            </a:r>
          </a:p>
          <a:p>
            <a:pPr marL="0" indent="0">
              <a:spcBef>
                <a:spcPts val="0"/>
              </a:spcBef>
              <a:buNone/>
            </a:pPr>
            <a:r>
              <a:rPr lang="en-IE" b="1" i="1" dirty="0" smtClean="0">
                <a:solidFill>
                  <a:srgbClr val="A6377D"/>
                </a:solidFill>
              </a:rPr>
              <a:t>Patrick </a:t>
            </a:r>
            <a:r>
              <a:rPr lang="en-IE" b="1" i="1" dirty="0">
                <a:solidFill>
                  <a:srgbClr val="A6377D"/>
                </a:solidFill>
              </a:rPr>
              <a:t>and John Collison, STRIPE</a:t>
            </a:r>
          </a:p>
          <a:p>
            <a:pPr marL="0" indent="0">
              <a:spcBef>
                <a:spcPts val="0"/>
              </a:spcBef>
              <a:buNone/>
            </a:pPr>
            <a:endParaRPr lang="en-IE" sz="3600" dirty="0">
              <a:solidFill>
                <a:srgbClr val="A6377D"/>
              </a:solidFill>
              <a:latin typeface="Cooper Black" panose="0208090404030B020404" pitchFamily="18" charset="0"/>
            </a:endParaRPr>
          </a:p>
        </p:txBody>
      </p:sp>
      <p:pic>
        <p:nvPicPr>
          <p:cNvPr id="5122" name="Picture 2" descr="Patrick and John Collison | Fortune">
            <a:extLst>
              <a:ext uri="{FF2B5EF4-FFF2-40B4-BE49-F238E27FC236}">
                <a16:creationId xmlns:a16="http://schemas.microsoft.com/office/drawing/2014/main" xmlns="" id="{42C1A915-65DF-4E97-919E-3BD83CBFA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536" y="1172878"/>
            <a:ext cx="3548951" cy="2049114"/>
          </a:xfrm>
          <a:prstGeom prst="teardrop">
            <a:avLst/>
          </a:prstGeom>
          <a:noFill/>
          <a:extLst>
            <a:ext uri="{909E8E84-426E-40DD-AFC4-6F175D3DCCD1}">
              <a14:hiddenFill xmlns:a14="http://schemas.microsoft.com/office/drawing/2010/main">
                <a:solidFill>
                  <a:srgbClr val="FFFFFF"/>
                </a:solidFill>
              </a14:hiddenFill>
            </a:ext>
          </a:extLst>
        </p:spPr>
      </p:pic>
      <p:sp>
        <p:nvSpPr>
          <p:cNvPr id="14" name="Text Placeholder 4">
            <a:extLst>
              <a:ext uri="{FF2B5EF4-FFF2-40B4-BE49-F238E27FC236}">
                <a16:creationId xmlns:a16="http://schemas.microsoft.com/office/drawing/2014/main" xmlns="" id="{2BDB6B00-69E1-465C-BD50-92470607E19C}"/>
              </a:ext>
            </a:extLst>
          </p:cNvPr>
          <p:cNvSpPr txBox="1">
            <a:spLocks/>
          </p:cNvSpPr>
          <p:nvPr/>
        </p:nvSpPr>
        <p:spPr>
          <a:xfrm>
            <a:off x="6662640" y="1498027"/>
            <a:ext cx="4025705" cy="3715819"/>
          </a:xfrm>
          <a:prstGeom prst="rect">
            <a:avLst/>
          </a:prstGeom>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a:t>
            </a:r>
            <a:r>
              <a:rPr lang="en-IE" dirty="0" err="1"/>
              <a:t>Sadece</a:t>
            </a:r>
            <a:r>
              <a:rPr lang="en-IE" dirty="0"/>
              <a:t> </a:t>
            </a:r>
            <a:r>
              <a:rPr lang="en-IE" dirty="0" err="1"/>
              <a:t>siz</a:t>
            </a:r>
            <a:r>
              <a:rPr lang="en-IE" dirty="0"/>
              <a:t> </a:t>
            </a:r>
            <a:r>
              <a:rPr lang="en-IE" dirty="0" err="1"/>
              <a:t>para</a:t>
            </a:r>
            <a:r>
              <a:rPr lang="en-IE" dirty="0"/>
              <a:t> </a:t>
            </a:r>
            <a:r>
              <a:rPr lang="en-IE" dirty="0" err="1"/>
              <a:t>kazanırsanız</a:t>
            </a:r>
            <a:r>
              <a:rPr lang="en-IE" dirty="0"/>
              <a:t> </a:t>
            </a:r>
            <a:r>
              <a:rPr lang="en-IE" dirty="0" err="1"/>
              <a:t>para</a:t>
            </a:r>
            <a:r>
              <a:rPr lang="en-IE" dirty="0"/>
              <a:t> </a:t>
            </a:r>
            <a:r>
              <a:rPr lang="en-IE" dirty="0" err="1"/>
              <a:t>kazanacağımızdan</a:t>
            </a:r>
            <a:r>
              <a:rPr lang="en-IE" dirty="0"/>
              <a:t> </a:t>
            </a:r>
            <a:r>
              <a:rPr lang="en-IE" dirty="0" err="1"/>
              <a:t>emin</a:t>
            </a:r>
            <a:r>
              <a:rPr lang="en-IE" dirty="0"/>
              <a:t> </a:t>
            </a:r>
            <a:r>
              <a:rPr lang="en-IE" dirty="0" err="1"/>
              <a:t>olmak</a:t>
            </a:r>
            <a:r>
              <a:rPr lang="en-IE" dirty="0"/>
              <a:t> </a:t>
            </a:r>
            <a:r>
              <a:rPr lang="en-IE" dirty="0" err="1"/>
              <a:t>istedik</a:t>
            </a:r>
            <a:r>
              <a:rPr lang="en-IE" dirty="0"/>
              <a:t>. </a:t>
            </a:r>
            <a:r>
              <a:rPr lang="en-IE" dirty="0" err="1"/>
              <a:t>Collison</a:t>
            </a:r>
            <a:r>
              <a:rPr lang="en-IE" dirty="0"/>
              <a:t>, "</a:t>
            </a:r>
            <a:r>
              <a:rPr lang="en-IE" dirty="0" err="1"/>
              <a:t>Kredi</a:t>
            </a:r>
            <a:r>
              <a:rPr lang="en-IE" dirty="0"/>
              <a:t> </a:t>
            </a:r>
            <a:r>
              <a:rPr lang="en-IE" dirty="0" err="1"/>
              <a:t>kartı</a:t>
            </a:r>
            <a:r>
              <a:rPr lang="en-IE" dirty="0"/>
              <a:t> </a:t>
            </a:r>
            <a:r>
              <a:rPr lang="en-IE" dirty="0" err="1"/>
              <a:t>işlemleri</a:t>
            </a:r>
            <a:r>
              <a:rPr lang="en-IE" dirty="0"/>
              <a:t> </a:t>
            </a:r>
            <a:r>
              <a:rPr lang="en-IE" dirty="0" err="1"/>
              <a:t>için</a:t>
            </a:r>
            <a:r>
              <a:rPr lang="en-IE" dirty="0"/>
              <a:t> </a:t>
            </a:r>
            <a:r>
              <a:rPr lang="en-IE" dirty="0" err="1"/>
              <a:t>düşündüklerinden</a:t>
            </a:r>
            <a:r>
              <a:rPr lang="en-IE" dirty="0"/>
              <a:t> </a:t>
            </a:r>
            <a:r>
              <a:rPr lang="en-IE" dirty="0" err="1"/>
              <a:t>daha</a:t>
            </a:r>
            <a:r>
              <a:rPr lang="en-IE" dirty="0"/>
              <a:t> </a:t>
            </a:r>
            <a:r>
              <a:rPr lang="en-IE" dirty="0" err="1"/>
              <a:t>fazla</a:t>
            </a:r>
            <a:r>
              <a:rPr lang="en-IE" dirty="0"/>
              <a:t> </a:t>
            </a:r>
            <a:r>
              <a:rPr lang="en-IE" dirty="0" err="1"/>
              <a:t>ödeme</a:t>
            </a:r>
            <a:r>
              <a:rPr lang="en-IE" dirty="0"/>
              <a:t> </a:t>
            </a:r>
            <a:r>
              <a:rPr lang="en-IE" dirty="0" err="1"/>
              <a:t>yaptıklarını</a:t>
            </a:r>
            <a:r>
              <a:rPr lang="en-IE" dirty="0"/>
              <a:t> </a:t>
            </a:r>
            <a:r>
              <a:rPr lang="en-IE" dirty="0" err="1"/>
              <a:t>insanlara</a:t>
            </a:r>
            <a:r>
              <a:rPr lang="en-IE" dirty="0"/>
              <a:t> </a:t>
            </a:r>
            <a:r>
              <a:rPr lang="en-IE" dirty="0" err="1"/>
              <a:t>açıklamak</a:t>
            </a:r>
            <a:r>
              <a:rPr lang="en-IE" dirty="0"/>
              <a:t> </a:t>
            </a:r>
            <a:r>
              <a:rPr lang="en-IE" dirty="0" err="1"/>
              <a:t>bizim</a:t>
            </a:r>
            <a:r>
              <a:rPr lang="en-IE" dirty="0"/>
              <a:t> </a:t>
            </a:r>
            <a:r>
              <a:rPr lang="en-IE" dirty="0" err="1"/>
              <a:t>için</a:t>
            </a:r>
            <a:r>
              <a:rPr lang="en-IE" dirty="0"/>
              <a:t> </a:t>
            </a:r>
            <a:r>
              <a:rPr lang="en-IE" dirty="0" err="1"/>
              <a:t>bir</a:t>
            </a:r>
            <a:r>
              <a:rPr lang="en-IE" dirty="0"/>
              <a:t> </a:t>
            </a:r>
            <a:r>
              <a:rPr lang="en-IE" dirty="0" err="1"/>
              <a:t>mesajlaşma</a:t>
            </a:r>
            <a:r>
              <a:rPr lang="en-IE" dirty="0"/>
              <a:t> </a:t>
            </a:r>
            <a:r>
              <a:rPr lang="en-IE" dirty="0" err="1"/>
              <a:t>görevidir</a:t>
            </a:r>
            <a:r>
              <a:rPr lang="en-IE" dirty="0"/>
              <a:t>," </a:t>
            </a:r>
            <a:r>
              <a:rPr lang="en-IE" dirty="0" err="1"/>
              <a:t>dedi</a:t>
            </a:r>
            <a:r>
              <a:rPr lang="en-IE" dirty="0"/>
              <a:t>.</a:t>
            </a:r>
            <a:endParaRPr lang="en-IE" dirty="0"/>
          </a:p>
        </p:txBody>
      </p:sp>
    </p:spTree>
    <p:extLst>
      <p:ext uri="{BB962C8B-B14F-4D97-AF65-F5344CB8AC3E}">
        <p14:creationId xmlns:p14="http://schemas.microsoft.com/office/powerpoint/2010/main" val="40045092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CC72C0D7-7558-4C3A-8756-4D92996C6905}"/>
              </a:ext>
            </a:extLst>
          </p:cNvPr>
          <p:cNvSpPr>
            <a:spLocks noGrp="1"/>
          </p:cNvSpPr>
          <p:nvPr>
            <p:ph type="body" sz="quarter" idx="14"/>
          </p:nvPr>
        </p:nvSpPr>
        <p:spPr>
          <a:xfrm>
            <a:off x="354269" y="1912397"/>
            <a:ext cx="5657232" cy="4007468"/>
          </a:xfrm>
        </p:spPr>
        <p:txBody>
          <a:bodyPr/>
          <a:lstStyle/>
          <a:p>
            <a:pPr fontAlgn="base"/>
            <a:r>
              <a:rPr lang="en-IE" dirty="0" err="1">
                <a:solidFill>
                  <a:schemeClr val="tx1">
                    <a:lumMod val="75000"/>
                    <a:lumOff val="25000"/>
                  </a:schemeClr>
                </a:solidFill>
                <a:latin typeface="Miller"/>
              </a:rPr>
              <a:t>İrlanda</a:t>
            </a:r>
            <a:r>
              <a:rPr lang="en-IE" dirty="0">
                <a:solidFill>
                  <a:schemeClr val="tx1">
                    <a:lumMod val="75000"/>
                    <a:lumOff val="25000"/>
                  </a:schemeClr>
                </a:solidFill>
                <a:latin typeface="Miller"/>
              </a:rPr>
              <a:t> </a:t>
            </a:r>
            <a:r>
              <a:rPr lang="en-IE" dirty="0" err="1">
                <a:solidFill>
                  <a:schemeClr val="tx1">
                    <a:lumMod val="75000"/>
                    <a:lumOff val="25000"/>
                  </a:schemeClr>
                </a:solidFill>
                <a:latin typeface="Miller"/>
              </a:rPr>
              <a:t>doğumlu</a:t>
            </a:r>
            <a:r>
              <a:rPr lang="en-IE" dirty="0">
                <a:solidFill>
                  <a:schemeClr val="tx1">
                    <a:lumMod val="75000"/>
                    <a:lumOff val="25000"/>
                  </a:schemeClr>
                </a:solidFill>
                <a:latin typeface="Miller"/>
              </a:rPr>
              <a:t> </a:t>
            </a:r>
            <a:r>
              <a:rPr lang="en-IE" dirty="0" err="1">
                <a:solidFill>
                  <a:schemeClr val="tx1">
                    <a:lumMod val="75000"/>
                    <a:lumOff val="25000"/>
                  </a:schemeClr>
                </a:solidFill>
                <a:latin typeface="Miller"/>
              </a:rPr>
              <a:t>kardeşler</a:t>
            </a:r>
            <a:r>
              <a:rPr lang="en-IE" dirty="0">
                <a:solidFill>
                  <a:schemeClr val="tx1">
                    <a:lumMod val="75000"/>
                    <a:lumOff val="25000"/>
                  </a:schemeClr>
                </a:solidFill>
                <a:latin typeface="Miller"/>
              </a:rPr>
              <a:t>, </a:t>
            </a:r>
            <a:r>
              <a:rPr lang="en-IE" dirty="0" err="1">
                <a:solidFill>
                  <a:schemeClr val="tx1">
                    <a:lumMod val="75000"/>
                    <a:lumOff val="25000"/>
                  </a:schemeClr>
                </a:solidFill>
                <a:latin typeface="Miller"/>
              </a:rPr>
              <a:t>dünyanın</a:t>
            </a:r>
            <a:r>
              <a:rPr lang="en-IE" dirty="0">
                <a:solidFill>
                  <a:schemeClr val="tx1">
                    <a:lumMod val="75000"/>
                    <a:lumOff val="25000"/>
                  </a:schemeClr>
                </a:solidFill>
                <a:latin typeface="Miller"/>
              </a:rPr>
              <a:t> en </a:t>
            </a:r>
            <a:r>
              <a:rPr lang="en-IE" dirty="0" err="1">
                <a:solidFill>
                  <a:schemeClr val="tx1">
                    <a:lumMod val="75000"/>
                    <a:lumOff val="25000"/>
                  </a:schemeClr>
                </a:solidFill>
                <a:latin typeface="Miller"/>
              </a:rPr>
              <a:t>genç</a:t>
            </a:r>
            <a:r>
              <a:rPr lang="en-IE" dirty="0">
                <a:solidFill>
                  <a:schemeClr val="tx1">
                    <a:lumMod val="75000"/>
                    <a:lumOff val="25000"/>
                  </a:schemeClr>
                </a:solidFill>
                <a:latin typeface="Miller"/>
              </a:rPr>
              <a:t> </a:t>
            </a:r>
            <a:r>
              <a:rPr lang="en-IE" dirty="0" err="1">
                <a:solidFill>
                  <a:schemeClr val="tx1">
                    <a:lumMod val="75000"/>
                    <a:lumOff val="25000"/>
                  </a:schemeClr>
                </a:solidFill>
                <a:latin typeface="Miller"/>
              </a:rPr>
              <a:t>kendi</a:t>
            </a:r>
            <a:r>
              <a:rPr lang="en-IE" dirty="0">
                <a:solidFill>
                  <a:schemeClr val="tx1">
                    <a:lumMod val="75000"/>
                    <a:lumOff val="25000"/>
                  </a:schemeClr>
                </a:solidFill>
                <a:latin typeface="Miller"/>
              </a:rPr>
              <a:t> </a:t>
            </a:r>
            <a:r>
              <a:rPr lang="en-IE" dirty="0" err="1">
                <a:solidFill>
                  <a:schemeClr val="tx1">
                    <a:lumMod val="75000"/>
                    <a:lumOff val="25000"/>
                  </a:schemeClr>
                </a:solidFill>
                <a:latin typeface="Miller"/>
              </a:rPr>
              <a:t>milyarderleri</a:t>
            </a:r>
            <a:r>
              <a:rPr lang="en-IE" dirty="0" smtClean="0">
                <a:solidFill>
                  <a:schemeClr val="tx1">
                    <a:lumMod val="75000"/>
                    <a:lumOff val="25000"/>
                  </a:schemeClr>
                </a:solidFill>
                <a:latin typeface="Miller"/>
              </a:rPr>
              <a:t>.</a:t>
            </a:r>
            <a:r>
              <a:rPr lang="tr-TR" dirty="0">
                <a:solidFill>
                  <a:schemeClr val="tx1">
                    <a:lumMod val="75000"/>
                    <a:lumOff val="25000"/>
                  </a:schemeClr>
                </a:solidFill>
                <a:latin typeface="Miller"/>
              </a:rPr>
              <a:t> Patrick ve John, sırasıyla MIT ve Harvard'dan ayrıldılar ve ilk işlerini - bir çevrimiçi müzayede yönetim şirketini - 2008'de bildirilen 5 milyon dolara sattılar. Ardından, şimdi 9,2 dolar değerinde bir ödeme devi olan Stripe haline gelecek fikrine başladılar. milyar. Şirket, Amazon, Lyft ve Facebook gibi şirketlerle anlaşmalar imzalayarak her yıl dijital ticaret işlemlerinde on milyarlarca dolar işliyor.</a:t>
            </a:r>
            <a:endParaRPr lang="en-IE" dirty="0">
              <a:solidFill>
                <a:schemeClr val="tx1">
                  <a:lumMod val="75000"/>
                  <a:lumOff val="25000"/>
                </a:schemeClr>
              </a:solidFill>
            </a:endParaRPr>
          </a:p>
        </p:txBody>
      </p:sp>
      <p:sp>
        <p:nvSpPr>
          <p:cNvPr id="9" name="Text Placeholder 6">
            <a:extLst>
              <a:ext uri="{FF2B5EF4-FFF2-40B4-BE49-F238E27FC236}">
                <a16:creationId xmlns:a16="http://schemas.microsoft.com/office/drawing/2014/main" xmlns="" id="{CBF2C748-662A-4A71-A820-1EB173AA9B27}"/>
              </a:ext>
            </a:extLst>
          </p:cNvPr>
          <p:cNvSpPr txBox="1">
            <a:spLocks/>
          </p:cNvSpPr>
          <p:nvPr/>
        </p:nvSpPr>
        <p:spPr>
          <a:xfrm>
            <a:off x="428839" y="447758"/>
            <a:ext cx="10453425" cy="15997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b="1" dirty="0" smtClean="0"/>
              <a:t>Y </a:t>
            </a:r>
            <a:r>
              <a:rPr lang="tr-TR" b="1" dirty="0"/>
              <a:t>Combinator Başarılarına Yardımcı Oldu</a:t>
            </a:r>
            <a:endParaRPr lang="en-IE" b="1" dirty="0"/>
          </a:p>
          <a:p>
            <a:pPr>
              <a:spcBef>
                <a:spcPts val="0"/>
              </a:spcBef>
            </a:pPr>
            <a:r>
              <a:rPr lang="en-US" sz="2800" i="1" dirty="0" err="1" smtClean="0"/>
              <a:t>Collison</a:t>
            </a:r>
            <a:r>
              <a:rPr lang="en-US" sz="2800" i="1" dirty="0" smtClean="0"/>
              <a:t> </a:t>
            </a:r>
            <a:r>
              <a:rPr lang="en-US" sz="2800" i="1" dirty="0"/>
              <a:t>Brothers </a:t>
            </a:r>
            <a:r>
              <a:rPr lang="en-US" sz="2800" i="1" dirty="0" err="1"/>
              <a:t>ve</a:t>
            </a:r>
            <a:r>
              <a:rPr lang="en-US" sz="2800" i="1" dirty="0"/>
              <a:t> </a:t>
            </a:r>
            <a:r>
              <a:rPr lang="en-US" sz="2800" i="1" dirty="0" err="1"/>
              <a:t>Stripe'ın</a:t>
            </a:r>
            <a:r>
              <a:rPr lang="en-US" sz="2800" i="1" dirty="0"/>
              <a:t> </a:t>
            </a:r>
            <a:r>
              <a:rPr lang="en-US" sz="2800" i="1" dirty="0" err="1"/>
              <a:t>Kuruluşunun</a:t>
            </a:r>
            <a:r>
              <a:rPr lang="en-US" sz="2800" i="1" dirty="0"/>
              <a:t> </a:t>
            </a:r>
            <a:r>
              <a:rPr lang="en-US" sz="2800" i="1" dirty="0" err="1"/>
              <a:t>Arkasındaki</a:t>
            </a:r>
            <a:r>
              <a:rPr lang="en-US" sz="2800" i="1" dirty="0"/>
              <a:t> </a:t>
            </a:r>
            <a:r>
              <a:rPr lang="en-US" sz="2800" i="1" dirty="0" err="1"/>
              <a:t>Hikaye</a:t>
            </a:r>
            <a:endParaRPr lang="en-IE" sz="2800" i="1" dirty="0"/>
          </a:p>
        </p:txBody>
      </p:sp>
      <p:pic>
        <p:nvPicPr>
          <p:cNvPr id="9218" name="Picture 2" descr="Patrick Collison Speaking Fee &amp; Booking Agent Contact">
            <a:extLst>
              <a:ext uri="{FF2B5EF4-FFF2-40B4-BE49-F238E27FC236}">
                <a16:creationId xmlns:a16="http://schemas.microsoft.com/office/drawing/2014/main" xmlns="" id="{2150E0C4-AE7A-44DA-BAB4-9021A5083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7907" y="2515028"/>
            <a:ext cx="6344093" cy="35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3773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CC72C0D7-7558-4C3A-8756-4D92996C6905}"/>
              </a:ext>
            </a:extLst>
          </p:cNvPr>
          <p:cNvSpPr>
            <a:spLocks noGrp="1"/>
          </p:cNvSpPr>
          <p:nvPr>
            <p:ph type="body" sz="quarter" idx="14"/>
          </p:nvPr>
        </p:nvSpPr>
        <p:spPr>
          <a:xfrm>
            <a:off x="336161" y="2207826"/>
            <a:ext cx="11388077" cy="4007468"/>
          </a:xfrm>
        </p:spPr>
        <p:txBody>
          <a:bodyPr/>
          <a:lstStyle/>
          <a:p>
            <a:pPr fontAlgn="base"/>
            <a:r>
              <a:rPr lang="en-IE" b="1" dirty="0">
                <a:solidFill>
                  <a:srgbClr val="A6377D"/>
                </a:solidFill>
              </a:rPr>
              <a:t>İlk </a:t>
            </a:r>
            <a:r>
              <a:rPr lang="en-IE" b="1" dirty="0" err="1">
                <a:solidFill>
                  <a:srgbClr val="A6377D"/>
                </a:solidFill>
              </a:rPr>
              <a:t>finansman</a:t>
            </a:r>
            <a:r>
              <a:rPr lang="en-IE" b="1" dirty="0">
                <a:solidFill>
                  <a:srgbClr val="A6377D"/>
                </a:solidFill>
              </a:rPr>
              <a:t> Y </a:t>
            </a:r>
            <a:r>
              <a:rPr lang="en-IE" b="1" dirty="0" err="1">
                <a:solidFill>
                  <a:srgbClr val="A6377D"/>
                </a:solidFill>
              </a:rPr>
              <a:t>Combinator'dan</a:t>
            </a:r>
            <a:r>
              <a:rPr lang="en-IE" b="1" dirty="0">
                <a:solidFill>
                  <a:srgbClr val="A6377D"/>
                </a:solidFill>
              </a:rPr>
              <a:t> </a:t>
            </a:r>
            <a:r>
              <a:rPr lang="en-IE" b="1" dirty="0" err="1">
                <a:solidFill>
                  <a:srgbClr val="A6377D"/>
                </a:solidFill>
              </a:rPr>
              <a:t>geldi</a:t>
            </a:r>
            <a:r>
              <a:rPr lang="en-IE" b="1" dirty="0">
                <a:solidFill>
                  <a:srgbClr val="A6377D"/>
                </a:solidFill>
              </a:rPr>
              <a:t>!</a:t>
            </a:r>
            <a:endParaRPr lang="en-IE" b="1" i="0" dirty="0">
              <a:solidFill>
                <a:srgbClr val="A6377D"/>
              </a:solidFill>
              <a:effectLst/>
            </a:endParaRPr>
          </a:p>
          <a:p>
            <a:pPr fontAlgn="base"/>
            <a:r>
              <a:rPr lang="en-IE" dirty="0" err="1">
                <a:solidFill>
                  <a:schemeClr val="tx1">
                    <a:lumMod val="75000"/>
                    <a:lumOff val="25000"/>
                  </a:schemeClr>
                </a:solidFill>
              </a:rPr>
              <a:t>YC'nin</a:t>
            </a:r>
            <a:r>
              <a:rPr lang="en-IE" dirty="0">
                <a:solidFill>
                  <a:schemeClr val="tx1">
                    <a:lumMod val="75000"/>
                    <a:lumOff val="25000"/>
                  </a:schemeClr>
                </a:solidFill>
              </a:rPr>
              <a:t> </a:t>
            </a:r>
            <a:r>
              <a:rPr lang="en-IE" dirty="0" err="1">
                <a:solidFill>
                  <a:schemeClr val="tx1">
                    <a:lumMod val="75000"/>
                    <a:lumOff val="25000"/>
                  </a:schemeClr>
                </a:solidFill>
              </a:rPr>
              <a:t>yatırdığı</a:t>
            </a:r>
            <a:r>
              <a:rPr lang="en-IE" dirty="0">
                <a:solidFill>
                  <a:schemeClr val="tx1">
                    <a:lumMod val="75000"/>
                    <a:lumOff val="25000"/>
                  </a:schemeClr>
                </a:solidFill>
              </a:rPr>
              <a:t> </a:t>
            </a:r>
            <a:r>
              <a:rPr lang="en-IE" dirty="0" err="1">
                <a:solidFill>
                  <a:schemeClr val="tx1">
                    <a:lumMod val="75000"/>
                    <a:lumOff val="25000"/>
                  </a:schemeClr>
                </a:solidFill>
              </a:rPr>
              <a:t>miktar</a:t>
            </a:r>
            <a:r>
              <a:rPr lang="en-IE" dirty="0">
                <a:solidFill>
                  <a:schemeClr val="tx1">
                    <a:lumMod val="75000"/>
                    <a:lumOff val="25000"/>
                  </a:schemeClr>
                </a:solidFill>
              </a:rPr>
              <a:t> 20 bin - 30 bin </a:t>
            </a:r>
            <a:r>
              <a:rPr lang="en-IE" dirty="0" err="1">
                <a:solidFill>
                  <a:schemeClr val="tx1">
                    <a:lumMod val="75000"/>
                    <a:lumOff val="25000"/>
                  </a:schemeClr>
                </a:solidFill>
              </a:rPr>
              <a:t>dolar</a:t>
            </a:r>
            <a:r>
              <a:rPr lang="en-IE" dirty="0">
                <a:solidFill>
                  <a:schemeClr val="tx1">
                    <a:lumMod val="75000"/>
                    <a:lumOff val="25000"/>
                  </a:schemeClr>
                </a:solidFill>
              </a:rPr>
              <a:t> </a:t>
            </a:r>
            <a:r>
              <a:rPr lang="en-IE" dirty="0" err="1">
                <a:solidFill>
                  <a:schemeClr val="tx1">
                    <a:lumMod val="75000"/>
                    <a:lumOff val="25000"/>
                  </a:schemeClr>
                </a:solidFill>
              </a:rPr>
              <a:t>aralığındaydı</a:t>
            </a:r>
            <a:r>
              <a:rPr lang="en-IE" dirty="0">
                <a:solidFill>
                  <a:schemeClr val="tx1">
                    <a:lumMod val="75000"/>
                    <a:lumOff val="25000"/>
                  </a:schemeClr>
                </a:solidFill>
              </a:rPr>
              <a:t>. </a:t>
            </a:r>
            <a:r>
              <a:rPr lang="en-IE" dirty="0" err="1">
                <a:solidFill>
                  <a:schemeClr val="tx1">
                    <a:lumMod val="75000"/>
                    <a:lumOff val="25000"/>
                  </a:schemeClr>
                </a:solidFill>
              </a:rPr>
              <a:t>Ertesi</a:t>
            </a:r>
            <a:r>
              <a:rPr lang="en-IE" dirty="0">
                <a:solidFill>
                  <a:schemeClr val="tx1">
                    <a:lumMod val="75000"/>
                    <a:lumOff val="25000"/>
                  </a:schemeClr>
                </a:solidFill>
              </a:rPr>
              <a:t> </a:t>
            </a:r>
            <a:r>
              <a:rPr lang="en-IE" dirty="0" err="1">
                <a:solidFill>
                  <a:schemeClr val="tx1">
                    <a:lumMod val="75000"/>
                    <a:lumOff val="25000"/>
                  </a:schemeClr>
                </a:solidFill>
              </a:rPr>
              <a:t>yaz</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YC </a:t>
            </a:r>
            <a:r>
              <a:rPr lang="en-IE" dirty="0" err="1">
                <a:solidFill>
                  <a:schemeClr val="tx1">
                    <a:lumMod val="75000"/>
                    <a:lumOff val="25000"/>
                  </a:schemeClr>
                </a:solidFill>
              </a:rPr>
              <a:t>yemeğinde</a:t>
            </a:r>
            <a:r>
              <a:rPr lang="en-IE" dirty="0">
                <a:solidFill>
                  <a:schemeClr val="tx1">
                    <a:lumMod val="75000"/>
                    <a:lumOff val="25000"/>
                  </a:schemeClr>
                </a:solidFill>
              </a:rPr>
              <a:t> </a:t>
            </a:r>
            <a:r>
              <a:rPr lang="en-IE" dirty="0" err="1">
                <a:solidFill>
                  <a:schemeClr val="tx1">
                    <a:lumMod val="75000"/>
                    <a:lumOff val="25000"/>
                  </a:schemeClr>
                </a:solidFill>
              </a:rPr>
              <a:t>konuştuktan</a:t>
            </a:r>
            <a:r>
              <a:rPr lang="en-IE" dirty="0">
                <a:solidFill>
                  <a:schemeClr val="tx1">
                    <a:lumMod val="75000"/>
                    <a:lumOff val="25000"/>
                  </a:schemeClr>
                </a:solidFill>
              </a:rPr>
              <a:t> </a:t>
            </a:r>
            <a:r>
              <a:rPr lang="en-IE" dirty="0" err="1">
                <a:solidFill>
                  <a:schemeClr val="tx1">
                    <a:lumMod val="75000"/>
                    <a:lumOff val="25000"/>
                  </a:schemeClr>
                </a:solidFill>
              </a:rPr>
              <a:t>sonra</a:t>
            </a:r>
            <a:r>
              <a:rPr lang="en-IE" dirty="0">
                <a:solidFill>
                  <a:schemeClr val="tx1">
                    <a:lumMod val="75000"/>
                    <a:lumOff val="25000"/>
                  </a:schemeClr>
                </a:solidFill>
              </a:rPr>
              <a:t> Peter </a:t>
            </a:r>
            <a:r>
              <a:rPr lang="en-IE" dirty="0" err="1">
                <a:solidFill>
                  <a:schemeClr val="tx1">
                    <a:lumMod val="75000"/>
                    <a:lumOff val="25000"/>
                  </a:schemeClr>
                </a:solidFill>
              </a:rPr>
              <a:t>Thiel</a:t>
            </a:r>
            <a:r>
              <a:rPr lang="en-IE" dirty="0">
                <a:solidFill>
                  <a:schemeClr val="tx1">
                    <a:lumMod val="75000"/>
                    <a:lumOff val="25000"/>
                  </a:schemeClr>
                </a:solidFill>
              </a:rPr>
              <a:t> </a:t>
            </a:r>
            <a:r>
              <a:rPr lang="en-IE" dirty="0" err="1">
                <a:solidFill>
                  <a:schemeClr val="tx1">
                    <a:lumMod val="75000"/>
                    <a:lumOff val="25000"/>
                  </a:schemeClr>
                </a:solidFill>
              </a:rPr>
              <a:t>ile</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araya</a:t>
            </a:r>
            <a:r>
              <a:rPr lang="en-IE" dirty="0">
                <a:solidFill>
                  <a:schemeClr val="tx1">
                    <a:lumMod val="75000"/>
                    <a:lumOff val="25000"/>
                  </a:schemeClr>
                </a:solidFill>
              </a:rPr>
              <a:t> </a:t>
            </a:r>
            <a:r>
              <a:rPr lang="en-IE" dirty="0" err="1">
                <a:solidFill>
                  <a:schemeClr val="tx1">
                    <a:lumMod val="75000"/>
                    <a:lumOff val="25000"/>
                  </a:schemeClr>
                </a:solidFill>
              </a:rPr>
              <a:t>geldiler</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PayPal'ın</a:t>
            </a:r>
            <a:r>
              <a:rPr lang="en-IE" dirty="0">
                <a:solidFill>
                  <a:schemeClr val="tx1">
                    <a:lumMod val="75000"/>
                    <a:lumOff val="25000"/>
                  </a:schemeClr>
                </a:solidFill>
              </a:rPr>
              <a:t> </a:t>
            </a:r>
            <a:r>
              <a:rPr lang="en-IE" dirty="0" err="1">
                <a:solidFill>
                  <a:schemeClr val="tx1">
                    <a:lumMod val="75000"/>
                    <a:lumOff val="25000"/>
                  </a:schemeClr>
                </a:solidFill>
              </a:rPr>
              <a:t>kurucusu</a:t>
            </a:r>
            <a:r>
              <a:rPr lang="en-IE" dirty="0">
                <a:solidFill>
                  <a:schemeClr val="tx1">
                    <a:lumMod val="75000"/>
                    <a:lumOff val="25000"/>
                  </a:schemeClr>
                </a:solidFill>
              </a:rPr>
              <a:t>, </a:t>
            </a:r>
            <a:r>
              <a:rPr lang="en-IE" dirty="0" err="1">
                <a:solidFill>
                  <a:schemeClr val="tx1">
                    <a:lumMod val="75000"/>
                    <a:lumOff val="25000"/>
                  </a:schemeClr>
                </a:solidFill>
              </a:rPr>
              <a:t>Ödemeler</a:t>
            </a:r>
            <a:r>
              <a:rPr lang="en-IE" dirty="0">
                <a:solidFill>
                  <a:schemeClr val="tx1">
                    <a:lumMod val="75000"/>
                    <a:lumOff val="25000"/>
                  </a:schemeClr>
                </a:solidFill>
              </a:rPr>
              <a:t> </a:t>
            </a:r>
            <a:r>
              <a:rPr lang="en-IE" dirty="0" err="1">
                <a:solidFill>
                  <a:schemeClr val="tx1">
                    <a:lumMod val="75000"/>
                    <a:lumOff val="25000"/>
                  </a:schemeClr>
                </a:solidFill>
              </a:rPr>
              <a:t>pazarına</a:t>
            </a:r>
            <a:r>
              <a:rPr lang="en-IE" dirty="0">
                <a:solidFill>
                  <a:schemeClr val="tx1">
                    <a:lumMod val="75000"/>
                    <a:lumOff val="25000"/>
                  </a:schemeClr>
                </a:solidFill>
              </a:rPr>
              <a:t> </a:t>
            </a:r>
            <a:r>
              <a:rPr lang="en-IE" dirty="0" err="1">
                <a:solidFill>
                  <a:schemeClr val="tx1">
                    <a:lumMod val="75000"/>
                    <a:lumOff val="25000"/>
                  </a:schemeClr>
                </a:solidFill>
              </a:rPr>
              <a:t>ilişkin</a:t>
            </a:r>
            <a:r>
              <a:rPr lang="en-IE" dirty="0">
                <a:solidFill>
                  <a:schemeClr val="tx1">
                    <a:lumMod val="75000"/>
                    <a:lumOff val="25000"/>
                  </a:schemeClr>
                </a:solidFill>
              </a:rPr>
              <a:t> </a:t>
            </a:r>
            <a:r>
              <a:rPr lang="en-IE" dirty="0" err="1">
                <a:solidFill>
                  <a:schemeClr val="tx1">
                    <a:lumMod val="75000"/>
                    <a:lumOff val="25000"/>
                  </a:schemeClr>
                </a:solidFill>
              </a:rPr>
              <a:t>görüşlerini</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PayPal'dan</a:t>
            </a:r>
            <a:r>
              <a:rPr lang="en-IE" dirty="0">
                <a:solidFill>
                  <a:schemeClr val="tx1">
                    <a:lumMod val="75000"/>
                    <a:lumOff val="25000"/>
                  </a:schemeClr>
                </a:solidFill>
              </a:rPr>
              <a:t> </a:t>
            </a:r>
            <a:r>
              <a:rPr lang="en-IE" dirty="0" err="1">
                <a:solidFill>
                  <a:schemeClr val="tx1">
                    <a:lumMod val="75000"/>
                    <a:lumOff val="25000"/>
                  </a:schemeClr>
                </a:solidFill>
              </a:rPr>
              <a:t>öğrendiklerini</a:t>
            </a:r>
            <a:r>
              <a:rPr lang="en-IE" dirty="0">
                <a:solidFill>
                  <a:schemeClr val="tx1">
                    <a:lumMod val="75000"/>
                    <a:lumOff val="25000"/>
                  </a:schemeClr>
                </a:solidFill>
              </a:rPr>
              <a:t> </a:t>
            </a:r>
            <a:r>
              <a:rPr lang="en-IE" dirty="0" err="1">
                <a:solidFill>
                  <a:schemeClr val="tx1">
                    <a:lumMod val="75000"/>
                    <a:lumOff val="25000"/>
                  </a:schemeClr>
                </a:solidFill>
              </a:rPr>
              <a:t>sundu</a:t>
            </a:r>
            <a:r>
              <a:rPr lang="en-IE" dirty="0">
                <a:solidFill>
                  <a:schemeClr val="tx1">
                    <a:lumMod val="75000"/>
                    <a:lumOff val="25000"/>
                  </a:schemeClr>
                </a:solidFill>
              </a:rPr>
              <a:t>. </a:t>
            </a:r>
            <a:r>
              <a:rPr lang="en-IE" dirty="0" err="1">
                <a:solidFill>
                  <a:schemeClr val="tx1">
                    <a:lumMod val="75000"/>
                    <a:lumOff val="25000"/>
                  </a:schemeClr>
                </a:solidFill>
              </a:rPr>
              <a:t>Görüşmelerinden</a:t>
            </a:r>
            <a:r>
              <a:rPr lang="en-IE" dirty="0">
                <a:solidFill>
                  <a:schemeClr val="tx1">
                    <a:lumMod val="75000"/>
                    <a:lumOff val="25000"/>
                  </a:schemeClr>
                </a:solidFill>
              </a:rPr>
              <a:t> </a:t>
            </a:r>
            <a:r>
              <a:rPr lang="en-IE" dirty="0" err="1">
                <a:solidFill>
                  <a:schemeClr val="tx1">
                    <a:lumMod val="75000"/>
                    <a:lumOff val="25000"/>
                  </a:schemeClr>
                </a:solidFill>
              </a:rPr>
              <a:t>sonra</a:t>
            </a:r>
            <a:r>
              <a:rPr lang="en-IE" dirty="0">
                <a:solidFill>
                  <a:schemeClr val="tx1">
                    <a:lumMod val="75000"/>
                    <a:lumOff val="25000"/>
                  </a:schemeClr>
                </a:solidFill>
              </a:rPr>
              <a:t> </a:t>
            </a:r>
            <a:r>
              <a:rPr lang="en-IE" dirty="0" err="1">
                <a:solidFill>
                  <a:schemeClr val="tx1">
                    <a:lumMod val="75000"/>
                    <a:lumOff val="25000"/>
                  </a:schemeClr>
                </a:solidFill>
              </a:rPr>
              <a:t>yatırım</a:t>
            </a:r>
            <a:r>
              <a:rPr lang="en-IE" dirty="0">
                <a:solidFill>
                  <a:schemeClr val="tx1">
                    <a:lumMod val="75000"/>
                    <a:lumOff val="25000"/>
                  </a:schemeClr>
                </a:solidFill>
              </a:rPr>
              <a:t> </a:t>
            </a:r>
            <a:r>
              <a:rPr lang="en-IE" dirty="0" err="1">
                <a:solidFill>
                  <a:schemeClr val="tx1">
                    <a:lumMod val="75000"/>
                    <a:lumOff val="25000"/>
                  </a:schemeClr>
                </a:solidFill>
              </a:rPr>
              <a:t>yapmayı</a:t>
            </a:r>
            <a:r>
              <a:rPr lang="en-IE" dirty="0">
                <a:solidFill>
                  <a:schemeClr val="tx1">
                    <a:lumMod val="75000"/>
                    <a:lumOff val="25000"/>
                  </a:schemeClr>
                </a:solidFill>
              </a:rPr>
              <a:t> </a:t>
            </a:r>
            <a:r>
              <a:rPr lang="en-IE" dirty="0" err="1">
                <a:solidFill>
                  <a:schemeClr val="tx1">
                    <a:lumMod val="75000"/>
                    <a:lumOff val="25000"/>
                  </a:schemeClr>
                </a:solidFill>
              </a:rPr>
              <a:t>teklif</a:t>
            </a:r>
            <a:r>
              <a:rPr lang="en-IE" dirty="0">
                <a:solidFill>
                  <a:schemeClr val="tx1">
                    <a:lumMod val="75000"/>
                    <a:lumOff val="25000"/>
                  </a:schemeClr>
                </a:solidFill>
              </a:rPr>
              <a:t> </a:t>
            </a:r>
            <a:r>
              <a:rPr lang="en-IE" dirty="0" err="1">
                <a:solidFill>
                  <a:schemeClr val="tx1">
                    <a:lumMod val="75000"/>
                    <a:lumOff val="25000"/>
                  </a:schemeClr>
                </a:solidFill>
              </a:rPr>
              <a:t>etti</a:t>
            </a:r>
            <a:r>
              <a:rPr lang="en-IE" dirty="0">
                <a:solidFill>
                  <a:schemeClr val="tx1">
                    <a:lumMod val="75000"/>
                    <a:lumOff val="25000"/>
                  </a:schemeClr>
                </a:solidFill>
              </a:rPr>
              <a:t>. 2 </a:t>
            </a:r>
            <a:r>
              <a:rPr lang="en-IE" dirty="0" err="1">
                <a:solidFill>
                  <a:schemeClr val="tx1">
                    <a:lumMod val="75000"/>
                    <a:lumOff val="25000"/>
                  </a:schemeClr>
                </a:solidFill>
              </a:rPr>
              <a:t>milyon</a:t>
            </a:r>
            <a:r>
              <a:rPr lang="en-IE" dirty="0">
                <a:solidFill>
                  <a:schemeClr val="tx1">
                    <a:lumMod val="75000"/>
                    <a:lumOff val="25000"/>
                  </a:schemeClr>
                </a:solidFill>
              </a:rPr>
              <a:t> </a:t>
            </a:r>
            <a:r>
              <a:rPr lang="en-IE" dirty="0" err="1">
                <a:solidFill>
                  <a:schemeClr val="tx1">
                    <a:lumMod val="75000"/>
                    <a:lumOff val="25000"/>
                  </a:schemeClr>
                </a:solidFill>
              </a:rPr>
              <a:t>dolar</a:t>
            </a:r>
            <a:r>
              <a:rPr lang="en-IE" dirty="0">
                <a:solidFill>
                  <a:schemeClr val="tx1">
                    <a:lumMod val="75000"/>
                    <a:lumOff val="25000"/>
                  </a:schemeClr>
                </a:solidFill>
              </a:rPr>
              <a:t> </a:t>
            </a:r>
            <a:r>
              <a:rPr lang="en-IE" dirty="0" err="1">
                <a:solidFill>
                  <a:schemeClr val="tx1">
                    <a:lumMod val="75000"/>
                    <a:lumOff val="25000"/>
                  </a:schemeClr>
                </a:solidFill>
              </a:rPr>
              <a:t>topladılar</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Michael Moritz </a:t>
            </a:r>
            <a:r>
              <a:rPr lang="en-IE" dirty="0" err="1">
                <a:solidFill>
                  <a:schemeClr val="tx1">
                    <a:lumMod val="75000"/>
                    <a:lumOff val="25000"/>
                  </a:schemeClr>
                </a:solidFill>
              </a:rPr>
              <a:t>ve</a:t>
            </a:r>
            <a:r>
              <a:rPr lang="en-IE" dirty="0">
                <a:solidFill>
                  <a:schemeClr val="tx1">
                    <a:lumMod val="75000"/>
                    <a:lumOff val="25000"/>
                  </a:schemeClr>
                </a:solidFill>
              </a:rPr>
              <a:t> Sequoia Capital, Andreessen Horowitz </a:t>
            </a:r>
            <a:r>
              <a:rPr lang="en-IE" dirty="0" err="1">
                <a:solidFill>
                  <a:schemeClr val="tx1">
                    <a:lumMod val="75000"/>
                    <a:lumOff val="25000"/>
                  </a:schemeClr>
                </a:solidFill>
              </a:rPr>
              <a:t>ve</a:t>
            </a:r>
            <a:r>
              <a:rPr lang="en-IE" dirty="0">
                <a:solidFill>
                  <a:schemeClr val="tx1">
                    <a:lumMod val="75000"/>
                    <a:lumOff val="25000"/>
                  </a:schemeClr>
                </a:solidFill>
              </a:rPr>
              <a:t> SV Angel </a:t>
            </a:r>
            <a:r>
              <a:rPr lang="en-IE" dirty="0" err="1">
                <a:solidFill>
                  <a:schemeClr val="tx1">
                    <a:lumMod val="75000"/>
                    <a:lumOff val="25000"/>
                  </a:schemeClr>
                </a:solidFill>
              </a:rPr>
              <a:t>gibi</a:t>
            </a:r>
            <a:r>
              <a:rPr lang="en-IE" dirty="0">
                <a:solidFill>
                  <a:schemeClr val="tx1">
                    <a:lumMod val="75000"/>
                    <a:lumOff val="25000"/>
                  </a:schemeClr>
                </a:solidFill>
              </a:rPr>
              <a:t> </a:t>
            </a:r>
            <a:r>
              <a:rPr lang="en-IE" dirty="0" err="1">
                <a:solidFill>
                  <a:schemeClr val="tx1">
                    <a:lumMod val="75000"/>
                    <a:lumOff val="25000"/>
                  </a:schemeClr>
                </a:solidFill>
              </a:rPr>
              <a:t>diğer</a:t>
            </a:r>
            <a:r>
              <a:rPr lang="en-IE" dirty="0">
                <a:solidFill>
                  <a:schemeClr val="tx1">
                    <a:lumMod val="75000"/>
                    <a:lumOff val="25000"/>
                  </a:schemeClr>
                </a:solidFill>
              </a:rPr>
              <a:t> </a:t>
            </a:r>
            <a:r>
              <a:rPr lang="en-IE" dirty="0" err="1">
                <a:solidFill>
                  <a:schemeClr val="tx1">
                    <a:lumMod val="75000"/>
                    <a:lumOff val="25000"/>
                  </a:schemeClr>
                </a:solidFill>
              </a:rPr>
              <a:t>olağan</a:t>
            </a:r>
            <a:r>
              <a:rPr lang="en-IE" dirty="0">
                <a:solidFill>
                  <a:schemeClr val="tx1">
                    <a:lumMod val="75000"/>
                    <a:lumOff val="25000"/>
                  </a:schemeClr>
                </a:solidFill>
              </a:rPr>
              <a:t> </a:t>
            </a:r>
            <a:r>
              <a:rPr lang="en-IE" dirty="0" err="1">
                <a:solidFill>
                  <a:schemeClr val="tx1">
                    <a:lumMod val="75000"/>
                    <a:lumOff val="25000"/>
                  </a:schemeClr>
                </a:solidFill>
              </a:rPr>
              <a:t>Silikon</a:t>
            </a:r>
            <a:r>
              <a:rPr lang="en-IE" dirty="0">
                <a:solidFill>
                  <a:schemeClr val="tx1">
                    <a:lumMod val="75000"/>
                    <a:lumOff val="25000"/>
                  </a:schemeClr>
                </a:solidFill>
              </a:rPr>
              <a:t> </a:t>
            </a:r>
            <a:r>
              <a:rPr lang="en-IE" dirty="0" err="1">
                <a:solidFill>
                  <a:schemeClr val="tx1">
                    <a:lumMod val="75000"/>
                    <a:lumOff val="25000"/>
                  </a:schemeClr>
                </a:solidFill>
              </a:rPr>
              <a:t>Vadisi</a:t>
            </a:r>
            <a:r>
              <a:rPr lang="en-IE" dirty="0">
                <a:solidFill>
                  <a:schemeClr val="tx1">
                    <a:lumMod val="75000"/>
                    <a:lumOff val="25000"/>
                  </a:schemeClr>
                </a:solidFill>
              </a:rPr>
              <a:t> </a:t>
            </a:r>
            <a:r>
              <a:rPr lang="en-IE" dirty="0" err="1">
                <a:solidFill>
                  <a:schemeClr val="tx1">
                    <a:lumMod val="75000"/>
                    <a:lumOff val="25000"/>
                  </a:schemeClr>
                </a:solidFill>
              </a:rPr>
              <a:t>şüphelilerini</a:t>
            </a:r>
            <a:r>
              <a:rPr lang="en-IE" dirty="0">
                <a:solidFill>
                  <a:schemeClr val="tx1">
                    <a:lumMod val="75000"/>
                    <a:lumOff val="25000"/>
                  </a:schemeClr>
                </a:solidFill>
              </a:rPr>
              <a:t> </a:t>
            </a:r>
            <a:r>
              <a:rPr lang="en-IE" dirty="0" err="1">
                <a:solidFill>
                  <a:schemeClr val="tx1">
                    <a:lumMod val="75000"/>
                    <a:lumOff val="25000"/>
                  </a:schemeClr>
                </a:solidFill>
              </a:rPr>
              <a:t>eklediler</a:t>
            </a:r>
            <a:r>
              <a:rPr lang="en-IE" dirty="0">
                <a:solidFill>
                  <a:schemeClr val="tx1">
                    <a:lumMod val="75000"/>
                    <a:lumOff val="25000"/>
                  </a:schemeClr>
                </a:solidFill>
              </a:rPr>
              <a:t>.</a:t>
            </a:r>
          </a:p>
          <a:p>
            <a:pPr fontAlgn="base"/>
            <a:r>
              <a:rPr lang="en-IE" i="1" dirty="0">
                <a:solidFill>
                  <a:schemeClr val="tx1">
                    <a:lumMod val="75000"/>
                    <a:lumOff val="25000"/>
                  </a:schemeClr>
                </a:solidFill>
              </a:rPr>
              <a:t>Patrick, "</a:t>
            </a:r>
            <a:r>
              <a:rPr lang="en-IE" i="1" dirty="0" err="1">
                <a:solidFill>
                  <a:schemeClr val="tx1">
                    <a:lumMod val="75000"/>
                    <a:lumOff val="25000"/>
                  </a:schemeClr>
                </a:solidFill>
              </a:rPr>
              <a:t>Elon</a:t>
            </a:r>
            <a:r>
              <a:rPr lang="en-IE" i="1" dirty="0">
                <a:solidFill>
                  <a:schemeClr val="tx1">
                    <a:lumMod val="75000"/>
                    <a:lumOff val="25000"/>
                  </a:schemeClr>
                </a:solidFill>
              </a:rPr>
              <a:t> </a:t>
            </a:r>
            <a:r>
              <a:rPr lang="en-IE" i="1" dirty="0" err="1">
                <a:solidFill>
                  <a:schemeClr val="tx1">
                    <a:lumMod val="75000"/>
                    <a:lumOff val="25000"/>
                  </a:schemeClr>
                </a:solidFill>
              </a:rPr>
              <a:t>ve</a:t>
            </a:r>
            <a:r>
              <a:rPr lang="en-IE" i="1" dirty="0">
                <a:solidFill>
                  <a:schemeClr val="tx1">
                    <a:lumMod val="75000"/>
                    <a:lumOff val="25000"/>
                  </a:schemeClr>
                </a:solidFill>
              </a:rPr>
              <a:t> Peter </a:t>
            </a:r>
            <a:r>
              <a:rPr lang="en-IE" i="1" dirty="0" err="1">
                <a:solidFill>
                  <a:schemeClr val="tx1">
                    <a:lumMod val="75000"/>
                    <a:lumOff val="25000"/>
                  </a:schemeClr>
                </a:solidFill>
              </a:rPr>
              <a:t>çok</a:t>
            </a:r>
            <a:r>
              <a:rPr lang="en-IE" i="1" dirty="0">
                <a:solidFill>
                  <a:schemeClr val="tx1">
                    <a:lumMod val="75000"/>
                    <a:lumOff val="25000"/>
                  </a:schemeClr>
                </a:solidFill>
              </a:rPr>
              <a:t> </a:t>
            </a:r>
            <a:r>
              <a:rPr lang="en-IE" i="1" dirty="0" err="1">
                <a:solidFill>
                  <a:schemeClr val="tx1">
                    <a:lumMod val="75000"/>
                    <a:lumOff val="25000"/>
                  </a:schemeClr>
                </a:solidFill>
              </a:rPr>
              <a:t>anlayışlı</a:t>
            </a:r>
            <a:r>
              <a:rPr lang="en-IE" i="1" dirty="0">
                <a:solidFill>
                  <a:schemeClr val="tx1">
                    <a:lumMod val="75000"/>
                    <a:lumOff val="25000"/>
                  </a:schemeClr>
                </a:solidFill>
              </a:rPr>
              <a:t> </a:t>
            </a:r>
            <a:r>
              <a:rPr lang="en-IE" i="1" dirty="0" err="1">
                <a:solidFill>
                  <a:schemeClr val="tx1">
                    <a:lumMod val="75000"/>
                    <a:lumOff val="25000"/>
                  </a:schemeClr>
                </a:solidFill>
              </a:rPr>
              <a:t>davrandılar</a:t>
            </a:r>
            <a:r>
              <a:rPr lang="en-IE" i="1" dirty="0">
                <a:solidFill>
                  <a:schemeClr val="tx1">
                    <a:lumMod val="75000"/>
                    <a:lumOff val="25000"/>
                  </a:schemeClr>
                </a:solidFill>
              </a:rPr>
              <a:t>" </a:t>
            </a:r>
            <a:r>
              <a:rPr lang="en-IE" i="1" dirty="0" err="1">
                <a:solidFill>
                  <a:schemeClr val="tx1">
                    <a:lumMod val="75000"/>
                    <a:lumOff val="25000"/>
                  </a:schemeClr>
                </a:solidFill>
              </a:rPr>
              <a:t>diyor</a:t>
            </a:r>
            <a:r>
              <a:rPr lang="en-IE" i="1" dirty="0">
                <a:solidFill>
                  <a:schemeClr val="tx1">
                    <a:lumMod val="75000"/>
                    <a:lumOff val="25000"/>
                  </a:schemeClr>
                </a:solidFill>
              </a:rPr>
              <a:t>. “</a:t>
            </a:r>
            <a:r>
              <a:rPr lang="en-IE" i="1" dirty="0" err="1">
                <a:solidFill>
                  <a:schemeClr val="tx1">
                    <a:lumMod val="75000"/>
                    <a:lumOff val="25000"/>
                  </a:schemeClr>
                </a:solidFill>
              </a:rPr>
              <a:t>PayPal'ın</a:t>
            </a:r>
            <a:r>
              <a:rPr lang="en-IE" i="1" dirty="0">
                <a:solidFill>
                  <a:schemeClr val="tx1">
                    <a:lumMod val="75000"/>
                    <a:lumOff val="25000"/>
                  </a:schemeClr>
                </a:solidFill>
              </a:rPr>
              <a:t> </a:t>
            </a:r>
            <a:r>
              <a:rPr lang="en-IE" i="1" dirty="0" err="1">
                <a:solidFill>
                  <a:schemeClr val="tx1">
                    <a:lumMod val="75000"/>
                    <a:lumOff val="25000"/>
                  </a:schemeClr>
                </a:solidFill>
              </a:rPr>
              <a:t>doğru</a:t>
            </a:r>
            <a:r>
              <a:rPr lang="en-IE" i="1" dirty="0">
                <a:solidFill>
                  <a:schemeClr val="tx1">
                    <a:lumMod val="75000"/>
                    <a:lumOff val="25000"/>
                  </a:schemeClr>
                </a:solidFill>
              </a:rPr>
              <a:t> </a:t>
            </a:r>
            <a:r>
              <a:rPr lang="en-IE" i="1" dirty="0" err="1">
                <a:solidFill>
                  <a:schemeClr val="tx1">
                    <a:lumMod val="75000"/>
                    <a:lumOff val="25000"/>
                  </a:schemeClr>
                </a:solidFill>
              </a:rPr>
              <a:t>ve</a:t>
            </a:r>
            <a:r>
              <a:rPr lang="en-IE" i="1" dirty="0">
                <a:solidFill>
                  <a:schemeClr val="tx1">
                    <a:lumMod val="75000"/>
                    <a:lumOff val="25000"/>
                  </a:schemeClr>
                </a:solidFill>
              </a:rPr>
              <a:t> </a:t>
            </a:r>
            <a:r>
              <a:rPr lang="en-IE" i="1" dirty="0" err="1">
                <a:solidFill>
                  <a:schemeClr val="tx1">
                    <a:lumMod val="75000"/>
                    <a:lumOff val="25000"/>
                  </a:schemeClr>
                </a:solidFill>
              </a:rPr>
              <a:t>yanlış</a:t>
            </a:r>
            <a:r>
              <a:rPr lang="en-IE" i="1" dirty="0">
                <a:solidFill>
                  <a:schemeClr val="tx1">
                    <a:lumMod val="75000"/>
                    <a:lumOff val="25000"/>
                  </a:schemeClr>
                </a:solidFill>
              </a:rPr>
              <a:t> </a:t>
            </a:r>
            <a:r>
              <a:rPr lang="en-IE" i="1" dirty="0" err="1">
                <a:solidFill>
                  <a:schemeClr val="tx1">
                    <a:lumMod val="75000"/>
                    <a:lumOff val="25000"/>
                  </a:schemeClr>
                </a:solidFill>
              </a:rPr>
              <a:t>yaptıkları</a:t>
            </a:r>
            <a:r>
              <a:rPr lang="en-IE" i="1" dirty="0">
                <a:solidFill>
                  <a:schemeClr val="tx1">
                    <a:lumMod val="75000"/>
                    <a:lumOff val="25000"/>
                  </a:schemeClr>
                </a:solidFill>
              </a:rPr>
              <a:t> </a:t>
            </a:r>
            <a:r>
              <a:rPr lang="en-IE" i="1" dirty="0" err="1">
                <a:solidFill>
                  <a:schemeClr val="tx1">
                    <a:lumMod val="75000"/>
                    <a:lumOff val="25000"/>
                  </a:schemeClr>
                </a:solidFill>
              </a:rPr>
              <a:t>konusunda</a:t>
            </a:r>
            <a:r>
              <a:rPr lang="en-IE" i="1" dirty="0">
                <a:solidFill>
                  <a:schemeClr val="tx1">
                    <a:lumMod val="75000"/>
                    <a:lumOff val="25000"/>
                  </a:schemeClr>
                </a:solidFill>
              </a:rPr>
              <a:t> </a:t>
            </a:r>
            <a:r>
              <a:rPr lang="en-IE" i="1" dirty="0" err="1">
                <a:solidFill>
                  <a:schemeClr val="tx1">
                    <a:lumMod val="75000"/>
                    <a:lumOff val="25000"/>
                  </a:schemeClr>
                </a:solidFill>
              </a:rPr>
              <a:t>keskin</a:t>
            </a:r>
            <a:r>
              <a:rPr lang="en-IE" i="1" dirty="0">
                <a:solidFill>
                  <a:schemeClr val="tx1">
                    <a:lumMod val="75000"/>
                    <a:lumOff val="25000"/>
                  </a:schemeClr>
                </a:solidFill>
              </a:rPr>
              <a:t> </a:t>
            </a:r>
            <a:r>
              <a:rPr lang="en-IE" i="1" dirty="0" err="1">
                <a:solidFill>
                  <a:schemeClr val="tx1">
                    <a:lumMod val="75000"/>
                    <a:lumOff val="25000"/>
                  </a:schemeClr>
                </a:solidFill>
              </a:rPr>
              <a:t>fikirleri</a:t>
            </a:r>
            <a:r>
              <a:rPr lang="en-IE" i="1" dirty="0">
                <a:solidFill>
                  <a:schemeClr val="tx1">
                    <a:lumMod val="75000"/>
                    <a:lumOff val="25000"/>
                  </a:schemeClr>
                </a:solidFill>
              </a:rPr>
              <a:t> var. </a:t>
            </a:r>
            <a:r>
              <a:rPr lang="en-IE" i="1" dirty="0" err="1">
                <a:solidFill>
                  <a:schemeClr val="tx1">
                    <a:lumMod val="75000"/>
                    <a:lumOff val="25000"/>
                  </a:schemeClr>
                </a:solidFill>
              </a:rPr>
              <a:t>Oraya</a:t>
            </a:r>
            <a:r>
              <a:rPr lang="en-IE" i="1" dirty="0">
                <a:solidFill>
                  <a:schemeClr val="tx1">
                    <a:lumMod val="75000"/>
                    <a:lumOff val="25000"/>
                  </a:schemeClr>
                </a:solidFill>
              </a:rPr>
              <a:t> </a:t>
            </a:r>
            <a:r>
              <a:rPr lang="en-IE" i="1" dirty="0" err="1">
                <a:solidFill>
                  <a:schemeClr val="tx1">
                    <a:lumMod val="75000"/>
                    <a:lumOff val="25000"/>
                  </a:schemeClr>
                </a:solidFill>
              </a:rPr>
              <a:t>ulaşmanın</a:t>
            </a:r>
            <a:r>
              <a:rPr lang="en-IE" i="1" dirty="0">
                <a:solidFill>
                  <a:schemeClr val="tx1">
                    <a:lumMod val="75000"/>
                    <a:lumOff val="25000"/>
                  </a:schemeClr>
                </a:solidFill>
              </a:rPr>
              <a:t> ne </a:t>
            </a:r>
            <a:r>
              <a:rPr lang="en-IE" i="1" dirty="0" err="1">
                <a:solidFill>
                  <a:schemeClr val="tx1">
                    <a:lumMod val="75000"/>
                    <a:lumOff val="25000"/>
                  </a:schemeClr>
                </a:solidFill>
              </a:rPr>
              <a:t>kadar</a:t>
            </a:r>
            <a:r>
              <a:rPr lang="en-IE" i="1" dirty="0">
                <a:solidFill>
                  <a:schemeClr val="tx1">
                    <a:lumMod val="75000"/>
                    <a:lumOff val="25000"/>
                  </a:schemeClr>
                </a:solidFill>
              </a:rPr>
              <a:t> </a:t>
            </a:r>
            <a:r>
              <a:rPr lang="en-IE" i="1" dirty="0" err="1">
                <a:solidFill>
                  <a:schemeClr val="tx1">
                    <a:lumMod val="75000"/>
                    <a:lumOff val="25000"/>
                  </a:schemeClr>
                </a:solidFill>
              </a:rPr>
              <a:t>zor</a:t>
            </a:r>
            <a:r>
              <a:rPr lang="en-IE" i="1" dirty="0">
                <a:solidFill>
                  <a:schemeClr val="tx1">
                    <a:lumMod val="75000"/>
                    <a:lumOff val="25000"/>
                  </a:schemeClr>
                </a:solidFill>
              </a:rPr>
              <a:t> </a:t>
            </a:r>
            <a:r>
              <a:rPr lang="en-IE" i="1" dirty="0" err="1">
                <a:solidFill>
                  <a:schemeClr val="tx1">
                    <a:lumMod val="75000"/>
                    <a:lumOff val="25000"/>
                  </a:schemeClr>
                </a:solidFill>
              </a:rPr>
              <a:t>olduğu</a:t>
            </a:r>
            <a:r>
              <a:rPr lang="en-IE" i="1" dirty="0">
                <a:solidFill>
                  <a:schemeClr val="tx1">
                    <a:lumMod val="75000"/>
                    <a:lumOff val="25000"/>
                  </a:schemeClr>
                </a:solidFill>
              </a:rPr>
              <a:t> </a:t>
            </a:r>
            <a:r>
              <a:rPr lang="en-IE" i="1" dirty="0" err="1">
                <a:solidFill>
                  <a:schemeClr val="tx1">
                    <a:lumMod val="75000"/>
                    <a:lumOff val="25000"/>
                  </a:schemeClr>
                </a:solidFill>
              </a:rPr>
              <a:t>konusunda</a:t>
            </a:r>
            <a:r>
              <a:rPr lang="en-IE" i="1" dirty="0">
                <a:solidFill>
                  <a:schemeClr val="tx1">
                    <a:lumMod val="75000"/>
                    <a:lumOff val="25000"/>
                  </a:schemeClr>
                </a:solidFill>
              </a:rPr>
              <a:t> </a:t>
            </a:r>
            <a:r>
              <a:rPr lang="en-IE" i="1" dirty="0" err="1">
                <a:solidFill>
                  <a:schemeClr val="tx1">
                    <a:lumMod val="75000"/>
                    <a:lumOff val="25000"/>
                  </a:schemeClr>
                </a:solidFill>
              </a:rPr>
              <a:t>derin</a:t>
            </a:r>
            <a:r>
              <a:rPr lang="en-IE" i="1" dirty="0">
                <a:solidFill>
                  <a:schemeClr val="tx1">
                    <a:lumMod val="75000"/>
                    <a:lumOff val="25000"/>
                  </a:schemeClr>
                </a:solidFill>
              </a:rPr>
              <a:t> </a:t>
            </a:r>
            <a:r>
              <a:rPr lang="en-IE" i="1" dirty="0" err="1">
                <a:solidFill>
                  <a:schemeClr val="tx1">
                    <a:lumMod val="75000"/>
                    <a:lumOff val="25000"/>
                  </a:schemeClr>
                </a:solidFill>
              </a:rPr>
              <a:t>bir</a:t>
            </a:r>
            <a:r>
              <a:rPr lang="en-IE" i="1" dirty="0">
                <a:solidFill>
                  <a:schemeClr val="tx1">
                    <a:lumMod val="75000"/>
                    <a:lumOff val="25000"/>
                  </a:schemeClr>
                </a:solidFill>
              </a:rPr>
              <a:t> </a:t>
            </a:r>
            <a:r>
              <a:rPr lang="en-IE" i="1" dirty="0" err="1">
                <a:solidFill>
                  <a:schemeClr val="tx1">
                    <a:lumMod val="75000"/>
                    <a:lumOff val="25000"/>
                  </a:schemeClr>
                </a:solidFill>
              </a:rPr>
              <a:t>takdirleri</a:t>
            </a:r>
            <a:r>
              <a:rPr lang="en-IE" i="1" dirty="0">
                <a:solidFill>
                  <a:schemeClr val="tx1">
                    <a:lumMod val="75000"/>
                    <a:lumOff val="25000"/>
                  </a:schemeClr>
                </a:solidFill>
              </a:rPr>
              <a:t> var. Bu </a:t>
            </a:r>
            <a:r>
              <a:rPr lang="en-IE" i="1" dirty="0" err="1">
                <a:solidFill>
                  <a:schemeClr val="tx1">
                    <a:lumMod val="75000"/>
                    <a:lumOff val="25000"/>
                  </a:schemeClr>
                </a:solidFill>
              </a:rPr>
              <a:t>mücadeleyi</a:t>
            </a:r>
            <a:r>
              <a:rPr lang="en-IE" i="1" dirty="0">
                <a:solidFill>
                  <a:schemeClr val="tx1">
                    <a:lumMod val="75000"/>
                    <a:lumOff val="25000"/>
                  </a:schemeClr>
                </a:solidFill>
              </a:rPr>
              <a:t> </a:t>
            </a:r>
            <a:r>
              <a:rPr lang="en-IE" i="1" dirty="0" err="1">
                <a:solidFill>
                  <a:schemeClr val="tx1">
                    <a:lumMod val="75000"/>
                    <a:lumOff val="25000"/>
                  </a:schemeClr>
                </a:solidFill>
              </a:rPr>
              <a:t>yıllarca</a:t>
            </a:r>
            <a:r>
              <a:rPr lang="en-IE" i="1" dirty="0">
                <a:solidFill>
                  <a:schemeClr val="tx1">
                    <a:lumMod val="75000"/>
                    <a:lumOff val="25000"/>
                  </a:schemeClr>
                </a:solidFill>
              </a:rPr>
              <a:t> </a:t>
            </a:r>
            <a:r>
              <a:rPr lang="en-IE" i="1" dirty="0" err="1">
                <a:solidFill>
                  <a:schemeClr val="tx1">
                    <a:lumMod val="75000"/>
                    <a:lumOff val="25000"/>
                  </a:schemeClr>
                </a:solidFill>
              </a:rPr>
              <a:t>verdiler</a:t>
            </a:r>
            <a:r>
              <a:rPr lang="en-IE" i="1" dirty="0">
                <a:solidFill>
                  <a:schemeClr val="tx1">
                    <a:lumMod val="75000"/>
                    <a:lumOff val="25000"/>
                  </a:schemeClr>
                </a:solidFill>
              </a:rPr>
              <a:t> </a:t>
            </a:r>
            <a:r>
              <a:rPr lang="en-IE" i="1" dirty="0" err="1">
                <a:solidFill>
                  <a:schemeClr val="tx1">
                    <a:lumMod val="75000"/>
                    <a:lumOff val="25000"/>
                  </a:schemeClr>
                </a:solidFill>
              </a:rPr>
              <a:t>ve</a:t>
            </a:r>
            <a:r>
              <a:rPr lang="en-IE" i="1" dirty="0">
                <a:solidFill>
                  <a:schemeClr val="tx1">
                    <a:lumMod val="75000"/>
                    <a:lumOff val="25000"/>
                  </a:schemeClr>
                </a:solidFill>
              </a:rPr>
              <a:t> 15 </a:t>
            </a:r>
            <a:r>
              <a:rPr lang="en-IE" i="1" dirty="0" err="1">
                <a:solidFill>
                  <a:schemeClr val="tx1">
                    <a:lumMod val="75000"/>
                    <a:lumOff val="25000"/>
                  </a:schemeClr>
                </a:solidFill>
              </a:rPr>
              <a:t>yıl</a:t>
            </a:r>
            <a:r>
              <a:rPr lang="en-IE" i="1" dirty="0">
                <a:solidFill>
                  <a:schemeClr val="tx1">
                    <a:lumMod val="75000"/>
                    <a:lumOff val="25000"/>
                  </a:schemeClr>
                </a:solidFill>
              </a:rPr>
              <a:t> </a:t>
            </a:r>
            <a:r>
              <a:rPr lang="en-IE" i="1" dirty="0" err="1">
                <a:solidFill>
                  <a:schemeClr val="tx1">
                    <a:lumMod val="75000"/>
                    <a:lumOff val="25000"/>
                  </a:schemeClr>
                </a:solidFill>
              </a:rPr>
              <a:t>sonra</a:t>
            </a:r>
            <a:r>
              <a:rPr lang="en-IE" i="1" dirty="0">
                <a:solidFill>
                  <a:schemeClr val="tx1">
                    <a:lumMod val="75000"/>
                    <a:lumOff val="25000"/>
                  </a:schemeClr>
                </a:solidFill>
              </a:rPr>
              <a:t> </a:t>
            </a:r>
            <a:r>
              <a:rPr lang="en-IE" i="1" dirty="0" err="1">
                <a:solidFill>
                  <a:schemeClr val="tx1">
                    <a:lumMod val="75000"/>
                    <a:lumOff val="25000"/>
                  </a:schemeClr>
                </a:solidFill>
              </a:rPr>
              <a:t>gelecek</a:t>
            </a:r>
            <a:r>
              <a:rPr lang="en-IE" i="1" dirty="0">
                <a:solidFill>
                  <a:schemeClr val="tx1">
                    <a:lumMod val="75000"/>
                    <a:lumOff val="25000"/>
                  </a:schemeClr>
                </a:solidFill>
              </a:rPr>
              <a:t> </a:t>
            </a:r>
            <a:r>
              <a:rPr lang="en-IE" i="1" dirty="0" err="1">
                <a:solidFill>
                  <a:schemeClr val="tx1">
                    <a:lumMod val="75000"/>
                    <a:lumOff val="25000"/>
                  </a:schemeClr>
                </a:solidFill>
              </a:rPr>
              <a:t>hakkında</a:t>
            </a:r>
            <a:r>
              <a:rPr lang="en-IE" i="1" dirty="0">
                <a:solidFill>
                  <a:schemeClr val="tx1">
                    <a:lumMod val="75000"/>
                    <a:lumOff val="25000"/>
                  </a:schemeClr>
                </a:solidFill>
              </a:rPr>
              <a:t> </a:t>
            </a:r>
            <a:r>
              <a:rPr lang="en-IE" i="1" dirty="0" err="1">
                <a:solidFill>
                  <a:schemeClr val="tx1">
                    <a:lumMod val="75000"/>
                    <a:lumOff val="25000"/>
                  </a:schemeClr>
                </a:solidFill>
              </a:rPr>
              <a:t>konuşabilecek</a:t>
            </a:r>
            <a:r>
              <a:rPr lang="en-IE" i="1" dirty="0">
                <a:solidFill>
                  <a:schemeClr val="tx1">
                    <a:lumMod val="75000"/>
                    <a:lumOff val="25000"/>
                  </a:schemeClr>
                </a:solidFill>
              </a:rPr>
              <a:t> </a:t>
            </a:r>
            <a:r>
              <a:rPr lang="en-IE" i="1" dirty="0" err="1">
                <a:solidFill>
                  <a:schemeClr val="tx1">
                    <a:lumMod val="75000"/>
                    <a:lumOff val="25000"/>
                  </a:schemeClr>
                </a:solidFill>
              </a:rPr>
              <a:t>birinin</a:t>
            </a:r>
            <a:r>
              <a:rPr lang="en-IE" i="1" dirty="0">
                <a:solidFill>
                  <a:schemeClr val="tx1">
                    <a:lumMod val="75000"/>
                    <a:lumOff val="25000"/>
                  </a:schemeClr>
                </a:solidFill>
              </a:rPr>
              <a:t> </a:t>
            </a:r>
            <a:r>
              <a:rPr lang="en-IE" i="1" dirty="0" err="1">
                <a:solidFill>
                  <a:schemeClr val="tx1">
                    <a:lumMod val="75000"/>
                    <a:lumOff val="25000"/>
                  </a:schemeClr>
                </a:solidFill>
              </a:rPr>
              <a:t>olması</a:t>
            </a:r>
            <a:r>
              <a:rPr lang="en-IE" i="1" dirty="0">
                <a:solidFill>
                  <a:schemeClr val="tx1">
                    <a:lumMod val="75000"/>
                    <a:lumOff val="25000"/>
                  </a:schemeClr>
                </a:solidFill>
              </a:rPr>
              <a:t> </a:t>
            </a:r>
            <a:r>
              <a:rPr lang="en-IE" i="1" dirty="0" err="1">
                <a:solidFill>
                  <a:schemeClr val="tx1">
                    <a:lumMod val="75000"/>
                    <a:lumOff val="25000"/>
                  </a:schemeClr>
                </a:solidFill>
              </a:rPr>
              <a:t>gerçekten</a:t>
            </a:r>
            <a:r>
              <a:rPr lang="en-IE" i="1" dirty="0">
                <a:solidFill>
                  <a:schemeClr val="tx1">
                    <a:lumMod val="75000"/>
                    <a:lumOff val="25000"/>
                  </a:schemeClr>
                </a:solidFill>
              </a:rPr>
              <a:t> </a:t>
            </a:r>
            <a:r>
              <a:rPr lang="en-IE" i="1" dirty="0" err="1">
                <a:solidFill>
                  <a:schemeClr val="tx1">
                    <a:lumMod val="75000"/>
                    <a:lumOff val="25000"/>
                  </a:schemeClr>
                </a:solidFill>
              </a:rPr>
              <a:t>çok</a:t>
            </a:r>
            <a:r>
              <a:rPr lang="en-IE" i="1" dirty="0">
                <a:solidFill>
                  <a:schemeClr val="tx1">
                    <a:lumMod val="75000"/>
                    <a:lumOff val="25000"/>
                  </a:schemeClr>
                </a:solidFill>
              </a:rPr>
              <a:t> </a:t>
            </a:r>
            <a:r>
              <a:rPr lang="en-IE" i="1" dirty="0" err="1">
                <a:solidFill>
                  <a:schemeClr val="tx1">
                    <a:lumMod val="75000"/>
                    <a:lumOff val="25000"/>
                  </a:schemeClr>
                </a:solidFill>
              </a:rPr>
              <a:t>faydalı</a:t>
            </a:r>
            <a:r>
              <a:rPr lang="en-IE" i="1" dirty="0">
                <a:solidFill>
                  <a:schemeClr val="tx1">
                    <a:lumMod val="75000"/>
                    <a:lumOff val="25000"/>
                  </a:schemeClr>
                </a:solidFill>
              </a:rPr>
              <a:t>, </a:t>
            </a:r>
            <a:r>
              <a:rPr lang="en-IE" i="1" dirty="0" err="1">
                <a:solidFill>
                  <a:schemeClr val="tx1">
                    <a:lumMod val="75000"/>
                    <a:lumOff val="25000"/>
                  </a:schemeClr>
                </a:solidFill>
              </a:rPr>
              <a:t>ama</a:t>
            </a:r>
            <a:r>
              <a:rPr lang="en-IE" i="1" dirty="0">
                <a:solidFill>
                  <a:schemeClr val="tx1">
                    <a:lumMod val="75000"/>
                    <a:lumOff val="25000"/>
                  </a:schemeClr>
                </a:solidFill>
              </a:rPr>
              <a:t> </a:t>
            </a:r>
            <a:r>
              <a:rPr lang="en-IE" i="1" dirty="0" err="1">
                <a:solidFill>
                  <a:schemeClr val="tx1">
                    <a:lumMod val="75000"/>
                    <a:lumOff val="25000"/>
                  </a:schemeClr>
                </a:solidFill>
              </a:rPr>
              <a:t>aynı</a:t>
            </a:r>
            <a:r>
              <a:rPr lang="en-IE" i="1" dirty="0">
                <a:solidFill>
                  <a:schemeClr val="tx1">
                    <a:lumMod val="75000"/>
                    <a:lumOff val="25000"/>
                  </a:schemeClr>
                </a:solidFill>
              </a:rPr>
              <a:t> </a:t>
            </a:r>
            <a:r>
              <a:rPr lang="en-IE" i="1" dirty="0" err="1">
                <a:solidFill>
                  <a:schemeClr val="tx1">
                    <a:lumMod val="75000"/>
                    <a:lumOff val="25000"/>
                  </a:schemeClr>
                </a:solidFill>
              </a:rPr>
              <a:t>zamanda</a:t>
            </a:r>
            <a:r>
              <a:rPr lang="en-IE" i="1" dirty="0">
                <a:solidFill>
                  <a:schemeClr val="tx1">
                    <a:lumMod val="75000"/>
                    <a:lumOff val="25000"/>
                  </a:schemeClr>
                </a:solidFill>
              </a:rPr>
              <a:t> </a:t>
            </a:r>
            <a:r>
              <a:rPr lang="en-IE" i="1" dirty="0" err="1">
                <a:solidFill>
                  <a:schemeClr val="tx1">
                    <a:lumMod val="75000"/>
                    <a:lumOff val="25000"/>
                  </a:schemeClr>
                </a:solidFill>
              </a:rPr>
              <a:t>empati</a:t>
            </a:r>
            <a:r>
              <a:rPr lang="en-IE" i="1" dirty="0">
                <a:solidFill>
                  <a:schemeClr val="tx1">
                    <a:lumMod val="75000"/>
                    <a:lumOff val="25000"/>
                  </a:schemeClr>
                </a:solidFill>
              </a:rPr>
              <a:t> </a:t>
            </a:r>
            <a:r>
              <a:rPr lang="en-IE" i="1" dirty="0" err="1">
                <a:solidFill>
                  <a:schemeClr val="tx1">
                    <a:lumMod val="75000"/>
                    <a:lumOff val="25000"/>
                  </a:schemeClr>
                </a:solidFill>
              </a:rPr>
              <a:t>kurabilen</a:t>
            </a:r>
            <a:r>
              <a:rPr lang="en-IE" i="1" dirty="0">
                <a:solidFill>
                  <a:schemeClr val="tx1">
                    <a:lumMod val="75000"/>
                    <a:lumOff val="25000"/>
                  </a:schemeClr>
                </a:solidFill>
              </a:rPr>
              <a:t> </a:t>
            </a:r>
            <a:r>
              <a:rPr lang="en-IE" i="1" dirty="0" err="1">
                <a:solidFill>
                  <a:schemeClr val="tx1">
                    <a:lumMod val="75000"/>
                    <a:lumOff val="25000"/>
                  </a:schemeClr>
                </a:solidFill>
              </a:rPr>
              <a:t>ve</a:t>
            </a:r>
            <a:r>
              <a:rPr lang="en-IE" i="1" dirty="0">
                <a:solidFill>
                  <a:schemeClr val="tx1">
                    <a:lumMod val="75000"/>
                    <a:lumOff val="25000"/>
                  </a:schemeClr>
                </a:solidFill>
              </a:rPr>
              <a:t> </a:t>
            </a:r>
            <a:r>
              <a:rPr lang="en-IE" i="1" dirty="0" err="1">
                <a:solidFill>
                  <a:schemeClr val="tx1">
                    <a:lumMod val="75000"/>
                    <a:lumOff val="25000"/>
                  </a:schemeClr>
                </a:solidFill>
              </a:rPr>
              <a:t>günlük</a:t>
            </a:r>
            <a:r>
              <a:rPr lang="en-IE" i="1" dirty="0">
                <a:solidFill>
                  <a:schemeClr val="tx1">
                    <a:lumMod val="75000"/>
                    <a:lumOff val="25000"/>
                  </a:schemeClr>
                </a:solidFill>
              </a:rPr>
              <a:t> </a:t>
            </a:r>
            <a:r>
              <a:rPr lang="en-IE" i="1" dirty="0" err="1">
                <a:solidFill>
                  <a:schemeClr val="tx1">
                    <a:lumMod val="75000"/>
                    <a:lumOff val="25000"/>
                  </a:schemeClr>
                </a:solidFill>
              </a:rPr>
              <a:t>meselelere</a:t>
            </a:r>
            <a:r>
              <a:rPr lang="en-IE" i="1" dirty="0">
                <a:solidFill>
                  <a:schemeClr val="tx1">
                    <a:lumMod val="75000"/>
                    <a:lumOff val="25000"/>
                  </a:schemeClr>
                </a:solidFill>
              </a:rPr>
              <a:t> </a:t>
            </a:r>
            <a:r>
              <a:rPr lang="en-IE" i="1" dirty="0" err="1">
                <a:solidFill>
                  <a:schemeClr val="tx1">
                    <a:lumMod val="75000"/>
                    <a:lumOff val="25000"/>
                  </a:schemeClr>
                </a:solidFill>
              </a:rPr>
              <a:t>sempati</a:t>
            </a:r>
            <a:r>
              <a:rPr lang="en-IE" i="1" dirty="0">
                <a:solidFill>
                  <a:schemeClr val="tx1">
                    <a:lumMod val="75000"/>
                    <a:lumOff val="25000"/>
                  </a:schemeClr>
                </a:solidFill>
              </a:rPr>
              <a:t> </a:t>
            </a:r>
            <a:r>
              <a:rPr lang="en-IE" i="1" dirty="0" err="1">
                <a:solidFill>
                  <a:schemeClr val="tx1">
                    <a:lumMod val="75000"/>
                    <a:lumOff val="25000"/>
                  </a:schemeClr>
                </a:solidFill>
              </a:rPr>
              <a:t>duyabilen</a:t>
            </a:r>
            <a:r>
              <a:rPr lang="en-IE" i="1" dirty="0">
                <a:solidFill>
                  <a:schemeClr val="tx1">
                    <a:lumMod val="75000"/>
                    <a:lumOff val="25000"/>
                  </a:schemeClr>
                </a:solidFill>
              </a:rPr>
              <a:t> </a:t>
            </a:r>
            <a:r>
              <a:rPr lang="en-IE" i="1" dirty="0" err="1">
                <a:solidFill>
                  <a:schemeClr val="tx1">
                    <a:lumMod val="75000"/>
                    <a:lumOff val="25000"/>
                  </a:schemeClr>
                </a:solidFill>
              </a:rPr>
              <a:t>birine</a:t>
            </a:r>
            <a:r>
              <a:rPr lang="en-IE" i="1" dirty="0">
                <a:solidFill>
                  <a:schemeClr val="tx1">
                    <a:lumMod val="75000"/>
                    <a:lumOff val="25000"/>
                  </a:schemeClr>
                </a:solidFill>
              </a:rPr>
              <a:t> </a:t>
            </a:r>
            <a:r>
              <a:rPr lang="en-IE" i="1" dirty="0" err="1">
                <a:solidFill>
                  <a:schemeClr val="tx1">
                    <a:lumMod val="75000"/>
                    <a:lumOff val="25000"/>
                  </a:schemeClr>
                </a:solidFill>
              </a:rPr>
              <a:t>sahip</a:t>
            </a:r>
            <a:r>
              <a:rPr lang="en-IE" i="1" dirty="0">
                <a:solidFill>
                  <a:schemeClr val="tx1">
                    <a:lumMod val="75000"/>
                    <a:lumOff val="25000"/>
                  </a:schemeClr>
                </a:solidFill>
              </a:rPr>
              <a:t> </a:t>
            </a:r>
            <a:r>
              <a:rPr lang="en-IE" i="1" dirty="0" err="1">
                <a:solidFill>
                  <a:schemeClr val="tx1">
                    <a:lumMod val="75000"/>
                    <a:lumOff val="25000"/>
                  </a:schemeClr>
                </a:solidFill>
              </a:rPr>
              <a:t>olmak</a:t>
            </a:r>
            <a:r>
              <a:rPr lang="en-IE" i="1" dirty="0">
                <a:solidFill>
                  <a:schemeClr val="tx1">
                    <a:lumMod val="75000"/>
                    <a:lumOff val="25000"/>
                  </a:schemeClr>
                </a:solidFill>
              </a:rPr>
              <a:t>. </a:t>
            </a:r>
            <a:r>
              <a:rPr lang="en-IE" i="1" dirty="0" err="1">
                <a:solidFill>
                  <a:schemeClr val="tx1">
                    <a:lumMod val="75000"/>
                    <a:lumOff val="25000"/>
                  </a:schemeClr>
                </a:solidFill>
              </a:rPr>
              <a:t>Bunun</a:t>
            </a:r>
            <a:r>
              <a:rPr lang="en-IE" i="1" dirty="0">
                <a:solidFill>
                  <a:schemeClr val="tx1">
                    <a:lumMod val="75000"/>
                    <a:lumOff val="25000"/>
                  </a:schemeClr>
                </a:solidFill>
              </a:rPr>
              <a:t> </a:t>
            </a:r>
            <a:r>
              <a:rPr lang="en-IE" i="1" dirty="0" err="1">
                <a:solidFill>
                  <a:schemeClr val="tx1">
                    <a:lumMod val="75000"/>
                    <a:lumOff val="25000"/>
                  </a:schemeClr>
                </a:solidFill>
              </a:rPr>
              <a:t>iki</a:t>
            </a:r>
            <a:r>
              <a:rPr lang="en-IE" i="1" dirty="0">
                <a:solidFill>
                  <a:schemeClr val="tx1">
                    <a:lumMod val="75000"/>
                    <a:lumOff val="25000"/>
                  </a:schemeClr>
                </a:solidFill>
              </a:rPr>
              <a:t> </a:t>
            </a:r>
            <a:r>
              <a:rPr lang="en-IE" i="1" dirty="0" err="1">
                <a:solidFill>
                  <a:schemeClr val="tx1">
                    <a:lumMod val="75000"/>
                    <a:lumOff val="25000"/>
                  </a:schemeClr>
                </a:solidFill>
              </a:rPr>
              <a:t>tarafını</a:t>
            </a:r>
            <a:r>
              <a:rPr lang="en-IE" i="1" dirty="0">
                <a:solidFill>
                  <a:schemeClr val="tx1">
                    <a:lumMod val="75000"/>
                    <a:lumOff val="25000"/>
                  </a:schemeClr>
                </a:solidFill>
              </a:rPr>
              <a:t> da </a:t>
            </a:r>
            <a:r>
              <a:rPr lang="en-IE" i="1" dirty="0" err="1">
                <a:solidFill>
                  <a:schemeClr val="tx1">
                    <a:lumMod val="75000"/>
                    <a:lumOff val="25000"/>
                  </a:schemeClr>
                </a:solidFill>
              </a:rPr>
              <a:t>birleştirebilecek</a:t>
            </a:r>
            <a:r>
              <a:rPr lang="en-IE" i="1" dirty="0">
                <a:solidFill>
                  <a:schemeClr val="tx1">
                    <a:lumMod val="75000"/>
                    <a:lumOff val="25000"/>
                  </a:schemeClr>
                </a:solidFill>
              </a:rPr>
              <a:t> </a:t>
            </a:r>
            <a:r>
              <a:rPr lang="en-IE" i="1" dirty="0" err="1">
                <a:solidFill>
                  <a:schemeClr val="tx1">
                    <a:lumMod val="75000"/>
                    <a:lumOff val="25000"/>
                  </a:schemeClr>
                </a:solidFill>
              </a:rPr>
              <a:t>çok</a:t>
            </a:r>
            <a:r>
              <a:rPr lang="en-IE" i="1" dirty="0">
                <a:solidFill>
                  <a:schemeClr val="tx1">
                    <a:lumMod val="75000"/>
                    <a:lumOff val="25000"/>
                  </a:schemeClr>
                </a:solidFill>
              </a:rPr>
              <a:t> </a:t>
            </a:r>
            <a:r>
              <a:rPr lang="en-IE" i="1" dirty="0" err="1">
                <a:solidFill>
                  <a:schemeClr val="tx1">
                    <a:lumMod val="75000"/>
                    <a:lumOff val="25000"/>
                  </a:schemeClr>
                </a:solidFill>
              </a:rPr>
              <a:t>fazla</a:t>
            </a:r>
            <a:r>
              <a:rPr lang="en-IE" i="1" dirty="0">
                <a:solidFill>
                  <a:schemeClr val="tx1">
                    <a:lumMod val="75000"/>
                    <a:lumOff val="25000"/>
                  </a:schemeClr>
                </a:solidFill>
              </a:rPr>
              <a:t> </a:t>
            </a:r>
            <a:r>
              <a:rPr lang="en-IE" i="1" dirty="0" err="1">
                <a:solidFill>
                  <a:schemeClr val="tx1">
                    <a:lumMod val="75000"/>
                    <a:lumOff val="25000"/>
                  </a:schemeClr>
                </a:solidFill>
              </a:rPr>
              <a:t>insan</a:t>
            </a:r>
            <a:r>
              <a:rPr lang="en-IE" i="1" dirty="0">
                <a:solidFill>
                  <a:schemeClr val="tx1">
                    <a:lumMod val="75000"/>
                    <a:lumOff val="25000"/>
                  </a:schemeClr>
                </a:solidFill>
              </a:rPr>
              <a:t> </a:t>
            </a:r>
            <a:r>
              <a:rPr lang="en-IE" i="1" dirty="0" err="1">
                <a:solidFill>
                  <a:schemeClr val="tx1">
                    <a:lumMod val="75000"/>
                    <a:lumOff val="25000"/>
                  </a:schemeClr>
                </a:solidFill>
              </a:rPr>
              <a:t>olduğunu</a:t>
            </a:r>
            <a:r>
              <a:rPr lang="en-IE" i="1" dirty="0">
                <a:solidFill>
                  <a:schemeClr val="tx1">
                    <a:lumMod val="75000"/>
                    <a:lumOff val="25000"/>
                  </a:schemeClr>
                </a:solidFill>
              </a:rPr>
              <a:t> </a:t>
            </a:r>
            <a:r>
              <a:rPr lang="en-IE" i="1" dirty="0" err="1">
                <a:solidFill>
                  <a:schemeClr val="tx1">
                    <a:lumMod val="75000"/>
                    <a:lumOff val="25000"/>
                  </a:schemeClr>
                </a:solidFill>
              </a:rPr>
              <a:t>sanmıyorum</a:t>
            </a:r>
            <a:r>
              <a:rPr lang="en-IE" i="1" dirty="0" smtClean="0">
                <a:solidFill>
                  <a:schemeClr val="tx1">
                    <a:lumMod val="75000"/>
                    <a:lumOff val="25000"/>
                  </a:schemeClr>
                </a:solidFill>
              </a:rPr>
              <a:t>.“</a:t>
            </a:r>
            <a:endParaRPr lang="en-IE" b="0" i="1" dirty="0">
              <a:solidFill>
                <a:schemeClr val="tx1">
                  <a:lumMod val="75000"/>
                  <a:lumOff val="25000"/>
                </a:schemeClr>
              </a:solidFill>
              <a:effectLst/>
            </a:endParaRPr>
          </a:p>
          <a:p>
            <a:endParaRPr lang="en-IE" dirty="0">
              <a:solidFill>
                <a:schemeClr val="tx1">
                  <a:lumMod val="75000"/>
                  <a:lumOff val="25000"/>
                </a:schemeClr>
              </a:solidFill>
            </a:endParaRPr>
          </a:p>
        </p:txBody>
      </p:sp>
      <p:sp>
        <p:nvSpPr>
          <p:cNvPr id="9" name="Text Placeholder 6">
            <a:extLst>
              <a:ext uri="{FF2B5EF4-FFF2-40B4-BE49-F238E27FC236}">
                <a16:creationId xmlns:a16="http://schemas.microsoft.com/office/drawing/2014/main" xmlns="" id="{CBF2C748-662A-4A71-A820-1EB173AA9B27}"/>
              </a:ext>
            </a:extLst>
          </p:cNvPr>
          <p:cNvSpPr txBox="1">
            <a:spLocks/>
          </p:cNvSpPr>
          <p:nvPr/>
        </p:nvSpPr>
        <p:spPr>
          <a:xfrm>
            <a:off x="336161" y="156721"/>
            <a:ext cx="7151055" cy="1599791"/>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b="1" dirty="0" smtClean="0"/>
              <a:t>Y </a:t>
            </a:r>
            <a:r>
              <a:rPr lang="tr-TR" b="1" dirty="0"/>
              <a:t>Combinator'ın nasıl yardımcı olduğuna dair örnek</a:t>
            </a:r>
          </a:p>
          <a:p>
            <a:pPr>
              <a:spcBef>
                <a:spcPts val="0"/>
              </a:spcBef>
            </a:pPr>
            <a:r>
              <a:rPr lang="en-US" sz="2800" i="1" dirty="0" err="1" smtClean="0"/>
              <a:t>Collison</a:t>
            </a:r>
            <a:r>
              <a:rPr lang="en-US" sz="2800" i="1" dirty="0" smtClean="0"/>
              <a:t> </a:t>
            </a:r>
            <a:r>
              <a:rPr lang="en-US" sz="2800" i="1" dirty="0"/>
              <a:t>Brothers </a:t>
            </a:r>
            <a:r>
              <a:rPr lang="en-US" sz="2800" i="1" dirty="0" err="1"/>
              <a:t>ve</a:t>
            </a:r>
            <a:r>
              <a:rPr lang="en-US" sz="2800" i="1" dirty="0"/>
              <a:t> </a:t>
            </a:r>
            <a:r>
              <a:rPr lang="en-US" sz="2800" i="1" dirty="0" err="1"/>
              <a:t>Stripe'ın</a:t>
            </a:r>
            <a:r>
              <a:rPr lang="en-US" sz="2800" i="1" dirty="0"/>
              <a:t> </a:t>
            </a:r>
            <a:r>
              <a:rPr lang="en-US" sz="2800" i="1" dirty="0" err="1"/>
              <a:t>Kuruluşunun</a:t>
            </a:r>
            <a:r>
              <a:rPr lang="en-US" sz="2800" i="1" dirty="0"/>
              <a:t> </a:t>
            </a:r>
            <a:r>
              <a:rPr lang="en-US" sz="2800" i="1" dirty="0" err="1"/>
              <a:t>Arkasındaki</a:t>
            </a:r>
            <a:r>
              <a:rPr lang="en-US" sz="2800" i="1" dirty="0"/>
              <a:t> </a:t>
            </a:r>
            <a:r>
              <a:rPr lang="en-US" sz="2800" i="1" dirty="0" err="1"/>
              <a:t>Hikaye</a:t>
            </a:r>
            <a:endParaRPr lang="en-IE" sz="2800" i="1" dirty="0"/>
          </a:p>
        </p:txBody>
      </p:sp>
      <p:pic>
        <p:nvPicPr>
          <p:cNvPr id="9218" name="Picture 2" descr="Patrick Collison Speaking Fee &amp; Booking Agent Contact">
            <a:extLst>
              <a:ext uri="{FF2B5EF4-FFF2-40B4-BE49-F238E27FC236}">
                <a16:creationId xmlns:a16="http://schemas.microsoft.com/office/drawing/2014/main" xmlns="" id="{2150E0C4-AE7A-44DA-BAB4-9021A5083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7216" y="0"/>
            <a:ext cx="4704784" cy="2646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0354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14DA087B-8AC4-41F7-8319-7D4ECBE42F02}"/>
              </a:ext>
            </a:extLst>
          </p:cNvPr>
          <p:cNvSpPr>
            <a:spLocks noGrp="1"/>
          </p:cNvSpPr>
          <p:nvPr>
            <p:ph type="body" sz="quarter" idx="15"/>
          </p:nvPr>
        </p:nvSpPr>
        <p:spPr>
          <a:xfrm>
            <a:off x="428840" y="282808"/>
            <a:ext cx="5841484" cy="1599791"/>
          </a:xfrm>
        </p:spPr>
        <p:txBody>
          <a:bodyPr>
            <a:normAutofit fontScale="77500" lnSpcReduction="20000"/>
          </a:bodyPr>
          <a:lstStyle/>
          <a:p>
            <a:pPr>
              <a:spcBef>
                <a:spcPts val="0"/>
              </a:spcBef>
            </a:pPr>
            <a:r>
              <a:rPr lang="en-IE" b="1" dirty="0">
                <a:solidFill>
                  <a:srgbClr val="009FD8"/>
                </a:solidFill>
              </a:rPr>
              <a:t>Stripe </a:t>
            </a:r>
            <a:r>
              <a:rPr lang="en-IE" b="1" dirty="0" err="1">
                <a:solidFill>
                  <a:srgbClr val="009FD8"/>
                </a:solidFill>
              </a:rPr>
              <a:t>ile</a:t>
            </a:r>
            <a:r>
              <a:rPr lang="en-IE" b="1" dirty="0">
                <a:solidFill>
                  <a:srgbClr val="009FD8"/>
                </a:solidFill>
              </a:rPr>
              <a:t> Tam </a:t>
            </a:r>
            <a:r>
              <a:rPr lang="en-IE" b="1" dirty="0" err="1">
                <a:solidFill>
                  <a:srgbClr val="009FD8"/>
                </a:solidFill>
              </a:rPr>
              <a:t>Röportaj</a:t>
            </a:r>
            <a:r>
              <a:rPr lang="en-IE" b="1" dirty="0">
                <a:solidFill>
                  <a:srgbClr val="009FD8"/>
                </a:solidFill>
              </a:rPr>
              <a:t>, </a:t>
            </a:r>
            <a:r>
              <a:rPr lang="en-IE" b="1" dirty="0" err="1">
                <a:solidFill>
                  <a:srgbClr val="009FD8"/>
                </a:solidFill>
              </a:rPr>
              <a:t>Stripe'ın</a:t>
            </a:r>
            <a:r>
              <a:rPr lang="en-IE" b="1" dirty="0">
                <a:solidFill>
                  <a:srgbClr val="009FD8"/>
                </a:solidFill>
              </a:rPr>
              <a:t> </a:t>
            </a:r>
            <a:r>
              <a:rPr lang="en-IE" b="1" dirty="0" err="1">
                <a:solidFill>
                  <a:srgbClr val="009FD8"/>
                </a:solidFill>
              </a:rPr>
              <a:t>Kuruluşunun</a:t>
            </a:r>
            <a:r>
              <a:rPr lang="en-IE" b="1" dirty="0">
                <a:solidFill>
                  <a:srgbClr val="009FD8"/>
                </a:solidFill>
              </a:rPr>
              <a:t> </a:t>
            </a:r>
            <a:r>
              <a:rPr lang="en-IE" b="1" dirty="0" err="1">
                <a:solidFill>
                  <a:srgbClr val="009FD8"/>
                </a:solidFill>
              </a:rPr>
              <a:t>Arkasındaki</a:t>
            </a:r>
            <a:r>
              <a:rPr lang="en-IE" b="1" dirty="0">
                <a:solidFill>
                  <a:srgbClr val="009FD8"/>
                </a:solidFill>
              </a:rPr>
              <a:t> </a:t>
            </a:r>
            <a:r>
              <a:rPr lang="en-IE" b="1" dirty="0" err="1">
                <a:solidFill>
                  <a:srgbClr val="009FD8"/>
                </a:solidFill>
              </a:rPr>
              <a:t>Hikaye</a:t>
            </a:r>
            <a:r>
              <a:rPr lang="en-IE" b="1" dirty="0">
                <a:solidFill>
                  <a:srgbClr val="009FD8"/>
                </a:solidFill>
              </a:rPr>
              <a:t> </a:t>
            </a:r>
            <a:r>
              <a:rPr lang="en-IE" b="1" dirty="0" err="1">
                <a:solidFill>
                  <a:srgbClr val="009FD8"/>
                </a:solidFill>
              </a:rPr>
              <a:t>ve</a:t>
            </a:r>
            <a:r>
              <a:rPr lang="en-IE" b="1" dirty="0">
                <a:solidFill>
                  <a:srgbClr val="009FD8"/>
                </a:solidFill>
              </a:rPr>
              <a:t> Y </a:t>
            </a:r>
            <a:r>
              <a:rPr lang="en-IE" b="1" dirty="0" err="1">
                <a:solidFill>
                  <a:srgbClr val="009FD8"/>
                </a:solidFill>
              </a:rPr>
              <a:t>Combinator'ın</a:t>
            </a:r>
            <a:r>
              <a:rPr lang="en-IE" b="1" dirty="0">
                <a:solidFill>
                  <a:srgbClr val="009FD8"/>
                </a:solidFill>
              </a:rPr>
              <a:t> </a:t>
            </a:r>
            <a:r>
              <a:rPr lang="en-IE" b="1" dirty="0" err="1">
                <a:solidFill>
                  <a:srgbClr val="009FD8"/>
                </a:solidFill>
              </a:rPr>
              <a:t>Başarıları</a:t>
            </a:r>
            <a:r>
              <a:rPr lang="en-IE" b="1" dirty="0">
                <a:solidFill>
                  <a:srgbClr val="009FD8"/>
                </a:solidFill>
              </a:rPr>
              <a:t> </a:t>
            </a:r>
            <a:r>
              <a:rPr lang="en-IE" b="1" dirty="0" err="1">
                <a:solidFill>
                  <a:srgbClr val="009FD8"/>
                </a:solidFill>
              </a:rPr>
              <a:t>İçin</a:t>
            </a:r>
            <a:r>
              <a:rPr lang="en-IE" b="1" dirty="0">
                <a:solidFill>
                  <a:srgbClr val="009FD8"/>
                </a:solidFill>
              </a:rPr>
              <a:t> Ne Kadar </a:t>
            </a:r>
            <a:r>
              <a:rPr lang="en-IE" b="1" dirty="0" err="1">
                <a:solidFill>
                  <a:srgbClr val="009FD8"/>
                </a:solidFill>
              </a:rPr>
              <a:t>Önemli</a:t>
            </a:r>
            <a:r>
              <a:rPr lang="en-IE" b="1" dirty="0">
                <a:solidFill>
                  <a:srgbClr val="009FD8"/>
                </a:solidFill>
              </a:rPr>
              <a:t> </a:t>
            </a:r>
            <a:r>
              <a:rPr lang="en-IE" b="1" dirty="0" err="1" smtClean="0">
                <a:solidFill>
                  <a:srgbClr val="009FD8"/>
                </a:solidFill>
              </a:rPr>
              <a:t>Olduğu</a:t>
            </a:r>
            <a:r>
              <a:rPr lang="tr-TR" b="1" dirty="0" smtClean="0">
                <a:solidFill>
                  <a:srgbClr val="009FD8"/>
                </a:solidFill>
              </a:rPr>
              <a:t> Hakkında</a:t>
            </a:r>
            <a:endParaRPr lang="en-IE" b="1" dirty="0">
              <a:solidFill>
                <a:srgbClr val="009FD8"/>
              </a:solidFill>
            </a:endParaRPr>
          </a:p>
        </p:txBody>
      </p:sp>
      <p:sp>
        <p:nvSpPr>
          <p:cNvPr id="8" name="Text Placeholder 7">
            <a:extLst>
              <a:ext uri="{FF2B5EF4-FFF2-40B4-BE49-F238E27FC236}">
                <a16:creationId xmlns:a16="http://schemas.microsoft.com/office/drawing/2014/main" xmlns="" id="{69F984A0-7669-4A3A-8E29-B13F325CC67F}"/>
              </a:ext>
            </a:extLst>
          </p:cNvPr>
          <p:cNvSpPr>
            <a:spLocks noGrp="1"/>
          </p:cNvSpPr>
          <p:nvPr>
            <p:ph type="body" sz="quarter" idx="16"/>
          </p:nvPr>
        </p:nvSpPr>
        <p:spPr>
          <a:xfrm>
            <a:off x="9738784" y="4679290"/>
            <a:ext cx="785328" cy="1056986"/>
          </a:xfrm>
        </p:spPr>
        <p:txBody>
          <a:bodyPr>
            <a:normAutofit fontScale="85000" lnSpcReduction="20000"/>
          </a:bodyPr>
          <a:lstStyle/>
          <a:p>
            <a:endParaRPr lang="en-IE"/>
          </a:p>
        </p:txBody>
      </p:sp>
      <p:sp>
        <p:nvSpPr>
          <p:cNvPr id="9" name="Text Placeholder 8">
            <a:extLst>
              <a:ext uri="{FF2B5EF4-FFF2-40B4-BE49-F238E27FC236}">
                <a16:creationId xmlns:a16="http://schemas.microsoft.com/office/drawing/2014/main" xmlns="" id="{5D3CF999-40F1-4406-8B7A-07403C340944}"/>
              </a:ext>
            </a:extLst>
          </p:cNvPr>
          <p:cNvSpPr>
            <a:spLocks noGrp="1"/>
          </p:cNvSpPr>
          <p:nvPr>
            <p:ph type="body" sz="quarter" idx="17"/>
          </p:nvPr>
        </p:nvSpPr>
        <p:spPr>
          <a:xfrm>
            <a:off x="6096000" y="1236202"/>
            <a:ext cx="2613204" cy="1221666"/>
          </a:xfrm>
        </p:spPr>
        <p:txBody>
          <a:bodyPr>
            <a:normAutofit fontScale="92500" lnSpcReduction="10000"/>
          </a:bodyPr>
          <a:lstStyle/>
          <a:p>
            <a:endParaRPr lang="en-IE"/>
          </a:p>
        </p:txBody>
      </p:sp>
      <p:sp>
        <p:nvSpPr>
          <p:cNvPr id="14" name="Text Placeholder 5">
            <a:extLst>
              <a:ext uri="{FF2B5EF4-FFF2-40B4-BE49-F238E27FC236}">
                <a16:creationId xmlns:a16="http://schemas.microsoft.com/office/drawing/2014/main" xmlns="" id="{AEB74D49-D914-496E-9B7A-8776015F3883}"/>
              </a:ext>
            </a:extLst>
          </p:cNvPr>
          <p:cNvSpPr txBox="1">
            <a:spLocks/>
          </p:cNvSpPr>
          <p:nvPr/>
        </p:nvSpPr>
        <p:spPr>
          <a:xfrm>
            <a:off x="428840" y="1726018"/>
            <a:ext cx="5274844" cy="327366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err="1">
                <a:solidFill>
                  <a:srgbClr val="A6377D"/>
                </a:solidFill>
              </a:rPr>
              <a:t>Ancak</a:t>
            </a:r>
            <a:r>
              <a:rPr lang="en-IE" b="1" dirty="0">
                <a:solidFill>
                  <a:srgbClr val="A6377D"/>
                </a:solidFill>
              </a:rPr>
              <a:t> </a:t>
            </a:r>
            <a:r>
              <a:rPr lang="en-IE" b="1" dirty="0" err="1">
                <a:solidFill>
                  <a:srgbClr val="A6377D"/>
                </a:solidFill>
              </a:rPr>
              <a:t>bu</a:t>
            </a:r>
            <a:r>
              <a:rPr lang="en-IE" b="1" dirty="0">
                <a:solidFill>
                  <a:srgbClr val="A6377D"/>
                </a:solidFill>
              </a:rPr>
              <a:t> </a:t>
            </a:r>
            <a:r>
              <a:rPr lang="en-IE" b="1" dirty="0" err="1">
                <a:solidFill>
                  <a:srgbClr val="A6377D"/>
                </a:solidFill>
              </a:rPr>
              <a:t>maceranın</a:t>
            </a:r>
            <a:r>
              <a:rPr lang="en-IE" b="1" dirty="0">
                <a:solidFill>
                  <a:srgbClr val="A6377D"/>
                </a:solidFill>
              </a:rPr>
              <a:t> </a:t>
            </a:r>
            <a:r>
              <a:rPr lang="en-IE" b="1" dirty="0" err="1">
                <a:solidFill>
                  <a:srgbClr val="A6377D"/>
                </a:solidFill>
              </a:rPr>
              <a:t>mütevazi</a:t>
            </a:r>
            <a:r>
              <a:rPr lang="en-IE" b="1" dirty="0">
                <a:solidFill>
                  <a:srgbClr val="A6377D"/>
                </a:solidFill>
              </a:rPr>
              <a:t> </a:t>
            </a:r>
            <a:r>
              <a:rPr lang="en-IE" b="1" dirty="0" err="1">
                <a:solidFill>
                  <a:srgbClr val="A6377D"/>
                </a:solidFill>
              </a:rPr>
              <a:t>başlangıçları</a:t>
            </a:r>
            <a:r>
              <a:rPr lang="en-IE" b="1" dirty="0">
                <a:solidFill>
                  <a:srgbClr val="A6377D"/>
                </a:solidFill>
              </a:rPr>
              <a:t> var. Stripe </a:t>
            </a:r>
            <a:r>
              <a:rPr lang="en-IE" b="1" dirty="0" err="1">
                <a:solidFill>
                  <a:srgbClr val="A6377D"/>
                </a:solidFill>
              </a:rPr>
              <a:t>şirketini</a:t>
            </a:r>
            <a:r>
              <a:rPr lang="en-IE" b="1" dirty="0">
                <a:solidFill>
                  <a:srgbClr val="A6377D"/>
                </a:solidFill>
              </a:rPr>
              <a:t> </a:t>
            </a:r>
            <a:r>
              <a:rPr lang="en-IE" b="1" dirty="0" err="1">
                <a:solidFill>
                  <a:srgbClr val="A6377D"/>
                </a:solidFill>
              </a:rPr>
              <a:t>kurmak</a:t>
            </a:r>
            <a:r>
              <a:rPr lang="en-IE" b="1" dirty="0">
                <a:solidFill>
                  <a:srgbClr val="A6377D"/>
                </a:solidFill>
              </a:rPr>
              <a:t> </a:t>
            </a:r>
            <a:r>
              <a:rPr lang="en-IE" b="1" dirty="0" err="1">
                <a:solidFill>
                  <a:srgbClr val="A6377D"/>
                </a:solidFill>
              </a:rPr>
              <a:t>üç</a:t>
            </a:r>
            <a:r>
              <a:rPr lang="en-IE" b="1" dirty="0">
                <a:solidFill>
                  <a:srgbClr val="A6377D"/>
                </a:solidFill>
              </a:rPr>
              <a:t> </a:t>
            </a:r>
            <a:r>
              <a:rPr lang="en-IE" b="1" dirty="0" err="1">
                <a:solidFill>
                  <a:srgbClr val="A6377D"/>
                </a:solidFill>
              </a:rPr>
              <a:t>yıldan</a:t>
            </a:r>
            <a:r>
              <a:rPr lang="en-IE" b="1" dirty="0">
                <a:solidFill>
                  <a:srgbClr val="A6377D"/>
                </a:solidFill>
              </a:rPr>
              <a:t> </a:t>
            </a:r>
            <a:r>
              <a:rPr lang="en-IE" b="1" dirty="0" err="1">
                <a:solidFill>
                  <a:srgbClr val="A6377D"/>
                </a:solidFill>
              </a:rPr>
              <a:t>fazla</a:t>
            </a:r>
            <a:r>
              <a:rPr lang="en-IE" b="1" dirty="0">
                <a:solidFill>
                  <a:srgbClr val="A6377D"/>
                </a:solidFill>
              </a:rPr>
              <a:t> </a:t>
            </a:r>
            <a:r>
              <a:rPr lang="en-IE" b="1" dirty="0" err="1">
                <a:solidFill>
                  <a:srgbClr val="A6377D"/>
                </a:solidFill>
              </a:rPr>
              <a:t>sürdü</a:t>
            </a:r>
            <a:r>
              <a:rPr lang="en-IE" b="1" dirty="0">
                <a:solidFill>
                  <a:srgbClr val="A6377D"/>
                </a:solidFill>
              </a:rPr>
              <a:t>. </a:t>
            </a:r>
            <a:endParaRPr lang="en-IE" b="1" dirty="0">
              <a:solidFill>
                <a:srgbClr val="A6377D"/>
              </a:solidFill>
            </a:endParaRPr>
          </a:p>
          <a:p>
            <a:r>
              <a:rPr lang="en-IE" dirty="0"/>
              <a:t>2005 </a:t>
            </a:r>
            <a:r>
              <a:rPr lang="en-IE" dirty="0" err="1"/>
              <a:t>yılında</a:t>
            </a:r>
            <a:r>
              <a:rPr lang="en-IE" dirty="0"/>
              <a:t>, Patrick </a:t>
            </a:r>
            <a:r>
              <a:rPr lang="en-IE" dirty="0" err="1"/>
              <a:t>Collison</a:t>
            </a:r>
            <a:r>
              <a:rPr lang="en-IE" dirty="0"/>
              <a:t> 16 </a:t>
            </a:r>
            <a:r>
              <a:rPr lang="en-IE" dirty="0" err="1"/>
              <a:t>yaşındayken</a:t>
            </a:r>
            <a:r>
              <a:rPr lang="en-IE" dirty="0"/>
              <a:t>, Lisp </a:t>
            </a:r>
            <a:r>
              <a:rPr lang="en-IE" dirty="0" err="1"/>
              <a:t>ile</a:t>
            </a:r>
            <a:r>
              <a:rPr lang="en-IE" dirty="0"/>
              <a:t> </a:t>
            </a:r>
            <a:r>
              <a:rPr lang="en-IE" dirty="0" err="1"/>
              <a:t>çalışması</a:t>
            </a:r>
            <a:r>
              <a:rPr lang="en-IE" dirty="0"/>
              <a:t> </a:t>
            </a:r>
            <a:r>
              <a:rPr lang="en-IE" dirty="0" err="1"/>
              <a:t>nedeniyle</a:t>
            </a:r>
            <a:r>
              <a:rPr lang="en-IE" dirty="0"/>
              <a:t> </a:t>
            </a:r>
            <a:r>
              <a:rPr lang="en-IE" dirty="0" err="1"/>
              <a:t>Yılın</a:t>
            </a:r>
            <a:r>
              <a:rPr lang="en-IE" dirty="0"/>
              <a:t> 41. </a:t>
            </a:r>
            <a:r>
              <a:rPr lang="en-IE" dirty="0" err="1"/>
              <a:t>Genç</a:t>
            </a:r>
            <a:r>
              <a:rPr lang="en-IE" dirty="0"/>
              <a:t> </a:t>
            </a:r>
            <a:r>
              <a:rPr lang="en-IE" dirty="0" err="1"/>
              <a:t>Bilim</a:t>
            </a:r>
            <a:r>
              <a:rPr lang="en-IE" dirty="0"/>
              <a:t> </a:t>
            </a:r>
            <a:r>
              <a:rPr lang="en-IE" dirty="0" err="1"/>
              <a:t>İnsanı</a:t>
            </a:r>
            <a:r>
              <a:rPr lang="en-IE" dirty="0"/>
              <a:t> </a:t>
            </a:r>
            <a:r>
              <a:rPr lang="en-IE" dirty="0" err="1"/>
              <a:t>ödülünün</a:t>
            </a:r>
            <a:r>
              <a:rPr lang="en-IE" dirty="0"/>
              <a:t> </a:t>
            </a:r>
            <a:r>
              <a:rPr lang="en-IE" dirty="0" err="1"/>
              <a:t>sahibi</a:t>
            </a:r>
            <a:r>
              <a:rPr lang="en-IE" dirty="0"/>
              <a:t> </a:t>
            </a:r>
            <a:r>
              <a:rPr lang="en-IE" dirty="0" err="1"/>
              <a:t>oldu</a:t>
            </a:r>
            <a:r>
              <a:rPr lang="en-IE" dirty="0"/>
              <a:t>. </a:t>
            </a:r>
            <a:r>
              <a:rPr lang="en-IE" dirty="0" err="1"/>
              <a:t>Kardeşi</a:t>
            </a:r>
            <a:r>
              <a:rPr lang="en-IE" dirty="0"/>
              <a:t> </a:t>
            </a:r>
            <a:r>
              <a:rPr lang="en-IE" dirty="0" err="1"/>
              <a:t>ve</a:t>
            </a:r>
            <a:r>
              <a:rPr lang="en-IE" dirty="0"/>
              <a:t> </a:t>
            </a:r>
            <a:r>
              <a:rPr lang="en-IE" dirty="0" err="1"/>
              <a:t>kurucu</a:t>
            </a:r>
            <a:r>
              <a:rPr lang="en-IE" dirty="0"/>
              <a:t> </a:t>
            </a:r>
            <a:r>
              <a:rPr lang="en-IE" dirty="0" err="1"/>
              <a:t>ortağı</a:t>
            </a:r>
            <a:r>
              <a:rPr lang="en-IE" dirty="0"/>
              <a:t> John </a:t>
            </a:r>
            <a:r>
              <a:rPr lang="en-IE" dirty="0" err="1"/>
              <a:t>Collison</a:t>
            </a:r>
            <a:r>
              <a:rPr lang="en-IE" dirty="0"/>
              <a:t>, </a:t>
            </a:r>
            <a:r>
              <a:rPr lang="en-IE" dirty="0" err="1"/>
              <a:t>bir</a:t>
            </a:r>
            <a:r>
              <a:rPr lang="en-IE" dirty="0"/>
              <a:t> </a:t>
            </a:r>
            <a:r>
              <a:rPr lang="en-IE" dirty="0" err="1"/>
              <a:t>öğrencinin</a:t>
            </a:r>
            <a:r>
              <a:rPr lang="en-IE" dirty="0"/>
              <a:t> </a:t>
            </a:r>
            <a:r>
              <a:rPr lang="en-IE" dirty="0" err="1"/>
              <a:t>İrlanda'dan</a:t>
            </a:r>
            <a:r>
              <a:rPr lang="en-IE" dirty="0"/>
              <a:t> </a:t>
            </a:r>
            <a:r>
              <a:rPr lang="en-IE" dirty="0" err="1"/>
              <a:t>Ayrılma</a:t>
            </a:r>
            <a:r>
              <a:rPr lang="en-IE" dirty="0"/>
              <a:t> </a:t>
            </a:r>
            <a:r>
              <a:rPr lang="en-IE" dirty="0" err="1"/>
              <a:t>Sertifikası</a:t>
            </a:r>
            <a:r>
              <a:rPr lang="en-IE" dirty="0"/>
              <a:t> </a:t>
            </a:r>
            <a:r>
              <a:rPr lang="en-IE" dirty="0" err="1"/>
              <a:t>için</a:t>
            </a:r>
            <a:r>
              <a:rPr lang="en-IE" dirty="0"/>
              <a:t> </a:t>
            </a:r>
            <a:r>
              <a:rPr lang="en-IE" dirty="0" smtClean="0"/>
              <a:t> </a:t>
            </a:r>
            <a:r>
              <a:rPr lang="en-IE" dirty="0"/>
              <a:t>en </a:t>
            </a:r>
            <a:r>
              <a:rPr lang="en-IE" dirty="0" err="1"/>
              <a:t>yüksek</a:t>
            </a:r>
            <a:r>
              <a:rPr lang="en-IE" dirty="0"/>
              <a:t> </a:t>
            </a:r>
            <a:r>
              <a:rPr lang="en-IE" dirty="0" err="1"/>
              <a:t>puanı</a:t>
            </a:r>
            <a:r>
              <a:rPr lang="en-IE" dirty="0"/>
              <a:t> </a:t>
            </a:r>
            <a:r>
              <a:rPr lang="en-IE" dirty="0" err="1"/>
              <a:t>aldı</a:t>
            </a:r>
            <a:r>
              <a:rPr lang="en-IE" dirty="0"/>
              <a:t>. Patrick </a:t>
            </a:r>
            <a:r>
              <a:rPr lang="en-IE" dirty="0" err="1"/>
              <a:t>okulun</a:t>
            </a:r>
            <a:r>
              <a:rPr lang="en-IE" dirty="0"/>
              <a:t> son </a:t>
            </a:r>
            <a:r>
              <a:rPr lang="en-IE" dirty="0" err="1"/>
              <a:t>yılından</a:t>
            </a:r>
            <a:r>
              <a:rPr lang="en-IE" dirty="0"/>
              <a:t> </a:t>
            </a:r>
            <a:r>
              <a:rPr lang="en-IE" dirty="0" err="1"/>
              <a:t>önce</a:t>
            </a:r>
            <a:r>
              <a:rPr lang="en-IE" dirty="0"/>
              <a:t> </a:t>
            </a:r>
            <a:r>
              <a:rPr lang="en-IE" dirty="0" err="1"/>
              <a:t>MIT'ye</a:t>
            </a:r>
            <a:r>
              <a:rPr lang="en-IE" dirty="0"/>
              <a:t> </a:t>
            </a:r>
            <a:r>
              <a:rPr lang="en-IE" dirty="0" err="1"/>
              <a:t>gitmek</a:t>
            </a:r>
            <a:r>
              <a:rPr lang="en-IE" dirty="0"/>
              <a:t> </a:t>
            </a:r>
            <a:r>
              <a:rPr lang="en-IE" dirty="0" err="1"/>
              <a:t>için</a:t>
            </a:r>
            <a:r>
              <a:rPr lang="en-IE" dirty="0"/>
              <a:t> </a:t>
            </a:r>
            <a:r>
              <a:rPr lang="en-IE" dirty="0" err="1"/>
              <a:t>erken</a:t>
            </a:r>
            <a:r>
              <a:rPr lang="en-IE" dirty="0"/>
              <a:t> </a:t>
            </a:r>
            <a:r>
              <a:rPr lang="en-IE" dirty="0" err="1"/>
              <a:t>ayrıldı</a:t>
            </a:r>
            <a:r>
              <a:rPr lang="en-IE" dirty="0"/>
              <a:t>. </a:t>
            </a:r>
            <a:r>
              <a:rPr lang="en-IE" dirty="0" err="1"/>
              <a:t>Röportajın</a:t>
            </a:r>
            <a:r>
              <a:rPr lang="en-IE" dirty="0"/>
              <a:t> </a:t>
            </a:r>
            <a:r>
              <a:rPr lang="en-IE" dirty="0" err="1"/>
              <a:t>tamamı</a:t>
            </a:r>
            <a:r>
              <a:rPr lang="en-IE" dirty="0"/>
              <a:t> </a:t>
            </a:r>
            <a:r>
              <a:rPr lang="en-IE" dirty="0" err="1"/>
              <a:t>için</a:t>
            </a:r>
            <a:r>
              <a:rPr lang="en-IE" dirty="0"/>
              <a:t> </a:t>
            </a:r>
            <a:r>
              <a:rPr lang="en-IE" dirty="0" err="1"/>
              <a:t>tıklayın</a:t>
            </a:r>
            <a:r>
              <a:rPr lang="en-IE" dirty="0"/>
              <a:t>…</a:t>
            </a:r>
            <a:endParaRPr lang="en-IE" dirty="0"/>
          </a:p>
        </p:txBody>
      </p:sp>
      <p:sp>
        <p:nvSpPr>
          <p:cNvPr id="17" name="Text Placeholder 4">
            <a:extLst>
              <a:ext uri="{FF2B5EF4-FFF2-40B4-BE49-F238E27FC236}">
                <a16:creationId xmlns:a16="http://schemas.microsoft.com/office/drawing/2014/main" xmlns="" id="{E8D09DB2-F64A-4E43-AE5A-CAED26615FA9}"/>
              </a:ext>
            </a:extLst>
          </p:cNvPr>
          <p:cNvSpPr txBox="1">
            <a:spLocks/>
          </p:cNvSpPr>
          <p:nvPr/>
        </p:nvSpPr>
        <p:spPr>
          <a:xfrm>
            <a:off x="6662640" y="1364083"/>
            <a:ext cx="4025705" cy="3715819"/>
          </a:xfrm>
          <a:prstGeom prst="rect">
            <a:avLst/>
          </a:prstGeom>
        </p:spPr>
        <p:txBody>
          <a:bodyPr vert="horz" lIns="91440" tIns="45720" rIns="91440" bIns="45720" rtlCol="0" anchor="ctr">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err="1"/>
              <a:t>Stripe'ın</a:t>
            </a:r>
            <a:r>
              <a:rPr lang="en-IE" dirty="0"/>
              <a:t> YC </a:t>
            </a:r>
            <a:r>
              <a:rPr lang="en-IE" dirty="0" err="1"/>
              <a:t>olmadan</a:t>
            </a:r>
            <a:r>
              <a:rPr lang="en-IE" dirty="0"/>
              <a:t> </a:t>
            </a:r>
            <a:r>
              <a:rPr lang="en-IE" dirty="0" err="1"/>
              <a:t>çalışacağından</a:t>
            </a:r>
            <a:r>
              <a:rPr lang="en-IE" dirty="0"/>
              <a:t> </a:t>
            </a:r>
            <a:r>
              <a:rPr lang="en-IE" dirty="0" err="1"/>
              <a:t>şüpheliyim</a:t>
            </a:r>
            <a:r>
              <a:rPr lang="en-IE" dirty="0"/>
              <a:t>. Bu </a:t>
            </a:r>
            <a:r>
              <a:rPr lang="en-IE" dirty="0" err="1"/>
              <a:t>kadar</a:t>
            </a:r>
            <a:r>
              <a:rPr lang="en-IE" dirty="0"/>
              <a:t> </a:t>
            </a:r>
            <a:r>
              <a:rPr lang="en-IE" dirty="0" err="1"/>
              <a:t>basit</a:t>
            </a:r>
            <a:r>
              <a:rPr lang="en-IE" dirty="0"/>
              <a:t>. </a:t>
            </a:r>
            <a:r>
              <a:rPr lang="en-IE" dirty="0" err="1"/>
              <a:t>Erken</a:t>
            </a:r>
            <a:r>
              <a:rPr lang="en-IE" dirty="0"/>
              <a:t> </a:t>
            </a:r>
            <a:r>
              <a:rPr lang="en-IE" dirty="0" err="1"/>
              <a:t>müşteri</a:t>
            </a:r>
            <a:r>
              <a:rPr lang="en-IE" dirty="0"/>
              <a:t> </a:t>
            </a:r>
            <a:r>
              <a:rPr lang="en-IE" dirty="0" err="1"/>
              <a:t>kazanmak</a:t>
            </a:r>
            <a:r>
              <a:rPr lang="en-IE" dirty="0"/>
              <a:t>, </a:t>
            </a:r>
            <a:r>
              <a:rPr lang="en-IE" dirty="0" err="1"/>
              <a:t>kimi</a:t>
            </a:r>
            <a:r>
              <a:rPr lang="en-IE" dirty="0"/>
              <a:t> </a:t>
            </a:r>
            <a:r>
              <a:rPr lang="en-IE" dirty="0" err="1"/>
              <a:t>işe</a:t>
            </a:r>
            <a:r>
              <a:rPr lang="en-IE" dirty="0"/>
              <a:t> </a:t>
            </a:r>
            <a:r>
              <a:rPr lang="en-IE" dirty="0" err="1"/>
              <a:t>alacağını</a:t>
            </a:r>
            <a:r>
              <a:rPr lang="en-IE" dirty="0"/>
              <a:t> </a:t>
            </a:r>
            <a:r>
              <a:rPr lang="en-IE" dirty="0" err="1"/>
              <a:t>bulmak</a:t>
            </a:r>
            <a:r>
              <a:rPr lang="en-IE" dirty="0"/>
              <a:t>, </a:t>
            </a:r>
            <a:r>
              <a:rPr lang="en-IE" dirty="0" err="1"/>
              <a:t>bankalarla</a:t>
            </a:r>
            <a:r>
              <a:rPr lang="en-IE" dirty="0"/>
              <a:t> </a:t>
            </a:r>
            <a:r>
              <a:rPr lang="en-IE" dirty="0" err="1"/>
              <a:t>anlaşmalar</a:t>
            </a:r>
            <a:r>
              <a:rPr lang="en-IE" dirty="0"/>
              <a:t> </a:t>
            </a:r>
            <a:r>
              <a:rPr lang="en-IE" dirty="0" err="1"/>
              <a:t>yapmak</a:t>
            </a:r>
            <a:r>
              <a:rPr lang="en-IE" dirty="0"/>
              <a:t>, </a:t>
            </a:r>
            <a:r>
              <a:rPr lang="en-IE" dirty="0" err="1"/>
              <a:t>para</a:t>
            </a:r>
            <a:r>
              <a:rPr lang="en-IE" dirty="0"/>
              <a:t> </a:t>
            </a:r>
            <a:r>
              <a:rPr lang="en-IE" dirty="0" err="1"/>
              <a:t>toplamak</a:t>
            </a:r>
            <a:r>
              <a:rPr lang="en-IE" dirty="0"/>
              <a:t> </a:t>
            </a:r>
            <a:r>
              <a:rPr lang="en-IE" dirty="0" err="1"/>
              <a:t>gibi</a:t>
            </a:r>
            <a:r>
              <a:rPr lang="en-IE" dirty="0"/>
              <a:t> </a:t>
            </a:r>
            <a:r>
              <a:rPr lang="en-IE" dirty="0" err="1"/>
              <a:t>konularda</a:t>
            </a:r>
            <a:r>
              <a:rPr lang="en-IE" dirty="0"/>
              <a:t> </a:t>
            </a:r>
            <a:r>
              <a:rPr lang="en-IE" dirty="0" err="1"/>
              <a:t>YC'nin</a:t>
            </a:r>
            <a:r>
              <a:rPr lang="en-IE" dirty="0"/>
              <a:t> </a:t>
            </a:r>
            <a:r>
              <a:rPr lang="en-IE" dirty="0" err="1"/>
              <a:t>ortakları</a:t>
            </a:r>
            <a:r>
              <a:rPr lang="en-IE" dirty="0"/>
              <a:t> </a:t>
            </a:r>
            <a:r>
              <a:rPr lang="en-IE" dirty="0" err="1"/>
              <a:t>yakından</a:t>
            </a:r>
            <a:r>
              <a:rPr lang="en-IE" dirty="0"/>
              <a:t> </a:t>
            </a:r>
            <a:r>
              <a:rPr lang="en-IE" dirty="0" err="1"/>
              <a:t>ilgilendi</a:t>
            </a:r>
            <a:r>
              <a:rPr lang="en-IE" dirty="0"/>
              <a:t> </a:t>
            </a:r>
            <a:r>
              <a:rPr lang="en-IE" dirty="0" err="1"/>
              <a:t>ve</a:t>
            </a:r>
            <a:r>
              <a:rPr lang="en-IE" dirty="0"/>
              <a:t> </a:t>
            </a:r>
            <a:r>
              <a:rPr lang="en-IE" dirty="0" err="1"/>
              <a:t>çok</a:t>
            </a:r>
            <a:r>
              <a:rPr lang="en-IE" dirty="0"/>
              <a:t> </a:t>
            </a:r>
            <a:r>
              <a:rPr lang="en-IE" dirty="0" err="1"/>
              <a:t>yardımcı</a:t>
            </a:r>
            <a:r>
              <a:rPr lang="en-IE" dirty="0"/>
              <a:t> </a:t>
            </a:r>
            <a:r>
              <a:rPr lang="en-IE" dirty="0" err="1"/>
              <a:t>oldu</a:t>
            </a:r>
            <a:r>
              <a:rPr lang="en-IE" dirty="0"/>
              <a:t>."</a:t>
            </a:r>
          </a:p>
          <a:p>
            <a:r>
              <a:rPr lang="en-IE" dirty="0"/>
              <a:t>Patrick </a:t>
            </a:r>
            <a:r>
              <a:rPr lang="en-IE" dirty="0" err="1"/>
              <a:t>Collison</a:t>
            </a:r>
            <a:r>
              <a:rPr lang="en-IE" dirty="0"/>
              <a:t>, </a:t>
            </a:r>
            <a:r>
              <a:rPr lang="en-IE" dirty="0" err="1"/>
              <a:t>Kurucu</a:t>
            </a:r>
            <a:r>
              <a:rPr lang="en-IE" dirty="0"/>
              <a:t>, Stripe (YC S09)</a:t>
            </a:r>
            <a:endParaRPr lang="en-IE" dirty="0"/>
          </a:p>
        </p:txBody>
      </p:sp>
    </p:spTree>
    <p:extLst>
      <p:ext uri="{BB962C8B-B14F-4D97-AF65-F5344CB8AC3E}">
        <p14:creationId xmlns:p14="http://schemas.microsoft.com/office/powerpoint/2010/main" val="14592259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EF241F38-DC6E-4744-8DB2-076630F29C89}"/>
              </a:ext>
            </a:extLst>
          </p:cNvPr>
          <p:cNvSpPr>
            <a:spLocks noGrp="1"/>
          </p:cNvSpPr>
          <p:nvPr>
            <p:ph type="body" sz="quarter" idx="14"/>
          </p:nvPr>
        </p:nvSpPr>
        <p:spPr>
          <a:xfrm>
            <a:off x="7739301" y="1362299"/>
            <a:ext cx="4252401" cy="697353"/>
          </a:xfrm>
        </p:spPr>
        <p:txBody>
          <a:bodyPr>
            <a:noAutofit/>
          </a:bodyPr>
          <a:lstStyle/>
          <a:p>
            <a:r>
              <a:rPr lang="en-IE" b="1" i="0" dirty="0">
                <a:solidFill>
                  <a:srgbClr val="A6377D"/>
                </a:solidFill>
                <a:effectLst/>
              </a:rPr>
              <a:t>Patrick Collison, </a:t>
            </a:r>
            <a:r>
              <a:rPr lang="tr-TR" sz="2800" i="1" dirty="0" smtClean="0">
                <a:solidFill>
                  <a:srgbClr val="A6377D"/>
                </a:solidFill>
              </a:rPr>
              <a:t>Stripe'ın </a:t>
            </a:r>
            <a:r>
              <a:rPr lang="tr-TR" sz="2800" i="1" dirty="0">
                <a:solidFill>
                  <a:srgbClr val="A6377D"/>
                </a:solidFill>
              </a:rPr>
              <a:t>kurucusu ve CEO'su</a:t>
            </a:r>
            <a:endParaRPr lang="en-IE" sz="2800" i="1" dirty="0">
              <a:solidFill>
                <a:srgbClr val="A6377D"/>
              </a:solidFill>
            </a:endParaRPr>
          </a:p>
        </p:txBody>
      </p:sp>
      <p:sp>
        <p:nvSpPr>
          <p:cNvPr id="8" name="Text Placeholder 7">
            <a:extLst>
              <a:ext uri="{FF2B5EF4-FFF2-40B4-BE49-F238E27FC236}">
                <a16:creationId xmlns:a16="http://schemas.microsoft.com/office/drawing/2014/main" xmlns="" id="{0C9F74D0-612A-4992-B698-42AD1E58799B}"/>
              </a:ext>
            </a:extLst>
          </p:cNvPr>
          <p:cNvSpPr>
            <a:spLocks noGrp="1"/>
          </p:cNvSpPr>
          <p:nvPr>
            <p:ph type="body" sz="quarter" idx="15"/>
          </p:nvPr>
        </p:nvSpPr>
        <p:spPr/>
        <p:txBody>
          <a:bodyPr/>
          <a:lstStyle/>
          <a:p>
            <a:r>
              <a:rPr lang="en-IE" dirty="0" err="1"/>
              <a:t>Röportajın</a:t>
            </a:r>
            <a:r>
              <a:rPr lang="en-IE" dirty="0"/>
              <a:t> </a:t>
            </a:r>
            <a:r>
              <a:rPr lang="en-IE" dirty="0" err="1"/>
              <a:t>tamamını</a:t>
            </a:r>
            <a:r>
              <a:rPr lang="en-IE" dirty="0"/>
              <a:t> </a:t>
            </a:r>
            <a:r>
              <a:rPr lang="en-IE" dirty="0" err="1"/>
              <a:t>buradan</a:t>
            </a:r>
            <a:r>
              <a:rPr lang="en-IE" dirty="0"/>
              <a:t> </a:t>
            </a:r>
            <a:r>
              <a:rPr lang="en-IE" dirty="0" err="1"/>
              <a:t>yakalayın</a:t>
            </a:r>
            <a:r>
              <a:rPr lang="en-IE" dirty="0"/>
              <a:t> </a:t>
            </a:r>
            <a:r>
              <a:rPr lang="en-IE" dirty="0" err="1"/>
              <a:t>veya</a:t>
            </a:r>
            <a:r>
              <a:rPr lang="en-IE" dirty="0"/>
              <a:t> </a:t>
            </a:r>
            <a:r>
              <a:rPr lang="en-IE" dirty="0" err="1"/>
              <a:t>Stripe'ten</a:t>
            </a:r>
            <a:r>
              <a:rPr lang="en-IE" dirty="0"/>
              <a:t> </a:t>
            </a:r>
            <a:r>
              <a:rPr lang="en-IE" u="sng" dirty="0">
                <a:solidFill>
                  <a:schemeClr val="accent1"/>
                </a:solidFill>
              </a:rPr>
              <a:t>Patrick </a:t>
            </a:r>
            <a:r>
              <a:rPr lang="en-IE" u="sng" dirty="0" err="1">
                <a:solidFill>
                  <a:schemeClr val="accent1"/>
                </a:solidFill>
              </a:rPr>
              <a:t>Collison</a:t>
            </a:r>
            <a:r>
              <a:rPr lang="en-IE" u="sng" dirty="0">
                <a:solidFill>
                  <a:schemeClr val="accent1"/>
                </a:solidFill>
              </a:rPr>
              <a:t> </a:t>
            </a:r>
            <a:r>
              <a:rPr lang="en-IE" u="sng" dirty="0" err="1">
                <a:solidFill>
                  <a:schemeClr val="accent1"/>
                </a:solidFill>
              </a:rPr>
              <a:t>ile</a:t>
            </a:r>
            <a:r>
              <a:rPr lang="en-IE" u="sng" dirty="0">
                <a:solidFill>
                  <a:schemeClr val="accent1"/>
                </a:solidFill>
              </a:rPr>
              <a:t> 3 </a:t>
            </a:r>
            <a:r>
              <a:rPr lang="en-IE" u="sng" dirty="0" err="1">
                <a:solidFill>
                  <a:schemeClr val="accent1"/>
                </a:solidFill>
              </a:rPr>
              <a:t>yıl</a:t>
            </a:r>
            <a:r>
              <a:rPr lang="en-IE" u="sng" dirty="0">
                <a:solidFill>
                  <a:schemeClr val="accent1"/>
                </a:solidFill>
              </a:rPr>
              <a:t> </a:t>
            </a:r>
            <a:r>
              <a:rPr lang="en-IE" u="sng" dirty="0" err="1">
                <a:solidFill>
                  <a:schemeClr val="accent1"/>
                </a:solidFill>
              </a:rPr>
              <a:t>boyunca</a:t>
            </a:r>
            <a:r>
              <a:rPr lang="en-IE" u="sng" dirty="0">
                <a:solidFill>
                  <a:schemeClr val="accent1"/>
                </a:solidFill>
              </a:rPr>
              <a:t> </a:t>
            </a:r>
            <a:r>
              <a:rPr lang="en-IE" u="sng" dirty="0" err="1">
                <a:solidFill>
                  <a:schemeClr val="accent1"/>
                </a:solidFill>
              </a:rPr>
              <a:t>daha</a:t>
            </a:r>
            <a:r>
              <a:rPr lang="en-IE" u="sng" dirty="0">
                <a:solidFill>
                  <a:schemeClr val="accent1"/>
                </a:solidFill>
              </a:rPr>
              <a:t> </a:t>
            </a:r>
            <a:r>
              <a:rPr lang="en-IE" u="sng" dirty="0" err="1">
                <a:solidFill>
                  <a:schemeClr val="accent1"/>
                </a:solidFill>
              </a:rPr>
              <a:t>fazla</a:t>
            </a:r>
            <a:r>
              <a:rPr lang="en-IE" u="sng" dirty="0">
                <a:solidFill>
                  <a:schemeClr val="accent1"/>
                </a:solidFill>
              </a:rPr>
              <a:t> </a:t>
            </a:r>
            <a:r>
              <a:rPr lang="en-IE" u="sng" dirty="0" err="1">
                <a:solidFill>
                  <a:schemeClr val="accent1"/>
                </a:solidFill>
              </a:rPr>
              <a:t>canlı</a:t>
            </a:r>
            <a:r>
              <a:rPr lang="en-IE" u="sng" dirty="0">
                <a:solidFill>
                  <a:schemeClr val="accent1"/>
                </a:solidFill>
              </a:rPr>
              <a:t> </a:t>
            </a:r>
            <a:r>
              <a:rPr lang="en-IE" u="sng" dirty="0" err="1">
                <a:solidFill>
                  <a:schemeClr val="accent1"/>
                </a:solidFill>
              </a:rPr>
              <a:t>oturum</a:t>
            </a:r>
            <a:r>
              <a:rPr lang="en-IE" u="sng" dirty="0">
                <a:solidFill>
                  <a:schemeClr val="accent1"/>
                </a:solidFill>
              </a:rPr>
              <a:t> </a:t>
            </a:r>
            <a:r>
              <a:rPr lang="en-IE" u="sng" dirty="0" err="1">
                <a:solidFill>
                  <a:schemeClr val="accent1"/>
                </a:solidFill>
              </a:rPr>
              <a:t>izleyin</a:t>
            </a:r>
            <a:r>
              <a:rPr lang="en-IE" u="sng" dirty="0">
                <a:solidFill>
                  <a:schemeClr val="accent1"/>
                </a:solidFill>
              </a:rPr>
              <a:t>.</a:t>
            </a:r>
          </a:p>
          <a:p>
            <a:r>
              <a:rPr lang="en-IE" dirty="0"/>
              <a:t>2015 </a:t>
            </a:r>
            <a:r>
              <a:rPr lang="en-IE" dirty="0" err="1"/>
              <a:t>Startup</a:t>
            </a:r>
            <a:r>
              <a:rPr lang="en-IE" dirty="0"/>
              <a:t> Grind Global </a:t>
            </a:r>
            <a:r>
              <a:rPr lang="en-IE" dirty="0" err="1"/>
              <a:t>Konferansı'nda</a:t>
            </a:r>
            <a:r>
              <a:rPr lang="en-IE" dirty="0"/>
              <a:t> </a:t>
            </a:r>
            <a:r>
              <a:rPr lang="en-IE" u="sng" dirty="0" err="1">
                <a:solidFill>
                  <a:schemeClr val="accent1"/>
                </a:solidFill>
              </a:rPr>
              <a:t>TechCrunch'tan</a:t>
            </a:r>
            <a:r>
              <a:rPr lang="en-IE" u="sng" dirty="0">
                <a:solidFill>
                  <a:schemeClr val="accent1"/>
                </a:solidFill>
              </a:rPr>
              <a:t> Colleen Taylor </a:t>
            </a:r>
            <a:r>
              <a:rPr lang="en-IE" u="sng" dirty="0" err="1">
                <a:solidFill>
                  <a:schemeClr val="accent1"/>
                </a:solidFill>
              </a:rPr>
              <a:t>ile</a:t>
            </a:r>
            <a:r>
              <a:rPr lang="en-IE" u="sng" dirty="0">
                <a:solidFill>
                  <a:schemeClr val="accent1"/>
                </a:solidFill>
              </a:rPr>
              <a:t> </a:t>
            </a:r>
            <a:r>
              <a:rPr lang="en-IE" u="sng" dirty="0" err="1">
                <a:solidFill>
                  <a:schemeClr val="accent1"/>
                </a:solidFill>
              </a:rPr>
              <a:t>ocak</a:t>
            </a:r>
            <a:r>
              <a:rPr lang="en-IE" u="sng" dirty="0">
                <a:solidFill>
                  <a:schemeClr val="accent1"/>
                </a:solidFill>
              </a:rPr>
              <a:t> </a:t>
            </a:r>
            <a:r>
              <a:rPr lang="en-IE" u="sng" dirty="0" err="1">
                <a:solidFill>
                  <a:schemeClr val="accent1"/>
                </a:solidFill>
              </a:rPr>
              <a:t>başında</a:t>
            </a:r>
            <a:r>
              <a:rPr lang="en-IE" u="sng" dirty="0">
                <a:solidFill>
                  <a:schemeClr val="accent1"/>
                </a:solidFill>
              </a:rPr>
              <a:t> </a:t>
            </a:r>
            <a:r>
              <a:rPr lang="en-IE" u="sng" dirty="0" err="1">
                <a:solidFill>
                  <a:schemeClr val="accent1"/>
                </a:solidFill>
              </a:rPr>
              <a:t>yaptığı</a:t>
            </a:r>
            <a:r>
              <a:rPr lang="en-IE" u="sng" dirty="0">
                <a:solidFill>
                  <a:schemeClr val="accent1"/>
                </a:solidFill>
              </a:rPr>
              <a:t> </a:t>
            </a:r>
            <a:r>
              <a:rPr lang="en-IE" u="sng" dirty="0" err="1">
                <a:solidFill>
                  <a:schemeClr val="accent1"/>
                </a:solidFill>
              </a:rPr>
              <a:t>sohbete</a:t>
            </a:r>
            <a:r>
              <a:rPr lang="en-IE" u="sng" dirty="0">
                <a:solidFill>
                  <a:schemeClr val="accent1"/>
                </a:solidFill>
              </a:rPr>
              <a:t> </a:t>
            </a:r>
            <a:r>
              <a:rPr lang="en-IE" u="sng" dirty="0" err="1">
                <a:solidFill>
                  <a:schemeClr val="accent1"/>
                </a:solidFill>
              </a:rPr>
              <a:t>bakın</a:t>
            </a:r>
            <a:endParaRPr lang="en-IE" u="sng" dirty="0">
              <a:solidFill>
                <a:schemeClr val="accent1"/>
              </a:solidFill>
            </a:endParaRPr>
          </a:p>
        </p:txBody>
      </p:sp>
      <p:pic>
        <p:nvPicPr>
          <p:cNvPr id="11" name="Picture 10">
            <a:hlinkClick r:id="rId2"/>
            <a:extLst>
              <a:ext uri="{FF2B5EF4-FFF2-40B4-BE49-F238E27FC236}">
                <a16:creationId xmlns:a16="http://schemas.microsoft.com/office/drawing/2014/main" xmlns="" id="{449A37AB-AEED-48ED-9A54-371614B127EA}"/>
              </a:ext>
            </a:extLst>
          </p:cNvPr>
          <p:cNvPicPr>
            <a:picLocks noChangeAspect="1"/>
          </p:cNvPicPr>
          <p:nvPr/>
        </p:nvPicPr>
        <p:blipFill>
          <a:blip r:embed="rId3"/>
          <a:stretch>
            <a:fillRect/>
          </a:stretch>
        </p:blipFill>
        <p:spPr>
          <a:xfrm>
            <a:off x="1270861" y="2181885"/>
            <a:ext cx="5355044" cy="3126112"/>
          </a:xfrm>
          <a:prstGeom prst="rect">
            <a:avLst/>
          </a:prstGeom>
        </p:spPr>
      </p:pic>
      <p:sp>
        <p:nvSpPr>
          <p:cNvPr id="12" name="Text Placeholder 6">
            <a:extLst>
              <a:ext uri="{FF2B5EF4-FFF2-40B4-BE49-F238E27FC236}">
                <a16:creationId xmlns:a16="http://schemas.microsoft.com/office/drawing/2014/main" xmlns="" id="{AA4D331B-650D-4855-8529-F3F071CAEDA2}"/>
              </a:ext>
            </a:extLst>
          </p:cNvPr>
          <p:cNvSpPr txBox="1">
            <a:spLocks/>
          </p:cNvSpPr>
          <p:nvPr/>
        </p:nvSpPr>
        <p:spPr>
          <a:xfrm>
            <a:off x="411535" y="248278"/>
            <a:ext cx="8111904"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tr-TR" sz="3600" dirty="0" smtClean="0">
                <a:solidFill>
                  <a:srgbClr val="A6377D"/>
                </a:solidFill>
                <a:latin typeface="Cooper Black" panose="0208090404030B020404" pitchFamily="18" charset="0"/>
              </a:rPr>
              <a:t>ÖRNEK</a:t>
            </a:r>
            <a:r>
              <a:rPr lang="en-IE" sz="3600" dirty="0" smtClean="0">
                <a:solidFill>
                  <a:srgbClr val="A6377D"/>
                </a:solidFill>
                <a:latin typeface="Cooper Black" panose="0208090404030B020404" pitchFamily="18" charset="0"/>
              </a:rPr>
              <a:t> </a:t>
            </a:r>
            <a:r>
              <a:rPr lang="en-IE" sz="3600" dirty="0">
                <a:solidFill>
                  <a:srgbClr val="A6377D"/>
                </a:solidFill>
                <a:latin typeface="Cooper Black" panose="0208090404030B020404" pitchFamily="18" charset="0"/>
              </a:rPr>
              <a:t>YDSI – Stripe, Ireland</a:t>
            </a:r>
          </a:p>
          <a:p>
            <a:pPr marL="0" indent="0">
              <a:spcBef>
                <a:spcPts val="0"/>
              </a:spcBef>
              <a:buNone/>
            </a:pPr>
            <a:r>
              <a:rPr lang="en-IE" b="1" i="1" dirty="0">
                <a:solidFill>
                  <a:srgbClr val="A6377D"/>
                </a:solidFill>
              </a:rPr>
              <a:t>Patrick and John Collison</a:t>
            </a:r>
          </a:p>
          <a:p>
            <a:pPr marL="0" indent="0">
              <a:spcBef>
                <a:spcPts val="0"/>
              </a:spcBef>
              <a:buNone/>
            </a:pPr>
            <a:endParaRPr lang="en-IE" sz="3600" dirty="0">
              <a:solidFill>
                <a:srgbClr val="A6377D"/>
              </a:solidFill>
              <a:latin typeface="Cooper Black" panose="0208090404030B020404" pitchFamily="18" charset="0"/>
            </a:endParaRPr>
          </a:p>
        </p:txBody>
      </p:sp>
    </p:spTree>
    <p:extLst>
      <p:ext uri="{BB962C8B-B14F-4D97-AF65-F5344CB8AC3E}">
        <p14:creationId xmlns:p14="http://schemas.microsoft.com/office/powerpoint/2010/main" val="18428511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6FCA11A1-BD48-44D0-97E7-8FDD08737FAE}"/>
              </a:ext>
            </a:extLst>
          </p:cNvPr>
          <p:cNvSpPr>
            <a:spLocks noGrp="1"/>
          </p:cNvSpPr>
          <p:nvPr>
            <p:ph type="body" sz="quarter" idx="14"/>
          </p:nvPr>
        </p:nvSpPr>
        <p:spPr>
          <a:xfrm>
            <a:off x="6790552" y="218409"/>
            <a:ext cx="4866430" cy="697353"/>
          </a:xfrm>
        </p:spPr>
        <p:txBody>
          <a:bodyPr/>
          <a:lstStyle/>
          <a:p>
            <a:r>
              <a:rPr lang="en-IE" b="1" dirty="0" smtClean="0"/>
              <a:t> </a:t>
            </a:r>
            <a:r>
              <a:rPr lang="en-IE" b="1" dirty="0"/>
              <a:t>Living </a:t>
            </a:r>
            <a:r>
              <a:rPr lang="en-IE" b="1" dirty="0" smtClean="0"/>
              <a:t>Labs</a:t>
            </a:r>
            <a:r>
              <a:rPr lang="tr-TR" b="1" dirty="0" smtClean="0"/>
              <a:t> nedir</a:t>
            </a:r>
            <a:r>
              <a:rPr lang="en-IE" b="1" dirty="0" smtClean="0"/>
              <a:t>?</a:t>
            </a:r>
            <a:endParaRPr lang="en-IE" b="1" dirty="0"/>
          </a:p>
        </p:txBody>
      </p:sp>
      <p:sp>
        <p:nvSpPr>
          <p:cNvPr id="10" name="Text Placeholder 9">
            <a:extLst>
              <a:ext uri="{FF2B5EF4-FFF2-40B4-BE49-F238E27FC236}">
                <a16:creationId xmlns:a16="http://schemas.microsoft.com/office/drawing/2014/main" xmlns="" id="{A010142B-3899-4AF6-AB08-4BB076B06F7A}"/>
              </a:ext>
            </a:extLst>
          </p:cNvPr>
          <p:cNvSpPr>
            <a:spLocks noGrp="1"/>
          </p:cNvSpPr>
          <p:nvPr>
            <p:ph type="body" sz="quarter" idx="15"/>
          </p:nvPr>
        </p:nvSpPr>
        <p:spPr>
          <a:xfrm>
            <a:off x="5708469" y="758500"/>
            <a:ext cx="6274027" cy="5944466"/>
          </a:xfrm>
          <a:solidFill>
            <a:srgbClr val="FDA81F"/>
          </a:solidFill>
        </p:spPr>
        <p:txBody>
          <a:bodyPr/>
          <a:lstStyle/>
          <a:p>
            <a:r>
              <a:rPr lang="tr-TR" dirty="0" smtClean="0">
                <a:solidFill>
                  <a:schemeClr val="tx1"/>
                </a:solidFill>
              </a:rPr>
              <a:t>Living</a:t>
            </a:r>
            <a:r>
              <a:rPr lang="en-IE" dirty="0" smtClean="0">
                <a:solidFill>
                  <a:schemeClr val="tx1"/>
                </a:solidFill>
              </a:rPr>
              <a:t> </a:t>
            </a:r>
            <a:r>
              <a:rPr lang="en-IE" dirty="0" err="1">
                <a:solidFill>
                  <a:schemeClr val="tx1"/>
                </a:solidFill>
              </a:rPr>
              <a:t>laboratuvar</a:t>
            </a:r>
            <a:r>
              <a:rPr lang="en-IE" dirty="0">
                <a:solidFill>
                  <a:schemeClr val="tx1"/>
                </a:solidFill>
              </a:rPr>
              <a:t> </a:t>
            </a:r>
            <a:r>
              <a:rPr lang="en-IE" dirty="0" err="1">
                <a:solidFill>
                  <a:schemeClr val="tx1"/>
                </a:solidFill>
              </a:rPr>
              <a:t>veya</a:t>
            </a:r>
            <a:r>
              <a:rPr lang="en-IE" dirty="0">
                <a:solidFill>
                  <a:schemeClr val="tx1"/>
                </a:solidFill>
              </a:rPr>
              <a:t> </a:t>
            </a:r>
            <a:r>
              <a:rPr lang="en-IE" dirty="0" err="1">
                <a:solidFill>
                  <a:schemeClr val="tx1"/>
                </a:solidFill>
              </a:rPr>
              <a:t>yaşayan</a:t>
            </a:r>
            <a:r>
              <a:rPr lang="en-IE" dirty="0">
                <a:solidFill>
                  <a:schemeClr val="tx1"/>
                </a:solidFill>
              </a:rPr>
              <a:t> </a:t>
            </a:r>
            <a:r>
              <a:rPr lang="en-IE" dirty="0" err="1">
                <a:solidFill>
                  <a:schemeClr val="tx1"/>
                </a:solidFill>
              </a:rPr>
              <a:t>laboratuvar</a:t>
            </a:r>
            <a:r>
              <a:rPr lang="en-IE" dirty="0">
                <a:solidFill>
                  <a:schemeClr val="tx1"/>
                </a:solidFill>
              </a:rPr>
              <a:t>, </a:t>
            </a:r>
            <a:r>
              <a:rPr lang="en-IE" dirty="0" err="1">
                <a:solidFill>
                  <a:schemeClr val="tx1"/>
                </a:solidFill>
              </a:rPr>
              <a:t>çalışılan</a:t>
            </a:r>
            <a:r>
              <a:rPr lang="en-IE" dirty="0">
                <a:solidFill>
                  <a:schemeClr val="tx1"/>
                </a:solidFill>
              </a:rPr>
              <a:t> </a:t>
            </a:r>
            <a:r>
              <a:rPr lang="en-IE" dirty="0" err="1">
                <a:solidFill>
                  <a:schemeClr val="tx1"/>
                </a:solidFill>
              </a:rPr>
              <a:t>şeyin</a:t>
            </a:r>
            <a:r>
              <a:rPr lang="en-IE" dirty="0">
                <a:solidFill>
                  <a:schemeClr val="tx1"/>
                </a:solidFill>
              </a:rPr>
              <a:t> </a:t>
            </a:r>
            <a:r>
              <a:rPr lang="en-IE" dirty="0" err="1">
                <a:solidFill>
                  <a:schemeClr val="tx1"/>
                </a:solidFill>
              </a:rPr>
              <a:t>kullanıcıya</a:t>
            </a:r>
            <a:r>
              <a:rPr lang="en-IE" dirty="0">
                <a:solidFill>
                  <a:schemeClr val="tx1"/>
                </a:solidFill>
              </a:rPr>
              <a:t>, </a:t>
            </a:r>
            <a:r>
              <a:rPr lang="en-IE" dirty="0" err="1">
                <a:solidFill>
                  <a:schemeClr val="tx1"/>
                </a:solidFill>
              </a:rPr>
              <a:t>mantıksal</a:t>
            </a:r>
            <a:r>
              <a:rPr lang="en-IE" dirty="0">
                <a:solidFill>
                  <a:schemeClr val="tx1"/>
                </a:solidFill>
              </a:rPr>
              <a:t> </a:t>
            </a:r>
            <a:r>
              <a:rPr lang="en-IE" dirty="0" err="1">
                <a:solidFill>
                  <a:schemeClr val="tx1"/>
                </a:solidFill>
              </a:rPr>
              <a:t>yaklaşıma</a:t>
            </a:r>
            <a:r>
              <a:rPr lang="en-IE" dirty="0">
                <a:solidFill>
                  <a:schemeClr val="tx1"/>
                </a:solidFill>
              </a:rPr>
              <a:t>, </a:t>
            </a:r>
            <a:r>
              <a:rPr lang="en-IE" dirty="0" err="1">
                <a:solidFill>
                  <a:schemeClr val="tx1"/>
                </a:solidFill>
              </a:rPr>
              <a:t>açık</a:t>
            </a:r>
            <a:r>
              <a:rPr lang="en-IE" dirty="0">
                <a:solidFill>
                  <a:schemeClr val="tx1"/>
                </a:solidFill>
              </a:rPr>
              <a:t> </a:t>
            </a:r>
            <a:r>
              <a:rPr lang="en-IE" dirty="0" err="1">
                <a:solidFill>
                  <a:schemeClr val="tx1"/>
                </a:solidFill>
              </a:rPr>
              <a:t>inovasyon</a:t>
            </a:r>
            <a:r>
              <a:rPr lang="en-IE" dirty="0">
                <a:solidFill>
                  <a:schemeClr val="tx1"/>
                </a:solidFill>
              </a:rPr>
              <a:t> </a:t>
            </a:r>
            <a:r>
              <a:rPr lang="en-IE" dirty="0" err="1">
                <a:solidFill>
                  <a:schemeClr val="tx1"/>
                </a:solidFill>
              </a:rPr>
              <a:t>ortamlarına</a:t>
            </a:r>
            <a:r>
              <a:rPr lang="en-IE" dirty="0">
                <a:solidFill>
                  <a:schemeClr val="tx1"/>
                </a:solidFill>
              </a:rPr>
              <a:t> </a:t>
            </a:r>
            <a:r>
              <a:rPr lang="en-IE" dirty="0" err="1">
                <a:solidFill>
                  <a:schemeClr val="tx1"/>
                </a:solidFill>
              </a:rPr>
              <a:t>dayandığı</a:t>
            </a:r>
            <a:r>
              <a:rPr lang="en-IE" dirty="0">
                <a:solidFill>
                  <a:schemeClr val="tx1"/>
                </a:solidFill>
              </a:rPr>
              <a:t>, </a:t>
            </a:r>
            <a:r>
              <a:rPr lang="en-IE" dirty="0" err="1">
                <a:solidFill>
                  <a:schemeClr val="tx1"/>
                </a:solidFill>
              </a:rPr>
              <a:t>genellikle</a:t>
            </a:r>
            <a:r>
              <a:rPr lang="en-IE" dirty="0">
                <a:solidFill>
                  <a:schemeClr val="tx1"/>
                </a:solidFill>
              </a:rPr>
              <a:t> </a:t>
            </a:r>
            <a:r>
              <a:rPr lang="en-IE" dirty="0" err="1">
                <a:solidFill>
                  <a:schemeClr val="tx1"/>
                </a:solidFill>
              </a:rPr>
              <a:t>bir</a:t>
            </a:r>
            <a:r>
              <a:rPr lang="en-IE" dirty="0">
                <a:solidFill>
                  <a:schemeClr val="tx1"/>
                </a:solidFill>
              </a:rPr>
              <a:t> </a:t>
            </a:r>
            <a:r>
              <a:rPr lang="en-IE" dirty="0" err="1">
                <a:solidFill>
                  <a:schemeClr val="tx1"/>
                </a:solidFill>
              </a:rPr>
              <a:t>coğrafi</a:t>
            </a:r>
            <a:r>
              <a:rPr lang="en-IE" dirty="0">
                <a:solidFill>
                  <a:schemeClr val="tx1"/>
                </a:solidFill>
              </a:rPr>
              <a:t> </a:t>
            </a:r>
            <a:r>
              <a:rPr lang="en-IE" dirty="0" err="1">
                <a:solidFill>
                  <a:schemeClr val="tx1"/>
                </a:solidFill>
              </a:rPr>
              <a:t>konuma</a:t>
            </a:r>
            <a:r>
              <a:rPr lang="en-IE" dirty="0">
                <a:solidFill>
                  <a:schemeClr val="tx1"/>
                </a:solidFill>
              </a:rPr>
              <a:t> </a:t>
            </a:r>
            <a:r>
              <a:rPr lang="en-IE" dirty="0" err="1">
                <a:solidFill>
                  <a:schemeClr val="tx1"/>
                </a:solidFill>
              </a:rPr>
              <a:t>dayalı</a:t>
            </a:r>
            <a:r>
              <a:rPr lang="en-IE" dirty="0">
                <a:solidFill>
                  <a:schemeClr val="tx1"/>
                </a:solidFill>
              </a:rPr>
              <a:t> </a:t>
            </a:r>
            <a:r>
              <a:rPr lang="en-IE" dirty="0" err="1">
                <a:solidFill>
                  <a:schemeClr val="tx1"/>
                </a:solidFill>
              </a:rPr>
              <a:t>olarak</a:t>
            </a:r>
            <a:r>
              <a:rPr lang="en-IE" dirty="0">
                <a:solidFill>
                  <a:schemeClr val="tx1"/>
                </a:solidFill>
              </a:rPr>
              <a:t> </a:t>
            </a:r>
            <a:r>
              <a:rPr lang="en-IE" dirty="0" err="1">
                <a:solidFill>
                  <a:schemeClr val="tx1"/>
                </a:solidFill>
              </a:rPr>
              <a:t>araştırma</a:t>
            </a:r>
            <a:r>
              <a:rPr lang="en-IE" dirty="0">
                <a:solidFill>
                  <a:schemeClr val="tx1"/>
                </a:solidFill>
              </a:rPr>
              <a:t> </a:t>
            </a:r>
            <a:r>
              <a:rPr lang="en-IE" dirty="0" err="1">
                <a:solidFill>
                  <a:schemeClr val="tx1"/>
                </a:solidFill>
              </a:rPr>
              <a:t>yaptığı</a:t>
            </a:r>
            <a:r>
              <a:rPr lang="en-IE" dirty="0">
                <a:solidFill>
                  <a:schemeClr val="tx1"/>
                </a:solidFill>
              </a:rPr>
              <a:t>, </a:t>
            </a:r>
            <a:r>
              <a:rPr lang="en-IE" dirty="0" err="1">
                <a:solidFill>
                  <a:schemeClr val="tx1"/>
                </a:solidFill>
              </a:rPr>
              <a:t>aynı</a:t>
            </a:r>
            <a:r>
              <a:rPr lang="en-IE" dirty="0">
                <a:solidFill>
                  <a:schemeClr val="tx1"/>
                </a:solidFill>
              </a:rPr>
              <a:t> </a:t>
            </a:r>
            <a:r>
              <a:rPr lang="en-IE" dirty="0" err="1">
                <a:solidFill>
                  <a:schemeClr val="tx1"/>
                </a:solidFill>
              </a:rPr>
              <a:t>anda</a:t>
            </a:r>
            <a:r>
              <a:rPr lang="en-IE" dirty="0">
                <a:solidFill>
                  <a:schemeClr val="tx1"/>
                </a:solidFill>
              </a:rPr>
              <a:t> </a:t>
            </a:r>
            <a:r>
              <a:rPr lang="en-IE" dirty="0" err="1">
                <a:solidFill>
                  <a:schemeClr val="tx1"/>
                </a:solidFill>
              </a:rPr>
              <a:t>gerçekleşen</a:t>
            </a:r>
            <a:r>
              <a:rPr lang="en-IE" dirty="0">
                <a:solidFill>
                  <a:schemeClr val="tx1"/>
                </a:solidFill>
              </a:rPr>
              <a:t> </a:t>
            </a:r>
            <a:r>
              <a:rPr lang="en-IE" dirty="0" err="1">
                <a:solidFill>
                  <a:schemeClr val="tx1"/>
                </a:solidFill>
              </a:rPr>
              <a:t>farklı</a:t>
            </a:r>
            <a:r>
              <a:rPr lang="en-IE" dirty="0">
                <a:solidFill>
                  <a:schemeClr val="tx1"/>
                </a:solidFill>
              </a:rPr>
              <a:t> </a:t>
            </a:r>
            <a:r>
              <a:rPr lang="en-IE" dirty="0" err="1">
                <a:solidFill>
                  <a:schemeClr val="tx1"/>
                </a:solidFill>
              </a:rPr>
              <a:t>araştırma</a:t>
            </a:r>
            <a:r>
              <a:rPr lang="en-IE" dirty="0">
                <a:solidFill>
                  <a:schemeClr val="tx1"/>
                </a:solidFill>
              </a:rPr>
              <a:t> </a:t>
            </a:r>
            <a:r>
              <a:rPr lang="en-IE" dirty="0" err="1">
                <a:solidFill>
                  <a:schemeClr val="tx1"/>
                </a:solidFill>
              </a:rPr>
              <a:t>ve</a:t>
            </a:r>
            <a:r>
              <a:rPr lang="en-IE" dirty="0">
                <a:solidFill>
                  <a:schemeClr val="tx1"/>
                </a:solidFill>
              </a:rPr>
              <a:t> </a:t>
            </a:r>
            <a:r>
              <a:rPr lang="en-IE" dirty="0" err="1">
                <a:solidFill>
                  <a:schemeClr val="tx1"/>
                </a:solidFill>
              </a:rPr>
              <a:t>yenilik</a:t>
            </a:r>
            <a:r>
              <a:rPr lang="en-IE" dirty="0">
                <a:solidFill>
                  <a:schemeClr val="tx1"/>
                </a:solidFill>
              </a:rPr>
              <a:t> </a:t>
            </a:r>
            <a:r>
              <a:rPr lang="en-IE" dirty="0" err="1">
                <a:solidFill>
                  <a:schemeClr val="tx1"/>
                </a:solidFill>
              </a:rPr>
              <a:t>süreçlerine</a:t>
            </a:r>
            <a:r>
              <a:rPr lang="en-IE" dirty="0">
                <a:solidFill>
                  <a:schemeClr val="tx1"/>
                </a:solidFill>
              </a:rPr>
              <a:t> </a:t>
            </a:r>
            <a:r>
              <a:rPr lang="en-IE" dirty="0" err="1">
                <a:solidFill>
                  <a:schemeClr val="tx1"/>
                </a:solidFill>
              </a:rPr>
              <a:t>baktığı</a:t>
            </a:r>
            <a:r>
              <a:rPr lang="en-IE" dirty="0">
                <a:solidFill>
                  <a:schemeClr val="tx1"/>
                </a:solidFill>
              </a:rPr>
              <a:t> </a:t>
            </a:r>
            <a:r>
              <a:rPr lang="en-IE" dirty="0" err="1">
                <a:solidFill>
                  <a:schemeClr val="tx1"/>
                </a:solidFill>
              </a:rPr>
              <a:t>bir</a:t>
            </a:r>
            <a:r>
              <a:rPr lang="en-IE" dirty="0">
                <a:solidFill>
                  <a:schemeClr val="tx1"/>
                </a:solidFill>
              </a:rPr>
              <a:t> </a:t>
            </a:r>
            <a:r>
              <a:rPr lang="en-IE" dirty="0" err="1">
                <a:solidFill>
                  <a:schemeClr val="tx1"/>
                </a:solidFill>
              </a:rPr>
              <a:t>araştırma</a:t>
            </a:r>
            <a:r>
              <a:rPr lang="en-IE" dirty="0">
                <a:solidFill>
                  <a:schemeClr val="tx1"/>
                </a:solidFill>
              </a:rPr>
              <a:t> </a:t>
            </a:r>
            <a:r>
              <a:rPr lang="en-IE" dirty="0" err="1">
                <a:solidFill>
                  <a:schemeClr val="tx1"/>
                </a:solidFill>
              </a:rPr>
              <a:t>fikridir</a:t>
            </a:r>
            <a:r>
              <a:rPr lang="en-IE" dirty="0">
                <a:solidFill>
                  <a:schemeClr val="tx1"/>
                </a:solidFill>
              </a:rPr>
              <a:t>. </a:t>
            </a:r>
            <a:r>
              <a:rPr lang="en-IE" dirty="0" err="1">
                <a:solidFill>
                  <a:schemeClr val="tx1"/>
                </a:solidFill>
              </a:rPr>
              <a:t>bir</a:t>
            </a:r>
            <a:r>
              <a:rPr lang="en-IE" dirty="0">
                <a:solidFill>
                  <a:schemeClr val="tx1"/>
                </a:solidFill>
              </a:rPr>
              <a:t> </a:t>
            </a:r>
            <a:r>
              <a:rPr lang="en-IE" dirty="0" err="1">
                <a:solidFill>
                  <a:schemeClr val="tx1"/>
                </a:solidFill>
              </a:rPr>
              <a:t>kamu-özel-insan</a:t>
            </a:r>
            <a:r>
              <a:rPr lang="en-IE" dirty="0">
                <a:solidFill>
                  <a:schemeClr val="tx1"/>
                </a:solidFill>
              </a:rPr>
              <a:t> </a:t>
            </a:r>
            <a:r>
              <a:rPr lang="en-IE" dirty="0" err="1">
                <a:solidFill>
                  <a:schemeClr val="tx1"/>
                </a:solidFill>
              </a:rPr>
              <a:t>ortaklığı</a:t>
            </a:r>
            <a:r>
              <a:rPr lang="en-IE" dirty="0">
                <a:solidFill>
                  <a:schemeClr val="tx1"/>
                </a:solidFill>
              </a:rPr>
              <a:t> </a:t>
            </a:r>
            <a:r>
              <a:rPr lang="en-IE" dirty="0" err="1">
                <a:solidFill>
                  <a:schemeClr val="tx1"/>
                </a:solidFill>
              </a:rPr>
              <a:t>içinde</a:t>
            </a:r>
            <a:r>
              <a:rPr lang="en-IE" dirty="0">
                <a:solidFill>
                  <a:schemeClr val="tx1"/>
                </a:solidFill>
              </a:rPr>
              <a:t> </a:t>
            </a:r>
            <a:r>
              <a:rPr lang="en-IE" dirty="0" err="1">
                <a:solidFill>
                  <a:schemeClr val="tx1"/>
                </a:solidFill>
              </a:rPr>
              <a:t>zaman</a:t>
            </a:r>
            <a:r>
              <a:rPr lang="en-IE" dirty="0">
                <a:solidFill>
                  <a:schemeClr val="tx1"/>
                </a:solidFill>
              </a:rPr>
              <a:t>.</a:t>
            </a:r>
          </a:p>
          <a:p>
            <a:r>
              <a:rPr lang="en-IE" dirty="0" err="1">
                <a:solidFill>
                  <a:schemeClr val="tx1"/>
                </a:solidFill>
              </a:rPr>
              <a:t>LL'ler</a:t>
            </a:r>
            <a:r>
              <a:rPr lang="en-IE" dirty="0">
                <a:solidFill>
                  <a:schemeClr val="tx1"/>
                </a:solidFill>
              </a:rPr>
              <a:t>, </a:t>
            </a:r>
            <a:r>
              <a:rPr lang="en-IE" dirty="0" err="1">
                <a:solidFill>
                  <a:schemeClr val="tx1"/>
                </a:solidFill>
              </a:rPr>
              <a:t>öğrencilere</a:t>
            </a:r>
            <a:r>
              <a:rPr lang="en-IE" dirty="0">
                <a:solidFill>
                  <a:schemeClr val="tx1"/>
                </a:solidFill>
              </a:rPr>
              <a:t> </a:t>
            </a:r>
            <a:r>
              <a:rPr lang="en-IE" dirty="0" err="1">
                <a:solidFill>
                  <a:schemeClr val="tx1"/>
                </a:solidFill>
              </a:rPr>
              <a:t>ve</a:t>
            </a:r>
            <a:r>
              <a:rPr lang="en-IE" dirty="0">
                <a:solidFill>
                  <a:schemeClr val="tx1"/>
                </a:solidFill>
              </a:rPr>
              <a:t> </a:t>
            </a:r>
            <a:r>
              <a:rPr lang="en-IE" dirty="0" err="1">
                <a:solidFill>
                  <a:schemeClr val="tx1"/>
                </a:solidFill>
              </a:rPr>
              <a:t>araştırmacılara</a:t>
            </a:r>
            <a:r>
              <a:rPr lang="en-IE" dirty="0">
                <a:solidFill>
                  <a:schemeClr val="tx1"/>
                </a:solidFill>
              </a:rPr>
              <a:t> </a:t>
            </a:r>
            <a:r>
              <a:rPr lang="en-IE" dirty="0" err="1">
                <a:solidFill>
                  <a:schemeClr val="tx1"/>
                </a:solidFill>
              </a:rPr>
              <a:t>açık</a:t>
            </a:r>
            <a:r>
              <a:rPr lang="en-IE" dirty="0">
                <a:solidFill>
                  <a:schemeClr val="tx1"/>
                </a:solidFill>
              </a:rPr>
              <a:t>, </a:t>
            </a:r>
            <a:r>
              <a:rPr lang="en-IE" dirty="0" err="1">
                <a:solidFill>
                  <a:schemeClr val="tx1"/>
                </a:solidFill>
              </a:rPr>
              <a:t>yenilikçi</a:t>
            </a:r>
            <a:r>
              <a:rPr lang="en-IE" dirty="0">
                <a:solidFill>
                  <a:schemeClr val="tx1"/>
                </a:solidFill>
              </a:rPr>
              <a:t>, </a:t>
            </a:r>
            <a:r>
              <a:rPr lang="en-IE" dirty="0" err="1">
                <a:solidFill>
                  <a:schemeClr val="tx1"/>
                </a:solidFill>
              </a:rPr>
              <a:t>gerçek</a:t>
            </a:r>
            <a:r>
              <a:rPr lang="en-IE" dirty="0">
                <a:solidFill>
                  <a:schemeClr val="tx1"/>
                </a:solidFill>
              </a:rPr>
              <a:t> </a:t>
            </a:r>
            <a:r>
              <a:rPr lang="en-IE" dirty="0" err="1">
                <a:solidFill>
                  <a:schemeClr val="tx1"/>
                </a:solidFill>
              </a:rPr>
              <a:t>yaşam</a:t>
            </a:r>
            <a:r>
              <a:rPr lang="en-IE" dirty="0">
                <a:solidFill>
                  <a:schemeClr val="tx1"/>
                </a:solidFill>
              </a:rPr>
              <a:t> </a:t>
            </a:r>
            <a:r>
              <a:rPr lang="en-IE" dirty="0" err="1">
                <a:solidFill>
                  <a:schemeClr val="tx1"/>
                </a:solidFill>
              </a:rPr>
              <a:t>ortamında</a:t>
            </a:r>
            <a:r>
              <a:rPr lang="en-IE" dirty="0">
                <a:solidFill>
                  <a:schemeClr val="tx1"/>
                </a:solidFill>
              </a:rPr>
              <a:t> </a:t>
            </a:r>
            <a:r>
              <a:rPr lang="en-IE" dirty="0" err="1">
                <a:solidFill>
                  <a:schemeClr val="tx1"/>
                </a:solidFill>
              </a:rPr>
              <a:t>tasarlama</a:t>
            </a:r>
            <a:r>
              <a:rPr lang="en-IE" dirty="0">
                <a:solidFill>
                  <a:schemeClr val="tx1"/>
                </a:solidFill>
              </a:rPr>
              <a:t>, </a:t>
            </a:r>
            <a:r>
              <a:rPr lang="en-IE" dirty="0" err="1">
                <a:solidFill>
                  <a:schemeClr val="tx1"/>
                </a:solidFill>
              </a:rPr>
              <a:t>geliştirme</a:t>
            </a:r>
            <a:r>
              <a:rPr lang="en-IE" dirty="0">
                <a:solidFill>
                  <a:schemeClr val="tx1"/>
                </a:solidFill>
              </a:rPr>
              <a:t> </a:t>
            </a:r>
            <a:r>
              <a:rPr lang="en-IE" dirty="0" err="1">
                <a:solidFill>
                  <a:schemeClr val="tx1"/>
                </a:solidFill>
              </a:rPr>
              <a:t>ve</a:t>
            </a:r>
            <a:r>
              <a:rPr lang="en-IE" dirty="0">
                <a:solidFill>
                  <a:schemeClr val="tx1"/>
                </a:solidFill>
              </a:rPr>
              <a:t> </a:t>
            </a:r>
            <a:r>
              <a:rPr lang="en-IE" dirty="0" err="1">
                <a:solidFill>
                  <a:schemeClr val="tx1"/>
                </a:solidFill>
              </a:rPr>
              <a:t>uygulama</a:t>
            </a:r>
            <a:r>
              <a:rPr lang="en-IE" dirty="0">
                <a:solidFill>
                  <a:schemeClr val="tx1"/>
                </a:solidFill>
              </a:rPr>
              <a:t> </a:t>
            </a:r>
            <a:r>
              <a:rPr lang="en-IE" dirty="0" err="1">
                <a:solidFill>
                  <a:schemeClr val="tx1"/>
                </a:solidFill>
              </a:rPr>
              <a:t>yetkisi</a:t>
            </a:r>
            <a:r>
              <a:rPr lang="en-IE" dirty="0">
                <a:solidFill>
                  <a:schemeClr val="tx1"/>
                </a:solidFill>
              </a:rPr>
              <a:t> </a:t>
            </a:r>
            <a:r>
              <a:rPr lang="en-IE" dirty="0" err="1">
                <a:solidFill>
                  <a:schemeClr val="tx1"/>
                </a:solidFill>
              </a:rPr>
              <a:t>veren</a:t>
            </a:r>
            <a:r>
              <a:rPr lang="en-IE" dirty="0">
                <a:solidFill>
                  <a:schemeClr val="tx1"/>
                </a:solidFill>
              </a:rPr>
              <a:t> </a:t>
            </a:r>
            <a:r>
              <a:rPr lang="en-IE" dirty="0" err="1">
                <a:solidFill>
                  <a:schemeClr val="tx1"/>
                </a:solidFill>
              </a:rPr>
              <a:t>işbirlikçi</a:t>
            </a:r>
            <a:r>
              <a:rPr lang="en-IE" dirty="0">
                <a:solidFill>
                  <a:schemeClr val="tx1"/>
                </a:solidFill>
              </a:rPr>
              <a:t> </a:t>
            </a:r>
            <a:r>
              <a:rPr lang="en-IE" dirty="0" err="1">
                <a:solidFill>
                  <a:schemeClr val="tx1"/>
                </a:solidFill>
              </a:rPr>
              <a:t>bir</a:t>
            </a:r>
            <a:r>
              <a:rPr lang="en-IE" dirty="0">
                <a:solidFill>
                  <a:schemeClr val="tx1"/>
                </a:solidFill>
              </a:rPr>
              <a:t> </a:t>
            </a:r>
            <a:r>
              <a:rPr lang="en-IE" dirty="0" err="1">
                <a:solidFill>
                  <a:schemeClr val="tx1"/>
                </a:solidFill>
              </a:rPr>
              <a:t>sistem</a:t>
            </a:r>
            <a:r>
              <a:rPr lang="en-IE" dirty="0">
                <a:solidFill>
                  <a:schemeClr val="tx1"/>
                </a:solidFill>
              </a:rPr>
              <a:t> </a:t>
            </a:r>
            <a:r>
              <a:rPr lang="en-IE" dirty="0" err="1">
                <a:solidFill>
                  <a:schemeClr val="tx1"/>
                </a:solidFill>
              </a:rPr>
              <a:t>kullanır</a:t>
            </a:r>
            <a:r>
              <a:rPr lang="en-IE" dirty="0">
                <a:solidFill>
                  <a:schemeClr val="tx1"/>
                </a:solidFill>
              </a:rPr>
              <a:t>. </a:t>
            </a:r>
            <a:r>
              <a:rPr lang="en-IE" dirty="0" err="1">
                <a:solidFill>
                  <a:schemeClr val="tx1"/>
                </a:solidFill>
              </a:rPr>
              <a:t>Genellikle</a:t>
            </a:r>
            <a:r>
              <a:rPr lang="en-IE" dirty="0">
                <a:solidFill>
                  <a:schemeClr val="tx1"/>
                </a:solidFill>
              </a:rPr>
              <a:t> </a:t>
            </a:r>
            <a:r>
              <a:rPr lang="en-IE" dirty="0" err="1">
                <a:solidFill>
                  <a:schemeClr val="tx1"/>
                </a:solidFill>
              </a:rPr>
              <a:t>kullanıcılar</a:t>
            </a:r>
            <a:r>
              <a:rPr lang="en-IE" dirty="0">
                <a:solidFill>
                  <a:schemeClr val="tx1"/>
                </a:solidFill>
              </a:rPr>
              <a:t> </a:t>
            </a:r>
            <a:r>
              <a:rPr lang="en-IE" dirty="0" err="1">
                <a:solidFill>
                  <a:schemeClr val="tx1"/>
                </a:solidFill>
              </a:rPr>
              <a:t>incelenir</a:t>
            </a:r>
            <a:r>
              <a:rPr lang="en-IE" dirty="0">
                <a:solidFill>
                  <a:schemeClr val="tx1"/>
                </a:solidFill>
              </a:rPr>
              <a:t>, </a:t>
            </a:r>
            <a:r>
              <a:rPr lang="en-IE" dirty="0" err="1">
                <a:solidFill>
                  <a:schemeClr val="tx1"/>
                </a:solidFill>
              </a:rPr>
              <a:t>deneyler</a:t>
            </a:r>
            <a:r>
              <a:rPr lang="en-IE" dirty="0">
                <a:solidFill>
                  <a:schemeClr val="tx1"/>
                </a:solidFill>
              </a:rPr>
              <a:t> </a:t>
            </a:r>
            <a:r>
              <a:rPr lang="en-IE" dirty="0" err="1">
                <a:solidFill>
                  <a:schemeClr val="tx1"/>
                </a:solidFill>
              </a:rPr>
              <a:t>yapılır</a:t>
            </a:r>
            <a:r>
              <a:rPr lang="en-IE" dirty="0">
                <a:solidFill>
                  <a:schemeClr val="tx1"/>
                </a:solidFill>
              </a:rPr>
              <a:t> </a:t>
            </a:r>
            <a:r>
              <a:rPr lang="en-IE" dirty="0" err="1">
                <a:solidFill>
                  <a:schemeClr val="tx1"/>
                </a:solidFill>
              </a:rPr>
              <a:t>ve</a:t>
            </a:r>
            <a:r>
              <a:rPr lang="en-IE" dirty="0">
                <a:solidFill>
                  <a:schemeClr val="tx1"/>
                </a:solidFill>
              </a:rPr>
              <a:t> </a:t>
            </a:r>
            <a:r>
              <a:rPr lang="en-IE" dirty="0" err="1">
                <a:solidFill>
                  <a:schemeClr val="tx1"/>
                </a:solidFill>
              </a:rPr>
              <a:t>sonuç</a:t>
            </a:r>
            <a:r>
              <a:rPr lang="en-IE" dirty="0">
                <a:solidFill>
                  <a:schemeClr val="tx1"/>
                </a:solidFill>
              </a:rPr>
              <a:t> </a:t>
            </a:r>
            <a:r>
              <a:rPr lang="en-IE" dirty="0" err="1">
                <a:solidFill>
                  <a:schemeClr val="tx1"/>
                </a:solidFill>
              </a:rPr>
              <a:t>olarak</a:t>
            </a:r>
            <a:r>
              <a:rPr lang="en-IE" dirty="0">
                <a:solidFill>
                  <a:schemeClr val="tx1"/>
                </a:solidFill>
              </a:rPr>
              <a:t> </a:t>
            </a:r>
            <a:r>
              <a:rPr lang="en-IE" dirty="0" err="1">
                <a:solidFill>
                  <a:schemeClr val="tx1"/>
                </a:solidFill>
              </a:rPr>
              <a:t>yeni</a:t>
            </a:r>
            <a:r>
              <a:rPr lang="en-IE" dirty="0">
                <a:solidFill>
                  <a:schemeClr val="tx1"/>
                </a:solidFill>
              </a:rPr>
              <a:t> </a:t>
            </a:r>
            <a:r>
              <a:rPr lang="en-IE" dirty="0" err="1">
                <a:solidFill>
                  <a:schemeClr val="tx1"/>
                </a:solidFill>
              </a:rPr>
              <a:t>çözümler</a:t>
            </a:r>
            <a:r>
              <a:rPr lang="en-IE" dirty="0">
                <a:solidFill>
                  <a:schemeClr val="tx1"/>
                </a:solidFill>
              </a:rPr>
              <a:t> </a:t>
            </a:r>
            <a:r>
              <a:rPr lang="en-IE" dirty="0" err="1">
                <a:solidFill>
                  <a:schemeClr val="tx1"/>
                </a:solidFill>
              </a:rPr>
              <a:t>geliştirilir</a:t>
            </a:r>
            <a:r>
              <a:rPr lang="en-IE" dirty="0">
                <a:solidFill>
                  <a:schemeClr val="tx1"/>
                </a:solidFill>
              </a:rPr>
              <a:t>.</a:t>
            </a:r>
          </a:p>
          <a:p>
            <a:r>
              <a:rPr lang="en-IE" dirty="0" err="1">
                <a:solidFill>
                  <a:schemeClr val="tx1"/>
                </a:solidFill>
              </a:rPr>
              <a:t>LL'ler</a:t>
            </a:r>
            <a:r>
              <a:rPr lang="en-IE" dirty="0">
                <a:solidFill>
                  <a:schemeClr val="tx1"/>
                </a:solidFill>
              </a:rPr>
              <a:t>, </a:t>
            </a:r>
            <a:r>
              <a:rPr lang="en-IE" dirty="0" err="1">
                <a:solidFill>
                  <a:schemeClr val="tx1"/>
                </a:solidFill>
              </a:rPr>
              <a:t>inovasyona</a:t>
            </a:r>
            <a:r>
              <a:rPr lang="en-IE" dirty="0">
                <a:solidFill>
                  <a:schemeClr val="tx1"/>
                </a:solidFill>
              </a:rPr>
              <a:t> </a:t>
            </a:r>
            <a:r>
              <a:rPr lang="en-IE" dirty="0" err="1">
                <a:solidFill>
                  <a:schemeClr val="tx1"/>
                </a:solidFill>
              </a:rPr>
              <a:t>ve</a:t>
            </a:r>
            <a:r>
              <a:rPr lang="en-IE" dirty="0">
                <a:solidFill>
                  <a:schemeClr val="tx1"/>
                </a:solidFill>
              </a:rPr>
              <a:t> </a:t>
            </a:r>
            <a:r>
              <a:rPr lang="en-IE" dirty="0" err="1">
                <a:solidFill>
                  <a:schemeClr val="tx1"/>
                </a:solidFill>
              </a:rPr>
              <a:t>işletmelere</a:t>
            </a:r>
            <a:r>
              <a:rPr lang="en-IE" dirty="0">
                <a:solidFill>
                  <a:schemeClr val="tx1"/>
                </a:solidFill>
              </a:rPr>
              <a:t> </a:t>
            </a:r>
            <a:r>
              <a:rPr lang="en-IE" dirty="0" err="1">
                <a:solidFill>
                  <a:schemeClr val="tx1"/>
                </a:solidFill>
              </a:rPr>
              <a:t>yardımcı</a:t>
            </a:r>
            <a:r>
              <a:rPr lang="en-IE" dirty="0">
                <a:solidFill>
                  <a:schemeClr val="tx1"/>
                </a:solidFill>
              </a:rPr>
              <a:t> </a:t>
            </a:r>
            <a:r>
              <a:rPr lang="en-IE" dirty="0" err="1">
                <a:solidFill>
                  <a:schemeClr val="tx1"/>
                </a:solidFill>
              </a:rPr>
              <a:t>olmak</a:t>
            </a:r>
            <a:r>
              <a:rPr lang="en-IE" dirty="0">
                <a:solidFill>
                  <a:schemeClr val="tx1"/>
                </a:solidFill>
              </a:rPr>
              <a:t> </a:t>
            </a:r>
            <a:r>
              <a:rPr lang="en-IE" dirty="0" err="1">
                <a:solidFill>
                  <a:schemeClr val="tx1"/>
                </a:solidFill>
              </a:rPr>
              <a:t>için</a:t>
            </a:r>
            <a:r>
              <a:rPr lang="en-IE" dirty="0">
                <a:solidFill>
                  <a:schemeClr val="tx1"/>
                </a:solidFill>
              </a:rPr>
              <a:t> </a:t>
            </a:r>
            <a:r>
              <a:rPr lang="en-IE" dirty="0" err="1">
                <a:solidFill>
                  <a:schemeClr val="tx1"/>
                </a:solidFill>
              </a:rPr>
              <a:t>ortak</a:t>
            </a:r>
            <a:r>
              <a:rPr lang="en-IE" dirty="0">
                <a:solidFill>
                  <a:schemeClr val="tx1"/>
                </a:solidFill>
              </a:rPr>
              <a:t> </a:t>
            </a:r>
            <a:r>
              <a:rPr lang="en-IE" dirty="0" err="1">
                <a:solidFill>
                  <a:schemeClr val="tx1"/>
                </a:solidFill>
              </a:rPr>
              <a:t>değer</a:t>
            </a:r>
            <a:r>
              <a:rPr lang="en-IE" dirty="0">
                <a:solidFill>
                  <a:schemeClr val="tx1"/>
                </a:solidFill>
              </a:rPr>
              <a:t> </a:t>
            </a:r>
            <a:r>
              <a:rPr lang="en-IE" dirty="0" err="1">
                <a:solidFill>
                  <a:schemeClr val="tx1"/>
                </a:solidFill>
              </a:rPr>
              <a:t>yaratma</a:t>
            </a:r>
            <a:r>
              <a:rPr lang="en-IE" dirty="0">
                <a:solidFill>
                  <a:schemeClr val="tx1"/>
                </a:solidFill>
              </a:rPr>
              <a:t> </a:t>
            </a:r>
            <a:r>
              <a:rPr lang="en-IE" dirty="0" err="1">
                <a:solidFill>
                  <a:schemeClr val="tx1"/>
                </a:solidFill>
              </a:rPr>
              <a:t>için</a:t>
            </a:r>
            <a:r>
              <a:rPr lang="en-IE" dirty="0">
                <a:solidFill>
                  <a:schemeClr val="tx1"/>
                </a:solidFill>
              </a:rPr>
              <a:t> </a:t>
            </a:r>
            <a:r>
              <a:rPr lang="en-IE" dirty="0" err="1">
                <a:solidFill>
                  <a:schemeClr val="tx1"/>
                </a:solidFill>
              </a:rPr>
              <a:t>insanlar</a:t>
            </a:r>
            <a:r>
              <a:rPr lang="en-IE" dirty="0">
                <a:solidFill>
                  <a:schemeClr val="tx1"/>
                </a:solidFill>
              </a:rPr>
              <a:t>, </a:t>
            </a:r>
            <a:r>
              <a:rPr lang="en-IE" dirty="0" err="1">
                <a:solidFill>
                  <a:schemeClr val="tx1"/>
                </a:solidFill>
              </a:rPr>
              <a:t>araştırma</a:t>
            </a:r>
            <a:r>
              <a:rPr lang="en-IE" dirty="0">
                <a:solidFill>
                  <a:schemeClr val="tx1"/>
                </a:solidFill>
              </a:rPr>
              <a:t> </a:t>
            </a:r>
            <a:r>
              <a:rPr lang="en-IE" dirty="0" err="1">
                <a:solidFill>
                  <a:schemeClr val="tx1"/>
                </a:solidFill>
              </a:rPr>
              <a:t>kuruluşları</a:t>
            </a:r>
            <a:r>
              <a:rPr lang="en-IE" dirty="0">
                <a:solidFill>
                  <a:schemeClr val="tx1"/>
                </a:solidFill>
              </a:rPr>
              <a:t>, </a:t>
            </a:r>
            <a:r>
              <a:rPr lang="en-IE" dirty="0" err="1">
                <a:solidFill>
                  <a:schemeClr val="tx1"/>
                </a:solidFill>
              </a:rPr>
              <a:t>şirketler</a:t>
            </a:r>
            <a:r>
              <a:rPr lang="en-IE" dirty="0">
                <a:solidFill>
                  <a:schemeClr val="tx1"/>
                </a:solidFill>
              </a:rPr>
              <a:t>, </a:t>
            </a:r>
            <a:r>
              <a:rPr lang="en-IE" dirty="0" err="1">
                <a:solidFill>
                  <a:schemeClr val="tx1"/>
                </a:solidFill>
              </a:rPr>
              <a:t>şehirler</a:t>
            </a:r>
            <a:r>
              <a:rPr lang="en-IE" dirty="0">
                <a:solidFill>
                  <a:schemeClr val="tx1"/>
                </a:solidFill>
              </a:rPr>
              <a:t> </a:t>
            </a:r>
            <a:r>
              <a:rPr lang="en-IE" dirty="0" err="1">
                <a:solidFill>
                  <a:schemeClr val="tx1"/>
                </a:solidFill>
              </a:rPr>
              <a:t>ve</a:t>
            </a:r>
            <a:r>
              <a:rPr lang="en-IE" dirty="0">
                <a:solidFill>
                  <a:schemeClr val="tx1"/>
                </a:solidFill>
              </a:rPr>
              <a:t> </a:t>
            </a:r>
            <a:r>
              <a:rPr lang="en-IE" dirty="0" err="1">
                <a:solidFill>
                  <a:schemeClr val="tx1"/>
                </a:solidFill>
              </a:rPr>
              <a:t>bölgeler</a:t>
            </a:r>
            <a:r>
              <a:rPr lang="en-IE" dirty="0">
                <a:solidFill>
                  <a:schemeClr val="tx1"/>
                </a:solidFill>
              </a:rPr>
              <a:t> </a:t>
            </a:r>
            <a:r>
              <a:rPr lang="en-IE" dirty="0" err="1">
                <a:solidFill>
                  <a:schemeClr val="tx1"/>
                </a:solidFill>
              </a:rPr>
              <a:t>ile</a:t>
            </a:r>
            <a:r>
              <a:rPr lang="en-IE" dirty="0">
                <a:solidFill>
                  <a:schemeClr val="tx1"/>
                </a:solidFill>
              </a:rPr>
              <a:t> </a:t>
            </a:r>
            <a:r>
              <a:rPr lang="en-IE" dirty="0" err="1">
                <a:solidFill>
                  <a:schemeClr val="tx1"/>
                </a:solidFill>
              </a:rPr>
              <a:t>birlikte</a:t>
            </a:r>
            <a:r>
              <a:rPr lang="en-IE" dirty="0">
                <a:solidFill>
                  <a:schemeClr val="tx1"/>
                </a:solidFill>
              </a:rPr>
              <a:t> </a:t>
            </a:r>
            <a:r>
              <a:rPr lang="en-IE" dirty="0" err="1">
                <a:solidFill>
                  <a:schemeClr val="tx1"/>
                </a:solidFill>
              </a:rPr>
              <a:t>çalışır</a:t>
            </a:r>
            <a:r>
              <a:rPr lang="en-IE" dirty="0">
                <a:solidFill>
                  <a:schemeClr val="tx1"/>
                </a:solidFill>
              </a:rPr>
              <a:t>.</a:t>
            </a:r>
            <a:endParaRPr lang="en-IE" dirty="0">
              <a:solidFill>
                <a:schemeClr val="tx1"/>
              </a:solidFill>
            </a:endParaRPr>
          </a:p>
        </p:txBody>
      </p:sp>
      <p:sp>
        <p:nvSpPr>
          <p:cNvPr id="11" name="Text Placeholder 10">
            <a:extLst>
              <a:ext uri="{FF2B5EF4-FFF2-40B4-BE49-F238E27FC236}">
                <a16:creationId xmlns:a16="http://schemas.microsoft.com/office/drawing/2014/main" xmlns="" id="{F3895CC7-9FBB-4840-8C11-45282B1A516E}"/>
              </a:ext>
            </a:extLst>
          </p:cNvPr>
          <p:cNvSpPr>
            <a:spLocks noGrp="1"/>
          </p:cNvSpPr>
          <p:nvPr>
            <p:ph type="body" sz="quarter" idx="16"/>
          </p:nvPr>
        </p:nvSpPr>
        <p:spPr/>
        <p:txBody>
          <a:bodyPr>
            <a:normAutofit fontScale="85000" lnSpcReduction="20000"/>
          </a:bodyPr>
          <a:lstStyle/>
          <a:p>
            <a:endParaRPr lang="en-IE"/>
          </a:p>
        </p:txBody>
      </p:sp>
      <p:sp>
        <p:nvSpPr>
          <p:cNvPr id="8" name="Text Placeholder 7">
            <a:extLst>
              <a:ext uri="{FF2B5EF4-FFF2-40B4-BE49-F238E27FC236}">
                <a16:creationId xmlns:a16="http://schemas.microsoft.com/office/drawing/2014/main" xmlns="" id="{918C0193-3F4B-4428-991D-33B3C5C31246}"/>
              </a:ext>
            </a:extLst>
          </p:cNvPr>
          <p:cNvSpPr>
            <a:spLocks noGrp="1"/>
          </p:cNvSpPr>
          <p:nvPr>
            <p:ph type="body" sz="quarter" idx="13"/>
          </p:nvPr>
        </p:nvSpPr>
        <p:spPr>
          <a:xfrm>
            <a:off x="1107543" y="457028"/>
            <a:ext cx="4369392" cy="4493975"/>
          </a:xfrm>
        </p:spPr>
        <p:txBody>
          <a:bodyPr>
            <a:normAutofit/>
          </a:bodyPr>
          <a:lstStyle/>
          <a:p>
            <a:r>
              <a:rPr lang="en-IE" sz="2400" dirty="0">
                <a:solidFill>
                  <a:schemeClr val="tx1"/>
                </a:solidFill>
              </a:rPr>
              <a:t>Living Labs (</a:t>
            </a:r>
            <a:r>
              <a:rPr lang="en-IE" sz="2400" dirty="0" err="1">
                <a:solidFill>
                  <a:schemeClr val="tx1"/>
                </a:solidFill>
              </a:rPr>
              <a:t>LL'ler</a:t>
            </a:r>
            <a:r>
              <a:rPr lang="en-IE" sz="2400" dirty="0">
                <a:solidFill>
                  <a:schemeClr val="tx1"/>
                </a:solidFill>
              </a:rPr>
              <a:t>), </a:t>
            </a:r>
            <a:r>
              <a:rPr lang="en-IE" sz="2400" dirty="0" err="1">
                <a:solidFill>
                  <a:schemeClr val="tx1"/>
                </a:solidFill>
              </a:rPr>
              <a:t>gerçek</a:t>
            </a:r>
            <a:r>
              <a:rPr lang="en-IE" sz="2400" dirty="0">
                <a:solidFill>
                  <a:schemeClr val="tx1"/>
                </a:solidFill>
              </a:rPr>
              <a:t> </a:t>
            </a:r>
            <a:r>
              <a:rPr lang="en-IE" sz="2400" dirty="0" err="1">
                <a:solidFill>
                  <a:schemeClr val="tx1"/>
                </a:solidFill>
              </a:rPr>
              <a:t>yaşam</a:t>
            </a:r>
            <a:r>
              <a:rPr lang="en-IE" sz="2400" dirty="0">
                <a:solidFill>
                  <a:schemeClr val="tx1"/>
                </a:solidFill>
              </a:rPr>
              <a:t> </a:t>
            </a:r>
            <a:r>
              <a:rPr lang="en-IE" sz="2400" dirty="0" err="1">
                <a:solidFill>
                  <a:schemeClr val="tx1"/>
                </a:solidFill>
              </a:rPr>
              <a:t>toplulukları</a:t>
            </a:r>
            <a:r>
              <a:rPr lang="en-IE" sz="2400" dirty="0">
                <a:solidFill>
                  <a:schemeClr val="tx1"/>
                </a:solidFill>
              </a:rPr>
              <a:t> </a:t>
            </a:r>
            <a:r>
              <a:rPr lang="en-IE" sz="2400" dirty="0" err="1">
                <a:solidFill>
                  <a:schemeClr val="tx1"/>
                </a:solidFill>
              </a:rPr>
              <a:t>ve</a:t>
            </a:r>
            <a:r>
              <a:rPr lang="en-IE" sz="2400" dirty="0">
                <a:solidFill>
                  <a:schemeClr val="tx1"/>
                </a:solidFill>
              </a:rPr>
              <a:t> </a:t>
            </a:r>
            <a:r>
              <a:rPr lang="en-IE" sz="2400" dirty="0" err="1">
                <a:solidFill>
                  <a:schemeClr val="tx1"/>
                </a:solidFill>
              </a:rPr>
              <a:t>ortamlarında</a:t>
            </a:r>
            <a:r>
              <a:rPr lang="en-IE" sz="2400" dirty="0">
                <a:solidFill>
                  <a:schemeClr val="tx1"/>
                </a:solidFill>
              </a:rPr>
              <a:t> </a:t>
            </a:r>
            <a:r>
              <a:rPr lang="en-IE" sz="2400" dirty="0" err="1">
                <a:solidFill>
                  <a:schemeClr val="tx1"/>
                </a:solidFill>
              </a:rPr>
              <a:t>araştırma</a:t>
            </a:r>
            <a:r>
              <a:rPr lang="en-IE" sz="2400" dirty="0">
                <a:solidFill>
                  <a:schemeClr val="tx1"/>
                </a:solidFill>
              </a:rPr>
              <a:t> </a:t>
            </a:r>
            <a:r>
              <a:rPr lang="en-IE" sz="2400" dirty="0" err="1">
                <a:solidFill>
                  <a:schemeClr val="tx1"/>
                </a:solidFill>
              </a:rPr>
              <a:t>ve</a:t>
            </a:r>
            <a:r>
              <a:rPr lang="en-IE" sz="2400" dirty="0">
                <a:solidFill>
                  <a:schemeClr val="tx1"/>
                </a:solidFill>
              </a:rPr>
              <a:t> </a:t>
            </a:r>
            <a:r>
              <a:rPr lang="en-IE" sz="2400" dirty="0" err="1">
                <a:solidFill>
                  <a:schemeClr val="tx1"/>
                </a:solidFill>
              </a:rPr>
              <a:t>inovasyon</a:t>
            </a:r>
            <a:r>
              <a:rPr lang="en-IE" sz="2400" dirty="0">
                <a:solidFill>
                  <a:schemeClr val="tx1"/>
                </a:solidFill>
              </a:rPr>
              <a:t> </a:t>
            </a:r>
            <a:r>
              <a:rPr lang="en-IE" sz="2400" dirty="0" err="1">
                <a:solidFill>
                  <a:schemeClr val="tx1"/>
                </a:solidFill>
              </a:rPr>
              <a:t>süreçlerini</a:t>
            </a:r>
            <a:r>
              <a:rPr lang="en-IE" sz="2400" dirty="0">
                <a:solidFill>
                  <a:schemeClr val="tx1"/>
                </a:solidFill>
              </a:rPr>
              <a:t> </a:t>
            </a:r>
            <a:r>
              <a:rPr lang="en-IE" sz="2400" dirty="0" err="1">
                <a:solidFill>
                  <a:schemeClr val="tx1"/>
                </a:solidFill>
              </a:rPr>
              <a:t>entegre</a:t>
            </a:r>
            <a:r>
              <a:rPr lang="en-IE" sz="2400" dirty="0">
                <a:solidFill>
                  <a:schemeClr val="tx1"/>
                </a:solidFill>
              </a:rPr>
              <a:t> </a:t>
            </a:r>
            <a:r>
              <a:rPr lang="en-IE" sz="2400" dirty="0" err="1">
                <a:solidFill>
                  <a:schemeClr val="tx1"/>
                </a:solidFill>
              </a:rPr>
              <a:t>eden</a:t>
            </a:r>
            <a:r>
              <a:rPr lang="en-IE" sz="2400" dirty="0">
                <a:solidFill>
                  <a:schemeClr val="tx1"/>
                </a:solidFill>
              </a:rPr>
              <a:t>, </a:t>
            </a:r>
            <a:r>
              <a:rPr lang="en-IE" sz="2400" dirty="0" err="1">
                <a:solidFill>
                  <a:schemeClr val="tx1"/>
                </a:solidFill>
              </a:rPr>
              <a:t>sistematik</a:t>
            </a:r>
            <a:r>
              <a:rPr lang="en-IE" sz="2400" dirty="0">
                <a:solidFill>
                  <a:schemeClr val="tx1"/>
                </a:solidFill>
              </a:rPr>
              <a:t> </a:t>
            </a:r>
            <a:r>
              <a:rPr lang="en-IE" sz="2400" dirty="0" err="1">
                <a:solidFill>
                  <a:schemeClr val="tx1"/>
                </a:solidFill>
              </a:rPr>
              <a:t>kullanıcı</a:t>
            </a:r>
            <a:r>
              <a:rPr lang="en-IE" sz="2400" dirty="0">
                <a:solidFill>
                  <a:schemeClr val="tx1"/>
                </a:solidFill>
              </a:rPr>
              <a:t> </a:t>
            </a:r>
            <a:r>
              <a:rPr lang="en-IE" sz="2400" dirty="0" err="1">
                <a:solidFill>
                  <a:schemeClr val="tx1"/>
                </a:solidFill>
              </a:rPr>
              <a:t>birlikte</a:t>
            </a:r>
            <a:r>
              <a:rPr lang="en-IE" sz="2400" dirty="0">
                <a:solidFill>
                  <a:schemeClr val="tx1"/>
                </a:solidFill>
              </a:rPr>
              <a:t> </a:t>
            </a:r>
            <a:r>
              <a:rPr lang="en-IE" sz="2400" dirty="0" err="1">
                <a:solidFill>
                  <a:schemeClr val="tx1"/>
                </a:solidFill>
              </a:rPr>
              <a:t>oluşturma</a:t>
            </a:r>
            <a:r>
              <a:rPr lang="en-IE" sz="2400" dirty="0">
                <a:solidFill>
                  <a:schemeClr val="tx1"/>
                </a:solidFill>
              </a:rPr>
              <a:t> </a:t>
            </a:r>
            <a:r>
              <a:rPr lang="en-IE" sz="2400" dirty="0" err="1">
                <a:solidFill>
                  <a:schemeClr val="tx1"/>
                </a:solidFill>
              </a:rPr>
              <a:t>yaklaşımına</a:t>
            </a:r>
            <a:r>
              <a:rPr lang="en-IE" sz="2400" dirty="0">
                <a:solidFill>
                  <a:schemeClr val="tx1"/>
                </a:solidFill>
              </a:rPr>
              <a:t> </a:t>
            </a:r>
            <a:r>
              <a:rPr lang="en-IE" sz="2400" dirty="0" err="1">
                <a:solidFill>
                  <a:schemeClr val="tx1"/>
                </a:solidFill>
              </a:rPr>
              <a:t>dayalı</a:t>
            </a:r>
            <a:r>
              <a:rPr lang="en-IE" sz="2400" dirty="0">
                <a:solidFill>
                  <a:schemeClr val="tx1"/>
                </a:solidFill>
              </a:rPr>
              <a:t>, </a:t>
            </a:r>
            <a:r>
              <a:rPr lang="en-IE" sz="2400" dirty="0" err="1">
                <a:solidFill>
                  <a:schemeClr val="tx1"/>
                </a:solidFill>
              </a:rPr>
              <a:t>kullanıcı</a:t>
            </a:r>
            <a:r>
              <a:rPr lang="en-IE" sz="2400" dirty="0">
                <a:solidFill>
                  <a:schemeClr val="tx1"/>
                </a:solidFill>
              </a:rPr>
              <a:t> </a:t>
            </a:r>
            <a:r>
              <a:rPr lang="en-IE" sz="2400" dirty="0" err="1">
                <a:solidFill>
                  <a:schemeClr val="tx1"/>
                </a:solidFill>
              </a:rPr>
              <a:t>merkezli</a:t>
            </a:r>
            <a:r>
              <a:rPr lang="en-IE" sz="2400" dirty="0">
                <a:solidFill>
                  <a:schemeClr val="tx1"/>
                </a:solidFill>
              </a:rPr>
              <a:t>, </a:t>
            </a:r>
            <a:r>
              <a:rPr lang="en-IE" sz="2400" dirty="0" err="1">
                <a:solidFill>
                  <a:schemeClr val="tx1"/>
                </a:solidFill>
              </a:rPr>
              <a:t>açık</a:t>
            </a:r>
            <a:r>
              <a:rPr lang="en-IE" sz="2400" dirty="0">
                <a:solidFill>
                  <a:schemeClr val="tx1"/>
                </a:solidFill>
              </a:rPr>
              <a:t> </a:t>
            </a:r>
            <a:r>
              <a:rPr lang="en-IE" sz="2400" dirty="0" err="1">
                <a:solidFill>
                  <a:schemeClr val="tx1"/>
                </a:solidFill>
              </a:rPr>
              <a:t>inovasyon</a:t>
            </a:r>
            <a:r>
              <a:rPr lang="en-IE" sz="2400" dirty="0">
                <a:solidFill>
                  <a:schemeClr val="tx1"/>
                </a:solidFill>
              </a:rPr>
              <a:t> </a:t>
            </a:r>
            <a:r>
              <a:rPr lang="en-IE" sz="2400" dirty="0" err="1">
                <a:solidFill>
                  <a:schemeClr val="tx1"/>
                </a:solidFill>
              </a:rPr>
              <a:t>ekosistemleri</a:t>
            </a:r>
            <a:r>
              <a:rPr lang="en-IE" sz="2400" dirty="0">
                <a:solidFill>
                  <a:schemeClr val="tx1"/>
                </a:solidFill>
              </a:rPr>
              <a:t> </a:t>
            </a:r>
            <a:r>
              <a:rPr lang="en-IE" sz="2400" dirty="0" err="1">
                <a:solidFill>
                  <a:schemeClr val="tx1"/>
                </a:solidFill>
              </a:rPr>
              <a:t>olarak</a:t>
            </a:r>
            <a:r>
              <a:rPr lang="en-IE" sz="2400" dirty="0">
                <a:solidFill>
                  <a:schemeClr val="tx1"/>
                </a:solidFill>
              </a:rPr>
              <a:t> </a:t>
            </a:r>
            <a:r>
              <a:rPr lang="en-IE" sz="2400" dirty="0" err="1">
                <a:solidFill>
                  <a:schemeClr val="tx1"/>
                </a:solidFill>
              </a:rPr>
              <a:t>tanımlanır</a:t>
            </a:r>
            <a:r>
              <a:rPr lang="en-IE" sz="2400" dirty="0">
                <a:solidFill>
                  <a:schemeClr val="tx1"/>
                </a:solidFill>
              </a:rPr>
              <a:t>.</a:t>
            </a:r>
            <a:endParaRPr lang="en-IE" sz="2400" dirty="0">
              <a:solidFill>
                <a:schemeClr val="tx1"/>
              </a:solidFill>
            </a:endParaRPr>
          </a:p>
        </p:txBody>
      </p:sp>
      <p:sp>
        <p:nvSpPr>
          <p:cNvPr id="12" name="Text Placeholder 11">
            <a:extLst>
              <a:ext uri="{FF2B5EF4-FFF2-40B4-BE49-F238E27FC236}">
                <a16:creationId xmlns:a16="http://schemas.microsoft.com/office/drawing/2014/main" xmlns="" id="{67CDEF2E-86F8-42FD-80A7-668E415371E7}"/>
              </a:ext>
            </a:extLst>
          </p:cNvPr>
          <p:cNvSpPr>
            <a:spLocks noGrp="1"/>
          </p:cNvSpPr>
          <p:nvPr>
            <p:ph type="body" sz="quarter" idx="17"/>
          </p:nvPr>
        </p:nvSpPr>
        <p:spPr/>
        <p:txBody>
          <a:bodyPr>
            <a:normAutofit fontScale="92500" lnSpcReduction="10000"/>
          </a:bodyPr>
          <a:lstStyle/>
          <a:p>
            <a:endParaRPr lang="en-IE"/>
          </a:p>
        </p:txBody>
      </p:sp>
    </p:spTree>
    <p:extLst>
      <p:ext uri="{BB962C8B-B14F-4D97-AF65-F5344CB8AC3E}">
        <p14:creationId xmlns:p14="http://schemas.microsoft.com/office/powerpoint/2010/main" val="41328395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B01AC0C0-7288-4D97-AC9B-4CD52D5C805F}"/>
              </a:ext>
            </a:extLst>
          </p:cNvPr>
          <p:cNvSpPr>
            <a:spLocks noGrp="1"/>
          </p:cNvSpPr>
          <p:nvPr>
            <p:ph type="body" sz="quarter" idx="14"/>
          </p:nvPr>
        </p:nvSpPr>
        <p:spPr>
          <a:xfrm>
            <a:off x="3785757" y="462137"/>
            <a:ext cx="8047122" cy="5206518"/>
          </a:xfrm>
        </p:spPr>
        <p:txBody>
          <a:bodyPr/>
          <a:lstStyle/>
          <a:p>
            <a:r>
              <a:rPr lang="en-IE" u="sng" dirty="0" err="1">
                <a:solidFill>
                  <a:schemeClr val="accent1"/>
                </a:solidFill>
              </a:rPr>
              <a:t>Avrupa</a:t>
            </a:r>
            <a:r>
              <a:rPr lang="en-IE" u="sng" dirty="0">
                <a:solidFill>
                  <a:schemeClr val="accent1"/>
                </a:solidFill>
              </a:rPr>
              <a:t> </a:t>
            </a:r>
            <a:r>
              <a:rPr lang="en-IE" u="sng" dirty="0" err="1">
                <a:solidFill>
                  <a:schemeClr val="accent1"/>
                </a:solidFill>
              </a:rPr>
              <a:t>Yaşayan</a:t>
            </a:r>
            <a:r>
              <a:rPr lang="en-IE" u="sng" dirty="0">
                <a:solidFill>
                  <a:schemeClr val="accent1"/>
                </a:solidFill>
              </a:rPr>
              <a:t> </a:t>
            </a:r>
            <a:r>
              <a:rPr lang="en-IE" u="sng" dirty="0" err="1">
                <a:solidFill>
                  <a:schemeClr val="accent1"/>
                </a:solidFill>
              </a:rPr>
              <a:t>Laboratuvarlar</a:t>
            </a:r>
            <a:r>
              <a:rPr lang="en-IE" u="sng" dirty="0">
                <a:solidFill>
                  <a:schemeClr val="accent1"/>
                </a:solidFill>
              </a:rPr>
              <a:t> </a:t>
            </a:r>
            <a:r>
              <a:rPr lang="en-IE" u="sng" dirty="0" err="1">
                <a:solidFill>
                  <a:schemeClr val="accent1"/>
                </a:solidFill>
              </a:rPr>
              <a:t>Ağı</a:t>
            </a:r>
            <a:r>
              <a:rPr lang="en-IE" u="sng" dirty="0">
                <a:solidFill>
                  <a:schemeClr val="accent1"/>
                </a:solidFill>
              </a:rPr>
              <a:t> (</a:t>
            </a:r>
            <a:r>
              <a:rPr lang="en-IE" u="sng" dirty="0" err="1">
                <a:solidFill>
                  <a:schemeClr val="accent1"/>
                </a:solidFill>
              </a:rPr>
              <a:t>ENoLL</a:t>
            </a:r>
            <a:r>
              <a:rPr lang="en-IE" u="sng" dirty="0">
                <a:solidFill>
                  <a:schemeClr val="accent1"/>
                </a:solidFill>
              </a:rPr>
              <a:t>), </a:t>
            </a:r>
            <a:r>
              <a:rPr lang="en-IE" dirty="0"/>
              <a:t>"</a:t>
            </a:r>
            <a:r>
              <a:rPr lang="en-IE" dirty="0" err="1"/>
              <a:t>İşbirlikçi</a:t>
            </a:r>
            <a:r>
              <a:rPr lang="en-IE" dirty="0"/>
              <a:t> </a:t>
            </a:r>
            <a:r>
              <a:rPr lang="en-IE" dirty="0" err="1"/>
              <a:t>çalışma</a:t>
            </a:r>
            <a:r>
              <a:rPr lang="en-IE" dirty="0"/>
              <a:t> </a:t>
            </a:r>
            <a:r>
              <a:rPr lang="en-IE" dirty="0" err="1"/>
              <a:t>ortamları</a:t>
            </a:r>
            <a:r>
              <a:rPr lang="en-IE" dirty="0"/>
              <a:t>" </a:t>
            </a:r>
            <a:r>
              <a:rPr lang="en-IE" dirty="0" err="1"/>
              <a:t>Biriminde</a:t>
            </a:r>
            <a:r>
              <a:rPr lang="en-IE" dirty="0"/>
              <a:t> </a:t>
            </a:r>
            <a:r>
              <a:rPr lang="en-IE" dirty="0" err="1"/>
              <a:t>oluşturulmuştur</a:t>
            </a:r>
            <a:r>
              <a:rPr lang="en-IE" dirty="0"/>
              <a:t>. </a:t>
            </a:r>
            <a:r>
              <a:rPr lang="en-IE" dirty="0" err="1"/>
              <a:t>Orijinal</a:t>
            </a:r>
            <a:r>
              <a:rPr lang="en-IE" dirty="0"/>
              <a:t> </a:t>
            </a:r>
            <a:r>
              <a:rPr lang="en-IE" dirty="0" err="1"/>
              <a:t>konsept</a:t>
            </a:r>
            <a:r>
              <a:rPr lang="en-IE" dirty="0"/>
              <a:t>, hem </a:t>
            </a:r>
            <a:r>
              <a:rPr lang="en-IE" dirty="0" err="1"/>
              <a:t>entelektüel</a:t>
            </a:r>
            <a:r>
              <a:rPr lang="en-IE" dirty="0"/>
              <a:t> hem de </a:t>
            </a:r>
            <a:r>
              <a:rPr lang="en-IE" dirty="0" err="1"/>
              <a:t>finansal</a:t>
            </a:r>
            <a:r>
              <a:rPr lang="en-IE" dirty="0"/>
              <a:t> </a:t>
            </a:r>
            <a:r>
              <a:rPr lang="en-IE" dirty="0" err="1"/>
              <a:t>olarak</a:t>
            </a:r>
            <a:r>
              <a:rPr lang="en-IE" dirty="0"/>
              <a:t> </a:t>
            </a:r>
            <a:r>
              <a:rPr lang="en-IE" dirty="0" err="1"/>
              <a:t>içe</a:t>
            </a:r>
            <a:r>
              <a:rPr lang="en-IE" dirty="0"/>
              <a:t> </a:t>
            </a:r>
            <a:r>
              <a:rPr lang="en-IE" dirty="0" err="1"/>
              <a:t>dönük</a:t>
            </a:r>
            <a:r>
              <a:rPr lang="en-IE" dirty="0"/>
              <a:t> </a:t>
            </a:r>
            <a:r>
              <a:rPr lang="en-IE" dirty="0" err="1"/>
              <a:t>yatırımları</a:t>
            </a:r>
            <a:r>
              <a:rPr lang="en-IE" dirty="0"/>
              <a:t> </a:t>
            </a:r>
            <a:r>
              <a:rPr lang="en-IE" dirty="0" err="1"/>
              <a:t>çeken</a:t>
            </a:r>
            <a:r>
              <a:rPr lang="en-IE" dirty="0"/>
              <a:t> </a:t>
            </a:r>
            <a:r>
              <a:rPr lang="en-IE" dirty="0" err="1"/>
              <a:t>açık</a:t>
            </a:r>
            <a:r>
              <a:rPr lang="en-IE" dirty="0"/>
              <a:t> </a:t>
            </a:r>
            <a:r>
              <a:rPr lang="en-IE" dirty="0" err="1"/>
              <a:t>inovasyon</a:t>
            </a:r>
            <a:r>
              <a:rPr lang="en-IE" dirty="0"/>
              <a:t> </a:t>
            </a:r>
            <a:r>
              <a:rPr lang="en-IE" dirty="0" err="1"/>
              <a:t>ortamları</a:t>
            </a:r>
            <a:r>
              <a:rPr lang="en-IE" dirty="0"/>
              <a:t> </a:t>
            </a:r>
            <a:r>
              <a:rPr lang="en-IE" dirty="0" err="1"/>
              <a:t>için</a:t>
            </a:r>
            <a:r>
              <a:rPr lang="en-IE" dirty="0"/>
              <a:t> </a:t>
            </a:r>
            <a:r>
              <a:rPr lang="en-IE" dirty="0" err="1"/>
              <a:t>güncellenmiştir</a:t>
            </a:r>
            <a:r>
              <a:rPr lang="en-IE" dirty="0"/>
              <a:t>.</a:t>
            </a:r>
          </a:p>
          <a:p>
            <a:r>
              <a:rPr lang="en-IE" dirty="0" err="1"/>
              <a:t>ENoLL</a:t>
            </a:r>
            <a:r>
              <a:rPr lang="en-IE" dirty="0"/>
              <a:t>, </a:t>
            </a:r>
            <a:r>
              <a:rPr lang="en-IE" dirty="0" err="1"/>
              <a:t>enerji</a:t>
            </a:r>
            <a:r>
              <a:rPr lang="en-IE" dirty="0"/>
              <a:t>, </a:t>
            </a:r>
            <a:r>
              <a:rPr lang="en-IE" dirty="0" err="1"/>
              <a:t>medya</a:t>
            </a:r>
            <a:r>
              <a:rPr lang="en-IE" dirty="0"/>
              <a:t>, </a:t>
            </a:r>
            <a:r>
              <a:rPr lang="en-IE" dirty="0" err="1"/>
              <a:t>mobilite</a:t>
            </a:r>
            <a:r>
              <a:rPr lang="en-IE" dirty="0"/>
              <a:t>, </a:t>
            </a:r>
            <a:r>
              <a:rPr lang="en-IE" dirty="0" err="1"/>
              <a:t>sağlık</a:t>
            </a:r>
            <a:r>
              <a:rPr lang="en-IE" dirty="0"/>
              <a:t>, </a:t>
            </a:r>
            <a:r>
              <a:rPr lang="en-IE" dirty="0" err="1"/>
              <a:t>tarımsal</a:t>
            </a:r>
            <a:r>
              <a:rPr lang="en-IE" dirty="0"/>
              <a:t> </a:t>
            </a:r>
            <a:r>
              <a:rPr lang="en-IE" dirty="0" err="1"/>
              <a:t>gıda</a:t>
            </a:r>
            <a:r>
              <a:rPr lang="en-IE" dirty="0"/>
              <a:t> vb. </a:t>
            </a:r>
            <a:r>
              <a:rPr lang="en-IE" dirty="0" err="1"/>
              <a:t>gibi</a:t>
            </a:r>
            <a:r>
              <a:rPr lang="en-IE" dirty="0"/>
              <a:t> </a:t>
            </a:r>
            <a:r>
              <a:rPr lang="en-IE" dirty="0" err="1"/>
              <a:t>birçok</a:t>
            </a:r>
            <a:r>
              <a:rPr lang="en-IE" dirty="0"/>
              <a:t> </a:t>
            </a:r>
            <a:r>
              <a:rPr lang="en-IE" dirty="0" err="1"/>
              <a:t>farklı</a:t>
            </a:r>
            <a:r>
              <a:rPr lang="en-IE" dirty="0"/>
              <a:t> </a:t>
            </a:r>
            <a:r>
              <a:rPr lang="en-IE" dirty="0" err="1"/>
              <a:t>alanda</a:t>
            </a:r>
            <a:r>
              <a:rPr lang="en-IE" dirty="0"/>
              <a:t> </a:t>
            </a:r>
            <a:r>
              <a:rPr lang="en-IE" dirty="0" err="1"/>
              <a:t>yeniliği</a:t>
            </a:r>
            <a:r>
              <a:rPr lang="en-IE" dirty="0"/>
              <a:t> </a:t>
            </a:r>
            <a:r>
              <a:rPr lang="en-IE" dirty="0" err="1"/>
              <a:t>hedefleyen</a:t>
            </a:r>
            <a:r>
              <a:rPr lang="en-IE" dirty="0"/>
              <a:t> </a:t>
            </a:r>
            <a:r>
              <a:rPr lang="en-IE" dirty="0" err="1"/>
              <a:t>birlikte</a:t>
            </a:r>
            <a:r>
              <a:rPr lang="en-IE" dirty="0"/>
              <a:t> </a:t>
            </a:r>
            <a:r>
              <a:rPr lang="en-IE" dirty="0" err="1"/>
              <a:t>oluşturma</a:t>
            </a:r>
            <a:r>
              <a:rPr lang="en-IE" dirty="0"/>
              <a:t>, </a:t>
            </a:r>
            <a:r>
              <a:rPr lang="en-IE" dirty="0" err="1"/>
              <a:t>kullanıcı</a:t>
            </a:r>
            <a:r>
              <a:rPr lang="en-IE" dirty="0"/>
              <a:t> </a:t>
            </a:r>
            <a:r>
              <a:rPr lang="en-IE" dirty="0" err="1"/>
              <a:t>katılımı</a:t>
            </a:r>
            <a:r>
              <a:rPr lang="en-IE" dirty="0"/>
              <a:t>, test </a:t>
            </a:r>
            <a:r>
              <a:rPr lang="en-IE" dirty="0" err="1"/>
              <a:t>ve</a:t>
            </a:r>
            <a:r>
              <a:rPr lang="en-IE" dirty="0"/>
              <a:t> </a:t>
            </a:r>
            <a:r>
              <a:rPr lang="en-IE" dirty="0" err="1"/>
              <a:t>deneme</a:t>
            </a:r>
            <a:r>
              <a:rPr lang="en-IE" dirty="0"/>
              <a:t> </a:t>
            </a:r>
            <a:r>
              <a:rPr lang="en-IE" dirty="0" err="1"/>
              <a:t>olanakları</a:t>
            </a:r>
            <a:r>
              <a:rPr lang="en-IE" dirty="0"/>
              <a:t> </a:t>
            </a:r>
            <a:r>
              <a:rPr lang="en-IE" dirty="0" err="1"/>
              <a:t>sağlar</a:t>
            </a:r>
            <a:r>
              <a:rPr lang="en-IE" dirty="0"/>
              <a:t>.</a:t>
            </a:r>
          </a:p>
          <a:p>
            <a:r>
              <a:rPr lang="en-IE" dirty="0" err="1"/>
              <a:t>ENoLL</a:t>
            </a:r>
            <a:r>
              <a:rPr lang="en-IE" dirty="0"/>
              <a:t>, en </a:t>
            </a:r>
            <a:r>
              <a:rPr lang="en-IE" dirty="0" err="1"/>
              <a:t>iyi</a:t>
            </a:r>
            <a:r>
              <a:rPr lang="en-IE" dirty="0"/>
              <a:t> </a:t>
            </a:r>
            <a:r>
              <a:rPr lang="en-IE" dirty="0" err="1"/>
              <a:t>uygulama</a:t>
            </a:r>
            <a:r>
              <a:rPr lang="en-IE" dirty="0"/>
              <a:t> </a:t>
            </a:r>
            <a:r>
              <a:rPr lang="en-IE" dirty="0" err="1"/>
              <a:t>alışverişi</a:t>
            </a:r>
            <a:r>
              <a:rPr lang="en-IE" dirty="0"/>
              <a:t>, </a:t>
            </a:r>
            <a:r>
              <a:rPr lang="en-IE" dirty="0" err="1"/>
              <a:t>öğrenme</a:t>
            </a:r>
            <a:r>
              <a:rPr lang="en-IE" dirty="0"/>
              <a:t> </a:t>
            </a:r>
            <a:r>
              <a:rPr lang="en-IE" dirty="0" err="1"/>
              <a:t>ve</a:t>
            </a:r>
            <a:r>
              <a:rPr lang="en-IE" dirty="0"/>
              <a:t> </a:t>
            </a:r>
            <a:r>
              <a:rPr lang="en-IE" dirty="0" err="1"/>
              <a:t>destek</a:t>
            </a:r>
            <a:r>
              <a:rPr lang="en-IE" dirty="0"/>
              <a:t> </a:t>
            </a:r>
            <a:r>
              <a:rPr lang="en-IE" dirty="0" err="1"/>
              <a:t>ve</a:t>
            </a:r>
            <a:r>
              <a:rPr lang="en-IE" dirty="0"/>
              <a:t> Living Lab </a:t>
            </a:r>
            <a:r>
              <a:rPr lang="en-IE" dirty="0" err="1"/>
              <a:t>uluslararası</a:t>
            </a:r>
            <a:r>
              <a:rPr lang="en-IE" dirty="0"/>
              <a:t> </a:t>
            </a:r>
            <a:r>
              <a:rPr lang="en-IE" dirty="0" err="1"/>
              <a:t>proje</a:t>
            </a:r>
            <a:r>
              <a:rPr lang="en-IE" dirty="0"/>
              <a:t> </a:t>
            </a:r>
            <a:r>
              <a:rPr lang="en-IE" dirty="0" err="1"/>
              <a:t>geliştirme</a:t>
            </a:r>
            <a:r>
              <a:rPr lang="en-IE" dirty="0"/>
              <a:t> </a:t>
            </a:r>
            <a:r>
              <a:rPr lang="en-IE" dirty="0" err="1"/>
              <a:t>için</a:t>
            </a:r>
            <a:r>
              <a:rPr lang="en-IE" dirty="0"/>
              <a:t> </a:t>
            </a:r>
            <a:r>
              <a:rPr lang="en-IE" dirty="0" err="1"/>
              <a:t>bir</a:t>
            </a:r>
            <a:r>
              <a:rPr lang="en-IE" dirty="0"/>
              <a:t> platform </a:t>
            </a:r>
            <a:r>
              <a:rPr lang="en-IE" dirty="0" err="1"/>
              <a:t>olarak</a:t>
            </a:r>
            <a:r>
              <a:rPr lang="en-IE" dirty="0"/>
              <a:t> </a:t>
            </a:r>
            <a:r>
              <a:rPr lang="en-IE" dirty="0" err="1"/>
              <a:t>hareket</a:t>
            </a:r>
            <a:r>
              <a:rPr lang="en-IE" dirty="0"/>
              <a:t> </a:t>
            </a:r>
            <a:r>
              <a:rPr lang="en-IE" dirty="0" err="1"/>
              <a:t>etmek</a:t>
            </a:r>
            <a:r>
              <a:rPr lang="en-IE" dirty="0"/>
              <a:t> </a:t>
            </a:r>
            <a:r>
              <a:rPr lang="en-IE" dirty="0" err="1"/>
              <a:t>için</a:t>
            </a:r>
            <a:r>
              <a:rPr lang="en-IE" dirty="0"/>
              <a:t> </a:t>
            </a:r>
            <a:r>
              <a:rPr lang="en-IE" dirty="0" err="1"/>
              <a:t>iyi</a:t>
            </a:r>
            <a:r>
              <a:rPr lang="en-IE" dirty="0"/>
              <a:t> </a:t>
            </a:r>
            <a:r>
              <a:rPr lang="en-IE" dirty="0" err="1"/>
              <a:t>bir</a:t>
            </a:r>
            <a:r>
              <a:rPr lang="en-IE" dirty="0"/>
              <a:t> </a:t>
            </a:r>
            <a:r>
              <a:rPr lang="en-IE" dirty="0" err="1"/>
              <a:t>konuma</a:t>
            </a:r>
            <a:r>
              <a:rPr lang="en-IE" dirty="0"/>
              <a:t> </a:t>
            </a:r>
            <a:r>
              <a:rPr lang="en-IE" dirty="0" err="1"/>
              <a:t>sahiptir</a:t>
            </a:r>
            <a:r>
              <a:rPr lang="en-IE" dirty="0"/>
              <a:t>.</a:t>
            </a:r>
            <a:endParaRPr lang="en-IE" dirty="0"/>
          </a:p>
        </p:txBody>
      </p:sp>
      <p:sp>
        <p:nvSpPr>
          <p:cNvPr id="8" name="Text Placeholder 7">
            <a:extLst>
              <a:ext uri="{FF2B5EF4-FFF2-40B4-BE49-F238E27FC236}">
                <a16:creationId xmlns:a16="http://schemas.microsoft.com/office/drawing/2014/main" xmlns="" id="{BF72ABB9-0F23-4554-9B8E-60D67F6C3685}"/>
              </a:ext>
            </a:extLst>
          </p:cNvPr>
          <p:cNvSpPr>
            <a:spLocks noGrp="1"/>
          </p:cNvSpPr>
          <p:nvPr>
            <p:ph type="body" sz="quarter" idx="15"/>
          </p:nvPr>
        </p:nvSpPr>
        <p:spPr>
          <a:xfrm>
            <a:off x="484428" y="653500"/>
            <a:ext cx="2852539" cy="5674872"/>
          </a:xfrm>
        </p:spPr>
        <p:txBody>
          <a:bodyPr>
            <a:normAutofit fontScale="92500" lnSpcReduction="10000"/>
          </a:bodyPr>
          <a:lstStyle/>
          <a:p>
            <a:pPr algn="ctr"/>
            <a:r>
              <a:rPr lang="tr-TR" sz="3900" b="1" dirty="0" smtClean="0">
                <a:solidFill>
                  <a:srgbClr val="000000"/>
                </a:solidFill>
              </a:rPr>
              <a:t>Avrupa </a:t>
            </a:r>
            <a:r>
              <a:rPr lang="tr-TR" sz="3900" b="1" dirty="0">
                <a:solidFill>
                  <a:srgbClr val="000000"/>
                </a:solidFill>
              </a:rPr>
              <a:t>Yaşayan Laboratuvarlar Ağı (ENoLL)</a:t>
            </a:r>
            <a:endParaRPr lang="en-IE" sz="3900" b="1" i="0" dirty="0">
              <a:solidFill>
                <a:srgbClr val="000000"/>
              </a:solidFill>
              <a:effectLst/>
            </a:endParaRPr>
          </a:p>
          <a:p>
            <a:endParaRPr lang="en-IE" b="1" i="0" dirty="0">
              <a:solidFill>
                <a:srgbClr val="000000"/>
              </a:solidFill>
              <a:effectLst/>
            </a:endParaRPr>
          </a:p>
          <a:p>
            <a:r>
              <a:rPr lang="tr-TR" sz="2800" i="1" dirty="0" smtClean="0">
                <a:solidFill>
                  <a:srgbClr val="000000"/>
                </a:solidFill>
              </a:rPr>
              <a:t>"</a:t>
            </a:r>
            <a:r>
              <a:rPr lang="tr-TR" sz="2800" i="1" dirty="0">
                <a:solidFill>
                  <a:srgbClr val="000000"/>
                </a:solidFill>
              </a:rPr>
              <a:t>ENoLL, bugün dünya çapında 150'den fazla aktif Living Labs üyesine sahiptir (440+ tarihsel olarak 14 yıldır tanınır) ve Avrupa'ya ek olarak beş kıtada mevcuttur'.</a:t>
            </a:r>
            <a:endParaRPr lang="en-IE" sz="2800" i="1" dirty="0"/>
          </a:p>
          <a:p>
            <a:endParaRPr lang="en-IE" dirty="0"/>
          </a:p>
        </p:txBody>
      </p:sp>
      <p:pic>
        <p:nvPicPr>
          <p:cNvPr id="10" name="Picture 9">
            <a:extLst>
              <a:ext uri="{FF2B5EF4-FFF2-40B4-BE49-F238E27FC236}">
                <a16:creationId xmlns:a16="http://schemas.microsoft.com/office/drawing/2014/main" xmlns="" id="{38D00305-0A98-4EE0-B91C-3EA53C2EF47F}"/>
              </a:ext>
            </a:extLst>
          </p:cNvPr>
          <p:cNvPicPr>
            <a:picLocks noChangeAspect="1"/>
          </p:cNvPicPr>
          <p:nvPr/>
        </p:nvPicPr>
        <p:blipFill rotWithShape="1">
          <a:blip r:embed="rId2"/>
          <a:srcRect t="13181"/>
          <a:stretch/>
        </p:blipFill>
        <p:spPr>
          <a:xfrm>
            <a:off x="6723018" y="4333949"/>
            <a:ext cx="4984553" cy="2524051"/>
          </a:xfrm>
          <a:prstGeom prst="rect">
            <a:avLst/>
          </a:prstGeom>
        </p:spPr>
      </p:pic>
    </p:spTree>
    <p:extLst>
      <p:ext uri="{BB962C8B-B14F-4D97-AF65-F5344CB8AC3E}">
        <p14:creationId xmlns:p14="http://schemas.microsoft.com/office/powerpoint/2010/main" val="31796693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150808F4-7420-43D1-9C8D-BC3AC1E0240A}"/>
              </a:ext>
            </a:extLst>
          </p:cNvPr>
          <p:cNvSpPr>
            <a:spLocks noGrp="1"/>
          </p:cNvSpPr>
          <p:nvPr>
            <p:ph type="body" sz="quarter" idx="13"/>
          </p:nvPr>
        </p:nvSpPr>
        <p:spPr>
          <a:xfrm>
            <a:off x="6430978" y="248867"/>
            <a:ext cx="5696783" cy="697353"/>
          </a:xfrm>
        </p:spPr>
        <p:txBody>
          <a:bodyPr>
            <a:noAutofit/>
          </a:bodyPr>
          <a:lstStyle/>
          <a:p>
            <a:pPr algn="ctr"/>
            <a:r>
              <a:rPr lang="en-IE" b="1" dirty="0"/>
              <a:t>Makerspaces &amp; Fab Labs</a:t>
            </a:r>
          </a:p>
        </p:txBody>
      </p:sp>
      <p:sp>
        <p:nvSpPr>
          <p:cNvPr id="6" name="Text Placeholder 5">
            <a:extLst>
              <a:ext uri="{FF2B5EF4-FFF2-40B4-BE49-F238E27FC236}">
                <a16:creationId xmlns:a16="http://schemas.microsoft.com/office/drawing/2014/main" xmlns="" id="{0C2B3FEC-B00A-4FB7-BD59-7EE95BF238C6}"/>
              </a:ext>
            </a:extLst>
          </p:cNvPr>
          <p:cNvSpPr>
            <a:spLocks noGrp="1"/>
          </p:cNvSpPr>
          <p:nvPr>
            <p:ph type="body" sz="quarter" idx="14"/>
          </p:nvPr>
        </p:nvSpPr>
        <p:spPr>
          <a:xfrm>
            <a:off x="6571953" y="1226457"/>
            <a:ext cx="5288088" cy="2592420"/>
          </a:xfrm>
        </p:spPr>
        <p:txBody>
          <a:bodyPr/>
          <a:lstStyle/>
          <a:p>
            <a:pPr algn="l"/>
            <a:r>
              <a:rPr lang="en-IE" b="1" u="sng" dirty="0" err="1">
                <a:solidFill>
                  <a:schemeClr val="accent1"/>
                </a:solidFill>
              </a:rPr>
              <a:t>Makerspace</a:t>
            </a:r>
            <a:r>
              <a:rPr lang="en-IE" b="1" u="sng" dirty="0">
                <a:solidFill>
                  <a:schemeClr val="accent1"/>
                </a:solidFill>
              </a:rPr>
              <a:t>, </a:t>
            </a:r>
            <a:r>
              <a:rPr lang="en-IE" dirty="0" err="1"/>
              <a:t>yapım</a:t>
            </a:r>
            <a:r>
              <a:rPr lang="en-IE" dirty="0"/>
              <a:t>, </a:t>
            </a:r>
            <a:r>
              <a:rPr lang="en-IE" dirty="0" err="1"/>
              <a:t>prototip</a:t>
            </a:r>
            <a:r>
              <a:rPr lang="en-IE" dirty="0"/>
              <a:t> </a:t>
            </a:r>
            <a:r>
              <a:rPr lang="en-IE" dirty="0" err="1"/>
              <a:t>oluşturma</a:t>
            </a:r>
            <a:r>
              <a:rPr lang="en-IE" dirty="0"/>
              <a:t> </a:t>
            </a:r>
            <a:r>
              <a:rPr lang="en-IE" dirty="0" err="1"/>
              <a:t>ve</a:t>
            </a:r>
            <a:r>
              <a:rPr lang="en-IE" dirty="0"/>
              <a:t> </a:t>
            </a:r>
            <a:r>
              <a:rPr lang="en-IE" dirty="0" err="1"/>
              <a:t>dijital</a:t>
            </a:r>
            <a:r>
              <a:rPr lang="en-IE" dirty="0"/>
              <a:t> </a:t>
            </a:r>
            <a:r>
              <a:rPr lang="en-IE" dirty="0" err="1"/>
              <a:t>üretim</a:t>
            </a:r>
            <a:r>
              <a:rPr lang="en-IE" dirty="0"/>
              <a:t> </a:t>
            </a:r>
            <a:r>
              <a:rPr lang="en-IE" dirty="0" err="1"/>
              <a:t>için</a:t>
            </a:r>
            <a:r>
              <a:rPr lang="en-IE" dirty="0"/>
              <a:t> </a:t>
            </a:r>
            <a:r>
              <a:rPr lang="en-IE" dirty="0" err="1"/>
              <a:t>donatılmış</a:t>
            </a:r>
            <a:r>
              <a:rPr lang="en-IE" dirty="0"/>
              <a:t> </a:t>
            </a:r>
            <a:r>
              <a:rPr lang="en-IE" dirty="0" err="1"/>
              <a:t>ortak</a:t>
            </a:r>
            <a:r>
              <a:rPr lang="en-IE" dirty="0"/>
              <a:t> </a:t>
            </a:r>
            <a:r>
              <a:rPr lang="en-IE" dirty="0" err="1"/>
              <a:t>çalışma</a:t>
            </a:r>
            <a:r>
              <a:rPr lang="en-IE" dirty="0"/>
              <a:t> </a:t>
            </a:r>
            <a:r>
              <a:rPr lang="en-IE" dirty="0" err="1"/>
              <a:t>alanıdır</a:t>
            </a:r>
            <a:r>
              <a:rPr lang="en-IE" dirty="0"/>
              <a:t>. </a:t>
            </a:r>
            <a:r>
              <a:rPr lang="en-IE" dirty="0" err="1"/>
              <a:t>Yapma</a:t>
            </a:r>
            <a:r>
              <a:rPr lang="en-IE" dirty="0"/>
              <a:t> </a:t>
            </a:r>
            <a:r>
              <a:rPr lang="en-IE" dirty="0" err="1"/>
              <a:t>pratiği</a:t>
            </a:r>
            <a:r>
              <a:rPr lang="en-IE" dirty="0"/>
              <a:t> </a:t>
            </a:r>
            <a:r>
              <a:rPr lang="en-IE" dirty="0" err="1"/>
              <a:t>etrafında</a:t>
            </a:r>
            <a:r>
              <a:rPr lang="en-IE" dirty="0"/>
              <a:t> </a:t>
            </a:r>
            <a:r>
              <a:rPr lang="en-IE" dirty="0" err="1"/>
              <a:t>alan</a:t>
            </a:r>
            <a:r>
              <a:rPr lang="en-IE" dirty="0"/>
              <a:t>, </a:t>
            </a:r>
            <a:r>
              <a:rPr lang="en-IE" dirty="0" err="1"/>
              <a:t>öğrenme</a:t>
            </a:r>
            <a:r>
              <a:rPr lang="en-IE" dirty="0"/>
              <a:t>, </a:t>
            </a:r>
            <a:r>
              <a:rPr lang="en-IE" dirty="0" err="1"/>
              <a:t>araç</a:t>
            </a:r>
            <a:r>
              <a:rPr lang="en-IE" dirty="0"/>
              <a:t> </a:t>
            </a:r>
            <a:r>
              <a:rPr lang="en-IE" dirty="0" err="1"/>
              <a:t>ve</a:t>
            </a:r>
            <a:r>
              <a:rPr lang="en-IE" dirty="0"/>
              <a:t> </a:t>
            </a:r>
            <a:r>
              <a:rPr lang="en-IE" dirty="0" err="1"/>
              <a:t>sosyalleşme</a:t>
            </a:r>
            <a:r>
              <a:rPr lang="en-IE" dirty="0"/>
              <a:t>, </a:t>
            </a:r>
            <a:r>
              <a:rPr lang="en-IE" dirty="0" err="1"/>
              <a:t>ayrıca</a:t>
            </a:r>
            <a:r>
              <a:rPr lang="en-IE" dirty="0"/>
              <a:t> </a:t>
            </a:r>
            <a:r>
              <a:rPr lang="en-IE" dirty="0" err="1"/>
              <a:t>hackleme</a:t>
            </a:r>
            <a:r>
              <a:rPr lang="en-IE" dirty="0"/>
              <a:t> </a:t>
            </a:r>
            <a:r>
              <a:rPr lang="en-IE" dirty="0" err="1"/>
              <a:t>ve</a:t>
            </a:r>
            <a:r>
              <a:rPr lang="en-IE" dirty="0"/>
              <a:t> </a:t>
            </a:r>
            <a:r>
              <a:rPr lang="en-IE" dirty="0" err="1"/>
              <a:t>tamircilik</a:t>
            </a:r>
            <a:r>
              <a:rPr lang="en-IE" dirty="0"/>
              <a:t> </a:t>
            </a:r>
            <a:r>
              <a:rPr lang="en-IE" dirty="0" err="1"/>
              <a:t>sunan</a:t>
            </a:r>
            <a:r>
              <a:rPr lang="en-IE" dirty="0"/>
              <a:t> </a:t>
            </a:r>
            <a:r>
              <a:rPr lang="en-IE" dirty="0" err="1"/>
              <a:t>bir</a:t>
            </a:r>
            <a:r>
              <a:rPr lang="en-IE" dirty="0"/>
              <a:t> </a:t>
            </a:r>
            <a:r>
              <a:rPr lang="en-IE" dirty="0" err="1"/>
              <a:t>alandır</a:t>
            </a:r>
            <a:r>
              <a:rPr lang="en-IE" dirty="0"/>
              <a:t>.</a:t>
            </a:r>
          </a:p>
          <a:p>
            <a:pPr algn="l"/>
            <a:r>
              <a:rPr lang="en-IE" b="1" u="sng" dirty="0">
                <a:solidFill>
                  <a:schemeClr val="accent1"/>
                </a:solidFill>
              </a:rPr>
              <a:t>Fab Lab</a:t>
            </a:r>
            <a:r>
              <a:rPr lang="en-IE" dirty="0"/>
              <a:t>, </a:t>
            </a:r>
            <a:r>
              <a:rPr lang="en-IE" dirty="0" err="1"/>
              <a:t>kurallara</a:t>
            </a:r>
            <a:r>
              <a:rPr lang="en-IE" dirty="0"/>
              <a:t> </a:t>
            </a:r>
            <a:r>
              <a:rPr lang="en-IE" dirty="0" err="1"/>
              <a:t>uyan</a:t>
            </a:r>
            <a:r>
              <a:rPr lang="en-IE" dirty="0"/>
              <a:t> </a:t>
            </a:r>
            <a:r>
              <a:rPr lang="en-IE" dirty="0" err="1"/>
              <a:t>ve</a:t>
            </a:r>
            <a:r>
              <a:rPr lang="en-IE" dirty="0"/>
              <a:t> </a:t>
            </a:r>
            <a:r>
              <a:rPr lang="en-IE" dirty="0" err="1"/>
              <a:t>bir</a:t>
            </a:r>
            <a:r>
              <a:rPr lang="en-IE" dirty="0"/>
              <a:t> </a:t>
            </a:r>
            <a:r>
              <a:rPr lang="en-IE" dirty="0" err="1"/>
              <a:t>vakıf</a:t>
            </a:r>
            <a:r>
              <a:rPr lang="en-IE" dirty="0"/>
              <a:t> </a:t>
            </a:r>
            <a:r>
              <a:rPr lang="en-IE" dirty="0" err="1"/>
              <a:t>tarafından</a:t>
            </a:r>
            <a:r>
              <a:rPr lang="en-IE" dirty="0"/>
              <a:t> </a:t>
            </a:r>
            <a:r>
              <a:rPr lang="en-IE" dirty="0" err="1"/>
              <a:t>yönetilen</a:t>
            </a:r>
            <a:r>
              <a:rPr lang="en-IE" dirty="0"/>
              <a:t> </a:t>
            </a:r>
            <a:r>
              <a:rPr lang="en-IE" dirty="0" err="1"/>
              <a:t>bir</a:t>
            </a:r>
            <a:r>
              <a:rPr lang="en-IE" dirty="0"/>
              <a:t> </a:t>
            </a:r>
            <a:r>
              <a:rPr lang="en-IE" dirty="0" err="1"/>
              <a:t>tür</a:t>
            </a:r>
            <a:r>
              <a:rPr lang="en-IE" dirty="0"/>
              <a:t> </a:t>
            </a:r>
            <a:r>
              <a:rPr lang="en-IE" dirty="0" err="1"/>
              <a:t>makerspace'dir</a:t>
            </a:r>
            <a:r>
              <a:rPr lang="en-IE" dirty="0"/>
              <a:t>. </a:t>
            </a:r>
            <a:r>
              <a:rPr lang="en-IE" dirty="0" err="1"/>
              <a:t>Bir</a:t>
            </a:r>
            <a:r>
              <a:rPr lang="en-IE" dirty="0"/>
              <a:t> </a:t>
            </a:r>
            <a:r>
              <a:rPr lang="en-IE" dirty="0" err="1"/>
              <a:t>kullanıcının</a:t>
            </a:r>
            <a:r>
              <a:rPr lang="en-IE" dirty="0"/>
              <a:t> "</a:t>
            </a:r>
            <a:r>
              <a:rPr lang="en-IE" dirty="0" err="1"/>
              <a:t>neredeyse</a:t>
            </a:r>
            <a:r>
              <a:rPr lang="en-IE" dirty="0"/>
              <a:t> her </a:t>
            </a:r>
            <a:r>
              <a:rPr lang="en-IE" dirty="0" err="1"/>
              <a:t>şeyi</a:t>
            </a:r>
            <a:r>
              <a:rPr lang="en-IE" dirty="0"/>
              <a:t>, her </a:t>
            </a:r>
            <a:r>
              <a:rPr lang="en-IE" dirty="0" err="1"/>
              <a:t>yerde</a:t>
            </a:r>
            <a:r>
              <a:rPr lang="en-IE" dirty="0"/>
              <a:t>" </a:t>
            </a:r>
            <a:r>
              <a:rPr lang="en-IE" dirty="0" err="1"/>
              <a:t>yapabilmesini</a:t>
            </a:r>
            <a:r>
              <a:rPr lang="en-IE" dirty="0"/>
              <a:t> </a:t>
            </a:r>
            <a:r>
              <a:rPr lang="en-IE" dirty="0" err="1"/>
              <a:t>sağlamak</a:t>
            </a:r>
            <a:r>
              <a:rPr lang="en-IE" dirty="0"/>
              <a:t> </a:t>
            </a:r>
            <a:r>
              <a:rPr lang="en-IE" dirty="0" err="1"/>
              <a:t>için</a:t>
            </a:r>
            <a:r>
              <a:rPr lang="en-IE" dirty="0"/>
              <a:t> </a:t>
            </a:r>
            <a:r>
              <a:rPr lang="en-IE" dirty="0" err="1"/>
              <a:t>dünyadaki</a:t>
            </a:r>
            <a:r>
              <a:rPr lang="en-IE" dirty="0"/>
              <a:t> 2000'den </a:t>
            </a:r>
            <a:r>
              <a:rPr lang="en-IE" dirty="0" err="1"/>
              <a:t>fazla</a:t>
            </a:r>
            <a:r>
              <a:rPr lang="en-IE" dirty="0"/>
              <a:t> </a:t>
            </a:r>
            <a:r>
              <a:rPr lang="en-IE" dirty="0" err="1"/>
              <a:t>bağımsız</a:t>
            </a:r>
            <a:r>
              <a:rPr lang="en-IE" dirty="0"/>
              <a:t> </a:t>
            </a:r>
            <a:r>
              <a:rPr lang="en-IE" dirty="0" err="1"/>
              <a:t>çalışan</a:t>
            </a:r>
            <a:r>
              <a:rPr lang="en-IE" dirty="0"/>
              <a:t> </a:t>
            </a:r>
            <a:r>
              <a:rPr lang="en-IE" dirty="0" err="1"/>
              <a:t>alanın</a:t>
            </a:r>
            <a:r>
              <a:rPr lang="en-IE" dirty="0"/>
              <a:t> her </a:t>
            </a:r>
            <a:r>
              <a:rPr lang="en-IE" dirty="0" err="1"/>
              <a:t>birinde</a:t>
            </a:r>
            <a:r>
              <a:rPr lang="en-IE" dirty="0"/>
              <a:t> </a:t>
            </a:r>
            <a:r>
              <a:rPr lang="en-IE" dirty="0" err="1"/>
              <a:t>aynı</a:t>
            </a:r>
            <a:r>
              <a:rPr lang="en-IE" dirty="0"/>
              <a:t> </a:t>
            </a:r>
            <a:r>
              <a:rPr lang="en-IE" dirty="0" err="1"/>
              <a:t>envanteri</a:t>
            </a:r>
            <a:r>
              <a:rPr lang="en-IE" dirty="0"/>
              <a:t> </a:t>
            </a:r>
            <a:r>
              <a:rPr lang="en-IE" dirty="0" err="1"/>
              <a:t>sunar</a:t>
            </a:r>
            <a:r>
              <a:rPr lang="en-IE" dirty="0"/>
              <a:t>. </a:t>
            </a:r>
            <a:r>
              <a:rPr lang="en-IE" dirty="0" err="1"/>
              <a:t>Bunlar</a:t>
            </a:r>
            <a:r>
              <a:rPr lang="en-IE" dirty="0"/>
              <a:t> </a:t>
            </a:r>
            <a:r>
              <a:rPr lang="en-IE" dirty="0" err="1"/>
              <a:t>dijital</a:t>
            </a:r>
            <a:r>
              <a:rPr lang="en-IE" dirty="0"/>
              <a:t> </a:t>
            </a:r>
            <a:r>
              <a:rPr lang="en-IE" dirty="0" err="1"/>
              <a:t>üretim</a:t>
            </a:r>
            <a:r>
              <a:rPr lang="en-IE" dirty="0"/>
              <a:t> </a:t>
            </a:r>
            <a:r>
              <a:rPr lang="en-IE" dirty="0" err="1"/>
              <a:t>alanlarının</a:t>
            </a:r>
            <a:r>
              <a:rPr lang="en-IE" dirty="0"/>
              <a:t> </a:t>
            </a:r>
            <a:r>
              <a:rPr lang="en-IE" dirty="0" err="1"/>
              <a:t>biçimleridir</a:t>
            </a:r>
            <a:r>
              <a:rPr lang="en-IE" dirty="0"/>
              <a:t>.</a:t>
            </a:r>
            <a:endParaRPr lang="en-IE" dirty="0"/>
          </a:p>
        </p:txBody>
      </p:sp>
      <p:pic>
        <p:nvPicPr>
          <p:cNvPr id="4" name="Picture Placeholder 3" descr="A group of people in a room with laptops and a coffee table&#10;&#10;Description automatically generated with low confidence">
            <a:extLst>
              <a:ext uri="{FF2B5EF4-FFF2-40B4-BE49-F238E27FC236}">
                <a16:creationId xmlns:a16="http://schemas.microsoft.com/office/drawing/2014/main" xmlns="" id="{906B3445-7E19-4432-8C96-204104E4342B}"/>
              </a:ext>
            </a:extLst>
          </p:cNvPr>
          <p:cNvPicPr>
            <a:picLocks noGrp="1" noChangeAspect="1"/>
          </p:cNvPicPr>
          <p:nvPr>
            <p:ph type="pic" sz="quarter" idx="10"/>
          </p:nvPr>
        </p:nvPicPr>
        <p:blipFill>
          <a:blip r:embed="rId2"/>
          <a:srcRect l="16667" r="16667"/>
          <a:stretch>
            <a:fillRect/>
          </a:stretch>
        </p:blipFill>
        <p:spPr/>
      </p:pic>
    </p:spTree>
    <p:extLst>
      <p:ext uri="{BB962C8B-B14F-4D97-AF65-F5344CB8AC3E}">
        <p14:creationId xmlns:p14="http://schemas.microsoft.com/office/powerpoint/2010/main" val="9197275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CC32151-C866-4379-A6CF-3279A81FE5DB}"/>
              </a:ext>
            </a:extLst>
          </p:cNvPr>
          <p:cNvSpPr>
            <a:spLocks noGrp="1"/>
          </p:cNvSpPr>
          <p:nvPr>
            <p:ph type="body" sz="quarter" idx="14"/>
          </p:nvPr>
        </p:nvSpPr>
        <p:spPr/>
        <p:txBody>
          <a:bodyPr/>
          <a:lstStyle/>
          <a:p>
            <a:r>
              <a:rPr lang="en-IE" b="1" dirty="0" err="1">
                <a:solidFill>
                  <a:srgbClr val="ED2A59"/>
                </a:solidFill>
              </a:rPr>
              <a:t>Makerspace</a:t>
            </a:r>
            <a:r>
              <a:rPr lang="en-IE" dirty="0"/>
              <a:t>, </a:t>
            </a:r>
            <a:r>
              <a:rPr lang="en-IE" dirty="0" err="1"/>
              <a:t>bir</a:t>
            </a:r>
            <a:r>
              <a:rPr lang="en-IE" dirty="0"/>
              <a:t> </a:t>
            </a:r>
            <a:r>
              <a:rPr lang="en-IE" dirty="0" err="1"/>
              <a:t>okul</a:t>
            </a:r>
            <a:r>
              <a:rPr lang="en-IE" dirty="0"/>
              <a:t>, </a:t>
            </a:r>
            <a:r>
              <a:rPr lang="en-IE" dirty="0" err="1"/>
              <a:t>kütüphane</a:t>
            </a:r>
            <a:r>
              <a:rPr lang="en-IE" dirty="0"/>
              <a:t> </a:t>
            </a:r>
            <a:r>
              <a:rPr lang="en-IE" dirty="0" err="1"/>
              <a:t>veya</a:t>
            </a:r>
            <a:r>
              <a:rPr lang="en-IE" dirty="0"/>
              <a:t> </a:t>
            </a:r>
            <a:r>
              <a:rPr lang="en-IE" dirty="0" err="1"/>
              <a:t>ayrı</a:t>
            </a:r>
            <a:r>
              <a:rPr lang="en-IE" dirty="0"/>
              <a:t> </a:t>
            </a:r>
            <a:r>
              <a:rPr lang="en-IE" dirty="0" err="1"/>
              <a:t>kamu</a:t>
            </a:r>
            <a:r>
              <a:rPr lang="en-IE" dirty="0"/>
              <a:t>/</a:t>
            </a:r>
            <a:r>
              <a:rPr lang="en-IE" dirty="0" err="1"/>
              <a:t>özel</a:t>
            </a:r>
            <a:r>
              <a:rPr lang="en-IE" dirty="0"/>
              <a:t> </a:t>
            </a:r>
            <a:r>
              <a:rPr lang="en-IE" dirty="0" err="1"/>
              <a:t>tesis</a:t>
            </a:r>
            <a:r>
              <a:rPr lang="en-IE" dirty="0"/>
              <a:t> </a:t>
            </a:r>
            <a:r>
              <a:rPr lang="en-IE" dirty="0" err="1"/>
              <a:t>içinde</a:t>
            </a:r>
            <a:r>
              <a:rPr lang="en-IE" dirty="0"/>
              <a:t>, </a:t>
            </a:r>
            <a:r>
              <a:rPr lang="en-IE" dirty="0" err="1"/>
              <a:t>yüksek</a:t>
            </a:r>
            <a:r>
              <a:rPr lang="en-IE" dirty="0"/>
              <a:t> </a:t>
            </a:r>
            <a:r>
              <a:rPr lang="en-IE" dirty="0" err="1"/>
              <a:t>teknoloji</a:t>
            </a:r>
            <a:r>
              <a:rPr lang="en-IE" dirty="0"/>
              <a:t> </a:t>
            </a:r>
            <a:r>
              <a:rPr lang="en-IE" dirty="0" err="1"/>
              <a:t>kullanan</a:t>
            </a:r>
            <a:r>
              <a:rPr lang="en-IE" dirty="0"/>
              <a:t> </a:t>
            </a:r>
            <a:r>
              <a:rPr lang="en-IE" dirty="0" err="1"/>
              <a:t>ve</a:t>
            </a:r>
            <a:r>
              <a:rPr lang="en-IE" dirty="0"/>
              <a:t> </a:t>
            </a:r>
            <a:r>
              <a:rPr lang="en-IE" dirty="0" err="1"/>
              <a:t>teknoloji</a:t>
            </a:r>
            <a:r>
              <a:rPr lang="en-IE" dirty="0"/>
              <a:t> </a:t>
            </a:r>
            <a:r>
              <a:rPr lang="en-IE" dirty="0" err="1"/>
              <a:t>araçları</a:t>
            </a:r>
            <a:r>
              <a:rPr lang="en-IE" dirty="0"/>
              <a:t> </a:t>
            </a:r>
            <a:r>
              <a:rPr lang="en-IE" dirty="0" err="1"/>
              <a:t>kullanmayan</a:t>
            </a:r>
            <a:r>
              <a:rPr lang="en-IE" dirty="0"/>
              <a:t>, </a:t>
            </a:r>
            <a:r>
              <a:rPr lang="en-IE" dirty="0" err="1"/>
              <a:t>yapmak</a:t>
            </a:r>
            <a:r>
              <a:rPr lang="en-IE" dirty="0"/>
              <a:t>, </a:t>
            </a:r>
            <a:r>
              <a:rPr lang="en-IE" dirty="0" err="1"/>
              <a:t>öğrenmek</a:t>
            </a:r>
            <a:r>
              <a:rPr lang="en-IE" dirty="0"/>
              <a:t>, </a:t>
            </a:r>
            <a:r>
              <a:rPr lang="en-IE" dirty="0" err="1"/>
              <a:t>keşfetmek</a:t>
            </a:r>
            <a:r>
              <a:rPr lang="en-IE" dirty="0"/>
              <a:t> </a:t>
            </a:r>
            <a:r>
              <a:rPr lang="en-IE" dirty="0" err="1"/>
              <a:t>ve</a:t>
            </a:r>
            <a:r>
              <a:rPr lang="en-IE" dirty="0"/>
              <a:t> </a:t>
            </a:r>
            <a:r>
              <a:rPr lang="en-IE" dirty="0" err="1"/>
              <a:t>paylaşmak</a:t>
            </a:r>
            <a:r>
              <a:rPr lang="en-IE" dirty="0"/>
              <a:t> </a:t>
            </a:r>
            <a:r>
              <a:rPr lang="en-IE" dirty="0" err="1"/>
              <a:t>için</a:t>
            </a:r>
            <a:r>
              <a:rPr lang="en-IE" dirty="0"/>
              <a:t> </a:t>
            </a:r>
            <a:r>
              <a:rPr lang="en-IE" dirty="0" err="1"/>
              <a:t>ortak</a:t>
            </a:r>
            <a:r>
              <a:rPr lang="en-IE" dirty="0"/>
              <a:t> </a:t>
            </a:r>
            <a:r>
              <a:rPr lang="en-IE" dirty="0" err="1"/>
              <a:t>bir</a:t>
            </a:r>
            <a:r>
              <a:rPr lang="en-IE" dirty="0"/>
              <a:t> </a:t>
            </a:r>
            <a:r>
              <a:rPr lang="en-IE" dirty="0" err="1"/>
              <a:t>çalışma</a:t>
            </a:r>
            <a:r>
              <a:rPr lang="en-IE" dirty="0"/>
              <a:t> </a:t>
            </a:r>
            <a:r>
              <a:rPr lang="en-IE" dirty="0" err="1"/>
              <a:t>alanıdır</a:t>
            </a:r>
            <a:r>
              <a:rPr lang="en-IE" dirty="0"/>
              <a:t>. Bu </a:t>
            </a:r>
            <a:r>
              <a:rPr lang="en-IE" dirty="0" err="1"/>
              <a:t>alanlar</a:t>
            </a:r>
            <a:r>
              <a:rPr lang="en-IE" dirty="0"/>
              <a:t> </a:t>
            </a:r>
            <a:r>
              <a:rPr lang="en-IE" dirty="0" err="1"/>
              <a:t>çocuklara</a:t>
            </a:r>
            <a:r>
              <a:rPr lang="en-IE" dirty="0"/>
              <a:t>, </a:t>
            </a:r>
            <a:r>
              <a:rPr lang="en-IE" dirty="0" err="1"/>
              <a:t>yetişkinlere</a:t>
            </a:r>
            <a:r>
              <a:rPr lang="en-IE" dirty="0"/>
              <a:t> </a:t>
            </a:r>
            <a:r>
              <a:rPr lang="en-IE" dirty="0" err="1"/>
              <a:t>ve</a:t>
            </a:r>
            <a:r>
              <a:rPr lang="en-IE" dirty="0"/>
              <a:t> </a:t>
            </a:r>
            <a:r>
              <a:rPr lang="en-IE" dirty="0" err="1"/>
              <a:t>girişimcilere</a:t>
            </a:r>
            <a:r>
              <a:rPr lang="en-IE" dirty="0"/>
              <a:t> </a:t>
            </a:r>
            <a:r>
              <a:rPr lang="en-IE" dirty="0" err="1"/>
              <a:t>açıktır</a:t>
            </a:r>
            <a:r>
              <a:rPr lang="en-IE" dirty="0"/>
              <a:t> </a:t>
            </a:r>
            <a:r>
              <a:rPr lang="en-IE" dirty="0" err="1"/>
              <a:t>ve</a:t>
            </a:r>
            <a:r>
              <a:rPr lang="en-IE" dirty="0"/>
              <a:t> 3D </a:t>
            </a:r>
            <a:r>
              <a:rPr lang="en-IE" dirty="0" err="1"/>
              <a:t>yazıcılar</a:t>
            </a:r>
            <a:r>
              <a:rPr lang="en-IE" dirty="0"/>
              <a:t>, </a:t>
            </a:r>
            <a:r>
              <a:rPr lang="en-IE" dirty="0" err="1"/>
              <a:t>lazer</a:t>
            </a:r>
            <a:r>
              <a:rPr lang="en-IE" dirty="0"/>
              <a:t> </a:t>
            </a:r>
            <a:r>
              <a:rPr lang="en-IE" dirty="0" err="1"/>
              <a:t>kesiciler</a:t>
            </a:r>
            <a:r>
              <a:rPr lang="en-IE" dirty="0"/>
              <a:t>, </a:t>
            </a:r>
            <a:r>
              <a:rPr lang="en-IE" dirty="0" err="1"/>
              <a:t>cnc</a:t>
            </a:r>
            <a:r>
              <a:rPr lang="en-IE" dirty="0"/>
              <a:t> </a:t>
            </a:r>
            <a:r>
              <a:rPr lang="en-IE" dirty="0" err="1"/>
              <a:t>makineleri</a:t>
            </a:r>
            <a:r>
              <a:rPr lang="en-IE" dirty="0"/>
              <a:t>, </a:t>
            </a:r>
            <a:r>
              <a:rPr lang="en-IE" dirty="0" err="1"/>
              <a:t>havyalar</a:t>
            </a:r>
            <a:r>
              <a:rPr lang="en-IE" dirty="0"/>
              <a:t> </a:t>
            </a:r>
            <a:r>
              <a:rPr lang="en-IE" dirty="0" err="1"/>
              <a:t>ve</a:t>
            </a:r>
            <a:r>
              <a:rPr lang="en-IE" dirty="0"/>
              <a:t> </a:t>
            </a:r>
            <a:r>
              <a:rPr lang="en-IE" dirty="0" err="1"/>
              <a:t>hatta</a:t>
            </a:r>
            <a:r>
              <a:rPr lang="en-IE" dirty="0"/>
              <a:t> </a:t>
            </a:r>
            <a:r>
              <a:rPr lang="en-IE" dirty="0" err="1"/>
              <a:t>dikiş</a:t>
            </a:r>
            <a:r>
              <a:rPr lang="en-IE" dirty="0"/>
              <a:t> </a:t>
            </a:r>
            <a:r>
              <a:rPr lang="en-IE" dirty="0" err="1"/>
              <a:t>makineleri</a:t>
            </a:r>
            <a:r>
              <a:rPr lang="en-IE" dirty="0"/>
              <a:t> </a:t>
            </a:r>
            <a:r>
              <a:rPr lang="en-IE" dirty="0" err="1"/>
              <a:t>dahil</a:t>
            </a:r>
            <a:r>
              <a:rPr lang="en-IE" dirty="0"/>
              <a:t> </a:t>
            </a:r>
            <a:r>
              <a:rPr lang="en-IE" dirty="0" err="1"/>
              <a:t>olmak</a:t>
            </a:r>
            <a:r>
              <a:rPr lang="en-IE" dirty="0"/>
              <a:t> </a:t>
            </a:r>
            <a:r>
              <a:rPr lang="en-IE" dirty="0" err="1"/>
              <a:t>üzere</a:t>
            </a:r>
            <a:r>
              <a:rPr lang="en-IE" dirty="0"/>
              <a:t> </a:t>
            </a:r>
            <a:r>
              <a:rPr lang="en-IE" dirty="0" err="1"/>
              <a:t>çeşitli</a:t>
            </a:r>
            <a:r>
              <a:rPr lang="en-IE" dirty="0"/>
              <a:t> </a:t>
            </a:r>
            <a:r>
              <a:rPr lang="en-IE" dirty="0" err="1"/>
              <a:t>yapım</a:t>
            </a:r>
            <a:r>
              <a:rPr lang="en-IE" dirty="0"/>
              <a:t> </a:t>
            </a:r>
            <a:r>
              <a:rPr lang="en-IE" dirty="0" err="1"/>
              <a:t>ekipmanlarına</a:t>
            </a:r>
            <a:r>
              <a:rPr lang="en-IE" dirty="0"/>
              <a:t> </a:t>
            </a:r>
            <a:r>
              <a:rPr lang="en-IE" dirty="0" err="1"/>
              <a:t>sahiptir</a:t>
            </a:r>
            <a:r>
              <a:rPr lang="en-IE" dirty="0"/>
              <a:t>. </a:t>
            </a:r>
            <a:r>
              <a:rPr lang="en-IE" dirty="0" err="1"/>
              <a:t>Bununla</a:t>
            </a:r>
            <a:r>
              <a:rPr lang="en-IE" dirty="0"/>
              <a:t> </a:t>
            </a:r>
            <a:r>
              <a:rPr lang="en-IE" dirty="0" err="1"/>
              <a:t>birlikte</a:t>
            </a:r>
            <a:r>
              <a:rPr lang="en-IE" dirty="0"/>
              <a:t>, </a:t>
            </a:r>
            <a:r>
              <a:rPr lang="en-IE" dirty="0" err="1"/>
              <a:t>bir</a:t>
            </a:r>
            <a:r>
              <a:rPr lang="en-IE" dirty="0"/>
              <a:t> </a:t>
            </a:r>
            <a:r>
              <a:rPr lang="en-IE" dirty="0" err="1"/>
              <a:t>makerspace'in</a:t>
            </a:r>
            <a:r>
              <a:rPr lang="en-IE" dirty="0"/>
              <a:t>, </a:t>
            </a:r>
            <a:r>
              <a:rPr lang="en-IE" dirty="0" err="1"/>
              <a:t>makerspace</a:t>
            </a:r>
            <a:r>
              <a:rPr lang="en-IE" dirty="0"/>
              <a:t> </a:t>
            </a:r>
            <a:r>
              <a:rPr lang="en-IE" dirty="0" err="1"/>
              <a:t>olarak</a:t>
            </a:r>
            <a:r>
              <a:rPr lang="en-IE" dirty="0"/>
              <a:t> </a:t>
            </a:r>
            <a:r>
              <a:rPr lang="en-IE" dirty="0" err="1"/>
              <a:t>kabul</a:t>
            </a:r>
            <a:r>
              <a:rPr lang="en-IE" dirty="0"/>
              <a:t> </a:t>
            </a:r>
            <a:r>
              <a:rPr lang="en-IE" dirty="0" err="1"/>
              <a:t>edilmesi</a:t>
            </a:r>
            <a:r>
              <a:rPr lang="en-IE" dirty="0"/>
              <a:t> </a:t>
            </a:r>
            <a:r>
              <a:rPr lang="en-IE" dirty="0" err="1"/>
              <a:t>için</a:t>
            </a:r>
            <a:r>
              <a:rPr lang="en-IE" dirty="0"/>
              <a:t> </a:t>
            </a:r>
            <a:r>
              <a:rPr lang="en-IE" dirty="0" err="1"/>
              <a:t>bu</a:t>
            </a:r>
            <a:r>
              <a:rPr lang="en-IE" dirty="0"/>
              <a:t> </a:t>
            </a:r>
            <a:r>
              <a:rPr lang="en-IE" dirty="0" err="1"/>
              <a:t>makinelerin</a:t>
            </a:r>
            <a:r>
              <a:rPr lang="en-IE" dirty="0"/>
              <a:t> </a:t>
            </a:r>
            <a:r>
              <a:rPr lang="en-IE" dirty="0" err="1"/>
              <a:t>tümünü</a:t>
            </a:r>
            <a:r>
              <a:rPr lang="en-IE" dirty="0"/>
              <a:t> </a:t>
            </a:r>
            <a:r>
              <a:rPr lang="en-IE" dirty="0" err="1"/>
              <a:t>veya</a:t>
            </a:r>
            <a:r>
              <a:rPr lang="en-IE" dirty="0"/>
              <a:t> </a:t>
            </a:r>
            <a:r>
              <a:rPr lang="en-IE" dirty="0" err="1"/>
              <a:t>hatta</a:t>
            </a:r>
            <a:r>
              <a:rPr lang="en-IE" dirty="0"/>
              <a:t> </a:t>
            </a:r>
            <a:r>
              <a:rPr lang="en-IE" dirty="0" err="1"/>
              <a:t>herhangi</a:t>
            </a:r>
            <a:r>
              <a:rPr lang="en-IE" dirty="0"/>
              <a:t> </a:t>
            </a:r>
            <a:r>
              <a:rPr lang="en-IE" dirty="0" err="1"/>
              <a:t>birini</a:t>
            </a:r>
            <a:r>
              <a:rPr lang="en-IE" dirty="0"/>
              <a:t> </a:t>
            </a:r>
            <a:r>
              <a:rPr lang="en-IE" dirty="0" err="1"/>
              <a:t>içermesi</a:t>
            </a:r>
            <a:r>
              <a:rPr lang="en-IE" dirty="0"/>
              <a:t> </a:t>
            </a:r>
            <a:r>
              <a:rPr lang="en-IE" dirty="0" err="1"/>
              <a:t>gerekmez</a:t>
            </a:r>
            <a:r>
              <a:rPr lang="en-IE" dirty="0"/>
              <a:t>. </a:t>
            </a:r>
            <a:r>
              <a:rPr lang="en-IE" dirty="0" err="1"/>
              <a:t>Karton</a:t>
            </a:r>
            <a:r>
              <a:rPr lang="en-IE" dirty="0"/>
              <a:t>, </a:t>
            </a:r>
            <a:r>
              <a:rPr lang="en-IE" dirty="0" err="1"/>
              <a:t>legolar</a:t>
            </a:r>
            <a:r>
              <a:rPr lang="en-IE" dirty="0"/>
              <a:t> </a:t>
            </a:r>
            <a:r>
              <a:rPr lang="en-IE" dirty="0" err="1"/>
              <a:t>ve</a:t>
            </a:r>
            <a:r>
              <a:rPr lang="en-IE" dirty="0"/>
              <a:t> </a:t>
            </a:r>
            <a:r>
              <a:rPr lang="en-IE" dirty="0" err="1"/>
              <a:t>sanat</a:t>
            </a:r>
            <a:r>
              <a:rPr lang="en-IE" dirty="0"/>
              <a:t> </a:t>
            </a:r>
            <a:r>
              <a:rPr lang="en-IE" dirty="0" err="1"/>
              <a:t>malzemeleriniz</a:t>
            </a:r>
            <a:r>
              <a:rPr lang="en-IE" dirty="0"/>
              <a:t> </a:t>
            </a:r>
            <a:r>
              <a:rPr lang="en-IE" dirty="0" err="1"/>
              <a:t>varsa</a:t>
            </a:r>
            <a:r>
              <a:rPr lang="en-IE" dirty="0"/>
              <a:t>, </a:t>
            </a:r>
            <a:r>
              <a:rPr lang="en-IE" dirty="0" err="1"/>
              <a:t>iştesiniz</a:t>
            </a:r>
            <a:r>
              <a:rPr lang="en-IE" dirty="0"/>
              <a:t> </a:t>
            </a:r>
            <a:r>
              <a:rPr lang="en-IE" dirty="0" err="1"/>
              <a:t>demektir</a:t>
            </a:r>
            <a:r>
              <a:rPr lang="en-IE" dirty="0"/>
              <a:t>.</a:t>
            </a:r>
          </a:p>
          <a:p>
            <a:r>
              <a:rPr lang="en-IE" b="1" dirty="0" err="1">
                <a:solidFill>
                  <a:srgbClr val="ED2A59"/>
                </a:solidFill>
              </a:rPr>
              <a:t>FabLab</a:t>
            </a:r>
            <a:r>
              <a:rPr lang="en-IE" dirty="0"/>
              <a:t>, </a:t>
            </a:r>
            <a:r>
              <a:rPr lang="en-IE" dirty="0" err="1"/>
              <a:t>dijital</a:t>
            </a:r>
            <a:r>
              <a:rPr lang="en-IE" dirty="0"/>
              <a:t> </a:t>
            </a:r>
            <a:r>
              <a:rPr lang="en-IE" dirty="0" err="1"/>
              <a:t>üretim</a:t>
            </a:r>
            <a:r>
              <a:rPr lang="en-IE" dirty="0"/>
              <a:t> </a:t>
            </a:r>
            <a:r>
              <a:rPr lang="en-IE" dirty="0" err="1"/>
              <a:t>sunan</a:t>
            </a:r>
            <a:r>
              <a:rPr lang="en-IE" dirty="0"/>
              <a:t> </a:t>
            </a:r>
            <a:r>
              <a:rPr lang="en-IE" dirty="0" err="1"/>
              <a:t>küçük</a:t>
            </a:r>
            <a:r>
              <a:rPr lang="en-IE" dirty="0"/>
              <a:t> </a:t>
            </a:r>
            <a:r>
              <a:rPr lang="en-IE" dirty="0" err="1"/>
              <a:t>ölçekli</a:t>
            </a:r>
            <a:r>
              <a:rPr lang="en-IE" dirty="0"/>
              <a:t> </a:t>
            </a:r>
            <a:r>
              <a:rPr lang="en-IE" dirty="0" err="1"/>
              <a:t>bir</a:t>
            </a:r>
            <a:r>
              <a:rPr lang="en-IE" dirty="0"/>
              <a:t> </a:t>
            </a:r>
            <a:r>
              <a:rPr lang="en-IE" dirty="0" err="1"/>
              <a:t>atölyedir</a:t>
            </a:r>
            <a:r>
              <a:rPr lang="en-IE" dirty="0"/>
              <a:t>. </a:t>
            </a:r>
            <a:r>
              <a:rPr lang="en-IE" dirty="0" err="1"/>
              <a:t>Bir</a:t>
            </a:r>
            <a:r>
              <a:rPr lang="en-IE" dirty="0"/>
              <a:t> </a:t>
            </a:r>
            <a:r>
              <a:rPr lang="en-IE" dirty="0" err="1"/>
              <a:t>FabLab'ı</a:t>
            </a:r>
            <a:r>
              <a:rPr lang="en-IE" dirty="0"/>
              <a:t> </a:t>
            </a:r>
            <a:r>
              <a:rPr lang="en-IE" dirty="0" err="1"/>
              <a:t>kendi</a:t>
            </a:r>
            <a:r>
              <a:rPr lang="en-IE" dirty="0"/>
              <a:t> </a:t>
            </a:r>
            <a:r>
              <a:rPr lang="en-IE" dirty="0" err="1"/>
              <a:t>sözleriyle</a:t>
            </a:r>
            <a:r>
              <a:rPr lang="en-IE" dirty="0"/>
              <a:t> "</a:t>
            </a:r>
            <a:r>
              <a:rPr lang="en-IE" dirty="0" err="1"/>
              <a:t>yenilik</a:t>
            </a:r>
            <a:r>
              <a:rPr lang="en-IE" dirty="0"/>
              <a:t> </a:t>
            </a:r>
            <a:r>
              <a:rPr lang="en-IE" dirty="0" err="1"/>
              <a:t>ve</a:t>
            </a:r>
            <a:r>
              <a:rPr lang="en-IE" dirty="0"/>
              <a:t> </a:t>
            </a:r>
            <a:r>
              <a:rPr lang="en-IE" dirty="0" err="1"/>
              <a:t>buluş</a:t>
            </a:r>
            <a:r>
              <a:rPr lang="en-IE" dirty="0"/>
              <a:t> </a:t>
            </a:r>
            <a:r>
              <a:rPr lang="en-IE" dirty="0" err="1"/>
              <a:t>için</a:t>
            </a:r>
            <a:r>
              <a:rPr lang="en-IE" dirty="0"/>
              <a:t> </a:t>
            </a:r>
            <a:r>
              <a:rPr lang="en-IE" dirty="0" err="1"/>
              <a:t>teknik</a:t>
            </a:r>
            <a:r>
              <a:rPr lang="en-IE" dirty="0"/>
              <a:t> </a:t>
            </a:r>
            <a:r>
              <a:rPr lang="en-IE" dirty="0" err="1"/>
              <a:t>bir</a:t>
            </a:r>
            <a:r>
              <a:rPr lang="en-IE" dirty="0"/>
              <a:t> </a:t>
            </a:r>
            <a:r>
              <a:rPr lang="en-IE" dirty="0" err="1"/>
              <a:t>prototip</a:t>
            </a:r>
            <a:r>
              <a:rPr lang="en-IE" dirty="0"/>
              <a:t> </a:t>
            </a:r>
            <a:r>
              <a:rPr lang="en-IE" dirty="0" err="1"/>
              <a:t>oluşturma</a:t>
            </a:r>
            <a:r>
              <a:rPr lang="en-IE" dirty="0"/>
              <a:t> </a:t>
            </a:r>
            <a:r>
              <a:rPr lang="en-IE" dirty="0" err="1"/>
              <a:t>platformu</a:t>
            </a:r>
            <a:r>
              <a:rPr lang="en-IE" dirty="0"/>
              <a:t>, </a:t>
            </a:r>
            <a:r>
              <a:rPr lang="en-IE" dirty="0" err="1"/>
              <a:t>yerel</a:t>
            </a:r>
            <a:r>
              <a:rPr lang="en-IE" dirty="0"/>
              <a:t> </a:t>
            </a:r>
            <a:r>
              <a:rPr lang="en-IE" dirty="0" err="1"/>
              <a:t>girişimcilik</a:t>
            </a:r>
            <a:r>
              <a:rPr lang="en-IE" dirty="0"/>
              <a:t> </a:t>
            </a:r>
            <a:r>
              <a:rPr lang="en-IE" dirty="0" err="1"/>
              <a:t>için</a:t>
            </a:r>
            <a:r>
              <a:rPr lang="en-IE" dirty="0"/>
              <a:t> </a:t>
            </a:r>
            <a:r>
              <a:rPr lang="en-IE" dirty="0" err="1"/>
              <a:t>teşvik</a:t>
            </a:r>
            <a:r>
              <a:rPr lang="en-IE" dirty="0"/>
              <a:t> </a:t>
            </a:r>
            <a:r>
              <a:rPr lang="en-IE" dirty="0" err="1"/>
              <a:t>sağlayan</a:t>
            </a:r>
            <a:r>
              <a:rPr lang="en-IE" dirty="0"/>
              <a:t>" </a:t>
            </a:r>
            <a:r>
              <a:rPr lang="en-IE" dirty="0" err="1"/>
              <a:t>olarak</a:t>
            </a:r>
            <a:r>
              <a:rPr lang="en-IE" dirty="0"/>
              <a:t> </a:t>
            </a:r>
            <a:r>
              <a:rPr lang="en-IE" dirty="0" err="1"/>
              <a:t>tanımlarlar</a:t>
            </a:r>
            <a:r>
              <a:rPr lang="en-IE" dirty="0"/>
              <a:t>. </a:t>
            </a:r>
            <a:r>
              <a:rPr lang="en-IE" dirty="0" err="1"/>
              <a:t>Aynı</a:t>
            </a:r>
            <a:r>
              <a:rPr lang="en-IE" dirty="0"/>
              <a:t> </a:t>
            </a:r>
            <a:r>
              <a:rPr lang="en-IE" dirty="0" err="1"/>
              <a:t>zamanda</a:t>
            </a:r>
            <a:r>
              <a:rPr lang="en-IE" dirty="0"/>
              <a:t> </a:t>
            </a:r>
            <a:r>
              <a:rPr lang="en-IE" dirty="0" err="1"/>
              <a:t>öğrenme</a:t>
            </a:r>
            <a:r>
              <a:rPr lang="en-IE" dirty="0"/>
              <a:t> </a:t>
            </a:r>
            <a:r>
              <a:rPr lang="en-IE" dirty="0" err="1"/>
              <a:t>ve</a:t>
            </a:r>
            <a:r>
              <a:rPr lang="en-IE" dirty="0"/>
              <a:t> </a:t>
            </a:r>
            <a:r>
              <a:rPr lang="en-IE" dirty="0" err="1"/>
              <a:t>yenilik</a:t>
            </a:r>
            <a:r>
              <a:rPr lang="en-IE" dirty="0"/>
              <a:t> </a:t>
            </a:r>
            <a:r>
              <a:rPr lang="en-IE" dirty="0" err="1"/>
              <a:t>için</a:t>
            </a:r>
            <a:r>
              <a:rPr lang="en-IE" dirty="0"/>
              <a:t> </a:t>
            </a:r>
            <a:r>
              <a:rPr lang="en-IE" dirty="0" err="1"/>
              <a:t>bir</a:t>
            </a:r>
            <a:r>
              <a:rPr lang="en-IE" dirty="0"/>
              <a:t> </a:t>
            </a:r>
            <a:r>
              <a:rPr lang="en-IE" dirty="0" err="1"/>
              <a:t>platformdur</a:t>
            </a:r>
            <a:r>
              <a:rPr lang="en-IE" dirty="0"/>
              <a:t>: </a:t>
            </a:r>
            <a:r>
              <a:rPr lang="en-IE" dirty="0" err="1"/>
              <a:t>oynamak</a:t>
            </a:r>
            <a:r>
              <a:rPr lang="en-IE" dirty="0"/>
              <a:t>, </a:t>
            </a:r>
            <a:r>
              <a:rPr lang="en-IE" dirty="0" err="1"/>
              <a:t>yaratmak</a:t>
            </a:r>
            <a:r>
              <a:rPr lang="en-IE" dirty="0"/>
              <a:t>, </a:t>
            </a:r>
            <a:r>
              <a:rPr lang="en-IE" dirty="0" err="1"/>
              <a:t>öğrenmek</a:t>
            </a:r>
            <a:r>
              <a:rPr lang="en-IE" dirty="0"/>
              <a:t>, </a:t>
            </a:r>
            <a:r>
              <a:rPr lang="en-IE" dirty="0" err="1"/>
              <a:t>akıl</a:t>
            </a:r>
            <a:r>
              <a:rPr lang="en-IE" dirty="0"/>
              <a:t> </a:t>
            </a:r>
            <a:r>
              <a:rPr lang="en-IE" dirty="0" err="1"/>
              <a:t>hocalığı</a:t>
            </a:r>
            <a:r>
              <a:rPr lang="en-IE" dirty="0"/>
              <a:t> </a:t>
            </a:r>
            <a:r>
              <a:rPr lang="en-IE" dirty="0" err="1"/>
              <a:t>yapmak</a:t>
            </a:r>
            <a:r>
              <a:rPr lang="en-IE" dirty="0"/>
              <a:t>, </a:t>
            </a:r>
            <a:r>
              <a:rPr lang="en-IE" dirty="0" err="1"/>
              <a:t>icat</a:t>
            </a:r>
            <a:r>
              <a:rPr lang="en-IE" dirty="0"/>
              <a:t> </a:t>
            </a:r>
            <a:r>
              <a:rPr lang="en-IE" dirty="0" err="1"/>
              <a:t>etmek</a:t>
            </a:r>
            <a:r>
              <a:rPr lang="en-IE" dirty="0"/>
              <a:t> </a:t>
            </a:r>
            <a:r>
              <a:rPr lang="en-IE" dirty="0" err="1"/>
              <a:t>için</a:t>
            </a:r>
            <a:r>
              <a:rPr lang="en-IE" dirty="0"/>
              <a:t> </a:t>
            </a:r>
            <a:r>
              <a:rPr lang="en-IE" dirty="0" err="1"/>
              <a:t>bir</a:t>
            </a:r>
            <a:r>
              <a:rPr lang="en-IE" dirty="0"/>
              <a:t> </a:t>
            </a:r>
            <a:r>
              <a:rPr lang="en-IE" dirty="0" err="1"/>
              <a:t>yer</a:t>
            </a:r>
            <a:r>
              <a:rPr lang="en-IE" dirty="0"/>
              <a:t>."</a:t>
            </a:r>
            <a:endParaRPr lang="en-IE" dirty="0"/>
          </a:p>
        </p:txBody>
      </p:sp>
      <p:sp>
        <p:nvSpPr>
          <p:cNvPr id="6" name="Text Placeholder 5">
            <a:extLst>
              <a:ext uri="{FF2B5EF4-FFF2-40B4-BE49-F238E27FC236}">
                <a16:creationId xmlns:a16="http://schemas.microsoft.com/office/drawing/2014/main" xmlns="" id="{FE665B71-D1A2-434A-AF6D-F7C2258B2451}"/>
              </a:ext>
            </a:extLst>
          </p:cNvPr>
          <p:cNvSpPr>
            <a:spLocks noGrp="1"/>
          </p:cNvSpPr>
          <p:nvPr>
            <p:ph type="body" sz="quarter" idx="15"/>
          </p:nvPr>
        </p:nvSpPr>
        <p:spPr/>
        <p:txBody>
          <a:bodyPr>
            <a:normAutofit/>
          </a:bodyPr>
          <a:lstStyle/>
          <a:p>
            <a:r>
              <a:rPr lang="en-IE" b="1" dirty="0">
                <a:solidFill>
                  <a:schemeClr val="tx1">
                    <a:lumMod val="75000"/>
                    <a:lumOff val="25000"/>
                  </a:schemeClr>
                </a:solidFill>
              </a:rPr>
              <a:t>Makerspaces</a:t>
            </a:r>
          </a:p>
          <a:p>
            <a:endParaRPr lang="en-IE" b="1" dirty="0">
              <a:solidFill>
                <a:schemeClr val="tx1">
                  <a:lumMod val="75000"/>
                  <a:lumOff val="25000"/>
                </a:schemeClr>
              </a:solidFill>
            </a:endParaRPr>
          </a:p>
          <a:p>
            <a:endParaRPr lang="en-IE" b="1" dirty="0">
              <a:solidFill>
                <a:schemeClr val="tx1">
                  <a:lumMod val="75000"/>
                  <a:lumOff val="25000"/>
                </a:schemeClr>
              </a:solidFill>
            </a:endParaRPr>
          </a:p>
          <a:p>
            <a:endParaRPr lang="en-IE" b="1" dirty="0">
              <a:solidFill>
                <a:schemeClr val="tx1">
                  <a:lumMod val="75000"/>
                  <a:lumOff val="25000"/>
                </a:schemeClr>
              </a:solidFill>
            </a:endParaRPr>
          </a:p>
          <a:p>
            <a:endParaRPr lang="en-IE" b="1" dirty="0">
              <a:solidFill>
                <a:schemeClr val="tx1">
                  <a:lumMod val="75000"/>
                  <a:lumOff val="25000"/>
                </a:schemeClr>
              </a:solidFill>
            </a:endParaRPr>
          </a:p>
          <a:p>
            <a:endParaRPr lang="en-IE" b="1" dirty="0">
              <a:solidFill>
                <a:schemeClr val="tx1">
                  <a:lumMod val="75000"/>
                  <a:lumOff val="25000"/>
                </a:schemeClr>
              </a:solidFill>
            </a:endParaRPr>
          </a:p>
          <a:p>
            <a:r>
              <a:rPr lang="en-IE" b="1" dirty="0" err="1">
                <a:solidFill>
                  <a:schemeClr val="tx1">
                    <a:lumMod val="75000"/>
                    <a:lumOff val="25000"/>
                  </a:schemeClr>
                </a:solidFill>
              </a:rPr>
              <a:t>FabLabs</a:t>
            </a:r>
            <a:endParaRPr lang="en-IE" b="1" dirty="0">
              <a:solidFill>
                <a:schemeClr val="tx1">
                  <a:lumMod val="75000"/>
                  <a:lumOff val="25000"/>
                </a:schemeClr>
              </a:solidFill>
            </a:endParaRPr>
          </a:p>
          <a:p>
            <a:r>
              <a:rPr lang="tr-TR" sz="2800" u="sng" dirty="0" smtClean="0">
                <a:solidFill>
                  <a:schemeClr val="accent1"/>
                </a:solidFill>
              </a:rPr>
              <a:t>Fazla okumak için</a:t>
            </a:r>
            <a:endParaRPr lang="en-IE" sz="2800" u="sng" dirty="0">
              <a:solidFill>
                <a:schemeClr val="accent1"/>
              </a:solidFill>
            </a:endParaRPr>
          </a:p>
        </p:txBody>
      </p:sp>
    </p:spTree>
    <p:extLst>
      <p:ext uri="{BB962C8B-B14F-4D97-AF65-F5344CB8AC3E}">
        <p14:creationId xmlns:p14="http://schemas.microsoft.com/office/powerpoint/2010/main" val="4791664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CC32151-C866-4379-A6CF-3279A81FE5DB}"/>
              </a:ext>
            </a:extLst>
          </p:cNvPr>
          <p:cNvSpPr>
            <a:spLocks noGrp="1"/>
          </p:cNvSpPr>
          <p:nvPr>
            <p:ph type="body" sz="quarter" idx="14"/>
          </p:nvPr>
        </p:nvSpPr>
        <p:spPr>
          <a:xfrm>
            <a:off x="3849132" y="209881"/>
            <a:ext cx="7540362" cy="5206518"/>
          </a:xfrm>
        </p:spPr>
        <p:txBody>
          <a:bodyPr/>
          <a:lstStyle/>
          <a:p>
            <a:r>
              <a:rPr lang="en-IE" dirty="0" err="1"/>
              <a:t>Genel</a:t>
            </a:r>
            <a:r>
              <a:rPr lang="en-IE" dirty="0"/>
              <a:t> </a:t>
            </a:r>
            <a:r>
              <a:rPr lang="en-IE" dirty="0" err="1"/>
              <a:t>olarak</a:t>
            </a:r>
            <a:r>
              <a:rPr lang="en-IE" dirty="0"/>
              <a:t> </a:t>
            </a:r>
            <a:r>
              <a:rPr lang="en-IE" dirty="0" err="1"/>
              <a:t>konuşursak</a:t>
            </a:r>
            <a:r>
              <a:rPr lang="en-IE" dirty="0"/>
              <a:t>, </a:t>
            </a:r>
            <a:r>
              <a:rPr lang="en-IE" dirty="0" err="1"/>
              <a:t>birinin</a:t>
            </a:r>
            <a:r>
              <a:rPr lang="en-IE" dirty="0"/>
              <a:t> </a:t>
            </a:r>
            <a:r>
              <a:rPr lang="en-IE" dirty="0" err="1"/>
              <a:t>sosyal</a:t>
            </a:r>
            <a:r>
              <a:rPr lang="en-IE" dirty="0"/>
              <a:t> </a:t>
            </a:r>
            <a:r>
              <a:rPr lang="en-IE" dirty="0" err="1"/>
              <a:t>inovasyon</a:t>
            </a:r>
            <a:r>
              <a:rPr lang="en-IE" dirty="0"/>
              <a:t> </a:t>
            </a:r>
            <a:r>
              <a:rPr lang="en-IE" dirty="0" err="1"/>
              <a:t>etkisi</a:t>
            </a:r>
            <a:r>
              <a:rPr lang="en-IE" dirty="0"/>
              <a:t> </a:t>
            </a:r>
            <a:r>
              <a:rPr lang="en-IE" dirty="0" err="1"/>
              <a:t>için</a:t>
            </a:r>
            <a:r>
              <a:rPr lang="en-IE" dirty="0"/>
              <a:t> </a:t>
            </a:r>
            <a:r>
              <a:rPr lang="en-IE" dirty="0" err="1"/>
              <a:t>kendi</a:t>
            </a:r>
            <a:r>
              <a:rPr lang="en-IE" dirty="0"/>
              <a:t> </a:t>
            </a:r>
            <a:r>
              <a:rPr lang="en-IE" dirty="0" err="1"/>
              <a:t>başına</a:t>
            </a:r>
            <a:r>
              <a:rPr lang="en-IE" dirty="0"/>
              <a:t> </a:t>
            </a:r>
            <a:r>
              <a:rPr lang="en-IE" dirty="0" err="1"/>
              <a:t>yerine</a:t>
            </a:r>
            <a:r>
              <a:rPr lang="en-IE" dirty="0"/>
              <a:t> </a:t>
            </a:r>
            <a:r>
              <a:rPr lang="en-IE" dirty="0" err="1"/>
              <a:t>bir</a:t>
            </a:r>
            <a:r>
              <a:rPr lang="en-IE" dirty="0"/>
              <a:t> </a:t>
            </a:r>
            <a:r>
              <a:rPr lang="en-IE" dirty="0" err="1"/>
              <a:t>Makespace</a:t>
            </a:r>
            <a:r>
              <a:rPr lang="en-IE" dirty="0"/>
              <a:t> </a:t>
            </a:r>
            <a:r>
              <a:rPr lang="en-IE" dirty="0" err="1"/>
              <a:t>grubu</a:t>
            </a:r>
            <a:r>
              <a:rPr lang="en-IE" dirty="0"/>
              <a:t> </a:t>
            </a:r>
            <a:r>
              <a:rPr lang="en-IE" dirty="0" err="1"/>
              <a:t>ile</a:t>
            </a:r>
            <a:r>
              <a:rPr lang="en-IE" dirty="0"/>
              <a:t> </a:t>
            </a:r>
            <a:r>
              <a:rPr lang="en-IE" dirty="0" err="1"/>
              <a:t>istenen</a:t>
            </a:r>
            <a:r>
              <a:rPr lang="en-IE" dirty="0"/>
              <a:t> </a:t>
            </a:r>
            <a:r>
              <a:rPr lang="en-IE" dirty="0" err="1"/>
              <a:t>bir</a:t>
            </a:r>
            <a:r>
              <a:rPr lang="en-IE" dirty="0"/>
              <a:t> </a:t>
            </a:r>
            <a:r>
              <a:rPr lang="en-IE" dirty="0" err="1"/>
              <a:t>sonuca</a:t>
            </a:r>
            <a:r>
              <a:rPr lang="en-IE" dirty="0"/>
              <a:t> </a:t>
            </a:r>
            <a:r>
              <a:rPr lang="en-IE" dirty="0" err="1"/>
              <a:t>ulaşması</a:t>
            </a:r>
            <a:r>
              <a:rPr lang="en-IE" dirty="0"/>
              <a:t>, </a:t>
            </a:r>
            <a:r>
              <a:rPr lang="en-IE" dirty="0" err="1"/>
              <a:t>kapasiteyi</a:t>
            </a:r>
            <a:r>
              <a:rPr lang="en-IE" dirty="0"/>
              <a:t> </a:t>
            </a:r>
            <a:r>
              <a:rPr lang="en-IE" dirty="0" err="1"/>
              <a:t>büyük</a:t>
            </a:r>
            <a:r>
              <a:rPr lang="en-IE" dirty="0"/>
              <a:t> </a:t>
            </a:r>
            <a:r>
              <a:rPr lang="en-IE" dirty="0" err="1"/>
              <a:t>ölçüde</a:t>
            </a:r>
            <a:r>
              <a:rPr lang="en-IE" dirty="0"/>
              <a:t> </a:t>
            </a:r>
            <a:r>
              <a:rPr lang="en-IE" dirty="0" err="1"/>
              <a:t>artırır</a:t>
            </a:r>
            <a:r>
              <a:rPr lang="en-IE" dirty="0"/>
              <a:t>.</a:t>
            </a:r>
          </a:p>
          <a:p>
            <a:r>
              <a:rPr lang="en-IE" dirty="0" err="1"/>
              <a:t>Sosyal</a:t>
            </a:r>
            <a:r>
              <a:rPr lang="en-IE" dirty="0"/>
              <a:t> </a:t>
            </a:r>
            <a:r>
              <a:rPr lang="en-IE" dirty="0" err="1"/>
              <a:t>İnovasyonun</a:t>
            </a:r>
            <a:r>
              <a:rPr lang="en-IE" dirty="0"/>
              <a:t>, </a:t>
            </a:r>
            <a:r>
              <a:rPr lang="en-IE" dirty="0" err="1"/>
              <a:t>baskın</a:t>
            </a:r>
            <a:r>
              <a:rPr lang="en-IE" dirty="0"/>
              <a:t> </a:t>
            </a:r>
            <a:r>
              <a:rPr lang="en-IE" dirty="0" err="1"/>
              <a:t>fikirleri</a:t>
            </a:r>
            <a:r>
              <a:rPr lang="en-IE" dirty="0"/>
              <a:t>, </a:t>
            </a:r>
            <a:r>
              <a:rPr lang="en-IE" dirty="0" err="1"/>
              <a:t>görüşleri</a:t>
            </a:r>
            <a:r>
              <a:rPr lang="en-IE" dirty="0"/>
              <a:t> </a:t>
            </a:r>
            <a:r>
              <a:rPr lang="en-IE" dirty="0" err="1"/>
              <a:t>ve</a:t>
            </a:r>
            <a:r>
              <a:rPr lang="en-IE" dirty="0"/>
              <a:t> </a:t>
            </a:r>
            <a:r>
              <a:rPr lang="en-IE" dirty="0" err="1"/>
              <a:t>işleri</a:t>
            </a:r>
            <a:r>
              <a:rPr lang="en-IE" dirty="0"/>
              <a:t> </a:t>
            </a:r>
            <a:r>
              <a:rPr lang="en-IE" dirty="0" err="1"/>
              <a:t>katılım</a:t>
            </a:r>
            <a:r>
              <a:rPr lang="en-IE" dirty="0"/>
              <a:t>, </a:t>
            </a:r>
            <a:r>
              <a:rPr lang="en-IE" dirty="0" err="1"/>
              <a:t>yansıtma</a:t>
            </a:r>
            <a:r>
              <a:rPr lang="en-IE" dirty="0"/>
              <a:t> </a:t>
            </a:r>
            <a:r>
              <a:rPr lang="en-IE" dirty="0" err="1"/>
              <a:t>ve</a:t>
            </a:r>
            <a:r>
              <a:rPr lang="en-IE" dirty="0"/>
              <a:t> </a:t>
            </a:r>
            <a:r>
              <a:rPr lang="en-IE" dirty="0" err="1"/>
              <a:t>topluluk</a:t>
            </a:r>
            <a:r>
              <a:rPr lang="en-IE" dirty="0"/>
              <a:t> </a:t>
            </a:r>
            <a:r>
              <a:rPr lang="en-IE" dirty="0" err="1"/>
              <a:t>merkezi</a:t>
            </a:r>
            <a:r>
              <a:rPr lang="en-IE" dirty="0"/>
              <a:t> </a:t>
            </a:r>
            <a:r>
              <a:rPr lang="en-IE" dirty="0" err="1"/>
              <a:t>haline</a:t>
            </a:r>
            <a:r>
              <a:rPr lang="en-IE" dirty="0"/>
              <a:t> </a:t>
            </a:r>
            <a:r>
              <a:rPr lang="en-IE" dirty="0" err="1"/>
              <a:t>gelecek</a:t>
            </a:r>
            <a:r>
              <a:rPr lang="en-IE" dirty="0"/>
              <a:t> </a:t>
            </a:r>
            <a:r>
              <a:rPr lang="en-IE" dirty="0" err="1"/>
              <a:t>şekilde</a:t>
            </a:r>
            <a:r>
              <a:rPr lang="en-IE" dirty="0"/>
              <a:t> </a:t>
            </a:r>
            <a:r>
              <a:rPr lang="en-IE" dirty="0" err="1"/>
              <a:t>yapma</a:t>
            </a:r>
            <a:r>
              <a:rPr lang="en-IE" dirty="0"/>
              <a:t> </a:t>
            </a:r>
            <a:r>
              <a:rPr lang="en-IE" dirty="0" err="1"/>
              <a:t>yollarını</a:t>
            </a:r>
            <a:r>
              <a:rPr lang="en-IE" dirty="0"/>
              <a:t> </a:t>
            </a:r>
            <a:r>
              <a:rPr lang="en-IE" dirty="0" err="1"/>
              <a:t>dönüştürerek</a:t>
            </a:r>
            <a:r>
              <a:rPr lang="en-IE" dirty="0"/>
              <a:t> </a:t>
            </a:r>
            <a:r>
              <a:rPr lang="en-IE" dirty="0" err="1"/>
              <a:t>işleri</a:t>
            </a:r>
            <a:r>
              <a:rPr lang="en-IE" dirty="0"/>
              <a:t> </a:t>
            </a:r>
            <a:r>
              <a:rPr lang="en-IE" dirty="0" err="1"/>
              <a:t>yapmanın</a:t>
            </a:r>
            <a:r>
              <a:rPr lang="en-IE" dirty="0"/>
              <a:t> </a:t>
            </a:r>
            <a:r>
              <a:rPr lang="en-IE" dirty="0" err="1"/>
              <a:t>daha</a:t>
            </a:r>
            <a:r>
              <a:rPr lang="en-IE" dirty="0"/>
              <a:t> </a:t>
            </a:r>
            <a:r>
              <a:rPr lang="en-IE" dirty="0" err="1"/>
              <a:t>iyi</a:t>
            </a:r>
            <a:r>
              <a:rPr lang="en-IE" dirty="0"/>
              <a:t> </a:t>
            </a:r>
            <a:r>
              <a:rPr lang="en-IE" dirty="0" err="1"/>
              <a:t>yollarını</a:t>
            </a:r>
            <a:r>
              <a:rPr lang="en-IE" dirty="0"/>
              <a:t> </a:t>
            </a:r>
            <a:r>
              <a:rPr lang="en-IE" dirty="0" err="1"/>
              <a:t>yeniden</a:t>
            </a:r>
            <a:r>
              <a:rPr lang="en-IE" dirty="0"/>
              <a:t> </a:t>
            </a:r>
            <a:r>
              <a:rPr lang="en-IE" dirty="0" err="1"/>
              <a:t>icat</a:t>
            </a:r>
            <a:r>
              <a:rPr lang="en-IE" dirty="0"/>
              <a:t> </a:t>
            </a:r>
            <a:r>
              <a:rPr lang="en-IE" dirty="0" err="1"/>
              <a:t>etmek</a:t>
            </a:r>
            <a:r>
              <a:rPr lang="en-IE" dirty="0"/>
              <a:t> </a:t>
            </a:r>
            <a:r>
              <a:rPr lang="en-IE" dirty="0" err="1"/>
              <a:t>ve</a:t>
            </a:r>
            <a:r>
              <a:rPr lang="en-IE" dirty="0"/>
              <a:t> </a:t>
            </a:r>
            <a:r>
              <a:rPr lang="en-IE" dirty="0" err="1"/>
              <a:t>bulmak</a:t>
            </a:r>
            <a:r>
              <a:rPr lang="en-IE" dirty="0"/>
              <a:t> </a:t>
            </a:r>
            <a:r>
              <a:rPr lang="en-IE" dirty="0" err="1"/>
              <a:t>anlamına</a:t>
            </a:r>
            <a:r>
              <a:rPr lang="en-IE" dirty="0"/>
              <a:t> </a:t>
            </a:r>
            <a:r>
              <a:rPr lang="en-IE" dirty="0" err="1"/>
              <a:t>geldiğini</a:t>
            </a:r>
            <a:r>
              <a:rPr lang="en-IE" dirty="0"/>
              <a:t> </a:t>
            </a:r>
            <a:r>
              <a:rPr lang="en-IE" dirty="0" err="1"/>
              <a:t>öğrendik</a:t>
            </a:r>
            <a:r>
              <a:rPr lang="en-IE" dirty="0"/>
              <a:t>. Bu, </a:t>
            </a:r>
            <a:r>
              <a:rPr lang="en-IE" dirty="0" err="1"/>
              <a:t>tek</a:t>
            </a:r>
            <a:r>
              <a:rPr lang="en-IE" dirty="0"/>
              <a:t> </a:t>
            </a:r>
            <a:r>
              <a:rPr lang="en-IE" dirty="0" err="1"/>
              <a:t>başına</a:t>
            </a:r>
            <a:r>
              <a:rPr lang="en-IE" dirty="0"/>
              <a:t> </a:t>
            </a:r>
            <a:r>
              <a:rPr lang="en-IE" dirty="0" err="1"/>
              <a:t>bir</a:t>
            </a:r>
            <a:r>
              <a:rPr lang="en-IE" dirty="0"/>
              <a:t> </a:t>
            </a:r>
            <a:r>
              <a:rPr lang="en-IE" dirty="0" err="1"/>
              <a:t>kişi</a:t>
            </a:r>
            <a:r>
              <a:rPr lang="en-IE" dirty="0"/>
              <a:t> </a:t>
            </a:r>
            <a:r>
              <a:rPr lang="en-IE" dirty="0" err="1"/>
              <a:t>için</a:t>
            </a:r>
            <a:r>
              <a:rPr lang="en-IE" dirty="0"/>
              <a:t> </a:t>
            </a:r>
            <a:r>
              <a:rPr lang="en-IE" dirty="0" err="1"/>
              <a:t>çok</a:t>
            </a:r>
            <a:r>
              <a:rPr lang="en-IE" dirty="0"/>
              <a:t> </a:t>
            </a:r>
            <a:r>
              <a:rPr lang="en-IE" dirty="0" err="1"/>
              <a:t>fazla</a:t>
            </a:r>
            <a:r>
              <a:rPr lang="en-IE" dirty="0"/>
              <a:t>!</a:t>
            </a:r>
          </a:p>
          <a:p>
            <a:r>
              <a:rPr lang="en-IE" dirty="0" err="1"/>
              <a:t>Sosyal</a:t>
            </a:r>
            <a:r>
              <a:rPr lang="en-IE" dirty="0"/>
              <a:t> </a:t>
            </a:r>
            <a:r>
              <a:rPr lang="en-IE" dirty="0" err="1"/>
              <a:t>inovasyon</a:t>
            </a:r>
            <a:r>
              <a:rPr lang="en-IE" dirty="0"/>
              <a:t>, </a:t>
            </a:r>
            <a:r>
              <a:rPr lang="en-IE" dirty="0" err="1"/>
              <a:t>inovasyon</a:t>
            </a:r>
            <a:r>
              <a:rPr lang="en-IE" dirty="0"/>
              <a:t> </a:t>
            </a:r>
            <a:r>
              <a:rPr lang="en-IE" dirty="0" err="1"/>
              <a:t>uygulamalarında</a:t>
            </a:r>
            <a:r>
              <a:rPr lang="en-IE" dirty="0"/>
              <a:t> </a:t>
            </a:r>
            <a:r>
              <a:rPr lang="en-IE" dirty="0" err="1"/>
              <a:t>bir</a:t>
            </a:r>
            <a:r>
              <a:rPr lang="en-IE" dirty="0"/>
              <a:t> </a:t>
            </a:r>
            <a:r>
              <a:rPr lang="en-IE" dirty="0" err="1"/>
              <a:t>dönüşüm</a:t>
            </a:r>
            <a:r>
              <a:rPr lang="en-IE" dirty="0"/>
              <a:t> </a:t>
            </a:r>
            <a:r>
              <a:rPr lang="en-IE" dirty="0" err="1"/>
              <a:t>gerektirir</a:t>
            </a:r>
            <a:r>
              <a:rPr lang="en-IE" dirty="0"/>
              <a:t>. </a:t>
            </a:r>
            <a:r>
              <a:rPr lang="en-IE" dirty="0" err="1"/>
              <a:t>Makerspace'ler</a:t>
            </a:r>
            <a:r>
              <a:rPr lang="en-IE" dirty="0"/>
              <a:t>, </a:t>
            </a:r>
            <a:r>
              <a:rPr lang="en-IE" dirty="0" err="1"/>
              <a:t>sosyal</a:t>
            </a:r>
            <a:r>
              <a:rPr lang="en-IE" dirty="0"/>
              <a:t> </a:t>
            </a:r>
            <a:r>
              <a:rPr lang="en-IE" dirty="0" err="1"/>
              <a:t>inovasyon</a:t>
            </a:r>
            <a:r>
              <a:rPr lang="en-IE" dirty="0"/>
              <a:t> </a:t>
            </a:r>
            <a:r>
              <a:rPr lang="en-IE" dirty="0" err="1"/>
              <a:t>faaliyetlerini</a:t>
            </a:r>
            <a:r>
              <a:rPr lang="en-IE" dirty="0"/>
              <a:t> </a:t>
            </a:r>
            <a:r>
              <a:rPr lang="en-IE" dirty="0" err="1"/>
              <a:t>denemek</a:t>
            </a:r>
            <a:r>
              <a:rPr lang="en-IE" dirty="0"/>
              <a:t> </a:t>
            </a:r>
            <a:r>
              <a:rPr lang="en-IE" dirty="0" err="1"/>
              <a:t>ve</a:t>
            </a:r>
            <a:r>
              <a:rPr lang="en-IE" dirty="0"/>
              <a:t> test </a:t>
            </a:r>
            <a:r>
              <a:rPr lang="en-IE" dirty="0" err="1"/>
              <a:t>etmek</a:t>
            </a:r>
            <a:r>
              <a:rPr lang="en-IE" dirty="0"/>
              <a:t> </a:t>
            </a:r>
            <a:r>
              <a:rPr lang="en-IE" dirty="0" err="1"/>
              <a:t>için</a:t>
            </a:r>
            <a:r>
              <a:rPr lang="en-IE" dirty="0"/>
              <a:t> </a:t>
            </a:r>
            <a:r>
              <a:rPr lang="en-IE" dirty="0" err="1"/>
              <a:t>potansiyel</a:t>
            </a:r>
            <a:r>
              <a:rPr lang="en-IE" dirty="0"/>
              <a:t> </a:t>
            </a:r>
            <a:r>
              <a:rPr lang="en-IE" dirty="0" err="1"/>
              <a:t>yerlerdir</a:t>
            </a:r>
            <a:r>
              <a:rPr lang="en-IE" dirty="0"/>
              <a:t>. </a:t>
            </a:r>
            <a:r>
              <a:rPr lang="en-IE" dirty="0" err="1"/>
              <a:t>Bir</a:t>
            </a:r>
            <a:r>
              <a:rPr lang="en-IE" dirty="0"/>
              <a:t> </a:t>
            </a:r>
            <a:r>
              <a:rPr lang="en-IE" dirty="0" err="1"/>
              <a:t>ekibin</a:t>
            </a:r>
            <a:r>
              <a:rPr lang="en-IE" dirty="0"/>
              <a:t> </a:t>
            </a:r>
            <a:r>
              <a:rPr lang="en-IE" dirty="0" err="1"/>
              <a:t>bir</a:t>
            </a:r>
            <a:r>
              <a:rPr lang="en-IE" dirty="0"/>
              <a:t> </a:t>
            </a:r>
            <a:r>
              <a:rPr lang="en-IE" dirty="0" err="1"/>
              <a:t>araya</a:t>
            </a:r>
            <a:r>
              <a:rPr lang="en-IE" dirty="0"/>
              <a:t> </a:t>
            </a:r>
            <a:r>
              <a:rPr lang="en-IE" dirty="0" err="1"/>
              <a:t>gelip</a:t>
            </a:r>
            <a:r>
              <a:rPr lang="en-IE" dirty="0"/>
              <a:t> </a:t>
            </a:r>
            <a:r>
              <a:rPr lang="en-IE" dirty="0" err="1"/>
              <a:t>istedikleri</a:t>
            </a:r>
            <a:r>
              <a:rPr lang="en-IE" dirty="0"/>
              <a:t> her </a:t>
            </a:r>
            <a:r>
              <a:rPr lang="en-IE" dirty="0" err="1"/>
              <a:t>şeyi</a:t>
            </a:r>
            <a:r>
              <a:rPr lang="en-IE" dirty="0"/>
              <a:t> </a:t>
            </a:r>
            <a:r>
              <a:rPr lang="en-IE" dirty="0" err="1"/>
              <a:t>tasarlamak</a:t>
            </a:r>
            <a:r>
              <a:rPr lang="en-IE" dirty="0"/>
              <a:t> </a:t>
            </a:r>
            <a:r>
              <a:rPr lang="en-IE" dirty="0" err="1"/>
              <a:t>ve</a:t>
            </a:r>
            <a:r>
              <a:rPr lang="en-IE" dirty="0"/>
              <a:t> </a:t>
            </a:r>
            <a:r>
              <a:rPr lang="en-IE" dirty="0" err="1"/>
              <a:t>yapmak</a:t>
            </a:r>
            <a:r>
              <a:rPr lang="en-IE" dirty="0"/>
              <a:t> </a:t>
            </a:r>
            <a:r>
              <a:rPr lang="en-IE" dirty="0" err="1"/>
              <a:t>için</a:t>
            </a:r>
            <a:r>
              <a:rPr lang="en-IE" dirty="0"/>
              <a:t> </a:t>
            </a:r>
            <a:r>
              <a:rPr lang="en-IE" dirty="0" err="1"/>
              <a:t>araçlara</a:t>
            </a:r>
            <a:r>
              <a:rPr lang="en-IE" dirty="0"/>
              <a:t>, </a:t>
            </a:r>
            <a:r>
              <a:rPr lang="en-IE" dirty="0" err="1"/>
              <a:t>becerilere</a:t>
            </a:r>
            <a:r>
              <a:rPr lang="en-IE" dirty="0"/>
              <a:t> </a:t>
            </a:r>
            <a:r>
              <a:rPr lang="en-IE" dirty="0" err="1"/>
              <a:t>ve</a:t>
            </a:r>
            <a:r>
              <a:rPr lang="en-IE" dirty="0"/>
              <a:t> </a:t>
            </a:r>
            <a:r>
              <a:rPr lang="en-IE" dirty="0" err="1"/>
              <a:t>tavsiyelere</a:t>
            </a:r>
            <a:r>
              <a:rPr lang="en-IE" dirty="0"/>
              <a:t> </a:t>
            </a:r>
            <a:r>
              <a:rPr lang="en-IE" dirty="0" err="1"/>
              <a:t>erişmesi</a:t>
            </a:r>
            <a:r>
              <a:rPr lang="en-IE" dirty="0"/>
              <a:t> </a:t>
            </a:r>
            <a:r>
              <a:rPr lang="en-IE" dirty="0" err="1"/>
              <a:t>için</a:t>
            </a:r>
            <a:r>
              <a:rPr lang="en-IE" dirty="0"/>
              <a:t> </a:t>
            </a:r>
            <a:r>
              <a:rPr lang="en-IE" dirty="0" err="1"/>
              <a:t>harika</a:t>
            </a:r>
            <a:r>
              <a:rPr lang="en-IE" dirty="0"/>
              <a:t> </a:t>
            </a:r>
            <a:r>
              <a:rPr lang="en-IE" dirty="0" err="1"/>
              <a:t>bir</a:t>
            </a:r>
            <a:r>
              <a:rPr lang="en-IE" dirty="0"/>
              <a:t> </a:t>
            </a:r>
            <a:r>
              <a:rPr lang="en-IE" dirty="0" err="1"/>
              <a:t>yerdir</a:t>
            </a:r>
            <a:r>
              <a:rPr lang="en-IE" dirty="0"/>
              <a:t>.</a:t>
            </a:r>
          </a:p>
          <a:p>
            <a:r>
              <a:rPr lang="en-IE" dirty="0" err="1"/>
              <a:t>Açık</a:t>
            </a:r>
            <a:r>
              <a:rPr lang="en-IE" dirty="0"/>
              <a:t>/</a:t>
            </a:r>
            <a:r>
              <a:rPr lang="en-IE" dirty="0" err="1"/>
              <a:t>çevrimdışı</a:t>
            </a:r>
            <a:r>
              <a:rPr lang="en-IE" dirty="0"/>
              <a:t> </a:t>
            </a:r>
            <a:r>
              <a:rPr lang="en-IE" dirty="0" err="1"/>
              <a:t>olabilen</a:t>
            </a:r>
            <a:r>
              <a:rPr lang="en-IE" dirty="0"/>
              <a:t>, </a:t>
            </a:r>
            <a:r>
              <a:rPr lang="en-IE" dirty="0" err="1"/>
              <a:t>bir</a:t>
            </a:r>
            <a:r>
              <a:rPr lang="en-IE" dirty="0"/>
              <a:t> </a:t>
            </a:r>
            <a:r>
              <a:rPr lang="en-IE" dirty="0" err="1"/>
              <a:t>platformun</a:t>
            </a:r>
            <a:r>
              <a:rPr lang="en-IE" dirty="0"/>
              <a:t> </a:t>
            </a:r>
            <a:r>
              <a:rPr lang="en-IE" dirty="0" err="1"/>
              <a:t>veya</a:t>
            </a:r>
            <a:r>
              <a:rPr lang="en-IE" dirty="0"/>
              <a:t> </a:t>
            </a:r>
            <a:r>
              <a:rPr lang="en-IE" dirty="0" err="1"/>
              <a:t>sosyal</a:t>
            </a:r>
            <a:r>
              <a:rPr lang="en-IE" dirty="0"/>
              <a:t> </a:t>
            </a:r>
            <a:r>
              <a:rPr lang="en-IE" dirty="0" err="1"/>
              <a:t>ağın</a:t>
            </a:r>
            <a:r>
              <a:rPr lang="en-IE" dirty="0"/>
              <a:t> </a:t>
            </a:r>
            <a:r>
              <a:rPr lang="en-IE" dirty="0" err="1"/>
              <a:t>parçası</a:t>
            </a:r>
            <a:r>
              <a:rPr lang="en-IE" dirty="0"/>
              <a:t> </a:t>
            </a:r>
            <a:r>
              <a:rPr lang="en-IE" dirty="0" err="1"/>
              <a:t>olabilen</a:t>
            </a:r>
            <a:r>
              <a:rPr lang="en-IE" dirty="0"/>
              <a:t> </a:t>
            </a:r>
            <a:r>
              <a:rPr lang="en-IE" dirty="0" err="1"/>
              <a:t>bir</a:t>
            </a:r>
            <a:r>
              <a:rPr lang="en-IE" dirty="0"/>
              <a:t> </a:t>
            </a:r>
            <a:r>
              <a:rPr lang="en-IE" dirty="0" err="1"/>
              <a:t>ağ</a:t>
            </a:r>
            <a:r>
              <a:rPr lang="en-IE" dirty="0"/>
              <a:t> </a:t>
            </a:r>
            <a:r>
              <a:rPr lang="en-IE" dirty="0" err="1"/>
              <a:t>alanına</a:t>
            </a:r>
            <a:r>
              <a:rPr lang="en-IE" dirty="0"/>
              <a:t> </a:t>
            </a:r>
            <a:r>
              <a:rPr lang="en-IE" dirty="0" err="1"/>
              <a:t>izin</a:t>
            </a:r>
            <a:r>
              <a:rPr lang="en-IE" dirty="0"/>
              <a:t> </a:t>
            </a:r>
            <a:r>
              <a:rPr lang="en-IE" dirty="0" err="1"/>
              <a:t>verirler</a:t>
            </a:r>
            <a:r>
              <a:rPr lang="en-IE" dirty="0"/>
              <a:t>. </a:t>
            </a:r>
            <a:r>
              <a:rPr lang="en-IE" dirty="0" err="1"/>
              <a:t>Gençlerin</a:t>
            </a:r>
            <a:r>
              <a:rPr lang="en-IE" dirty="0"/>
              <a:t> </a:t>
            </a:r>
            <a:r>
              <a:rPr lang="en-IE" dirty="0" err="1"/>
              <a:t>fikirler</a:t>
            </a:r>
            <a:r>
              <a:rPr lang="en-IE" dirty="0"/>
              <a:t> </a:t>
            </a:r>
            <a:r>
              <a:rPr lang="en-IE" dirty="0" err="1"/>
              <a:t>ve</a:t>
            </a:r>
            <a:r>
              <a:rPr lang="en-IE" dirty="0"/>
              <a:t> </a:t>
            </a:r>
            <a:r>
              <a:rPr lang="en-IE" dirty="0" err="1"/>
              <a:t>tasarımlar</a:t>
            </a:r>
            <a:r>
              <a:rPr lang="en-IE" dirty="0"/>
              <a:t> </a:t>
            </a:r>
            <a:r>
              <a:rPr lang="en-IE" dirty="0" err="1"/>
              <a:t>üzerinde</a:t>
            </a:r>
            <a:r>
              <a:rPr lang="en-IE" dirty="0"/>
              <a:t> </a:t>
            </a:r>
            <a:r>
              <a:rPr lang="en-IE" dirty="0" err="1"/>
              <a:t>tartışmalarına</a:t>
            </a:r>
            <a:r>
              <a:rPr lang="en-IE" dirty="0"/>
              <a:t> </a:t>
            </a:r>
            <a:r>
              <a:rPr lang="en-IE" dirty="0" err="1"/>
              <a:t>olanak</a:t>
            </a:r>
            <a:r>
              <a:rPr lang="en-IE" dirty="0"/>
              <a:t> </a:t>
            </a:r>
            <a:r>
              <a:rPr lang="en-IE" dirty="0" err="1"/>
              <a:t>tanır</a:t>
            </a:r>
            <a:r>
              <a:rPr lang="en-IE" dirty="0"/>
              <a:t>. </a:t>
            </a:r>
            <a:r>
              <a:rPr lang="en-IE" dirty="0" err="1"/>
              <a:t>Aynı</a:t>
            </a:r>
            <a:r>
              <a:rPr lang="en-IE" dirty="0"/>
              <a:t> </a:t>
            </a:r>
            <a:r>
              <a:rPr lang="en-IE" dirty="0" err="1"/>
              <a:t>zamanda</a:t>
            </a:r>
            <a:r>
              <a:rPr lang="en-IE" dirty="0"/>
              <a:t> </a:t>
            </a:r>
            <a:r>
              <a:rPr lang="en-IE" dirty="0" err="1"/>
              <a:t>kişisel</a:t>
            </a:r>
            <a:r>
              <a:rPr lang="en-IE" dirty="0"/>
              <a:t> </a:t>
            </a:r>
            <a:r>
              <a:rPr lang="en-IE" dirty="0" err="1"/>
              <a:t>eğlence</a:t>
            </a:r>
            <a:r>
              <a:rPr lang="en-IE" dirty="0"/>
              <a:t>, </a:t>
            </a:r>
            <a:r>
              <a:rPr lang="en-IE" dirty="0" err="1"/>
              <a:t>girişimcilik</a:t>
            </a:r>
            <a:r>
              <a:rPr lang="en-IE" dirty="0"/>
              <a:t> </a:t>
            </a:r>
            <a:r>
              <a:rPr lang="en-IE" dirty="0" err="1"/>
              <a:t>geliştirme</a:t>
            </a:r>
            <a:r>
              <a:rPr lang="en-IE" dirty="0"/>
              <a:t> </a:t>
            </a:r>
            <a:r>
              <a:rPr lang="en-IE" dirty="0" err="1"/>
              <a:t>ve</a:t>
            </a:r>
            <a:r>
              <a:rPr lang="en-IE" dirty="0"/>
              <a:t> </a:t>
            </a:r>
            <a:r>
              <a:rPr lang="en-IE" dirty="0" err="1"/>
              <a:t>eğitim</a:t>
            </a:r>
            <a:r>
              <a:rPr lang="en-IE" dirty="0"/>
              <a:t> </a:t>
            </a:r>
            <a:r>
              <a:rPr lang="en-IE" dirty="0" err="1"/>
              <a:t>için</a:t>
            </a:r>
            <a:r>
              <a:rPr lang="en-IE" dirty="0"/>
              <a:t> </a:t>
            </a:r>
            <a:r>
              <a:rPr lang="en-IE" dirty="0" err="1"/>
              <a:t>bir</a:t>
            </a:r>
            <a:r>
              <a:rPr lang="en-IE" dirty="0"/>
              <a:t> </a:t>
            </a:r>
            <a:r>
              <a:rPr lang="en-IE" dirty="0" err="1"/>
              <a:t>yerdir</a:t>
            </a:r>
            <a:r>
              <a:rPr lang="en-IE" dirty="0"/>
              <a:t>.</a:t>
            </a:r>
            <a:endParaRPr lang="en-IE" dirty="0"/>
          </a:p>
        </p:txBody>
      </p:sp>
      <p:sp>
        <p:nvSpPr>
          <p:cNvPr id="6" name="Text Placeholder 5">
            <a:extLst>
              <a:ext uri="{FF2B5EF4-FFF2-40B4-BE49-F238E27FC236}">
                <a16:creationId xmlns:a16="http://schemas.microsoft.com/office/drawing/2014/main" xmlns="" id="{FE665B71-D1A2-434A-AF6D-F7C2258B2451}"/>
              </a:ext>
            </a:extLst>
          </p:cNvPr>
          <p:cNvSpPr>
            <a:spLocks noGrp="1"/>
          </p:cNvSpPr>
          <p:nvPr>
            <p:ph type="body" sz="quarter" idx="15"/>
          </p:nvPr>
        </p:nvSpPr>
        <p:spPr>
          <a:xfrm>
            <a:off x="484428" y="434566"/>
            <a:ext cx="2852539" cy="5425452"/>
          </a:xfrm>
        </p:spPr>
        <p:txBody>
          <a:bodyPr>
            <a:normAutofit/>
          </a:bodyPr>
          <a:lstStyle/>
          <a:p>
            <a:pPr>
              <a:spcBef>
                <a:spcPts val="0"/>
              </a:spcBef>
            </a:pPr>
            <a:r>
              <a:rPr lang="en-IE" b="1" dirty="0" err="1">
                <a:solidFill>
                  <a:schemeClr val="tx1">
                    <a:lumMod val="85000"/>
                    <a:lumOff val="15000"/>
                  </a:schemeClr>
                </a:solidFill>
              </a:rPr>
              <a:t>Dijital</a:t>
            </a:r>
            <a:r>
              <a:rPr lang="en-IE" b="1" dirty="0">
                <a:solidFill>
                  <a:schemeClr val="tx1">
                    <a:lumMod val="85000"/>
                    <a:lumOff val="15000"/>
                  </a:schemeClr>
                </a:solidFill>
              </a:rPr>
              <a:t> </a:t>
            </a:r>
            <a:r>
              <a:rPr lang="en-IE" b="1" dirty="0" err="1">
                <a:solidFill>
                  <a:schemeClr val="tx1">
                    <a:lumMod val="85000"/>
                    <a:lumOff val="15000"/>
                  </a:schemeClr>
                </a:solidFill>
              </a:rPr>
              <a:t>Sosyal</a:t>
            </a:r>
            <a:r>
              <a:rPr lang="en-IE" b="1" dirty="0">
                <a:solidFill>
                  <a:schemeClr val="tx1">
                    <a:lumMod val="85000"/>
                    <a:lumOff val="15000"/>
                  </a:schemeClr>
                </a:solidFill>
              </a:rPr>
              <a:t> </a:t>
            </a:r>
            <a:r>
              <a:rPr lang="en-IE" b="1" dirty="0" err="1">
                <a:solidFill>
                  <a:schemeClr val="tx1">
                    <a:lumMod val="85000"/>
                    <a:lumOff val="15000"/>
                  </a:schemeClr>
                </a:solidFill>
              </a:rPr>
              <a:t>İnovasyon</a:t>
            </a:r>
            <a:r>
              <a:rPr lang="en-IE" b="1" dirty="0">
                <a:solidFill>
                  <a:schemeClr val="tx1">
                    <a:lumMod val="85000"/>
                    <a:lumOff val="15000"/>
                  </a:schemeClr>
                </a:solidFill>
              </a:rPr>
              <a:t> </a:t>
            </a:r>
            <a:r>
              <a:rPr lang="en-IE" b="1" dirty="0" err="1">
                <a:solidFill>
                  <a:schemeClr val="tx1">
                    <a:lumMod val="85000"/>
                    <a:lumOff val="15000"/>
                  </a:schemeClr>
                </a:solidFill>
              </a:rPr>
              <a:t>Bağlamında</a:t>
            </a:r>
            <a:r>
              <a:rPr lang="en-IE" b="1" dirty="0">
                <a:solidFill>
                  <a:schemeClr val="tx1">
                    <a:lumMod val="85000"/>
                    <a:lumOff val="15000"/>
                  </a:schemeClr>
                </a:solidFill>
              </a:rPr>
              <a:t> </a:t>
            </a:r>
            <a:r>
              <a:rPr lang="en-IE" b="1" dirty="0" err="1">
                <a:solidFill>
                  <a:schemeClr val="tx1">
                    <a:lumMod val="85000"/>
                    <a:lumOff val="15000"/>
                  </a:schemeClr>
                </a:solidFill>
              </a:rPr>
              <a:t>Makerspace'ler</a:t>
            </a:r>
            <a:endParaRPr lang="en-IE" b="1" dirty="0">
              <a:solidFill>
                <a:schemeClr val="tx1">
                  <a:lumMod val="85000"/>
                  <a:lumOff val="15000"/>
                </a:schemeClr>
              </a:solidFill>
            </a:endParaRPr>
          </a:p>
          <a:p>
            <a:pPr algn="ctr">
              <a:spcBef>
                <a:spcPts val="0"/>
              </a:spcBef>
            </a:pPr>
            <a:endParaRPr lang="tr-TR" i="1" dirty="0" smtClean="0">
              <a:solidFill>
                <a:schemeClr val="tx1">
                  <a:lumMod val="85000"/>
                  <a:lumOff val="15000"/>
                </a:schemeClr>
              </a:solidFill>
            </a:endParaRPr>
          </a:p>
          <a:p>
            <a:pPr algn="ctr">
              <a:spcBef>
                <a:spcPts val="0"/>
              </a:spcBef>
            </a:pPr>
            <a:r>
              <a:rPr lang="fi-FI" i="1" dirty="0" smtClean="0">
                <a:solidFill>
                  <a:schemeClr val="tx1">
                    <a:lumMod val="85000"/>
                    <a:lumOff val="15000"/>
                  </a:schemeClr>
                </a:solidFill>
              </a:rPr>
              <a:t>Bir </a:t>
            </a:r>
            <a:r>
              <a:rPr lang="fi-FI" i="1" dirty="0">
                <a:solidFill>
                  <a:schemeClr val="tx1">
                    <a:lumMod val="85000"/>
                    <a:lumOff val="15000"/>
                  </a:schemeClr>
                </a:solidFill>
              </a:rPr>
              <a:t>elin nesi var iki elin sesi var!</a:t>
            </a:r>
            <a:endParaRPr lang="en-IE" i="1" dirty="0">
              <a:solidFill>
                <a:schemeClr val="tx1">
                  <a:lumMod val="85000"/>
                  <a:lumOff val="15000"/>
                </a:schemeClr>
              </a:solidFill>
            </a:endParaRPr>
          </a:p>
          <a:p>
            <a:pPr>
              <a:spcBef>
                <a:spcPts val="0"/>
              </a:spcBef>
            </a:pPr>
            <a:endParaRPr lang="en-IE" b="1" dirty="0">
              <a:solidFill>
                <a:schemeClr val="tx1">
                  <a:lumMod val="75000"/>
                  <a:lumOff val="25000"/>
                </a:schemeClr>
              </a:solidFill>
            </a:endParaRPr>
          </a:p>
          <a:p>
            <a:endParaRPr lang="en-IE" b="1" dirty="0">
              <a:solidFill>
                <a:schemeClr val="tx1">
                  <a:lumMod val="75000"/>
                  <a:lumOff val="25000"/>
                </a:schemeClr>
              </a:solidFill>
            </a:endParaRPr>
          </a:p>
          <a:p>
            <a:endParaRPr lang="en-IE" b="1" dirty="0">
              <a:solidFill>
                <a:schemeClr val="tx1">
                  <a:lumMod val="75000"/>
                  <a:lumOff val="25000"/>
                </a:schemeClr>
              </a:solidFill>
            </a:endParaRPr>
          </a:p>
          <a:p>
            <a:endParaRPr lang="en-IE" b="1" dirty="0">
              <a:solidFill>
                <a:schemeClr val="tx1">
                  <a:lumMod val="75000"/>
                  <a:lumOff val="25000"/>
                </a:schemeClr>
              </a:solidFill>
            </a:endParaRPr>
          </a:p>
        </p:txBody>
      </p:sp>
    </p:spTree>
    <p:extLst>
      <p:ext uri="{BB962C8B-B14F-4D97-AF65-F5344CB8AC3E}">
        <p14:creationId xmlns:p14="http://schemas.microsoft.com/office/powerpoint/2010/main" val="38662165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AF26442-A00F-4665-8CA0-C15D2B0411BA}"/>
              </a:ext>
            </a:extLst>
          </p:cNvPr>
          <p:cNvSpPr>
            <a:spLocks noGrp="1"/>
          </p:cNvSpPr>
          <p:nvPr>
            <p:ph type="body" sz="quarter" idx="13"/>
          </p:nvPr>
        </p:nvSpPr>
        <p:spPr>
          <a:xfrm>
            <a:off x="6508752" y="407988"/>
            <a:ext cx="5284032" cy="1936623"/>
          </a:xfrm>
        </p:spPr>
        <p:txBody>
          <a:bodyPr>
            <a:normAutofit/>
          </a:bodyPr>
          <a:lstStyle/>
          <a:p>
            <a:r>
              <a:rPr lang="en-IE" b="1" dirty="0" smtClean="0">
                <a:solidFill>
                  <a:srgbClr val="009FD8"/>
                </a:solidFill>
              </a:rPr>
              <a:t>4 </a:t>
            </a:r>
            <a:r>
              <a:rPr lang="en-IE" b="1" dirty="0" err="1" smtClean="0">
                <a:solidFill>
                  <a:srgbClr val="009FD8"/>
                </a:solidFill>
              </a:rPr>
              <a:t>Modüle</a:t>
            </a:r>
            <a:r>
              <a:rPr lang="en-IE" b="1" dirty="0" smtClean="0">
                <a:solidFill>
                  <a:srgbClr val="009FD8"/>
                </a:solidFill>
              </a:rPr>
              <a:t> </a:t>
            </a:r>
            <a:r>
              <a:rPr lang="en-IE" b="1" dirty="0" err="1">
                <a:solidFill>
                  <a:srgbClr val="009FD8"/>
                </a:solidFill>
              </a:rPr>
              <a:t>Giriş</a:t>
            </a:r>
            <a:r>
              <a:rPr lang="en-IE" b="1" dirty="0">
                <a:solidFill>
                  <a:srgbClr val="009FD8"/>
                </a:solidFill>
              </a:rPr>
              <a:t> </a:t>
            </a:r>
          </a:p>
        </p:txBody>
      </p:sp>
      <p:sp>
        <p:nvSpPr>
          <p:cNvPr id="3" name="Text Placeholder 2">
            <a:extLst>
              <a:ext uri="{FF2B5EF4-FFF2-40B4-BE49-F238E27FC236}">
                <a16:creationId xmlns:a16="http://schemas.microsoft.com/office/drawing/2014/main" xmlns="" id="{0507B5E5-421E-42CA-BA90-AA06A2B09023}"/>
              </a:ext>
            </a:extLst>
          </p:cNvPr>
          <p:cNvSpPr>
            <a:spLocks noGrp="1"/>
          </p:cNvSpPr>
          <p:nvPr>
            <p:ph type="body" sz="quarter" idx="14"/>
          </p:nvPr>
        </p:nvSpPr>
        <p:spPr>
          <a:xfrm>
            <a:off x="5848539" y="1048401"/>
            <a:ext cx="6243198" cy="2592420"/>
          </a:xfrm>
        </p:spPr>
        <p:txBody>
          <a:bodyPr/>
          <a:lstStyle/>
          <a:p>
            <a:pPr>
              <a:spcBef>
                <a:spcPts val="600"/>
              </a:spcBef>
              <a:spcAft>
                <a:spcPts val="600"/>
              </a:spcAft>
            </a:pP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Bu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Modülde</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dijital</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sosyal</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inovasyon</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projenizi</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nasıl</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kuracağınızı</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ardından</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projenizi</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işbirliği</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amaca</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yönelik</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ortaklıklar</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oluşturarak</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ileriye</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taşımayı</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öğreneceksiniz</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Modül</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1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Modül</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2,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sosyal</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inovasyon</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tutkularınız</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fikirlerinize</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ilham</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vermek</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onları</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ateşlemek</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için</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tasarlandı</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Modül</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3,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sosyal</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inovasyon</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misyonunuzu</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geliştirmede</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size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rehberlik</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edecek</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beş</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eyleme</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geçirilebilir</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aşama</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b="1" dirty="0">
                <a:solidFill>
                  <a:srgbClr val="7030A0"/>
                </a:solidFill>
                <a:latin typeface="Calibri" panose="020F0502020204030204" pitchFamily="34" charset="0"/>
                <a:ea typeface="Calibri" panose="020F0502020204030204" pitchFamily="34" charset="0"/>
                <a:cs typeface="Calibri" panose="020F0502020204030204" pitchFamily="34" charset="0"/>
              </a:rPr>
              <a:t>(Empathize, Define, Ideate, Prototype </a:t>
            </a:r>
            <a:r>
              <a:rPr lang="en-US" sz="2300" b="1" dirty="0" err="1">
                <a:solidFill>
                  <a:srgbClr val="7030A0"/>
                </a:solidFill>
                <a:latin typeface="Calibri" panose="020F0502020204030204" pitchFamily="34" charset="0"/>
                <a:ea typeface="Calibri" panose="020F0502020204030204" pitchFamily="34" charset="0"/>
                <a:cs typeface="Calibri" panose="020F0502020204030204" pitchFamily="34" charset="0"/>
              </a:rPr>
              <a:t>ve</a:t>
            </a:r>
            <a:r>
              <a:rPr lang="en-US" sz="2300" b="1" dirty="0">
                <a:solidFill>
                  <a:srgbClr val="7030A0"/>
                </a:solidFill>
                <a:latin typeface="Calibri" panose="020F0502020204030204" pitchFamily="34" charset="0"/>
                <a:ea typeface="Calibri" panose="020F0502020204030204" pitchFamily="34" charset="0"/>
                <a:cs typeface="Calibri" panose="020F0502020204030204" pitchFamily="34" charset="0"/>
              </a:rPr>
              <a:t> Test)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sunarak</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bunun</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üzerine</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inşa</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edilmiştir</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t>
            </a:r>
          </a:p>
          <a:p>
            <a:pPr>
              <a:spcBef>
                <a:spcPts val="600"/>
              </a:spcBef>
              <a:spcAft>
                <a:spcPts val="600"/>
              </a:spcAft>
            </a:pP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Modül</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4'te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nasıl</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başlayacağınızı</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iş</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sosyal</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inovasyon</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açısından</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topluluklarınızdaki</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farklı</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ilgili</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destek</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sistemlerini</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nasıl</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kullanacağınızı</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ortaklıklar</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içinde</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nasıl</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çalışacağınızı</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kaynakları</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nasıl</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bir</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araya</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getireceğinizi</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ağ</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oluşturma</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gönüllülükten</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en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iyi</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şekilde</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yararlanmayı</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kaynakları</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çekmeyi</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3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öğreneceksiniz</a:t>
            </a:r>
            <a:r>
              <a:rPr lang="en-US" sz="23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t>
            </a:r>
            <a:r>
              <a:rPr lang="en-US" sz="2300" b="1" dirty="0" smtClean="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a:t>
            </a:r>
            <a:endParaRPr lang="en-IE" sz="2300" dirty="0">
              <a:solidFill>
                <a:schemeClr val="tx1">
                  <a:lumMod val="75000"/>
                  <a:lumOff val="25000"/>
                </a:schemeClr>
              </a:solidFill>
            </a:endParaRPr>
          </a:p>
        </p:txBody>
      </p:sp>
      <p:pic>
        <p:nvPicPr>
          <p:cNvPr id="6" name="Picture Placeholder 5" descr="A picture containing text, businesscard&#10;&#10;Description automatically generated">
            <a:extLst>
              <a:ext uri="{FF2B5EF4-FFF2-40B4-BE49-F238E27FC236}">
                <a16:creationId xmlns:a16="http://schemas.microsoft.com/office/drawing/2014/main" xmlns="" id="{3E929060-EA14-49FA-8A6E-1821031D8307}"/>
              </a:ext>
            </a:extLst>
          </p:cNvPr>
          <p:cNvPicPr>
            <a:picLocks noGrp="1" noChangeAspect="1"/>
          </p:cNvPicPr>
          <p:nvPr>
            <p:ph type="pic" sz="quarter" idx="10"/>
          </p:nvPr>
        </p:nvPicPr>
        <p:blipFill>
          <a:blip r:embed="rId2"/>
          <a:srcRect l="24588" r="24588"/>
          <a:stretch>
            <a:fillRect/>
          </a:stretch>
        </p:blipFill>
        <p:spPr/>
      </p:pic>
    </p:spTree>
    <p:extLst>
      <p:ext uri="{BB962C8B-B14F-4D97-AF65-F5344CB8AC3E}">
        <p14:creationId xmlns:p14="http://schemas.microsoft.com/office/powerpoint/2010/main" val="35576058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DF6A314C-380E-4E20-AF25-FF6E3FE9A765}"/>
              </a:ext>
            </a:extLst>
          </p:cNvPr>
          <p:cNvSpPr>
            <a:spLocks noGrp="1"/>
          </p:cNvSpPr>
          <p:nvPr>
            <p:ph type="body" sz="quarter" idx="14"/>
          </p:nvPr>
        </p:nvSpPr>
        <p:spPr>
          <a:xfrm>
            <a:off x="603258" y="2722830"/>
            <a:ext cx="10985483" cy="2644774"/>
          </a:xfrm>
        </p:spPr>
        <p:txBody>
          <a:bodyPr/>
          <a:lstStyle/>
          <a:p>
            <a:r>
              <a:rPr lang="en-IE" dirty="0"/>
              <a:t>Making Sense, </a:t>
            </a:r>
            <a:r>
              <a:rPr lang="en-IE" dirty="0" err="1"/>
              <a:t>açık</a:t>
            </a:r>
            <a:r>
              <a:rPr lang="en-IE" dirty="0"/>
              <a:t> </a:t>
            </a:r>
            <a:r>
              <a:rPr lang="en-IE" dirty="0" err="1"/>
              <a:t>kaynaklı</a:t>
            </a:r>
            <a:r>
              <a:rPr lang="en-IE" dirty="0"/>
              <a:t> </a:t>
            </a:r>
            <a:r>
              <a:rPr lang="en-IE" dirty="0" err="1"/>
              <a:t>yazılımların</a:t>
            </a:r>
            <a:r>
              <a:rPr lang="en-IE" dirty="0"/>
              <a:t>, </a:t>
            </a:r>
            <a:r>
              <a:rPr lang="en-IE" dirty="0" err="1"/>
              <a:t>açık</a:t>
            </a:r>
            <a:r>
              <a:rPr lang="en-IE" dirty="0"/>
              <a:t> </a:t>
            </a:r>
            <a:r>
              <a:rPr lang="en-IE" dirty="0" err="1"/>
              <a:t>kaynaklı</a:t>
            </a:r>
            <a:r>
              <a:rPr lang="en-IE" dirty="0"/>
              <a:t> </a:t>
            </a:r>
            <a:r>
              <a:rPr lang="en-IE" dirty="0" err="1"/>
              <a:t>donanımların</a:t>
            </a:r>
            <a:r>
              <a:rPr lang="en-IE" dirty="0"/>
              <a:t>, </a:t>
            </a:r>
            <a:r>
              <a:rPr lang="en-IE" dirty="0" err="1"/>
              <a:t>dijital</a:t>
            </a:r>
            <a:r>
              <a:rPr lang="en-IE" dirty="0"/>
              <a:t> </a:t>
            </a:r>
            <a:r>
              <a:rPr lang="en-IE" dirty="0" err="1"/>
              <a:t>üretici</a:t>
            </a:r>
            <a:r>
              <a:rPr lang="en-IE" dirty="0"/>
              <a:t> </a:t>
            </a:r>
            <a:r>
              <a:rPr lang="en-IE" dirty="0" err="1"/>
              <a:t>uygulamalarının</a:t>
            </a:r>
            <a:r>
              <a:rPr lang="en-IE" dirty="0"/>
              <a:t> </a:t>
            </a:r>
            <a:r>
              <a:rPr lang="en-IE" dirty="0" err="1"/>
              <a:t>ve</a:t>
            </a:r>
            <a:r>
              <a:rPr lang="en-IE" dirty="0"/>
              <a:t> </a:t>
            </a:r>
            <a:r>
              <a:rPr lang="en-IE" dirty="0" err="1"/>
              <a:t>açık</a:t>
            </a:r>
            <a:r>
              <a:rPr lang="en-IE" dirty="0"/>
              <a:t> </a:t>
            </a:r>
            <a:r>
              <a:rPr lang="en-IE" dirty="0" err="1"/>
              <a:t>tasarımın</a:t>
            </a:r>
            <a:r>
              <a:rPr lang="en-IE" dirty="0"/>
              <a:t> </a:t>
            </a:r>
            <a:r>
              <a:rPr lang="en-IE" dirty="0" err="1"/>
              <a:t>yerel</a:t>
            </a:r>
            <a:r>
              <a:rPr lang="en-IE" dirty="0"/>
              <a:t> </a:t>
            </a:r>
            <a:r>
              <a:rPr lang="en-IE" dirty="0" err="1"/>
              <a:t>topluluklar</a:t>
            </a:r>
            <a:r>
              <a:rPr lang="en-IE" dirty="0"/>
              <a:t> </a:t>
            </a:r>
            <a:r>
              <a:rPr lang="en-IE" dirty="0" err="1"/>
              <a:t>tarafından</a:t>
            </a:r>
            <a:r>
              <a:rPr lang="en-IE" dirty="0"/>
              <a:t> </a:t>
            </a:r>
            <a:r>
              <a:rPr lang="en-IE" dirty="0" err="1"/>
              <a:t>kendi</a:t>
            </a:r>
            <a:r>
              <a:rPr lang="en-IE" dirty="0"/>
              <a:t> </a:t>
            </a:r>
            <a:r>
              <a:rPr lang="en-IE" dirty="0" err="1"/>
              <a:t>algılama</a:t>
            </a:r>
            <a:r>
              <a:rPr lang="en-IE" dirty="0"/>
              <a:t> </a:t>
            </a:r>
            <a:r>
              <a:rPr lang="en-IE" dirty="0" err="1"/>
              <a:t>araçlarını</a:t>
            </a:r>
            <a:r>
              <a:rPr lang="en-IE" dirty="0"/>
              <a:t> </a:t>
            </a:r>
            <a:r>
              <a:rPr lang="en-IE" dirty="0" err="1"/>
              <a:t>üretmek</a:t>
            </a:r>
            <a:r>
              <a:rPr lang="en-IE" dirty="0"/>
              <a:t>, </a:t>
            </a:r>
            <a:r>
              <a:rPr lang="en-IE" dirty="0" err="1"/>
              <a:t>çevrelerini</a:t>
            </a:r>
            <a:r>
              <a:rPr lang="en-IE" dirty="0"/>
              <a:t> </a:t>
            </a:r>
            <a:r>
              <a:rPr lang="en-IE" dirty="0" err="1"/>
              <a:t>anlamlandırmak</a:t>
            </a:r>
            <a:r>
              <a:rPr lang="en-IE" dirty="0"/>
              <a:t> </a:t>
            </a:r>
            <a:r>
              <a:rPr lang="en-IE" dirty="0" err="1"/>
              <a:t>ve</a:t>
            </a:r>
            <a:r>
              <a:rPr lang="en-IE" dirty="0"/>
              <a:t> </a:t>
            </a:r>
            <a:r>
              <a:rPr lang="en-IE" dirty="0" err="1"/>
              <a:t>havadaki</a:t>
            </a:r>
            <a:r>
              <a:rPr lang="en-IE" dirty="0"/>
              <a:t> </a:t>
            </a:r>
            <a:r>
              <a:rPr lang="en-IE" dirty="0" err="1"/>
              <a:t>acil</a:t>
            </a:r>
            <a:r>
              <a:rPr lang="en-IE" dirty="0"/>
              <a:t> </a:t>
            </a:r>
            <a:r>
              <a:rPr lang="en-IE" dirty="0" err="1"/>
              <a:t>çevresel</a:t>
            </a:r>
            <a:r>
              <a:rPr lang="en-IE" dirty="0"/>
              <a:t> </a:t>
            </a:r>
            <a:r>
              <a:rPr lang="en-IE" dirty="0" err="1"/>
              <a:t>sorunları</a:t>
            </a:r>
            <a:r>
              <a:rPr lang="en-IE" dirty="0"/>
              <a:t> </a:t>
            </a:r>
            <a:r>
              <a:rPr lang="en-IE" dirty="0" err="1"/>
              <a:t>ele</a:t>
            </a:r>
            <a:r>
              <a:rPr lang="en-IE" dirty="0"/>
              <a:t> </a:t>
            </a:r>
            <a:r>
              <a:rPr lang="en-IE" dirty="0" err="1"/>
              <a:t>almak</a:t>
            </a:r>
            <a:r>
              <a:rPr lang="en-IE" dirty="0"/>
              <a:t> </a:t>
            </a:r>
            <a:r>
              <a:rPr lang="en-IE" dirty="0" err="1"/>
              <a:t>için</a:t>
            </a:r>
            <a:r>
              <a:rPr lang="en-IE" dirty="0"/>
              <a:t> </a:t>
            </a:r>
            <a:r>
              <a:rPr lang="en-IE" dirty="0" err="1"/>
              <a:t>nasıl</a:t>
            </a:r>
            <a:r>
              <a:rPr lang="en-IE" dirty="0"/>
              <a:t> </a:t>
            </a:r>
            <a:r>
              <a:rPr lang="en-IE" dirty="0" err="1"/>
              <a:t>etkin</a:t>
            </a:r>
            <a:r>
              <a:rPr lang="en-IE" dirty="0"/>
              <a:t> </a:t>
            </a:r>
            <a:r>
              <a:rPr lang="en-IE" dirty="0" err="1"/>
              <a:t>bir</a:t>
            </a:r>
            <a:r>
              <a:rPr lang="en-IE" dirty="0"/>
              <a:t> </a:t>
            </a:r>
            <a:r>
              <a:rPr lang="en-IE" dirty="0" err="1"/>
              <a:t>şekilde</a:t>
            </a:r>
            <a:r>
              <a:rPr lang="en-IE" dirty="0"/>
              <a:t> </a:t>
            </a:r>
            <a:r>
              <a:rPr lang="en-IE" dirty="0" err="1"/>
              <a:t>kullanılabileceğini</a:t>
            </a:r>
            <a:r>
              <a:rPr lang="en-IE" dirty="0"/>
              <a:t> </a:t>
            </a:r>
            <a:r>
              <a:rPr lang="en-IE" dirty="0" err="1"/>
              <a:t>keşfetmeyi</a:t>
            </a:r>
            <a:r>
              <a:rPr lang="en-IE" dirty="0"/>
              <a:t> </a:t>
            </a:r>
            <a:r>
              <a:rPr lang="en-IE" dirty="0" err="1"/>
              <a:t>amaçlayan</a:t>
            </a:r>
            <a:r>
              <a:rPr lang="en-IE" dirty="0"/>
              <a:t> </a:t>
            </a:r>
            <a:r>
              <a:rPr lang="en-IE" dirty="0" err="1"/>
              <a:t>bir</a:t>
            </a:r>
            <a:r>
              <a:rPr lang="en-IE" dirty="0"/>
              <a:t> </a:t>
            </a:r>
            <a:r>
              <a:rPr lang="en-IE" dirty="0" err="1"/>
              <a:t>projedir</a:t>
            </a:r>
            <a:r>
              <a:rPr lang="en-IE" dirty="0"/>
              <a:t>. , </a:t>
            </a:r>
            <a:r>
              <a:rPr lang="en-IE" dirty="0" err="1"/>
              <a:t>su</a:t>
            </a:r>
            <a:r>
              <a:rPr lang="en-IE" dirty="0"/>
              <a:t>, </a:t>
            </a:r>
            <a:r>
              <a:rPr lang="en-IE" dirty="0" err="1"/>
              <a:t>toprak</a:t>
            </a:r>
            <a:r>
              <a:rPr lang="en-IE" dirty="0"/>
              <a:t> </a:t>
            </a:r>
            <a:r>
              <a:rPr lang="en-IE" dirty="0" err="1"/>
              <a:t>ve</a:t>
            </a:r>
            <a:r>
              <a:rPr lang="en-IE" dirty="0"/>
              <a:t> </a:t>
            </a:r>
            <a:r>
              <a:rPr lang="en-IE" dirty="0" err="1"/>
              <a:t>ses</a:t>
            </a:r>
            <a:r>
              <a:rPr lang="en-IE" dirty="0"/>
              <a:t> </a:t>
            </a:r>
            <a:r>
              <a:rPr lang="en-IE" dirty="0" err="1"/>
              <a:t>kirliliği</a:t>
            </a:r>
            <a:r>
              <a:rPr lang="en-IE" dirty="0"/>
              <a:t>. </a:t>
            </a:r>
            <a:r>
              <a:rPr lang="en-IE" dirty="0" err="1"/>
              <a:t>Yapımcılar</a:t>
            </a:r>
            <a:r>
              <a:rPr lang="en-IE" dirty="0"/>
              <a:t> </a:t>
            </a:r>
            <a:r>
              <a:rPr lang="en-IE" dirty="0" err="1"/>
              <a:t>ve</a:t>
            </a:r>
            <a:r>
              <a:rPr lang="en-IE" dirty="0"/>
              <a:t> </a:t>
            </a:r>
            <a:r>
              <a:rPr lang="en-IE" dirty="0" err="1"/>
              <a:t>tasarımcılar</a:t>
            </a:r>
            <a:r>
              <a:rPr lang="en-IE" dirty="0"/>
              <a:t>, </a:t>
            </a:r>
            <a:r>
              <a:rPr lang="en-IE" dirty="0" err="1"/>
              <a:t>katılımcı</a:t>
            </a:r>
            <a:r>
              <a:rPr lang="en-IE" dirty="0"/>
              <a:t> </a:t>
            </a:r>
            <a:r>
              <a:rPr lang="en-IE" dirty="0" err="1"/>
              <a:t>algılamanın</a:t>
            </a:r>
            <a:r>
              <a:rPr lang="en-IE" dirty="0"/>
              <a:t> </a:t>
            </a:r>
            <a:r>
              <a:rPr lang="en-IE" dirty="0" err="1"/>
              <a:t>geleceğini</a:t>
            </a:r>
            <a:r>
              <a:rPr lang="en-IE" dirty="0"/>
              <a:t> </a:t>
            </a:r>
            <a:r>
              <a:rPr lang="en-IE" dirty="0" err="1"/>
              <a:t>yeniden</a:t>
            </a:r>
            <a:r>
              <a:rPr lang="en-IE" dirty="0"/>
              <a:t> </a:t>
            </a:r>
            <a:r>
              <a:rPr lang="en-IE" dirty="0" err="1"/>
              <a:t>düşünmek</a:t>
            </a:r>
            <a:r>
              <a:rPr lang="en-IE" dirty="0"/>
              <a:t> </a:t>
            </a:r>
            <a:r>
              <a:rPr lang="en-IE" dirty="0" err="1"/>
              <a:t>için</a:t>
            </a:r>
            <a:r>
              <a:rPr lang="en-IE" dirty="0"/>
              <a:t> </a:t>
            </a:r>
            <a:r>
              <a:rPr lang="en-IE" dirty="0" err="1"/>
              <a:t>nasıl</a:t>
            </a:r>
            <a:r>
              <a:rPr lang="en-IE" dirty="0"/>
              <a:t> </a:t>
            </a:r>
            <a:r>
              <a:rPr lang="en-IE" dirty="0" err="1"/>
              <a:t>işbirliği</a:t>
            </a:r>
            <a:r>
              <a:rPr lang="en-IE" dirty="0"/>
              <a:t> </a:t>
            </a:r>
            <a:r>
              <a:rPr lang="en-IE" dirty="0" err="1"/>
              <a:t>yapabilir</a:t>
            </a:r>
            <a:r>
              <a:rPr lang="en-IE" dirty="0"/>
              <a:t>? </a:t>
            </a:r>
            <a:r>
              <a:rPr lang="en-IE" dirty="0" err="1"/>
              <a:t>Sensörler</a:t>
            </a:r>
            <a:r>
              <a:rPr lang="en-IE" dirty="0"/>
              <a:t> </a:t>
            </a:r>
            <a:r>
              <a:rPr lang="en-IE" dirty="0" err="1"/>
              <a:t>ve</a:t>
            </a:r>
            <a:r>
              <a:rPr lang="en-IE" dirty="0"/>
              <a:t> </a:t>
            </a:r>
            <a:r>
              <a:rPr lang="en-IE" dirty="0" err="1"/>
              <a:t>veriler</a:t>
            </a:r>
            <a:r>
              <a:rPr lang="en-IE" dirty="0"/>
              <a:t>, </a:t>
            </a:r>
            <a:r>
              <a:rPr lang="en-IE" dirty="0" err="1"/>
              <a:t>geniş</a:t>
            </a:r>
            <a:r>
              <a:rPr lang="en-IE" dirty="0"/>
              <a:t> </a:t>
            </a:r>
            <a:r>
              <a:rPr lang="en-IE" dirty="0" err="1"/>
              <a:t>katılımı</a:t>
            </a:r>
            <a:r>
              <a:rPr lang="en-IE" dirty="0"/>
              <a:t> </a:t>
            </a:r>
            <a:r>
              <a:rPr lang="en-IE" dirty="0" err="1"/>
              <a:t>ve</a:t>
            </a:r>
            <a:r>
              <a:rPr lang="en-IE" dirty="0"/>
              <a:t> </a:t>
            </a:r>
            <a:r>
              <a:rPr lang="en-IE" dirty="0" err="1"/>
              <a:t>sürdürülebilir</a:t>
            </a:r>
            <a:r>
              <a:rPr lang="en-IE" dirty="0"/>
              <a:t> </a:t>
            </a:r>
            <a:r>
              <a:rPr lang="en-IE" dirty="0" err="1"/>
              <a:t>pozitif</a:t>
            </a:r>
            <a:r>
              <a:rPr lang="en-IE" dirty="0"/>
              <a:t> </a:t>
            </a:r>
            <a:r>
              <a:rPr lang="en-IE" dirty="0" err="1"/>
              <a:t>eylemi</a:t>
            </a:r>
            <a:r>
              <a:rPr lang="en-IE" dirty="0"/>
              <a:t> </a:t>
            </a:r>
            <a:r>
              <a:rPr lang="en-IE" dirty="0" err="1"/>
              <a:t>teşvik</a:t>
            </a:r>
            <a:r>
              <a:rPr lang="en-IE" dirty="0"/>
              <a:t> </a:t>
            </a:r>
            <a:r>
              <a:rPr lang="en-IE" dirty="0" err="1"/>
              <a:t>etmek</a:t>
            </a:r>
            <a:r>
              <a:rPr lang="en-IE" dirty="0"/>
              <a:t> </a:t>
            </a:r>
            <a:r>
              <a:rPr lang="en-IE" dirty="0" err="1"/>
              <a:t>için</a:t>
            </a:r>
            <a:r>
              <a:rPr lang="en-IE" dirty="0"/>
              <a:t> </a:t>
            </a:r>
            <a:r>
              <a:rPr lang="en-IE" dirty="0" err="1"/>
              <a:t>nasıl</a:t>
            </a:r>
            <a:r>
              <a:rPr lang="en-IE" dirty="0"/>
              <a:t> </a:t>
            </a:r>
            <a:r>
              <a:rPr lang="en-IE" dirty="0" err="1"/>
              <a:t>tasarlanabilir</a:t>
            </a:r>
            <a:r>
              <a:rPr lang="en-IE" dirty="0"/>
              <a:t>? </a:t>
            </a:r>
            <a:r>
              <a:rPr lang="en-IE" dirty="0" err="1"/>
              <a:t>Bunlar</a:t>
            </a:r>
            <a:r>
              <a:rPr lang="en-IE" dirty="0"/>
              <a:t>, 9 </a:t>
            </a:r>
            <a:r>
              <a:rPr lang="en-IE" dirty="0" err="1"/>
              <a:t>Ağustos'ta</a:t>
            </a:r>
            <a:r>
              <a:rPr lang="en-IE" dirty="0"/>
              <a:t> </a:t>
            </a:r>
            <a:r>
              <a:rPr lang="en-IE" dirty="0" err="1"/>
              <a:t>Shenzhen'deki</a:t>
            </a:r>
            <a:r>
              <a:rPr lang="en-IE" dirty="0"/>
              <a:t> Fab12 </a:t>
            </a:r>
            <a:r>
              <a:rPr lang="en-IE" dirty="0" err="1"/>
              <a:t>yıllık</a:t>
            </a:r>
            <a:r>
              <a:rPr lang="en-IE" dirty="0"/>
              <a:t> </a:t>
            </a:r>
            <a:r>
              <a:rPr lang="en-IE" dirty="0" err="1"/>
              <a:t>konferansında</a:t>
            </a:r>
            <a:r>
              <a:rPr lang="en-IE" dirty="0"/>
              <a:t> </a:t>
            </a:r>
            <a:r>
              <a:rPr lang="en-IE" dirty="0" err="1"/>
              <a:t>düzenlenen</a:t>
            </a:r>
            <a:r>
              <a:rPr lang="en-IE" dirty="0"/>
              <a:t> Making Sense </a:t>
            </a:r>
            <a:r>
              <a:rPr lang="en-IE" dirty="0" err="1"/>
              <a:t>atölyesinde</a:t>
            </a:r>
            <a:r>
              <a:rPr lang="en-IE" dirty="0"/>
              <a:t> </a:t>
            </a:r>
            <a:r>
              <a:rPr lang="en-IE" dirty="0" err="1"/>
              <a:t>katılımcıların</a:t>
            </a:r>
            <a:r>
              <a:rPr lang="en-IE" dirty="0"/>
              <a:t> </a:t>
            </a:r>
            <a:r>
              <a:rPr lang="en-IE" dirty="0" err="1"/>
              <a:t>araştırdığı</a:t>
            </a:r>
            <a:r>
              <a:rPr lang="en-IE" dirty="0"/>
              <a:t> </a:t>
            </a:r>
            <a:r>
              <a:rPr lang="en-IE" dirty="0" err="1"/>
              <a:t>sorulardan</a:t>
            </a:r>
            <a:r>
              <a:rPr lang="en-IE" dirty="0"/>
              <a:t> </a:t>
            </a:r>
            <a:r>
              <a:rPr lang="en-IE" dirty="0" err="1"/>
              <a:t>bazılarıydı</a:t>
            </a:r>
            <a:r>
              <a:rPr lang="en-IE" dirty="0"/>
              <a:t>.</a:t>
            </a:r>
            <a:endParaRPr lang="en-IE" dirty="0"/>
          </a:p>
        </p:txBody>
      </p:sp>
      <p:sp>
        <p:nvSpPr>
          <p:cNvPr id="6" name="Text Placeholder 5">
            <a:extLst>
              <a:ext uri="{FF2B5EF4-FFF2-40B4-BE49-F238E27FC236}">
                <a16:creationId xmlns:a16="http://schemas.microsoft.com/office/drawing/2014/main" xmlns="" id="{76AA36B8-A506-4DC1-83F4-4C574A59556C}"/>
              </a:ext>
            </a:extLst>
          </p:cNvPr>
          <p:cNvSpPr>
            <a:spLocks noGrp="1"/>
          </p:cNvSpPr>
          <p:nvPr>
            <p:ph type="body" sz="quarter" idx="15"/>
          </p:nvPr>
        </p:nvSpPr>
        <p:spPr>
          <a:xfrm>
            <a:off x="508177" y="1490396"/>
            <a:ext cx="10174911" cy="697353"/>
          </a:xfrm>
        </p:spPr>
        <p:txBody>
          <a:bodyPr>
            <a:noAutofit/>
          </a:bodyPr>
          <a:lstStyle/>
          <a:p>
            <a:r>
              <a:rPr lang="tr-TR" b="1" dirty="0" smtClean="0"/>
              <a:t>Fab </a:t>
            </a:r>
            <a:r>
              <a:rPr lang="tr-TR" b="1" dirty="0"/>
              <a:t>Lab İşbirliğiyle Geliştirilen Making Sense Projesi</a:t>
            </a:r>
            <a:endParaRPr lang="en-IE" b="1" dirty="0"/>
          </a:p>
          <a:p>
            <a:endParaRPr lang="en-IE" dirty="0"/>
          </a:p>
        </p:txBody>
      </p:sp>
      <p:sp>
        <p:nvSpPr>
          <p:cNvPr id="7" name="Text Placeholder 6">
            <a:extLst>
              <a:ext uri="{FF2B5EF4-FFF2-40B4-BE49-F238E27FC236}">
                <a16:creationId xmlns:a16="http://schemas.microsoft.com/office/drawing/2014/main" xmlns="" id="{F929DD23-37C9-434C-A137-99126C04AC4C}"/>
              </a:ext>
            </a:extLst>
          </p:cNvPr>
          <p:cNvSpPr txBox="1">
            <a:spLocks/>
          </p:cNvSpPr>
          <p:nvPr/>
        </p:nvSpPr>
        <p:spPr>
          <a:xfrm>
            <a:off x="508177" y="420876"/>
            <a:ext cx="8744209" cy="8331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tr-TR" sz="3600" dirty="0" smtClean="0">
                <a:solidFill>
                  <a:srgbClr val="A6377D"/>
                </a:solidFill>
                <a:latin typeface="Cooper Black" panose="0208090404030B020404" pitchFamily="18" charset="0"/>
              </a:rPr>
              <a:t>ÖRNEK</a:t>
            </a:r>
            <a:r>
              <a:rPr lang="en-IE" sz="3600" dirty="0" smtClean="0">
                <a:solidFill>
                  <a:srgbClr val="A6377D"/>
                </a:solidFill>
                <a:latin typeface="Cooper Black" panose="0208090404030B020404" pitchFamily="18" charset="0"/>
              </a:rPr>
              <a:t> </a:t>
            </a:r>
            <a:r>
              <a:rPr lang="en-IE" sz="3600" dirty="0">
                <a:solidFill>
                  <a:srgbClr val="A6377D"/>
                </a:solidFill>
                <a:latin typeface="Cooper Black" panose="0208090404030B020404" pitchFamily="18" charset="0"/>
              </a:rPr>
              <a:t>YDSI’s – Making Sense</a:t>
            </a:r>
          </a:p>
          <a:p>
            <a:pPr marL="0" indent="0">
              <a:spcBef>
                <a:spcPts val="0"/>
              </a:spcBef>
              <a:buNone/>
            </a:pPr>
            <a:r>
              <a:rPr lang="tr-TR" sz="2200" b="1" i="1" dirty="0" smtClean="0">
                <a:solidFill>
                  <a:srgbClr val="ED2A59"/>
                </a:solidFill>
              </a:rPr>
              <a:t>İlgili </a:t>
            </a:r>
            <a:r>
              <a:rPr lang="tr-TR" sz="2200" b="1" i="1" dirty="0">
                <a:solidFill>
                  <a:srgbClr val="ED2A59"/>
                </a:solidFill>
              </a:rPr>
              <a:t>topluluklarla değişim için teknolojiyi birlikte oluşturma</a:t>
            </a:r>
            <a:endParaRPr lang="en-IE" sz="2200" b="1" i="1" dirty="0">
              <a:solidFill>
                <a:srgbClr val="ED2A59"/>
              </a:solidFill>
            </a:endParaRPr>
          </a:p>
        </p:txBody>
      </p:sp>
    </p:spTree>
    <p:extLst>
      <p:ext uri="{BB962C8B-B14F-4D97-AF65-F5344CB8AC3E}">
        <p14:creationId xmlns:p14="http://schemas.microsoft.com/office/powerpoint/2010/main" val="392855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33602A15-504A-4525-9F7E-994EABF92009}"/>
              </a:ext>
            </a:extLst>
          </p:cNvPr>
          <p:cNvSpPr>
            <a:spLocks noGrp="1"/>
          </p:cNvSpPr>
          <p:nvPr>
            <p:ph type="body" sz="quarter" idx="14"/>
          </p:nvPr>
        </p:nvSpPr>
        <p:spPr>
          <a:xfrm>
            <a:off x="6926355" y="1862417"/>
            <a:ext cx="4866429" cy="2592420"/>
          </a:xfrm>
        </p:spPr>
        <p:txBody>
          <a:bodyPr/>
          <a:lstStyle/>
          <a:p>
            <a:r>
              <a:rPr lang="en-IE" dirty="0"/>
              <a:t>Making Sense </a:t>
            </a:r>
            <a:r>
              <a:rPr lang="en-IE" dirty="0" err="1"/>
              <a:t>ekip</a:t>
            </a:r>
            <a:r>
              <a:rPr lang="en-IE" dirty="0"/>
              <a:t> </a:t>
            </a:r>
            <a:r>
              <a:rPr lang="en-IE" dirty="0" err="1"/>
              <a:t>üyeleri</a:t>
            </a:r>
            <a:r>
              <a:rPr lang="en-IE" dirty="0"/>
              <a:t>, </a:t>
            </a:r>
            <a:r>
              <a:rPr lang="en-IE" dirty="0" err="1"/>
              <a:t>Gui</a:t>
            </a:r>
            <a:r>
              <a:rPr lang="en-IE" dirty="0"/>
              <a:t> </a:t>
            </a:r>
            <a:r>
              <a:rPr lang="en-IE" dirty="0" err="1"/>
              <a:t>Seiz</a:t>
            </a:r>
            <a:r>
              <a:rPr lang="en-IE" dirty="0"/>
              <a:t> (IAAC), Emma </a:t>
            </a:r>
            <a:r>
              <a:rPr lang="en-IE" dirty="0" err="1"/>
              <a:t>Pareschi</a:t>
            </a:r>
            <a:r>
              <a:rPr lang="en-IE" dirty="0"/>
              <a:t> (</a:t>
            </a:r>
            <a:r>
              <a:rPr lang="en-IE" dirty="0" err="1"/>
              <a:t>Waag</a:t>
            </a:r>
            <a:r>
              <a:rPr lang="en-IE" dirty="0"/>
              <a:t>) </a:t>
            </a:r>
            <a:r>
              <a:rPr lang="en-IE" dirty="0" err="1"/>
              <a:t>ve</a:t>
            </a:r>
            <a:r>
              <a:rPr lang="en-IE" dirty="0"/>
              <a:t> Mara </a:t>
            </a:r>
            <a:r>
              <a:rPr lang="en-IE" dirty="0" err="1"/>
              <a:t>Balestrini</a:t>
            </a:r>
            <a:r>
              <a:rPr lang="en-IE" dirty="0"/>
              <a:t> (IAAC), </a:t>
            </a:r>
            <a:r>
              <a:rPr lang="en-IE" dirty="0" err="1"/>
              <a:t>yaratıcı</a:t>
            </a:r>
            <a:r>
              <a:rPr lang="en-IE" dirty="0"/>
              <a:t> </a:t>
            </a:r>
            <a:r>
              <a:rPr lang="en-IE" dirty="0" err="1"/>
              <a:t>sürece</a:t>
            </a:r>
            <a:r>
              <a:rPr lang="en-IE" dirty="0"/>
              <a:t> </a:t>
            </a:r>
            <a:r>
              <a:rPr lang="en-IE" dirty="0" err="1"/>
              <a:t>rehberlik</a:t>
            </a:r>
            <a:r>
              <a:rPr lang="en-IE" dirty="0"/>
              <a:t> </a:t>
            </a:r>
            <a:r>
              <a:rPr lang="en-IE" dirty="0" err="1"/>
              <a:t>etmek</a:t>
            </a:r>
            <a:r>
              <a:rPr lang="en-IE" dirty="0"/>
              <a:t> </a:t>
            </a:r>
            <a:r>
              <a:rPr lang="en-IE" dirty="0" err="1"/>
              <a:t>ve</a:t>
            </a:r>
            <a:r>
              <a:rPr lang="en-IE" dirty="0"/>
              <a:t> </a:t>
            </a:r>
            <a:r>
              <a:rPr lang="en-IE" dirty="0" err="1"/>
              <a:t>katılımcıları</a:t>
            </a:r>
            <a:r>
              <a:rPr lang="en-IE" dirty="0"/>
              <a:t>, </a:t>
            </a:r>
            <a:r>
              <a:rPr lang="en-IE" dirty="0" err="1"/>
              <a:t>katılımcı</a:t>
            </a:r>
            <a:r>
              <a:rPr lang="en-IE" dirty="0"/>
              <a:t> </a:t>
            </a:r>
            <a:r>
              <a:rPr lang="en-IE" dirty="0" err="1"/>
              <a:t>algılama</a:t>
            </a:r>
            <a:r>
              <a:rPr lang="en-IE" dirty="0"/>
              <a:t> </a:t>
            </a:r>
            <a:r>
              <a:rPr lang="en-IE" dirty="0" err="1"/>
              <a:t>araçlarının</a:t>
            </a:r>
            <a:r>
              <a:rPr lang="en-IE" dirty="0"/>
              <a:t> </a:t>
            </a:r>
            <a:r>
              <a:rPr lang="en-IE" dirty="0" err="1"/>
              <a:t>ve</a:t>
            </a:r>
            <a:r>
              <a:rPr lang="en-IE" dirty="0"/>
              <a:t> </a:t>
            </a:r>
            <a:r>
              <a:rPr lang="en-IE" dirty="0" err="1"/>
              <a:t>girişimlerinin</a:t>
            </a:r>
            <a:r>
              <a:rPr lang="en-IE" dirty="0"/>
              <a:t> </a:t>
            </a:r>
            <a:r>
              <a:rPr lang="en-IE" dirty="0" err="1"/>
              <a:t>nasıl</a:t>
            </a:r>
            <a:r>
              <a:rPr lang="en-IE" dirty="0"/>
              <a:t> </a:t>
            </a:r>
            <a:r>
              <a:rPr lang="en-IE" dirty="0" err="1"/>
              <a:t>olabileceğini</a:t>
            </a:r>
            <a:r>
              <a:rPr lang="en-IE" dirty="0"/>
              <a:t> </a:t>
            </a:r>
            <a:r>
              <a:rPr lang="en-IE" dirty="0" err="1"/>
              <a:t>hayal</a:t>
            </a:r>
            <a:r>
              <a:rPr lang="en-IE" dirty="0"/>
              <a:t> </a:t>
            </a:r>
            <a:r>
              <a:rPr lang="en-IE" dirty="0" err="1"/>
              <a:t>etmeye</a:t>
            </a:r>
            <a:r>
              <a:rPr lang="en-IE" dirty="0"/>
              <a:t> </a:t>
            </a:r>
            <a:r>
              <a:rPr lang="en-IE" dirty="0" err="1"/>
              <a:t>dahil</a:t>
            </a:r>
            <a:r>
              <a:rPr lang="en-IE" dirty="0"/>
              <a:t> </a:t>
            </a:r>
            <a:r>
              <a:rPr lang="en-IE" dirty="0" err="1"/>
              <a:t>etmek</a:t>
            </a:r>
            <a:r>
              <a:rPr lang="en-IE" dirty="0"/>
              <a:t> </a:t>
            </a:r>
            <a:r>
              <a:rPr lang="en-IE" dirty="0" err="1"/>
              <a:t>için</a:t>
            </a:r>
            <a:r>
              <a:rPr lang="en-IE" dirty="0"/>
              <a:t> </a:t>
            </a:r>
            <a:r>
              <a:rPr lang="en-IE" dirty="0" err="1"/>
              <a:t>kritik</a:t>
            </a:r>
            <a:r>
              <a:rPr lang="en-IE" dirty="0"/>
              <a:t> </a:t>
            </a:r>
            <a:r>
              <a:rPr lang="en-IE" dirty="0" err="1"/>
              <a:t>tasarım</a:t>
            </a:r>
            <a:r>
              <a:rPr lang="en-IE" dirty="0"/>
              <a:t> </a:t>
            </a:r>
            <a:r>
              <a:rPr lang="en-IE" dirty="0" err="1"/>
              <a:t>yöntemleri</a:t>
            </a:r>
            <a:r>
              <a:rPr lang="en-IE" dirty="0"/>
              <a:t> </a:t>
            </a:r>
            <a:r>
              <a:rPr lang="en-IE" dirty="0" err="1"/>
              <a:t>etrafında</a:t>
            </a:r>
            <a:r>
              <a:rPr lang="en-IE" dirty="0"/>
              <a:t> </a:t>
            </a:r>
            <a:r>
              <a:rPr lang="en-IE" dirty="0" err="1"/>
              <a:t>odaklanan</a:t>
            </a:r>
            <a:r>
              <a:rPr lang="en-IE" dirty="0"/>
              <a:t> </a:t>
            </a:r>
            <a:r>
              <a:rPr lang="en-IE" dirty="0" err="1"/>
              <a:t>bir</a:t>
            </a:r>
            <a:r>
              <a:rPr lang="en-IE" dirty="0"/>
              <a:t> </a:t>
            </a:r>
            <a:r>
              <a:rPr lang="en-IE" dirty="0" err="1"/>
              <a:t>atölye</a:t>
            </a:r>
            <a:r>
              <a:rPr lang="en-IE" dirty="0"/>
              <a:t> </a:t>
            </a:r>
            <a:r>
              <a:rPr lang="en-IE" dirty="0" err="1"/>
              <a:t>çalışması</a:t>
            </a:r>
            <a:r>
              <a:rPr lang="en-IE" dirty="0"/>
              <a:t> </a:t>
            </a:r>
            <a:r>
              <a:rPr lang="en-IE" dirty="0" err="1"/>
              <a:t>tasarladı</a:t>
            </a:r>
            <a:r>
              <a:rPr lang="en-IE" dirty="0"/>
              <a:t>. </a:t>
            </a:r>
            <a:r>
              <a:rPr lang="en-IE" dirty="0" err="1"/>
              <a:t>kurgusal</a:t>
            </a:r>
            <a:r>
              <a:rPr lang="en-IE" dirty="0"/>
              <a:t> </a:t>
            </a:r>
            <a:r>
              <a:rPr lang="en-IE" dirty="0" err="1"/>
              <a:t>bir</a:t>
            </a:r>
            <a:r>
              <a:rPr lang="en-IE" dirty="0"/>
              <a:t> </a:t>
            </a:r>
            <a:r>
              <a:rPr lang="en-IE" dirty="0" err="1"/>
              <a:t>şehir</a:t>
            </a:r>
            <a:r>
              <a:rPr lang="en-IE" dirty="0"/>
              <a:t> </a:t>
            </a:r>
            <a:r>
              <a:rPr lang="en-IE" dirty="0" err="1"/>
              <a:t>olan</a:t>
            </a:r>
            <a:r>
              <a:rPr lang="en-IE" dirty="0"/>
              <a:t> </a:t>
            </a:r>
            <a:r>
              <a:rPr lang="en-IE" dirty="0" err="1"/>
              <a:t>Futureville'deki</a:t>
            </a:r>
            <a:r>
              <a:rPr lang="en-IE" dirty="0"/>
              <a:t> </a:t>
            </a:r>
            <a:r>
              <a:rPr lang="en-IE" dirty="0" err="1"/>
              <a:t>acil</a:t>
            </a:r>
            <a:r>
              <a:rPr lang="en-IE" dirty="0"/>
              <a:t> </a:t>
            </a:r>
            <a:r>
              <a:rPr lang="en-IE" dirty="0" err="1"/>
              <a:t>çevre</a:t>
            </a:r>
            <a:r>
              <a:rPr lang="en-IE" dirty="0"/>
              <a:t> </a:t>
            </a:r>
            <a:r>
              <a:rPr lang="en-IE" dirty="0" err="1"/>
              <a:t>sorunlarının</a:t>
            </a:r>
            <a:r>
              <a:rPr lang="en-IE" dirty="0"/>
              <a:t> </a:t>
            </a:r>
            <a:r>
              <a:rPr lang="en-IE" dirty="0" err="1"/>
              <a:t>ele</a:t>
            </a:r>
            <a:r>
              <a:rPr lang="en-IE" dirty="0"/>
              <a:t> </a:t>
            </a:r>
            <a:r>
              <a:rPr lang="en-IE" dirty="0" err="1"/>
              <a:t>alınmasına</a:t>
            </a:r>
            <a:r>
              <a:rPr lang="en-IE" dirty="0"/>
              <a:t> </a:t>
            </a:r>
            <a:r>
              <a:rPr lang="en-IE" dirty="0" err="1"/>
              <a:t>yardımcı</a:t>
            </a:r>
            <a:r>
              <a:rPr lang="en-IE" dirty="0"/>
              <a:t> </a:t>
            </a:r>
            <a:r>
              <a:rPr lang="en-IE" dirty="0" err="1"/>
              <a:t>olur</a:t>
            </a:r>
            <a:r>
              <a:rPr lang="en-IE" dirty="0"/>
              <a:t>. Bu </a:t>
            </a:r>
            <a:r>
              <a:rPr lang="en-IE" dirty="0" err="1"/>
              <a:t>amaca</a:t>
            </a:r>
            <a:r>
              <a:rPr lang="en-IE" dirty="0"/>
              <a:t> </a:t>
            </a:r>
            <a:r>
              <a:rPr lang="en-IE" dirty="0" err="1"/>
              <a:t>ulaşmak</a:t>
            </a:r>
            <a:r>
              <a:rPr lang="en-IE" dirty="0"/>
              <a:t> </a:t>
            </a:r>
            <a:r>
              <a:rPr lang="en-IE" dirty="0" err="1"/>
              <a:t>için</a:t>
            </a:r>
            <a:r>
              <a:rPr lang="en-IE" dirty="0"/>
              <a:t> </a:t>
            </a:r>
            <a:r>
              <a:rPr lang="en-IE" dirty="0" err="1"/>
              <a:t>çalıştay</a:t>
            </a:r>
            <a:r>
              <a:rPr lang="en-IE" dirty="0"/>
              <a:t> </a:t>
            </a:r>
            <a:r>
              <a:rPr lang="en-IE" dirty="0" err="1"/>
              <a:t>üç</a:t>
            </a:r>
            <a:r>
              <a:rPr lang="en-IE" dirty="0"/>
              <a:t> </a:t>
            </a:r>
            <a:r>
              <a:rPr lang="en-IE" dirty="0" err="1"/>
              <a:t>aşamadan</a:t>
            </a:r>
            <a:r>
              <a:rPr lang="en-IE" dirty="0"/>
              <a:t> </a:t>
            </a:r>
            <a:r>
              <a:rPr lang="en-IE" dirty="0" err="1"/>
              <a:t>oluşuyordu</a:t>
            </a:r>
            <a:r>
              <a:rPr lang="en-IE" dirty="0"/>
              <a:t>.</a:t>
            </a:r>
            <a:endParaRPr lang="en-IE" dirty="0"/>
          </a:p>
        </p:txBody>
      </p:sp>
      <p:pic>
        <p:nvPicPr>
          <p:cNvPr id="10" name="Picture 9">
            <a:extLst>
              <a:ext uri="{FF2B5EF4-FFF2-40B4-BE49-F238E27FC236}">
                <a16:creationId xmlns:a16="http://schemas.microsoft.com/office/drawing/2014/main" xmlns="" id="{C22E1A51-1D37-4F89-90F4-0267D83658E4}"/>
              </a:ext>
            </a:extLst>
          </p:cNvPr>
          <p:cNvPicPr>
            <a:picLocks noChangeAspect="1"/>
          </p:cNvPicPr>
          <p:nvPr/>
        </p:nvPicPr>
        <p:blipFill>
          <a:blip r:embed="rId2"/>
          <a:stretch>
            <a:fillRect/>
          </a:stretch>
        </p:blipFill>
        <p:spPr>
          <a:xfrm>
            <a:off x="1179900" y="2771112"/>
            <a:ext cx="4985510" cy="3323673"/>
          </a:xfrm>
          <a:prstGeom prst="rect">
            <a:avLst/>
          </a:prstGeom>
        </p:spPr>
      </p:pic>
      <p:sp>
        <p:nvSpPr>
          <p:cNvPr id="11" name="Text Placeholder 5">
            <a:extLst>
              <a:ext uri="{FF2B5EF4-FFF2-40B4-BE49-F238E27FC236}">
                <a16:creationId xmlns:a16="http://schemas.microsoft.com/office/drawing/2014/main" xmlns="" id="{022C89CF-A5C9-45F5-8224-7D9537DAEC9E}"/>
              </a:ext>
            </a:extLst>
          </p:cNvPr>
          <p:cNvSpPr txBox="1">
            <a:spLocks/>
          </p:cNvSpPr>
          <p:nvPr/>
        </p:nvSpPr>
        <p:spPr>
          <a:xfrm>
            <a:off x="5694631" y="913136"/>
            <a:ext cx="6020553"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IE" dirty="0"/>
              <a:t>Fab Lab </a:t>
            </a:r>
            <a:r>
              <a:rPr lang="en-IE" dirty="0" err="1"/>
              <a:t>İşbirliğiyle</a:t>
            </a:r>
            <a:r>
              <a:rPr lang="en-IE" dirty="0"/>
              <a:t> </a:t>
            </a:r>
            <a:r>
              <a:rPr lang="en-IE" dirty="0" err="1"/>
              <a:t>Geliştirilen</a:t>
            </a:r>
            <a:r>
              <a:rPr lang="en-IE" dirty="0"/>
              <a:t> </a:t>
            </a:r>
            <a:r>
              <a:rPr lang="en-IE" u="sng" dirty="0">
                <a:solidFill>
                  <a:schemeClr val="accent1"/>
                </a:solidFill>
              </a:rPr>
              <a:t>Making Sense </a:t>
            </a:r>
            <a:r>
              <a:rPr lang="en-IE" dirty="0" err="1"/>
              <a:t>Projesi</a:t>
            </a:r>
            <a:endParaRPr lang="en-IE" dirty="0"/>
          </a:p>
        </p:txBody>
      </p:sp>
      <p:sp>
        <p:nvSpPr>
          <p:cNvPr id="14" name="Text Placeholder 6">
            <a:extLst>
              <a:ext uri="{FF2B5EF4-FFF2-40B4-BE49-F238E27FC236}">
                <a16:creationId xmlns:a16="http://schemas.microsoft.com/office/drawing/2014/main" xmlns="" id="{BA0A365D-9652-40F7-8EB6-A79A844BC8CE}"/>
              </a:ext>
            </a:extLst>
          </p:cNvPr>
          <p:cNvSpPr txBox="1">
            <a:spLocks/>
          </p:cNvSpPr>
          <p:nvPr/>
        </p:nvSpPr>
        <p:spPr>
          <a:xfrm>
            <a:off x="1" y="0"/>
            <a:ext cx="8111904" cy="12618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tr-TR" sz="3600" dirty="0" smtClean="0">
                <a:solidFill>
                  <a:srgbClr val="A6377D"/>
                </a:solidFill>
                <a:latin typeface="Cooper Black" panose="0208090404030B020404" pitchFamily="18" charset="0"/>
              </a:rPr>
              <a:t>ÖRNEK</a:t>
            </a:r>
            <a:r>
              <a:rPr lang="en-IE" sz="3600" dirty="0" smtClean="0">
                <a:solidFill>
                  <a:srgbClr val="A6377D"/>
                </a:solidFill>
                <a:latin typeface="Cooper Black" panose="0208090404030B020404" pitchFamily="18" charset="0"/>
              </a:rPr>
              <a:t> </a:t>
            </a:r>
            <a:r>
              <a:rPr lang="en-IE" sz="3600" dirty="0">
                <a:solidFill>
                  <a:srgbClr val="A6377D"/>
                </a:solidFill>
                <a:latin typeface="Cooper Black" panose="0208090404030B020404" pitchFamily="18" charset="0"/>
              </a:rPr>
              <a:t>YDSI – Making Sense</a:t>
            </a:r>
          </a:p>
          <a:p>
            <a:pPr marL="0" indent="0">
              <a:spcBef>
                <a:spcPts val="0"/>
              </a:spcBef>
              <a:buNone/>
            </a:pPr>
            <a:r>
              <a:rPr lang="tr-TR" sz="2000" b="1" i="1" dirty="0" smtClean="0">
                <a:solidFill>
                  <a:srgbClr val="ED2A59"/>
                </a:solidFill>
              </a:rPr>
              <a:t>İlgili </a:t>
            </a:r>
            <a:r>
              <a:rPr lang="tr-TR" sz="2000" b="1" i="1" dirty="0">
                <a:solidFill>
                  <a:srgbClr val="ED2A59"/>
                </a:solidFill>
              </a:rPr>
              <a:t>topluluklarla değişim için teknolojiyi birlikte oluşturma</a:t>
            </a:r>
            <a:endParaRPr lang="en-IE" sz="2000" b="1" i="1" dirty="0">
              <a:solidFill>
                <a:srgbClr val="ED2A59"/>
              </a:solidFill>
            </a:endParaRPr>
          </a:p>
        </p:txBody>
      </p:sp>
    </p:spTree>
    <p:extLst>
      <p:ext uri="{BB962C8B-B14F-4D97-AF65-F5344CB8AC3E}">
        <p14:creationId xmlns:p14="http://schemas.microsoft.com/office/powerpoint/2010/main" val="42257428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4D9ACB90-266B-4F03-A78C-C12BA79BDC41}"/>
              </a:ext>
            </a:extLst>
          </p:cNvPr>
          <p:cNvSpPr>
            <a:spLocks noGrp="1"/>
          </p:cNvSpPr>
          <p:nvPr>
            <p:ph type="body" sz="quarter" idx="14"/>
          </p:nvPr>
        </p:nvSpPr>
        <p:spPr>
          <a:xfrm>
            <a:off x="5359398" y="0"/>
            <a:ext cx="6355784" cy="1021029"/>
          </a:xfrm>
        </p:spPr>
        <p:txBody>
          <a:bodyPr>
            <a:normAutofit lnSpcReduction="10000"/>
          </a:bodyPr>
          <a:lstStyle/>
          <a:p>
            <a:r>
              <a:rPr lang="tr-TR" b="1" dirty="0" smtClean="0"/>
              <a:t>Alıştırma </a:t>
            </a:r>
            <a:r>
              <a:rPr lang="tr-TR" b="1" dirty="0"/>
              <a:t>- Kendi Makerspace'inizi Kurun</a:t>
            </a:r>
            <a:endParaRPr lang="en-IE" b="1" dirty="0"/>
          </a:p>
          <a:p>
            <a:endParaRPr lang="en-IE" b="1" dirty="0"/>
          </a:p>
        </p:txBody>
      </p:sp>
      <p:sp>
        <p:nvSpPr>
          <p:cNvPr id="5" name="Text Placeholder 4">
            <a:extLst>
              <a:ext uri="{FF2B5EF4-FFF2-40B4-BE49-F238E27FC236}">
                <a16:creationId xmlns:a16="http://schemas.microsoft.com/office/drawing/2014/main" xmlns="" id="{A4635705-F76F-4923-8B23-1960AE998B10}"/>
              </a:ext>
            </a:extLst>
          </p:cNvPr>
          <p:cNvSpPr>
            <a:spLocks noGrp="1"/>
          </p:cNvSpPr>
          <p:nvPr>
            <p:ph type="body" sz="quarter" idx="15"/>
          </p:nvPr>
        </p:nvSpPr>
        <p:spPr>
          <a:xfrm>
            <a:off x="5458988" y="1021029"/>
            <a:ext cx="6355784" cy="2754349"/>
          </a:xfrm>
        </p:spPr>
        <p:txBody>
          <a:bodyPr/>
          <a:lstStyle/>
          <a:p>
            <a:r>
              <a:rPr lang="en-IE" dirty="0" err="1">
                <a:latin typeface="-apple-system"/>
              </a:rPr>
              <a:t>Evde</a:t>
            </a:r>
            <a:r>
              <a:rPr lang="en-IE" dirty="0">
                <a:latin typeface="-apple-system"/>
              </a:rPr>
              <a:t> </a:t>
            </a:r>
            <a:r>
              <a:rPr lang="en-IE" dirty="0" err="1">
                <a:latin typeface="-apple-system"/>
              </a:rPr>
              <a:t>veya</a:t>
            </a:r>
            <a:r>
              <a:rPr lang="en-IE" dirty="0">
                <a:latin typeface="-apple-system"/>
              </a:rPr>
              <a:t> </a:t>
            </a:r>
            <a:r>
              <a:rPr lang="en-IE" dirty="0" err="1">
                <a:latin typeface="-apple-system"/>
              </a:rPr>
              <a:t>okulda</a:t>
            </a:r>
            <a:r>
              <a:rPr lang="en-IE" dirty="0">
                <a:latin typeface="-apple-system"/>
              </a:rPr>
              <a:t> </a:t>
            </a:r>
            <a:r>
              <a:rPr lang="en-IE" dirty="0" err="1">
                <a:latin typeface="-apple-system"/>
              </a:rPr>
              <a:t>kendi</a:t>
            </a:r>
            <a:r>
              <a:rPr lang="en-IE" dirty="0">
                <a:latin typeface="-apple-system"/>
              </a:rPr>
              <a:t> </a:t>
            </a:r>
            <a:r>
              <a:rPr lang="en-IE" dirty="0" err="1">
                <a:latin typeface="-apple-system"/>
              </a:rPr>
              <a:t>Makerspace'inizi</a:t>
            </a:r>
            <a:r>
              <a:rPr lang="en-IE" dirty="0">
                <a:latin typeface="-apple-system"/>
              </a:rPr>
              <a:t> </a:t>
            </a:r>
            <a:r>
              <a:rPr lang="en-IE" dirty="0" err="1">
                <a:latin typeface="-apple-system"/>
              </a:rPr>
              <a:t>oluşturabilirsiniz</a:t>
            </a:r>
            <a:r>
              <a:rPr lang="en-IE" dirty="0">
                <a:latin typeface="-apple-system"/>
              </a:rPr>
              <a:t>. </a:t>
            </a:r>
            <a:r>
              <a:rPr lang="en-IE" dirty="0" err="1">
                <a:latin typeface="-apple-system"/>
              </a:rPr>
              <a:t>Ortak</a:t>
            </a:r>
            <a:r>
              <a:rPr lang="en-IE" dirty="0">
                <a:latin typeface="-apple-system"/>
              </a:rPr>
              <a:t> </a:t>
            </a:r>
            <a:r>
              <a:rPr lang="en-IE" dirty="0" err="1">
                <a:latin typeface="-apple-system"/>
              </a:rPr>
              <a:t>ilgi</a:t>
            </a:r>
            <a:r>
              <a:rPr lang="en-IE" dirty="0">
                <a:latin typeface="-apple-system"/>
              </a:rPr>
              <a:t> </a:t>
            </a:r>
            <a:r>
              <a:rPr lang="en-IE" dirty="0" err="1">
                <a:latin typeface="-apple-system"/>
              </a:rPr>
              <a:t>alanlarına</a:t>
            </a:r>
            <a:r>
              <a:rPr lang="en-IE" dirty="0">
                <a:latin typeface="-apple-system"/>
              </a:rPr>
              <a:t> </a:t>
            </a:r>
            <a:r>
              <a:rPr lang="en-IE" dirty="0" err="1">
                <a:latin typeface="-apple-system"/>
              </a:rPr>
              <a:t>sahip</a:t>
            </a:r>
            <a:r>
              <a:rPr lang="en-IE" dirty="0">
                <a:latin typeface="-apple-system"/>
              </a:rPr>
              <a:t> </a:t>
            </a:r>
            <a:r>
              <a:rPr lang="en-IE" dirty="0" err="1">
                <a:latin typeface="-apple-system"/>
              </a:rPr>
              <a:t>insanların</a:t>
            </a:r>
            <a:r>
              <a:rPr lang="en-IE" dirty="0">
                <a:latin typeface="-apple-system"/>
              </a:rPr>
              <a:t> </a:t>
            </a:r>
            <a:r>
              <a:rPr lang="en-IE" dirty="0" err="1">
                <a:latin typeface="-apple-system"/>
              </a:rPr>
              <a:t>bir</a:t>
            </a:r>
            <a:r>
              <a:rPr lang="en-IE" dirty="0">
                <a:latin typeface="-apple-system"/>
              </a:rPr>
              <a:t> </a:t>
            </a:r>
            <a:r>
              <a:rPr lang="en-IE" dirty="0" err="1">
                <a:latin typeface="-apple-system"/>
              </a:rPr>
              <a:t>araya</a:t>
            </a:r>
            <a:r>
              <a:rPr lang="en-IE" dirty="0">
                <a:latin typeface="-apple-system"/>
              </a:rPr>
              <a:t> </a:t>
            </a:r>
            <a:r>
              <a:rPr lang="en-IE" dirty="0" err="1">
                <a:latin typeface="-apple-system"/>
              </a:rPr>
              <a:t>gelebileceği</a:t>
            </a:r>
            <a:r>
              <a:rPr lang="en-IE" dirty="0">
                <a:latin typeface="-apple-system"/>
              </a:rPr>
              <a:t> </a:t>
            </a:r>
            <a:r>
              <a:rPr lang="en-IE" dirty="0" err="1">
                <a:latin typeface="-apple-system"/>
              </a:rPr>
              <a:t>bir</a:t>
            </a:r>
            <a:r>
              <a:rPr lang="en-IE" dirty="0">
                <a:latin typeface="-apple-system"/>
              </a:rPr>
              <a:t> </a:t>
            </a:r>
            <a:r>
              <a:rPr lang="en-IE" dirty="0" err="1">
                <a:latin typeface="-apple-system"/>
              </a:rPr>
              <a:t>topluluk</a:t>
            </a:r>
            <a:r>
              <a:rPr lang="en-IE" dirty="0">
                <a:latin typeface="-apple-system"/>
              </a:rPr>
              <a:t> </a:t>
            </a:r>
            <a:r>
              <a:rPr lang="en-IE" dirty="0" err="1">
                <a:latin typeface="-apple-system"/>
              </a:rPr>
              <a:t>veya</a:t>
            </a:r>
            <a:r>
              <a:rPr lang="en-IE" dirty="0">
                <a:latin typeface="-apple-system"/>
              </a:rPr>
              <a:t> </a:t>
            </a:r>
            <a:r>
              <a:rPr lang="en-IE" dirty="0" err="1">
                <a:latin typeface="-apple-system"/>
              </a:rPr>
              <a:t>sınıf</a:t>
            </a:r>
            <a:r>
              <a:rPr lang="en-IE" dirty="0">
                <a:latin typeface="-apple-system"/>
              </a:rPr>
              <a:t> </a:t>
            </a:r>
            <a:r>
              <a:rPr lang="en-IE" dirty="0" err="1">
                <a:latin typeface="-apple-system"/>
              </a:rPr>
              <a:t>projesi</a:t>
            </a:r>
            <a:r>
              <a:rPr lang="en-IE" dirty="0">
                <a:latin typeface="-apple-system"/>
              </a:rPr>
              <a:t> </a:t>
            </a:r>
            <a:r>
              <a:rPr lang="en-IE" dirty="0" err="1">
                <a:latin typeface="-apple-system"/>
              </a:rPr>
              <a:t>çalışma</a:t>
            </a:r>
            <a:r>
              <a:rPr lang="en-IE" dirty="0">
                <a:latin typeface="-apple-system"/>
              </a:rPr>
              <a:t> </a:t>
            </a:r>
            <a:r>
              <a:rPr lang="en-IE" dirty="0" err="1">
                <a:latin typeface="-apple-system"/>
              </a:rPr>
              <a:t>alanı</a:t>
            </a:r>
            <a:r>
              <a:rPr lang="en-IE" dirty="0">
                <a:latin typeface="-apple-system"/>
              </a:rPr>
              <a:t> </a:t>
            </a:r>
            <a:r>
              <a:rPr lang="en-IE" dirty="0" err="1">
                <a:latin typeface="-apple-system"/>
              </a:rPr>
              <a:t>yaratmakla</a:t>
            </a:r>
            <a:r>
              <a:rPr lang="en-IE" dirty="0">
                <a:latin typeface="-apple-system"/>
              </a:rPr>
              <a:t> </a:t>
            </a:r>
            <a:r>
              <a:rPr lang="en-IE" dirty="0" err="1">
                <a:latin typeface="-apple-system"/>
              </a:rPr>
              <a:t>ilgilidir</a:t>
            </a:r>
            <a:r>
              <a:rPr lang="en-IE" dirty="0">
                <a:latin typeface="-apple-system"/>
              </a:rPr>
              <a:t>. </a:t>
            </a:r>
            <a:r>
              <a:rPr lang="en-IE" dirty="0" err="1">
                <a:latin typeface="-apple-system"/>
              </a:rPr>
              <a:t>Genellikle</a:t>
            </a:r>
            <a:r>
              <a:rPr lang="en-IE" dirty="0">
                <a:latin typeface="-apple-system"/>
              </a:rPr>
              <a:t> </a:t>
            </a:r>
            <a:r>
              <a:rPr lang="en-IE" dirty="0" err="1">
                <a:latin typeface="-apple-system"/>
              </a:rPr>
              <a:t>bilgisayarlar</a:t>
            </a:r>
            <a:r>
              <a:rPr lang="en-IE" dirty="0">
                <a:latin typeface="-apple-system"/>
              </a:rPr>
              <a:t>, </a:t>
            </a:r>
            <a:r>
              <a:rPr lang="en-IE" dirty="0" err="1">
                <a:latin typeface="-apple-system"/>
              </a:rPr>
              <a:t>dijital</a:t>
            </a:r>
            <a:r>
              <a:rPr lang="en-IE" dirty="0">
                <a:latin typeface="-apple-system"/>
              </a:rPr>
              <a:t> </a:t>
            </a:r>
            <a:r>
              <a:rPr lang="en-IE" dirty="0" err="1">
                <a:latin typeface="-apple-system"/>
              </a:rPr>
              <a:t>tasarım</a:t>
            </a:r>
            <a:r>
              <a:rPr lang="en-IE" dirty="0">
                <a:latin typeface="-apple-system"/>
              </a:rPr>
              <a:t>, </a:t>
            </a:r>
            <a:r>
              <a:rPr lang="en-IE" dirty="0" err="1">
                <a:latin typeface="-apple-system"/>
              </a:rPr>
              <a:t>bilim</a:t>
            </a:r>
            <a:r>
              <a:rPr lang="en-IE" dirty="0">
                <a:latin typeface="-apple-system"/>
              </a:rPr>
              <a:t>, </a:t>
            </a:r>
            <a:r>
              <a:rPr lang="en-IE" dirty="0" err="1">
                <a:latin typeface="-apple-system"/>
              </a:rPr>
              <a:t>yapay</a:t>
            </a:r>
            <a:r>
              <a:rPr lang="en-IE" dirty="0">
                <a:latin typeface="-apple-system"/>
              </a:rPr>
              <a:t> </a:t>
            </a:r>
            <a:r>
              <a:rPr lang="en-IE" dirty="0" err="1">
                <a:latin typeface="-apple-system"/>
              </a:rPr>
              <a:t>zeka</a:t>
            </a:r>
            <a:r>
              <a:rPr lang="en-IE" dirty="0">
                <a:latin typeface="-apple-system"/>
              </a:rPr>
              <a:t> vb. </a:t>
            </a:r>
            <a:r>
              <a:rPr lang="en-IE" dirty="0" err="1">
                <a:latin typeface="-apple-system"/>
              </a:rPr>
              <a:t>konular</a:t>
            </a:r>
            <a:r>
              <a:rPr lang="en-IE" dirty="0">
                <a:latin typeface="-apple-system"/>
              </a:rPr>
              <a:t> </a:t>
            </a:r>
            <a:r>
              <a:rPr lang="en-IE" dirty="0" err="1">
                <a:latin typeface="-apple-system"/>
              </a:rPr>
              <a:t>etrafında</a:t>
            </a:r>
            <a:r>
              <a:rPr lang="en-IE" dirty="0">
                <a:latin typeface="-apple-system"/>
              </a:rPr>
              <a:t> </a:t>
            </a:r>
            <a:r>
              <a:rPr lang="en-IE" dirty="0" err="1">
                <a:latin typeface="-apple-system"/>
              </a:rPr>
              <a:t>dönerler</a:t>
            </a:r>
            <a:r>
              <a:rPr lang="en-IE" dirty="0">
                <a:latin typeface="-apple-system"/>
              </a:rPr>
              <a:t>.</a:t>
            </a:r>
          </a:p>
          <a:p>
            <a:r>
              <a:rPr lang="en-IE" dirty="0" err="1">
                <a:latin typeface="-apple-system"/>
              </a:rPr>
              <a:t>İnsanlar</a:t>
            </a:r>
            <a:r>
              <a:rPr lang="en-IE" dirty="0">
                <a:latin typeface="-apple-system"/>
              </a:rPr>
              <a:t> </a:t>
            </a:r>
            <a:r>
              <a:rPr lang="en-IE" dirty="0" err="1">
                <a:latin typeface="-apple-system"/>
              </a:rPr>
              <a:t>buluşabildikleri</a:t>
            </a:r>
            <a:r>
              <a:rPr lang="en-IE" dirty="0">
                <a:latin typeface="-apple-system"/>
              </a:rPr>
              <a:t>, </a:t>
            </a:r>
            <a:r>
              <a:rPr lang="en-IE" dirty="0" err="1">
                <a:latin typeface="-apple-system"/>
              </a:rPr>
              <a:t>sosyalleşebildikleri</a:t>
            </a:r>
            <a:r>
              <a:rPr lang="en-IE" dirty="0">
                <a:latin typeface="-apple-system"/>
              </a:rPr>
              <a:t>, </a:t>
            </a:r>
            <a:r>
              <a:rPr lang="en-IE" dirty="0" err="1">
                <a:latin typeface="-apple-system"/>
              </a:rPr>
              <a:t>tartışabildikleri</a:t>
            </a:r>
            <a:r>
              <a:rPr lang="en-IE" dirty="0">
                <a:latin typeface="-apple-system"/>
              </a:rPr>
              <a:t>, </a:t>
            </a:r>
            <a:r>
              <a:rPr lang="en-IE" dirty="0" err="1">
                <a:latin typeface="-apple-system"/>
              </a:rPr>
              <a:t>öğrenebildikleri</a:t>
            </a:r>
            <a:r>
              <a:rPr lang="en-IE" dirty="0">
                <a:latin typeface="-apple-system"/>
              </a:rPr>
              <a:t> </a:t>
            </a:r>
            <a:r>
              <a:rPr lang="en-IE" dirty="0" err="1">
                <a:latin typeface="-apple-system"/>
              </a:rPr>
              <a:t>ve</a:t>
            </a:r>
            <a:r>
              <a:rPr lang="en-IE" dirty="0">
                <a:latin typeface="-apple-system"/>
              </a:rPr>
              <a:t> </a:t>
            </a:r>
            <a:r>
              <a:rPr lang="en-IE" dirty="0" err="1">
                <a:latin typeface="-apple-system"/>
              </a:rPr>
              <a:t>işbirliği</a:t>
            </a:r>
            <a:r>
              <a:rPr lang="en-IE" dirty="0">
                <a:latin typeface="-apple-system"/>
              </a:rPr>
              <a:t> </a:t>
            </a:r>
            <a:r>
              <a:rPr lang="en-IE" dirty="0" err="1">
                <a:latin typeface="-apple-system"/>
              </a:rPr>
              <a:t>yapabildikleri</a:t>
            </a:r>
            <a:r>
              <a:rPr lang="en-IE" dirty="0">
                <a:latin typeface="-apple-system"/>
              </a:rPr>
              <a:t> </a:t>
            </a:r>
            <a:r>
              <a:rPr lang="en-IE" dirty="0" err="1">
                <a:latin typeface="-apple-system"/>
              </a:rPr>
              <a:t>sürece</a:t>
            </a:r>
            <a:r>
              <a:rPr lang="en-IE" dirty="0">
                <a:latin typeface="-apple-system"/>
              </a:rPr>
              <a:t>. </a:t>
            </a:r>
            <a:r>
              <a:rPr lang="en-IE" dirty="0" err="1">
                <a:latin typeface="-apple-system"/>
              </a:rPr>
              <a:t>Bunlar</a:t>
            </a:r>
            <a:r>
              <a:rPr lang="en-IE" dirty="0">
                <a:latin typeface="-apple-system"/>
              </a:rPr>
              <a:t>, </a:t>
            </a:r>
            <a:r>
              <a:rPr lang="en-IE" dirty="0" err="1">
                <a:latin typeface="-apple-system"/>
              </a:rPr>
              <a:t>uygulamalı</a:t>
            </a:r>
            <a:r>
              <a:rPr lang="en-IE" dirty="0">
                <a:latin typeface="-apple-system"/>
              </a:rPr>
              <a:t> </a:t>
            </a:r>
            <a:r>
              <a:rPr lang="en-IE" dirty="0" err="1">
                <a:latin typeface="-apple-system"/>
              </a:rPr>
              <a:t>öğrenme</a:t>
            </a:r>
            <a:r>
              <a:rPr lang="en-IE" dirty="0">
                <a:latin typeface="-apple-system"/>
              </a:rPr>
              <a:t> </a:t>
            </a:r>
            <a:r>
              <a:rPr lang="en-IE" dirty="0" err="1">
                <a:latin typeface="-apple-system"/>
              </a:rPr>
              <a:t>sağlayan</a:t>
            </a:r>
            <a:r>
              <a:rPr lang="en-IE" dirty="0">
                <a:latin typeface="-apple-system"/>
              </a:rPr>
              <a:t>, </a:t>
            </a:r>
            <a:r>
              <a:rPr lang="en-IE" dirty="0" err="1">
                <a:latin typeface="-apple-system"/>
              </a:rPr>
              <a:t>eleştirel</a:t>
            </a:r>
            <a:r>
              <a:rPr lang="en-IE" dirty="0">
                <a:latin typeface="-apple-system"/>
              </a:rPr>
              <a:t> </a:t>
            </a:r>
            <a:r>
              <a:rPr lang="en-IE" dirty="0" err="1">
                <a:latin typeface="-apple-system"/>
              </a:rPr>
              <a:t>düşünme</a:t>
            </a:r>
            <a:r>
              <a:rPr lang="en-IE" dirty="0">
                <a:latin typeface="-apple-system"/>
              </a:rPr>
              <a:t> </a:t>
            </a:r>
            <a:r>
              <a:rPr lang="en-IE" dirty="0" err="1">
                <a:latin typeface="-apple-system"/>
              </a:rPr>
              <a:t>becerilerine</a:t>
            </a:r>
            <a:r>
              <a:rPr lang="en-IE" dirty="0">
                <a:latin typeface="-apple-system"/>
              </a:rPr>
              <a:t> </a:t>
            </a:r>
            <a:r>
              <a:rPr lang="en-IE" dirty="0" err="1">
                <a:latin typeface="-apple-system"/>
              </a:rPr>
              <a:t>yardımcı</a:t>
            </a:r>
            <a:r>
              <a:rPr lang="en-IE" dirty="0">
                <a:latin typeface="-apple-system"/>
              </a:rPr>
              <a:t> </a:t>
            </a:r>
            <a:r>
              <a:rPr lang="en-IE" dirty="0" err="1">
                <a:latin typeface="-apple-system"/>
              </a:rPr>
              <a:t>olan</a:t>
            </a:r>
            <a:r>
              <a:rPr lang="en-IE" dirty="0">
                <a:latin typeface="-apple-system"/>
              </a:rPr>
              <a:t> </a:t>
            </a:r>
            <a:r>
              <a:rPr lang="en-IE" dirty="0" err="1">
                <a:latin typeface="-apple-system"/>
              </a:rPr>
              <a:t>ve</a:t>
            </a:r>
            <a:r>
              <a:rPr lang="en-IE" dirty="0">
                <a:latin typeface="-apple-system"/>
              </a:rPr>
              <a:t> </a:t>
            </a:r>
            <a:r>
              <a:rPr lang="en-IE" dirty="0" err="1">
                <a:latin typeface="-apple-system"/>
              </a:rPr>
              <a:t>hatta</a:t>
            </a:r>
            <a:r>
              <a:rPr lang="en-IE" dirty="0">
                <a:latin typeface="-apple-system"/>
              </a:rPr>
              <a:t> </a:t>
            </a:r>
            <a:r>
              <a:rPr lang="en-IE" dirty="0" err="1">
                <a:latin typeface="-apple-system"/>
              </a:rPr>
              <a:t>özgüveni</a:t>
            </a:r>
            <a:r>
              <a:rPr lang="en-IE" dirty="0">
                <a:latin typeface="-apple-system"/>
              </a:rPr>
              <a:t> </a:t>
            </a:r>
            <a:r>
              <a:rPr lang="en-IE" dirty="0" err="1">
                <a:latin typeface="-apple-system"/>
              </a:rPr>
              <a:t>artıran</a:t>
            </a:r>
            <a:r>
              <a:rPr lang="en-IE" dirty="0">
                <a:latin typeface="-apple-system"/>
              </a:rPr>
              <a:t> </a:t>
            </a:r>
            <a:r>
              <a:rPr lang="en-IE" dirty="0" err="1">
                <a:latin typeface="-apple-system"/>
              </a:rPr>
              <a:t>öğrenme</a:t>
            </a:r>
            <a:r>
              <a:rPr lang="en-IE" dirty="0">
                <a:latin typeface="-apple-system"/>
              </a:rPr>
              <a:t> </a:t>
            </a:r>
            <a:r>
              <a:rPr lang="en-IE" dirty="0" err="1">
                <a:latin typeface="-apple-system"/>
              </a:rPr>
              <a:t>grupları</a:t>
            </a:r>
            <a:r>
              <a:rPr lang="en-IE" dirty="0">
                <a:latin typeface="-apple-system"/>
              </a:rPr>
              <a:t> </a:t>
            </a:r>
            <a:r>
              <a:rPr lang="en-IE" dirty="0" err="1">
                <a:latin typeface="-apple-system"/>
              </a:rPr>
              <a:t>için</a:t>
            </a:r>
            <a:r>
              <a:rPr lang="en-IE" dirty="0">
                <a:latin typeface="-apple-system"/>
              </a:rPr>
              <a:t> </a:t>
            </a:r>
            <a:r>
              <a:rPr lang="en-IE" dirty="0" err="1">
                <a:latin typeface="-apple-system"/>
              </a:rPr>
              <a:t>harikadır</a:t>
            </a:r>
            <a:r>
              <a:rPr lang="en-IE" dirty="0">
                <a:latin typeface="-apple-system"/>
              </a:rPr>
              <a:t>.</a:t>
            </a:r>
          </a:p>
          <a:p>
            <a:r>
              <a:rPr lang="en-IE" dirty="0">
                <a:latin typeface="-apple-system"/>
              </a:rPr>
              <a:t>Bu, </a:t>
            </a:r>
            <a:r>
              <a:rPr lang="en-IE" dirty="0" err="1">
                <a:latin typeface="-apple-system"/>
              </a:rPr>
              <a:t>hiç</a:t>
            </a:r>
            <a:r>
              <a:rPr lang="en-IE" dirty="0">
                <a:latin typeface="-apple-system"/>
              </a:rPr>
              <a:t> </a:t>
            </a:r>
            <a:r>
              <a:rPr lang="en-IE" dirty="0" err="1">
                <a:latin typeface="-apple-system"/>
              </a:rPr>
              <a:t>yoktan</a:t>
            </a:r>
            <a:r>
              <a:rPr lang="en-IE" dirty="0">
                <a:latin typeface="-apple-system"/>
              </a:rPr>
              <a:t> </a:t>
            </a:r>
            <a:r>
              <a:rPr lang="en-IE" dirty="0" err="1">
                <a:latin typeface="-apple-system"/>
              </a:rPr>
              <a:t>veya</a:t>
            </a:r>
            <a:r>
              <a:rPr lang="en-IE" dirty="0">
                <a:latin typeface="-apple-system"/>
              </a:rPr>
              <a:t> </a:t>
            </a:r>
            <a:r>
              <a:rPr lang="en-IE" dirty="0" err="1">
                <a:latin typeface="-apple-system"/>
              </a:rPr>
              <a:t>çok</a:t>
            </a:r>
            <a:r>
              <a:rPr lang="en-IE" dirty="0">
                <a:latin typeface="-apple-system"/>
              </a:rPr>
              <a:t> </a:t>
            </a:r>
            <a:r>
              <a:rPr lang="en-IE" dirty="0" err="1">
                <a:latin typeface="-apple-system"/>
              </a:rPr>
              <a:t>azdan</a:t>
            </a:r>
            <a:r>
              <a:rPr lang="en-IE" dirty="0">
                <a:latin typeface="-apple-system"/>
              </a:rPr>
              <a:t> </a:t>
            </a:r>
            <a:r>
              <a:rPr lang="en-IE" dirty="0" err="1">
                <a:latin typeface="-apple-system"/>
              </a:rPr>
              <a:t>bir</a:t>
            </a:r>
            <a:r>
              <a:rPr lang="en-IE" dirty="0">
                <a:latin typeface="-apple-system"/>
              </a:rPr>
              <a:t> </a:t>
            </a:r>
            <a:r>
              <a:rPr lang="en-IE" dirty="0" err="1">
                <a:latin typeface="-apple-system"/>
              </a:rPr>
              <a:t>şey</a:t>
            </a:r>
            <a:r>
              <a:rPr lang="en-IE" dirty="0">
                <a:latin typeface="-apple-system"/>
              </a:rPr>
              <a:t> </a:t>
            </a:r>
            <a:r>
              <a:rPr lang="en-IE" dirty="0" err="1">
                <a:latin typeface="-apple-system"/>
              </a:rPr>
              <a:t>yaratmak</a:t>
            </a:r>
            <a:r>
              <a:rPr lang="en-IE" dirty="0">
                <a:latin typeface="-apple-system"/>
              </a:rPr>
              <a:t> </a:t>
            </a:r>
            <a:r>
              <a:rPr lang="en-IE" dirty="0" err="1">
                <a:latin typeface="-apple-system"/>
              </a:rPr>
              <a:t>ve</a:t>
            </a:r>
            <a:r>
              <a:rPr lang="en-IE" dirty="0">
                <a:latin typeface="-apple-system"/>
              </a:rPr>
              <a:t> </a:t>
            </a:r>
            <a:r>
              <a:rPr lang="en-IE" dirty="0" err="1">
                <a:latin typeface="-apple-system"/>
              </a:rPr>
              <a:t>makerspace'in</a:t>
            </a:r>
            <a:r>
              <a:rPr lang="en-IE" dirty="0">
                <a:latin typeface="-apple-system"/>
              </a:rPr>
              <a:t> </a:t>
            </a:r>
            <a:r>
              <a:rPr lang="en-IE" dirty="0" err="1">
                <a:latin typeface="-apple-system"/>
              </a:rPr>
              <a:t>merkezinde</a:t>
            </a:r>
            <a:r>
              <a:rPr lang="en-IE" dirty="0">
                <a:latin typeface="-apple-system"/>
              </a:rPr>
              <a:t> </a:t>
            </a:r>
            <a:r>
              <a:rPr lang="en-IE" dirty="0" err="1">
                <a:latin typeface="-apple-system"/>
              </a:rPr>
              <a:t>yer</a:t>
            </a:r>
            <a:r>
              <a:rPr lang="en-IE" dirty="0">
                <a:latin typeface="-apple-system"/>
              </a:rPr>
              <a:t> </a:t>
            </a:r>
            <a:r>
              <a:rPr lang="en-IE" dirty="0" err="1">
                <a:latin typeface="-apple-system"/>
              </a:rPr>
              <a:t>alan</a:t>
            </a:r>
            <a:r>
              <a:rPr lang="en-IE" dirty="0">
                <a:latin typeface="-apple-system"/>
              </a:rPr>
              <a:t> </a:t>
            </a:r>
            <a:r>
              <a:rPr lang="en-IE" dirty="0" err="1">
                <a:latin typeface="-apple-system"/>
              </a:rPr>
              <a:t>kendi</a:t>
            </a:r>
            <a:r>
              <a:rPr lang="en-IE" dirty="0">
                <a:latin typeface="-apple-system"/>
              </a:rPr>
              <a:t> </a:t>
            </a:r>
            <a:r>
              <a:rPr lang="en-IE" dirty="0" err="1">
                <a:latin typeface="-apple-system"/>
              </a:rPr>
              <a:t>ilgi</a:t>
            </a:r>
            <a:r>
              <a:rPr lang="en-IE" dirty="0">
                <a:latin typeface="-apple-system"/>
              </a:rPr>
              <a:t> </a:t>
            </a:r>
            <a:r>
              <a:rPr lang="en-IE" dirty="0" err="1">
                <a:latin typeface="-apple-system"/>
              </a:rPr>
              <a:t>alanlarınızı</a:t>
            </a:r>
            <a:r>
              <a:rPr lang="en-IE" dirty="0">
                <a:latin typeface="-apple-system"/>
              </a:rPr>
              <a:t> </a:t>
            </a:r>
            <a:r>
              <a:rPr lang="en-IE" dirty="0" err="1">
                <a:latin typeface="-apple-system"/>
              </a:rPr>
              <a:t>keşfetmekle</a:t>
            </a:r>
            <a:r>
              <a:rPr lang="en-IE" dirty="0">
                <a:latin typeface="-apple-system"/>
              </a:rPr>
              <a:t> </a:t>
            </a:r>
            <a:r>
              <a:rPr lang="en-IE" dirty="0" err="1">
                <a:latin typeface="-apple-system"/>
              </a:rPr>
              <a:t>ilgilidir</a:t>
            </a:r>
            <a:r>
              <a:rPr lang="en-IE" dirty="0">
                <a:latin typeface="-apple-system"/>
              </a:rPr>
              <a:t>.</a:t>
            </a:r>
            <a:endParaRPr lang="en-IE" b="0" i="0" dirty="0">
              <a:effectLst/>
              <a:latin typeface="-apple-system"/>
            </a:endParaRPr>
          </a:p>
        </p:txBody>
      </p:sp>
      <p:pic>
        <p:nvPicPr>
          <p:cNvPr id="10" name="Picture Placeholder 9" descr="A person and person looking at a computer&#10;&#10;Description automatically generated with medium confidence">
            <a:extLst>
              <a:ext uri="{FF2B5EF4-FFF2-40B4-BE49-F238E27FC236}">
                <a16:creationId xmlns:a16="http://schemas.microsoft.com/office/drawing/2014/main" xmlns="" id="{01D187A2-D5C2-4758-8695-3CAB6F33A471}"/>
              </a:ext>
            </a:extLst>
          </p:cNvPr>
          <p:cNvPicPr>
            <a:picLocks noGrp="1" noChangeAspect="1"/>
          </p:cNvPicPr>
          <p:nvPr>
            <p:ph type="pic" sz="quarter" idx="16"/>
          </p:nvPr>
        </p:nvPicPr>
        <p:blipFill>
          <a:blip r:embed="rId2"/>
          <a:srcRect l="32799" r="32799"/>
          <a:stretch>
            <a:fillRect/>
          </a:stretch>
        </p:blipFill>
        <p:spPr/>
      </p:pic>
    </p:spTree>
    <p:extLst>
      <p:ext uri="{BB962C8B-B14F-4D97-AF65-F5344CB8AC3E}">
        <p14:creationId xmlns:p14="http://schemas.microsoft.com/office/powerpoint/2010/main" val="28542497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4D9ACB90-266B-4F03-A78C-C12BA79BDC41}"/>
              </a:ext>
            </a:extLst>
          </p:cNvPr>
          <p:cNvSpPr>
            <a:spLocks noGrp="1"/>
          </p:cNvSpPr>
          <p:nvPr>
            <p:ph type="body" sz="quarter" idx="14"/>
          </p:nvPr>
        </p:nvSpPr>
        <p:spPr>
          <a:xfrm>
            <a:off x="5359398" y="153910"/>
            <a:ext cx="4953000" cy="867120"/>
          </a:xfrm>
        </p:spPr>
        <p:txBody>
          <a:bodyPr>
            <a:normAutofit fontScale="92500" lnSpcReduction="20000"/>
          </a:bodyPr>
          <a:lstStyle/>
          <a:p>
            <a:r>
              <a:rPr lang="tr-TR" b="1" dirty="0" smtClean="0"/>
              <a:t>Alıştırma </a:t>
            </a:r>
            <a:r>
              <a:rPr lang="tr-TR" b="1" dirty="0"/>
              <a:t>- Kendi Makerspace'inizi Kurun</a:t>
            </a:r>
            <a:endParaRPr lang="en-IE" b="1" dirty="0"/>
          </a:p>
        </p:txBody>
      </p:sp>
      <p:sp>
        <p:nvSpPr>
          <p:cNvPr id="5" name="Text Placeholder 4">
            <a:extLst>
              <a:ext uri="{FF2B5EF4-FFF2-40B4-BE49-F238E27FC236}">
                <a16:creationId xmlns:a16="http://schemas.microsoft.com/office/drawing/2014/main" xmlns="" id="{A4635705-F76F-4923-8B23-1960AE998B10}"/>
              </a:ext>
            </a:extLst>
          </p:cNvPr>
          <p:cNvSpPr>
            <a:spLocks noGrp="1"/>
          </p:cNvSpPr>
          <p:nvPr>
            <p:ph type="body" sz="quarter" idx="15"/>
          </p:nvPr>
        </p:nvSpPr>
        <p:spPr>
          <a:xfrm>
            <a:off x="5458988" y="1021029"/>
            <a:ext cx="6355784" cy="2754349"/>
          </a:xfrm>
        </p:spPr>
        <p:txBody>
          <a:bodyPr/>
          <a:lstStyle/>
          <a:p>
            <a:r>
              <a:rPr lang="en-IE" dirty="0" err="1"/>
              <a:t>Bir</a:t>
            </a:r>
            <a:r>
              <a:rPr lang="en-IE" dirty="0"/>
              <a:t> </a:t>
            </a:r>
            <a:r>
              <a:rPr lang="en-IE" dirty="0" err="1"/>
              <a:t>araya</a:t>
            </a:r>
            <a:r>
              <a:rPr lang="en-IE" dirty="0"/>
              <a:t> </a:t>
            </a:r>
            <a:r>
              <a:rPr lang="en-IE" dirty="0" err="1"/>
              <a:t>gelmek</a:t>
            </a:r>
            <a:r>
              <a:rPr lang="en-IE" dirty="0"/>
              <a:t> </a:t>
            </a:r>
            <a:r>
              <a:rPr lang="en-IE" dirty="0" err="1"/>
              <a:t>için</a:t>
            </a:r>
            <a:r>
              <a:rPr lang="en-IE" dirty="0"/>
              <a:t> </a:t>
            </a:r>
            <a:r>
              <a:rPr lang="en-IE" dirty="0" err="1"/>
              <a:t>sınıfınızda</a:t>
            </a:r>
            <a:r>
              <a:rPr lang="en-IE" dirty="0"/>
              <a:t> </a:t>
            </a:r>
            <a:r>
              <a:rPr lang="en-IE" dirty="0" err="1"/>
              <a:t>biraz</a:t>
            </a:r>
            <a:r>
              <a:rPr lang="en-IE" dirty="0"/>
              <a:t> </a:t>
            </a:r>
            <a:r>
              <a:rPr lang="en-IE" dirty="0" err="1"/>
              <a:t>zaman</a:t>
            </a:r>
            <a:r>
              <a:rPr lang="en-IE" dirty="0"/>
              <a:t> </a:t>
            </a:r>
            <a:r>
              <a:rPr lang="en-IE" dirty="0" err="1"/>
              <a:t>ayırın</a:t>
            </a:r>
            <a:r>
              <a:rPr lang="en-IE" dirty="0"/>
              <a:t>. </a:t>
            </a:r>
            <a:r>
              <a:rPr lang="en-IE" dirty="0" err="1"/>
              <a:t>İnsanları</a:t>
            </a:r>
            <a:r>
              <a:rPr lang="en-IE" dirty="0"/>
              <a:t> size </a:t>
            </a:r>
            <a:r>
              <a:rPr lang="en-IE" dirty="0" err="1"/>
              <a:t>katılmaya</a:t>
            </a:r>
            <a:r>
              <a:rPr lang="en-IE" dirty="0"/>
              <a:t> </a:t>
            </a:r>
            <a:r>
              <a:rPr lang="en-IE" dirty="0" err="1"/>
              <a:t>davet</a:t>
            </a:r>
            <a:r>
              <a:rPr lang="en-IE" dirty="0"/>
              <a:t> </a:t>
            </a:r>
            <a:r>
              <a:rPr lang="en-IE" dirty="0" err="1"/>
              <a:t>edin</a:t>
            </a:r>
            <a:r>
              <a:rPr lang="en-IE" dirty="0"/>
              <a:t>. </a:t>
            </a:r>
            <a:r>
              <a:rPr lang="en-IE" dirty="0" err="1"/>
              <a:t>Hedefi</a:t>
            </a:r>
            <a:r>
              <a:rPr lang="en-IE" dirty="0"/>
              <a:t> </a:t>
            </a:r>
            <a:r>
              <a:rPr lang="en-IE" dirty="0" err="1"/>
              <a:t>sağlayın</a:t>
            </a:r>
            <a:r>
              <a:rPr lang="en-IE" dirty="0"/>
              <a:t>. </a:t>
            </a:r>
            <a:r>
              <a:rPr lang="en-IE" dirty="0" err="1"/>
              <a:t>Bir</a:t>
            </a:r>
            <a:r>
              <a:rPr lang="en-IE" dirty="0"/>
              <a:t> </a:t>
            </a:r>
            <a:r>
              <a:rPr lang="en-IE" dirty="0" err="1"/>
              <a:t>fikir</a:t>
            </a:r>
            <a:r>
              <a:rPr lang="en-IE" dirty="0"/>
              <a:t> </a:t>
            </a:r>
            <a:r>
              <a:rPr lang="en-IE" dirty="0" err="1"/>
              <a:t>üzerinde</a:t>
            </a:r>
            <a:r>
              <a:rPr lang="en-IE" dirty="0"/>
              <a:t> </a:t>
            </a:r>
            <a:r>
              <a:rPr lang="en-IE" dirty="0" err="1"/>
              <a:t>çalışmaya</a:t>
            </a:r>
            <a:r>
              <a:rPr lang="en-IE" dirty="0"/>
              <a:t> </a:t>
            </a:r>
            <a:r>
              <a:rPr lang="en-IE" dirty="0" err="1"/>
              <a:t>başlayın</a:t>
            </a:r>
            <a:r>
              <a:rPr lang="en-IE" dirty="0"/>
              <a:t> (</a:t>
            </a:r>
            <a:r>
              <a:rPr lang="en-IE" dirty="0" err="1"/>
              <a:t>bkz</a:t>
            </a:r>
            <a:r>
              <a:rPr lang="en-IE" dirty="0"/>
              <a:t>. </a:t>
            </a:r>
            <a:r>
              <a:rPr lang="en-IE" dirty="0" err="1"/>
              <a:t>Modül</a:t>
            </a:r>
            <a:r>
              <a:rPr lang="en-IE" dirty="0"/>
              <a:t> 3). </a:t>
            </a:r>
            <a:r>
              <a:rPr lang="en-IE" dirty="0" err="1"/>
              <a:t>İhtiyacınız</a:t>
            </a:r>
            <a:r>
              <a:rPr lang="en-IE" dirty="0"/>
              <a:t> </a:t>
            </a:r>
            <a:r>
              <a:rPr lang="en-IE" dirty="0" err="1"/>
              <a:t>olan</a:t>
            </a:r>
            <a:r>
              <a:rPr lang="en-IE" dirty="0"/>
              <a:t> </a:t>
            </a:r>
            <a:r>
              <a:rPr lang="en-IE" dirty="0" err="1"/>
              <a:t>tüm</a:t>
            </a:r>
            <a:r>
              <a:rPr lang="en-IE" dirty="0"/>
              <a:t> </a:t>
            </a:r>
            <a:r>
              <a:rPr lang="en-IE" dirty="0" err="1"/>
              <a:t>ekipman</a:t>
            </a:r>
            <a:r>
              <a:rPr lang="en-IE" dirty="0"/>
              <a:t> </a:t>
            </a:r>
            <a:r>
              <a:rPr lang="en-IE" dirty="0" err="1"/>
              <a:t>ve</a:t>
            </a:r>
            <a:r>
              <a:rPr lang="en-IE" dirty="0"/>
              <a:t> </a:t>
            </a:r>
            <a:r>
              <a:rPr lang="en-IE" dirty="0" err="1"/>
              <a:t>kaynaklar</a:t>
            </a:r>
            <a:r>
              <a:rPr lang="en-IE" dirty="0"/>
              <a:t>, el </a:t>
            </a:r>
            <a:r>
              <a:rPr lang="en-IE" dirty="0" err="1"/>
              <a:t>sanatları</a:t>
            </a:r>
            <a:r>
              <a:rPr lang="en-IE" dirty="0"/>
              <a:t> </a:t>
            </a:r>
            <a:r>
              <a:rPr lang="en-IE" dirty="0" err="1"/>
              <a:t>ve</a:t>
            </a:r>
            <a:r>
              <a:rPr lang="en-IE" dirty="0"/>
              <a:t> </a:t>
            </a:r>
            <a:r>
              <a:rPr lang="en-IE" dirty="0" err="1"/>
              <a:t>bilgilerle</a:t>
            </a:r>
            <a:r>
              <a:rPr lang="en-IE" dirty="0"/>
              <a:t> </a:t>
            </a:r>
            <a:r>
              <a:rPr lang="en-IE" dirty="0" err="1"/>
              <a:t>bir</a:t>
            </a:r>
            <a:r>
              <a:rPr lang="en-IE" dirty="0"/>
              <a:t> </a:t>
            </a:r>
            <a:r>
              <a:rPr lang="en-IE" dirty="0" err="1"/>
              <a:t>köşeyi</a:t>
            </a:r>
            <a:r>
              <a:rPr lang="en-IE" dirty="0"/>
              <a:t> </a:t>
            </a:r>
            <a:r>
              <a:rPr lang="en-IE" dirty="0" err="1"/>
              <a:t>dekore</a:t>
            </a:r>
            <a:r>
              <a:rPr lang="en-IE" dirty="0"/>
              <a:t> </a:t>
            </a:r>
            <a:r>
              <a:rPr lang="en-IE" dirty="0" err="1"/>
              <a:t>edin</a:t>
            </a:r>
            <a:r>
              <a:rPr lang="en-IE" dirty="0"/>
              <a:t> </a:t>
            </a:r>
            <a:r>
              <a:rPr lang="en-IE" dirty="0" err="1"/>
              <a:t>ve</a:t>
            </a:r>
            <a:r>
              <a:rPr lang="en-IE" dirty="0"/>
              <a:t> </a:t>
            </a:r>
            <a:r>
              <a:rPr lang="en-IE" dirty="0" err="1"/>
              <a:t>donatın</a:t>
            </a:r>
            <a:r>
              <a:rPr lang="en-IE" dirty="0"/>
              <a:t>. </a:t>
            </a:r>
            <a:r>
              <a:rPr lang="en-IE" dirty="0" err="1"/>
              <a:t>Tüm</a:t>
            </a:r>
            <a:r>
              <a:rPr lang="en-IE" dirty="0"/>
              <a:t> </a:t>
            </a:r>
            <a:r>
              <a:rPr lang="en-IE" dirty="0" err="1"/>
              <a:t>fikirlerinizi</a:t>
            </a:r>
            <a:r>
              <a:rPr lang="en-IE" dirty="0"/>
              <a:t>, </a:t>
            </a:r>
            <a:r>
              <a:rPr lang="en-IE" dirty="0" err="1"/>
              <a:t>bilgilerinizi</a:t>
            </a:r>
            <a:r>
              <a:rPr lang="en-IE" dirty="0"/>
              <a:t>, </a:t>
            </a:r>
            <a:r>
              <a:rPr lang="en-IE" dirty="0" err="1"/>
              <a:t>araştırmalarınızı</a:t>
            </a:r>
            <a:r>
              <a:rPr lang="en-IE" dirty="0"/>
              <a:t> </a:t>
            </a:r>
            <a:r>
              <a:rPr lang="en-IE" dirty="0" err="1"/>
              <a:t>ve</a:t>
            </a:r>
            <a:r>
              <a:rPr lang="en-IE" dirty="0"/>
              <a:t> </a:t>
            </a:r>
            <a:r>
              <a:rPr lang="en-IE" dirty="0" err="1"/>
              <a:t>önerilerinizi</a:t>
            </a:r>
            <a:r>
              <a:rPr lang="en-IE" dirty="0"/>
              <a:t> </a:t>
            </a:r>
            <a:r>
              <a:rPr lang="en-IE" dirty="0" err="1"/>
              <a:t>içeren</a:t>
            </a:r>
            <a:r>
              <a:rPr lang="en-IE" dirty="0"/>
              <a:t> </a:t>
            </a:r>
            <a:r>
              <a:rPr lang="en-IE" dirty="0" err="1"/>
              <a:t>bir</a:t>
            </a:r>
            <a:r>
              <a:rPr lang="en-IE" dirty="0"/>
              <a:t> </a:t>
            </a:r>
            <a:r>
              <a:rPr lang="en-IE" dirty="0" err="1"/>
              <a:t>bilgisayarda</a:t>
            </a:r>
            <a:r>
              <a:rPr lang="en-IE" dirty="0"/>
              <a:t> </a:t>
            </a:r>
            <a:r>
              <a:rPr lang="en-IE" dirty="0" err="1"/>
              <a:t>bir</a:t>
            </a:r>
            <a:r>
              <a:rPr lang="en-IE" dirty="0"/>
              <a:t> </a:t>
            </a:r>
            <a:r>
              <a:rPr lang="en-IE" dirty="0" err="1"/>
              <a:t>dosya</a:t>
            </a:r>
            <a:r>
              <a:rPr lang="en-IE" dirty="0"/>
              <a:t> </a:t>
            </a:r>
            <a:r>
              <a:rPr lang="en-IE" dirty="0" err="1"/>
              <a:t>oluşturun</a:t>
            </a:r>
            <a:r>
              <a:rPr lang="en-IE" dirty="0"/>
              <a:t>.</a:t>
            </a:r>
          </a:p>
          <a:p>
            <a:r>
              <a:rPr lang="en-IE" dirty="0" err="1"/>
              <a:t>Makerspace'de</a:t>
            </a:r>
            <a:r>
              <a:rPr lang="en-IE" dirty="0"/>
              <a:t> </a:t>
            </a:r>
            <a:r>
              <a:rPr lang="en-IE" dirty="0" err="1"/>
              <a:t>öğrenilen</a:t>
            </a:r>
            <a:r>
              <a:rPr lang="en-IE" dirty="0"/>
              <a:t> </a:t>
            </a:r>
            <a:r>
              <a:rPr lang="en-IE" dirty="0" err="1"/>
              <a:t>becerilerin</a:t>
            </a:r>
            <a:r>
              <a:rPr lang="en-IE" dirty="0"/>
              <a:t> </a:t>
            </a:r>
            <a:r>
              <a:rPr lang="en-IE" dirty="0" err="1"/>
              <a:t>bazıları</a:t>
            </a:r>
            <a:r>
              <a:rPr lang="en-IE" dirty="0"/>
              <a:t> </a:t>
            </a:r>
            <a:r>
              <a:rPr lang="en-IE" dirty="0" err="1"/>
              <a:t>elektronik</a:t>
            </a:r>
            <a:r>
              <a:rPr lang="en-IE" dirty="0"/>
              <a:t>, 3d </a:t>
            </a:r>
            <a:r>
              <a:rPr lang="en-IE" dirty="0" err="1"/>
              <a:t>baskı</a:t>
            </a:r>
            <a:r>
              <a:rPr lang="en-IE" dirty="0"/>
              <a:t>, 3D </a:t>
            </a:r>
            <a:r>
              <a:rPr lang="en-IE" dirty="0" err="1"/>
              <a:t>modelleme</a:t>
            </a:r>
            <a:r>
              <a:rPr lang="en-IE" dirty="0"/>
              <a:t>, </a:t>
            </a:r>
            <a:r>
              <a:rPr lang="en-IE" dirty="0" err="1"/>
              <a:t>kodlama</a:t>
            </a:r>
            <a:r>
              <a:rPr lang="en-IE" dirty="0"/>
              <a:t>, </a:t>
            </a:r>
            <a:r>
              <a:rPr lang="en-IE" dirty="0" err="1"/>
              <a:t>robotik</a:t>
            </a:r>
            <a:r>
              <a:rPr lang="en-IE" dirty="0"/>
              <a:t> </a:t>
            </a:r>
            <a:r>
              <a:rPr lang="en-IE" dirty="0" err="1"/>
              <a:t>ve</a:t>
            </a:r>
            <a:r>
              <a:rPr lang="en-IE" dirty="0"/>
              <a:t> </a:t>
            </a:r>
            <a:r>
              <a:rPr lang="en-IE" dirty="0" err="1"/>
              <a:t>hatta</a:t>
            </a:r>
            <a:r>
              <a:rPr lang="en-IE" dirty="0"/>
              <a:t> </a:t>
            </a:r>
            <a:r>
              <a:rPr lang="en-IE" dirty="0" err="1"/>
              <a:t>ahşap</a:t>
            </a:r>
            <a:r>
              <a:rPr lang="en-IE" dirty="0"/>
              <a:t> </a:t>
            </a:r>
            <a:r>
              <a:rPr lang="en-IE" dirty="0" err="1"/>
              <a:t>işçiliği</a:t>
            </a:r>
            <a:r>
              <a:rPr lang="en-IE" dirty="0"/>
              <a:t> </a:t>
            </a:r>
            <a:r>
              <a:rPr lang="en-IE" dirty="0" err="1"/>
              <a:t>ile</a:t>
            </a:r>
            <a:r>
              <a:rPr lang="en-IE" dirty="0"/>
              <a:t> </a:t>
            </a:r>
            <a:r>
              <a:rPr lang="en-IE" dirty="0" err="1"/>
              <a:t>ilgilidir</a:t>
            </a:r>
            <a:r>
              <a:rPr lang="en-IE" dirty="0"/>
              <a:t>. </a:t>
            </a:r>
            <a:r>
              <a:rPr lang="en-IE" dirty="0" err="1"/>
              <a:t>Makerspace'ler</a:t>
            </a:r>
            <a:r>
              <a:rPr lang="en-IE" dirty="0"/>
              <a:t> </a:t>
            </a:r>
            <a:r>
              <a:rPr lang="en-IE" dirty="0" err="1"/>
              <a:t>ayrıca</a:t>
            </a:r>
            <a:r>
              <a:rPr lang="en-IE" dirty="0"/>
              <a:t> </a:t>
            </a:r>
            <a:r>
              <a:rPr lang="en-IE" dirty="0" err="1"/>
              <a:t>girişimciliği</a:t>
            </a:r>
            <a:r>
              <a:rPr lang="en-IE" dirty="0"/>
              <a:t> </a:t>
            </a:r>
            <a:r>
              <a:rPr lang="en-IE" dirty="0" err="1"/>
              <a:t>teşvik</a:t>
            </a:r>
            <a:r>
              <a:rPr lang="en-IE" dirty="0"/>
              <a:t> </a:t>
            </a:r>
            <a:r>
              <a:rPr lang="en-IE" dirty="0" err="1"/>
              <a:t>ediyor</a:t>
            </a:r>
            <a:r>
              <a:rPr lang="en-IE" dirty="0"/>
              <a:t> </a:t>
            </a:r>
            <a:r>
              <a:rPr lang="en-IE" dirty="0" err="1"/>
              <a:t>ve</a:t>
            </a:r>
            <a:r>
              <a:rPr lang="en-IE" dirty="0"/>
              <a:t> </a:t>
            </a:r>
            <a:r>
              <a:rPr lang="en-IE" dirty="0" err="1"/>
              <a:t>yeni</a:t>
            </a:r>
            <a:r>
              <a:rPr lang="en-IE" dirty="0"/>
              <a:t> </a:t>
            </a:r>
            <a:r>
              <a:rPr lang="en-IE" dirty="0" err="1"/>
              <a:t>iş</a:t>
            </a:r>
            <a:r>
              <a:rPr lang="en-IE" dirty="0"/>
              <a:t> </a:t>
            </a:r>
            <a:r>
              <a:rPr lang="en-IE" dirty="0" err="1"/>
              <a:t>kurma</a:t>
            </a:r>
            <a:r>
              <a:rPr lang="en-IE" dirty="0"/>
              <a:t> </a:t>
            </a:r>
            <a:r>
              <a:rPr lang="en-IE" dirty="0" err="1"/>
              <a:t>girişimleri</a:t>
            </a:r>
            <a:r>
              <a:rPr lang="en-IE" dirty="0"/>
              <a:t> </a:t>
            </a:r>
            <a:r>
              <a:rPr lang="en-IE" dirty="0" err="1"/>
              <a:t>için</a:t>
            </a:r>
            <a:r>
              <a:rPr lang="en-IE" dirty="0"/>
              <a:t> </a:t>
            </a:r>
            <a:r>
              <a:rPr lang="en-IE" dirty="0" err="1"/>
              <a:t>kuluçka</a:t>
            </a:r>
            <a:r>
              <a:rPr lang="en-IE" dirty="0"/>
              <a:t> </a:t>
            </a:r>
            <a:r>
              <a:rPr lang="en-IE" dirty="0" err="1"/>
              <a:t>ve</a:t>
            </a:r>
            <a:r>
              <a:rPr lang="en-IE" dirty="0"/>
              <a:t> </a:t>
            </a:r>
            <a:r>
              <a:rPr lang="en-IE" dirty="0" err="1"/>
              <a:t>hızlandırıcı</a:t>
            </a:r>
            <a:r>
              <a:rPr lang="en-IE" dirty="0"/>
              <a:t> </a:t>
            </a:r>
            <a:r>
              <a:rPr lang="en-IE" dirty="0" err="1"/>
              <a:t>olarak</a:t>
            </a:r>
            <a:r>
              <a:rPr lang="en-IE" dirty="0"/>
              <a:t> </a:t>
            </a:r>
            <a:r>
              <a:rPr lang="en-IE" dirty="0" err="1"/>
              <a:t>kullanılıyor</a:t>
            </a:r>
            <a:r>
              <a:rPr lang="en-IE" dirty="0"/>
              <a:t>.</a:t>
            </a:r>
          </a:p>
          <a:p>
            <a:r>
              <a:rPr lang="en-IE" u="sng" dirty="0">
                <a:solidFill>
                  <a:schemeClr val="accent1"/>
                </a:solidFill>
              </a:rPr>
              <a:t>Educational </a:t>
            </a:r>
            <a:r>
              <a:rPr lang="en-IE" u="sng" dirty="0" err="1">
                <a:solidFill>
                  <a:schemeClr val="accent1"/>
                </a:solidFill>
              </a:rPr>
              <a:t>Makerspace</a:t>
            </a:r>
            <a:r>
              <a:rPr lang="en-IE" u="sng" dirty="0">
                <a:solidFill>
                  <a:schemeClr val="accent1"/>
                </a:solidFill>
              </a:rPr>
              <a:t> </a:t>
            </a:r>
            <a:r>
              <a:rPr lang="en-IE" u="sng" dirty="0" err="1">
                <a:solidFill>
                  <a:schemeClr val="accent1"/>
                </a:solidFill>
              </a:rPr>
              <a:t>örnekleri</a:t>
            </a:r>
            <a:endParaRPr lang="en-IE" u="sng" dirty="0">
              <a:solidFill>
                <a:schemeClr val="accent1"/>
              </a:solidFill>
            </a:endParaRPr>
          </a:p>
        </p:txBody>
      </p:sp>
      <p:pic>
        <p:nvPicPr>
          <p:cNvPr id="10" name="Picture Placeholder 9" descr="A person and person looking at a computer&#10;&#10;Description automatically generated with medium confidence">
            <a:extLst>
              <a:ext uri="{FF2B5EF4-FFF2-40B4-BE49-F238E27FC236}">
                <a16:creationId xmlns:a16="http://schemas.microsoft.com/office/drawing/2014/main" xmlns="" id="{01D187A2-D5C2-4758-8695-3CAB6F33A471}"/>
              </a:ext>
            </a:extLst>
          </p:cNvPr>
          <p:cNvPicPr>
            <a:picLocks noGrp="1" noChangeAspect="1"/>
          </p:cNvPicPr>
          <p:nvPr>
            <p:ph type="pic" sz="quarter" idx="16"/>
          </p:nvPr>
        </p:nvPicPr>
        <p:blipFill>
          <a:blip r:embed="rId2"/>
          <a:srcRect l="32799" r="32799"/>
          <a:stretch>
            <a:fillRect/>
          </a:stretch>
        </p:blipFill>
        <p:spPr/>
      </p:pic>
    </p:spTree>
    <p:extLst>
      <p:ext uri="{BB962C8B-B14F-4D97-AF65-F5344CB8AC3E}">
        <p14:creationId xmlns:p14="http://schemas.microsoft.com/office/powerpoint/2010/main" val="34734423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457ED65A-48E1-4601-B2B9-1DBDE3AC625D}"/>
              </a:ext>
            </a:extLst>
          </p:cNvPr>
          <p:cNvSpPr>
            <a:spLocks noGrp="1"/>
          </p:cNvSpPr>
          <p:nvPr>
            <p:ph type="body" sz="quarter" idx="14"/>
          </p:nvPr>
        </p:nvSpPr>
        <p:spPr>
          <a:xfrm>
            <a:off x="6174463" y="167442"/>
            <a:ext cx="5618322" cy="697353"/>
          </a:xfrm>
        </p:spPr>
        <p:txBody>
          <a:bodyPr>
            <a:noAutofit/>
          </a:bodyPr>
          <a:lstStyle/>
          <a:p>
            <a:r>
              <a:rPr lang="en-IE" b="1" dirty="0" err="1"/>
              <a:t>Makerspace</a:t>
            </a:r>
            <a:r>
              <a:rPr lang="en-IE" b="1" dirty="0"/>
              <a:t>  "</a:t>
            </a:r>
            <a:r>
              <a:rPr lang="en-IE" b="1" dirty="0" err="1"/>
              <a:t>sanat</a:t>
            </a:r>
            <a:r>
              <a:rPr lang="en-IE" b="1" dirty="0"/>
              <a:t>, </a:t>
            </a:r>
            <a:r>
              <a:rPr lang="en-IE" b="1" dirty="0" err="1"/>
              <a:t>teknoloji</a:t>
            </a:r>
            <a:r>
              <a:rPr lang="en-IE" b="1" dirty="0"/>
              <a:t>, </a:t>
            </a:r>
            <a:r>
              <a:rPr lang="en-IE" b="1" dirty="0" err="1"/>
              <a:t>öğrenme</a:t>
            </a:r>
            <a:r>
              <a:rPr lang="en-IE" b="1" dirty="0"/>
              <a:t> </a:t>
            </a:r>
            <a:r>
              <a:rPr lang="en-IE" b="1" dirty="0" err="1"/>
              <a:t>ve</a:t>
            </a:r>
            <a:r>
              <a:rPr lang="en-IE" b="1" dirty="0"/>
              <a:t> </a:t>
            </a:r>
            <a:r>
              <a:rPr lang="en-IE" b="1" dirty="0" err="1"/>
              <a:t>ortak</a:t>
            </a:r>
            <a:r>
              <a:rPr lang="en-IE" b="1" dirty="0"/>
              <a:t> </a:t>
            </a:r>
            <a:r>
              <a:rPr lang="en-IE" b="1" dirty="0" err="1"/>
              <a:t>çalışmanın</a:t>
            </a:r>
            <a:r>
              <a:rPr lang="en-IE" b="1" dirty="0"/>
              <a:t> </a:t>
            </a:r>
            <a:r>
              <a:rPr lang="en-IE" b="1" dirty="0" err="1"/>
              <a:t>bir</a:t>
            </a:r>
            <a:r>
              <a:rPr lang="en-IE" b="1" dirty="0"/>
              <a:t> </a:t>
            </a:r>
            <a:r>
              <a:rPr lang="en-IE" b="1" dirty="0" err="1"/>
              <a:t>çarpışmasıdır</a:t>
            </a:r>
            <a:r>
              <a:rPr lang="en-IE" b="1" dirty="0"/>
              <a:t>"</a:t>
            </a:r>
            <a:endParaRPr lang="en-IE" b="1" dirty="0"/>
          </a:p>
        </p:txBody>
      </p:sp>
      <p:sp>
        <p:nvSpPr>
          <p:cNvPr id="7" name="Text Placeholder 6">
            <a:extLst>
              <a:ext uri="{FF2B5EF4-FFF2-40B4-BE49-F238E27FC236}">
                <a16:creationId xmlns:a16="http://schemas.microsoft.com/office/drawing/2014/main" xmlns="" id="{FE4A2C5A-852A-4BE7-8EF8-4BC5BF373B80}"/>
              </a:ext>
            </a:extLst>
          </p:cNvPr>
          <p:cNvSpPr>
            <a:spLocks noGrp="1"/>
          </p:cNvSpPr>
          <p:nvPr>
            <p:ph type="body" sz="quarter" idx="15"/>
          </p:nvPr>
        </p:nvSpPr>
        <p:spPr>
          <a:xfrm>
            <a:off x="6926355" y="2484890"/>
            <a:ext cx="4866429" cy="2592420"/>
          </a:xfrm>
        </p:spPr>
        <p:txBody>
          <a:bodyPr/>
          <a:lstStyle/>
          <a:p>
            <a:r>
              <a:rPr lang="en-IE" dirty="0"/>
              <a:t>'</a:t>
            </a:r>
            <a:r>
              <a:rPr lang="en-IE" dirty="0" err="1"/>
              <a:t>Öğrencilerin</a:t>
            </a:r>
            <a:r>
              <a:rPr lang="en-IE" dirty="0"/>
              <a:t> </a:t>
            </a:r>
            <a:r>
              <a:rPr lang="en-IE" dirty="0" err="1"/>
              <a:t>meraklarını</a:t>
            </a:r>
            <a:r>
              <a:rPr lang="en-IE" dirty="0"/>
              <a:t> </a:t>
            </a:r>
            <a:r>
              <a:rPr lang="en-IE" dirty="0" err="1"/>
              <a:t>ve</a:t>
            </a:r>
            <a:r>
              <a:rPr lang="en-IE" dirty="0"/>
              <a:t> </a:t>
            </a:r>
            <a:r>
              <a:rPr lang="en-IE" dirty="0" err="1"/>
              <a:t>hayal</a:t>
            </a:r>
            <a:r>
              <a:rPr lang="en-IE" dirty="0"/>
              <a:t> </a:t>
            </a:r>
            <a:r>
              <a:rPr lang="en-IE" dirty="0" err="1"/>
              <a:t>güçlerini</a:t>
            </a:r>
            <a:r>
              <a:rPr lang="en-IE" dirty="0"/>
              <a:t> </a:t>
            </a:r>
            <a:r>
              <a:rPr lang="en-IE" dirty="0" err="1"/>
              <a:t>hayata</a:t>
            </a:r>
            <a:r>
              <a:rPr lang="en-IE" dirty="0"/>
              <a:t> </a:t>
            </a:r>
            <a:r>
              <a:rPr lang="en-IE" dirty="0" err="1"/>
              <a:t>geçirmelerini</a:t>
            </a:r>
            <a:r>
              <a:rPr lang="en-IE" dirty="0"/>
              <a:t> </a:t>
            </a:r>
            <a:r>
              <a:rPr lang="en-IE" dirty="0" err="1"/>
              <a:t>sağlayacak</a:t>
            </a:r>
            <a:r>
              <a:rPr lang="en-IE" dirty="0"/>
              <a:t> </a:t>
            </a:r>
            <a:r>
              <a:rPr lang="en-IE" dirty="0" err="1"/>
              <a:t>materyaller</a:t>
            </a:r>
            <a:r>
              <a:rPr lang="en-IE" dirty="0"/>
              <a:t> </a:t>
            </a:r>
            <a:r>
              <a:rPr lang="en-IE" dirty="0" err="1"/>
              <a:t>içeren</a:t>
            </a:r>
            <a:r>
              <a:rPr lang="en-IE" dirty="0"/>
              <a:t> </a:t>
            </a:r>
            <a:r>
              <a:rPr lang="en-IE" dirty="0" err="1"/>
              <a:t>bir</a:t>
            </a:r>
            <a:r>
              <a:rPr lang="en-IE" dirty="0"/>
              <a:t> </a:t>
            </a:r>
            <a:r>
              <a:rPr lang="en-IE" dirty="0" err="1"/>
              <a:t>alan</a:t>
            </a:r>
            <a:r>
              <a:rPr lang="en-IE" dirty="0"/>
              <a:t>. </a:t>
            </a:r>
            <a:r>
              <a:rPr lang="en-IE" dirty="0" err="1"/>
              <a:t>Açığa</a:t>
            </a:r>
            <a:r>
              <a:rPr lang="en-IE" dirty="0"/>
              <a:t> </a:t>
            </a:r>
            <a:r>
              <a:rPr lang="en-IE" dirty="0" err="1"/>
              <a:t>çıkmayı</a:t>
            </a:r>
            <a:r>
              <a:rPr lang="en-IE" dirty="0"/>
              <a:t> </a:t>
            </a:r>
            <a:r>
              <a:rPr lang="en-IE" dirty="0" err="1"/>
              <a:t>öğrenmek</a:t>
            </a:r>
            <a:r>
              <a:rPr lang="en-IE" dirty="0"/>
              <a:t> </a:t>
            </a:r>
            <a:r>
              <a:rPr lang="en-IE" dirty="0" err="1"/>
              <a:t>için</a:t>
            </a:r>
            <a:r>
              <a:rPr lang="en-IE" dirty="0"/>
              <a:t> </a:t>
            </a:r>
            <a:r>
              <a:rPr lang="en-IE" dirty="0" err="1"/>
              <a:t>resmi</a:t>
            </a:r>
            <a:r>
              <a:rPr lang="en-IE" dirty="0"/>
              <a:t> </a:t>
            </a:r>
            <a:r>
              <a:rPr lang="en-IE" dirty="0" err="1"/>
              <a:t>olmayan</a:t>
            </a:r>
            <a:r>
              <a:rPr lang="en-IE" dirty="0"/>
              <a:t>, </a:t>
            </a:r>
            <a:r>
              <a:rPr lang="en-IE" dirty="0" err="1"/>
              <a:t>eğlenceli</a:t>
            </a:r>
            <a:r>
              <a:rPr lang="en-IE" dirty="0"/>
              <a:t> </a:t>
            </a:r>
            <a:r>
              <a:rPr lang="en-IE" dirty="0" err="1"/>
              <a:t>bir</a:t>
            </a:r>
            <a:r>
              <a:rPr lang="en-IE" dirty="0"/>
              <a:t> </a:t>
            </a:r>
            <a:r>
              <a:rPr lang="en-IE" dirty="0" err="1"/>
              <a:t>atmosfer</a:t>
            </a:r>
            <a:r>
              <a:rPr lang="en-IE" dirty="0"/>
              <a:t>. </a:t>
            </a:r>
            <a:r>
              <a:rPr lang="en-IE" dirty="0" err="1"/>
              <a:t>Tüketmek</a:t>
            </a:r>
            <a:r>
              <a:rPr lang="en-IE" dirty="0"/>
              <a:t> </a:t>
            </a:r>
            <a:r>
              <a:rPr lang="en-IE" dirty="0" err="1"/>
              <a:t>yerine</a:t>
            </a:r>
            <a:r>
              <a:rPr lang="en-IE" dirty="0"/>
              <a:t> </a:t>
            </a:r>
            <a:r>
              <a:rPr lang="en-IE" dirty="0" err="1"/>
              <a:t>üretmenin</a:t>
            </a:r>
            <a:r>
              <a:rPr lang="en-IE" dirty="0"/>
              <a:t> </a:t>
            </a:r>
            <a:r>
              <a:rPr lang="en-IE" dirty="0" err="1"/>
              <a:t>odak</a:t>
            </a:r>
            <a:r>
              <a:rPr lang="en-IE" dirty="0"/>
              <a:t> </a:t>
            </a:r>
            <a:r>
              <a:rPr lang="en-IE" dirty="0" err="1"/>
              <a:t>noktası</a:t>
            </a:r>
            <a:r>
              <a:rPr lang="en-IE" dirty="0"/>
              <a:t> </a:t>
            </a:r>
            <a:r>
              <a:rPr lang="en-IE" dirty="0" err="1"/>
              <a:t>olduğu</a:t>
            </a:r>
            <a:r>
              <a:rPr lang="en-IE" dirty="0"/>
              <a:t> </a:t>
            </a:r>
            <a:r>
              <a:rPr lang="en-IE" dirty="0" err="1"/>
              <a:t>bir</a:t>
            </a:r>
            <a:r>
              <a:rPr lang="en-IE" dirty="0"/>
              <a:t> </a:t>
            </a:r>
            <a:r>
              <a:rPr lang="en-IE" dirty="0" err="1"/>
              <a:t>alan</a:t>
            </a:r>
            <a:r>
              <a:rPr lang="en-IE" dirty="0"/>
              <a:t>. </a:t>
            </a:r>
            <a:r>
              <a:rPr lang="en-IE" dirty="0" err="1"/>
              <a:t>Disiplinler</a:t>
            </a:r>
            <a:r>
              <a:rPr lang="en-IE" dirty="0"/>
              <a:t> </a:t>
            </a:r>
            <a:r>
              <a:rPr lang="en-IE" dirty="0" err="1"/>
              <a:t>arası</a:t>
            </a:r>
            <a:r>
              <a:rPr lang="en-IE" dirty="0"/>
              <a:t> </a:t>
            </a:r>
            <a:r>
              <a:rPr lang="en-IE" dirty="0" err="1"/>
              <a:t>öğrenmenin</a:t>
            </a:r>
            <a:r>
              <a:rPr lang="en-IE" dirty="0"/>
              <a:t>, </a:t>
            </a:r>
            <a:r>
              <a:rPr lang="en-IE" dirty="0" err="1"/>
              <a:t>sorgulamanın</a:t>
            </a:r>
            <a:r>
              <a:rPr lang="en-IE" dirty="0"/>
              <a:t>, risk </a:t>
            </a:r>
            <a:r>
              <a:rPr lang="en-IE" dirty="0" err="1"/>
              <a:t>almanın</a:t>
            </a:r>
            <a:r>
              <a:rPr lang="en-IE" dirty="0"/>
              <a:t>, </a:t>
            </a:r>
            <a:r>
              <a:rPr lang="en-IE" dirty="0" err="1"/>
              <a:t>düşünmenin</a:t>
            </a:r>
            <a:r>
              <a:rPr lang="en-IE" dirty="0"/>
              <a:t>, </a:t>
            </a:r>
            <a:r>
              <a:rPr lang="en-IE" dirty="0" err="1"/>
              <a:t>zanaatkarlığın</a:t>
            </a:r>
            <a:r>
              <a:rPr lang="en-IE" dirty="0"/>
              <a:t>, </a:t>
            </a:r>
            <a:r>
              <a:rPr lang="en-IE" dirty="0" err="1"/>
              <a:t>kurcalamanın</a:t>
            </a:r>
            <a:r>
              <a:rPr lang="en-IE" dirty="0"/>
              <a:t> </a:t>
            </a:r>
            <a:r>
              <a:rPr lang="en-IE" dirty="0" err="1"/>
              <a:t>ve</a:t>
            </a:r>
            <a:r>
              <a:rPr lang="en-IE" dirty="0"/>
              <a:t> </a:t>
            </a:r>
            <a:r>
              <a:rPr lang="en-IE" dirty="0" err="1"/>
              <a:t>merakın</a:t>
            </a:r>
            <a:r>
              <a:rPr lang="en-IE" dirty="0"/>
              <a:t> </a:t>
            </a:r>
            <a:r>
              <a:rPr lang="en-IE" dirty="0" err="1"/>
              <a:t>çiçek</a:t>
            </a:r>
            <a:r>
              <a:rPr lang="en-IE" dirty="0"/>
              <a:t> </a:t>
            </a:r>
            <a:r>
              <a:rPr lang="en-IE" dirty="0" err="1"/>
              <a:t>açabileceği</a:t>
            </a:r>
            <a:r>
              <a:rPr lang="en-IE" dirty="0"/>
              <a:t> </a:t>
            </a:r>
            <a:r>
              <a:rPr lang="en-IE" dirty="0" err="1"/>
              <a:t>bir</a:t>
            </a:r>
            <a:r>
              <a:rPr lang="en-IE" dirty="0"/>
              <a:t> </a:t>
            </a:r>
            <a:r>
              <a:rPr lang="en-IE" dirty="0" err="1"/>
              <a:t>alan</a:t>
            </a:r>
            <a:r>
              <a:rPr lang="en-IE" dirty="0"/>
              <a:t>.” Anne </a:t>
            </a:r>
            <a:r>
              <a:rPr lang="en-IE" dirty="0" err="1"/>
              <a:t>Akıllı</a:t>
            </a:r>
            <a:endParaRPr lang="en-IE" dirty="0"/>
          </a:p>
        </p:txBody>
      </p:sp>
      <p:sp>
        <p:nvSpPr>
          <p:cNvPr id="8" name="Text Placeholder 7">
            <a:extLst>
              <a:ext uri="{FF2B5EF4-FFF2-40B4-BE49-F238E27FC236}">
                <a16:creationId xmlns:a16="http://schemas.microsoft.com/office/drawing/2014/main" xmlns="" id="{40B424C6-005E-499A-8185-5AD775E26889}"/>
              </a:ext>
            </a:extLst>
          </p:cNvPr>
          <p:cNvSpPr>
            <a:spLocks noGrp="1"/>
          </p:cNvSpPr>
          <p:nvPr>
            <p:ph type="body" sz="quarter" idx="16"/>
          </p:nvPr>
        </p:nvSpPr>
        <p:spPr>
          <a:xfrm>
            <a:off x="4428183" y="4705572"/>
            <a:ext cx="785328" cy="1056986"/>
          </a:xfrm>
        </p:spPr>
        <p:txBody>
          <a:bodyPr>
            <a:normAutofit fontScale="85000" lnSpcReduction="20000"/>
          </a:bodyPr>
          <a:lstStyle/>
          <a:p>
            <a:endParaRPr lang="en-IE" dirty="0"/>
          </a:p>
        </p:txBody>
      </p:sp>
      <p:sp>
        <p:nvSpPr>
          <p:cNvPr id="5" name="Text Placeholder 4">
            <a:extLst>
              <a:ext uri="{FF2B5EF4-FFF2-40B4-BE49-F238E27FC236}">
                <a16:creationId xmlns:a16="http://schemas.microsoft.com/office/drawing/2014/main" xmlns="" id="{D6B8E9AA-2AA3-4777-B09C-329493154491}"/>
              </a:ext>
            </a:extLst>
          </p:cNvPr>
          <p:cNvSpPr>
            <a:spLocks noGrp="1"/>
          </p:cNvSpPr>
          <p:nvPr>
            <p:ph type="body" sz="quarter" idx="13"/>
          </p:nvPr>
        </p:nvSpPr>
        <p:spPr>
          <a:xfrm>
            <a:off x="1026999" y="897173"/>
            <a:ext cx="4369392" cy="4493975"/>
          </a:xfrm>
        </p:spPr>
        <p:txBody>
          <a:bodyPr>
            <a:normAutofit/>
          </a:bodyPr>
          <a:lstStyle/>
          <a:p>
            <a:r>
              <a:rPr lang="en-IE" i="0" dirty="0" smtClean="0">
                <a:solidFill>
                  <a:srgbClr val="3F3F3F"/>
                </a:solidFill>
                <a:latin typeface="-apple-system"/>
              </a:rPr>
              <a:t>"Maker</a:t>
            </a:r>
            <a:r>
              <a:rPr lang="tr-TR" i="0" dirty="0" smtClean="0">
                <a:solidFill>
                  <a:srgbClr val="3F3F3F"/>
                </a:solidFill>
                <a:latin typeface="-apple-system"/>
              </a:rPr>
              <a:t>space</a:t>
            </a:r>
            <a:r>
              <a:rPr lang="en-IE" i="0" dirty="0" smtClean="0">
                <a:solidFill>
                  <a:srgbClr val="3F3F3F"/>
                </a:solidFill>
                <a:latin typeface="-apple-system"/>
              </a:rPr>
              <a:t>, </a:t>
            </a:r>
            <a:r>
              <a:rPr lang="en-IE" i="0" dirty="0" err="1">
                <a:solidFill>
                  <a:srgbClr val="3F3F3F"/>
                </a:solidFill>
                <a:latin typeface="-apple-system"/>
              </a:rPr>
              <a:t>öğrencilerin</a:t>
            </a:r>
            <a:r>
              <a:rPr lang="en-IE" i="0" dirty="0">
                <a:solidFill>
                  <a:srgbClr val="3F3F3F"/>
                </a:solidFill>
                <a:latin typeface="-apple-system"/>
              </a:rPr>
              <a:t> </a:t>
            </a:r>
            <a:r>
              <a:rPr lang="en-IE" i="0" dirty="0" err="1">
                <a:solidFill>
                  <a:srgbClr val="3F3F3F"/>
                </a:solidFill>
                <a:latin typeface="-apple-system"/>
              </a:rPr>
              <a:t>çeşitli</a:t>
            </a:r>
            <a:r>
              <a:rPr lang="en-IE" i="0" dirty="0">
                <a:solidFill>
                  <a:srgbClr val="3F3F3F"/>
                </a:solidFill>
                <a:latin typeface="-apple-system"/>
              </a:rPr>
              <a:t> </a:t>
            </a:r>
            <a:r>
              <a:rPr lang="en-IE" i="0" dirty="0" err="1">
                <a:solidFill>
                  <a:srgbClr val="3F3F3F"/>
                </a:solidFill>
                <a:latin typeface="-apple-system"/>
              </a:rPr>
              <a:t>araç</a:t>
            </a:r>
            <a:r>
              <a:rPr lang="en-IE" i="0" dirty="0">
                <a:solidFill>
                  <a:srgbClr val="3F3F3F"/>
                </a:solidFill>
                <a:latin typeface="-apple-system"/>
              </a:rPr>
              <a:t> </a:t>
            </a:r>
            <a:r>
              <a:rPr lang="en-IE" i="0" dirty="0" err="1">
                <a:solidFill>
                  <a:srgbClr val="3F3F3F"/>
                </a:solidFill>
                <a:latin typeface="-apple-system"/>
              </a:rPr>
              <a:t>ve</a:t>
            </a:r>
            <a:r>
              <a:rPr lang="en-IE" i="0" dirty="0">
                <a:solidFill>
                  <a:srgbClr val="3F3F3F"/>
                </a:solidFill>
                <a:latin typeface="-apple-system"/>
              </a:rPr>
              <a:t> </a:t>
            </a:r>
            <a:r>
              <a:rPr lang="en-IE" i="0" dirty="0" err="1">
                <a:solidFill>
                  <a:srgbClr val="3F3F3F"/>
                </a:solidFill>
                <a:latin typeface="-apple-system"/>
              </a:rPr>
              <a:t>malzemeleri</a:t>
            </a:r>
            <a:r>
              <a:rPr lang="en-IE" i="0" dirty="0">
                <a:solidFill>
                  <a:srgbClr val="3F3F3F"/>
                </a:solidFill>
                <a:latin typeface="-apple-system"/>
              </a:rPr>
              <a:t> </a:t>
            </a:r>
            <a:r>
              <a:rPr lang="en-IE" i="0" dirty="0" err="1">
                <a:solidFill>
                  <a:srgbClr val="3F3F3F"/>
                </a:solidFill>
                <a:latin typeface="-apple-system"/>
              </a:rPr>
              <a:t>kullanarak</a:t>
            </a:r>
            <a:r>
              <a:rPr lang="en-IE" i="0" dirty="0">
                <a:solidFill>
                  <a:srgbClr val="3F3F3F"/>
                </a:solidFill>
                <a:latin typeface="-apple-system"/>
              </a:rPr>
              <a:t> </a:t>
            </a:r>
            <a:r>
              <a:rPr lang="en-IE" i="0" dirty="0" err="1">
                <a:solidFill>
                  <a:srgbClr val="3F3F3F"/>
                </a:solidFill>
                <a:latin typeface="-apple-system"/>
              </a:rPr>
              <a:t>yaratmak</a:t>
            </a:r>
            <a:r>
              <a:rPr lang="en-IE" i="0" dirty="0">
                <a:solidFill>
                  <a:srgbClr val="3F3F3F"/>
                </a:solidFill>
                <a:latin typeface="-apple-system"/>
              </a:rPr>
              <a:t>, </a:t>
            </a:r>
            <a:r>
              <a:rPr lang="en-IE" i="0" dirty="0" err="1">
                <a:solidFill>
                  <a:srgbClr val="3F3F3F"/>
                </a:solidFill>
                <a:latin typeface="-apple-system"/>
              </a:rPr>
              <a:t>icat</a:t>
            </a:r>
            <a:r>
              <a:rPr lang="en-IE" i="0" dirty="0">
                <a:solidFill>
                  <a:srgbClr val="3F3F3F"/>
                </a:solidFill>
                <a:latin typeface="-apple-system"/>
              </a:rPr>
              <a:t> </a:t>
            </a:r>
            <a:r>
              <a:rPr lang="en-IE" i="0" dirty="0" err="1">
                <a:solidFill>
                  <a:srgbClr val="3F3F3F"/>
                </a:solidFill>
                <a:latin typeface="-apple-system"/>
              </a:rPr>
              <a:t>etmek</a:t>
            </a:r>
            <a:r>
              <a:rPr lang="en-IE" i="0" dirty="0">
                <a:solidFill>
                  <a:srgbClr val="3F3F3F"/>
                </a:solidFill>
                <a:latin typeface="-apple-system"/>
              </a:rPr>
              <a:t>, </a:t>
            </a:r>
            <a:r>
              <a:rPr lang="en-IE" i="0" dirty="0" err="1">
                <a:solidFill>
                  <a:srgbClr val="3F3F3F"/>
                </a:solidFill>
                <a:latin typeface="-apple-system"/>
              </a:rPr>
              <a:t>tamir</a:t>
            </a:r>
            <a:r>
              <a:rPr lang="en-IE" i="0" dirty="0">
                <a:solidFill>
                  <a:srgbClr val="3F3F3F"/>
                </a:solidFill>
                <a:latin typeface="-apple-system"/>
              </a:rPr>
              <a:t> </a:t>
            </a:r>
            <a:r>
              <a:rPr lang="en-IE" i="0" dirty="0" err="1">
                <a:solidFill>
                  <a:srgbClr val="3F3F3F"/>
                </a:solidFill>
                <a:latin typeface="-apple-system"/>
              </a:rPr>
              <a:t>etmek</a:t>
            </a:r>
            <a:r>
              <a:rPr lang="en-IE" i="0" dirty="0">
                <a:solidFill>
                  <a:srgbClr val="3F3F3F"/>
                </a:solidFill>
                <a:latin typeface="-apple-system"/>
              </a:rPr>
              <a:t>, </a:t>
            </a:r>
            <a:r>
              <a:rPr lang="en-IE" i="0" dirty="0" err="1">
                <a:solidFill>
                  <a:srgbClr val="3F3F3F"/>
                </a:solidFill>
                <a:latin typeface="-apple-system"/>
              </a:rPr>
              <a:t>keşfetmek</a:t>
            </a:r>
            <a:r>
              <a:rPr lang="en-IE" i="0" dirty="0">
                <a:solidFill>
                  <a:srgbClr val="3F3F3F"/>
                </a:solidFill>
                <a:latin typeface="-apple-system"/>
              </a:rPr>
              <a:t> </a:t>
            </a:r>
            <a:r>
              <a:rPr lang="en-IE" i="0" dirty="0" err="1">
                <a:solidFill>
                  <a:srgbClr val="3F3F3F"/>
                </a:solidFill>
                <a:latin typeface="-apple-system"/>
              </a:rPr>
              <a:t>ve</a:t>
            </a:r>
            <a:r>
              <a:rPr lang="en-IE" i="0" dirty="0">
                <a:solidFill>
                  <a:srgbClr val="3F3F3F"/>
                </a:solidFill>
                <a:latin typeface="-apple-system"/>
              </a:rPr>
              <a:t> </a:t>
            </a:r>
            <a:r>
              <a:rPr lang="en-IE" i="0" dirty="0" err="1">
                <a:solidFill>
                  <a:srgbClr val="3F3F3F"/>
                </a:solidFill>
                <a:latin typeface="-apple-system"/>
              </a:rPr>
              <a:t>keşfetmek</a:t>
            </a:r>
            <a:r>
              <a:rPr lang="en-IE" i="0" dirty="0">
                <a:solidFill>
                  <a:srgbClr val="3F3F3F"/>
                </a:solidFill>
                <a:latin typeface="-apple-system"/>
              </a:rPr>
              <a:t> </a:t>
            </a:r>
            <a:r>
              <a:rPr lang="en-IE" i="0" dirty="0" err="1">
                <a:solidFill>
                  <a:srgbClr val="3F3F3F"/>
                </a:solidFill>
                <a:latin typeface="-apple-system"/>
              </a:rPr>
              <a:t>için</a:t>
            </a:r>
            <a:r>
              <a:rPr lang="en-IE" i="0" dirty="0">
                <a:solidFill>
                  <a:srgbClr val="3F3F3F"/>
                </a:solidFill>
                <a:latin typeface="-apple-system"/>
              </a:rPr>
              <a:t> </a:t>
            </a:r>
            <a:r>
              <a:rPr lang="en-IE" i="0" dirty="0" err="1">
                <a:solidFill>
                  <a:srgbClr val="3F3F3F"/>
                </a:solidFill>
                <a:latin typeface="-apple-system"/>
              </a:rPr>
              <a:t>bir</a:t>
            </a:r>
            <a:r>
              <a:rPr lang="en-IE" i="0" dirty="0">
                <a:solidFill>
                  <a:srgbClr val="3F3F3F"/>
                </a:solidFill>
                <a:latin typeface="-apple-system"/>
              </a:rPr>
              <a:t> </a:t>
            </a:r>
            <a:r>
              <a:rPr lang="en-IE" i="0" dirty="0" err="1">
                <a:solidFill>
                  <a:srgbClr val="3F3F3F"/>
                </a:solidFill>
                <a:latin typeface="-apple-system"/>
              </a:rPr>
              <a:t>araya</a:t>
            </a:r>
            <a:r>
              <a:rPr lang="en-IE" i="0" dirty="0">
                <a:solidFill>
                  <a:srgbClr val="3F3F3F"/>
                </a:solidFill>
                <a:latin typeface="-apple-system"/>
              </a:rPr>
              <a:t> </a:t>
            </a:r>
            <a:r>
              <a:rPr lang="en-IE" i="0" dirty="0" err="1">
                <a:solidFill>
                  <a:srgbClr val="3F3F3F"/>
                </a:solidFill>
                <a:latin typeface="-apple-system"/>
              </a:rPr>
              <a:t>gelebileceği</a:t>
            </a:r>
            <a:r>
              <a:rPr lang="en-IE" i="0" dirty="0">
                <a:solidFill>
                  <a:srgbClr val="3F3F3F"/>
                </a:solidFill>
                <a:latin typeface="-apple-system"/>
              </a:rPr>
              <a:t> </a:t>
            </a:r>
            <a:r>
              <a:rPr lang="en-IE" i="0" dirty="0" err="1">
                <a:solidFill>
                  <a:srgbClr val="3F3F3F"/>
                </a:solidFill>
                <a:latin typeface="-apple-system"/>
              </a:rPr>
              <a:t>bir</a:t>
            </a:r>
            <a:r>
              <a:rPr lang="en-IE" i="0" dirty="0">
                <a:solidFill>
                  <a:srgbClr val="3F3F3F"/>
                </a:solidFill>
                <a:latin typeface="-apple-system"/>
              </a:rPr>
              <a:t> </a:t>
            </a:r>
            <a:r>
              <a:rPr lang="en-IE" i="0" dirty="0" err="1">
                <a:solidFill>
                  <a:srgbClr val="3F3F3F"/>
                </a:solidFill>
                <a:latin typeface="-apple-system"/>
              </a:rPr>
              <a:t>yerdir</a:t>
            </a:r>
            <a:r>
              <a:rPr lang="en-IE" i="0" dirty="0">
                <a:solidFill>
                  <a:srgbClr val="3F3F3F"/>
                </a:solidFill>
                <a:latin typeface="-apple-system"/>
              </a:rPr>
              <a:t>."</a:t>
            </a:r>
            <a:endParaRPr lang="en-IE" b="0" i="0" dirty="0" smtClean="0">
              <a:solidFill>
                <a:srgbClr val="3F3F3F"/>
              </a:solidFill>
              <a:effectLst/>
              <a:latin typeface="-apple-system"/>
            </a:endParaRPr>
          </a:p>
          <a:p>
            <a:r>
              <a:rPr lang="en-IE" sz="2000" i="0" dirty="0" smtClean="0">
                <a:solidFill>
                  <a:srgbClr val="3F3F3F"/>
                </a:solidFill>
                <a:latin typeface="-apple-system"/>
              </a:rPr>
              <a:t>Diana </a:t>
            </a:r>
            <a:r>
              <a:rPr lang="en-IE" sz="2000" i="0" dirty="0" err="1">
                <a:solidFill>
                  <a:srgbClr val="3F3F3F"/>
                </a:solidFill>
                <a:latin typeface="-apple-system"/>
              </a:rPr>
              <a:t>Rendina</a:t>
            </a:r>
            <a:r>
              <a:rPr lang="en-IE" sz="2000" i="0" dirty="0">
                <a:solidFill>
                  <a:srgbClr val="3F3F3F"/>
                </a:solidFill>
                <a:latin typeface="-apple-system"/>
              </a:rPr>
              <a:t>, </a:t>
            </a:r>
            <a:r>
              <a:rPr lang="tr-TR" sz="2000" i="0" dirty="0" smtClean="0">
                <a:solidFill>
                  <a:srgbClr val="3F3F3F"/>
                </a:solidFill>
                <a:latin typeface="-apple-system"/>
              </a:rPr>
              <a:t>Öğrenci</a:t>
            </a:r>
            <a:endParaRPr lang="en-IE" sz="2000" dirty="0"/>
          </a:p>
        </p:txBody>
      </p:sp>
      <p:sp>
        <p:nvSpPr>
          <p:cNvPr id="9" name="Text Placeholder 8">
            <a:extLst>
              <a:ext uri="{FF2B5EF4-FFF2-40B4-BE49-F238E27FC236}">
                <a16:creationId xmlns:a16="http://schemas.microsoft.com/office/drawing/2014/main" xmlns="" id="{CAA9C927-1D41-4C04-9041-49D3BC50B520}"/>
              </a:ext>
            </a:extLst>
          </p:cNvPr>
          <p:cNvSpPr>
            <a:spLocks noGrp="1"/>
          </p:cNvSpPr>
          <p:nvPr>
            <p:ph type="body" sz="quarter" idx="17"/>
          </p:nvPr>
        </p:nvSpPr>
        <p:spPr/>
        <p:txBody>
          <a:bodyPr>
            <a:normAutofit fontScale="92500" lnSpcReduction="10000"/>
          </a:bodyPr>
          <a:lstStyle/>
          <a:p>
            <a:endParaRPr lang="en-IE" dirty="0"/>
          </a:p>
        </p:txBody>
      </p:sp>
    </p:spTree>
    <p:extLst>
      <p:ext uri="{BB962C8B-B14F-4D97-AF65-F5344CB8AC3E}">
        <p14:creationId xmlns:p14="http://schemas.microsoft.com/office/powerpoint/2010/main" val="6891938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52E11AD2-85AB-4A87-AE67-0279EF3278B2}"/>
              </a:ext>
            </a:extLst>
          </p:cNvPr>
          <p:cNvSpPr>
            <a:spLocks noGrp="1"/>
          </p:cNvSpPr>
          <p:nvPr>
            <p:ph type="body" sz="quarter" idx="14"/>
          </p:nvPr>
        </p:nvSpPr>
        <p:spPr>
          <a:xfrm>
            <a:off x="5359398" y="126749"/>
            <a:ext cx="4953000" cy="990857"/>
          </a:xfrm>
        </p:spPr>
        <p:txBody>
          <a:bodyPr>
            <a:normAutofit fontScale="92500" lnSpcReduction="10000"/>
          </a:bodyPr>
          <a:lstStyle/>
          <a:p>
            <a:r>
              <a:rPr lang="tr-TR" b="1" dirty="0" smtClean="0"/>
              <a:t>Avrupa </a:t>
            </a:r>
            <a:r>
              <a:rPr lang="tr-TR" b="1" dirty="0"/>
              <a:t>Düzeyinde Destek</a:t>
            </a:r>
            <a:endParaRPr lang="en-IE" b="1" dirty="0"/>
          </a:p>
          <a:p>
            <a:r>
              <a:rPr lang="tr-TR" sz="2800" i="1" u="sng" dirty="0" smtClean="0">
                <a:solidFill>
                  <a:schemeClr val="accent1"/>
                </a:solidFill>
              </a:rPr>
              <a:t>Sosyal </a:t>
            </a:r>
            <a:r>
              <a:rPr lang="tr-TR" sz="2800" i="1" u="sng" dirty="0">
                <a:solidFill>
                  <a:schemeClr val="accent1"/>
                </a:solidFill>
              </a:rPr>
              <a:t>İnovasyon Komisyonu</a:t>
            </a:r>
            <a:endParaRPr lang="en-IE" sz="2800" b="1" i="1" u="sng" dirty="0">
              <a:solidFill>
                <a:schemeClr val="accent1"/>
              </a:solidFill>
            </a:endParaRPr>
          </a:p>
        </p:txBody>
      </p:sp>
      <p:sp>
        <p:nvSpPr>
          <p:cNvPr id="8" name="Text Placeholder 7">
            <a:extLst>
              <a:ext uri="{FF2B5EF4-FFF2-40B4-BE49-F238E27FC236}">
                <a16:creationId xmlns:a16="http://schemas.microsoft.com/office/drawing/2014/main" xmlns="" id="{D2CA3067-5E31-40A7-97DC-004D61D4E646}"/>
              </a:ext>
            </a:extLst>
          </p:cNvPr>
          <p:cNvSpPr>
            <a:spLocks noGrp="1"/>
          </p:cNvSpPr>
          <p:nvPr>
            <p:ph type="body" sz="quarter" idx="15"/>
          </p:nvPr>
        </p:nvSpPr>
        <p:spPr>
          <a:xfrm>
            <a:off x="5468042" y="1367108"/>
            <a:ext cx="6482532" cy="2754349"/>
          </a:xfrm>
        </p:spPr>
        <p:txBody>
          <a:bodyPr/>
          <a:lstStyle/>
          <a:p>
            <a:r>
              <a:rPr lang="tr-TR" u="sng" dirty="0" smtClean="0">
                <a:solidFill>
                  <a:schemeClr val="accent1"/>
                </a:solidFill>
              </a:rPr>
              <a:t>Sosyal </a:t>
            </a:r>
            <a:r>
              <a:rPr lang="tr-TR" u="sng" dirty="0">
                <a:solidFill>
                  <a:schemeClr val="accent1"/>
                </a:solidFill>
              </a:rPr>
              <a:t>İnovasyon Komisyonu, </a:t>
            </a:r>
            <a:r>
              <a:rPr lang="tr-TR" dirty="0"/>
              <a:t>aşağıdaki konularda destek sağlamaya odaklanan çok sayıda kaynağa ve bilgiye sahiptir;</a:t>
            </a:r>
            <a:endParaRPr lang="en-IE" dirty="0"/>
          </a:p>
          <a:p>
            <a:pPr marL="342900" indent="-342900">
              <a:buFont typeface="Wingdings" panose="05000000000000000000" pitchFamily="2" charset="2"/>
              <a:buChar char="ü"/>
            </a:pPr>
            <a:r>
              <a:rPr lang="en-IE" dirty="0" err="1"/>
              <a:t>Ağ</a:t>
            </a:r>
            <a:r>
              <a:rPr lang="en-IE" dirty="0"/>
              <a:t> </a:t>
            </a:r>
            <a:r>
              <a:rPr lang="en-IE" dirty="0" err="1"/>
              <a:t>Oluşturma</a:t>
            </a:r>
            <a:r>
              <a:rPr lang="en-IE" dirty="0"/>
              <a:t> - </a:t>
            </a:r>
            <a:r>
              <a:rPr lang="en-IE" dirty="0" err="1"/>
              <a:t>Avrupa'daki</a:t>
            </a:r>
            <a:r>
              <a:rPr lang="en-IE" dirty="0"/>
              <a:t> </a:t>
            </a:r>
            <a:r>
              <a:rPr lang="en-IE" dirty="0" err="1"/>
              <a:t>işletmelerin</a:t>
            </a:r>
            <a:r>
              <a:rPr lang="en-IE" dirty="0"/>
              <a:t> </a:t>
            </a:r>
            <a:r>
              <a:rPr lang="en-IE" dirty="0" err="1"/>
              <a:t>Sosyal</a:t>
            </a:r>
            <a:r>
              <a:rPr lang="en-IE" dirty="0"/>
              <a:t> </a:t>
            </a:r>
            <a:r>
              <a:rPr lang="en-IE" dirty="0" err="1"/>
              <a:t>İnovasyon</a:t>
            </a:r>
            <a:r>
              <a:rPr lang="en-IE" dirty="0"/>
              <a:t> </a:t>
            </a:r>
            <a:r>
              <a:rPr lang="en-IE" dirty="0" err="1"/>
              <a:t>Topluluğu</a:t>
            </a:r>
            <a:r>
              <a:rPr lang="en-IE" dirty="0"/>
              <a:t> </a:t>
            </a:r>
            <a:r>
              <a:rPr lang="en-IE" dirty="0" err="1"/>
              <a:t>portalı</a:t>
            </a:r>
            <a:r>
              <a:rPr lang="en-IE" dirty="0"/>
              <a:t> </a:t>
            </a:r>
            <a:r>
              <a:rPr lang="en-IE" dirty="0" err="1"/>
              <a:t>aracılığıyla</a:t>
            </a:r>
            <a:r>
              <a:rPr lang="en-IE" dirty="0"/>
              <a:t> </a:t>
            </a:r>
            <a:r>
              <a:rPr lang="en-IE" dirty="0" err="1"/>
              <a:t>bağlantı</a:t>
            </a:r>
            <a:r>
              <a:rPr lang="en-IE" dirty="0"/>
              <a:t> </a:t>
            </a:r>
            <a:r>
              <a:rPr lang="en-IE" dirty="0" err="1"/>
              <a:t>kurmalarına</a:t>
            </a:r>
            <a:r>
              <a:rPr lang="en-IE" dirty="0"/>
              <a:t>, </a:t>
            </a:r>
            <a:r>
              <a:rPr lang="en-IE" dirty="0" err="1"/>
              <a:t>birbirlerinden</a:t>
            </a:r>
            <a:r>
              <a:rPr lang="en-IE" dirty="0"/>
              <a:t> </a:t>
            </a:r>
            <a:r>
              <a:rPr lang="en-IE" dirty="0" err="1"/>
              <a:t>öğrenmelerine</a:t>
            </a:r>
            <a:r>
              <a:rPr lang="en-IE" dirty="0"/>
              <a:t> </a:t>
            </a:r>
            <a:r>
              <a:rPr lang="en-IE" dirty="0" err="1"/>
              <a:t>ve</a:t>
            </a:r>
            <a:r>
              <a:rPr lang="en-IE" dirty="0"/>
              <a:t> </a:t>
            </a:r>
            <a:r>
              <a:rPr lang="en-IE" dirty="0" err="1"/>
              <a:t>deneyimlerini</a:t>
            </a:r>
            <a:r>
              <a:rPr lang="en-IE" dirty="0"/>
              <a:t> </a:t>
            </a:r>
            <a:r>
              <a:rPr lang="en-IE" dirty="0" err="1"/>
              <a:t>paylaşmalarına</a:t>
            </a:r>
            <a:r>
              <a:rPr lang="en-IE" dirty="0"/>
              <a:t> </a:t>
            </a:r>
            <a:r>
              <a:rPr lang="en-IE" dirty="0" err="1"/>
              <a:t>yardımcı</a:t>
            </a:r>
            <a:r>
              <a:rPr lang="en-IE" dirty="0"/>
              <a:t> </a:t>
            </a:r>
            <a:r>
              <a:rPr lang="en-IE" dirty="0" err="1"/>
              <a:t>olun</a:t>
            </a:r>
            <a:r>
              <a:rPr lang="en-IE" dirty="0"/>
              <a:t>.</a:t>
            </a:r>
          </a:p>
          <a:p>
            <a:pPr marL="342900" indent="-342900">
              <a:buFont typeface="Wingdings" panose="05000000000000000000" pitchFamily="2" charset="2"/>
              <a:buChar char="ü"/>
            </a:pPr>
            <a:r>
              <a:rPr lang="en-IE" dirty="0" err="1"/>
              <a:t>Yarışmalar</a:t>
            </a:r>
            <a:r>
              <a:rPr lang="en-IE" dirty="0"/>
              <a:t> - her </a:t>
            </a:r>
            <a:r>
              <a:rPr lang="en-IE" dirty="0" err="1"/>
              <a:t>yıl</a:t>
            </a:r>
            <a:r>
              <a:rPr lang="en-IE" dirty="0"/>
              <a:t> </a:t>
            </a:r>
            <a:r>
              <a:rPr lang="en-IE" dirty="0" err="1"/>
              <a:t>toplumsal</a:t>
            </a:r>
            <a:r>
              <a:rPr lang="en-IE" dirty="0"/>
              <a:t> </a:t>
            </a:r>
            <a:r>
              <a:rPr lang="en-IE" dirty="0" err="1"/>
              <a:t>zorluklara</a:t>
            </a:r>
            <a:r>
              <a:rPr lang="en-IE" dirty="0"/>
              <a:t> </a:t>
            </a:r>
            <a:r>
              <a:rPr lang="en-IE" dirty="0" err="1"/>
              <a:t>yeni</a:t>
            </a:r>
            <a:r>
              <a:rPr lang="en-IE" dirty="0"/>
              <a:t> </a:t>
            </a:r>
            <a:r>
              <a:rPr lang="en-IE" dirty="0" err="1"/>
              <a:t>çözümler</a:t>
            </a:r>
            <a:r>
              <a:rPr lang="en-IE" dirty="0"/>
              <a:t> </a:t>
            </a:r>
            <a:r>
              <a:rPr lang="en-IE" dirty="0" err="1"/>
              <a:t>bulmak</a:t>
            </a:r>
            <a:r>
              <a:rPr lang="en-IE" dirty="0"/>
              <a:t> </a:t>
            </a:r>
            <a:r>
              <a:rPr lang="en-IE" dirty="0" err="1"/>
              <a:t>ve</a:t>
            </a:r>
            <a:r>
              <a:rPr lang="en-IE" dirty="0"/>
              <a:t> </a:t>
            </a:r>
            <a:r>
              <a:rPr lang="en-IE" dirty="0" err="1"/>
              <a:t>desteklemek</a:t>
            </a:r>
            <a:r>
              <a:rPr lang="en-IE" dirty="0"/>
              <a:t> </a:t>
            </a:r>
            <a:r>
              <a:rPr lang="en-IE" dirty="0" err="1"/>
              <a:t>ve</a:t>
            </a:r>
            <a:r>
              <a:rPr lang="en-IE" dirty="0"/>
              <a:t> </a:t>
            </a:r>
            <a:r>
              <a:rPr lang="en-IE" dirty="0" err="1"/>
              <a:t>böylece</a:t>
            </a:r>
            <a:r>
              <a:rPr lang="en-IE" dirty="0"/>
              <a:t> </a:t>
            </a:r>
            <a:r>
              <a:rPr lang="en-IE" dirty="0" err="1"/>
              <a:t>sosyal</a:t>
            </a:r>
            <a:r>
              <a:rPr lang="en-IE" dirty="0"/>
              <a:t> </a:t>
            </a:r>
            <a:r>
              <a:rPr lang="en-IE" dirty="0" err="1"/>
              <a:t>inovasyon</a:t>
            </a:r>
            <a:r>
              <a:rPr lang="en-IE" dirty="0"/>
              <a:t> </a:t>
            </a:r>
            <a:r>
              <a:rPr lang="en-IE" dirty="0" err="1"/>
              <a:t>hakkında</a:t>
            </a:r>
            <a:r>
              <a:rPr lang="en-IE" dirty="0"/>
              <a:t> </a:t>
            </a:r>
            <a:r>
              <a:rPr lang="en-IE" dirty="0" err="1"/>
              <a:t>farkındalığı</a:t>
            </a:r>
            <a:r>
              <a:rPr lang="en-IE" dirty="0"/>
              <a:t> </a:t>
            </a:r>
            <a:r>
              <a:rPr lang="en-IE" dirty="0" err="1"/>
              <a:t>artırmak</a:t>
            </a:r>
            <a:r>
              <a:rPr lang="en-IE" dirty="0"/>
              <a:t> </a:t>
            </a:r>
            <a:r>
              <a:rPr lang="en-IE" dirty="0" err="1"/>
              <a:t>için</a:t>
            </a:r>
            <a:r>
              <a:rPr lang="en-IE" dirty="0"/>
              <a:t> </a:t>
            </a:r>
            <a:r>
              <a:rPr lang="en-IE" dirty="0" err="1"/>
              <a:t>Avrupa</a:t>
            </a:r>
            <a:r>
              <a:rPr lang="en-IE" dirty="0"/>
              <a:t> </a:t>
            </a:r>
            <a:r>
              <a:rPr lang="en-IE" dirty="0" err="1"/>
              <a:t>Sosyal</a:t>
            </a:r>
            <a:r>
              <a:rPr lang="en-IE" dirty="0"/>
              <a:t> </a:t>
            </a:r>
            <a:r>
              <a:rPr lang="en-IE" dirty="0" err="1"/>
              <a:t>İnovasyon</a:t>
            </a:r>
            <a:r>
              <a:rPr lang="en-IE" dirty="0"/>
              <a:t> </a:t>
            </a:r>
            <a:r>
              <a:rPr lang="en-IE" dirty="0" err="1"/>
              <a:t>Yarışması'nı</a:t>
            </a:r>
            <a:r>
              <a:rPr lang="en-IE" dirty="0"/>
              <a:t> </a:t>
            </a:r>
            <a:r>
              <a:rPr lang="en-IE" dirty="0" err="1"/>
              <a:t>düzenlerler</a:t>
            </a:r>
            <a:r>
              <a:rPr lang="en-IE" dirty="0"/>
              <a:t>. </a:t>
            </a:r>
            <a:r>
              <a:rPr lang="en-IE" dirty="0" err="1"/>
              <a:t>Diğer</a:t>
            </a:r>
            <a:r>
              <a:rPr lang="en-IE" dirty="0"/>
              <a:t> </a:t>
            </a:r>
            <a:r>
              <a:rPr lang="en-IE" dirty="0" err="1"/>
              <a:t>Avrupa</a:t>
            </a:r>
            <a:r>
              <a:rPr lang="en-IE" dirty="0"/>
              <a:t> </a:t>
            </a:r>
            <a:r>
              <a:rPr lang="en-IE" dirty="0" err="1"/>
              <a:t>yarışmaları</a:t>
            </a:r>
            <a:r>
              <a:rPr lang="en-IE" dirty="0"/>
              <a:t> da </a:t>
            </a:r>
            <a:r>
              <a:rPr lang="en-IE" dirty="0" err="1"/>
              <a:t>RegioStars</a:t>
            </a:r>
            <a:r>
              <a:rPr lang="en-IE" dirty="0"/>
              <a:t> Awards </a:t>
            </a:r>
            <a:r>
              <a:rPr lang="en-IE" dirty="0" err="1"/>
              <a:t>ve</a:t>
            </a:r>
            <a:r>
              <a:rPr lang="en-IE" dirty="0"/>
              <a:t> </a:t>
            </a:r>
            <a:r>
              <a:rPr lang="en-IE" dirty="0" err="1"/>
              <a:t>Sosyal</a:t>
            </a:r>
            <a:r>
              <a:rPr lang="en-IE" dirty="0"/>
              <a:t> </a:t>
            </a:r>
            <a:r>
              <a:rPr lang="en-IE" dirty="0" err="1"/>
              <a:t>İnovasyon</a:t>
            </a:r>
            <a:r>
              <a:rPr lang="en-IE" dirty="0"/>
              <a:t> </a:t>
            </a:r>
            <a:r>
              <a:rPr lang="en-IE" dirty="0" err="1"/>
              <a:t>Turnuvası</a:t>
            </a:r>
            <a:r>
              <a:rPr lang="en-IE" dirty="0"/>
              <a:t> </a:t>
            </a:r>
            <a:r>
              <a:rPr lang="en-IE" dirty="0" err="1"/>
              <a:t>gibi</a:t>
            </a:r>
            <a:r>
              <a:rPr lang="en-IE" dirty="0"/>
              <a:t> </a:t>
            </a:r>
            <a:r>
              <a:rPr lang="en-IE" dirty="0" err="1"/>
              <a:t>sosyal</a:t>
            </a:r>
            <a:r>
              <a:rPr lang="en-IE" dirty="0"/>
              <a:t> </a:t>
            </a:r>
            <a:r>
              <a:rPr lang="en-IE" dirty="0" err="1"/>
              <a:t>yenilikçileri</a:t>
            </a:r>
            <a:r>
              <a:rPr lang="en-IE" dirty="0"/>
              <a:t> </a:t>
            </a:r>
            <a:r>
              <a:rPr lang="en-IE" dirty="0" err="1"/>
              <a:t>destekler</a:t>
            </a:r>
            <a:r>
              <a:rPr lang="en-IE" dirty="0"/>
              <a:t>.</a:t>
            </a:r>
            <a:endParaRPr lang="en-IE" dirty="0"/>
          </a:p>
        </p:txBody>
      </p:sp>
      <p:pic>
        <p:nvPicPr>
          <p:cNvPr id="11" name="Picture Placeholder 10" descr="A picture containing text, person, person&#10;&#10;Description automatically generated">
            <a:extLst>
              <a:ext uri="{FF2B5EF4-FFF2-40B4-BE49-F238E27FC236}">
                <a16:creationId xmlns:a16="http://schemas.microsoft.com/office/drawing/2014/main" xmlns="" id="{0AD3C5C1-5D33-4DC6-BAE3-909E2D943ECF}"/>
              </a:ext>
            </a:extLst>
          </p:cNvPr>
          <p:cNvPicPr>
            <a:picLocks noGrp="1" noChangeAspect="1"/>
          </p:cNvPicPr>
          <p:nvPr>
            <p:ph type="pic" sz="quarter" idx="16"/>
          </p:nvPr>
        </p:nvPicPr>
        <p:blipFill>
          <a:blip r:embed="rId2"/>
          <a:srcRect l="11288" r="11288"/>
          <a:stretch>
            <a:fillRect/>
          </a:stretch>
        </p:blipFill>
        <p:spPr/>
      </p:pic>
    </p:spTree>
    <p:extLst>
      <p:ext uri="{BB962C8B-B14F-4D97-AF65-F5344CB8AC3E}">
        <p14:creationId xmlns:p14="http://schemas.microsoft.com/office/powerpoint/2010/main" val="29669771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52E11AD2-85AB-4A87-AE67-0279EF3278B2}"/>
              </a:ext>
            </a:extLst>
          </p:cNvPr>
          <p:cNvSpPr>
            <a:spLocks noGrp="1"/>
          </p:cNvSpPr>
          <p:nvPr>
            <p:ph type="body" sz="quarter" idx="14"/>
          </p:nvPr>
        </p:nvSpPr>
        <p:spPr>
          <a:xfrm>
            <a:off x="5359398" y="126749"/>
            <a:ext cx="4953000" cy="990857"/>
          </a:xfrm>
        </p:spPr>
        <p:txBody>
          <a:bodyPr>
            <a:normAutofit fontScale="92500" lnSpcReduction="10000"/>
          </a:bodyPr>
          <a:lstStyle/>
          <a:p>
            <a:r>
              <a:rPr lang="tr-TR" b="1" dirty="0" smtClean="0"/>
              <a:t>Avrupa </a:t>
            </a:r>
            <a:r>
              <a:rPr lang="tr-TR" b="1" dirty="0"/>
              <a:t>Düzeyinde Destek</a:t>
            </a:r>
            <a:endParaRPr lang="en-IE" b="1" dirty="0"/>
          </a:p>
          <a:p>
            <a:r>
              <a:rPr lang="tr-TR" sz="2800" i="1" dirty="0" smtClean="0">
                <a:hlinkClick r:id="rId2">
                  <a:extLst>
                    <a:ext uri="{A12FA001-AC4F-418D-AE19-62706E023703}">
                      <ahyp:hlinkClr xmlns:ahyp="http://schemas.microsoft.com/office/drawing/2018/hyperlinkcolor" xmlns="" val="tx"/>
                    </a:ext>
                  </a:extLst>
                </a:hlinkClick>
              </a:rPr>
              <a:t>Sosyal </a:t>
            </a:r>
            <a:r>
              <a:rPr lang="tr-TR" sz="2800" i="1" dirty="0">
                <a:hlinkClick r:id="rId2">
                  <a:extLst>
                    <a:ext uri="{A12FA001-AC4F-418D-AE19-62706E023703}">
                      <ahyp:hlinkClr xmlns:ahyp="http://schemas.microsoft.com/office/drawing/2018/hyperlinkcolor" xmlns="" val="tx"/>
                    </a:ext>
                  </a:extLst>
                </a:hlinkClick>
              </a:rPr>
              <a:t>İnovasyon </a:t>
            </a:r>
            <a:r>
              <a:rPr lang="tr-TR" sz="2800" i="1" dirty="0" smtClean="0">
                <a:hlinkClick r:id="rId2">
                  <a:extLst>
                    <a:ext uri="{A12FA001-AC4F-418D-AE19-62706E023703}">
                      <ahyp:hlinkClr xmlns:ahyp="http://schemas.microsoft.com/office/drawing/2018/hyperlinkcolor" xmlns="" val="tx"/>
                    </a:ext>
                  </a:extLst>
                </a:hlinkClick>
              </a:rPr>
              <a:t>Komisyonu</a:t>
            </a:r>
            <a:endParaRPr lang="en-IE" sz="2800" b="1" i="1" dirty="0"/>
          </a:p>
        </p:txBody>
      </p:sp>
      <p:sp>
        <p:nvSpPr>
          <p:cNvPr id="8" name="Text Placeholder 7">
            <a:extLst>
              <a:ext uri="{FF2B5EF4-FFF2-40B4-BE49-F238E27FC236}">
                <a16:creationId xmlns:a16="http://schemas.microsoft.com/office/drawing/2014/main" xmlns="" id="{D2CA3067-5E31-40A7-97DC-004D61D4E646}"/>
              </a:ext>
            </a:extLst>
          </p:cNvPr>
          <p:cNvSpPr>
            <a:spLocks noGrp="1"/>
          </p:cNvSpPr>
          <p:nvPr>
            <p:ph type="body" sz="quarter" idx="15"/>
          </p:nvPr>
        </p:nvSpPr>
        <p:spPr>
          <a:xfrm>
            <a:off x="5468042" y="1367108"/>
            <a:ext cx="6482532" cy="2754349"/>
          </a:xfrm>
        </p:spPr>
        <p:txBody>
          <a:bodyPr/>
          <a:lstStyle/>
          <a:p>
            <a:pPr marL="342900" indent="-342900">
              <a:buFont typeface="Wingdings" panose="05000000000000000000" pitchFamily="2" charset="2"/>
              <a:buChar char="ü"/>
            </a:pPr>
            <a:r>
              <a:rPr lang="en-IE" u="sng" dirty="0" err="1">
                <a:solidFill>
                  <a:schemeClr val="accent1"/>
                </a:solidFill>
              </a:rPr>
              <a:t>Finansman</a:t>
            </a:r>
            <a:r>
              <a:rPr lang="en-IE" dirty="0"/>
              <a:t> - </a:t>
            </a:r>
            <a:r>
              <a:rPr lang="en-IE" dirty="0" err="1"/>
              <a:t>İstihdam</a:t>
            </a:r>
            <a:r>
              <a:rPr lang="en-IE" dirty="0"/>
              <a:t> </a:t>
            </a:r>
            <a:r>
              <a:rPr lang="en-IE" dirty="0" err="1"/>
              <a:t>ve</a:t>
            </a:r>
            <a:r>
              <a:rPr lang="en-IE" dirty="0"/>
              <a:t> </a:t>
            </a:r>
            <a:r>
              <a:rPr lang="en-IE" dirty="0" err="1"/>
              <a:t>Sosyal</a:t>
            </a:r>
            <a:r>
              <a:rPr lang="en-IE" dirty="0"/>
              <a:t> </a:t>
            </a:r>
            <a:r>
              <a:rPr lang="en-IE" dirty="0" err="1"/>
              <a:t>İnovasyon</a:t>
            </a:r>
            <a:r>
              <a:rPr lang="en-IE" dirty="0"/>
              <a:t> </a:t>
            </a:r>
            <a:r>
              <a:rPr lang="en-IE" dirty="0" err="1"/>
              <a:t>Programı</a:t>
            </a:r>
            <a:r>
              <a:rPr lang="en-IE" dirty="0"/>
              <a:t>, Horizon 2020, </a:t>
            </a:r>
            <a:r>
              <a:rPr lang="en-IE" dirty="0" err="1"/>
              <a:t>özellikle</a:t>
            </a:r>
            <a:r>
              <a:rPr lang="en-IE" dirty="0"/>
              <a:t> </a:t>
            </a:r>
            <a:r>
              <a:rPr lang="en-IE" dirty="0" err="1"/>
              <a:t>sosyal</a:t>
            </a:r>
            <a:r>
              <a:rPr lang="en-IE" dirty="0"/>
              <a:t> </a:t>
            </a:r>
            <a:r>
              <a:rPr lang="en-IE" dirty="0" err="1"/>
              <a:t>girişimlere</a:t>
            </a:r>
            <a:r>
              <a:rPr lang="en-IE" dirty="0"/>
              <a:t> </a:t>
            </a:r>
            <a:r>
              <a:rPr lang="en-IE" dirty="0" err="1"/>
              <a:t>açık</a:t>
            </a:r>
            <a:r>
              <a:rPr lang="en-IE" dirty="0"/>
              <a:t> </a:t>
            </a:r>
            <a:r>
              <a:rPr lang="en-IE" dirty="0" err="1"/>
              <a:t>olan</a:t>
            </a:r>
            <a:r>
              <a:rPr lang="en-IE" dirty="0"/>
              <a:t> KOBİ </a:t>
            </a:r>
            <a:r>
              <a:rPr lang="en-IE" dirty="0" err="1"/>
              <a:t>Aracı</a:t>
            </a:r>
            <a:r>
              <a:rPr lang="en-IE" dirty="0"/>
              <a:t> </a:t>
            </a:r>
            <a:r>
              <a:rPr lang="en-IE" dirty="0" err="1"/>
              <a:t>veya</a:t>
            </a:r>
            <a:r>
              <a:rPr lang="en-IE" dirty="0"/>
              <a:t> </a:t>
            </a:r>
            <a:r>
              <a:rPr lang="en-IE" dirty="0" err="1"/>
              <a:t>Kolektif</a:t>
            </a:r>
            <a:r>
              <a:rPr lang="en-IE" dirty="0"/>
              <a:t> </a:t>
            </a:r>
            <a:r>
              <a:rPr lang="en-IE" dirty="0" err="1"/>
              <a:t>Farkındalık</a:t>
            </a:r>
            <a:r>
              <a:rPr lang="en-IE" dirty="0"/>
              <a:t> </a:t>
            </a:r>
            <a:r>
              <a:rPr lang="en-IE" dirty="0" err="1"/>
              <a:t>Platformları</a:t>
            </a:r>
            <a:r>
              <a:rPr lang="en-IE" dirty="0"/>
              <a:t> </a:t>
            </a:r>
            <a:r>
              <a:rPr lang="en-IE" dirty="0" err="1"/>
              <a:t>aracılığıyla</a:t>
            </a:r>
            <a:r>
              <a:rPr lang="en-IE" dirty="0"/>
              <a:t> </a:t>
            </a:r>
            <a:r>
              <a:rPr lang="en-IE" dirty="0" err="1"/>
              <a:t>sosyal</a:t>
            </a:r>
            <a:r>
              <a:rPr lang="en-IE" dirty="0"/>
              <a:t> </a:t>
            </a:r>
            <a:r>
              <a:rPr lang="en-IE" dirty="0" err="1"/>
              <a:t>inovasyonu</a:t>
            </a:r>
            <a:r>
              <a:rPr lang="en-IE" dirty="0"/>
              <a:t> </a:t>
            </a:r>
            <a:r>
              <a:rPr lang="en-IE" dirty="0" err="1"/>
              <a:t>desteklemek</a:t>
            </a:r>
            <a:r>
              <a:rPr lang="en-IE" dirty="0"/>
              <a:t> </a:t>
            </a:r>
            <a:r>
              <a:rPr lang="en-IE" dirty="0" err="1"/>
              <a:t>için</a:t>
            </a:r>
            <a:r>
              <a:rPr lang="en-IE" dirty="0"/>
              <a:t> </a:t>
            </a:r>
            <a:r>
              <a:rPr lang="en-IE" dirty="0" err="1"/>
              <a:t>doğrudan</a:t>
            </a:r>
            <a:r>
              <a:rPr lang="en-IE" dirty="0"/>
              <a:t> </a:t>
            </a:r>
            <a:r>
              <a:rPr lang="en-IE" dirty="0" err="1"/>
              <a:t>finansman</a:t>
            </a:r>
            <a:r>
              <a:rPr lang="en-IE" dirty="0"/>
              <a:t> </a:t>
            </a:r>
            <a:r>
              <a:rPr lang="en-IE" dirty="0" err="1"/>
              <a:t>sunarlar</a:t>
            </a:r>
            <a:r>
              <a:rPr lang="en-IE" dirty="0"/>
              <a:t>.</a:t>
            </a:r>
          </a:p>
          <a:p>
            <a:pPr marL="342900" indent="-342900">
              <a:buFont typeface="Wingdings" panose="05000000000000000000" pitchFamily="2" charset="2"/>
              <a:buChar char="ü"/>
            </a:pPr>
            <a:r>
              <a:rPr lang="en-IE" u="sng" dirty="0" err="1">
                <a:solidFill>
                  <a:schemeClr val="accent1"/>
                </a:solidFill>
              </a:rPr>
              <a:t>Ekosistemle</a:t>
            </a:r>
            <a:r>
              <a:rPr lang="en-IE" dirty="0" err="1">
                <a:solidFill>
                  <a:schemeClr val="accent1"/>
                </a:solidFill>
              </a:rPr>
              <a:t>r</a:t>
            </a:r>
            <a:r>
              <a:rPr lang="en-IE" dirty="0"/>
              <a:t> - </a:t>
            </a:r>
            <a:r>
              <a:rPr lang="en-IE" dirty="0" err="1"/>
              <a:t>Özel</a:t>
            </a:r>
            <a:r>
              <a:rPr lang="en-IE" dirty="0"/>
              <a:t> </a:t>
            </a:r>
            <a:r>
              <a:rPr lang="en-IE" dirty="0" err="1"/>
              <a:t>yatırımcıları</a:t>
            </a:r>
            <a:r>
              <a:rPr lang="en-IE" dirty="0"/>
              <a:t> da </a:t>
            </a:r>
            <a:r>
              <a:rPr lang="en-IE" dirty="0" err="1"/>
              <a:t>çekmek</a:t>
            </a:r>
            <a:r>
              <a:rPr lang="en-IE" dirty="0"/>
              <a:t> </a:t>
            </a:r>
            <a:r>
              <a:rPr lang="en-IE" dirty="0" err="1"/>
              <a:t>için</a:t>
            </a:r>
            <a:r>
              <a:rPr lang="en-IE" dirty="0"/>
              <a:t> </a:t>
            </a:r>
            <a:r>
              <a:rPr lang="en-IE" dirty="0" err="1"/>
              <a:t>Avrupa'daki</a:t>
            </a:r>
            <a:r>
              <a:rPr lang="en-IE" dirty="0"/>
              <a:t> </a:t>
            </a:r>
            <a:r>
              <a:rPr lang="en-IE" dirty="0" err="1"/>
              <a:t>sosyal</a:t>
            </a:r>
            <a:r>
              <a:rPr lang="en-IE" dirty="0"/>
              <a:t> </a:t>
            </a:r>
            <a:r>
              <a:rPr lang="en-IE" dirty="0" err="1"/>
              <a:t>inovasyon</a:t>
            </a:r>
            <a:r>
              <a:rPr lang="en-IE" dirty="0"/>
              <a:t> </a:t>
            </a:r>
            <a:r>
              <a:rPr lang="en-IE" dirty="0" err="1"/>
              <a:t>ve</a:t>
            </a:r>
            <a:r>
              <a:rPr lang="en-IE" dirty="0"/>
              <a:t> </a:t>
            </a:r>
            <a:r>
              <a:rPr lang="en-IE" dirty="0" err="1"/>
              <a:t>sosyal</a:t>
            </a:r>
            <a:r>
              <a:rPr lang="en-IE" dirty="0"/>
              <a:t> </a:t>
            </a:r>
            <a:r>
              <a:rPr lang="en-IE" dirty="0" err="1"/>
              <a:t>girişimlerin</a:t>
            </a:r>
            <a:r>
              <a:rPr lang="en-IE" dirty="0"/>
              <a:t> </a:t>
            </a:r>
            <a:r>
              <a:rPr lang="en-IE" dirty="0" err="1"/>
              <a:t>koşullarını</a:t>
            </a:r>
            <a:r>
              <a:rPr lang="en-IE" dirty="0"/>
              <a:t> </a:t>
            </a:r>
            <a:r>
              <a:rPr lang="en-IE" dirty="0" err="1"/>
              <a:t>iyileştiriyoruz</a:t>
            </a:r>
            <a:r>
              <a:rPr lang="en-IE" dirty="0"/>
              <a:t>. </a:t>
            </a:r>
            <a:r>
              <a:rPr lang="en-IE" dirty="0" err="1"/>
              <a:t>Sosyal</a:t>
            </a:r>
            <a:r>
              <a:rPr lang="en-IE" dirty="0"/>
              <a:t> </a:t>
            </a:r>
            <a:r>
              <a:rPr lang="en-IE" dirty="0" err="1"/>
              <a:t>İşletme</a:t>
            </a:r>
            <a:r>
              <a:rPr lang="en-IE" dirty="0"/>
              <a:t> </a:t>
            </a:r>
            <a:r>
              <a:rPr lang="en-IE" dirty="0" err="1"/>
              <a:t>Girişimi</a:t>
            </a:r>
            <a:r>
              <a:rPr lang="en-IE" dirty="0"/>
              <a:t> </a:t>
            </a:r>
            <a:r>
              <a:rPr lang="en-IE" dirty="0" err="1"/>
              <a:t>ve</a:t>
            </a:r>
            <a:r>
              <a:rPr lang="en-IE" dirty="0"/>
              <a:t> </a:t>
            </a:r>
            <a:r>
              <a:rPr lang="en-IE" dirty="0" err="1"/>
              <a:t>Başlangıç</a:t>
            </a:r>
            <a:r>
              <a:rPr lang="en-IE" dirty="0"/>
              <a:t> </a:t>
            </a:r>
            <a:r>
              <a:rPr lang="en-IE" dirty="0" err="1"/>
              <a:t>ve</a:t>
            </a:r>
            <a:r>
              <a:rPr lang="en-IE" dirty="0"/>
              <a:t> </a:t>
            </a:r>
            <a:r>
              <a:rPr lang="en-IE" dirty="0" err="1"/>
              <a:t>Ölçek</a:t>
            </a:r>
            <a:r>
              <a:rPr lang="en-IE" dirty="0"/>
              <a:t> </a:t>
            </a:r>
            <a:r>
              <a:rPr lang="en-IE" dirty="0" err="1"/>
              <a:t>Yükseltme</a:t>
            </a:r>
            <a:r>
              <a:rPr lang="en-IE" dirty="0"/>
              <a:t> </a:t>
            </a:r>
            <a:r>
              <a:rPr lang="en-IE" dirty="0" err="1"/>
              <a:t>Girişimi</a:t>
            </a:r>
            <a:r>
              <a:rPr lang="en-IE" dirty="0"/>
              <a:t> </a:t>
            </a:r>
            <a:r>
              <a:rPr lang="en-IE" dirty="0" err="1"/>
              <a:t>hakkında</a:t>
            </a:r>
            <a:r>
              <a:rPr lang="en-IE" dirty="0"/>
              <a:t> </a:t>
            </a:r>
            <a:r>
              <a:rPr lang="en-IE" dirty="0" err="1"/>
              <a:t>bilgi</a:t>
            </a:r>
            <a:r>
              <a:rPr lang="en-IE" dirty="0"/>
              <a:t> </a:t>
            </a:r>
            <a:r>
              <a:rPr lang="en-IE" dirty="0" err="1"/>
              <a:t>edinin</a:t>
            </a:r>
            <a:r>
              <a:rPr lang="en-IE" dirty="0"/>
              <a:t>.</a:t>
            </a:r>
          </a:p>
          <a:p>
            <a:pPr marL="342900" indent="-342900">
              <a:buFont typeface="Wingdings" panose="05000000000000000000" pitchFamily="2" charset="2"/>
              <a:buChar char="ü"/>
            </a:pPr>
            <a:r>
              <a:rPr lang="en-IE" u="sng" dirty="0" err="1">
                <a:solidFill>
                  <a:schemeClr val="accent1"/>
                </a:solidFill>
              </a:rPr>
              <a:t>Etki</a:t>
            </a:r>
            <a:r>
              <a:rPr lang="en-IE" dirty="0"/>
              <a:t> - </a:t>
            </a:r>
            <a:r>
              <a:rPr lang="en-IE" dirty="0" err="1"/>
              <a:t>Sosyal</a:t>
            </a:r>
            <a:r>
              <a:rPr lang="en-IE" dirty="0"/>
              <a:t> </a:t>
            </a:r>
            <a:r>
              <a:rPr lang="en-IE" dirty="0" err="1"/>
              <a:t>inovasyonun</a:t>
            </a:r>
            <a:r>
              <a:rPr lang="en-IE" dirty="0"/>
              <a:t> </a:t>
            </a:r>
            <a:r>
              <a:rPr lang="en-IE" dirty="0" err="1"/>
              <a:t>faydaları</a:t>
            </a:r>
            <a:r>
              <a:rPr lang="en-IE" dirty="0"/>
              <a:t> </a:t>
            </a:r>
            <a:r>
              <a:rPr lang="en-IE" dirty="0" err="1"/>
              <a:t>ve</a:t>
            </a:r>
            <a:r>
              <a:rPr lang="en-IE" dirty="0"/>
              <a:t> </a:t>
            </a:r>
            <a:r>
              <a:rPr lang="en-IE" dirty="0" err="1"/>
              <a:t>sonuç</a:t>
            </a:r>
            <a:r>
              <a:rPr lang="en-IE" dirty="0"/>
              <a:t> </a:t>
            </a:r>
            <a:r>
              <a:rPr lang="en-IE" dirty="0" err="1"/>
              <a:t>ölçümü</a:t>
            </a:r>
            <a:r>
              <a:rPr lang="en-IE" dirty="0"/>
              <a:t> </a:t>
            </a:r>
            <a:r>
              <a:rPr lang="en-IE" dirty="0" err="1"/>
              <a:t>için</a:t>
            </a:r>
            <a:r>
              <a:rPr lang="en-IE" dirty="0"/>
              <a:t> </a:t>
            </a:r>
            <a:r>
              <a:rPr lang="en-IE" dirty="0" err="1"/>
              <a:t>metodolojiler</a:t>
            </a:r>
            <a:r>
              <a:rPr lang="en-IE" dirty="0"/>
              <a:t> </a:t>
            </a:r>
            <a:r>
              <a:rPr lang="en-IE" dirty="0" err="1"/>
              <a:t>hakkında</a:t>
            </a:r>
            <a:r>
              <a:rPr lang="en-IE" dirty="0"/>
              <a:t> </a:t>
            </a:r>
            <a:r>
              <a:rPr lang="en-IE" dirty="0" err="1"/>
              <a:t>kanıt</a:t>
            </a:r>
            <a:r>
              <a:rPr lang="en-IE" dirty="0"/>
              <a:t> </a:t>
            </a:r>
            <a:r>
              <a:rPr lang="en-IE" dirty="0" err="1"/>
              <a:t>toplar</a:t>
            </a:r>
            <a:r>
              <a:rPr lang="en-IE" dirty="0"/>
              <a:t> </a:t>
            </a:r>
            <a:r>
              <a:rPr lang="en-IE" dirty="0" err="1"/>
              <a:t>ve</a:t>
            </a:r>
            <a:r>
              <a:rPr lang="en-IE" dirty="0"/>
              <a:t> </a:t>
            </a:r>
            <a:r>
              <a:rPr lang="en-IE" dirty="0" err="1"/>
              <a:t>yayarız</a:t>
            </a:r>
            <a:r>
              <a:rPr lang="en-IE" dirty="0"/>
              <a:t>. </a:t>
            </a:r>
            <a:r>
              <a:rPr lang="en-IE" b="0" i="0" dirty="0">
                <a:effectLst/>
              </a:rPr>
              <a:t> </a:t>
            </a:r>
          </a:p>
          <a:p>
            <a:endParaRPr lang="en-IE" dirty="0"/>
          </a:p>
        </p:txBody>
      </p:sp>
      <p:pic>
        <p:nvPicPr>
          <p:cNvPr id="11" name="Picture Placeholder 10" descr="A picture containing text, person, person&#10;&#10;Description automatically generated">
            <a:extLst>
              <a:ext uri="{FF2B5EF4-FFF2-40B4-BE49-F238E27FC236}">
                <a16:creationId xmlns:a16="http://schemas.microsoft.com/office/drawing/2014/main" xmlns="" id="{0AD3C5C1-5D33-4DC6-BAE3-909E2D943ECF}"/>
              </a:ext>
            </a:extLst>
          </p:cNvPr>
          <p:cNvPicPr>
            <a:picLocks noGrp="1" noChangeAspect="1"/>
          </p:cNvPicPr>
          <p:nvPr>
            <p:ph type="pic" sz="quarter" idx="16"/>
          </p:nvPr>
        </p:nvPicPr>
        <p:blipFill>
          <a:blip r:embed="rId3"/>
          <a:srcRect l="11288" r="11288"/>
          <a:stretch>
            <a:fillRect/>
          </a:stretch>
        </p:blipFill>
        <p:spPr/>
      </p:pic>
    </p:spTree>
    <p:extLst>
      <p:ext uri="{BB962C8B-B14F-4D97-AF65-F5344CB8AC3E}">
        <p14:creationId xmlns:p14="http://schemas.microsoft.com/office/powerpoint/2010/main" val="39388021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52E11AD2-85AB-4A87-AE67-0279EF3278B2}"/>
              </a:ext>
            </a:extLst>
          </p:cNvPr>
          <p:cNvSpPr>
            <a:spLocks noGrp="1"/>
          </p:cNvSpPr>
          <p:nvPr>
            <p:ph type="body" sz="quarter" idx="14"/>
          </p:nvPr>
        </p:nvSpPr>
        <p:spPr>
          <a:xfrm>
            <a:off x="5359398" y="126749"/>
            <a:ext cx="4953000" cy="990857"/>
          </a:xfrm>
        </p:spPr>
        <p:txBody>
          <a:bodyPr>
            <a:normAutofit fontScale="92500" lnSpcReduction="10000"/>
          </a:bodyPr>
          <a:lstStyle/>
          <a:p>
            <a:r>
              <a:rPr lang="tr-TR" b="1" dirty="0" smtClean="0"/>
              <a:t>Avrupa </a:t>
            </a:r>
            <a:r>
              <a:rPr lang="tr-TR" b="1" dirty="0"/>
              <a:t>Düzeyinde Destek</a:t>
            </a:r>
            <a:endParaRPr lang="en-IE" b="1" dirty="0"/>
          </a:p>
          <a:p>
            <a:r>
              <a:rPr lang="tr-TR" sz="2800" i="1" u="sng" dirty="0" smtClean="0">
                <a:solidFill>
                  <a:schemeClr val="accent1"/>
                </a:solidFill>
              </a:rPr>
              <a:t>Sosyal </a:t>
            </a:r>
            <a:r>
              <a:rPr lang="tr-TR" sz="2800" i="1" u="sng" dirty="0">
                <a:solidFill>
                  <a:schemeClr val="accent1"/>
                </a:solidFill>
              </a:rPr>
              <a:t>İnovasyon Komisyonu</a:t>
            </a:r>
            <a:endParaRPr lang="en-IE" sz="2800" b="1" i="1" u="sng" dirty="0">
              <a:solidFill>
                <a:schemeClr val="accent1"/>
              </a:solidFill>
            </a:endParaRPr>
          </a:p>
        </p:txBody>
      </p:sp>
      <p:sp>
        <p:nvSpPr>
          <p:cNvPr id="8" name="Text Placeholder 7">
            <a:extLst>
              <a:ext uri="{FF2B5EF4-FFF2-40B4-BE49-F238E27FC236}">
                <a16:creationId xmlns:a16="http://schemas.microsoft.com/office/drawing/2014/main" xmlns="" id="{D2CA3067-5E31-40A7-97DC-004D61D4E646}"/>
              </a:ext>
            </a:extLst>
          </p:cNvPr>
          <p:cNvSpPr>
            <a:spLocks noGrp="1"/>
          </p:cNvSpPr>
          <p:nvPr>
            <p:ph type="body" sz="quarter" idx="15"/>
          </p:nvPr>
        </p:nvSpPr>
        <p:spPr>
          <a:xfrm>
            <a:off x="5468042" y="1367108"/>
            <a:ext cx="6482532" cy="2754349"/>
          </a:xfrm>
        </p:spPr>
        <p:txBody>
          <a:bodyPr/>
          <a:lstStyle/>
          <a:p>
            <a:r>
              <a:rPr lang="tr-TR" dirty="0" smtClean="0"/>
              <a:t>Kuluçka</a:t>
            </a:r>
            <a:r>
              <a:rPr lang="tr-TR" dirty="0"/>
              <a:t> - AB çapında kuluçka ağları aracılığıyla Avrupa'da sosyal yenilik için kuluçka yapılarını desteklemek.</a:t>
            </a:r>
            <a:endParaRPr lang="en-IE" b="0" i="0" dirty="0">
              <a:effectLst/>
            </a:endParaRPr>
          </a:p>
          <a:p>
            <a:endParaRPr lang="en-IE" dirty="0"/>
          </a:p>
          <a:p>
            <a:r>
              <a:rPr lang="en-IE" sz="2200" dirty="0" err="1" smtClean="0"/>
              <a:t>Sosyal</a:t>
            </a:r>
            <a:r>
              <a:rPr lang="en-IE" sz="2200" dirty="0" smtClean="0"/>
              <a:t> </a:t>
            </a:r>
            <a:r>
              <a:rPr lang="en-IE" sz="2200" dirty="0" err="1"/>
              <a:t>inovasyon</a:t>
            </a:r>
            <a:r>
              <a:rPr lang="en-IE" sz="2200" dirty="0"/>
              <a:t> </a:t>
            </a:r>
            <a:r>
              <a:rPr lang="en-IE" sz="2200" dirty="0" err="1"/>
              <a:t>topluluğu</a:t>
            </a:r>
            <a:r>
              <a:rPr lang="en-IE" sz="2200" dirty="0"/>
              <a:t>, </a:t>
            </a:r>
            <a:r>
              <a:rPr lang="en-IE" sz="2200" dirty="0" err="1"/>
              <a:t>Avrupa</a:t>
            </a:r>
            <a:r>
              <a:rPr lang="en-IE" sz="2200" dirty="0"/>
              <a:t> </a:t>
            </a:r>
            <a:r>
              <a:rPr lang="en-IE" sz="2200" dirty="0" err="1"/>
              <a:t>Sosyal</a:t>
            </a:r>
            <a:r>
              <a:rPr lang="en-IE" sz="2200" dirty="0"/>
              <a:t> </a:t>
            </a:r>
            <a:r>
              <a:rPr lang="en-IE" sz="2200" dirty="0" err="1"/>
              <a:t>İnovasyon</a:t>
            </a:r>
            <a:r>
              <a:rPr lang="en-IE" sz="2200" dirty="0"/>
              <a:t> </a:t>
            </a:r>
            <a:r>
              <a:rPr lang="en-IE" sz="2200" dirty="0" err="1"/>
              <a:t>Yarışması</a:t>
            </a:r>
            <a:r>
              <a:rPr lang="en-IE" sz="2200" dirty="0"/>
              <a:t> </a:t>
            </a:r>
            <a:r>
              <a:rPr lang="en-IE" sz="2200" dirty="0" err="1"/>
              <a:t>ile</a:t>
            </a:r>
            <a:r>
              <a:rPr lang="en-IE" sz="2200" dirty="0"/>
              <a:t> </a:t>
            </a:r>
            <a:r>
              <a:rPr lang="en-IE" sz="2200" dirty="0" err="1"/>
              <a:t>bağlantı</a:t>
            </a:r>
            <a:r>
              <a:rPr lang="en-IE" sz="2200" dirty="0"/>
              <a:t> </a:t>
            </a:r>
            <a:r>
              <a:rPr lang="en-IE" sz="2200" dirty="0" err="1"/>
              <a:t>kurun</a:t>
            </a:r>
            <a:r>
              <a:rPr lang="en-IE" sz="2200" dirty="0"/>
              <a:t> </a:t>
            </a:r>
            <a:r>
              <a:rPr lang="en-IE" sz="2200" dirty="0" err="1"/>
              <a:t>ve</a:t>
            </a:r>
            <a:r>
              <a:rPr lang="en-IE" sz="2200" dirty="0"/>
              <a:t> </a:t>
            </a:r>
            <a:r>
              <a:rPr lang="en-IE" sz="2200" dirty="0" err="1"/>
              <a:t>bağlantıda</a:t>
            </a:r>
            <a:r>
              <a:rPr lang="en-IE" sz="2200" dirty="0"/>
              <a:t> </a:t>
            </a:r>
            <a:r>
              <a:rPr lang="en-IE" sz="2200" dirty="0" err="1"/>
              <a:t>kalın</a:t>
            </a:r>
            <a:r>
              <a:rPr lang="en-IE" sz="2200" dirty="0"/>
              <a:t>.</a:t>
            </a:r>
            <a:endParaRPr lang="en-IE" sz="2200" b="0" i="0" dirty="0">
              <a:effectLst/>
            </a:endParaRPr>
          </a:p>
          <a:p>
            <a:endParaRPr lang="en-IE" sz="2200" b="1" dirty="0"/>
          </a:p>
          <a:p>
            <a:r>
              <a:rPr lang="tr-TR" sz="2200" b="1" dirty="0" smtClean="0"/>
              <a:t>Daha </a:t>
            </a:r>
            <a:r>
              <a:rPr lang="tr-TR" sz="2200" b="1" dirty="0"/>
              <a:t>fazla </a:t>
            </a:r>
            <a:r>
              <a:rPr lang="tr-TR" sz="2200" b="1" dirty="0" smtClean="0"/>
              <a:t>okumak için</a:t>
            </a:r>
            <a:endParaRPr lang="en-IE" sz="2200" b="1" dirty="0"/>
          </a:p>
          <a:p>
            <a:pPr marL="342900" indent="-342900" algn="l">
              <a:buFont typeface="Wingdings" panose="05000000000000000000" pitchFamily="2" charset="2"/>
              <a:buChar char="§"/>
            </a:pPr>
            <a:r>
              <a:rPr lang="tr-TR" sz="2200" dirty="0" smtClean="0"/>
              <a:t>Bu </a:t>
            </a:r>
            <a:r>
              <a:rPr lang="tr-TR" sz="2200" dirty="0"/>
              <a:t>Avrupa sosyal inovasyonu</a:t>
            </a:r>
          </a:p>
          <a:p>
            <a:pPr marL="342900" indent="-342900">
              <a:buFont typeface="Wingdings" panose="05000000000000000000" pitchFamily="2" charset="2"/>
              <a:buChar char="§"/>
            </a:pPr>
            <a:r>
              <a:rPr lang="tr-TR" sz="2200" dirty="0"/>
              <a:t>İnsanları güçlendirmek, değişimi yönlendirmek – Avrupa Birliği'nde Sosyal İnovasyon  (2MB)</a:t>
            </a:r>
          </a:p>
          <a:p>
            <a:pPr marL="342900" indent="-342900">
              <a:buFont typeface="Wingdings" panose="05000000000000000000" pitchFamily="2" charset="2"/>
              <a:buChar char="§"/>
            </a:pPr>
            <a:r>
              <a:rPr lang="tr-TR" sz="2200" dirty="0"/>
              <a:t>Sosyal yenilik, on yıllık değişim (BEPA)  (2MB)</a:t>
            </a:r>
            <a:endParaRPr lang="en-IE" sz="2200" b="0" i="0" dirty="0">
              <a:effectLst/>
            </a:endParaRPr>
          </a:p>
          <a:p>
            <a:endParaRPr lang="en-IE" dirty="0"/>
          </a:p>
        </p:txBody>
      </p:sp>
      <p:pic>
        <p:nvPicPr>
          <p:cNvPr id="11" name="Picture Placeholder 10" descr="A picture containing text, person, person&#10;&#10;Description automatically generated">
            <a:extLst>
              <a:ext uri="{FF2B5EF4-FFF2-40B4-BE49-F238E27FC236}">
                <a16:creationId xmlns:a16="http://schemas.microsoft.com/office/drawing/2014/main" xmlns="" id="{0AD3C5C1-5D33-4DC6-BAE3-909E2D943ECF}"/>
              </a:ext>
            </a:extLst>
          </p:cNvPr>
          <p:cNvPicPr>
            <a:picLocks noGrp="1" noChangeAspect="1"/>
          </p:cNvPicPr>
          <p:nvPr>
            <p:ph type="pic" sz="quarter" idx="16"/>
          </p:nvPr>
        </p:nvPicPr>
        <p:blipFill>
          <a:blip r:embed="rId2"/>
          <a:srcRect l="11288" r="11288"/>
          <a:stretch>
            <a:fillRect/>
          </a:stretch>
        </p:blipFill>
        <p:spPr/>
      </p:pic>
    </p:spTree>
    <p:extLst>
      <p:ext uri="{BB962C8B-B14F-4D97-AF65-F5344CB8AC3E}">
        <p14:creationId xmlns:p14="http://schemas.microsoft.com/office/powerpoint/2010/main" val="27388856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71E289A-9073-4A44-B1F2-7410D58873F5}"/>
              </a:ext>
            </a:extLst>
          </p:cNvPr>
          <p:cNvSpPr>
            <a:spLocks noGrp="1"/>
          </p:cNvSpPr>
          <p:nvPr>
            <p:ph type="body" sz="quarter" idx="14"/>
          </p:nvPr>
        </p:nvSpPr>
        <p:spPr>
          <a:xfrm>
            <a:off x="392816" y="2480651"/>
            <a:ext cx="4461735" cy="3767600"/>
          </a:xfrm>
        </p:spPr>
        <p:txBody>
          <a:bodyPr>
            <a:noAutofit/>
          </a:bodyPr>
          <a:lstStyle/>
          <a:p>
            <a:pPr marL="514350" indent="-514350">
              <a:lnSpc>
                <a:spcPct val="100000"/>
              </a:lnSpc>
              <a:spcBef>
                <a:spcPts val="0"/>
              </a:spcBef>
              <a:spcAft>
                <a:spcPts val="600"/>
              </a:spcAft>
              <a:buFont typeface="+mj-lt"/>
              <a:buAutoNum type="arabicPeriod"/>
            </a:pPr>
            <a:r>
              <a:rPr lang="tr-TR" sz="2000" b="1" dirty="0" smtClean="0">
                <a:solidFill>
                  <a:srgbClr val="40A67A"/>
                </a:solidFill>
              </a:rPr>
              <a:t>Techfugees</a:t>
            </a:r>
            <a:r>
              <a:rPr lang="tr-TR" sz="2000" b="1" dirty="0">
                <a:solidFill>
                  <a:srgbClr val="40A67A"/>
                </a:solidFill>
              </a:rPr>
              <a:t>, </a:t>
            </a:r>
            <a:r>
              <a:rPr lang="tr-TR" sz="2000" dirty="0">
                <a:solidFill>
                  <a:schemeClr val="tx1">
                    <a:lumMod val="85000"/>
                    <a:lumOff val="15000"/>
                  </a:schemeClr>
                </a:solidFill>
              </a:rPr>
              <a:t>İngiltere Mültecileri Teknolojiyle Güçlendiriyor; İşbirliği yoluyla geliştirildi</a:t>
            </a:r>
          </a:p>
          <a:p>
            <a:pPr marL="514350" indent="-514350">
              <a:lnSpc>
                <a:spcPct val="100000"/>
              </a:lnSpc>
              <a:spcBef>
                <a:spcPts val="0"/>
              </a:spcBef>
              <a:spcAft>
                <a:spcPts val="600"/>
              </a:spcAft>
              <a:buFont typeface="+mj-lt"/>
              <a:buAutoNum type="arabicPeriod"/>
            </a:pPr>
            <a:r>
              <a:rPr lang="tr-TR" sz="2000" b="1" dirty="0">
                <a:solidFill>
                  <a:schemeClr val="accent2"/>
                </a:solidFill>
              </a:rPr>
              <a:t>Goodbixbox, </a:t>
            </a:r>
            <a:r>
              <a:rPr lang="tr-TR" sz="2000" dirty="0">
                <a:solidFill>
                  <a:schemeClr val="tx1">
                    <a:lumMod val="85000"/>
                    <a:lumOff val="15000"/>
                  </a:schemeClr>
                </a:solidFill>
              </a:rPr>
              <a:t>Makedonya Sosyal Girişimcilerin Başarı Şanslarını Artırmak İçin Araç Kutularında Neye Sahip Olmaları Gerekiyor?</a:t>
            </a:r>
          </a:p>
          <a:p>
            <a:pPr marL="514350" indent="-514350">
              <a:lnSpc>
                <a:spcPct val="100000"/>
              </a:lnSpc>
              <a:spcBef>
                <a:spcPts val="0"/>
              </a:spcBef>
              <a:spcAft>
                <a:spcPts val="600"/>
              </a:spcAft>
              <a:buFont typeface="+mj-lt"/>
              <a:buAutoNum type="arabicPeriod"/>
            </a:pPr>
            <a:r>
              <a:rPr lang="tr-TR" sz="2000" b="1" dirty="0">
                <a:solidFill>
                  <a:srgbClr val="ED2A59"/>
                </a:solidFill>
              </a:rPr>
              <a:t>Lallab, </a:t>
            </a:r>
            <a:r>
              <a:rPr lang="tr-TR" sz="2000" dirty="0">
                <a:solidFill>
                  <a:schemeClr val="tx1">
                    <a:lumMod val="85000"/>
                    <a:lumOff val="15000"/>
                  </a:schemeClr>
                </a:solidFill>
              </a:rPr>
              <a:t>Fransa Her Müslüman kadının özgürlüğünü destekleyen kaynaklar ve araçlarla işbirliği ortamı</a:t>
            </a:r>
            <a:endParaRPr lang="tr-TR" sz="2000" b="0" i="0" dirty="0" smtClean="0">
              <a:solidFill>
                <a:schemeClr val="tx1">
                  <a:lumMod val="85000"/>
                  <a:lumOff val="15000"/>
                </a:schemeClr>
              </a:solidFill>
              <a:effectLst/>
            </a:endParaRPr>
          </a:p>
          <a:p>
            <a:pPr marL="514350" indent="-514350">
              <a:lnSpc>
                <a:spcPct val="100000"/>
              </a:lnSpc>
              <a:spcBef>
                <a:spcPts val="0"/>
              </a:spcBef>
              <a:spcAft>
                <a:spcPts val="600"/>
              </a:spcAft>
              <a:buFont typeface="+mj-lt"/>
              <a:buAutoNum type="arabicPeriod"/>
            </a:pPr>
            <a:endParaRPr lang="en-IE" sz="2000" dirty="0">
              <a:solidFill>
                <a:schemeClr val="tx1">
                  <a:lumMod val="85000"/>
                  <a:lumOff val="15000"/>
                </a:schemeClr>
              </a:solidFill>
              <a:highlight>
                <a:srgbClr val="FFFF00"/>
              </a:highlight>
            </a:endParaRPr>
          </a:p>
        </p:txBody>
      </p:sp>
      <p:sp>
        <p:nvSpPr>
          <p:cNvPr id="6" name="Text Placeholder 5">
            <a:extLst>
              <a:ext uri="{FF2B5EF4-FFF2-40B4-BE49-F238E27FC236}">
                <a16:creationId xmlns:a16="http://schemas.microsoft.com/office/drawing/2014/main" xmlns="" id="{B06C9984-1347-4C5F-94A5-C9DEBE3564DA}"/>
              </a:ext>
            </a:extLst>
          </p:cNvPr>
          <p:cNvSpPr>
            <a:spLocks noGrp="1"/>
          </p:cNvSpPr>
          <p:nvPr>
            <p:ph type="body" sz="quarter" idx="15"/>
          </p:nvPr>
        </p:nvSpPr>
        <p:spPr>
          <a:xfrm>
            <a:off x="852920" y="411736"/>
            <a:ext cx="4189343" cy="697353"/>
          </a:xfrm>
        </p:spPr>
        <p:txBody>
          <a:bodyPr>
            <a:noAutofit/>
          </a:bodyPr>
          <a:lstStyle/>
          <a:p>
            <a:pPr>
              <a:lnSpc>
                <a:spcPct val="100000"/>
              </a:lnSpc>
              <a:spcBef>
                <a:spcPts val="0"/>
              </a:spcBef>
            </a:pPr>
            <a:r>
              <a:rPr lang="tr-TR" sz="4400" b="1" dirty="0" smtClean="0"/>
              <a:t>ÖRNEK ÇALIŞMA</a:t>
            </a:r>
            <a:endParaRPr lang="en-IE" sz="4400" b="1" dirty="0"/>
          </a:p>
          <a:p>
            <a:pPr>
              <a:lnSpc>
                <a:spcPct val="100000"/>
              </a:lnSpc>
              <a:spcBef>
                <a:spcPts val="0"/>
              </a:spcBef>
            </a:pPr>
            <a:r>
              <a:rPr lang="en-IE" b="1" dirty="0" err="1" smtClean="0">
                <a:solidFill>
                  <a:srgbClr val="ED2A59"/>
                </a:solidFill>
              </a:rPr>
              <a:t>Genç</a:t>
            </a:r>
            <a:r>
              <a:rPr lang="en-IE" b="1" dirty="0" smtClean="0">
                <a:solidFill>
                  <a:srgbClr val="ED2A59"/>
                </a:solidFill>
              </a:rPr>
              <a:t> </a:t>
            </a:r>
            <a:r>
              <a:rPr lang="en-IE" b="1" dirty="0" err="1">
                <a:solidFill>
                  <a:srgbClr val="ED2A59"/>
                </a:solidFill>
              </a:rPr>
              <a:t>Dijital</a:t>
            </a:r>
            <a:r>
              <a:rPr lang="en-IE" b="1" dirty="0">
                <a:solidFill>
                  <a:srgbClr val="ED2A59"/>
                </a:solidFill>
              </a:rPr>
              <a:t> </a:t>
            </a:r>
            <a:r>
              <a:rPr lang="en-IE" b="1" dirty="0" err="1">
                <a:solidFill>
                  <a:srgbClr val="ED2A59"/>
                </a:solidFill>
              </a:rPr>
              <a:t>Sosyal</a:t>
            </a:r>
            <a:r>
              <a:rPr lang="en-IE" b="1" dirty="0">
                <a:solidFill>
                  <a:srgbClr val="ED2A59"/>
                </a:solidFill>
              </a:rPr>
              <a:t> </a:t>
            </a:r>
            <a:r>
              <a:rPr lang="en-IE" b="1" dirty="0" err="1">
                <a:solidFill>
                  <a:srgbClr val="ED2A59"/>
                </a:solidFill>
              </a:rPr>
              <a:t>Yenilikçiler</a:t>
            </a:r>
            <a:endParaRPr lang="en-IE" b="1" dirty="0">
              <a:solidFill>
                <a:srgbClr val="ED2A59"/>
              </a:solidFill>
            </a:endParaRPr>
          </a:p>
        </p:txBody>
      </p:sp>
      <p:pic>
        <p:nvPicPr>
          <p:cNvPr id="12" name="Picture Placeholder 11" descr="A group of people posing for a photo&#10;&#10;Description automatically generated">
            <a:extLst>
              <a:ext uri="{FF2B5EF4-FFF2-40B4-BE49-F238E27FC236}">
                <a16:creationId xmlns:a16="http://schemas.microsoft.com/office/drawing/2014/main" xmlns="" id="{DF17B2FB-0FFE-45EF-A8AE-4160A0DA1C14}"/>
              </a:ext>
            </a:extLst>
          </p:cNvPr>
          <p:cNvPicPr>
            <a:picLocks noGrp="1" noChangeAspect="1"/>
          </p:cNvPicPr>
          <p:nvPr>
            <p:ph type="pic" sz="quarter" idx="10"/>
          </p:nvPr>
        </p:nvPicPr>
        <p:blipFill>
          <a:blip r:embed="rId2"/>
          <a:srcRect l="8256" r="8256"/>
          <a:stretch>
            <a:fillRect/>
          </a:stretch>
        </p:blipFill>
        <p:spPr/>
      </p:pic>
    </p:spTree>
    <p:extLst>
      <p:ext uri="{BB962C8B-B14F-4D97-AF65-F5344CB8AC3E}">
        <p14:creationId xmlns:p14="http://schemas.microsoft.com/office/powerpoint/2010/main" val="25380844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B6A9228A-C688-448D-8513-4A1E85D5EABF}"/>
              </a:ext>
            </a:extLst>
          </p:cNvPr>
          <p:cNvSpPr>
            <a:spLocks noGrp="1"/>
          </p:cNvSpPr>
          <p:nvPr>
            <p:ph type="body" sz="quarter" idx="14"/>
          </p:nvPr>
        </p:nvSpPr>
        <p:spPr>
          <a:xfrm>
            <a:off x="390976" y="1908739"/>
            <a:ext cx="5755967" cy="3865043"/>
          </a:xfrm>
        </p:spPr>
        <p:txBody>
          <a:bodyPr/>
          <a:lstStyle/>
          <a:p>
            <a:pPr algn="ctr">
              <a:spcBef>
                <a:spcPts val="0"/>
              </a:spcBef>
            </a:pPr>
            <a:r>
              <a:rPr lang="en-IE" dirty="0" err="1"/>
              <a:t>Suriyeli</a:t>
            </a:r>
            <a:r>
              <a:rPr lang="en-IE" dirty="0"/>
              <a:t> 3 </a:t>
            </a:r>
            <a:r>
              <a:rPr lang="en-IE" dirty="0" err="1"/>
              <a:t>yaşındaki</a:t>
            </a:r>
            <a:r>
              <a:rPr lang="en-IE" dirty="0"/>
              <a:t> </a:t>
            </a:r>
            <a:r>
              <a:rPr lang="en-IE" dirty="0" err="1"/>
              <a:t>Cansız</a:t>
            </a:r>
            <a:r>
              <a:rPr lang="en-IE" dirty="0"/>
              <a:t> </a:t>
            </a:r>
            <a:r>
              <a:rPr lang="en-IE" dirty="0" err="1"/>
              <a:t>Çocuk</a:t>
            </a:r>
            <a:r>
              <a:rPr lang="en-IE" dirty="0"/>
              <a:t> </a:t>
            </a:r>
            <a:r>
              <a:rPr lang="en-IE" dirty="0" err="1"/>
              <a:t>Aylan</a:t>
            </a:r>
            <a:r>
              <a:rPr lang="en-IE" dirty="0"/>
              <a:t> </a:t>
            </a:r>
            <a:r>
              <a:rPr lang="en-IE" dirty="0" err="1"/>
              <a:t>Kurdi'nin</a:t>
            </a:r>
            <a:r>
              <a:rPr lang="en-IE" dirty="0"/>
              <a:t> </a:t>
            </a:r>
            <a:r>
              <a:rPr lang="en-IE" dirty="0" err="1"/>
              <a:t>Sürükleyici</a:t>
            </a:r>
            <a:r>
              <a:rPr lang="en-IE" dirty="0"/>
              <a:t> </a:t>
            </a:r>
            <a:r>
              <a:rPr lang="en-IE" dirty="0" err="1"/>
              <a:t>Bir</a:t>
            </a:r>
            <a:r>
              <a:rPr lang="en-IE" dirty="0"/>
              <a:t> </a:t>
            </a:r>
            <a:r>
              <a:rPr lang="en-IE" dirty="0" err="1"/>
              <a:t>Fotoğrafından</a:t>
            </a:r>
            <a:r>
              <a:rPr lang="en-IE" dirty="0"/>
              <a:t> </a:t>
            </a:r>
            <a:r>
              <a:rPr lang="en-IE" dirty="0" err="1"/>
              <a:t>İşbirliğiyle</a:t>
            </a:r>
            <a:r>
              <a:rPr lang="en-IE" dirty="0"/>
              <a:t> </a:t>
            </a:r>
            <a:r>
              <a:rPr lang="en-IE" dirty="0" err="1"/>
              <a:t>Geliştirildi</a:t>
            </a:r>
            <a:endParaRPr lang="en-IE" dirty="0"/>
          </a:p>
          <a:p>
            <a:pPr algn="ctr">
              <a:spcBef>
                <a:spcPts val="0"/>
              </a:spcBef>
            </a:pPr>
            <a:r>
              <a:rPr lang="en-IE" dirty="0" err="1"/>
              <a:t>Techfugees</a:t>
            </a:r>
            <a:r>
              <a:rPr lang="en-IE" dirty="0"/>
              <a:t>, </a:t>
            </a:r>
            <a:r>
              <a:rPr lang="en-IE" dirty="0" err="1"/>
              <a:t>Eylül</a:t>
            </a:r>
            <a:r>
              <a:rPr lang="en-IE" dirty="0"/>
              <a:t> 2015'te </a:t>
            </a:r>
            <a:r>
              <a:rPr lang="en-IE" dirty="0" err="1"/>
              <a:t>TechCrunch'ın</a:t>
            </a:r>
            <a:r>
              <a:rPr lang="en-IE" dirty="0"/>
              <a:t> </a:t>
            </a:r>
            <a:r>
              <a:rPr lang="en-IE" dirty="0" err="1"/>
              <a:t>Avrupa</a:t>
            </a:r>
            <a:r>
              <a:rPr lang="en-IE" dirty="0"/>
              <a:t> </a:t>
            </a:r>
            <a:r>
              <a:rPr lang="en-IE" dirty="0" err="1"/>
              <a:t>Genel</a:t>
            </a:r>
            <a:r>
              <a:rPr lang="en-IE" dirty="0"/>
              <a:t> </a:t>
            </a:r>
            <a:r>
              <a:rPr lang="en-IE" dirty="0" err="1"/>
              <a:t>Yayın</a:t>
            </a:r>
            <a:r>
              <a:rPr lang="en-IE" dirty="0"/>
              <a:t> </a:t>
            </a:r>
            <a:r>
              <a:rPr lang="en-IE" dirty="0" err="1"/>
              <a:t>Yönetmeni</a:t>
            </a:r>
            <a:r>
              <a:rPr lang="en-IE" dirty="0"/>
              <a:t> Mike </a:t>
            </a:r>
            <a:r>
              <a:rPr lang="en-IE" dirty="0" err="1"/>
              <a:t>Butcher'ın</a:t>
            </a:r>
            <a:r>
              <a:rPr lang="en-IE" dirty="0"/>
              <a:t>, </a:t>
            </a:r>
            <a:r>
              <a:rPr lang="en-IE" dirty="0" err="1"/>
              <a:t>Aylan'ın</a:t>
            </a:r>
            <a:r>
              <a:rPr lang="en-IE" dirty="0"/>
              <a:t> </a:t>
            </a:r>
            <a:r>
              <a:rPr lang="en-IE" dirty="0" err="1"/>
              <a:t>bir</a:t>
            </a:r>
            <a:r>
              <a:rPr lang="en-IE" dirty="0"/>
              <a:t> </a:t>
            </a:r>
            <a:r>
              <a:rPr lang="en-IE" dirty="0" err="1"/>
              <a:t>Türk</a:t>
            </a:r>
            <a:r>
              <a:rPr lang="en-IE" dirty="0"/>
              <a:t> </a:t>
            </a:r>
            <a:r>
              <a:rPr lang="en-IE" dirty="0" err="1"/>
              <a:t>sahilindeki</a:t>
            </a:r>
            <a:r>
              <a:rPr lang="en-IE" dirty="0"/>
              <a:t> </a:t>
            </a:r>
            <a:r>
              <a:rPr lang="en-IE" dirty="0" err="1"/>
              <a:t>cansız</a:t>
            </a:r>
            <a:r>
              <a:rPr lang="en-IE" dirty="0"/>
              <a:t> </a:t>
            </a:r>
            <a:r>
              <a:rPr lang="en-IE" dirty="0" err="1"/>
              <a:t>bedeninin</a:t>
            </a:r>
            <a:r>
              <a:rPr lang="en-IE" dirty="0"/>
              <a:t> </a:t>
            </a:r>
            <a:r>
              <a:rPr lang="en-IE" dirty="0" err="1"/>
              <a:t>fotoğrafına</a:t>
            </a:r>
            <a:r>
              <a:rPr lang="en-IE" dirty="0"/>
              <a:t> </a:t>
            </a:r>
            <a:r>
              <a:rPr lang="en-IE" dirty="0" err="1"/>
              <a:t>yanıt</a:t>
            </a:r>
            <a:r>
              <a:rPr lang="en-IE" dirty="0"/>
              <a:t> </a:t>
            </a:r>
            <a:r>
              <a:rPr lang="en-IE" dirty="0" err="1"/>
              <a:t>olarak</a:t>
            </a:r>
            <a:r>
              <a:rPr lang="en-IE" dirty="0"/>
              <a:t> </a:t>
            </a:r>
            <a:r>
              <a:rPr lang="en-IE" dirty="0" err="1"/>
              <a:t>Facebook'ta</a:t>
            </a:r>
            <a:r>
              <a:rPr lang="en-IE" dirty="0"/>
              <a:t> </a:t>
            </a:r>
            <a:r>
              <a:rPr lang="en-IE" dirty="0" err="1"/>
              <a:t>yaptığı</a:t>
            </a:r>
            <a:r>
              <a:rPr lang="en-IE" dirty="0"/>
              <a:t> </a:t>
            </a:r>
            <a:r>
              <a:rPr lang="en-IE" dirty="0" err="1"/>
              <a:t>bir</a:t>
            </a:r>
            <a:r>
              <a:rPr lang="en-IE" dirty="0"/>
              <a:t> </a:t>
            </a:r>
            <a:r>
              <a:rPr lang="en-IE" dirty="0" err="1"/>
              <a:t>aramanın</a:t>
            </a:r>
            <a:r>
              <a:rPr lang="en-IE" dirty="0"/>
              <a:t> </a:t>
            </a:r>
            <a:r>
              <a:rPr lang="en-IE" dirty="0" err="1"/>
              <a:t>ardından</a:t>
            </a:r>
            <a:r>
              <a:rPr lang="en-IE" dirty="0"/>
              <a:t> </a:t>
            </a:r>
            <a:r>
              <a:rPr lang="en-IE" dirty="0" err="1"/>
              <a:t>oluşturuldu</a:t>
            </a:r>
            <a:r>
              <a:rPr lang="en-IE" dirty="0"/>
              <a:t>. </a:t>
            </a:r>
            <a:r>
              <a:rPr lang="en-IE" dirty="0" err="1"/>
              <a:t>Birkaç</a:t>
            </a:r>
            <a:r>
              <a:rPr lang="en-IE" dirty="0"/>
              <a:t> </a:t>
            </a:r>
            <a:r>
              <a:rPr lang="en-IE" dirty="0" err="1"/>
              <a:t>gün</a:t>
            </a:r>
            <a:r>
              <a:rPr lang="en-IE" dirty="0"/>
              <a:t> </a:t>
            </a:r>
            <a:r>
              <a:rPr lang="en-IE" dirty="0" err="1"/>
              <a:t>sonra</a:t>
            </a:r>
            <a:r>
              <a:rPr lang="en-IE" dirty="0"/>
              <a:t>, ilk </a:t>
            </a:r>
            <a:r>
              <a:rPr lang="en-IE" dirty="0" err="1"/>
              <a:t>konferans</a:t>
            </a:r>
            <a:r>
              <a:rPr lang="en-IE" dirty="0"/>
              <a:t> </a:t>
            </a:r>
            <a:r>
              <a:rPr lang="en-IE" dirty="0" err="1"/>
              <a:t>için</a:t>
            </a:r>
            <a:r>
              <a:rPr lang="en-IE" dirty="0"/>
              <a:t> </a:t>
            </a:r>
            <a:r>
              <a:rPr lang="en-IE" dirty="0" err="1"/>
              <a:t>Londra'da</a:t>
            </a:r>
            <a:r>
              <a:rPr lang="en-IE" dirty="0"/>
              <a:t> 300 </a:t>
            </a:r>
            <a:r>
              <a:rPr lang="en-IE" dirty="0" err="1"/>
              <a:t>kişi</a:t>
            </a:r>
            <a:r>
              <a:rPr lang="en-IE" dirty="0"/>
              <a:t> </a:t>
            </a:r>
            <a:r>
              <a:rPr lang="en-IE" dirty="0" err="1"/>
              <a:t>bir</a:t>
            </a:r>
            <a:r>
              <a:rPr lang="en-IE" dirty="0"/>
              <a:t> </a:t>
            </a:r>
            <a:r>
              <a:rPr lang="en-IE" dirty="0" err="1"/>
              <a:t>araya</a:t>
            </a:r>
            <a:r>
              <a:rPr lang="en-IE" dirty="0"/>
              <a:t> </a:t>
            </a:r>
            <a:r>
              <a:rPr lang="en-IE" dirty="0" err="1"/>
              <a:t>getirildi</a:t>
            </a:r>
            <a:r>
              <a:rPr lang="en-IE" dirty="0"/>
              <a:t> </a:t>
            </a:r>
            <a:r>
              <a:rPr lang="en-IE" dirty="0" err="1"/>
              <a:t>ve</a:t>
            </a:r>
            <a:r>
              <a:rPr lang="en-IE" dirty="0"/>
              <a:t> </a:t>
            </a:r>
            <a:r>
              <a:rPr lang="en-IE" dirty="0" err="1"/>
              <a:t>ardından</a:t>
            </a:r>
            <a:r>
              <a:rPr lang="en-IE" dirty="0"/>
              <a:t> </a:t>
            </a:r>
            <a:r>
              <a:rPr lang="en-IE" dirty="0" err="1"/>
              <a:t>bir</a:t>
            </a:r>
            <a:r>
              <a:rPr lang="en-IE" dirty="0"/>
              <a:t> </a:t>
            </a:r>
            <a:r>
              <a:rPr lang="en-IE" dirty="0" err="1"/>
              <a:t>hackathon</a:t>
            </a:r>
            <a:r>
              <a:rPr lang="en-IE" dirty="0"/>
              <a:t> </a:t>
            </a:r>
            <a:r>
              <a:rPr lang="en-IE" dirty="0" err="1"/>
              <a:t>yapıldı</a:t>
            </a:r>
            <a:r>
              <a:rPr lang="en-IE" dirty="0"/>
              <a:t>. Bu </a:t>
            </a:r>
            <a:r>
              <a:rPr lang="en-IE" dirty="0" err="1"/>
              <a:t>deneyim</a:t>
            </a:r>
            <a:r>
              <a:rPr lang="en-IE" dirty="0"/>
              <a:t>, </a:t>
            </a:r>
            <a:r>
              <a:rPr lang="en-IE" dirty="0" err="1"/>
              <a:t>Dijital</a:t>
            </a:r>
            <a:r>
              <a:rPr lang="en-IE" dirty="0"/>
              <a:t> </a:t>
            </a:r>
            <a:r>
              <a:rPr lang="en-IE" dirty="0" err="1"/>
              <a:t>Sosyal</a:t>
            </a:r>
            <a:r>
              <a:rPr lang="en-IE" dirty="0"/>
              <a:t> </a:t>
            </a:r>
            <a:r>
              <a:rPr lang="en-IE" dirty="0" err="1"/>
              <a:t>İnovasyon</a:t>
            </a:r>
            <a:r>
              <a:rPr lang="en-IE" dirty="0"/>
              <a:t> </a:t>
            </a:r>
            <a:r>
              <a:rPr lang="en-IE" dirty="0" err="1"/>
              <a:t>işimiz</a:t>
            </a:r>
            <a:r>
              <a:rPr lang="en-IE" dirty="0"/>
              <a:t> </a:t>
            </a:r>
            <a:r>
              <a:rPr lang="en-IE" dirty="0" err="1"/>
              <a:t>Techfugees'i</a:t>
            </a:r>
            <a:r>
              <a:rPr lang="en-IE" dirty="0"/>
              <a:t> </a:t>
            </a:r>
            <a:r>
              <a:rPr lang="en-IE" dirty="0" err="1"/>
              <a:t>geliştirmemizin</a:t>
            </a:r>
            <a:r>
              <a:rPr lang="en-IE" dirty="0"/>
              <a:t> </a:t>
            </a:r>
            <a:r>
              <a:rPr lang="en-IE" dirty="0" err="1"/>
              <a:t>başlangıcıydı</a:t>
            </a:r>
            <a:r>
              <a:rPr lang="en-IE" dirty="0"/>
              <a:t>.</a:t>
            </a:r>
          </a:p>
        </p:txBody>
      </p:sp>
      <p:sp>
        <p:nvSpPr>
          <p:cNvPr id="6" name="Text Placeholder 5">
            <a:extLst>
              <a:ext uri="{FF2B5EF4-FFF2-40B4-BE49-F238E27FC236}">
                <a16:creationId xmlns:a16="http://schemas.microsoft.com/office/drawing/2014/main" xmlns="" id="{50F3EB2B-8789-4A9D-93F5-34B728CDA4A9}"/>
              </a:ext>
            </a:extLst>
          </p:cNvPr>
          <p:cNvSpPr>
            <a:spLocks noGrp="1"/>
          </p:cNvSpPr>
          <p:nvPr>
            <p:ph type="body" sz="quarter" idx="15"/>
          </p:nvPr>
        </p:nvSpPr>
        <p:spPr>
          <a:xfrm>
            <a:off x="-226993" y="196045"/>
            <a:ext cx="6671220" cy="1338272"/>
          </a:xfrm>
        </p:spPr>
        <p:txBody>
          <a:bodyPr>
            <a:noAutofit/>
          </a:bodyPr>
          <a:lstStyle/>
          <a:p>
            <a:pPr algn="ctr"/>
            <a:endParaRPr lang="en-IE" b="1" i="0" dirty="0"/>
          </a:p>
          <a:p>
            <a:pPr algn="ctr"/>
            <a:r>
              <a:rPr lang="tr-TR" b="1" dirty="0" smtClean="0"/>
              <a:t>Mültecileri </a:t>
            </a:r>
            <a:r>
              <a:rPr lang="tr-TR" b="1" dirty="0"/>
              <a:t>Teknolojiyle Güçlendirmek</a:t>
            </a:r>
            <a:endParaRPr lang="en-US" dirty="0"/>
          </a:p>
          <a:p>
            <a:pPr algn="ctr"/>
            <a:endParaRPr lang="en-US" dirty="0"/>
          </a:p>
          <a:p>
            <a:endParaRPr lang="en-IE" dirty="0"/>
          </a:p>
          <a:p>
            <a:endParaRPr lang="en-IE" dirty="0"/>
          </a:p>
        </p:txBody>
      </p:sp>
      <p:pic>
        <p:nvPicPr>
          <p:cNvPr id="8" name="Picture 2">
            <a:extLst>
              <a:ext uri="{FF2B5EF4-FFF2-40B4-BE49-F238E27FC236}">
                <a16:creationId xmlns:a16="http://schemas.microsoft.com/office/drawing/2014/main" xmlns="" id="{F98C0344-13A4-450F-9B92-1F573D018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085" y="200076"/>
            <a:ext cx="2857500" cy="2857500"/>
          </a:xfrm>
          <a:prstGeom prst="teardrop">
            <a:avLst/>
          </a:prstGeom>
          <a:noFill/>
          <a:extLst>
            <a:ext uri="{909E8E84-426E-40DD-AFC4-6F175D3DCCD1}">
              <a14:hiddenFill xmlns:a14="http://schemas.microsoft.com/office/drawing/2010/main">
                <a:solidFill>
                  <a:srgbClr val="FFFFFF"/>
                </a:solidFill>
              </a14:hiddenFill>
            </a:ext>
          </a:extLst>
        </p:spPr>
      </p:pic>
      <p:pic>
        <p:nvPicPr>
          <p:cNvPr id="10" name="Picture 2" descr="A person smiling for the camera&#10;&#10;Description automatically generated with medium confidence">
            <a:extLst>
              <a:ext uri="{FF2B5EF4-FFF2-40B4-BE49-F238E27FC236}">
                <a16:creationId xmlns:a16="http://schemas.microsoft.com/office/drawing/2014/main" xmlns="" id="{80D2CF54-18A3-493C-9D69-AB414247E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4726" y="307962"/>
            <a:ext cx="2857500" cy="2857500"/>
          </a:xfrm>
          <a:prstGeom prst="teardrop">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BE85A79D-61DE-4C86-8F04-5A9A54D271CC}"/>
              </a:ext>
            </a:extLst>
          </p:cNvPr>
          <p:cNvSpPr txBox="1"/>
          <p:nvPr/>
        </p:nvSpPr>
        <p:spPr>
          <a:xfrm>
            <a:off x="6088685" y="3057617"/>
            <a:ext cx="3138534" cy="923330"/>
          </a:xfrm>
          <a:prstGeom prst="rect">
            <a:avLst/>
          </a:prstGeom>
          <a:noFill/>
        </p:spPr>
        <p:txBody>
          <a:bodyPr wrap="square" rtlCol="0">
            <a:spAutoFit/>
          </a:bodyPr>
          <a:lstStyle/>
          <a:p>
            <a:pPr algn="ctr"/>
            <a:r>
              <a:rPr lang="en-IE" b="1" i="1" dirty="0">
                <a:solidFill>
                  <a:schemeClr val="bg1"/>
                </a:solidFill>
              </a:rPr>
              <a:t>Josephine </a:t>
            </a:r>
            <a:r>
              <a:rPr lang="en-IE" b="1" i="1" dirty="0" err="1">
                <a:solidFill>
                  <a:schemeClr val="bg1"/>
                </a:solidFill>
              </a:rPr>
              <a:t>Goube</a:t>
            </a:r>
            <a:r>
              <a:rPr lang="en-IE" b="1" i="1" dirty="0">
                <a:solidFill>
                  <a:schemeClr val="bg1"/>
                </a:solidFill>
              </a:rPr>
              <a:t>, </a:t>
            </a:r>
            <a:r>
              <a:rPr lang="tr-TR" b="1" i="1" dirty="0">
                <a:solidFill>
                  <a:schemeClr val="bg1"/>
                </a:solidFill>
              </a:rPr>
              <a:t>Kurucu ve Yönetici Rehberi</a:t>
            </a:r>
            <a:endParaRPr lang="en-IE" b="1" i="1" dirty="0">
              <a:solidFill>
                <a:schemeClr val="bg1"/>
              </a:solidFill>
            </a:endParaRPr>
          </a:p>
          <a:p>
            <a:pPr algn="ctr"/>
            <a:endParaRPr lang="en-IE" b="1" i="1" dirty="0">
              <a:solidFill>
                <a:schemeClr val="bg1"/>
              </a:solidFill>
            </a:endParaRPr>
          </a:p>
        </p:txBody>
      </p:sp>
      <p:sp>
        <p:nvSpPr>
          <p:cNvPr id="12" name="TextBox 11">
            <a:extLst>
              <a:ext uri="{FF2B5EF4-FFF2-40B4-BE49-F238E27FC236}">
                <a16:creationId xmlns:a16="http://schemas.microsoft.com/office/drawing/2014/main" xmlns="" id="{2E8270FD-AF92-4CDA-8988-4ACFABD54791}"/>
              </a:ext>
            </a:extLst>
          </p:cNvPr>
          <p:cNvSpPr txBox="1"/>
          <p:nvPr/>
        </p:nvSpPr>
        <p:spPr>
          <a:xfrm>
            <a:off x="9053466" y="3080458"/>
            <a:ext cx="3138534" cy="923330"/>
          </a:xfrm>
          <a:prstGeom prst="rect">
            <a:avLst/>
          </a:prstGeom>
          <a:noFill/>
        </p:spPr>
        <p:txBody>
          <a:bodyPr wrap="square" rtlCol="0">
            <a:spAutoFit/>
          </a:bodyPr>
          <a:lstStyle/>
          <a:p>
            <a:pPr algn="ctr"/>
            <a:r>
              <a:rPr lang="en-IE" b="1" i="1" dirty="0">
                <a:solidFill>
                  <a:schemeClr val="bg1"/>
                </a:solidFill>
              </a:rPr>
              <a:t>Min Teo, </a:t>
            </a:r>
            <a:r>
              <a:rPr lang="en-IE" b="1" i="1" dirty="0" err="1">
                <a:solidFill>
                  <a:schemeClr val="bg1"/>
                </a:solidFill>
              </a:rPr>
              <a:t>Yönetim</a:t>
            </a:r>
            <a:r>
              <a:rPr lang="en-IE" b="1" i="1" dirty="0">
                <a:solidFill>
                  <a:schemeClr val="bg1"/>
                </a:solidFill>
              </a:rPr>
              <a:t> </a:t>
            </a:r>
            <a:r>
              <a:rPr lang="en-IE" b="1" i="1" dirty="0" err="1">
                <a:solidFill>
                  <a:schemeClr val="bg1"/>
                </a:solidFill>
              </a:rPr>
              <a:t>Kurulu</a:t>
            </a:r>
            <a:r>
              <a:rPr lang="en-IE" b="1" i="1" dirty="0">
                <a:solidFill>
                  <a:schemeClr val="bg1"/>
                </a:solidFill>
              </a:rPr>
              <a:t> </a:t>
            </a:r>
            <a:r>
              <a:rPr lang="en-IE" b="1" i="1" dirty="0" err="1">
                <a:solidFill>
                  <a:schemeClr val="bg1"/>
                </a:solidFill>
              </a:rPr>
              <a:t>Üyesi</a:t>
            </a:r>
            <a:r>
              <a:rPr lang="en-IE" b="1" i="1" dirty="0">
                <a:solidFill>
                  <a:schemeClr val="bg1"/>
                </a:solidFill>
              </a:rPr>
              <a:t> </a:t>
            </a:r>
            <a:r>
              <a:rPr lang="en-IE" b="1" i="1" dirty="0" err="1">
                <a:solidFill>
                  <a:schemeClr val="bg1"/>
                </a:solidFill>
              </a:rPr>
              <a:t>ve</a:t>
            </a:r>
            <a:r>
              <a:rPr lang="en-IE" b="1" i="1" dirty="0">
                <a:solidFill>
                  <a:schemeClr val="bg1"/>
                </a:solidFill>
              </a:rPr>
              <a:t> </a:t>
            </a:r>
            <a:r>
              <a:rPr lang="en-IE" b="1" i="1" dirty="0" err="1">
                <a:solidFill>
                  <a:schemeClr val="bg1"/>
                </a:solidFill>
              </a:rPr>
              <a:t>Kurucu</a:t>
            </a:r>
            <a:r>
              <a:rPr lang="en-IE" b="1" i="1" dirty="0">
                <a:solidFill>
                  <a:schemeClr val="bg1"/>
                </a:solidFill>
              </a:rPr>
              <a:t> </a:t>
            </a:r>
            <a:r>
              <a:rPr lang="en-IE" b="1" i="1" dirty="0" err="1" smtClean="0">
                <a:solidFill>
                  <a:schemeClr val="bg1"/>
                </a:solidFill>
              </a:rPr>
              <a:t>Üye</a:t>
            </a:r>
            <a:r>
              <a:rPr lang="tr-TR" b="1" i="1" dirty="0" smtClean="0">
                <a:solidFill>
                  <a:schemeClr val="bg1"/>
                </a:solidFill>
              </a:rPr>
              <a:t>si</a:t>
            </a:r>
            <a:endParaRPr lang="en-IE" b="1" i="1" dirty="0">
              <a:solidFill>
                <a:schemeClr val="bg1"/>
              </a:solidFill>
            </a:endParaRPr>
          </a:p>
          <a:p>
            <a:pPr algn="ctr"/>
            <a:endParaRPr lang="en-IE" b="1" i="1" dirty="0">
              <a:solidFill>
                <a:schemeClr val="bg1"/>
              </a:solidFill>
            </a:endParaRPr>
          </a:p>
        </p:txBody>
      </p:sp>
      <p:pic>
        <p:nvPicPr>
          <p:cNvPr id="2054" name="Picture 6" descr="Death of Alan Kurdi - Wikipedia">
            <a:extLst>
              <a:ext uri="{FF2B5EF4-FFF2-40B4-BE49-F238E27FC236}">
                <a16:creationId xmlns:a16="http://schemas.microsoft.com/office/drawing/2014/main" xmlns="" id="{B7D65DD7-8406-4EAA-B8FA-ADE1BF9D0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0066" y="3742561"/>
            <a:ext cx="2888679" cy="237112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ED3AAE81-D9E8-4343-A969-C51F767B703D}"/>
              </a:ext>
            </a:extLst>
          </p:cNvPr>
          <p:cNvSpPr txBox="1"/>
          <p:nvPr/>
        </p:nvSpPr>
        <p:spPr>
          <a:xfrm>
            <a:off x="7270211" y="6113685"/>
            <a:ext cx="3138534" cy="369332"/>
          </a:xfrm>
          <a:prstGeom prst="rect">
            <a:avLst/>
          </a:prstGeom>
          <a:noFill/>
        </p:spPr>
        <p:txBody>
          <a:bodyPr wrap="square" rtlCol="0">
            <a:spAutoFit/>
          </a:bodyPr>
          <a:lstStyle/>
          <a:p>
            <a:pPr algn="ctr"/>
            <a:r>
              <a:rPr lang="en-IE" b="1" i="1" dirty="0">
                <a:solidFill>
                  <a:schemeClr val="bg1"/>
                </a:solidFill>
              </a:rPr>
              <a:t>Little </a:t>
            </a:r>
            <a:r>
              <a:rPr lang="en-IE" b="1" i="1" dirty="0" err="1">
                <a:solidFill>
                  <a:schemeClr val="bg1"/>
                </a:solidFill>
              </a:rPr>
              <a:t>Aylan</a:t>
            </a:r>
            <a:r>
              <a:rPr lang="en-IE" b="1" i="1" dirty="0">
                <a:solidFill>
                  <a:schemeClr val="bg1"/>
                </a:solidFill>
              </a:rPr>
              <a:t> </a:t>
            </a:r>
            <a:r>
              <a:rPr lang="en-IE" b="1" i="1" dirty="0" err="1">
                <a:solidFill>
                  <a:schemeClr val="bg1"/>
                </a:solidFill>
              </a:rPr>
              <a:t>Kurdi</a:t>
            </a:r>
            <a:r>
              <a:rPr lang="en-IE" b="1" i="1" dirty="0">
                <a:solidFill>
                  <a:schemeClr val="bg1"/>
                </a:solidFill>
              </a:rPr>
              <a:t> (RIP)</a:t>
            </a:r>
          </a:p>
        </p:txBody>
      </p:sp>
      <p:sp>
        <p:nvSpPr>
          <p:cNvPr id="19" name="Text Placeholder 6">
            <a:extLst>
              <a:ext uri="{FF2B5EF4-FFF2-40B4-BE49-F238E27FC236}">
                <a16:creationId xmlns:a16="http://schemas.microsoft.com/office/drawing/2014/main" xmlns="" id="{22F9CD5D-3E77-49FC-919B-3A7DB0576876}"/>
              </a:ext>
            </a:extLst>
          </p:cNvPr>
          <p:cNvSpPr txBox="1">
            <a:spLocks/>
          </p:cNvSpPr>
          <p:nvPr/>
        </p:nvSpPr>
        <p:spPr>
          <a:xfrm>
            <a:off x="291386" y="260794"/>
            <a:ext cx="9169483"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tr-TR" sz="3600" dirty="0" smtClean="0">
                <a:solidFill>
                  <a:schemeClr val="bg1"/>
                </a:solidFill>
                <a:latin typeface="Cooper Black" panose="0208090404030B020404" pitchFamily="18" charset="0"/>
              </a:rPr>
              <a:t>ÖRNEK</a:t>
            </a:r>
            <a:r>
              <a:rPr lang="en-IE" sz="3600" dirty="0" smtClean="0">
                <a:solidFill>
                  <a:schemeClr val="bg1"/>
                </a:solidFill>
                <a:latin typeface="Cooper Black" panose="0208090404030B020404" pitchFamily="18" charset="0"/>
              </a:rPr>
              <a:t> </a:t>
            </a:r>
            <a:r>
              <a:rPr lang="en-IE" sz="3600" dirty="0">
                <a:solidFill>
                  <a:schemeClr val="bg1"/>
                </a:solidFill>
                <a:latin typeface="Cooper Black" panose="0208090404030B020404" pitchFamily="18" charset="0"/>
              </a:rPr>
              <a:t>YDSI’s – </a:t>
            </a:r>
            <a:r>
              <a:rPr lang="en-IE" sz="3600" dirty="0" err="1">
                <a:solidFill>
                  <a:schemeClr val="bg1"/>
                </a:solidFill>
                <a:latin typeface="Cooper Black" panose="0208090404030B020404" pitchFamily="18" charset="0"/>
              </a:rPr>
              <a:t>Techfugees</a:t>
            </a:r>
            <a:r>
              <a:rPr lang="en-IE" sz="3600" dirty="0">
                <a:solidFill>
                  <a:schemeClr val="bg1"/>
                </a:solidFill>
                <a:latin typeface="Cooper Black" panose="0208090404030B020404" pitchFamily="18" charset="0"/>
              </a:rPr>
              <a:t>, </a:t>
            </a:r>
            <a:r>
              <a:rPr lang="tr-TR" sz="3600" dirty="0" smtClean="0">
                <a:solidFill>
                  <a:schemeClr val="bg1"/>
                </a:solidFill>
                <a:latin typeface="Cooper Black" panose="0208090404030B020404" pitchFamily="18" charset="0"/>
              </a:rPr>
              <a:t>B</a:t>
            </a:r>
            <a:r>
              <a:rPr lang="en-IE" sz="3600" dirty="0" smtClean="0">
                <a:solidFill>
                  <a:schemeClr val="bg1"/>
                </a:solidFill>
                <a:latin typeface="Cooper Black" panose="0208090404030B020404" pitchFamily="18" charset="0"/>
              </a:rPr>
              <a:t>K</a:t>
            </a:r>
            <a:endParaRPr lang="en-IE" sz="3600" dirty="0">
              <a:solidFill>
                <a:schemeClr val="bg1"/>
              </a:solidFill>
              <a:latin typeface="Cooper Black" panose="0208090404030B020404" pitchFamily="18" charset="0"/>
            </a:endParaRPr>
          </a:p>
          <a:p>
            <a:pPr marL="0" indent="0">
              <a:spcBef>
                <a:spcPts val="0"/>
              </a:spcBef>
              <a:buNone/>
            </a:pPr>
            <a:endParaRPr lang="en-IE" sz="3600" dirty="0">
              <a:solidFill>
                <a:schemeClr val="bg1"/>
              </a:solidFill>
              <a:latin typeface="Cooper Black" panose="0208090404030B020404" pitchFamily="18" charset="0"/>
            </a:endParaRPr>
          </a:p>
        </p:txBody>
      </p:sp>
    </p:spTree>
    <p:extLst>
      <p:ext uri="{BB962C8B-B14F-4D97-AF65-F5344CB8AC3E}">
        <p14:creationId xmlns:p14="http://schemas.microsoft.com/office/powerpoint/2010/main" val="34168334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03530F7B-2DE6-44D1-81E0-F0E6F240B3E9}"/>
              </a:ext>
            </a:extLst>
          </p:cNvPr>
          <p:cNvSpPr>
            <a:spLocks noGrp="1"/>
          </p:cNvSpPr>
          <p:nvPr>
            <p:ph type="body" sz="quarter" idx="14"/>
          </p:nvPr>
        </p:nvSpPr>
        <p:spPr>
          <a:xfrm>
            <a:off x="634927" y="2224830"/>
            <a:ext cx="5259621" cy="2644774"/>
          </a:xfrm>
        </p:spPr>
        <p:txBody>
          <a:bodyPr/>
          <a:lstStyle/>
          <a:p>
            <a:r>
              <a:rPr lang="en-IE" dirty="0" err="1"/>
              <a:t>Yani</a:t>
            </a:r>
            <a:r>
              <a:rPr lang="en-IE" dirty="0"/>
              <a:t> </a:t>
            </a:r>
            <a:r>
              <a:rPr lang="en-IE" dirty="0" err="1"/>
              <a:t>fikriniz</a:t>
            </a:r>
            <a:r>
              <a:rPr lang="en-IE" dirty="0"/>
              <a:t> </a:t>
            </a:r>
            <a:r>
              <a:rPr lang="en-IE" dirty="0" err="1"/>
              <a:t>yerinde</a:t>
            </a:r>
            <a:r>
              <a:rPr lang="en-IE" dirty="0"/>
              <a:t>. </a:t>
            </a:r>
            <a:r>
              <a:rPr lang="en-IE" dirty="0" err="1"/>
              <a:t>Çevrimiçi</a:t>
            </a:r>
            <a:r>
              <a:rPr lang="en-IE" dirty="0"/>
              <a:t> </a:t>
            </a:r>
            <a:r>
              <a:rPr lang="en-IE" dirty="0" err="1"/>
              <a:t>dijital</a:t>
            </a:r>
            <a:r>
              <a:rPr lang="en-IE" dirty="0"/>
              <a:t> </a:t>
            </a:r>
            <a:r>
              <a:rPr lang="en-IE" dirty="0" err="1"/>
              <a:t>sosyal</a:t>
            </a:r>
            <a:r>
              <a:rPr lang="en-IE" dirty="0"/>
              <a:t> </a:t>
            </a:r>
            <a:r>
              <a:rPr lang="en-IE" dirty="0" err="1"/>
              <a:t>inovasyon</a:t>
            </a:r>
            <a:r>
              <a:rPr lang="en-IE" dirty="0"/>
              <a:t> </a:t>
            </a:r>
            <a:r>
              <a:rPr lang="en-IE" dirty="0" err="1"/>
              <a:t>işinize</a:t>
            </a:r>
            <a:r>
              <a:rPr lang="en-IE" dirty="0"/>
              <a:t> </a:t>
            </a:r>
            <a:r>
              <a:rPr lang="en-IE" dirty="0" err="1"/>
              <a:t>başlamaya</a:t>
            </a:r>
            <a:r>
              <a:rPr lang="en-IE" dirty="0"/>
              <a:t> </a:t>
            </a:r>
            <a:r>
              <a:rPr lang="en-IE" dirty="0" err="1"/>
              <a:t>hazırsınız</a:t>
            </a:r>
            <a:r>
              <a:rPr lang="en-IE" dirty="0"/>
              <a:t>.</a:t>
            </a:r>
            <a:r>
              <a:rPr lang="en-IE" dirty="0">
                <a:solidFill>
                  <a:schemeClr val="tx1"/>
                </a:solidFill>
              </a:rPr>
              <a:t> </a:t>
            </a:r>
            <a:r>
              <a:rPr lang="en-IE" dirty="0" err="1">
                <a:solidFill>
                  <a:schemeClr val="tx1"/>
                </a:solidFill>
              </a:rPr>
              <a:t>Çevrimiçi</a:t>
            </a:r>
            <a:r>
              <a:rPr lang="en-IE" dirty="0">
                <a:solidFill>
                  <a:schemeClr val="tx1"/>
                </a:solidFill>
              </a:rPr>
              <a:t> </a:t>
            </a:r>
            <a:r>
              <a:rPr lang="en-IE" dirty="0" err="1">
                <a:solidFill>
                  <a:schemeClr val="tx1"/>
                </a:solidFill>
              </a:rPr>
              <a:t>ticaret</a:t>
            </a:r>
            <a:r>
              <a:rPr lang="en-IE" dirty="0">
                <a:solidFill>
                  <a:schemeClr val="tx1"/>
                </a:solidFill>
              </a:rPr>
              <a:t>, </a:t>
            </a:r>
            <a:r>
              <a:rPr lang="en-IE" dirty="0" err="1">
                <a:solidFill>
                  <a:schemeClr val="tx1"/>
                </a:solidFill>
              </a:rPr>
              <a:t>bir</a:t>
            </a:r>
            <a:r>
              <a:rPr lang="en-IE" dirty="0">
                <a:solidFill>
                  <a:schemeClr val="tx1"/>
                </a:solidFill>
              </a:rPr>
              <a:t> </a:t>
            </a:r>
            <a:r>
              <a:rPr lang="en-IE" dirty="0" err="1">
                <a:solidFill>
                  <a:schemeClr val="tx1"/>
                </a:solidFill>
              </a:rPr>
              <a:t>ürün</a:t>
            </a:r>
            <a:r>
              <a:rPr lang="en-IE" dirty="0">
                <a:solidFill>
                  <a:schemeClr val="tx1"/>
                </a:solidFill>
              </a:rPr>
              <a:t> </a:t>
            </a:r>
            <a:r>
              <a:rPr lang="en-IE" dirty="0" err="1">
                <a:solidFill>
                  <a:schemeClr val="tx1"/>
                </a:solidFill>
              </a:rPr>
              <a:t>veya</a:t>
            </a:r>
            <a:r>
              <a:rPr lang="en-IE" dirty="0">
                <a:solidFill>
                  <a:schemeClr val="tx1"/>
                </a:solidFill>
              </a:rPr>
              <a:t> </a:t>
            </a:r>
            <a:r>
              <a:rPr lang="en-IE" dirty="0" err="1">
                <a:solidFill>
                  <a:schemeClr val="tx1"/>
                </a:solidFill>
              </a:rPr>
              <a:t>hizmet</a:t>
            </a:r>
            <a:r>
              <a:rPr lang="en-IE" dirty="0">
                <a:solidFill>
                  <a:schemeClr val="tx1"/>
                </a:solidFill>
              </a:rPr>
              <a:t> </a:t>
            </a:r>
            <a:r>
              <a:rPr lang="en-IE" dirty="0" err="1">
                <a:solidFill>
                  <a:schemeClr val="tx1"/>
                </a:solidFill>
              </a:rPr>
              <a:t>satmayı</a:t>
            </a:r>
            <a:r>
              <a:rPr lang="en-IE" dirty="0">
                <a:solidFill>
                  <a:schemeClr val="tx1"/>
                </a:solidFill>
              </a:rPr>
              <a:t> </a:t>
            </a:r>
            <a:r>
              <a:rPr lang="en-IE" dirty="0" err="1">
                <a:solidFill>
                  <a:schemeClr val="tx1"/>
                </a:solidFill>
              </a:rPr>
              <a:t>veya</a:t>
            </a:r>
            <a:r>
              <a:rPr lang="en-IE" dirty="0">
                <a:solidFill>
                  <a:schemeClr val="tx1"/>
                </a:solidFill>
              </a:rPr>
              <a:t> </a:t>
            </a:r>
            <a:r>
              <a:rPr lang="en-IE" dirty="0" err="1">
                <a:solidFill>
                  <a:schemeClr val="tx1"/>
                </a:solidFill>
              </a:rPr>
              <a:t>bir</a:t>
            </a:r>
            <a:r>
              <a:rPr lang="en-IE" dirty="0">
                <a:solidFill>
                  <a:schemeClr val="tx1"/>
                </a:solidFill>
              </a:rPr>
              <a:t> </a:t>
            </a:r>
            <a:r>
              <a:rPr lang="en-IE" dirty="0" err="1">
                <a:solidFill>
                  <a:schemeClr val="tx1"/>
                </a:solidFill>
              </a:rPr>
              <a:t>çevrimiçi</a:t>
            </a:r>
            <a:r>
              <a:rPr lang="en-IE" dirty="0">
                <a:solidFill>
                  <a:schemeClr val="tx1"/>
                </a:solidFill>
              </a:rPr>
              <a:t> </a:t>
            </a:r>
            <a:r>
              <a:rPr lang="en-IE" dirty="0" err="1">
                <a:solidFill>
                  <a:schemeClr val="tx1"/>
                </a:solidFill>
              </a:rPr>
              <a:t>rezervasyon</a:t>
            </a:r>
            <a:r>
              <a:rPr lang="en-IE" dirty="0">
                <a:solidFill>
                  <a:schemeClr val="tx1"/>
                </a:solidFill>
              </a:rPr>
              <a:t> </a:t>
            </a:r>
            <a:r>
              <a:rPr lang="en-IE" dirty="0" err="1">
                <a:solidFill>
                  <a:schemeClr val="tx1"/>
                </a:solidFill>
              </a:rPr>
              <a:t>platformu</a:t>
            </a:r>
            <a:r>
              <a:rPr lang="en-IE" dirty="0">
                <a:solidFill>
                  <a:schemeClr val="tx1"/>
                </a:solidFill>
              </a:rPr>
              <a:t> </a:t>
            </a:r>
            <a:r>
              <a:rPr lang="en-IE" dirty="0" err="1">
                <a:solidFill>
                  <a:schemeClr val="tx1"/>
                </a:solidFill>
              </a:rPr>
              <a:t>sunmayı</a:t>
            </a:r>
            <a:r>
              <a:rPr lang="en-IE" dirty="0">
                <a:solidFill>
                  <a:schemeClr val="tx1"/>
                </a:solidFill>
              </a:rPr>
              <a:t> </a:t>
            </a:r>
            <a:r>
              <a:rPr lang="en-IE" dirty="0" err="1">
                <a:solidFill>
                  <a:schemeClr val="tx1"/>
                </a:solidFill>
              </a:rPr>
              <a:t>içerebilir</a:t>
            </a:r>
            <a:r>
              <a:rPr lang="en-IE" dirty="0">
                <a:solidFill>
                  <a:schemeClr val="tx1"/>
                </a:solidFill>
              </a:rPr>
              <a:t>. </a:t>
            </a:r>
            <a:r>
              <a:rPr lang="en-IE" dirty="0" err="1">
                <a:solidFill>
                  <a:schemeClr val="tx1"/>
                </a:solidFill>
              </a:rPr>
              <a:t>Çevrimiçi</a:t>
            </a:r>
            <a:r>
              <a:rPr lang="en-IE" dirty="0">
                <a:solidFill>
                  <a:schemeClr val="tx1"/>
                </a:solidFill>
              </a:rPr>
              <a:t> </a:t>
            </a:r>
            <a:r>
              <a:rPr lang="en-IE" dirty="0" err="1">
                <a:solidFill>
                  <a:schemeClr val="tx1"/>
                </a:solidFill>
              </a:rPr>
              <a:t>olarak</a:t>
            </a:r>
            <a:r>
              <a:rPr lang="en-IE" dirty="0">
                <a:solidFill>
                  <a:schemeClr val="tx1"/>
                </a:solidFill>
              </a:rPr>
              <a:t> </a:t>
            </a:r>
            <a:r>
              <a:rPr lang="en-IE" dirty="0" err="1">
                <a:solidFill>
                  <a:schemeClr val="tx1"/>
                </a:solidFill>
              </a:rPr>
              <a:t>nasıl</a:t>
            </a:r>
            <a:r>
              <a:rPr lang="en-IE" dirty="0">
                <a:solidFill>
                  <a:schemeClr val="tx1"/>
                </a:solidFill>
              </a:rPr>
              <a:t> </a:t>
            </a:r>
            <a:r>
              <a:rPr lang="en-IE" dirty="0" err="1">
                <a:solidFill>
                  <a:schemeClr val="tx1"/>
                </a:solidFill>
              </a:rPr>
              <a:t>ticaret</a:t>
            </a:r>
            <a:r>
              <a:rPr lang="en-IE" dirty="0">
                <a:solidFill>
                  <a:schemeClr val="tx1"/>
                </a:solidFill>
              </a:rPr>
              <a:t> </a:t>
            </a:r>
            <a:r>
              <a:rPr lang="en-IE" dirty="0" err="1">
                <a:solidFill>
                  <a:schemeClr val="tx1"/>
                </a:solidFill>
              </a:rPr>
              <a:t>yapacağınız</a:t>
            </a:r>
            <a:r>
              <a:rPr lang="en-IE" dirty="0">
                <a:solidFill>
                  <a:schemeClr val="tx1"/>
                </a:solidFill>
              </a:rPr>
              <a:t>, </a:t>
            </a:r>
            <a:r>
              <a:rPr lang="en-IE" dirty="0" err="1">
                <a:solidFill>
                  <a:schemeClr val="tx1"/>
                </a:solidFill>
              </a:rPr>
              <a:t>işletmenizin</a:t>
            </a:r>
            <a:r>
              <a:rPr lang="en-IE" dirty="0">
                <a:solidFill>
                  <a:schemeClr val="tx1"/>
                </a:solidFill>
              </a:rPr>
              <a:t> </a:t>
            </a:r>
            <a:r>
              <a:rPr lang="en-IE" dirty="0" err="1">
                <a:solidFill>
                  <a:schemeClr val="tx1"/>
                </a:solidFill>
              </a:rPr>
              <a:t>teklifine</a:t>
            </a:r>
            <a:r>
              <a:rPr lang="en-IE" dirty="0">
                <a:solidFill>
                  <a:schemeClr val="tx1"/>
                </a:solidFill>
              </a:rPr>
              <a:t> </a:t>
            </a:r>
            <a:r>
              <a:rPr lang="en-IE" dirty="0" err="1">
                <a:solidFill>
                  <a:schemeClr val="tx1"/>
                </a:solidFill>
              </a:rPr>
              <a:t>bağlı</a:t>
            </a:r>
            <a:r>
              <a:rPr lang="en-IE" dirty="0">
                <a:solidFill>
                  <a:schemeClr val="tx1"/>
                </a:solidFill>
              </a:rPr>
              <a:t> </a:t>
            </a:r>
            <a:r>
              <a:rPr lang="en-IE" dirty="0" err="1">
                <a:solidFill>
                  <a:schemeClr val="tx1"/>
                </a:solidFill>
              </a:rPr>
              <a:t>olacaktır</a:t>
            </a:r>
            <a:r>
              <a:rPr lang="en-IE" dirty="0">
                <a:solidFill>
                  <a:schemeClr val="tx1"/>
                </a:solidFill>
              </a:rPr>
              <a:t>, </a:t>
            </a:r>
            <a:r>
              <a:rPr lang="en-IE" dirty="0" err="1">
                <a:solidFill>
                  <a:schemeClr val="tx1"/>
                </a:solidFill>
              </a:rPr>
              <a:t>bu</a:t>
            </a:r>
            <a:r>
              <a:rPr lang="en-IE" dirty="0">
                <a:solidFill>
                  <a:schemeClr val="tx1"/>
                </a:solidFill>
              </a:rPr>
              <a:t> </a:t>
            </a:r>
            <a:r>
              <a:rPr lang="en-IE" dirty="0" err="1">
                <a:solidFill>
                  <a:schemeClr val="tx1"/>
                </a:solidFill>
              </a:rPr>
              <a:t>nedenle</a:t>
            </a:r>
            <a:r>
              <a:rPr lang="en-IE" dirty="0">
                <a:solidFill>
                  <a:schemeClr val="tx1"/>
                </a:solidFill>
              </a:rPr>
              <a:t> </a:t>
            </a:r>
            <a:r>
              <a:rPr lang="en-IE" dirty="0" err="1">
                <a:solidFill>
                  <a:schemeClr val="tx1"/>
                </a:solidFill>
              </a:rPr>
              <a:t>bu</a:t>
            </a:r>
            <a:r>
              <a:rPr lang="en-IE" dirty="0">
                <a:solidFill>
                  <a:schemeClr val="tx1"/>
                </a:solidFill>
              </a:rPr>
              <a:t> </a:t>
            </a:r>
            <a:r>
              <a:rPr lang="en-IE" dirty="0" err="1">
                <a:solidFill>
                  <a:schemeClr val="tx1"/>
                </a:solidFill>
              </a:rPr>
              <a:t>adımlardan</a:t>
            </a:r>
            <a:r>
              <a:rPr lang="en-IE" dirty="0">
                <a:solidFill>
                  <a:schemeClr val="tx1"/>
                </a:solidFill>
              </a:rPr>
              <a:t> </a:t>
            </a:r>
            <a:r>
              <a:rPr lang="en-IE" dirty="0" err="1">
                <a:solidFill>
                  <a:schemeClr val="tx1"/>
                </a:solidFill>
              </a:rPr>
              <a:t>bazıları</a:t>
            </a:r>
            <a:r>
              <a:rPr lang="en-IE" dirty="0">
                <a:solidFill>
                  <a:schemeClr val="tx1"/>
                </a:solidFill>
              </a:rPr>
              <a:t> </a:t>
            </a:r>
            <a:r>
              <a:rPr lang="en-IE" dirty="0" err="1">
                <a:solidFill>
                  <a:schemeClr val="tx1"/>
                </a:solidFill>
              </a:rPr>
              <a:t>herkes</a:t>
            </a:r>
            <a:r>
              <a:rPr lang="en-IE" dirty="0">
                <a:solidFill>
                  <a:schemeClr val="tx1"/>
                </a:solidFill>
              </a:rPr>
              <a:t> </a:t>
            </a:r>
            <a:r>
              <a:rPr lang="en-IE" dirty="0" err="1">
                <a:solidFill>
                  <a:schemeClr val="tx1"/>
                </a:solidFill>
              </a:rPr>
              <a:t>için</a:t>
            </a:r>
            <a:r>
              <a:rPr lang="en-IE" dirty="0">
                <a:solidFill>
                  <a:schemeClr val="tx1"/>
                </a:solidFill>
              </a:rPr>
              <a:t> </a:t>
            </a:r>
            <a:r>
              <a:rPr lang="en-IE" dirty="0" err="1">
                <a:solidFill>
                  <a:schemeClr val="tx1"/>
                </a:solidFill>
              </a:rPr>
              <a:t>geçerli</a:t>
            </a:r>
            <a:r>
              <a:rPr lang="en-IE" dirty="0">
                <a:solidFill>
                  <a:schemeClr val="tx1"/>
                </a:solidFill>
              </a:rPr>
              <a:t> </a:t>
            </a:r>
            <a:r>
              <a:rPr lang="en-IE" dirty="0" err="1">
                <a:solidFill>
                  <a:schemeClr val="tx1"/>
                </a:solidFill>
              </a:rPr>
              <a:t>olmayabilir</a:t>
            </a:r>
            <a:r>
              <a:rPr lang="en-IE" dirty="0">
                <a:solidFill>
                  <a:schemeClr val="tx1"/>
                </a:solidFill>
              </a:rPr>
              <a:t>.</a:t>
            </a:r>
          </a:p>
          <a:p>
            <a:r>
              <a:rPr lang="en-IE" dirty="0">
                <a:solidFill>
                  <a:schemeClr val="tx1"/>
                </a:solidFill>
              </a:rPr>
              <a:t>Bu </a:t>
            </a:r>
            <a:r>
              <a:rPr lang="en-IE" dirty="0" err="1">
                <a:solidFill>
                  <a:schemeClr val="tx1"/>
                </a:solidFill>
              </a:rPr>
              <a:t>bölüm</a:t>
            </a:r>
            <a:r>
              <a:rPr lang="en-IE" dirty="0">
                <a:solidFill>
                  <a:schemeClr val="tx1"/>
                </a:solidFill>
              </a:rPr>
              <a:t>, </a:t>
            </a:r>
            <a:r>
              <a:rPr lang="en-IE" dirty="0" err="1">
                <a:solidFill>
                  <a:schemeClr val="tx1"/>
                </a:solidFill>
              </a:rPr>
              <a:t>işinizi</a:t>
            </a:r>
            <a:r>
              <a:rPr lang="en-IE" dirty="0">
                <a:solidFill>
                  <a:schemeClr val="tx1"/>
                </a:solidFill>
              </a:rPr>
              <a:t> </a:t>
            </a:r>
            <a:r>
              <a:rPr lang="en-IE" dirty="0" err="1">
                <a:solidFill>
                  <a:schemeClr val="tx1"/>
                </a:solidFill>
              </a:rPr>
              <a:t>kurmaya</a:t>
            </a:r>
            <a:r>
              <a:rPr lang="en-IE" dirty="0">
                <a:solidFill>
                  <a:schemeClr val="tx1"/>
                </a:solidFill>
              </a:rPr>
              <a:t> </a:t>
            </a:r>
            <a:r>
              <a:rPr lang="en-IE" dirty="0" err="1">
                <a:solidFill>
                  <a:schemeClr val="tx1"/>
                </a:solidFill>
              </a:rPr>
              <a:t>başlamanızı</a:t>
            </a:r>
            <a:r>
              <a:rPr lang="en-IE" dirty="0">
                <a:solidFill>
                  <a:schemeClr val="tx1"/>
                </a:solidFill>
              </a:rPr>
              <a:t> </a:t>
            </a:r>
            <a:r>
              <a:rPr lang="en-IE" dirty="0" err="1">
                <a:solidFill>
                  <a:schemeClr val="tx1"/>
                </a:solidFill>
              </a:rPr>
              <a:t>sağlayacak</a:t>
            </a:r>
            <a:r>
              <a:rPr lang="en-IE" dirty="0">
                <a:solidFill>
                  <a:schemeClr val="tx1"/>
                </a:solidFill>
              </a:rPr>
              <a:t> </a:t>
            </a:r>
            <a:r>
              <a:rPr lang="en-IE" dirty="0" err="1">
                <a:solidFill>
                  <a:schemeClr val="tx1"/>
                </a:solidFill>
              </a:rPr>
              <a:t>ve</a:t>
            </a:r>
            <a:r>
              <a:rPr lang="en-IE" dirty="0">
                <a:solidFill>
                  <a:schemeClr val="tx1"/>
                </a:solidFill>
              </a:rPr>
              <a:t> </a:t>
            </a:r>
            <a:r>
              <a:rPr lang="en-IE" dirty="0" err="1">
                <a:solidFill>
                  <a:schemeClr val="tx1"/>
                </a:solidFill>
              </a:rPr>
              <a:t>sektördeki</a:t>
            </a:r>
            <a:r>
              <a:rPr lang="en-IE" dirty="0">
                <a:solidFill>
                  <a:schemeClr val="tx1"/>
                </a:solidFill>
              </a:rPr>
              <a:t> en </a:t>
            </a:r>
            <a:r>
              <a:rPr lang="en-IE" dirty="0" err="1">
                <a:solidFill>
                  <a:schemeClr val="tx1"/>
                </a:solidFill>
              </a:rPr>
              <a:t>iyi</a:t>
            </a:r>
            <a:r>
              <a:rPr lang="en-IE" dirty="0">
                <a:solidFill>
                  <a:schemeClr val="tx1"/>
                </a:solidFill>
              </a:rPr>
              <a:t> </a:t>
            </a:r>
            <a:r>
              <a:rPr lang="en-IE" dirty="0" err="1">
                <a:solidFill>
                  <a:schemeClr val="tx1"/>
                </a:solidFill>
              </a:rPr>
              <a:t>desteklere</a:t>
            </a:r>
            <a:r>
              <a:rPr lang="en-IE" dirty="0">
                <a:solidFill>
                  <a:schemeClr val="tx1"/>
                </a:solidFill>
              </a:rPr>
              <a:t> </a:t>
            </a:r>
            <a:r>
              <a:rPr lang="en-IE" dirty="0" err="1">
                <a:solidFill>
                  <a:schemeClr val="tx1"/>
                </a:solidFill>
              </a:rPr>
              <a:t>yönlendirecektir</a:t>
            </a:r>
            <a:r>
              <a:rPr lang="en-IE" dirty="0">
                <a:solidFill>
                  <a:schemeClr val="tx1"/>
                </a:solidFill>
              </a:rPr>
              <a:t>.</a:t>
            </a:r>
          </a:p>
        </p:txBody>
      </p:sp>
      <p:sp>
        <p:nvSpPr>
          <p:cNvPr id="6" name="Text Placeholder 5">
            <a:extLst>
              <a:ext uri="{FF2B5EF4-FFF2-40B4-BE49-F238E27FC236}">
                <a16:creationId xmlns:a16="http://schemas.microsoft.com/office/drawing/2014/main" xmlns="" id="{EA00839F-D8E5-4B56-B70C-6AA07825AAC7}"/>
              </a:ext>
            </a:extLst>
          </p:cNvPr>
          <p:cNvSpPr>
            <a:spLocks noGrp="1"/>
          </p:cNvSpPr>
          <p:nvPr>
            <p:ph type="body" sz="quarter" idx="15"/>
          </p:nvPr>
        </p:nvSpPr>
        <p:spPr>
          <a:xfrm>
            <a:off x="743568" y="532277"/>
            <a:ext cx="8518127" cy="697353"/>
          </a:xfrm>
        </p:spPr>
        <p:txBody>
          <a:bodyPr>
            <a:noAutofit/>
          </a:bodyPr>
          <a:lstStyle/>
          <a:p>
            <a:r>
              <a:rPr lang="en-IE" sz="4000" b="1" dirty="0" err="1" smtClean="0"/>
              <a:t>Dijital</a:t>
            </a:r>
            <a:r>
              <a:rPr lang="en-IE" sz="4000" b="1" dirty="0" smtClean="0"/>
              <a:t> </a:t>
            </a:r>
            <a:r>
              <a:rPr lang="en-IE" sz="4000" b="1" dirty="0" err="1"/>
              <a:t>Sosyal</a:t>
            </a:r>
            <a:r>
              <a:rPr lang="en-IE" sz="4000" b="1" dirty="0"/>
              <a:t> </a:t>
            </a:r>
            <a:r>
              <a:rPr lang="en-IE" sz="4000" b="1" dirty="0" err="1"/>
              <a:t>İnovasyon</a:t>
            </a:r>
            <a:r>
              <a:rPr lang="en-IE" sz="4000" b="1" dirty="0"/>
              <a:t> </a:t>
            </a:r>
            <a:r>
              <a:rPr lang="en-IE" sz="4000" b="1" dirty="0" err="1"/>
              <a:t>İşi</a:t>
            </a:r>
            <a:r>
              <a:rPr lang="en-IE" sz="4000" b="1" dirty="0"/>
              <a:t> </a:t>
            </a:r>
            <a:r>
              <a:rPr lang="en-IE" sz="4000" b="1" dirty="0" err="1"/>
              <a:t>Nasıl</a:t>
            </a:r>
            <a:r>
              <a:rPr lang="en-IE" sz="4000" b="1" dirty="0"/>
              <a:t> </a:t>
            </a:r>
            <a:r>
              <a:rPr lang="en-IE" sz="4000" b="1" dirty="0" err="1"/>
              <a:t>Kurulur</a:t>
            </a:r>
            <a:endParaRPr lang="en-IE" sz="4000" b="1" dirty="0"/>
          </a:p>
        </p:txBody>
      </p:sp>
      <p:sp>
        <p:nvSpPr>
          <p:cNvPr id="7" name="Text Placeholder 6">
            <a:extLst>
              <a:ext uri="{FF2B5EF4-FFF2-40B4-BE49-F238E27FC236}">
                <a16:creationId xmlns:a16="http://schemas.microsoft.com/office/drawing/2014/main" xmlns="" id="{F01AB541-1597-4451-951D-28D4F4B9F43B}"/>
              </a:ext>
            </a:extLst>
          </p:cNvPr>
          <p:cNvSpPr>
            <a:spLocks noGrp="1"/>
          </p:cNvSpPr>
          <p:nvPr>
            <p:ph type="body" sz="quarter" idx="16"/>
          </p:nvPr>
        </p:nvSpPr>
        <p:spPr>
          <a:xfrm>
            <a:off x="5996412" y="2315365"/>
            <a:ext cx="5968935" cy="2644774"/>
          </a:xfrm>
        </p:spPr>
        <p:txBody>
          <a:bodyPr/>
          <a:lstStyle/>
          <a:p>
            <a:r>
              <a:rPr lang="en-IE" dirty="0" err="1"/>
              <a:t>Başlangıçta</a:t>
            </a:r>
            <a:r>
              <a:rPr lang="en-IE" dirty="0"/>
              <a:t>, tam </a:t>
            </a:r>
            <a:r>
              <a:rPr lang="en-IE" dirty="0" err="1"/>
              <a:t>zamanlı</a:t>
            </a:r>
            <a:r>
              <a:rPr lang="en-IE" dirty="0"/>
              <a:t> </a:t>
            </a:r>
            <a:r>
              <a:rPr lang="en-IE" dirty="0" err="1"/>
              <a:t>bir</a:t>
            </a:r>
            <a:r>
              <a:rPr lang="en-IE" dirty="0"/>
              <a:t> </a:t>
            </a:r>
            <a:r>
              <a:rPr lang="en-IE" dirty="0" err="1"/>
              <a:t>işte</a:t>
            </a:r>
            <a:r>
              <a:rPr lang="en-IE" dirty="0"/>
              <a:t> </a:t>
            </a:r>
            <a:r>
              <a:rPr lang="en-IE" dirty="0" err="1"/>
              <a:t>çalışmak</a:t>
            </a:r>
            <a:r>
              <a:rPr lang="en-IE" dirty="0"/>
              <a:t> </a:t>
            </a:r>
            <a:r>
              <a:rPr lang="en-IE" dirty="0" err="1"/>
              <a:t>veya</a:t>
            </a:r>
            <a:r>
              <a:rPr lang="en-IE" dirty="0"/>
              <a:t> </a:t>
            </a:r>
            <a:r>
              <a:rPr lang="en-IE" dirty="0" err="1"/>
              <a:t>okula</a:t>
            </a:r>
            <a:r>
              <a:rPr lang="en-IE" dirty="0"/>
              <a:t> </a:t>
            </a:r>
            <a:r>
              <a:rPr lang="en-IE" dirty="0" err="1"/>
              <a:t>gitmekle</a:t>
            </a:r>
            <a:r>
              <a:rPr lang="en-IE" dirty="0"/>
              <a:t> </a:t>
            </a:r>
            <a:r>
              <a:rPr lang="en-IE" dirty="0" err="1"/>
              <a:t>aynı</a:t>
            </a:r>
            <a:r>
              <a:rPr lang="en-IE" dirty="0"/>
              <a:t> </a:t>
            </a:r>
            <a:r>
              <a:rPr lang="en-IE" dirty="0" err="1"/>
              <a:t>zamanda</a:t>
            </a:r>
            <a:r>
              <a:rPr lang="en-IE" dirty="0"/>
              <a:t> </a:t>
            </a:r>
            <a:r>
              <a:rPr lang="en-IE" dirty="0" err="1"/>
              <a:t>çevrimiçi</a:t>
            </a:r>
            <a:r>
              <a:rPr lang="en-IE" dirty="0"/>
              <a:t> </a:t>
            </a:r>
            <a:r>
              <a:rPr lang="en-IE" dirty="0" err="1"/>
              <a:t>bir</a:t>
            </a:r>
            <a:r>
              <a:rPr lang="en-IE" dirty="0"/>
              <a:t> </a:t>
            </a:r>
            <a:r>
              <a:rPr lang="en-IE" dirty="0" err="1"/>
              <a:t>iş</a:t>
            </a:r>
            <a:r>
              <a:rPr lang="en-IE" dirty="0"/>
              <a:t> </a:t>
            </a:r>
            <a:r>
              <a:rPr lang="en-IE" dirty="0" err="1"/>
              <a:t>kurmayı</a:t>
            </a:r>
            <a:r>
              <a:rPr lang="en-IE" dirty="0"/>
              <a:t> </a:t>
            </a:r>
            <a:r>
              <a:rPr lang="en-IE" dirty="0" err="1"/>
              <a:t>düşünebilirsiniz</a:t>
            </a:r>
            <a:r>
              <a:rPr lang="en-IE" dirty="0"/>
              <a:t>.</a:t>
            </a:r>
            <a:r>
              <a:rPr lang="en-IE" dirty="0">
                <a:solidFill>
                  <a:schemeClr val="tx1"/>
                </a:solidFill>
              </a:rPr>
              <a:t> </a:t>
            </a:r>
            <a:r>
              <a:rPr lang="en-IE" dirty="0" err="1">
                <a:solidFill>
                  <a:schemeClr val="tx1"/>
                </a:solidFill>
              </a:rPr>
              <a:t>Ancak</a:t>
            </a:r>
            <a:r>
              <a:rPr lang="en-IE" dirty="0">
                <a:solidFill>
                  <a:schemeClr val="tx1"/>
                </a:solidFill>
              </a:rPr>
              <a:t>, </a:t>
            </a:r>
            <a:r>
              <a:rPr lang="en-IE" dirty="0" err="1">
                <a:solidFill>
                  <a:schemeClr val="tx1"/>
                </a:solidFill>
              </a:rPr>
              <a:t>işletmeyi</a:t>
            </a:r>
            <a:r>
              <a:rPr lang="en-IE" dirty="0">
                <a:solidFill>
                  <a:schemeClr val="tx1"/>
                </a:solidFill>
              </a:rPr>
              <a:t> Revenue </a:t>
            </a:r>
            <a:r>
              <a:rPr lang="en-IE" dirty="0" err="1">
                <a:solidFill>
                  <a:schemeClr val="tx1"/>
                </a:solidFill>
              </a:rPr>
              <a:t>ve</a:t>
            </a:r>
            <a:r>
              <a:rPr lang="en-IE" dirty="0">
                <a:solidFill>
                  <a:schemeClr val="tx1"/>
                </a:solidFill>
              </a:rPr>
              <a:t> </a:t>
            </a:r>
            <a:r>
              <a:rPr lang="en-IE" dirty="0" err="1">
                <a:solidFill>
                  <a:schemeClr val="tx1"/>
                </a:solidFill>
              </a:rPr>
              <a:t>CRO'ya</a:t>
            </a:r>
            <a:r>
              <a:rPr lang="en-IE" dirty="0">
                <a:solidFill>
                  <a:schemeClr val="tx1"/>
                </a:solidFill>
              </a:rPr>
              <a:t> </a:t>
            </a:r>
            <a:r>
              <a:rPr lang="en-IE" dirty="0" err="1">
                <a:solidFill>
                  <a:schemeClr val="tx1"/>
                </a:solidFill>
              </a:rPr>
              <a:t>kaydettirmeniz</a:t>
            </a:r>
            <a:r>
              <a:rPr lang="en-IE" dirty="0">
                <a:solidFill>
                  <a:schemeClr val="tx1"/>
                </a:solidFill>
              </a:rPr>
              <a:t> </a:t>
            </a:r>
            <a:r>
              <a:rPr lang="en-IE" dirty="0" err="1">
                <a:solidFill>
                  <a:schemeClr val="tx1"/>
                </a:solidFill>
              </a:rPr>
              <a:t>ve</a:t>
            </a:r>
            <a:r>
              <a:rPr lang="en-IE" dirty="0">
                <a:solidFill>
                  <a:schemeClr val="tx1"/>
                </a:solidFill>
              </a:rPr>
              <a:t> </a:t>
            </a:r>
            <a:r>
              <a:rPr lang="en-IE" dirty="0" err="1">
                <a:solidFill>
                  <a:schemeClr val="tx1"/>
                </a:solidFill>
              </a:rPr>
              <a:t>uyumluluk</a:t>
            </a:r>
            <a:r>
              <a:rPr lang="en-IE" dirty="0">
                <a:solidFill>
                  <a:schemeClr val="tx1"/>
                </a:solidFill>
              </a:rPr>
              <a:t> </a:t>
            </a:r>
            <a:r>
              <a:rPr lang="en-IE" dirty="0" err="1">
                <a:solidFill>
                  <a:schemeClr val="tx1"/>
                </a:solidFill>
              </a:rPr>
              <a:t>gereksinimleriyle</a:t>
            </a:r>
            <a:r>
              <a:rPr lang="en-IE" dirty="0">
                <a:solidFill>
                  <a:schemeClr val="tx1"/>
                </a:solidFill>
              </a:rPr>
              <a:t> </a:t>
            </a:r>
            <a:r>
              <a:rPr lang="en-IE" dirty="0" err="1">
                <a:solidFill>
                  <a:schemeClr val="tx1"/>
                </a:solidFill>
              </a:rPr>
              <a:t>ilgilenmeniz</a:t>
            </a:r>
            <a:r>
              <a:rPr lang="en-IE" dirty="0">
                <a:solidFill>
                  <a:schemeClr val="tx1"/>
                </a:solidFill>
              </a:rPr>
              <a:t> </a:t>
            </a:r>
            <a:r>
              <a:rPr lang="en-IE" dirty="0" err="1">
                <a:solidFill>
                  <a:schemeClr val="tx1"/>
                </a:solidFill>
              </a:rPr>
              <a:t>gerektiğini</a:t>
            </a:r>
            <a:r>
              <a:rPr lang="en-IE" dirty="0">
                <a:solidFill>
                  <a:schemeClr val="tx1"/>
                </a:solidFill>
              </a:rPr>
              <a:t> </a:t>
            </a:r>
            <a:r>
              <a:rPr lang="en-IE" dirty="0" err="1">
                <a:solidFill>
                  <a:schemeClr val="tx1"/>
                </a:solidFill>
              </a:rPr>
              <a:t>anlamak</a:t>
            </a:r>
            <a:r>
              <a:rPr lang="en-IE" dirty="0">
                <a:solidFill>
                  <a:schemeClr val="tx1"/>
                </a:solidFill>
              </a:rPr>
              <a:t> </a:t>
            </a:r>
            <a:r>
              <a:rPr lang="en-IE" dirty="0" err="1">
                <a:solidFill>
                  <a:schemeClr val="tx1"/>
                </a:solidFill>
              </a:rPr>
              <a:t>önemlidir</a:t>
            </a:r>
            <a:r>
              <a:rPr lang="en-IE" dirty="0">
                <a:solidFill>
                  <a:schemeClr val="tx1"/>
                </a:solidFill>
              </a:rPr>
              <a:t>. </a:t>
            </a:r>
            <a:r>
              <a:rPr lang="en-IE" dirty="0" err="1">
                <a:solidFill>
                  <a:schemeClr val="tx1"/>
                </a:solidFill>
              </a:rPr>
              <a:t>İlgili</a:t>
            </a:r>
            <a:r>
              <a:rPr lang="en-IE" dirty="0">
                <a:solidFill>
                  <a:schemeClr val="tx1"/>
                </a:solidFill>
              </a:rPr>
              <a:t> </a:t>
            </a:r>
            <a:r>
              <a:rPr lang="en-IE" dirty="0" err="1">
                <a:solidFill>
                  <a:schemeClr val="tx1"/>
                </a:solidFill>
              </a:rPr>
              <a:t>ülkenizdeki</a:t>
            </a:r>
            <a:r>
              <a:rPr lang="en-IE" dirty="0">
                <a:solidFill>
                  <a:schemeClr val="tx1"/>
                </a:solidFill>
              </a:rPr>
              <a:t> </a:t>
            </a:r>
            <a:r>
              <a:rPr lang="en-IE" dirty="0" err="1">
                <a:solidFill>
                  <a:schemeClr val="tx1"/>
                </a:solidFill>
              </a:rPr>
              <a:t>ilgili</a:t>
            </a:r>
            <a:r>
              <a:rPr lang="en-IE" dirty="0">
                <a:solidFill>
                  <a:schemeClr val="tx1"/>
                </a:solidFill>
              </a:rPr>
              <a:t> </a:t>
            </a:r>
            <a:r>
              <a:rPr lang="en-IE" dirty="0" err="1">
                <a:solidFill>
                  <a:schemeClr val="tx1"/>
                </a:solidFill>
              </a:rPr>
              <a:t>bölgeniz</a:t>
            </a:r>
            <a:r>
              <a:rPr lang="en-IE" dirty="0">
                <a:solidFill>
                  <a:schemeClr val="tx1"/>
                </a:solidFill>
              </a:rPr>
              <a:t> </a:t>
            </a:r>
            <a:r>
              <a:rPr lang="en-IE" dirty="0" err="1">
                <a:solidFill>
                  <a:schemeClr val="tx1"/>
                </a:solidFill>
              </a:rPr>
              <a:t>için</a:t>
            </a:r>
            <a:r>
              <a:rPr lang="en-IE" dirty="0">
                <a:solidFill>
                  <a:schemeClr val="tx1"/>
                </a:solidFill>
              </a:rPr>
              <a:t> </a:t>
            </a:r>
            <a:r>
              <a:rPr lang="en-IE" dirty="0" err="1">
                <a:solidFill>
                  <a:schemeClr val="tx1"/>
                </a:solidFill>
              </a:rPr>
              <a:t>ihtiyaç</a:t>
            </a:r>
            <a:r>
              <a:rPr lang="en-IE" dirty="0">
                <a:solidFill>
                  <a:schemeClr val="tx1"/>
                </a:solidFill>
              </a:rPr>
              <a:t> </a:t>
            </a:r>
            <a:r>
              <a:rPr lang="en-IE" dirty="0" err="1">
                <a:solidFill>
                  <a:schemeClr val="tx1"/>
                </a:solidFill>
              </a:rPr>
              <a:t>duyduğunuz</a:t>
            </a:r>
            <a:r>
              <a:rPr lang="en-IE" dirty="0">
                <a:solidFill>
                  <a:schemeClr val="tx1"/>
                </a:solidFill>
              </a:rPr>
              <a:t> </a:t>
            </a:r>
            <a:r>
              <a:rPr lang="en-IE" dirty="0" err="1">
                <a:solidFill>
                  <a:schemeClr val="tx1"/>
                </a:solidFill>
              </a:rPr>
              <a:t>tüm</a:t>
            </a:r>
            <a:r>
              <a:rPr lang="en-IE" dirty="0">
                <a:solidFill>
                  <a:schemeClr val="tx1"/>
                </a:solidFill>
              </a:rPr>
              <a:t> </a:t>
            </a:r>
            <a:r>
              <a:rPr lang="en-IE" dirty="0" err="1">
                <a:solidFill>
                  <a:schemeClr val="tx1"/>
                </a:solidFill>
              </a:rPr>
              <a:t>bilgileri</a:t>
            </a:r>
            <a:r>
              <a:rPr lang="en-IE" dirty="0">
                <a:solidFill>
                  <a:schemeClr val="tx1"/>
                </a:solidFill>
              </a:rPr>
              <a:t> </a:t>
            </a:r>
            <a:r>
              <a:rPr lang="en-IE" dirty="0" err="1">
                <a:solidFill>
                  <a:schemeClr val="tx1"/>
                </a:solidFill>
              </a:rPr>
              <a:t>almak</a:t>
            </a:r>
            <a:r>
              <a:rPr lang="en-IE" dirty="0">
                <a:solidFill>
                  <a:schemeClr val="tx1"/>
                </a:solidFill>
              </a:rPr>
              <a:t> </a:t>
            </a:r>
            <a:r>
              <a:rPr lang="en-IE" dirty="0" err="1">
                <a:solidFill>
                  <a:schemeClr val="tx1"/>
                </a:solidFill>
              </a:rPr>
              <a:t>için</a:t>
            </a:r>
            <a:r>
              <a:rPr lang="en-IE" dirty="0">
                <a:solidFill>
                  <a:schemeClr val="tx1"/>
                </a:solidFill>
              </a:rPr>
              <a:t> </a:t>
            </a:r>
            <a:r>
              <a:rPr lang="en-IE" dirty="0" err="1">
                <a:solidFill>
                  <a:schemeClr val="tx1"/>
                </a:solidFill>
              </a:rPr>
              <a:t>yerel</a:t>
            </a:r>
            <a:r>
              <a:rPr lang="en-IE" dirty="0">
                <a:solidFill>
                  <a:schemeClr val="tx1"/>
                </a:solidFill>
              </a:rPr>
              <a:t> </a:t>
            </a:r>
            <a:r>
              <a:rPr lang="en-IE" dirty="0" err="1">
                <a:solidFill>
                  <a:schemeClr val="tx1"/>
                </a:solidFill>
              </a:rPr>
              <a:t>şirket</a:t>
            </a:r>
            <a:r>
              <a:rPr lang="en-IE" dirty="0">
                <a:solidFill>
                  <a:schemeClr val="tx1"/>
                </a:solidFill>
              </a:rPr>
              <a:t> </a:t>
            </a:r>
            <a:r>
              <a:rPr lang="en-IE" dirty="0" err="1">
                <a:solidFill>
                  <a:schemeClr val="tx1"/>
                </a:solidFill>
              </a:rPr>
              <a:t>ofisinize</a:t>
            </a:r>
            <a:r>
              <a:rPr lang="en-IE" dirty="0">
                <a:solidFill>
                  <a:schemeClr val="tx1"/>
                </a:solidFill>
              </a:rPr>
              <a:t> </a:t>
            </a:r>
            <a:r>
              <a:rPr lang="en-IE" dirty="0" err="1">
                <a:solidFill>
                  <a:schemeClr val="tx1"/>
                </a:solidFill>
              </a:rPr>
              <a:t>gidin</a:t>
            </a:r>
            <a:r>
              <a:rPr lang="en-IE" dirty="0">
                <a:solidFill>
                  <a:schemeClr val="tx1"/>
                </a:solidFill>
              </a:rPr>
              <a:t>. </a:t>
            </a:r>
            <a:r>
              <a:rPr lang="en-IE" dirty="0" err="1">
                <a:solidFill>
                  <a:schemeClr val="tx1"/>
                </a:solidFill>
              </a:rPr>
              <a:t>İrlanda</a:t>
            </a:r>
            <a:r>
              <a:rPr lang="en-IE" dirty="0">
                <a:solidFill>
                  <a:schemeClr val="tx1"/>
                </a:solidFill>
              </a:rPr>
              <a:t> </a:t>
            </a:r>
            <a:r>
              <a:rPr lang="en-IE" dirty="0" err="1">
                <a:solidFill>
                  <a:schemeClr val="tx1"/>
                </a:solidFill>
              </a:rPr>
              <a:t>perspektifinden</a:t>
            </a:r>
            <a:r>
              <a:rPr lang="en-IE" dirty="0">
                <a:solidFill>
                  <a:schemeClr val="tx1"/>
                </a:solidFill>
              </a:rPr>
              <a:t> </a:t>
            </a:r>
            <a:r>
              <a:rPr lang="en-IE" dirty="0" err="1">
                <a:solidFill>
                  <a:schemeClr val="tx1"/>
                </a:solidFill>
              </a:rPr>
              <a:t>İrlanda'da</a:t>
            </a:r>
            <a:r>
              <a:rPr lang="en-IE" dirty="0">
                <a:solidFill>
                  <a:schemeClr val="tx1"/>
                </a:solidFill>
              </a:rPr>
              <a:t> </a:t>
            </a:r>
            <a:r>
              <a:rPr lang="en-IE" dirty="0" err="1">
                <a:solidFill>
                  <a:schemeClr val="tx1"/>
                </a:solidFill>
              </a:rPr>
              <a:t>Yeni</a:t>
            </a:r>
            <a:r>
              <a:rPr lang="en-IE" dirty="0">
                <a:solidFill>
                  <a:schemeClr val="tx1"/>
                </a:solidFill>
              </a:rPr>
              <a:t> </a:t>
            </a:r>
            <a:r>
              <a:rPr lang="en-IE" dirty="0" err="1">
                <a:solidFill>
                  <a:schemeClr val="tx1"/>
                </a:solidFill>
              </a:rPr>
              <a:t>Bir</a:t>
            </a:r>
            <a:r>
              <a:rPr lang="en-IE" dirty="0">
                <a:solidFill>
                  <a:schemeClr val="tx1"/>
                </a:solidFill>
              </a:rPr>
              <a:t> </a:t>
            </a:r>
            <a:r>
              <a:rPr lang="en-IE" dirty="0" err="1">
                <a:solidFill>
                  <a:schemeClr val="tx1"/>
                </a:solidFill>
              </a:rPr>
              <a:t>Şirket</a:t>
            </a:r>
            <a:r>
              <a:rPr lang="en-IE" dirty="0">
                <a:solidFill>
                  <a:schemeClr val="tx1"/>
                </a:solidFill>
              </a:rPr>
              <a:t> </a:t>
            </a:r>
            <a:r>
              <a:rPr lang="en-IE" dirty="0" err="1">
                <a:solidFill>
                  <a:schemeClr val="tx1"/>
                </a:solidFill>
              </a:rPr>
              <a:t>için</a:t>
            </a:r>
            <a:r>
              <a:rPr lang="en-IE" dirty="0">
                <a:solidFill>
                  <a:schemeClr val="tx1"/>
                </a:solidFill>
              </a:rPr>
              <a:t> </a:t>
            </a:r>
            <a:r>
              <a:rPr lang="en-IE" dirty="0" err="1">
                <a:solidFill>
                  <a:schemeClr val="tx1"/>
                </a:solidFill>
              </a:rPr>
              <a:t>Uyum</a:t>
            </a:r>
            <a:r>
              <a:rPr lang="en-IE" dirty="0">
                <a:solidFill>
                  <a:schemeClr val="tx1"/>
                </a:solidFill>
              </a:rPr>
              <a:t> </a:t>
            </a:r>
            <a:r>
              <a:rPr lang="en-IE" dirty="0" err="1">
                <a:solidFill>
                  <a:schemeClr val="tx1"/>
                </a:solidFill>
              </a:rPr>
              <a:t>Gereksinimleri</a:t>
            </a:r>
            <a:endParaRPr lang="en-IE" dirty="0">
              <a:solidFill>
                <a:schemeClr val="tx1"/>
              </a:solidFill>
            </a:endParaRPr>
          </a:p>
        </p:txBody>
      </p:sp>
    </p:spTree>
    <p:extLst>
      <p:ext uri="{BB962C8B-B14F-4D97-AF65-F5344CB8AC3E}">
        <p14:creationId xmlns:p14="http://schemas.microsoft.com/office/powerpoint/2010/main" val="7395027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B6A9228A-C688-448D-8513-4A1E85D5EABF}"/>
              </a:ext>
            </a:extLst>
          </p:cNvPr>
          <p:cNvSpPr>
            <a:spLocks noGrp="1"/>
          </p:cNvSpPr>
          <p:nvPr>
            <p:ph type="body" sz="quarter" idx="14"/>
          </p:nvPr>
        </p:nvSpPr>
        <p:spPr>
          <a:xfrm>
            <a:off x="622499" y="1802673"/>
            <a:ext cx="5259621" cy="2644774"/>
          </a:xfrm>
        </p:spPr>
        <p:txBody>
          <a:bodyPr/>
          <a:lstStyle/>
          <a:p>
            <a:pPr algn="ctr">
              <a:spcBef>
                <a:spcPts val="0"/>
              </a:spcBef>
            </a:pPr>
            <a:r>
              <a:rPr lang="tr-TR" dirty="0" smtClean="0">
                <a:solidFill>
                  <a:srgbClr val="FFFFFF"/>
                </a:solidFill>
              </a:rPr>
              <a:t>TEKNOLOJİ </a:t>
            </a:r>
            <a:r>
              <a:rPr lang="tr-TR" dirty="0">
                <a:solidFill>
                  <a:srgbClr val="FFFFFF"/>
                </a:solidFill>
              </a:rPr>
              <a:t>ÇÖZÜMLERİNİ BİRLİKTE YARATIYORUZ</a:t>
            </a:r>
          </a:p>
          <a:p>
            <a:pPr algn="ctr">
              <a:spcBef>
                <a:spcPts val="0"/>
              </a:spcBef>
            </a:pPr>
            <a:r>
              <a:rPr lang="tr-TR" dirty="0">
                <a:solidFill>
                  <a:srgbClr val="FFFFFF"/>
                </a:solidFill>
              </a:rPr>
              <a:t>Hem mülteci hem de yerel topluluklardan yenilikçileri, yardımseverleri, araştırmacıları ve sosyal girişimcileri bir araya getirerek birlikte teknoloji çözümleri üretiyoruz.</a:t>
            </a:r>
            <a:endParaRPr lang="en-IE" dirty="0"/>
          </a:p>
        </p:txBody>
      </p:sp>
      <p:sp>
        <p:nvSpPr>
          <p:cNvPr id="6" name="Text Placeholder 5">
            <a:extLst>
              <a:ext uri="{FF2B5EF4-FFF2-40B4-BE49-F238E27FC236}">
                <a16:creationId xmlns:a16="http://schemas.microsoft.com/office/drawing/2014/main" xmlns="" id="{50F3EB2B-8789-4A9D-93F5-34B728CDA4A9}"/>
              </a:ext>
            </a:extLst>
          </p:cNvPr>
          <p:cNvSpPr>
            <a:spLocks noGrp="1"/>
          </p:cNvSpPr>
          <p:nvPr>
            <p:ph type="body" sz="quarter" idx="15"/>
          </p:nvPr>
        </p:nvSpPr>
        <p:spPr>
          <a:xfrm>
            <a:off x="275143" y="753255"/>
            <a:ext cx="6671220" cy="1338272"/>
          </a:xfrm>
        </p:spPr>
        <p:txBody>
          <a:bodyPr>
            <a:noAutofit/>
          </a:bodyPr>
          <a:lstStyle/>
          <a:p>
            <a:pPr algn="ctr"/>
            <a:r>
              <a:rPr lang="tr-TR" b="1" dirty="0" smtClean="0"/>
              <a:t>Mültecileri </a:t>
            </a:r>
            <a:r>
              <a:rPr lang="tr-TR" b="1" dirty="0"/>
              <a:t>Teknolojiyle Güçlendirmek</a:t>
            </a:r>
            <a:endParaRPr lang="en-US" dirty="0" smtClean="0"/>
          </a:p>
          <a:p>
            <a:endParaRPr lang="en-IE" dirty="0"/>
          </a:p>
          <a:p>
            <a:endParaRPr lang="en-IE" dirty="0"/>
          </a:p>
        </p:txBody>
      </p:sp>
      <p:sp>
        <p:nvSpPr>
          <p:cNvPr id="7" name="Text Placeholder 6">
            <a:extLst>
              <a:ext uri="{FF2B5EF4-FFF2-40B4-BE49-F238E27FC236}">
                <a16:creationId xmlns:a16="http://schemas.microsoft.com/office/drawing/2014/main" xmlns="" id="{1A219780-8D51-4B28-B3EC-BFF3946A609F}"/>
              </a:ext>
            </a:extLst>
          </p:cNvPr>
          <p:cNvSpPr>
            <a:spLocks noGrp="1"/>
          </p:cNvSpPr>
          <p:nvPr>
            <p:ph type="body" sz="quarter" idx="16"/>
          </p:nvPr>
        </p:nvSpPr>
        <p:spPr>
          <a:xfrm>
            <a:off x="622499" y="4310012"/>
            <a:ext cx="5259621" cy="2644774"/>
          </a:xfrm>
        </p:spPr>
        <p:txBody>
          <a:bodyPr/>
          <a:lstStyle/>
          <a:p>
            <a:pPr algn="ctr">
              <a:spcBef>
                <a:spcPts val="0"/>
              </a:spcBef>
            </a:pPr>
            <a:r>
              <a:rPr lang="tr-TR" dirty="0" smtClean="0">
                <a:solidFill>
                  <a:srgbClr val="FFFFFF"/>
                </a:solidFill>
              </a:rPr>
              <a:t>DÜNYA </a:t>
            </a:r>
            <a:r>
              <a:rPr lang="tr-TR" dirty="0">
                <a:solidFill>
                  <a:srgbClr val="FFFFFF"/>
                </a:solidFill>
              </a:rPr>
              <a:t>ÇAPINDA İŞBİRLİĞİ YAPIYORUZ</a:t>
            </a:r>
          </a:p>
          <a:p>
            <a:pPr algn="ctr">
              <a:spcBef>
                <a:spcPts val="0"/>
              </a:spcBef>
            </a:pPr>
            <a:r>
              <a:rPr lang="tr-TR" dirty="0">
                <a:solidFill>
                  <a:srgbClr val="FFFFFF"/>
                </a:solidFill>
              </a:rPr>
              <a:t>Beş kıtadaki dünya çapındaki bir gönüllü topluluğu sayesinde ve Basefugees gibi ev yapımı platformlar aracılığıyla açık bir küresel platform olarak çalışıyoruz.</a:t>
            </a:r>
            <a:endParaRPr lang="en-IE" b="0" i="0" dirty="0">
              <a:solidFill>
                <a:srgbClr val="FFFFFF"/>
              </a:solidFill>
              <a:effectLst/>
            </a:endParaRPr>
          </a:p>
          <a:p>
            <a:endParaRPr lang="en-IE" dirty="0"/>
          </a:p>
        </p:txBody>
      </p:sp>
      <p:pic>
        <p:nvPicPr>
          <p:cNvPr id="8" name="Picture 2">
            <a:extLst>
              <a:ext uri="{FF2B5EF4-FFF2-40B4-BE49-F238E27FC236}">
                <a16:creationId xmlns:a16="http://schemas.microsoft.com/office/drawing/2014/main" xmlns="" id="{F98C0344-13A4-450F-9B92-1F573D018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5914" y="784285"/>
            <a:ext cx="2857500" cy="2857500"/>
          </a:xfrm>
          <a:prstGeom prst="teardrop">
            <a:avLst/>
          </a:prstGeom>
          <a:noFill/>
          <a:extLst>
            <a:ext uri="{909E8E84-426E-40DD-AFC4-6F175D3DCCD1}">
              <a14:hiddenFill xmlns:a14="http://schemas.microsoft.com/office/drawing/2010/main">
                <a:solidFill>
                  <a:srgbClr val="FFFFFF"/>
                </a:solidFill>
              </a14:hiddenFill>
            </a:ext>
          </a:extLst>
        </p:spPr>
      </p:pic>
      <p:pic>
        <p:nvPicPr>
          <p:cNvPr id="10" name="Picture 2" descr="A person smiling for the camera&#10;&#10;Description automatically generated with medium confidence">
            <a:extLst>
              <a:ext uri="{FF2B5EF4-FFF2-40B4-BE49-F238E27FC236}">
                <a16:creationId xmlns:a16="http://schemas.microsoft.com/office/drawing/2014/main" xmlns="" id="{80D2CF54-18A3-493C-9D69-AB414247E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4674" y="869289"/>
            <a:ext cx="2857500" cy="2857500"/>
          </a:xfrm>
          <a:prstGeom prst="teardrop">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BE85A79D-61DE-4C86-8F04-5A9A54D271CC}"/>
              </a:ext>
            </a:extLst>
          </p:cNvPr>
          <p:cNvSpPr txBox="1"/>
          <p:nvPr/>
        </p:nvSpPr>
        <p:spPr>
          <a:xfrm>
            <a:off x="6101177" y="3607599"/>
            <a:ext cx="3138534" cy="646331"/>
          </a:xfrm>
          <a:prstGeom prst="rect">
            <a:avLst/>
          </a:prstGeom>
          <a:noFill/>
        </p:spPr>
        <p:txBody>
          <a:bodyPr wrap="square" rtlCol="0">
            <a:spAutoFit/>
          </a:bodyPr>
          <a:lstStyle/>
          <a:p>
            <a:pPr algn="ctr"/>
            <a:r>
              <a:rPr lang="en-IE" b="1" i="1" dirty="0">
                <a:solidFill>
                  <a:schemeClr val="bg1"/>
                </a:solidFill>
              </a:rPr>
              <a:t>Josephine </a:t>
            </a:r>
            <a:r>
              <a:rPr lang="en-IE" b="1" i="1" dirty="0" err="1">
                <a:solidFill>
                  <a:schemeClr val="bg1"/>
                </a:solidFill>
              </a:rPr>
              <a:t>Goube</a:t>
            </a:r>
            <a:r>
              <a:rPr lang="en-IE" b="1" i="1" dirty="0">
                <a:solidFill>
                  <a:schemeClr val="bg1"/>
                </a:solidFill>
              </a:rPr>
              <a:t>, </a:t>
            </a:r>
            <a:r>
              <a:rPr lang="tr-TR" b="1" i="1" dirty="0">
                <a:solidFill>
                  <a:schemeClr val="bg1"/>
                </a:solidFill>
              </a:rPr>
              <a:t>Kurucu ve Yönetici Rehberi</a:t>
            </a:r>
            <a:endParaRPr lang="en-IE" b="1" i="1" dirty="0">
              <a:solidFill>
                <a:schemeClr val="bg1"/>
              </a:solidFill>
            </a:endParaRPr>
          </a:p>
        </p:txBody>
      </p:sp>
      <p:sp>
        <p:nvSpPr>
          <p:cNvPr id="12" name="TextBox 11">
            <a:extLst>
              <a:ext uri="{FF2B5EF4-FFF2-40B4-BE49-F238E27FC236}">
                <a16:creationId xmlns:a16="http://schemas.microsoft.com/office/drawing/2014/main" xmlns="" id="{2E8270FD-AF92-4CDA-8988-4ACFABD54791}"/>
              </a:ext>
            </a:extLst>
          </p:cNvPr>
          <p:cNvSpPr txBox="1"/>
          <p:nvPr/>
        </p:nvSpPr>
        <p:spPr>
          <a:xfrm>
            <a:off x="9063414" y="3641785"/>
            <a:ext cx="3138534" cy="646331"/>
          </a:xfrm>
          <a:prstGeom prst="rect">
            <a:avLst/>
          </a:prstGeom>
          <a:noFill/>
        </p:spPr>
        <p:txBody>
          <a:bodyPr wrap="square" rtlCol="0">
            <a:spAutoFit/>
          </a:bodyPr>
          <a:lstStyle/>
          <a:p>
            <a:pPr algn="ctr"/>
            <a:r>
              <a:rPr lang="en-IE" b="1" i="1" dirty="0">
                <a:solidFill>
                  <a:schemeClr val="bg1"/>
                </a:solidFill>
              </a:rPr>
              <a:t>Min Teo, </a:t>
            </a:r>
            <a:r>
              <a:rPr lang="en-IE" b="1" i="1" dirty="0" err="1">
                <a:solidFill>
                  <a:schemeClr val="bg1"/>
                </a:solidFill>
              </a:rPr>
              <a:t>Yönetim</a:t>
            </a:r>
            <a:r>
              <a:rPr lang="en-IE" b="1" i="1" dirty="0">
                <a:solidFill>
                  <a:schemeClr val="bg1"/>
                </a:solidFill>
              </a:rPr>
              <a:t> </a:t>
            </a:r>
            <a:r>
              <a:rPr lang="en-IE" b="1" i="1" dirty="0" err="1">
                <a:solidFill>
                  <a:schemeClr val="bg1"/>
                </a:solidFill>
              </a:rPr>
              <a:t>Kurulu</a:t>
            </a:r>
            <a:r>
              <a:rPr lang="en-IE" b="1" i="1" dirty="0">
                <a:solidFill>
                  <a:schemeClr val="bg1"/>
                </a:solidFill>
              </a:rPr>
              <a:t> </a:t>
            </a:r>
            <a:r>
              <a:rPr lang="en-IE" b="1" i="1" dirty="0" err="1">
                <a:solidFill>
                  <a:schemeClr val="bg1"/>
                </a:solidFill>
              </a:rPr>
              <a:t>Üyesi</a:t>
            </a:r>
            <a:r>
              <a:rPr lang="en-IE" b="1" i="1" dirty="0">
                <a:solidFill>
                  <a:schemeClr val="bg1"/>
                </a:solidFill>
              </a:rPr>
              <a:t> </a:t>
            </a:r>
            <a:r>
              <a:rPr lang="en-IE" b="1" i="1" dirty="0" err="1">
                <a:solidFill>
                  <a:schemeClr val="bg1"/>
                </a:solidFill>
              </a:rPr>
              <a:t>ve</a:t>
            </a:r>
            <a:r>
              <a:rPr lang="en-IE" b="1" i="1" dirty="0">
                <a:solidFill>
                  <a:schemeClr val="bg1"/>
                </a:solidFill>
              </a:rPr>
              <a:t> </a:t>
            </a:r>
            <a:r>
              <a:rPr lang="en-IE" b="1" i="1" dirty="0" err="1">
                <a:solidFill>
                  <a:schemeClr val="bg1"/>
                </a:solidFill>
              </a:rPr>
              <a:t>Kurucu</a:t>
            </a:r>
            <a:r>
              <a:rPr lang="en-IE" b="1" i="1" dirty="0">
                <a:solidFill>
                  <a:schemeClr val="bg1"/>
                </a:solidFill>
              </a:rPr>
              <a:t> </a:t>
            </a:r>
            <a:r>
              <a:rPr lang="en-IE" b="1" i="1" dirty="0" err="1" smtClean="0">
                <a:solidFill>
                  <a:schemeClr val="bg1"/>
                </a:solidFill>
              </a:rPr>
              <a:t>Üye</a:t>
            </a:r>
            <a:r>
              <a:rPr lang="tr-TR" b="1" i="1" dirty="0" smtClean="0">
                <a:solidFill>
                  <a:schemeClr val="bg1"/>
                </a:solidFill>
              </a:rPr>
              <a:t>si</a:t>
            </a:r>
            <a:endParaRPr lang="en-IE" b="1" i="1" dirty="0">
              <a:solidFill>
                <a:schemeClr val="bg1"/>
              </a:solidFill>
            </a:endParaRPr>
          </a:p>
        </p:txBody>
      </p:sp>
      <p:sp>
        <p:nvSpPr>
          <p:cNvPr id="13" name="Text Placeholder 6">
            <a:extLst>
              <a:ext uri="{FF2B5EF4-FFF2-40B4-BE49-F238E27FC236}">
                <a16:creationId xmlns:a16="http://schemas.microsoft.com/office/drawing/2014/main" xmlns="" id="{0DE0CC79-1604-4BF7-85C7-E0D00E01E4D7}"/>
              </a:ext>
            </a:extLst>
          </p:cNvPr>
          <p:cNvSpPr txBox="1">
            <a:spLocks/>
          </p:cNvSpPr>
          <p:nvPr/>
        </p:nvSpPr>
        <p:spPr>
          <a:xfrm>
            <a:off x="6205914" y="4751387"/>
            <a:ext cx="5259621" cy="26447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tr-TR" dirty="0" smtClean="0">
                <a:solidFill>
                  <a:srgbClr val="FFFFFF"/>
                </a:solidFill>
              </a:rPr>
              <a:t>%</a:t>
            </a:r>
            <a:r>
              <a:rPr lang="tr-TR" dirty="0">
                <a:solidFill>
                  <a:srgbClr val="FFFFFF"/>
                </a:solidFill>
              </a:rPr>
              <a:t>99 ONLINE ÇALIŞIYORUZ</a:t>
            </a:r>
          </a:p>
          <a:p>
            <a:pPr algn="ctr">
              <a:spcBef>
                <a:spcPts val="0"/>
              </a:spcBef>
            </a:pPr>
            <a:r>
              <a:rPr lang="tr-TR" dirty="0">
                <a:solidFill>
                  <a:srgbClr val="FFFFFF"/>
                </a:solidFill>
              </a:rPr>
              <a:t>Sanal bir açık inovasyon metodolojisi geliştirdik ve programları uzaktan teslim ettik.</a:t>
            </a:r>
            <a:endParaRPr lang="en-IE" b="0" i="0" dirty="0">
              <a:solidFill>
                <a:srgbClr val="FFFFFF"/>
              </a:solidFill>
              <a:effectLst/>
            </a:endParaRPr>
          </a:p>
          <a:p>
            <a:endParaRPr lang="en-IE" dirty="0"/>
          </a:p>
        </p:txBody>
      </p:sp>
      <p:sp>
        <p:nvSpPr>
          <p:cNvPr id="14" name="Text Placeholder 6">
            <a:extLst>
              <a:ext uri="{FF2B5EF4-FFF2-40B4-BE49-F238E27FC236}">
                <a16:creationId xmlns:a16="http://schemas.microsoft.com/office/drawing/2014/main" xmlns="" id="{7F8EA15F-B704-4022-A32C-FD4ED8CACC87}"/>
              </a:ext>
            </a:extLst>
          </p:cNvPr>
          <p:cNvSpPr txBox="1">
            <a:spLocks/>
          </p:cNvSpPr>
          <p:nvPr/>
        </p:nvSpPr>
        <p:spPr>
          <a:xfrm>
            <a:off x="70228" y="55902"/>
            <a:ext cx="9169483"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tr-TR" sz="3600" dirty="0" smtClean="0">
                <a:solidFill>
                  <a:schemeClr val="bg1"/>
                </a:solidFill>
                <a:latin typeface="Cooper Black" panose="0208090404030B020404" pitchFamily="18" charset="0"/>
              </a:rPr>
              <a:t>ÖRNEK</a:t>
            </a:r>
            <a:r>
              <a:rPr lang="en-IE" sz="3600" dirty="0" smtClean="0">
                <a:solidFill>
                  <a:schemeClr val="bg1"/>
                </a:solidFill>
                <a:latin typeface="Cooper Black" panose="0208090404030B020404" pitchFamily="18" charset="0"/>
              </a:rPr>
              <a:t> </a:t>
            </a:r>
            <a:r>
              <a:rPr lang="en-IE" sz="3600" dirty="0">
                <a:solidFill>
                  <a:schemeClr val="bg1"/>
                </a:solidFill>
                <a:latin typeface="Cooper Black" panose="0208090404030B020404" pitchFamily="18" charset="0"/>
              </a:rPr>
              <a:t>YDSI’s – </a:t>
            </a:r>
            <a:r>
              <a:rPr lang="en-IE" sz="3600" dirty="0" err="1">
                <a:solidFill>
                  <a:schemeClr val="bg1"/>
                </a:solidFill>
                <a:latin typeface="Cooper Black" panose="0208090404030B020404" pitchFamily="18" charset="0"/>
              </a:rPr>
              <a:t>Techfugees</a:t>
            </a:r>
            <a:r>
              <a:rPr lang="en-IE" sz="3600" dirty="0">
                <a:solidFill>
                  <a:schemeClr val="bg1"/>
                </a:solidFill>
                <a:latin typeface="Cooper Black" panose="0208090404030B020404" pitchFamily="18" charset="0"/>
              </a:rPr>
              <a:t>, </a:t>
            </a:r>
            <a:r>
              <a:rPr lang="tr-TR" sz="3600" dirty="0" smtClean="0">
                <a:solidFill>
                  <a:schemeClr val="bg1"/>
                </a:solidFill>
                <a:latin typeface="Cooper Black" panose="0208090404030B020404" pitchFamily="18" charset="0"/>
              </a:rPr>
              <a:t>B</a:t>
            </a:r>
            <a:r>
              <a:rPr lang="en-IE" sz="3600" dirty="0" smtClean="0">
                <a:solidFill>
                  <a:schemeClr val="bg1"/>
                </a:solidFill>
                <a:latin typeface="Cooper Black" panose="0208090404030B020404" pitchFamily="18" charset="0"/>
              </a:rPr>
              <a:t>K</a:t>
            </a:r>
            <a:endParaRPr lang="en-IE" sz="3600" dirty="0">
              <a:solidFill>
                <a:schemeClr val="bg1"/>
              </a:solidFill>
              <a:latin typeface="Cooper Black" panose="0208090404030B020404" pitchFamily="18" charset="0"/>
            </a:endParaRPr>
          </a:p>
          <a:p>
            <a:pPr marL="0" indent="0">
              <a:spcBef>
                <a:spcPts val="0"/>
              </a:spcBef>
              <a:buNone/>
            </a:pPr>
            <a:endParaRPr lang="en-IE" sz="3600" dirty="0">
              <a:solidFill>
                <a:schemeClr val="bg1"/>
              </a:solidFill>
              <a:latin typeface="Cooper Black" panose="0208090404030B020404" pitchFamily="18" charset="0"/>
            </a:endParaRPr>
          </a:p>
        </p:txBody>
      </p:sp>
    </p:spTree>
    <p:extLst>
      <p:ext uri="{BB962C8B-B14F-4D97-AF65-F5344CB8AC3E}">
        <p14:creationId xmlns:p14="http://schemas.microsoft.com/office/powerpoint/2010/main" val="24881731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5BE271B-7ACD-4A98-99F3-FAE8B4FE618F}"/>
              </a:ext>
            </a:extLst>
          </p:cNvPr>
          <p:cNvSpPr>
            <a:spLocks noGrp="1"/>
          </p:cNvSpPr>
          <p:nvPr>
            <p:ph type="body" sz="quarter" idx="14"/>
          </p:nvPr>
        </p:nvSpPr>
        <p:spPr>
          <a:xfrm>
            <a:off x="4273237" y="655788"/>
            <a:ext cx="7481448" cy="2094429"/>
          </a:xfrm>
        </p:spPr>
        <p:txBody>
          <a:bodyPr>
            <a:noAutofit/>
          </a:bodyPr>
          <a:lstStyle/>
          <a:p>
            <a:pPr algn="r"/>
            <a:r>
              <a:rPr lang="tr-TR" sz="2800" b="1" dirty="0" smtClean="0"/>
              <a:t>Sosyal </a:t>
            </a:r>
            <a:r>
              <a:rPr lang="tr-TR" sz="2800" b="1" dirty="0"/>
              <a:t>Girişimcilerin Başarı Şanslarını Artırmak İçin Araç Kutularında Nelere Sahip Olmaları Gerekiyor?</a:t>
            </a:r>
            <a:endParaRPr lang="en-IE" sz="2800" b="1" i="1" dirty="0"/>
          </a:p>
        </p:txBody>
      </p:sp>
      <p:sp>
        <p:nvSpPr>
          <p:cNvPr id="3" name="Text Placeholder 2">
            <a:extLst>
              <a:ext uri="{FF2B5EF4-FFF2-40B4-BE49-F238E27FC236}">
                <a16:creationId xmlns:a16="http://schemas.microsoft.com/office/drawing/2014/main" xmlns="" id="{B5BA0FA3-317E-4C38-9172-9105F7225DF9}"/>
              </a:ext>
            </a:extLst>
          </p:cNvPr>
          <p:cNvSpPr>
            <a:spLocks noGrp="1"/>
          </p:cNvSpPr>
          <p:nvPr>
            <p:ph type="body" sz="quarter" idx="15"/>
          </p:nvPr>
        </p:nvSpPr>
        <p:spPr>
          <a:xfrm>
            <a:off x="3743743" y="2707199"/>
            <a:ext cx="8362950" cy="2754349"/>
          </a:xfrm>
          <a:solidFill>
            <a:srgbClr val="ED2A59"/>
          </a:solidFill>
        </p:spPr>
        <p:txBody>
          <a:bodyPr/>
          <a:lstStyle/>
          <a:p>
            <a:r>
              <a:rPr lang="en-IE" dirty="0" err="1"/>
              <a:t>Böyle</a:t>
            </a:r>
            <a:r>
              <a:rPr lang="en-IE" dirty="0"/>
              <a:t> </a:t>
            </a:r>
            <a:r>
              <a:rPr lang="en-IE" dirty="0" err="1"/>
              <a:t>bir</a:t>
            </a:r>
            <a:r>
              <a:rPr lang="en-IE" dirty="0"/>
              <a:t> </a:t>
            </a:r>
            <a:r>
              <a:rPr lang="en-IE" dirty="0" err="1"/>
              <a:t>araç</a:t>
            </a:r>
            <a:r>
              <a:rPr lang="en-IE" dirty="0"/>
              <a:t> </a:t>
            </a:r>
            <a:r>
              <a:rPr lang="en-IE" dirty="0" err="1"/>
              <a:t>kutusu</a:t>
            </a:r>
            <a:r>
              <a:rPr lang="en-IE" dirty="0"/>
              <a:t> </a:t>
            </a:r>
            <a:r>
              <a:rPr lang="en-IE" dirty="0" err="1"/>
              <a:t>mevcut</a:t>
            </a:r>
            <a:r>
              <a:rPr lang="en-IE" dirty="0"/>
              <a:t> </a:t>
            </a:r>
            <a:r>
              <a:rPr lang="en-IE" dirty="0" err="1"/>
              <a:t>değil</a:t>
            </a:r>
            <a:r>
              <a:rPr lang="en-IE" dirty="0"/>
              <a:t>, </a:t>
            </a:r>
            <a:r>
              <a:rPr lang="en-IE" dirty="0" err="1"/>
              <a:t>ancak</a:t>
            </a:r>
            <a:r>
              <a:rPr lang="en-IE" dirty="0"/>
              <a:t> </a:t>
            </a:r>
            <a:r>
              <a:rPr lang="en-IE" dirty="0" err="1"/>
              <a:t>şu</a:t>
            </a:r>
            <a:r>
              <a:rPr lang="en-IE" dirty="0"/>
              <a:t> </a:t>
            </a:r>
            <a:r>
              <a:rPr lang="en-IE" dirty="0" err="1"/>
              <a:t>anda</a:t>
            </a:r>
            <a:r>
              <a:rPr lang="en-IE" dirty="0"/>
              <a:t> </a:t>
            </a:r>
            <a:r>
              <a:rPr lang="en-IE" dirty="0" err="1"/>
              <a:t>ekibimiz</a:t>
            </a:r>
            <a:r>
              <a:rPr lang="en-IE" dirty="0"/>
              <a:t>, </a:t>
            </a:r>
            <a:r>
              <a:rPr lang="en-IE" dirty="0" err="1"/>
              <a:t>girişimcilerin</a:t>
            </a:r>
            <a:r>
              <a:rPr lang="en-IE" dirty="0"/>
              <a:t> 15 </a:t>
            </a:r>
            <a:r>
              <a:rPr lang="en-IE" dirty="0" err="1"/>
              <a:t>istasyonlu</a:t>
            </a:r>
            <a:r>
              <a:rPr lang="en-IE" dirty="0"/>
              <a:t>, </a:t>
            </a:r>
            <a:r>
              <a:rPr lang="en-IE" dirty="0" err="1"/>
              <a:t>oyunlaştırılmış</a:t>
            </a:r>
            <a:r>
              <a:rPr lang="en-IE" dirty="0"/>
              <a:t> </a:t>
            </a:r>
            <a:r>
              <a:rPr lang="en-IE" dirty="0" err="1"/>
              <a:t>bir</a:t>
            </a:r>
            <a:r>
              <a:rPr lang="en-IE" dirty="0"/>
              <a:t> </a:t>
            </a:r>
            <a:r>
              <a:rPr lang="en-IE" dirty="0" err="1"/>
              <a:t>süreç</a:t>
            </a:r>
            <a:r>
              <a:rPr lang="en-IE" dirty="0"/>
              <a:t> </a:t>
            </a:r>
            <a:r>
              <a:rPr lang="en-IE" dirty="0" err="1"/>
              <a:t>aracılığıyla</a:t>
            </a:r>
            <a:r>
              <a:rPr lang="en-IE" dirty="0"/>
              <a:t> </a:t>
            </a:r>
            <a:r>
              <a:rPr lang="en-IE" dirty="0" err="1"/>
              <a:t>etkilerini</a:t>
            </a:r>
            <a:r>
              <a:rPr lang="en-IE" dirty="0"/>
              <a:t> </a:t>
            </a:r>
            <a:r>
              <a:rPr lang="en-IE" dirty="0" err="1"/>
              <a:t>keşfetmelerine</a:t>
            </a:r>
            <a:r>
              <a:rPr lang="en-IE" dirty="0"/>
              <a:t> </a:t>
            </a:r>
            <a:r>
              <a:rPr lang="en-IE" dirty="0" err="1"/>
              <a:t>ve</a:t>
            </a:r>
            <a:r>
              <a:rPr lang="en-IE" dirty="0"/>
              <a:t> </a:t>
            </a:r>
            <a:r>
              <a:rPr lang="en-IE" dirty="0" err="1"/>
              <a:t>yönetmelerine</a:t>
            </a:r>
            <a:r>
              <a:rPr lang="en-IE" dirty="0"/>
              <a:t> </a:t>
            </a:r>
            <a:r>
              <a:rPr lang="en-IE" dirty="0" err="1"/>
              <a:t>yardımcı</a:t>
            </a:r>
            <a:r>
              <a:rPr lang="en-IE" dirty="0"/>
              <a:t> </a:t>
            </a:r>
            <a:r>
              <a:rPr lang="en-IE" dirty="0" err="1"/>
              <a:t>olabilecek</a:t>
            </a:r>
            <a:r>
              <a:rPr lang="en-IE" dirty="0"/>
              <a:t>, </a:t>
            </a:r>
            <a:r>
              <a:rPr lang="en-IE" dirty="0" err="1"/>
              <a:t>goodbizbox</a:t>
            </a:r>
            <a:r>
              <a:rPr lang="en-IE" dirty="0"/>
              <a:t> </a:t>
            </a:r>
            <a:r>
              <a:rPr lang="en-IE" dirty="0" err="1"/>
              <a:t>adlı</a:t>
            </a:r>
            <a:r>
              <a:rPr lang="en-IE" dirty="0"/>
              <a:t> </a:t>
            </a:r>
            <a:r>
              <a:rPr lang="en-IE" dirty="0" err="1"/>
              <a:t>çevrimiçi</a:t>
            </a:r>
            <a:r>
              <a:rPr lang="en-IE" dirty="0"/>
              <a:t> </a:t>
            </a:r>
            <a:r>
              <a:rPr lang="en-IE" dirty="0" err="1"/>
              <a:t>bir</a:t>
            </a:r>
            <a:r>
              <a:rPr lang="en-IE" dirty="0"/>
              <a:t> platform </a:t>
            </a:r>
            <a:r>
              <a:rPr lang="en-IE" dirty="0" err="1"/>
              <a:t>olan</a:t>
            </a:r>
            <a:r>
              <a:rPr lang="en-IE" dirty="0"/>
              <a:t> </a:t>
            </a:r>
            <a:r>
              <a:rPr lang="en-IE" dirty="0" err="1"/>
              <a:t>basitleştirilmiş</a:t>
            </a:r>
            <a:r>
              <a:rPr lang="en-IE" dirty="0"/>
              <a:t> </a:t>
            </a:r>
            <a:r>
              <a:rPr lang="en-IE" dirty="0" err="1"/>
              <a:t>bir</a:t>
            </a:r>
            <a:r>
              <a:rPr lang="en-IE" dirty="0"/>
              <a:t> </a:t>
            </a:r>
            <a:r>
              <a:rPr lang="en-IE" dirty="0" err="1"/>
              <a:t>Kendin</a:t>
            </a:r>
            <a:r>
              <a:rPr lang="en-IE" dirty="0"/>
              <a:t> Yap </a:t>
            </a:r>
            <a:r>
              <a:rPr lang="en-IE" dirty="0" err="1"/>
              <a:t>araç</a:t>
            </a:r>
            <a:r>
              <a:rPr lang="en-IE" dirty="0"/>
              <a:t> </a:t>
            </a:r>
            <a:r>
              <a:rPr lang="en-IE" dirty="0" err="1"/>
              <a:t>seti</a:t>
            </a:r>
            <a:r>
              <a:rPr lang="en-IE" dirty="0"/>
              <a:t> </a:t>
            </a:r>
            <a:r>
              <a:rPr lang="en-IE" dirty="0" err="1"/>
              <a:t>geliştiriyor</a:t>
            </a:r>
            <a:r>
              <a:rPr lang="en-IE" dirty="0"/>
              <a:t>. “</a:t>
            </a:r>
            <a:r>
              <a:rPr lang="en-IE" dirty="0" err="1"/>
              <a:t>Yüksek</a:t>
            </a:r>
            <a:r>
              <a:rPr lang="en-IE" dirty="0"/>
              <a:t> </a:t>
            </a:r>
            <a:r>
              <a:rPr lang="en-IE" dirty="0" err="1"/>
              <a:t>topuklar</a:t>
            </a:r>
            <a:r>
              <a:rPr lang="en-IE" dirty="0"/>
              <a:t> </a:t>
            </a:r>
            <a:r>
              <a:rPr lang="en-IE" dirty="0" err="1"/>
              <a:t>üzerinde</a:t>
            </a:r>
            <a:r>
              <a:rPr lang="en-IE" dirty="0"/>
              <a:t> </a:t>
            </a:r>
            <a:r>
              <a:rPr lang="en-IE" dirty="0" err="1"/>
              <a:t>ve</a:t>
            </a:r>
            <a:r>
              <a:rPr lang="en-IE" dirty="0"/>
              <a:t> </a:t>
            </a:r>
            <a:r>
              <a:rPr lang="en-IE" dirty="0" err="1"/>
              <a:t>geriye</a:t>
            </a:r>
            <a:r>
              <a:rPr lang="en-IE" dirty="0"/>
              <a:t> </a:t>
            </a:r>
            <a:r>
              <a:rPr lang="en-IE" dirty="0" err="1"/>
              <a:t>doğru</a:t>
            </a:r>
            <a:r>
              <a:rPr lang="en-IE" dirty="0"/>
              <a:t> </a:t>
            </a:r>
            <a:r>
              <a:rPr lang="en-IE" dirty="0" err="1"/>
              <a:t>yürümeye</a:t>
            </a:r>
            <a:r>
              <a:rPr lang="en-IE" dirty="0"/>
              <a:t>” </a:t>
            </a:r>
            <a:r>
              <a:rPr lang="en-IE" dirty="0" err="1"/>
              <a:t>yardımcı</a:t>
            </a:r>
            <a:r>
              <a:rPr lang="en-IE" dirty="0"/>
              <a:t> </a:t>
            </a:r>
            <a:r>
              <a:rPr lang="en-IE" dirty="0" err="1"/>
              <a:t>olacak</a:t>
            </a:r>
            <a:r>
              <a:rPr lang="en-IE" dirty="0"/>
              <a:t> </a:t>
            </a:r>
            <a:r>
              <a:rPr lang="en-IE" dirty="0" err="1"/>
              <a:t>süreçler</a:t>
            </a:r>
            <a:r>
              <a:rPr lang="en-IE" dirty="0"/>
              <a:t>, </a:t>
            </a:r>
            <a:r>
              <a:rPr lang="en-IE" dirty="0" err="1"/>
              <a:t>düşünme</a:t>
            </a:r>
            <a:r>
              <a:rPr lang="en-IE" dirty="0"/>
              <a:t> </a:t>
            </a:r>
            <a:r>
              <a:rPr lang="en-IE" dirty="0" err="1"/>
              <a:t>şeklinizi</a:t>
            </a:r>
            <a:r>
              <a:rPr lang="en-IE" dirty="0"/>
              <a:t>, </a:t>
            </a:r>
            <a:r>
              <a:rPr lang="en-IE" dirty="0" err="1"/>
              <a:t>korkuyla</a:t>
            </a:r>
            <a:r>
              <a:rPr lang="en-IE" dirty="0"/>
              <a:t> </a:t>
            </a:r>
            <a:r>
              <a:rPr lang="en-IE" dirty="0" err="1"/>
              <a:t>başa</a:t>
            </a:r>
            <a:r>
              <a:rPr lang="en-IE" dirty="0"/>
              <a:t> </a:t>
            </a:r>
            <a:r>
              <a:rPr lang="en-IE" dirty="0" err="1"/>
              <a:t>çıkma</a:t>
            </a:r>
            <a:r>
              <a:rPr lang="en-IE" dirty="0"/>
              <a:t> </a:t>
            </a:r>
            <a:r>
              <a:rPr lang="en-IE" dirty="0" err="1"/>
              <a:t>şeklinizi</a:t>
            </a:r>
            <a:r>
              <a:rPr lang="en-IE" dirty="0"/>
              <a:t>, </a:t>
            </a:r>
            <a:r>
              <a:rPr lang="en-IE" dirty="0" err="1"/>
              <a:t>yönetim</a:t>
            </a:r>
            <a:r>
              <a:rPr lang="en-IE" dirty="0"/>
              <a:t> </a:t>
            </a:r>
            <a:r>
              <a:rPr lang="en-IE" dirty="0" err="1"/>
              <a:t>tarzınızı</a:t>
            </a:r>
            <a:r>
              <a:rPr lang="en-IE" dirty="0"/>
              <a:t>, </a:t>
            </a:r>
            <a:r>
              <a:rPr lang="en-IE" dirty="0" err="1"/>
              <a:t>etkiyi</a:t>
            </a:r>
            <a:r>
              <a:rPr lang="en-IE" dirty="0"/>
              <a:t> </a:t>
            </a:r>
            <a:r>
              <a:rPr lang="en-IE" dirty="0" err="1"/>
              <a:t>ölçme</a:t>
            </a:r>
            <a:r>
              <a:rPr lang="en-IE" dirty="0"/>
              <a:t> </a:t>
            </a:r>
            <a:r>
              <a:rPr lang="en-IE" dirty="0" err="1"/>
              <a:t>şeklinizi</a:t>
            </a:r>
            <a:r>
              <a:rPr lang="en-IE" dirty="0"/>
              <a:t> </a:t>
            </a:r>
            <a:r>
              <a:rPr lang="en-IE" dirty="0" err="1"/>
              <a:t>veya</a:t>
            </a:r>
            <a:r>
              <a:rPr lang="en-IE" dirty="0"/>
              <a:t> </a:t>
            </a:r>
            <a:r>
              <a:rPr lang="en-IE" dirty="0" err="1"/>
              <a:t>basitçe</a:t>
            </a:r>
            <a:r>
              <a:rPr lang="en-IE" dirty="0"/>
              <a:t> </a:t>
            </a:r>
            <a:r>
              <a:rPr lang="en-IE" dirty="0" err="1"/>
              <a:t>bir</a:t>
            </a:r>
            <a:r>
              <a:rPr lang="en-IE" dirty="0"/>
              <a:t> P&amp;L (</a:t>
            </a:r>
            <a:r>
              <a:rPr lang="en-IE" dirty="0" err="1"/>
              <a:t>kar</a:t>
            </a:r>
            <a:r>
              <a:rPr lang="en-IE" dirty="0"/>
              <a:t> </a:t>
            </a:r>
            <a:r>
              <a:rPr lang="en-IE" dirty="0" err="1"/>
              <a:t>ve</a:t>
            </a:r>
            <a:r>
              <a:rPr lang="en-IE" dirty="0"/>
              <a:t> </a:t>
            </a:r>
            <a:r>
              <a:rPr lang="en-IE" dirty="0" err="1"/>
              <a:t>zarar</a:t>
            </a:r>
            <a:r>
              <a:rPr lang="en-IE" dirty="0"/>
              <a:t> </a:t>
            </a:r>
            <a:r>
              <a:rPr lang="en-IE" dirty="0" err="1"/>
              <a:t>tablosu</a:t>
            </a:r>
            <a:r>
              <a:rPr lang="en-IE" dirty="0"/>
              <a:t>) </a:t>
            </a:r>
            <a:r>
              <a:rPr lang="en-IE" dirty="0" err="1"/>
              <a:t>nasıl</a:t>
            </a:r>
            <a:r>
              <a:rPr lang="en-IE" dirty="0"/>
              <a:t> </a:t>
            </a:r>
            <a:r>
              <a:rPr lang="en-IE" dirty="0" err="1"/>
              <a:t>oluşturulacağını</a:t>
            </a:r>
            <a:r>
              <a:rPr lang="en-IE" dirty="0"/>
              <a:t> </a:t>
            </a:r>
            <a:r>
              <a:rPr lang="en-IE" dirty="0" err="1"/>
              <a:t>etkileyebilir</a:t>
            </a:r>
            <a:r>
              <a:rPr lang="en-IE" dirty="0"/>
              <a:t>. </a:t>
            </a:r>
            <a:r>
              <a:rPr lang="en-IE" dirty="0" err="1"/>
              <a:t>bir</a:t>
            </a:r>
            <a:r>
              <a:rPr lang="en-IE" dirty="0"/>
              <a:t> </a:t>
            </a:r>
            <a:r>
              <a:rPr lang="en-IE" dirty="0" err="1"/>
              <a:t>elektronik</a:t>
            </a:r>
            <a:r>
              <a:rPr lang="en-IE" dirty="0"/>
              <a:t> </a:t>
            </a:r>
            <a:r>
              <a:rPr lang="en-IE" dirty="0" err="1"/>
              <a:t>tabloda</a:t>
            </a:r>
            <a:r>
              <a:rPr lang="en-IE" dirty="0"/>
              <a:t>. </a:t>
            </a:r>
            <a:r>
              <a:rPr lang="en-IE" dirty="0" err="1"/>
              <a:t>Bunlara</a:t>
            </a:r>
            <a:r>
              <a:rPr lang="en-IE" dirty="0"/>
              <a:t> </a:t>
            </a:r>
            <a:r>
              <a:rPr lang="en-IE" dirty="0" err="1"/>
              <a:t>katılmanın</a:t>
            </a:r>
            <a:r>
              <a:rPr lang="en-IE" dirty="0"/>
              <a:t> en </a:t>
            </a:r>
            <a:r>
              <a:rPr lang="en-IE" dirty="0" err="1"/>
              <a:t>iyi</a:t>
            </a:r>
            <a:r>
              <a:rPr lang="en-IE" dirty="0"/>
              <a:t> </a:t>
            </a:r>
            <a:r>
              <a:rPr lang="en-IE" dirty="0" err="1"/>
              <a:t>yolu</a:t>
            </a:r>
            <a:r>
              <a:rPr lang="en-IE" dirty="0"/>
              <a:t>, </a:t>
            </a:r>
            <a:r>
              <a:rPr lang="en-IE" dirty="0" err="1"/>
              <a:t>yolunuzda</a:t>
            </a:r>
            <a:r>
              <a:rPr lang="en-IE" dirty="0"/>
              <a:t> </a:t>
            </a:r>
            <a:r>
              <a:rPr lang="en-IE" dirty="0" err="1"/>
              <a:t>yardımcı</a:t>
            </a:r>
            <a:r>
              <a:rPr lang="en-IE" dirty="0"/>
              <a:t> </a:t>
            </a:r>
            <a:r>
              <a:rPr lang="en-IE" dirty="0" err="1"/>
              <a:t>olacak</a:t>
            </a:r>
            <a:r>
              <a:rPr lang="en-IE" dirty="0"/>
              <a:t> </a:t>
            </a:r>
            <a:r>
              <a:rPr lang="en-IE" dirty="0" err="1"/>
              <a:t>bir</a:t>
            </a:r>
            <a:r>
              <a:rPr lang="en-IE" dirty="0"/>
              <a:t> </a:t>
            </a:r>
            <a:r>
              <a:rPr lang="en-IE" dirty="0" err="1"/>
              <a:t>destek</a:t>
            </a:r>
            <a:r>
              <a:rPr lang="en-IE" dirty="0"/>
              <a:t> </a:t>
            </a:r>
            <a:r>
              <a:rPr lang="en-IE" dirty="0" err="1"/>
              <a:t>programına</a:t>
            </a:r>
            <a:r>
              <a:rPr lang="en-IE" dirty="0"/>
              <a:t> </a:t>
            </a:r>
            <a:r>
              <a:rPr lang="en-IE" dirty="0" err="1"/>
              <a:t>başvurmaktır</a:t>
            </a:r>
            <a:r>
              <a:rPr lang="en-IE" dirty="0"/>
              <a:t>: </a:t>
            </a:r>
            <a:r>
              <a:rPr lang="en-IE" dirty="0" err="1"/>
              <a:t>İster</a:t>
            </a:r>
            <a:r>
              <a:rPr lang="en-IE" dirty="0"/>
              <a:t> Impact Hub </a:t>
            </a:r>
            <a:r>
              <a:rPr lang="en-IE" dirty="0" err="1"/>
              <a:t>programları</a:t>
            </a:r>
            <a:r>
              <a:rPr lang="en-IE" dirty="0"/>
              <a:t>, </a:t>
            </a:r>
            <a:r>
              <a:rPr lang="en-IE" dirty="0" err="1"/>
              <a:t>Ashoka</a:t>
            </a:r>
            <a:r>
              <a:rPr lang="en-IE" dirty="0"/>
              <a:t>, SIA, </a:t>
            </a:r>
            <a:r>
              <a:rPr lang="en-IE" dirty="0" err="1"/>
              <a:t>Skoll</a:t>
            </a:r>
            <a:r>
              <a:rPr lang="en-IE" dirty="0"/>
              <a:t>, GSEN </a:t>
            </a:r>
            <a:r>
              <a:rPr lang="en-IE" dirty="0" err="1"/>
              <a:t>veya</a:t>
            </a:r>
            <a:r>
              <a:rPr lang="en-IE" dirty="0"/>
              <a:t> Innovation for Change </a:t>
            </a:r>
            <a:r>
              <a:rPr lang="en-IE" dirty="0" err="1"/>
              <a:t>ağı</a:t>
            </a:r>
            <a:r>
              <a:rPr lang="en-IE" dirty="0"/>
              <a:t>.</a:t>
            </a:r>
            <a:endParaRPr lang="en-IE" b="0" i="0" dirty="0">
              <a:effectLst/>
            </a:endParaRPr>
          </a:p>
        </p:txBody>
      </p:sp>
      <p:pic>
        <p:nvPicPr>
          <p:cNvPr id="7" name="Picture Placeholder 6" descr="A group of people&#10;&#10;Description automatically generated with low confidence">
            <a:extLst>
              <a:ext uri="{FF2B5EF4-FFF2-40B4-BE49-F238E27FC236}">
                <a16:creationId xmlns:a16="http://schemas.microsoft.com/office/drawing/2014/main" xmlns="" id="{9A5C0089-C942-4465-AB1E-653A650404B7}"/>
              </a:ext>
            </a:extLst>
          </p:cNvPr>
          <p:cNvPicPr>
            <a:picLocks noGrp="1" noChangeAspect="1"/>
          </p:cNvPicPr>
          <p:nvPr>
            <p:ph type="pic" sz="quarter" idx="16"/>
          </p:nvPr>
        </p:nvPicPr>
        <p:blipFill>
          <a:blip r:embed="rId2"/>
          <a:srcRect l="15597" r="15597"/>
          <a:stretch>
            <a:fillRect/>
          </a:stretch>
        </p:blipFill>
        <p:spPr>
          <a:xfrm>
            <a:off x="0" y="0"/>
            <a:ext cx="3550920" cy="6879132"/>
          </a:xfrm>
        </p:spPr>
      </p:pic>
      <p:sp>
        <p:nvSpPr>
          <p:cNvPr id="9" name="Text Placeholder 1">
            <a:extLst>
              <a:ext uri="{FF2B5EF4-FFF2-40B4-BE49-F238E27FC236}">
                <a16:creationId xmlns:a16="http://schemas.microsoft.com/office/drawing/2014/main" xmlns="" id="{EDE01EEF-9B4B-47B0-A4FF-C938880288E7}"/>
              </a:ext>
            </a:extLst>
          </p:cNvPr>
          <p:cNvSpPr txBox="1">
            <a:spLocks/>
          </p:cNvSpPr>
          <p:nvPr/>
        </p:nvSpPr>
        <p:spPr>
          <a:xfrm>
            <a:off x="4457700" y="1926897"/>
            <a:ext cx="7296984"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tr-TR" sz="2400" i="1" dirty="0" smtClean="0">
                <a:solidFill>
                  <a:schemeClr val="bg1"/>
                </a:solidFill>
              </a:rPr>
              <a:t>Goodbizbox, Bistra Kumbaroska</a:t>
            </a:r>
            <a:r>
              <a:rPr lang="tr-TR" sz="2400" i="1" dirty="0">
                <a:solidFill>
                  <a:schemeClr val="bg1"/>
                </a:solidFill>
              </a:rPr>
              <a:t>, Makedonya'dan sosyal girişimci ile röportaj</a:t>
            </a:r>
            <a:endParaRPr lang="en-IE" sz="2400" i="1" dirty="0">
              <a:solidFill>
                <a:schemeClr val="bg1"/>
              </a:solidFill>
            </a:endParaRPr>
          </a:p>
        </p:txBody>
      </p:sp>
      <p:sp>
        <p:nvSpPr>
          <p:cNvPr id="6" name="Text Placeholder 6">
            <a:extLst>
              <a:ext uri="{FF2B5EF4-FFF2-40B4-BE49-F238E27FC236}">
                <a16:creationId xmlns:a16="http://schemas.microsoft.com/office/drawing/2014/main" xmlns="" id="{F36772F1-A8B3-45D5-8EA7-992047DCBCE7}"/>
              </a:ext>
            </a:extLst>
          </p:cNvPr>
          <p:cNvSpPr txBox="1">
            <a:spLocks/>
          </p:cNvSpPr>
          <p:nvPr/>
        </p:nvSpPr>
        <p:spPr>
          <a:xfrm>
            <a:off x="0" y="-41565"/>
            <a:ext cx="8744209" cy="697353"/>
          </a:xfrm>
          <a:prstGeom prst="rect">
            <a:avLst/>
          </a:prstGeom>
          <a:solidFill>
            <a:srgbClr val="ED2A59"/>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tr-TR" sz="3600" dirty="0" smtClean="0">
                <a:solidFill>
                  <a:schemeClr val="bg1"/>
                </a:solidFill>
                <a:latin typeface="Cooper Black" panose="0208090404030B020404" pitchFamily="18" charset="0"/>
              </a:rPr>
              <a:t>ÖRNEK </a:t>
            </a:r>
            <a:r>
              <a:rPr lang="en-IE" sz="3600" dirty="0" smtClean="0">
                <a:solidFill>
                  <a:schemeClr val="bg1"/>
                </a:solidFill>
                <a:latin typeface="Cooper Black" panose="0208090404030B020404" pitchFamily="18" charset="0"/>
              </a:rPr>
              <a:t>YDSI </a:t>
            </a:r>
            <a:r>
              <a:rPr lang="en-IE" sz="3600" dirty="0">
                <a:solidFill>
                  <a:schemeClr val="bg1"/>
                </a:solidFill>
                <a:latin typeface="Cooper Black" panose="0208090404030B020404" pitchFamily="18" charset="0"/>
              </a:rPr>
              <a:t>– </a:t>
            </a:r>
            <a:r>
              <a:rPr lang="en-IE" sz="3600" dirty="0" err="1">
                <a:solidFill>
                  <a:schemeClr val="bg1"/>
                </a:solidFill>
                <a:latin typeface="Cooper Black" panose="0208090404030B020404" pitchFamily="18" charset="0"/>
              </a:rPr>
              <a:t>Goodbixbox</a:t>
            </a:r>
            <a:endParaRPr lang="en-IE" sz="3600" dirty="0">
              <a:solidFill>
                <a:schemeClr val="bg1"/>
              </a:solidFill>
              <a:latin typeface="Cooper Black" panose="0208090404030B020404" pitchFamily="18" charset="0"/>
            </a:endParaRPr>
          </a:p>
        </p:txBody>
      </p:sp>
    </p:spTree>
    <p:extLst>
      <p:ext uri="{BB962C8B-B14F-4D97-AF65-F5344CB8AC3E}">
        <p14:creationId xmlns:p14="http://schemas.microsoft.com/office/powerpoint/2010/main" val="10673191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FB0AE91-BFD4-45B3-B435-4DBB94814529}"/>
              </a:ext>
            </a:extLst>
          </p:cNvPr>
          <p:cNvSpPr>
            <a:spLocks noGrp="1"/>
          </p:cNvSpPr>
          <p:nvPr>
            <p:ph type="body" sz="quarter" idx="13"/>
          </p:nvPr>
        </p:nvSpPr>
        <p:spPr>
          <a:xfrm>
            <a:off x="6725494" y="915184"/>
            <a:ext cx="4866430" cy="697353"/>
          </a:xfrm>
        </p:spPr>
        <p:txBody>
          <a:bodyPr>
            <a:noAutofit/>
          </a:bodyPr>
          <a:lstStyle/>
          <a:p>
            <a:r>
              <a:rPr lang="en-IE" sz="2400" i="1" dirty="0" err="1">
                <a:solidFill>
                  <a:schemeClr val="tx1">
                    <a:lumMod val="75000"/>
                    <a:lumOff val="25000"/>
                  </a:schemeClr>
                </a:solidFill>
              </a:rPr>
              <a:t>Sosyal</a:t>
            </a:r>
            <a:r>
              <a:rPr lang="en-IE" sz="2400" i="1" dirty="0">
                <a:solidFill>
                  <a:schemeClr val="tx1">
                    <a:lumMod val="75000"/>
                    <a:lumOff val="25000"/>
                  </a:schemeClr>
                </a:solidFill>
              </a:rPr>
              <a:t> </a:t>
            </a:r>
            <a:r>
              <a:rPr lang="en-IE" sz="2400" i="1" dirty="0" err="1">
                <a:solidFill>
                  <a:schemeClr val="tx1">
                    <a:lumMod val="75000"/>
                    <a:lumOff val="25000"/>
                  </a:schemeClr>
                </a:solidFill>
              </a:rPr>
              <a:t>girişimci</a:t>
            </a:r>
            <a:r>
              <a:rPr lang="en-IE" sz="2400" i="1" dirty="0">
                <a:solidFill>
                  <a:schemeClr val="tx1">
                    <a:lumMod val="75000"/>
                    <a:lumOff val="25000"/>
                  </a:schemeClr>
                </a:solidFill>
              </a:rPr>
              <a:t> </a:t>
            </a:r>
            <a:r>
              <a:rPr lang="en-IE" sz="2400" i="1" dirty="0" err="1">
                <a:solidFill>
                  <a:schemeClr val="tx1">
                    <a:lumMod val="75000"/>
                    <a:lumOff val="25000"/>
                  </a:schemeClr>
                </a:solidFill>
              </a:rPr>
              <a:t>Bistra</a:t>
            </a:r>
            <a:r>
              <a:rPr lang="en-IE" sz="2400" i="1" dirty="0">
                <a:solidFill>
                  <a:schemeClr val="tx1">
                    <a:lumMod val="75000"/>
                    <a:lumOff val="25000"/>
                  </a:schemeClr>
                </a:solidFill>
              </a:rPr>
              <a:t> </a:t>
            </a:r>
            <a:r>
              <a:rPr lang="en-IE" sz="2400" i="1" dirty="0" err="1">
                <a:solidFill>
                  <a:schemeClr val="tx1">
                    <a:lumMod val="75000"/>
                    <a:lumOff val="25000"/>
                  </a:schemeClr>
                </a:solidFill>
              </a:rPr>
              <a:t>Kumbaroska</a:t>
            </a:r>
            <a:r>
              <a:rPr lang="en-IE" sz="2400" i="1" dirty="0">
                <a:solidFill>
                  <a:schemeClr val="tx1">
                    <a:lumMod val="75000"/>
                    <a:lumOff val="25000"/>
                  </a:schemeClr>
                </a:solidFill>
              </a:rPr>
              <a:t> </a:t>
            </a:r>
            <a:r>
              <a:rPr lang="en-IE" sz="2400" i="1" dirty="0" err="1">
                <a:solidFill>
                  <a:schemeClr val="tx1">
                    <a:lumMod val="75000"/>
                    <a:lumOff val="25000"/>
                  </a:schemeClr>
                </a:solidFill>
              </a:rPr>
              <a:t>ile</a:t>
            </a:r>
            <a:r>
              <a:rPr lang="en-IE" sz="2400" i="1" dirty="0">
                <a:solidFill>
                  <a:schemeClr val="tx1">
                    <a:lumMod val="75000"/>
                    <a:lumOff val="25000"/>
                  </a:schemeClr>
                </a:solidFill>
              </a:rPr>
              <a:t> </a:t>
            </a:r>
            <a:r>
              <a:rPr lang="en-IE" sz="2400" i="1" u="sng" dirty="0" err="1">
                <a:solidFill>
                  <a:schemeClr val="accent5"/>
                </a:solidFill>
              </a:rPr>
              <a:t>röportaj</a:t>
            </a:r>
            <a:r>
              <a:rPr lang="en-IE" sz="2400" i="1" dirty="0">
                <a:solidFill>
                  <a:schemeClr val="tx1">
                    <a:lumMod val="75000"/>
                    <a:lumOff val="25000"/>
                  </a:schemeClr>
                </a:solidFill>
              </a:rPr>
              <a:t>, </a:t>
            </a:r>
            <a:r>
              <a:rPr lang="en-IE" sz="2400" i="1" dirty="0" err="1">
                <a:solidFill>
                  <a:schemeClr val="tx1">
                    <a:lumMod val="75000"/>
                    <a:lumOff val="25000"/>
                  </a:schemeClr>
                </a:solidFill>
              </a:rPr>
              <a:t>Makedonya</a:t>
            </a:r>
            <a:endParaRPr lang="en-IE" sz="2400" i="1" dirty="0">
              <a:solidFill>
                <a:schemeClr val="tx1">
                  <a:lumMod val="75000"/>
                  <a:lumOff val="25000"/>
                </a:schemeClr>
              </a:solidFill>
            </a:endParaRPr>
          </a:p>
        </p:txBody>
      </p:sp>
      <p:sp>
        <p:nvSpPr>
          <p:cNvPr id="3" name="Text Placeholder 2">
            <a:extLst>
              <a:ext uri="{FF2B5EF4-FFF2-40B4-BE49-F238E27FC236}">
                <a16:creationId xmlns:a16="http://schemas.microsoft.com/office/drawing/2014/main" xmlns="" id="{A4F3B27E-4734-44FE-88BB-4FFA199FBC1B}"/>
              </a:ext>
            </a:extLst>
          </p:cNvPr>
          <p:cNvSpPr>
            <a:spLocks noGrp="1"/>
          </p:cNvSpPr>
          <p:nvPr>
            <p:ph type="body" sz="quarter" idx="14"/>
          </p:nvPr>
        </p:nvSpPr>
        <p:spPr>
          <a:xfrm>
            <a:off x="3590925" y="1757192"/>
            <a:ext cx="8404223" cy="2592420"/>
          </a:xfrm>
        </p:spPr>
        <p:txBody>
          <a:bodyPr/>
          <a:lstStyle/>
          <a:p>
            <a:pPr algn="ctr" fontAlgn="base"/>
            <a:endParaRPr lang="en-IE" sz="1000" b="1" i="1" dirty="0">
              <a:solidFill>
                <a:srgbClr val="ED2A59"/>
              </a:solidFill>
              <a:effectLst/>
            </a:endParaRPr>
          </a:p>
          <a:p>
            <a:pPr algn="ctr" fontAlgn="base"/>
            <a:r>
              <a:rPr lang="tr-TR" b="1" i="1" dirty="0" smtClean="0">
                <a:solidFill>
                  <a:srgbClr val="ED2A59"/>
                </a:solidFill>
              </a:rPr>
              <a:t>Hiç </a:t>
            </a:r>
            <a:r>
              <a:rPr lang="tr-TR" b="1" i="1" dirty="0">
                <a:solidFill>
                  <a:srgbClr val="ED2A59"/>
                </a:solidFill>
              </a:rPr>
              <a:t>bu dünyayı daha iyi bir yer haline getirmek için bir şeyler yapmak istediğinizi hissettiniz mi? Evet? Biz de. Bu nedenle, sizinle ve diğer birçok kişiyle birlikte gerçekleştirmeyi umduğumuz büyük bir amaca sahip bir isim olan "goodbizbox" projesini başlattık.</a:t>
            </a:r>
            <a:endParaRPr lang="en-IE" b="1" i="1" dirty="0">
              <a:solidFill>
                <a:srgbClr val="ED2A59"/>
              </a:solidFill>
              <a:effectLst/>
            </a:endParaRPr>
          </a:p>
          <a:p>
            <a:pPr algn="just" fontAlgn="base"/>
            <a:r>
              <a:rPr lang="tr-TR" sz="2800" b="1" dirty="0" smtClean="0">
                <a:solidFill>
                  <a:srgbClr val="389DAE"/>
                </a:solidFill>
              </a:rPr>
              <a:t>Goodbizbox'ın </a:t>
            </a:r>
            <a:r>
              <a:rPr lang="tr-TR" sz="2800" b="1" dirty="0">
                <a:solidFill>
                  <a:srgbClr val="389DAE"/>
                </a:solidFill>
              </a:rPr>
              <a:t>anlamı nedir?</a:t>
            </a:r>
            <a:endParaRPr lang="en-IE" sz="2800" b="1" i="0" dirty="0">
              <a:solidFill>
                <a:srgbClr val="389DAE"/>
              </a:solidFill>
              <a:effectLst/>
            </a:endParaRPr>
          </a:p>
          <a:p>
            <a:pPr algn="l"/>
            <a:r>
              <a:rPr lang="en-IE" b="1" dirty="0" err="1">
                <a:solidFill>
                  <a:schemeClr val="accent5"/>
                </a:solidFill>
              </a:rPr>
              <a:t>iyi</a:t>
            </a:r>
            <a:r>
              <a:rPr lang="en-IE" b="1" dirty="0">
                <a:solidFill>
                  <a:schemeClr val="accent5"/>
                </a:solidFill>
              </a:rPr>
              <a:t> </a:t>
            </a:r>
            <a:r>
              <a:rPr lang="en-IE" b="1" dirty="0" err="1">
                <a:solidFill>
                  <a:schemeClr val="accent5"/>
                </a:solidFill>
              </a:rPr>
              <a:t>anlam</a:t>
            </a:r>
            <a:r>
              <a:rPr lang="en-IE" b="1" dirty="0">
                <a:solidFill>
                  <a:schemeClr val="accent5"/>
                </a:solidFill>
              </a:rPr>
              <a:t>: </a:t>
            </a:r>
            <a:r>
              <a:rPr lang="en-IE" dirty="0" err="1">
                <a:solidFill>
                  <a:schemeClr val="tx1">
                    <a:lumMod val="75000"/>
                    <a:lumOff val="25000"/>
                  </a:schemeClr>
                </a:solidFill>
              </a:rPr>
              <a:t>yenileyici</a:t>
            </a:r>
            <a:r>
              <a:rPr lang="en-IE" dirty="0">
                <a:solidFill>
                  <a:schemeClr val="tx1">
                    <a:lumMod val="75000"/>
                    <a:lumOff val="25000"/>
                  </a:schemeClr>
                </a:solidFill>
              </a:rPr>
              <a:t>, </a:t>
            </a:r>
            <a:r>
              <a:rPr lang="en-IE" dirty="0" err="1">
                <a:solidFill>
                  <a:schemeClr val="tx1">
                    <a:lumMod val="75000"/>
                    <a:lumOff val="25000"/>
                  </a:schemeClr>
                </a:solidFill>
              </a:rPr>
              <a:t>bol</a:t>
            </a:r>
            <a:r>
              <a:rPr lang="en-IE" dirty="0">
                <a:solidFill>
                  <a:schemeClr val="tx1">
                    <a:lumMod val="75000"/>
                    <a:lumOff val="25000"/>
                  </a:schemeClr>
                </a:solidFill>
              </a:rPr>
              <a:t>, </a:t>
            </a:r>
            <a:r>
              <a:rPr lang="en-IE" dirty="0" err="1">
                <a:solidFill>
                  <a:schemeClr val="tx1">
                    <a:lumMod val="75000"/>
                    <a:lumOff val="25000"/>
                  </a:schemeClr>
                </a:solidFill>
              </a:rPr>
              <a:t>verimli</a:t>
            </a:r>
            <a:r>
              <a:rPr lang="en-IE" dirty="0">
                <a:solidFill>
                  <a:schemeClr val="tx1">
                    <a:lumMod val="75000"/>
                    <a:lumOff val="25000"/>
                  </a:schemeClr>
                </a:solidFill>
              </a:rPr>
              <a:t>, </a:t>
            </a:r>
            <a:r>
              <a:rPr lang="en-IE" dirty="0" err="1">
                <a:solidFill>
                  <a:schemeClr val="tx1">
                    <a:lumMod val="75000"/>
                    <a:lumOff val="25000"/>
                  </a:schemeClr>
                </a:solidFill>
              </a:rPr>
              <a:t>çekici</a:t>
            </a:r>
            <a:r>
              <a:rPr lang="en-IE" dirty="0">
                <a:solidFill>
                  <a:schemeClr val="tx1">
                    <a:lumMod val="75000"/>
                    <a:lumOff val="25000"/>
                  </a:schemeClr>
                </a:solidFill>
              </a:rPr>
              <a:t>, </a:t>
            </a:r>
            <a:r>
              <a:rPr lang="en-IE" dirty="0" err="1">
                <a:solidFill>
                  <a:schemeClr val="tx1">
                    <a:lumMod val="75000"/>
                    <a:lumOff val="25000"/>
                  </a:schemeClr>
                </a:solidFill>
              </a:rPr>
              <a:t>karlı</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sağlıklı</a:t>
            </a:r>
            <a:endParaRPr lang="en-IE" dirty="0">
              <a:solidFill>
                <a:schemeClr val="tx1">
                  <a:lumMod val="75000"/>
                  <a:lumOff val="25000"/>
                </a:schemeClr>
              </a:solidFill>
            </a:endParaRPr>
          </a:p>
          <a:p>
            <a:pPr algn="l"/>
            <a:r>
              <a:rPr lang="en-IE" b="1" dirty="0">
                <a:solidFill>
                  <a:schemeClr val="accent5"/>
                </a:solidFill>
              </a:rPr>
              <a:t>biz </a:t>
            </a:r>
            <a:r>
              <a:rPr lang="en-IE" b="1" dirty="0" err="1">
                <a:solidFill>
                  <a:schemeClr val="accent5"/>
                </a:solidFill>
              </a:rPr>
              <a:t>şunları</a:t>
            </a:r>
            <a:r>
              <a:rPr lang="en-IE" b="1" dirty="0">
                <a:solidFill>
                  <a:schemeClr val="accent5"/>
                </a:solidFill>
              </a:rPr>
              <a:t> </a:t>
            </a:r>
            <a:r>
              <a:rPr lang="en-IE" b="1" dirty="0" err="1">
                <a:solidFill>
                  <a:schemeClr val="accent5"/>
                </a:solidFill>
              </a:rPr>
              <a:t>temsil</a:t>
            </a:r>
            <a:r>
              <a:rPr lang="en-IE" b="1" dirty="0">
                <a:solidFill>
                  <a:schemeClr val="accent5"/>
                </a:solidFill>
              </a:rPr>
              <a:t> </a:t>
            </a:r>
            <a:r>
              <a:rPr lang="en-IE" b="1" dirty="0" err="1">
                <a:solidFill>
                  <a:schemeClr val="accent5"/>
                </a:solidFill>
              </a:rPr>
              <a:t>eder</a:t>
            </a:r>
            <a:r>
              <a:rPr lang="en-IE" b="1" dirty="0">
                <a:solidFill>
                  <a:schemeClr val="accent5"/>
                </a:solidFill>
              </a:rPr>
              <a:t>:</a:t>
            </a:r>
            <a:r>
              <a:rPr lang="en-IE" dirty="0">
                <a:solidFill>
                  <a:schemeClr val="tx1">
                    <a:lumMod val="75000"/>
                    <a:lumOff val="25000"/>
                  </a:schemeClr>
                </a:solidFill>
              </a:rPr>
              <a:t> </a:t>
            </a:r>
            <a:r>
              <a:rPr lang="en-IE" dirty="0" err="1">
                <a:solidFill>
                  <a:schemeClr val="tx1">
                    <a:lumMod val="75000"/>
                    <a:lumOff val="25000"/>
                  </a:schemeClr>
                </a:solidFill>
              </a:rPr>
              <a:t>iş</a:t>
            </a:r>
            <a:r>
              <a:rPr lang="en-IE" dirty="0">
                <a:solidFill>
                  <a:schemeClr val="tx1">
                    <a:lumMod val="75000"/>
                    <a:lumOff val="25000"/>
                  </a:schemeClr>
                </a:solidFill>
              </a:rPr>
              <a:t>, </a:t>
            </a:r>
            <a:r>
              <a:rPr lang="en-IE" dirty="0" err="1">
                <a:solidFill>
                  <a:schemeClr val="tx1">
                    <a:lumMod val="75000"/>
                    <a:lumOff val="25000"/>
                  </a:schemeClr>
                </a:solidFill>
              </a:rPr>
              <a:t>girişim</a:t>
            </a:r>
            <a:r>
              <a:rPr lang="en-IE" dirty="0">
                <a:solidFill>
                  <a:schemeClr val="tx1">
                    <a:lumMod val="75000"/>
                    <a:lumOff val="25000"/>
                  </a:schemeClr>
                </a:solidFill>
              </a:rPr>
              <a:t>, </a:t>
            </a:r>
            <a:r>
              <a:rPr lang="en-IE" dirty="0" err="1">
                <a:solidFill>
                  <a:schemeClr val="tx1">
                    <a:lumMod val="75000"/>
                    <a:lumOff val="25000"/>
                  </a:schemeClr>
                </a:solidFill>
              </a:rPr>
              <a:t>başlangıç</a:t>
            </a:r>
            <a:r>
              <a:rPr lang="en-IE" dirty="0">
                <a:solidFill>
                  <a:schemeClr val="tx1">
                    <a:lumMod val="75000"/>
                    <a:lumOff val="25000"/>
                  </a:schemeClr>
                </a:solidFill>
              </a:rPr>
              <a:t> </a:t>
            </a:r>
            <a:r>
              <a:rPr lang="en-IE" dirty="0" err="1">
                <a:solidFill>
                  <a:schemeClr val="tx1">
                    <a:lumMod val="75000"/>
                    <a:lumOff val="25000"/>
                  </a:schemeClr>
                </a:solidFill>
              </a:rPr>
              <a:t>veya</a:t>
            </a:r>
            <a:r>
              <a:rPr lang="en-IE" dirty="0">
                <a:solidFill>
                  <a:schemeClr val="tx1">
                    <a:lumMod val="75000"/>
                    <a:lumOff val="25000"/>
                  </a:schemeClr>
                </a:solidFill>
              </a:rPr>
              <a:t> </a:t>
            </a:r>
            <a:r>
              <a:rPr lang="en-IE" dirty="0" err="1">
                <a:solidFill>
                  <a:schemeClr val="tx1">
                    <a:lumMod val="75000"/>
                    <a:lumOff val="25000"/>
                  </a:schemeClr>
                </a:solidFill>
              </a:rPr>
              <a:t>değer</a:t>
            </a:r>
            <a:r>
              <a:rPr lang="en-IE" dirty="0">
                <a:solidFill>
                  <a:schemeClr val="tx1">
                    <a:lumMod val="75000"/>
                    <a:lumOff val="25000"/>
                  </a:schemeClr>
                </a:solidFill>
              </a:rPr>
              <a:t> </a:t>
            </a:r>
            <a:r>
              <a:rPr lang="en-IE" dirty="0" err="1">
                <a:solidFill>
                  <a:schemeClr val="tx1">
                    <a:lumMod val="75000"/>
                    <a:lumOff val="25000"/>
                  </a:schemeClr>
                </a:solidFill>
              </a:rPr>
              <a:t>yaratan</a:t>
            </a:r>
            <a:r>
              <a:rPr lang="en-IE" dirty="0">
                <a:solidFill>
                  <a:schemeClr val="tx1">
                    <a:lumMod val="75000"/>
                    <a:lumOff val="25000"/>
                  </a:schemeClr>
                </a:solidFill>
              </a:rPr>
              <a:t>, </a:t>
            </a:r>
            <a:r>
              <a:rPr lang="en-IE" dirty="0" err="1">
                <a:solidFill>
                  <a:schemeClr val="tx1">
                    <a:lumMod val="75000"/>
                    <a:lumOff val="25000"/>
                  </a:schemeClr>
                </a:solidFill>
              </a:rPr>
              <a:t>ileten</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yakalayan</a:t>
            </a:r>
            <a:r>
              <a:rPr lang="en-IE" dirty="0">
                <a:solidFill>
                  <a:schemeClr val="tx1">
                    <a:lumMod val="75000"/>
                    <a:lumOff val="25000"/>
                  </a:schemeClr>
                </a:solidFill>
              </a:rPr>
              <a:t> her </a:t>
            </a:r>
            <a:r>
              <a:rPr lang="en-IE" dirty="0" err="1">
                <a:solidFill>
                  <a:schemeClr val="tx1">
                    <a:lumMod val="75000"/>
                    <a:lumOff val="25000"/>
                  </a:schemeClr>
                </a:solidFill>
              </a:rPr>
              <a:t>türlü</a:t>
            </a:r>
            <a:r>
              <a:rPr lang="en-IE" dirty="0">
                <a:solidFill>
                  <a:schemeClr val="tx1">
                    <a:lumMod val="75000"/>
                    <a:lumOff val="25000"/>
                  </a:schemeClr>
                </a:solidFill>
              </a:rPr>
              <a:t> </a:t>
            </a:r>
            <a:r>
              <a:rPr lang="en-IE" dirty="0" err="1">
                <a:solidFill>
                  <a:schemeClr val="tx1">
                    <a:lumMod val="75000"/>
                    <a:lumOff val="25000"/>
                  </a:schemeClr>
                </a:solidFill>
              </a:rPr>
              <a:t>sistem</a:t>
            </a:r>
            <a:endParaRPr lang="en-IE" dirty="0">
              <a:solidFill>
                <a:schemeClr val="tx1">
                  <a:lumMod val="75000"/>
                  <a:lumOff val="25000"/>
                </a:schemeClr>
              </a:solidFill>
            </a:endParaRPr>
          </a:p>
          <a:p>
            <a:pPr algn="l"/>
            <a:r>
              <a:rPr lang="en-IE" b="1" dirty="0" err="1">
                <a:solidFill>
                  <a:schemeClr val="accent5"/>
                </a:solidFill>
              </a:rPr>
              <a:t>kutu</a:t>
            </a:r>
            <a:r>
              <a:rPr lang="en-IE" b="1" dirty="0">
                <a:solidFill>
                  <a:schemeClr val="accent5"/>
                </a:solidFill>
              </a:rPr>
              <a:t> </a:t>
            </a:r>
            <a:r>
              <a:rPr lang="en-IE" b="1" dirty="0" err="1">
                <a:solidFill>
                  <a:schemeClr val="accent5"/>
                </a:solidFill>
              </a:rPr>
              <a:t>anlamı</a:t>
            </a:r>
            <a:r>
              <a:rPr lang="en-IE" b="1" dirty="0">
                <a:solidFill>
                  <a:schemeClr val="accent5"/>
                </a:solidFill>
              </a:rPr>
              <a:t>: </a:t>
            </a:r>
            <a:r>
              <a:rPr lang="en-IE" dirty="0" err="1">
                <a:solidFill>
                  <a:schemeClr val="tx1">
                    <a:lumMod val="75000"/>
                    <a:lumOff val="25000"/>
                  </a:schemeClr>
                </a:solidFill>
              </a:rPr>
              <a:t>çerçeveler</a:t>
            </a:r>
            <a:r>
              <a:rPr lang="en-IE" dirty="0">
                <a:solidFill>
                  <a:schemeClr val="tx1">
                    <a:lumMod val="75000"/>
                    <a:lumOff val="25000"/>
                  </a:schemeClr>
                </a:solidFill>
              </a:rPr>
              <a:t>, </a:t>
            </a:r>
            <a:r>
              <a:rPr lang="en-IE" dirty="0" err="1">
                <a:solidFill>
                  <a:schemeClr val="tx1">
                    <a:lumMod val="75000"/>
                    <a:lumOff val="25000"/>
                  </a:schemeClr>
                </a:solidFill>
              </a:rPr>
              <a:t>adım</a:t>
            </a:r>
            <a:r>
              <a:rPr lang="en-IE" dirty="0">
                <a:solidFill>
                  <a:schemeClr val="tx1">
                    <a:lumMod val="75000"/>
                    <a:lumOff val="25000"/>
                  </a:schemeClr>
                </a:solidFill>
              </a:rPr>
              <a:t> </a:t>
            </a:r>
            <a:r>
              <a:rPr lang="en-IE" dirty="0" err="1">
                <a:solidFill>
                  <a:schemeClr val="tx1">
                    <a:lumMod val="75000"/>
                    <a:lumOff val="25000"/>
                  </a:schemeClr>
                </a:solidFill>
              </a:rPr>
              <a:t>adım</a:t>
            </a:r>
            <a:r>
              <a:rPr lang="en-IE" dirty="0">
                <a:solidFill>
                  <a:schemeClr val="tx1">
                    <a:lumMod val="75000"/>
                    <a:lumOff val="25000"/>
                  </a:schemeClr>
                </a:solidFill>
              </a:rPr>
              <a:t> </a:t>
            </a:r>
            <a:r>
              <a:rPr lang="en-IE" dirty="0" err="1">
                <a:solidFill>
                  <a:schemeClr val="tx1">
                    <a:lumMod val="75000"/>
                    <a:lumOff val="25000"/>
                  </a:schemeClr>
                </a:solidFill>
              </a:rPr>
              <a:t>araç</a:t>
            </a:r>
            <a:r>
              <a:rPr lang="en-IE" dirty="0">
                <a:solidFill>
                  <a:schemeClr val="tx1">
                    <a:lumMod val="75000"/>
                    <a:lumOff val="25000"/>
                  </a:schemeClr>
                </a:solidFill>
              </a:rPr>
              <a:t> </a:t>
            </a:r>
            <a:r>
              <a:rPr lang="en-IE" dirty="0" err="1">
                <a:solidFill>
                  <a:schemeClr val="tx1">
                    <a:lumMod val="75000"/>
                    <a:lumOff val="25000"/>
                  </a:schemeClr>
                </a:solidFill>
              </a:rPr>
              <a:t>setleri</a:t>
            </a:r>
            <a:r>
              <a:rPr lang="en-IE" dirty="0">
                <a:solidFill>
                  <a:schemeClr val="tx1">
                    <a:lumMod val="75000"/>
                    <a:lumOff val="25000"/>
                  </a:schemeClr>
                </a:solidFill>
              </a:rPr>
              <a:t>, </a:t>
            </a:r>
            <a:r>
              <a:rPr lang="en-IE" dirty="0" err="1">
                <a:solidFill>
                  <a:schemeClr val="tx1">
                    <a:lumMod val="75000"/>
                    <a:lumOff val="25000"/>
                  </a:schemeClr>
                </a:solidFill>
              </a:rPr>
              <a:t>fiziksel</a:t>
            </a:r>
            <a:r>
              <a:rPr lang="en-IE" dirty="0">
                <a:solidFill>
                  <a:schemeClr val="tx1">
                    <a:lumMod val="75000"/>
                    <a:lumOff val="25000"/>
                  </a:schemeClr>
                </a:solidFill>
              </a:rPr>
              <a:t> </a:t>
            </a:r>
            <a:r>
              <a:rPr lang="en-IE" dirty="0" err="1">
                <a:solidFill>
                  <a:schemeClr val="tx1">
                    <a:lumMod val="75000"/>
                    <a:lumOff val="25000"/>
                  </a:schemeClr>
                </a:solidFill>
              </a:rPr>
              <a:t>bir</a:t>
            </a:r>
            <a:r>
              <a:rPr lang="en-IE" dirty="0">
                <a:solidFill>
                  <a:schemeClr val="tx1">
                    <a:lumMod val="75000"/>
                    <a:lumOff val="25000"/>
                  </a:schemeClr>
                </a:solidFill>
              </a:rPr>
              <a:t> </a:t>
            </a:r>
            <a:r>
              <a:rPr lang="en-IE" dirty="0" err="1">
                <a:solidFill>
                  <a:schemeClr val="tx1">
                    <a:lumMod val="75000"/>
                    <a:lumOff val="25000"/>
                  </a:schemeClr>
                </a:solidFill>
              </a:rPr>
              <a:t>kutuya</a:t>
            </a:r>
            <a:r>
              <a:rPr lang="en-IE" dirty="0">
                <a:solidFill>
                  <a:schemeClr val="tx1">
                    <a:lumMod val="75000"/>
                    <a:lumOff val="25000"/>
                  </a:schemeClr>
                </a:solidFill>
              </a:rPr>
              <a:t> </a:t>
            </a:r>
            <a:r>
              <a:rPr lang="en-IE" dirty="0" err="1">
                <a:solidFill>
                  <a:schemeClr val="tx1">
                    <a:lumMod val="75000"/>
                    <a:lumOff val="25000"/>
                  </a:schemeClr>
                </a:solidFill>
              </a:rPr>
              <a:t>yerleştirilmiş</a:t>
            </a:r>
            <a:r>
              <a:rPr lang="en-IE" dirty="0">
                <a:solidFill>
                  <a:schemeClr val="tx1">
                    <a:lumMod val="75000"/>
                    <a:lumOff val="25000"/>
                  </a:schemeClr>
                </a:solidFill>
              </a:rPr>
              <a:t> </a:t>
            </a:r>
            <a:r>
              <a:rPr lang="en-IE" dirty="0" err="1">
                <a:solidFill>
                  <a:schemeClr val="tx1">
                    <a:lumMod val="75000"/>
                    <a:lumOff val="25000"/>
                  </a:schemeClr>
                </a:solidFill>
              </a:rPr>
              <a:t>kullanımı</a:t>
            </a:r>
            <a:r>
              <a:rPr lang="en-IE" dirty="0">
                <a:solidFill>
                  <a:schemeClr val="tx1">
                    <a:lumMod val="75000"/>
                    <a:lumOff val="25000"/>
                  </a:schemeClr>
                </a:solidFill>
              </a:rPr>
              <a:t> </a:t>
            </a:r>
            <a:r>
              <a:rPr lang="en-IE" dirty="0" err="1">
                <a:solidFill>
                  <a:schemeClr val="tx1">
                    <a:lumMod val="75000"/>
                    <a:lumOff val="25000"/>
                  </a:schemeClr>
                </a:solidFill>
              </a:rPr>
              <a:t>kolay</a:t>
            </a:r>
            <a:r>
              <a:rPr lang="en-IE" dirty="0">
                <a:solidFill>
                  <a:schemeClr val="tx1">
                    <a:lumMod val="75000"/>
                    <a:lumOff val="25000"/>
                  </a:schemeClr>
                </a:solidFill>
              </a:rPr>
              <a:t> </a:t>
            </a:r>
            <a:r>
              <a:rPr lang="en-IE" dirty="0" err="1">
                <a:solidFill>
                  <a:schemeClr val="tx1">
                    <a:lumMod val="75000"/>
                    <a:lumOff val="25000"/>
                  </a:schemeClr>
                </a:solidFill>
              </a:rPr>
              <a:t>ipuçları</a:t>
            </a:r>
            <a:r>
              <a:rPr lang="en-IE" dirty="0">
                <a:solidFill>
                  <a:schemeClr val="tx1">
                    <a:lumMod val="75000"/>
                    <a:lumOff val="25000"/>
                  </a:schemeClr>
                </a:solidFill>
              </a:rPr>
              <a:t> </a:t>
            </a:r>
            <a:r>
              <a:rPr lang="en-IE" dirty="0" err="1">
                <a:solidFill>
                  <a:schemeClr val="tx1">
                    <a:lumMod val="75000"/>
                    <a:lumOff val="25000"/>
                  </a:schemeClr>
                </a:solidFill>
              </a:rPr>
              <a:t>ve</a:t>
            </a:r>
            <a:r>
              <a:rPr lang="en-IE" dirty="0">
                <a:solidFill>
                  <a:schemeClr val="tx1">
                    <a:lumMod val="75000"/>
                    <a:lumOff val="25000"/>
                  </a:schemeClr>
                </a:solidFill>
              </a:rPr>
              <a:t> </a:t>
            </a:r>
            <a:r>
              <a:rPr lang="en-IE" dirty="0" err="1">
                <a:solidFill>
                  <a:schemeClr val="tx1">
                    <a:lumMod val="75000"/>
                    <a:lumOff val="25000"/>
                  </a:schemeClr>
                </a:solidFill>
              </a:rPr>
              <a:t>püf</a:t>
            </a:r>
            <a:r>
              <a:rPr lang="en-IE" dirty="0">
                <a:solidFill>
                  <a:schemeClr val="tx1">
                    <a:lumMod val="75000"/>
                    <a:lumOff val="25000"/>
                  </a:schemeClr>
                </a:solidFill>
              </a:rPr>
              <a:t> </a:t>
            </a:r>
            <a:r>
              <a:rPr lang="en-IE" dirty="0" err="1">
                <a:solidFill>
                  <a:schemeClr val="tx1">
                    <a:lumMod val="75000"/>
                    <a:lumOff val="25000"/>
                  </a:schemeClr>
                </a:solidFill>
              </a:rPr>
              <a:t>noktaları</a:t>
            </a:r>
            <a:endParaRPr lang="en-IE" dirty="0">
              <a:solidFill>
                <a:schemeClr val="tx1">
                  <a:lumMod val="75000"/>
                  <a:lumOff val="25000"/>
                </a:schemeClr>
              </a:solidFill>
            </a:endParaRPr>
          </a:p>
        </p:txBody>
      </p:sp>
      <p:sp>
        <p:nvSpPr>
          <p:cNvPr id="8" name="Text Placeholder 1">
            <a:extLst>
              <a:ext uri="{FF2B5EF4-FFF2-40B4-BE49-F238E27FC236}">
                <a16:creationId xmlns:a16="http://schemas.microsoft.com/office/drawing/2014/main" xmlns="" id="{B76FD455-1BAD-4E4A-A9E1-7857CD259045}"/>
              </a:ext>
            </a:extLst>
          </p:cNvPr>
          <p:cNvSpPr txBox="1">
            <a:spLocks/>
          </p:cNvSpPr>
          <p:nvPr/>
        </p:nvSpPr>
        <p:spPr>
          <a:xfrm>
            <a:off x="5359397" y="197964"/>
            <a:ext cx="6232527" cy="1813874"/>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3600" b="1" dirty="0" err="1">
                <a:solidFill>
                  <a:srgbClr val="ED2A59"/>
                </a:solidFill>
              </a:rPr>
              <a:t>Röportaj</a:t>
            </a:r>
            <a:endParaRPr lang="en-IE" sz="3600" b="1" dirty="0">
              <a:solidFill>
                <a:srgbClr val="ED2A59"/>
              </a:solidFill>
            </a:endParaRPr>
          </a:p>
        </p:txBody>
      </p:sp>
      <p:pic>
        <p:nvPicPr>
          <p:cNvPr id="29698" name="Picture 2" descr="What it takes to start and grow as a social entrepreneur - Social  Innovation Academy">
            <a:extLst>
              <a:ext uri="{FF2B5EF4-FFF2-40B4-BE49-F238E27FC236}">
                <a16:creationId xmlns:a16="http://schemas.microsoft.com/office/drawing/2014/main" xmlns="" id="{E99051E3-01B8-4538-8F00-C326282C3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31783"/>
            <a:ext cx="3411141" cy="4548188"/>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6">
            <a:extLst>
              <a:ext uri="{FF2B5EF4-FFF2-40B4-BE49-F238E27FC236}">
                <a16:creationId xmlns:a16="http://schemas.microsoft.com/office/drawing/2014/main" xmlns="" id="{CD3AE6D5-B202-4A3F-945A-1696B2AB43D9}"/>
              </a:ext>
            </a:extLst>
          </p:cNvPr>
          <p:cNvSpPr txBox="1">
            <a:spLocks/>
          </p:cNvSpPr>
          <p:nvPr/>
        </p:nvSpPr>
        <p:spPr>
          <a:xfrm>
            <a:off x="64812" y="72200"/>
            <a:ext cx="8019931"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tr-TR" sz="3600" dirty="0" smtClean="0">
                <a:solidFill>
                  <a:srgbClr val="ED2A59"/>
                </a:solidFill>
                <a:latin typeface="Cooper Black" panose="0208090404030B020404" pitchFamily="18" charset="0"/>
              </a:rPr>
              <a:t>ÖRNEK </a:t>
            </a:r>
            <a:r>
              <a:rPr lang="en-IE" sz="3600" dirty="0" smtClean="0">
                <a:solidFill>
                  <a:srgbClr val="ED2A59"/>
                </a:solidFill>
                <a:latin typeface="Cooper Black" panose="0208090404030B020404" pitchFamily="18" charset="0"/>
              </a:rPr>
              <a:t>YDSI </a:t>
            </a:r>
            <a:r>
              <a:rPr lang="en-IE" sz="3600" dirty="0">
                <a:solidFill>
                  <a:srgbClr val="ED2A59"/>
                </a:solidFill>
                <a:latin typeface="Cooper Black" panose="0208090404030B020404" pitchFamily="18" charset="0"/>
              </a:rPr>
              <a:t>- </a:t>
            </a:r>
            <a:r>
              <a:rPr lang="en-IE" sz="3600" dirty="0" err="1" smtClean="0">
                <a:solidFill>
                  <a:srgbClr val="ED2A59"/>
                </a:solidFill>
                <a:latin typeface="Cooper Black" panose="0208090404030B020404" pitchFamily="18" charset="0"/>
              </a:rPr>
              <a:t>Goodbizbox</a:t>
            </a:r>
            <a:endParaRPr lang="en-IE" sz="3600" dirty="0" smtClean="0">
              <a:solidFill>
                <a:srgbClr val="ED2A59"/>
              </a:solidFill>
              <a:latin typeface="Cooper Black" panose="0208090404030B020404" pitchFamily="18" charset="0"/>
            </a:endParaRPr>
          </a:p>
          <a:p>
            <a:pPr marL="0" indent="0">
              <a:spcBef>
                <a:spcPts val="0"/>
              </a:spcBef>
              <a:buNone/>
            </a:pPr>
            <a:r>
              <a:rPr lang="tr-TR" sz="2200" b="1" dirty="0" smtClean="0">
                <a:solidFill>
                  <a:srgbClr val="ED2A59"/>
                </a:solidFill>
              </a:rPr>
              <a:t>Oyunlaştırma </a:t>
            </a:r>
            <a:r>
              <a:rPr lang="tr-TR" sz="2200" b="1" dirty="0">
                <a:solidFill>
                  <a:srgbClr val="ED2A59"/>
                </a:solidFill>
              </a:rPr>
              <a:t>yoluyla girişimcilere yardımcı olun</a:t>
            </a:r>
            <a:endParaRPr lang="en-IE" sz="2200" b="1" dirty="0">
              <a:solidFill>
                <a:srgbClr val="ED2A59"/>
              </a:solidFill>
            </a:endParaRPr>
          </a:p>
        </p:txBody>
      </p:sp>
    </p:spTree>
    <p:extLst>
      <p:ext uri="{BB962C8B-B14F-4D97-AF65-F5344CB8AC3E}">
        <p14:creationId xmlns:p14="http://schemas.microsoft.com/office/powerpoint/2010/main" val="13479192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colorful, graffiti&#10;&#10;Description automatically generated">
            <a:extLst>
              <a:ext uri="{FF2B5EF4-FFF2-40B4-BE49-F238E27FC236}">
                <a16:creationId xmlns:a16="http://schemas.microsoft.com/office/drawing/2014/main" xmlns="" id="{EF6CFFF1-B6C1-4B99-876F-8818AB6451A5}"/>
              </a:ext>
            </a:extLst>
          </p:cNvPr>
          <p:cNvPicPr>
            <a:picLocks noGrp="1" noChangeAspect="1"/>
          </p:cNvPicPr>
          <p:nvPr>
            <p:ph type="pic" sz="quarter" idx="10"/>
          </p:nvPr>
        </p:nvPicPr>
        <p:blipFill>
          <a:blip r:embed="rId2"/>
          <a:srcRect l="12491" r="12491"/>
          <a:stretch>
            <a:fillRect/>
          </a:stretch>
        </p:blipFill>
        <p:spPr/>
      </p:pic>
      <p:sp>
        <p:nvSpPr>
          <p:cNvPr id="9" name="Text Placeholder 8">
            <a:extLst>
              <a:ext uri="{FF2B5EF4-FFF2-40B4-BE49-F238E27FC236}">
                <a16:creationId xmlns:a16="http://schemas.microsoft.com/office/drawing/2014/main" xmlns="" id="{8EA7340B-D4CF-4D51-A90C-FC74F95261BA}"/>
              </a:ext>
            </a:extLst>
          </p:cNvPr>
          <p:cNvSpPr>
            <a:spLocks noGrp="1"/>
          </p:cNvSpPr>
          <p:nvPr>
            <p:ph type="body" sz="quarter" idx="14"/>
          </p:nvPr>
        </p:nvSpPr>
        <p:spPr>
          <a:xfrm>
            <a:off x="416341" y="1533599"/>
            <a:ext cx="7632190" cy="5157623"/>
          </a:xfrm>
          <a:solidFill>
            <a:schemeClr val="bg1"/>
          </a:solidFill>
        </p:spPr>
        <p:txBody>
          <a:bodyPr/>
          <a:lstStyle/>
          <a:p>
            <a:pPr>
              <a:lnSpc>
                <a:spcPct val="100000"/>
              </a:lnSpc>
              <a:spcBef>
                <a:spcPts val="0"/>
              </a:spcBef>
              <a:spcAft>
                <a:spcPts val="600"/>
              </a:spcAft>
            </a:pPr>
            <a:r>
              <a:rPr lang="en-IE" b="1" u="sng" dirty="0" err="1">
                <a:solidFill>
                  <a:schemeClr val="accent5"/>
                </a:solidFill>
              </a:rPr>
              <a:t>Lallab</a:t>
            </a:r>
            <a:r>
              <a:rPr lang="en-IE" b="1" dirty="0">
                <a:solidFill>
                  <a:schemeClr val="accent5"/>
                </a:solidFill>
              </a:rPr>
              <a:t>, </a:t>
            </a:r>
            <a:r>
              <a:rPr lang="en-IE" dirty="0" err="1">
                <a:solidFill>
                  <a:srgbClr val="000000"/>
                </a:solidFill>
              </a:rPr>
              <a:t>amacı</a:t>
            </a:r>
            <a:r>
              <a:rPr lang="en-IE" dirty="0">
                <a:solidFill>
                  <a:srgbClr val="000000"/>
                </a:solidFill>
              </a:rPr>
              <a:t> </a:t>
            </a:r>
            <a:r>
              <a:rPr lang="en-IE" dirty="0" err="1">
                <a:solidFill>
                  <a:srgbClr val="000000"/>
                </a:solidFill>
              </a:rPr>
              <a:t>seslerini</a:t>
            </a:r>
            <a:r>
              <a:rPr lang="en-IE" dirty="0">
                <a:solidFill>
                  <a:srgbClr val="000000"/>
                </a:solidFill>
              </a:rPr>
              <a:t> </a:t>
            </a:r>
            <a:r>
              <a:rPr lang="en-IE" dirty="0" err="1">
                <a:solidFill>
                  <a:srgbClr val="000000"/>
                </a:solidFill>
              </a:rPr>
              <a:t>duyurmak</a:t>
            </a:r>
            <a:r>
              <a:rPr lang="en-IE" dirty="0">
                <a:solidFill>
                  <a:srgbClr val="000000"/>
                </a:solidFill>
              </a:rPr>
              <a:t> </a:t>
            </a:r>
            <a:r>
              <a:rPr lang="en-IE" dirty="0" err="1">
                <a:solidFill>
                  <a:srgbClr val="000000"/>
                </a:solidFill>
              </a:rPr>
              <a:t>ve</a:t>
            </a:r>
            <a:r>
              <a:rPr lang="en-IE" dirty="0">
                <a:solidFill>
                  <a:srgbClr val="000000"/>
                </a:solidFill>
              </a:rPr>
              <a:t> </a:t>
            </a:r>
            <a:r>
              <a:rPr lang="en-IE" dirty="0" err="1">
                <a:solidFill>
                  <a:srgbClr val="000000"/>
                </a:solidFill>
              </a:rPr>
              <a:t>cinsiyetçi</a:t>
            </a:r>
            <a:r>
              <a:rPr lang="en-IE" dirty="0">
                <a:solidFill>
                  <a:srgbClr val="000000"/>
                </a:solidFill>
              </a:rPr>
              <a:t>, </a:t>
            </a:r>
            <a:r>
              <a:rPr lang="en-IE" dirty="0" err="1">
                <a:solidFill>
                  <a:srgbClr val="000000"/>
                </a:solidFill>
              </a:rPr>
              <a:t>ırkçı</a:t>
            </a:r>
            <a:r>
              <a:rPr lang="en-IE" dirty="0">
                <a:solidFill>
                  <a:srgbClr val="000000"/>
                </a:solidFill>
              </a:rPr>
              <a:t> </a:t>
            </a:r>
            <a:r>
              <a:rPr lang="en-IE" dirty="0" err="1">
                <a:solidFill>
                  <a:srgbClr val="000000"/>
                </a:solidFill>
              </a:rPr>
              <a:t>ve</a:t>
            </a:r>
            <a:r>
              <a:rPr lang="en-IE" dirty="0">
                <a:solidFill>
                  <a:srgbClr val="000000"/>
                </a:solidFill>
              </a:rPr>
              <a:t> </a:t>
            </a:r>
            <a:r>
              <a:rPr lang="en-IE" dirty="0" err="1">
                <a:solidFill>
                  <a:srgbClr val="000000"/>
                </a:solidFill>
              </a:rPr>
              <a:t>İslamofobik</a:t>
            </a:r>
            <a:r>
              <a:rPr lang="en-IE" dirty="0">
                <a:solidFill>
                  <a:srgbClr val="000000"/>
                </a:solidFill>
              </a:rPr>
              <a:t> </a:t>
            </a:r>
            <a:r>
              <a:rPr lang="en-IE" dirty="0" err="1">
                <a:solidFill>
                  <a:srgbClr val="000000"/>
                </a:solidFill>
              </a:rPr>
              <a:t>baskıların</a:t>
            </a:r>
            <a:r>
              <a:rPr lang="en-IE" dirty="0">
                <a:solidFill>
                  <a:srgbClr val="000000"/>
                </a:solidFill>
              </a:rPr>
              <a:t> </a:t>
            </a:r>
            <a:r>
              <a:rPr lang="en-IE" dirty="0" err="1">
                <a:solidFill>
                  <a:srgbClr val="000000"/>
                </a:solidFill>
              </a:rPr>
              <a:t>merkezinde</a:t>
            </a:r>
            <a:r>
              <a:rPr lang="en-IE" dirty="0">
                <a:solidFill>
                  <a:srgbClr val="000000"/>
                </a:solidFill>
              </a:rPr>
              <a:t> </a:t>
            </a:r>
            <a:r>
              <a:rPr lang="en-IE" dirty="0" err="1">
                <a:solidFill>
                  <a:srgbClr val="000000"/>
                </a:solidFill>
              </a:rPr>
              <a:t>yer</a:t>
            </a:r>
            <a:r>
              <a:rPr lang="en-IE" dirty="0">
                <a:solidFill>
                  <a:srgbClr val="000000"/>
                </a:solidFill>
              </a:rPr>
              <a:t> </a:t>
            </a:r>
            <a:r>
              <a:rPr lang="en-IE" dirty="0" err="1">
                <a:solidFill>
                  <a:srgbClr val="000000"/>
                </a:solidFill>
              </a:rPr>
              <a:t>alan</a:t>
            </a:r>
            <a:r>
              <a:rPr lang="en-IE" dirty="0">
                <a:solidFill>
                  <a:srgbClr val="000000"/>
                </a:solidFill>
              </a:rPr>
              <a:t> </a:t>
            </a:r>
            <a:r>
              <a:rPr lang="en-IE" dirty="0" err="1">
                <a:solidFill>
                  <a:srgbClr val="000000"/>
                </a:solidFill>
              </a:rPr>
              <a:t>Müslüman</a:t>
            </a:r>
            <a:r>
              <a:rPr lang="en-IE" dirty="0">
                <a:solidFill>
                  <a:srgbClr val="000000"/>
                </a:solidFill>
              </a:rPr>
              <a:t> </a:t>
            </a:r>
            <a:r>
              <a:rPr lang="en-IE" dirty="0" err="1">
                <a:solidFill>
                  <a:srgbClr val="000000"/>
                </a:solidFill>
              </a:rPr>
              <a:t>kadınların</a:t>
            </a:r>
            <a:r>
              <a:rPr lang="en-IE" dirty="0">
                <a:solidFill>
                  <a:srgbClr val="000000"/>
                </a:solidFill>
              </a:rPr>
              <a:t> </a:t>
            </a:r>
            <a:r>
              <a:rPr lang="en-IE" dirty="0" err="1">
                <a:solidFill>
                  <a:srgbClr val="000000"/>
                </a:solidFill>
              </a:rPr>
              <a:t>haklarını</a:t>
            </a:r>
            <a:r>
              <a:rPr lang="en-IE" dirty="0">
                <a:solidFill>
                  <a:srgbClr val="000000"/>
                </a:solidFill>
              </a:rPr>
              <a:t> </a:t>
            </a:r>
            <a:r>
              <a:rPr lang="en-IE" dirty="0" err="1">
                <a:solidFill>
                  <a:srgbClr val="000000"/>
                </a:solidFill>
              </a:rPr>
              <a:t>savunmak</a:t>
            </a:r>
            <a:r>
              <a:rPr lang="en-IE" dirty="0">
                <a:solidFill>
                  <a:srgbClr val="000000"/>
                </a:solidFill>
              </a:rPr>
              <a:t> </a:t>
            </a:r>
            <a:r>
              <a:rPr lang="en-IE" dirty="0" err="1">
                <a:solidFill>
                  <a:srgbClr val="000000"/>
                </a:solidFill>
              </a:rPr>
              <a:t>olan</a:t>
            </a:r>
            <a:r>
              <a:rPr lang="en-IE" dirty="0">
                <a:solidFill>
                  <a:srgbClr val="000000"/>
                </a:solidFill>
              </a:rPr>
              <a:t> feminist </a:t>
            </a:r>
            <a:r>
              <a:rPr lang="en-IE" dirty="0" err="1">
                <a:solidFill>
                  <a:srgbClr val="000000"/>
                </a:solidFill>
              </a:rPr>
              <a:t>ve</a:t>
            </a:r>
            <a:r>
              <a:rPr lang="en-IE" dirty="0">
                <a:solidFill>
                  <a:srgbClr val="000000"/>
                </a:solidFill>
              </a:rPr>
              <a:t> </a:t>
            </a:r>
            <a:r>
              <a:rPr lang="en-IE" dirty="0" err="1">
                <a:solidFill>
                  <a:srgbClr val="000000"/>
                </a:solidFill>
              </a:rPr>
              <a:t>ırkçılık</a:t>
            </a:r>
            <a:r>
              <a:rPr lang="en-IE" dirty="0">
                <a:solidFill>
                  <a:srgbClr val="000000"/>
                </a:solidFill>
              </a:rPr>
              <a:t> </a:t>
            </a:r>
            <a:r>
              <a:rPr lang="en-IE" dirty="0" err="1">
                <a:solidFill>
                  <a:srgbClr val="000000"/>
                </a:solidFill>
              </a:rPr>
              <a:t>karşıtı</a:t>
            </a:r>
            <a:r>
              <a:rPr lang="en-IE" dirty="0">
                <a:solidFill>
                  <a:srgbClr val="000000"/>
                </a:solidFill>
              </a:rPr>
              <a:t> </a:t>
            </a:r>
            <a:r>
              <a:rPr lang="en-IE" dirty="0" err="1">
                <a:solidFill>
                  <a:srgbClr val="000000"/>
                </a:solidFill>
              </a:rPr>
              <a:t>bir</a:t>
            </a:r>
            <a:r>
              <a:rPr lang="en-IE" dirty="0">
                <a:solidFill>
                  <a:srgbClr val="000000"/>
                </a:solidFill>
              </a:rPr>
              <a:t> </a:t>
            </a:r>
            <a:r>
              <a:rPr lang="en-IE" dirty="0" err="1">
                <a:solidFill>
                  <a:srgbClr val="000000"/>
                </a:solidFill>
              </a:rPr>
              <a:t>dernektir</a:t>
            </a:r>
            <a:r>
              <a:rPr lang="en-IE" dirty="0">
                <a:solidFill>
                  <a:srgbClr val="000000"/>
                </a:solidFill>
              </a:rPr>
              <a:t>. </a:t>
            </a:r>
            <a:r>
              <a:rPr lang="en-IE" dirty="0" err="1">
                <a:solidFill>
                  <a:srgbClr val="000000"/>
                </a:solidFill>
              </a:rPr>
              <a:t>Fransız</a:t>
            </a:r>
            <a:r>
              <a:rPr lang="en-IE" dirty="0">
                <a:solidFill>
                  <a:srgbClr val="000000"/>
                </a:solidFill>
              </a:rPr>
              <a:t> </a:t>
            </a:r>
            <a:r>
              <a:rPr lang="en-IE" dirty="0" err="1">
                <a:solidFill>
                  <a:srgbClr val="000000"/>
                </a:solidFill>
              </a:rPr>
              <a:t>ayrımcılık</a:t>
            </a:r>
            <a:r>
              <a:rPr lang="en-IE" dirty="0">
                <a:solidFill>
                  <a:srgbClr val="000000"/>
                </a:solidFill>
              </a:rPr>
              <a:t> </a:t>
            </a:r>
            <a:r>
              <a:rPr lang="en-IE" dirty="0" err="1">
                <a:solidFill>
                  <a:srgbClr val="000000"/>
                </a:solidFill>
              </a:rPr>
              <a:t>karşıtı</a:t>
            </a:r>
            <a:r>
              <a:rPr lang="en-IE" dirty="0">
                <a:solidFill>
                  <a:srgbClr val="000000"/>
                </a:solidFill>
              </a:rPr>
              <a:t> </a:t>
            </a:r>
            <a:r>
              <a:rPr lang="en-IE" dirty="0" err="1">
                <a:solidFill>
                  <a:srgbClr val="000000"/>
                </a:solidFill>
              </a:rPr>
              <a:t>siyasi</a:t>
            </a:r>
            <a:r>
              <a:rPr lang="en-IE" dirty="0">
                <a:solidFill>
                  <a:srgbClr val="000000"/>
                </a:solidFill>
              </a:rPr>
              <a:t> </a:t>
            </a:r>
            <a:r>
              <a:rPr lang="en-IE" dirty="0" err="1">
                <a:solidFill>
                  <a:srgbClr val="000000"/>
                </a:solidFill>
              </a:rPr>
              <a:t>sisteminde</a:t>
            </a:r>
            <a:r>
              <a:rPr lang="en-IE" dirty="0">
                <a:solidFill>
                  <a:srgbClr val="000000"/>
                </a:solidFill>
              </a:rPr>
              <a:t> </a:t>
            </a:r>
            <a:r>
              <a:rPr lang="en-IE" dirty="0" err="1">
                <a:solidFill>
                  <a:srgbClr val="000000"/>
                </a:solidFill>
              </a:rPr>
              <a:t>bir</a:t>
            </a:r>
            <a:r>
              <a:rPr lang="en-IE" dirty="0">
                <a:solidFill>
                  <a:srgbClr val="000000"/>
                </a:solidFill>
              </a:rPr>
              <a:t> </a:t>
            </a:r>
            <a:r>
              <a:rPr lang="en-IE" dirty="0" err="1">
                <a:solidFill>
                  <a:srgbClr val="000000"/>
                </a:solidFill>
              </a:rPr>
              <a:t>paradigma</a:t>
            </a:r>
            <a:r>
              <a:rPr lang="en-IE" dirty="0">
                <a:solidFill>
                  <a:srgbClr val="000000"/>
                </a:solidFill>
              </a:rPr>
              <a:t> </a:t>
            </a:r>
            <a:r>
              <a:rPr lang="en-IE" dirty="0" err="1">
                <a:solidFill>
                  <a:srgbClr val="000000"/>
                </a:solidFill>
              </a:rPr>
              <a:t>değişikliği</a:t>
            </a:r>
            <a:r>
              <a:rPr lang="en-IE" dirty="0">
                <a:solidFill>
                  <a:srgbClr val="000000"/>
                </a:solidFill>
              </a:rPr>
              <a:t> </a:t>
            </a:r>
            <a:r>
              <a:rPr lang="en-IE" dirty="0" err="1">
                <a:solidFill>
                  <a:srgbClr val="000000"/>
                </a:solidFill>
              </a:rPr>
              <a:t>getiriyoruz</a:t>
            </a:r>
            <a:r>
              <a:rPr lang="en-IE" dirty="0">
                <a:solidFill>
                  <a:srgbClr val="000000"/>
                </a:solidFill>
              </a:rPr>
              <a:t>. </a:t>
            </a:r>
            <a:r>
              <a:rPr lang="en-IE" dirty="0" err="1">
                <a:solidFill>
                  <a:srgbClr val="000000"/>
                </a:solidFill>
              </a:rPr>
              <a:t>Kadınların</a:t>
            </a:r>
            <a:r>
              <a:rPr lang="en-IE" dirty="0">
                <a:solidFill>
                  <a:srgbClr val="000000"/>
                </a:solidFill>
              </a:rPr>
              <a:t> </a:t>
            </a:r>
            <a:r>
              <a:rPr lang="en-IE" dirty="0" err="1">
                <a:solidFill>
                  <a:srgbClr val="000000"/>
                </a:solidFill>
              </a:rPr>
              <a:t>kendi</a:t>
            </a:r>
            <a:r>
              <a:rPr lang="en-IE" dirty="0">
                <a:solidFill>
                  <a:srgbClr val="000000"/>
                </a:solidFill>
              </a:rPr>
              <a:t> </a:t>
            </a:r>
            <a:r>
              <a:rPr lang="en-IE" dirty="0" err="1">
                <a:solidFill>
                  <a:srgbClr val="000000"/>
                </a:solidFill>
              </a:rPr>
              <a:t>özgürleşme</a:t>
            </a:r>
            <a:r>
              <a:rPr lang="en-IE" dirty="0">
                <a:solidFill>
                  <a:srgbClr val="000000"/>
                </a:solidFill>
              </a:rPr>
              <a:t> </a:t>
            </a:r>
            <a:r>
              <a:rPr lang="en-IE" dirty="0" err="1">
                <a:solidFill>
                  <a:srgbClr val="000000"/>
                </a:solidFill>
              </a:rPr>
              <a:t>yollarını</a:t>
            </a:r>
            <a:r>
              <a:rPr lang="en-IE" dirty="0">
                <a:solidFill>
                  <a:srgbClr val="000000"/>
                </a:solidFill>
              </a:rPr>
              <a:t> </a:t>
            </a:r>
            <a:r>
              <a:rPr lang="en-IE" dirty="0" err="1">
                <a:solidFill>
                  <a:srgbClr val="000000"/>
                </a:solidFill>
              </a:rPr>
              <a:t>özgürce</a:t>
            </a:r>
            <a:r>
              <a:rPr lang="en-IE" dirty="0">
                <a:solidFill>
                  <a:srgbClr val="000000"/>
                </a:solidFill>
              </a:rPr>
              <a:t> </a:t>
            </a:r>
            <a:r>
              <a:rPr lang="en-IE" dirty="0" err="1">
                <a:solidFill>
                  <a:srgbClr val="000000"/>
                </a:solidFill>
              </a:rPr>
              <a:t>seçtikleri</a:t>
            </a:r>
            <a:r>
              <a:rPr lang="en-IE" dirty="0">
                <a:solidFill>
                  <a:srgbClr val="000000"/>
                </a:solidFill>
              </a:rPr>
              <a:t> </a:t>
            </a:r>
            <a:r>
              <a:rPr lang="en-IE" dirty="0" err="1">
                <a:solidFill>
                  <a:srgbClr val="000000"/>
                </a:solidFill>
              </a:rPr>
              <a:t>bir</a:t>
            </a:r>
            <a:r>
              <a:rPr lang="en-IE" dirty="0">
                <a:solidFill>
                  <a:srgbClr val="000000"/>
                </a:solidFill>
              </a:rPr>
              <a:t> </a:t>
            </a:r>
            <a:r>
              <a:rPr lang="en-IE" dirty="0" err="1">
                <a:solidFill>
                  <a:srgbClr val="000000"/>
                </a:solidFill>
              </a:rPr>
              <a:t>dünya</a:t>
            </a:r>
            <a:r>
              <a:rPr lang="en-IE" dirty="0">
                <a:solidFill>
                  <a:srgbClr val="000000"/>
                </a:solidFill>
              </a:rPr>
              <a:t> </a:t>
            </a:r>
            <a:r>
              <a:rPr lang="en-IE" dirty="0" err="1">
                <a:solidFill>
                  <a:srgbClr val="000000"/>
                </a:solidFill>
              </a:rPr>
              <a:t>şekillendiriyoruz</a:t>
            </a:r>
            <a:r>
              <a:rPr lang="en-IE" dirty="0">
                <a:solidFill>
                  <a:srgbClr val="000000"/>
                </a:solidFill>
              </a:rPr>
              <a:t>.</a:t>
            </a:r>
          </a:p>
          <a:p>
            <a:pPr>
              <a:lnSpc>
                <a:spcPct val="100000"/>
              </a:lnSpc>
              <a:spcBef>
                <a:spcPts val="0"/>
              </a:spcBef>
              <a:spcAft>
                <a:spcPts val="600"/>
              </a:spcAft>
            </a:pPr>
            <a:r>
              <a:rPr lang="en-IE" b="1" dirty="0" err="1">
                <a:solidFill>
                  <a:schemeClr val="accent5"/>
                </a:solidFill>
              </a:rPr>
              <a:t>Vizyonumuz</a:t>
            </a:r>
            <a:r>
              <a:rPr lang="en-IE" dirty="0">
                <a:solidFill>
                  <a:srgbClr val="000000"/>
                </a:solidFill>
              </a:rPr>
              <a:t> </a:t>
            </a:r>
            <a:r>
              <a:rPr lang="en-IE" dirty="0" err="1">
                <a:solidFill>
                  <a:srgbClr val="000000"/>
                </a:solidFill>
              </a:rPr>
              <a:t>Kimliği</a:t>
            </a:r>
            <a:r>
              <a:rPr lang="en-IE" dirty="0">
                <a:solidFill>
                  <a:srgbClr val="000000"/>
                </a:solidFill>
              </a:rPr>
              <a:t> ne </a:t>
            </a:r>
            <a:r>
              <a:rPr lang="en-IE" dirty="0" err="1">
                <a:solidFill>
                  <a:srgbClr val="000000"/>
                </a:solidFill>
              </a:rPr>
              <a:t>olursa</a:t>
            </a:r>
            <a:r>
              <a:rPr lang="en-IE" dirty="0">
                <a:solidFill>
                  <a:srgbClr val="000000"/>
                </a:solidFill>
              </a:rPr>
              <a:t> </a:t>
            </a:r>
            <a:r>
              <a:rPr lang="en-IE" dirty="0" err="1">
                <a:solidFill>
                  <a:srgbClr val="000000"/>
                </a:solidFill>
              </a:rPr>
              <a:t>olsun</a:t>
            </a:r>
            <a:r>
              <a:rPr lang="en-IE" dirty="0">
                <a:solidFill>
                  <a:srgbClr val="000000"/>
                </a:solidFill>
              </a:rPr>
              <a:t> her </a:t>
            </a:r>
            <a:r>
              <a:rPr lang="en-IE" dirty="0" err="1">
                <a:solidFill>
                  <a:srgbClr val="000000"/>
                </a:solidFill>
              </a:rPr>
              <a:t>kadının</a:t>
            </a:r>
            <a:r>
              <a:rPr lang="en-IE" dirty="0">
                <a:solidFill>
                  <a:srgbClr val="000000"/>
                </a:solidFill>
              </a:rPr>
              <a:t> </a:t>
            </a:r>
            <a:r>
              <a:rPr lang="en-IE" dirty="0" err="1">
                <a:solidFill>
                  <a:srgbClr val="000000"/>
                </a:solidFill>
              </a:rPr>
              <a:t>yargılanma</a:t>
            </a:r>
            <a:r>
              <a:rPr lang="en-IE" dirty="0">
                <a:solidFill>
                  <a:srgbClr val="000000"/>
                </a:solidFill>
              </a:rPr>
              <a:t>, </a:t>
            </a:r>
            <a:r>
              <a:rPr lang="en-IE" dirty="0" err="1">
                <a:solidFill>
                  <a:srgbClr val="000000"/>
                </a:solidFill>
              </a:rPr>
              <a:t>ayrımcılığa</a:t>
            </a:r>
            <a:r>
              <a:rPr lang="en-IE" dirty="0">
                <a:solidFill>
                  <a:srgbClr val="000000"/>
                </a:solidFill>
              </a:rPr>
              <a:t> </a:t>
            </a:r>
            <a:r>
              <a:rPr lang="en-IE" dirty="0" err="1">
                <a:solidFill>
                  <a:srgbClr val="000000"/>
                </a:solidFill>
              </a:rPr>
              <a:t>uğrama</a:t>
            </a:r>
            <a:r>
              <a:rPr lang="en-IE" dirty="0">
                <a:solidFill>
                  <a:srgbClr val="000000"/>
                </a:solidFill>
              </a:rPr>
              <a:t> </a:t>
            </a:r>
            <a:r>
              <a:rPr lang="en-IE" dirty="0" err="1">
                <a:solidFill>
                  <a:srgbClr val="000000"/>
                </a:solidFill>
              </a:rPr>
              <a:t>veya</a:t>
            </a:r>
            <a:r>
              <a:rPr lang="en-IE" dirty="0">
                <a:solidFill>
                  <a:srgbClr val="000000"/>
                </a:solidFill>
              </a:rPr>
              <a:t> </a:t>
            </a:r>
            <a:r>
              <a:rPr lang="en-IE" dirty="0" err="1">
                <a:solidFill>
                  <a:srgbClr val="000000"/>
                </a:solidFill>
              </a:rPr>
              <a:t>istismara</a:t>
            </a:r>
            <a:r>
              <a:rPr lang="en-IE" dirty="0">
                <a:solidFill>
                  <a:srgbClr val="000000"/>
                </a:solidFill>
              </a:rPr>
              <a:t> </a:t>
            </a:r>
            <a:r>
              <a:rPr lang="en-IE" dirty="0" err="1">
                <a:solidFill>
                  <a:srgbClr val="000000"/>
                </a:solidFill>
              </a:rPr>
              <a:t>uğrama</a:t>
            </a:r>
            <a:r>
              <a:rPr lang="en-IE" dirty="0">
                <a:solidFill>
                  <a:srgbClr val="000000"/>
                </a:solidFill>
              </a:rPr>
              <a:t> </a:t>
            </a:r>
            <a:r>
              <a:rPr lang="en-IE" dirty="0" err="1">
                <a:solidFill>
                  <a:srgbClr val="000000"/>
                </a:solidFill>
              </a:rPr>
              <a:t>korkusu</a:t>
            </a:r>
            <a:r>
              <a:rPr lang="en-IE" dirty="0">
                <a:solidFill>
                  <a:srgbClr val="000000"/>
                </a:solidFill>
              </a:rPr>
              <a:t> </a:t>
            </a:r>
            <a:r>
              <a:rPr lang="en-IE" dirty="0" err="1">
                <a:solidFill>
                  <a:srgbClr val="000000"/>
                </a:solidFill>
              </a:rPr>
              <a:t>olmadan</a:t>
            </a:r>
            <a:r>
              <a:rPr lang="en-IE" dirty="0">
                <a:solidFill>
                  <a:srgbClr val="000000"/>
                </a:solidFill>
              </a:rPr>
              <a:t> </a:t>
            </a:r>
            <a:r>
              <a:rPr lang="en-IE" dirty="0" err="1">
                <a:solidFill>
                  <a:srgbClr val="000000"/>
                </a:solidFill>
              </a:rPr>
              <a:t>kendini</a:t>
            </a:r>
            <a:r>
              <a:rPr lang="en-IE" dirty="0">
                <a:solidFill>
                  <a:srgbClr val="000000"/>
                </a:solidFill>
              </a:rPr>
              <a:t> </a:t>
            </a:r>
            <a:r>
              <a:rPr lang="en-IE" dirty="0" err="1">
                <a:solidFill>
                  <a:srgbClr val="000000"/>
                </a:solidFill>
              </a:rPr>
              <a:t>gerçekleştirebileceği</a:t>
            </a:r>
            <a:r>
              <a:rPr lang="en-IE" dirty="0">
                <a:solidFill>
                  <a:srgbClr val="000000"/>
                </a:solidFill>
              </a:rPr>
              <a:t> </a:t>
            </a:r>
            <a:r>
              <a:rPr lang="en-IE" dirty="0" err="1">
                <a:solidFill>
                  <a:srgbClr val="000000"/>
                </a:solidFill>
              </a:rPr>
              <a:t>bir</a:t>
            </a:r>
            <a:r>
              <a:rPr lang="en-IE" dirty="0">
                <a:solidFill>
                  <a:srgbClr val="000000"/>
                </a:solidFill>
              </a:rPr>
              <a:t> </a:t>
            </a:r>
            <a:r>
              <a:rPr lang="en-IE" dirty="0" err="1">
                <a:solidFill>
                  <a:srgbClr val="000000"/>
                </a:solidFill>
              </a:rPr>
              <a:t>dünya</a:t>
            </a:r>
            <a:r>
              <a:rPr lang="en-IE" dirty="0">
                <a:solidFill>
                  <a:srgbClr val="000000"/>
                </a:solidFill>
              </a:rPr>
              <a:t> </a:t>
            </a:r>
            <a:r>
              <a:rPr lang="en-IE" dirty="0" err="1">
                <a:solidFill>
                  <a:srgbClr val="000000"/>
                </a:solidFill>
              </a:rPr>
              <a:t>yaratmak</a:t>
            </a:r>
            <a:r>
              <a:rPr lang="en-IE" dirty="0">
                <a:solidFill>
                  <a:srgbClr val="000000"/>
                </a:solidFill>
              </a:rPr>
              <a:t>.</a:t>
            </a:r>
          </a:p>
          <a:p>
            <a:pPr>
              <a:lnSpc>
                <a:spcPct val="100000"/>
              </a:lnSpc>
              <a:spcBef>
                <a:spcPts val="0"/>
              </a:spcBef>
              <a:spcAft>
                <a:spcPts val="600"/>
              </a:spcAft>
            </a:pPr>
            <a:r>
              <a:rPr lang="en-IE" b="1" dirty="0" err="1">
                <a:solidFill>
                  <a:schemeClr val="accent5"/>
                </a:solidFill>
              </a:rPr>
              <a:t>Misyonumuz</a:t>
            </a:r>
            <a:r>
              <a:rPr lang="en-IE" dirty="0">
                <a:solidFill>
                  <a:srgbClr val="000000"/>
                </a:solidFill>
              </a:rPr>
              <a:t> Her </a:t>
            </a:r>
            <a:r>
              <a:rPr lang="en-IE" dirty="0" err="1">
                <a:solidFill>
                  <a:srgbClr val="000000"/>
                </a:solidFill>
              </a:rPr>
              <a:t>Müslüman</a:t>
            </a:r>
            <a:r>
              <a:rPr lang="en-IE" dirty="0">
                <a:solidFill>
                  <a:srgbClr val="000000"/>
                </a:solidFill>
              </a:rPr>
              <a:t> </a:t>
            </a:r>
            <a:r>
              <a:rPr lang="en-IE" dirty="0" err="1">
                <a:solidFill>
                  <a:srgbClr val="000000"/>
                </a:solidFill>
              </a:rPr>
              <a:t>kadının</a:t>
            </a:r>
            <a:r>
              <a:rPr lang="en-IE" dirty="0">
                <a:solidFill>
                  <a:srgbClr val="000000"/>
                </a:solidFill>
              </a:rPr>
              <a:t> </a:t>
            </a:r>
            <a:r>
              <a:rPr lang="en-IE" dirty="0" err="1">
                <a:solidFill>
                  <a:srgbClr val="000000"/>
                </a:solidFill>
              </a:rPr>
              <a:t>kendi</a:t>
            </a:r>
            <a:r>
              <a:rPr lang="en-IE" dirty="0">
                <a:solidFill>
                  <a:srgbClr val="000000"/>
                </a:solidFill>
              </a:rPr>
              <a:t> </a:t>
            </a:r>
            <a:r>
              <a:rPr lang="en-IE" dirty="0" err="1">
                <a:solidFill>
                  <a:srgbClr val="000000"/>
                </a:solidFill>
              </a:rPr>
              <a:t>kimliğini</a:t>
            </a:r>
            <a:r>
              <a:rPr lang="en-IE" dirty="0">
                <a:solidFill>
                  <a:srgbClr val="000000"/>
                </a:solidFill>
              </a:rPr>
              <a:t> </a:t>
            </a:r>
            <a:r>
              <a:rPr lang="en-IE" dirty="0" err="1">
                <a:solidFill>
                  <a:srgbClr val="000000"/>
                </a:solidFill>
              </a:rPr>
              <a:t>ve</a:t>
            </a:r>
            <a:r>
              <a:rPr lang="en-IE" dirty="0">
                <a:solidFill>
                  <a:srgbClr val="000000"/>
                </a:solidFill>
              </a:rPr>
              <a:t> </a:t>
            </a:r>
            <a:r>
              <a:rPr lang="en-IE" dirty="0" err="1">
                <a:solidFill>
                  <a:srgbClr val="000000"/>
                </a:solidFill>
              </a:rPr>
              <a:t>yaşam</a:t>
            </a:r>
            <a:r>
              <a:rPr lang="en-IE" dirty="0">
                <a:solidFill>
                  <a:srgbClr val="000000"/>
                </a:solidFill>
              </a:rPr>
              <a:t> </a:t>
            </a:r>
            <a:r>
              <a:rPr lang="en-IE" dirty="0" err="1">
                <a:solidFill>
                  <a:srgbClr val="000000"/>
                </a:solidFill>
              </a:rPr>
              <a:t>akışını</a:t>
            </a:r>
            <a:r>
              <a:rPr lang="en-IE" dirty="0">
                <a:solidFill>
                  <a:srgbClr val="000000"/>
                </a:solidFill>
              </a:rPr>
              <a:t> </a:t>
            </a:r>
            <a:r>
              <a:rPr lang="en-IE" dirty="0" err="1">
                <a:solidFill>
                  <a:srgbClr val="000000"/>
                </a:solidFill>
              </a:rPr>
              <a:t>belirleme</a:t>
            </a:r>
            <a:r>
              <a:rPr lang="en-IE" dirty="0">
                <a:solidFill>
                  <a:srgbClr val="000000"/>
                </a:solidFill>
              </a:rPr>
              <a:t> </a:t>
            </a:r>
            <a:r>
              <a:rPr lang="en-IE" dirty="0" err="1">
                <a:solidFill>
                  <a:srgbClr val="000000"/>
                </a:solidFill>
              </a:rPr>
              <a:t>özgürlüğünü</a:t>
            </a:r>
            <a:r>
              <a:rPr lang="en-IE" dirty="0">
                <a:solidFill>
                  <a:srgbClr val="000000"/>
                </a:solidFill>
              </a:rPr>
              <a:t> </a:t>
            </a:r>
            <a:r>
              <a:rPr lang="en-IE" dirty="0" err="1">
                <a:solidFill>
                  <a:srgbClr val="000000"/>
                </a:solidFill>
              </a:rPr>
              <a:t>destekleyen</a:t>
            </a:r>
            <a:r>
              <a:rPr lang="en-IE" dirty="0">
                <a:solidFill>
                  <a:srgbClr val="000000"/>
                </a:solidFill>
              </a:rPr>
              <a:t> </a:t>
            </a:r>
            <a:r>
              <a:rPr lang="en-IE" dirty="0" err="1">
                <a:solidFill>
                  <a:srgbClr val="000000"/>
                </a:solidFill>
              </a:rPr>
              <a:t>bir</a:t>
            </a:r>
            <a:r>
              <a:rPr lang="en-IE" dirty="0">
                <a:solidFill>
                  <a:srgbClr val="000000"/>
                </a:solidFill>
              </a:rPr>
              <a:t> </a:t>
            </a:r>
            <a:r>
              <a:rPr lang="en-IE" dirty="0" err="1">
                <a:solidFill>
                  <a:srgbClr val="000000"/>
                </a:solidFill>
              </a:rPr>
              <a:t>ortam</a:t>
            </a:r>
            <a:r>
              <a:rPr lang="en-IE" dirty="0">
                <a:solidFill>
                  <a:srgbClr val="000000"/>
                </a:solidFill>
              </a:rPr>
              <a:t>, </a:t>
            </a:r>
            <a:r>
              <a:rPr lang="en-IE" dirty="0" err="1">
                <a:solidFill>
                  <a:srgbClr val="000000"/>
                </a:solidFill>
              </a:rPr>
              <a:t>kaynaklar</a:t>
            </a:r>
            <a:r>
              <a:rPr lang="en-IE" dirty="0">
                <a:solidFill>
                  <a:srgbClr val="000000"/>
                </a:solidFill>
              </a:rPr>
              <a:t> </a:t>
            </a:r>
            <a:r>
              <a:rPr lang="en-IE" dirty="0" err="1">
                <a:solidFill>
                  <a:srgbClr val="000000"/>
                </a:solidFill>
              </a:rPr>
              <a:t>ve</a:t>
            </a:r>
            <a:r>
              <a:rPr lang="en-IE" dirty="0">
                <a:solidFill>
                  <a:srgbClr val="000000"/>
                </a:solidFill>
              </a:rPr>
              <a:t> </a:t>
            </a:r>
            <a:r>
              <a:rPr lang="en-IE" dirty="0" err="1">
                <a:solidFill>
                  <a:srgbClr val="000000"/>
                </a:solidFill>
              </a:rPr>
              <a:t>araçlar</a:t>
            </a:r>
            <a:r>
              <a:rPr lang="en-IE" dirty="0">
                <a:solidFill>
                  <a:srgbClr val="000000"/>
                </a:solidFill>
              </a:rPr>
              <a:t> </a:t>
            </a:r>
            <a:r>
              <a:rPr lang="en-IE" dirty="0" err="1">
                <a:solidFill>
                  <a:srgbClr val="000000"/>
                </a:solidFill>
              </a:rPr>
              <a:t>üretmek</a:t>
            </a:r>
            <a:r>
              <a:rPr lang="en-IE" dirty="0">
                <a:solidFill>
                  <a:srgbClr val="000000"/>
                </a:solidFill>
              </a:rPr>
              <a:t>.</a:t>
            </a:r>
            <a:endParaRPr lang="en-IE" b="0" i="0" dirty="0">
              <a:solidFill>
                <a:srgbClr val="000000"/>
              </a:solidFill>
              <a:effectLst/>
            </a:endParaRPr>
          </a:p>
        </p:txBody>
      </p:sp>
      <p:pic>
        <p:nvPicPr>
          <p:cNvPr id="1028" name="Picture 4">
            <a:extLst>
              <a:ext uri="{FF2B5EF4-FFF2-40B4-BE49-F238E27FC236}">
                <a16:creationId xmlns:a16="http://schemas.microsoft.com/office/drawing/2014/main" xmlns="" id="{A9A3DB09-1D8F-4717-8720-25C69139C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1066" y="1533599"/>
            <a:ext cx="3412055" cy="34061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64818394-268B-4286-A8B6-1C20F058CAF6}"/>
              </a:ext>
            </a:extLst>
          </p:cNvPr>
          <p:cNvSpPr txBox="1"/>
          <p:nvPr/>
        </p:nvSpPr>
        <p:spPr>
          <a:xfrm>
            <a:off x="7186544" y="6125054"/>
            <a:ext cx="3138534" cy="923330"/>
          </a:xfrm>
          <a:prstGeom prst="rect">
            <a:avLst/>
          </a:prstGeom>
          <a:noFill/>
        </p:spPr>
        <p:txBody>
          <a:bodyPr wrap="square" rtlCol="0">
            <a:spAutoFit/>
          </a:bodyPr>
          <a:lstStyle/>
          <a:p>
            <a:pPr algn="ctr"/>
            <a:r>
              <a:rPr lang="en-IE" b="1" i="1" dirty="0">
                <a:solidFill>
                  <a:schemeClr val="accent5"/>
                </a:solidFill>
              </a:rPr>
              <a:t>Lallab, Sarah </a:t>
            </a:r>
            <a:r>
              <a:rPr lang="en-IE" b="1" i="1" dirty="0" err="1">
                <a:solidFill>
                  <a:schemeClr val="accent5"/>
                </a:solidFill>
              </a:rPr>
              <a:t>Zouak</a:t>
            </a:r>
            <a:r>
              <a:rPr lang="en-IE" b="1" i="1" dirty="0" smtClean="0">
                <a:solidFill>
                  <a:schemeClr val="accent5"/>
                </a:solidFill>
              </a:rPr>
              <a:t>, </a:t>
            </a:r>
            <a:r>
              <a:rPr lang="en-IE" b="1" i="1" dirty="0" err="1" smtClean="0">
                <a:solidFill>
                  <a:schemeClr val="accent5"/>
                </a:solidFill>
              </a:rPr>
              <a:t>Kurucu</a:t>
            </a:r>
            <a:r>
              <a:rPr lang="en-IE" b="1" i="1" dirty="0" smtClean="0">
                <a:solidFill>
                  <a:schemeClr val="accent5"/>
                </a:solidFill>
              </a:rPr>
              <a:t> </a:t>
            </a:r>
            <a:r>
              <a:rPr lang="en-IE" b="1" i="1" dirty="0" err="1">
                <a:solidFill>
                  <a:schemeClr val="accent5"/>
                </a:solidFill>
              </a:rPr>
              <a:t>ve</a:t>
            </a:r>
            <a:r>
              <a:rPr lang="en-IE" b="1" i="1" dirty="0">
                <a:solidFill>
                  <a:schemeClr val="accent5"/>
                </a:solidFill>
              </a:rPr>
              <a:t> </a:t>
            </a:r>
            <a:r>
              <a:rPr lang="en-IE" b="1" i="1" dirty="0" err="1">
                <a:solidFill>
                  <a:schemeClr val="accent5"/>
                </a:solidFill>
              </a:rPr>
              <a:t>Direktör</a:t>
            </a:r>
            <a:endParaRPr lang="en-IE" b="1" i="1" dirty="0">
              <a:solidFill>
                <a:schemeClr val="accent5"/>
              </a:solidFill>
            </a:endParaRPr>
          </a:p>
          <a:p>
            <a:pPr algn="ctr"/>
            <a:endParaRPr lang="en-IE" b="1" i="1" dirty="0">
              <a:solidFill>
                <a:srgbClr val="009FD8"/>
              </a:solidFill>
            </a:endParaRPr>
          </a:p>
        </p:txBody>
      </p:sp>
      <p:sp>
        <p:nvSpPr>
          <p:cNvPr id="12" name="Text Placeholder 6">
            <a:extLst>
              <a:ext uri="{FF2B5EF4-FFF2-40B4-BE49-F238E27FC236}">
                <a16:creationId xmlns:a16="http://schemas.microsoft.com/office/drawing/2014/main" xmlns="" id="{847817FF-753C-486C-B524-69D847E28747}"/>
              </a:ext>
            </a:extLst>
          </p:cNvPr>
          <p:cNvSpPr txBox="1">
            <a:spLocks/>
          </p:cNvSpPr>
          <p:nvPr/>
        </p:nvSpPr>
        <p:spPr>
          <a:xfrm>
            <a:off x="411535" y="259941"/>
            <a:ext cx="8111904"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tr-TR" sz="3600" dirty="0" smtClean="0">
                <a:solidFill>
                  <a:srgbClr val="A6377D"/>
                </a:solidFill>
                <a:latin typeface="Cooper Black" panose="0208090404030B020404" pitchFamily="18" charset="0"/>
              </a:rPr>
              <a:t>ÖRNEK</a:t>
            </a:r>
            <a:r>
              <a:rPr lang="en-IE" sz="3600" dirty="0" smtClean="0">
                <a:solidFill>
                  <a:srgbClr val="A6377D"/>
                </a:solidFill>
                <a:latin typeface="Cooper Black" panose="0208090404030B020404" pitchFamily="18" charset="0"/>
              </a:rPr>
              <a:t> </a:t>
            </a:r>
            <a:r>
              <a:rPr lang="en-IE" sz="3600" dirty="0">
                <a:solidFill>
                  <a:srgbClr val="A6377D"/>
                </a:solidFill>
                <a:latin typeface="Cooper Black" panose="0208090404030B020404" pitchFamily="18" charset="0"/>
              </a:rPr>
              <a:t>YDSI – </a:t>
            </a:r>
            <a:r>
              <a:rPr lang="en-IE" sz="3600" dirty="0" err="1">
                <a:solidFill>
                  <a:srgbClr val="A6377D"/>
                </a:solidFill>
                <a:latin typeface="Cooper Black" panose="0208090404030B020404" pitchFamily="18" charset="0"/>
              </a:rPr>
              <a:t>Lallab</a:t>
            </a:r>
            <a:r>
              <a:rPr lang="en-IE" sz="3600" dirty="0">
                <a:solidFill>
                  <a:srgbClr val="A6377D"/>
                </a:solidFill>
                <a:latin typeface="Cooper Black" panose="0208090404030B020404" pitchFamily="18" charset="0"/>
              </a:rPr>
              <a:t>, </a:t>
            </a:r>
            <a:r>
              <a:rPr lang="en-IE" sz="3600" dirty="0" smtClean="0">
                <a:solidFill>
                  <a:srgbClr val="A6377D"/>
                </a:solidFill>
                <a:latin typeface="Cooper Black" panose="0208090404030B020404" pitchFamily="18" charset="0"/>
              </a:rPr>
              <a:t>Fra</a:t>
            </a:r>
            <a:r>
              <a:rPr lang="tr-TR" sz="3600" dirty="0" smtClean="0">
                <a:solidFill>
                  <a:srgbClr val="A6377D"/>
                </a:solidFill>
                <a:latin typeface="Cooper Black" panose="0208090404030B020404" pitchFamily="18" charset="0"/>
              </a:rPr>
              <a:t>nsa</a:t>
            </a:r>
            <a:endParaRPr lang="en-IE" sz="3600" dirty="0">
              <a:solidFill>
                <a:srgbClr val="A6377D"/>
              </a:solidFill>
              <a:latin typeface="Cooper Black" panose="0208090404030B020404" pitchFamily="18" charset="0"/>
            </a:endParaRPr>
          </a:p>
          <a:p>
            <a:pPr marL="0" indent="0">
              <a:spcBef>
                <a:spcPts val="0"/>
              </a:spcBef>
              <a:buNone/>
            </a:pPr>
            <a:r>
              <a:rPr lang="en-IE" b="1" i="1" dirty="0">
                <a:solidFill>
                  <a:srgbClr val="A6377D"/>
                </a:solidFill>
              </a:rPr>
              <a:t>Sarah </a:t>
            </a:r>
            <a:r>
              <a:rPr lang="en-IE" b="1" i="1" dirty="0" err="1">
                <a:solidFill>
                  <a:srgbClr val="A6377D"/>
                </a:solidFill>
              </a:rPr>
              <a:t>Zouak</a:t>
            </a:r>
            <a:r>
              <a:rPr lang="en-IE" b="1" i="1" dirty="0">
                <a:solidFill>
                  <a:srgbClr val="A6377D"/>
                </a:solidFill>
              </a:rPr>
              <a:t>, </a:t>
            </a:r>
            <a:r>
              <a:rPr lang="en-IE" sz="3600" b="1" i="1" dirty="0" err="1">
                <a:solidFill>
                  <a:srgbClr val="A6377D"/>
                </a:solidFill>
              </a:rPr>
              <a:t>Kurucu</a:t>
            </a:r>
            <a:r>
              <a:rPr lang="en-IE" sz="3600" b="1" i="1" dirty="0">
                <a:solidFill>
                  <a:srgbClr val="A6377D"/>
                </a:solidFill>
              </a:rPr>
              <a:t> </a:t>
            </a:r>
            <a:r>
              <a:rPr lang="en-IE" sz="3600" b="1" i="1" dirty="0" err="1">
                <a:solidFill>
                  <a:srgbClr val="A6377D"/>
                </a:solidFill>
              </a:rPr>
              <a:t>ve</a:t>
            </a:r>
            <a:r>
              <a:rPr lang="en-IE" sz="3600" b="1" i="1" dirty="0">
                <a:solidFill>
                  <a:srgbClr val="A6377D"/>
                </a:solidFill>
              </a:rPr>
              <a:t> </a:t>
            </a:r>
            <a:r>
              <a:rPr lang="en-IE" sz="3600" b="1" i="1" dirty="0" err="1">
                <a:solidFill>
                  <a:srgbClr val="A6377D"/>
                </a:solidFill>
              </a:rPr>
              <a:t>Direktör</a:t>
            </a:r>
            <a:endParaRPr lang="en-IE" sz="3600" b="1" i="1" dirty="0">
              <a:solidFill>
                <a:srgbClr val="A6377D"/>
              </a:solidFill>
            </a:endParaRPr>
          </a:p>
          <a:p>
            <a:pPr marL="0" indent="0">
              <a:spcBef>
                <a:spcPts val="0"/>
              </a:spcBef>
              <a:buNone/>
            </a:pPr>
            <a:endParaRPr lang="en-IE" sz="3600" dirty="0">
              <a:solidFill>
                <a:srgbClr val="A6377D"/>
              </a:solidFill>
              <a:latin typeface="Cooper Black" panose="0208090404030B020404" pitchFamily="18" charset="0"/>
            </a:endParaRPr>
          </a:p>
        </p:txBody>
      </p:sp>
    </p:spTree>
    <p:extLst>
      <p:ext uri="{BB962C8B-B14F-4D97-AF65-F5344CB8AC3E}">
        <p14:creationId xmlns:p14="http://schemas.microsoft.com/office/powerpoint/2010/main" val="27011775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4A0503DA-9438-4BA0-9B42-11ECE1849BB5}"/>
              </a:ext>
            </a:extLst>
          </p:cNvPr>
          <p:cNvSpPr>
            <a:spLocks noGrp="1"/>
          </p:cNvSpPr>
          <p:nvPr>
            <p:ph type="body" sz="quarter" idx="14"/>
          </p:nvPr>
        </p:nvSpPr>
        <p:spPr>
          <a:xfrm>
            <a:off x="7577750" y="945631"/>
            <a:ext cx="4143003" cy="697353"/>
          </a:xfrm>
        </p:spPr>
        <p:txBody>
          <a:bodyPr>
            <a:noAutofit/>
          </a:bodyPr>
          <a:lstStyle/>
          <a:p>
            <a:pPr algn="ctr"/>
            <a:r>
              <a:rPr lang="tr-TR" b="1" u="sng" dirty="0" smtClean="0">
                <a:solidFill>
                  <a:schemeClr val="accent1"/>
                </a:solidFill>
              </a:rPr>
              <a:t>Lallab'ın</a:t>
            </a:r>
            <a:r>
              <a:rPr lang="tr-TR" b="1" dirty="0" smtClean="0">
                <a:solidFill>
                  <a:srgbClr val="A6377D"/>
                </a:solidFill>
              </a:rPr>
              <a:t> </a:t>
            </a:r>
            <a:r>
              <a:rPr lang="tr-TR" b="1" dirty="0">
                <a:solidFill>
                  <a:srgbClr val="A6377D"/>
                </a:solidFill>
              </a:rPr>
              <a:t>Önemli Olaylarını ve Araçlarını Keşfedin</a:t>
            </a:r>
            <a:endParaRPr lang="en-IE" b="1" dirty="0">
              <a:solidFill>
                <a:srgbClr val="A6377D"/>
              </a:solidFill>
            </a:endParaRPr>
          </a:p>
        </p:txBody>
      </p:sp>
      <p:sp>
        <p:nvSpPr>
          <p:cNvPr id="6" name="Text Placeholder 5">
            <a:extLst>
              <a:ext uri="{FF2B5EF4-FFF2-40B4-BE49-F238E27FC236}">
                <a16:creationId xmlns:a16="http://schemas.microsoft.com/office/drawing/2014/main" xmlns="" id="{E50E7EF4-BE6B-4687-9F45-515CB604D1EA}"/>
              </a:ext>
            </a:extLst>
          </p:cNvPr>
          <p:cNvSpPr>
            <a:spLocks noGrp="1"/>
          </p:cNvSpPr>
          <p:nvPr>
            <p:ph type="body" sz="quarter" idx="15"/>
          </p:nvPr>
        </p:nvSpPr>
        <p:spPr/>
        <p:txBody>
          <a:bodyPr/>
          <a:lstStyle/>
          <a:p>
            <a:pPr algn="ctr"/>
            <a:r>
              <a:rPr lang="tr-TR" b="1" dirty="0" smtClean="0"/>
              <a:t>Şu </a:t>
            </a:r>
            <a:r>
              <a:rPr lang="tr-TR" b="1" dirty="0"/>
              <a:t>anda Kapsayıcı Feminizm Vizyonumuzdan etkilenen +50.000 kişi var</a:t>
            </a:r>
            <a:endParaRPr lang="en-IE" b="1" dirty="0"/>
          </a:p>
          <a:p>
            <a:pPr algn="ctr"/>
            <a:r>
              <a:rPr lang="tr-TR" b="1" dirty="0" smtClean="0">
                <a:solidFill>
                  <a:srgbClr val="009FD8"/>
                </a:solidFill>
              </a:rPr>
              <a:t>+</a:t>
            </a:r>
            <a:r>
              <a:rPr lang="tr-TR" b="1" dirty="0">
                <a:solidFill>
                  <a:srgbClr val="009FD8"/>
                </a:solidFill>
              </a:rPr>
              <a:t>500 üye sevecen bir topluluğa aittir</a:t>
            </a:r>
            <a:endParaRPr lang="en-IE" b="1" dirty="0">
              <a:solidFill>
                <a:srgbClr val="009FD8"/>
              </a:solidFill>
            </a:endParaRPr>
          </a:p>
          <a:p>
            <a:pPr algn="ctr"/>
            <a:r>
              <a:rPr lang="tr-TR" b="1" dirty="0" smtClean="0">
                <a:solidFill>
                  <a:srgbClr val="ED2A59"/>
                </a:solidFill>
              </a:rPr>
              <a:t>hikayelerini </a:t>
            </a:r>
            <a:r>
              <a:rPr lang="tr-TR" b="1" dirty="0">
                <a:solidFill>
                  <a:srgbClr val="ED2A59"/>
                </a:solidFill>
              </a:rPr>
              <a:t>geri almak için üyeler tarafından yazılmış +300 hikaye var</a:t>
            </a:r>
            <a:endParaRPr lang="en-IE" b="1" dirty="0">
              <a:solidFill>
                <a:srgbClr val="ED2A59"/>
              </a:solidFill>
            </a:endParaRPr>
          </a:p>
          <a:p>
            <a:pPr algn="ctr"/>
            <a:endParaRPr lang="en-IE" dirty="0"/>
          </a:p>
        </p:txBody>
      </p:sp>
      <p:pic>
        <p:nvPicPr>
          <p:cNvPr id="9" name="Picture 8">
            <a:hlinkClick r:id="rId2"/>
            <a:extLst>
              <a:ext uri="{FF2B5EF4-FFF2-40B4-BE49-F238E27FC236}">
                <a16:creationId xmlns:a16="http://schemas.microsoft.com/office/drawing/2014/main" xmlns="" id="{17EC5ED4-A637-4345-85AC-C56145396C3D}"/>
              </a:ext>
            </a:extLst>
          </p:cNvPr>
          <p:cNvPicPr>
            <a:picLocks noChangeAspect="1"/>
          </p:cNvPicPr>
          <p:nvPr/>
        </p:nvPicPr>
        <p:blipFill>
          <a:blip r:embed="rId3"/>
          <a:stretch>
            <a:fillRect/>
          </a:stretch>
        </p:blipFill>
        <p:spPr>
          <a:xfrm>
            <a:off x="1436324" y="2085975"/>
            <a:ext cx="5000625" cy="3276600"/>
          </a:xfrm>
          <a:prstGeom prst="rect">
            <a:avLst/>
          </a:prstGeom>
        </p:spPr>
      </p:pic>
      <p:sp>
        <p:nvSpPr>
          <p:cNvPr id="7" name="Text Placeholder 6">
            <a:extLst>
              <a:ext uri="{FF2B5EF4-FFF2-40B4-BE49-F238E27FC236}">
                <a16:creationId xmlns:a16="http://schemas.microsoft.com/office/drawing/2014/main" xmlns="" id="{371A688F-4ED9-4904-B6C1-E99C3203EAB3}"/>
              </a:ext>
            </a:extLst>
          </p:cNvPr>
          <p:cNvSpPr txBox="1">
            <a:spLocks/>
          </p:cNvSpPr>
          <p:nvPr/>
        </p:nvSpPr>
        <p:spPr>
          <a:xfrm>
            <a:off x="411535" y="248278"/>
            <a:ext cx="8111904" cy="6973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tr-TR" sz="3600" dirty="0" smtClean="0">
                <a:solidFill>
                  <a:srgbClr val="A6377D"/>
                </a:solidFill>
                <a:latin typeface="Cooper Black" panose="0208090404030B020404" pitchFamily="18" charset="0"/>
              </a:rPr>
              <a:t>ÖRNEK</a:t>
            </a:r>
            <a:r>
              <a:rPr lang="en-IE" sz="3600" dirty="0" smtClean="0">
                <a:solidFill>
                  <a:srgbClr val="A6377D"/>
                </a:solidFill>
                <a:latin typeface="Cooper Black" panose="0208090404030B020404" pitchFamily="18" charset="0"/>
              </a:rPr>
              <a:t> </a:t>
            </a:r>
            <a:r>
              <a:rPr lang="en-IE" sz="3600" dirty="0">
                <a:solidFill>
                  <a:srgbClr val="A6377D"/>
                </a:solidFill>
                <a:latin typeface="Cooper Black" panose="0208090404030B020404" pitchFamily="18" charset="0"/>
              </a:rPr>
              <a:t>YDSI – </a:t>
            </a:r>
            <a:r>
              <a:rPr lang="en-IE" sz="3600" dirty="0" err="1">
                <a:solidFill>
                  <a:srgbClr val="A6377D"/>
                </a:solidFill>
                <a:latin typeface="Cooper Black" panose="0208090404030B020404" pitchFamily="18" charset="0"/>
              </a:rPr>
              <a:t>Lallab</a:t>
            </a:r>
            <a:r>
              <a:rPr lang="en-IE" sz="3600" dirty="0">
                <a:solidFill>
                  <a:srgbClr val="A6377D"/>
                </a:solidFill>
                <a:latin typeface="Cooper Black" panose="0208090404030B020404" pitchFamily="18" charset="0"/>
              </a:rPr>
              <a:t>, </a:t>
            </a:r>
            <a:r>
              <a:rPr lang="en-IE" sz="3600" dirty="0" smtClean="0">
                <a:solidFill>
                  <a:srgbClr val="A6377D"/>
                </a:solidFill>
                <a:latin typeface="Cooper Black" panose="0208090404030B020404" pitchFamily="18" charset="0"/>
              </a:rPr>
              <a:t>Fran</a:t>
            </a:r>
            <a:r>
              <a:rPr lang="tr-TR" sz="3600" dirty="0" smtClean="0">
                <a:solidFill>
                  <a:srgbClr val="A6377D"/>
                </a:solidFill>
                <a:latin typeface="Cooper Black" panose="0208090404030B020404" pitchFamily="18" charset="0"/>
              </a:rPr>
              <a:t>sa</a:t>
            </a:r>
            <a:endParaRPr lang="en-IE" sz="3600" dirty="0" smtClean="0">
              <a:solidFill>
                <a:srgbClr val="A6377D"/>
              </a:solidFill>
              <a:latin typeface="Cooper Black" panose="0208090404030B020404" pitchFamily="18" charset="0"/>
            </a:endParaRPr>
          </a:p>
          <a:p>
            <a:pPr marL="0" indent="0">
              <a:spcBef>
                <a:spcPts val="0"/>
              </a:spcBef>
              <a:buNone/>
            </a:pPr>
            <a:r>
              <a:rPr lang="en-IE" b="1" i="1" dirty="0" smtClean="0">
                <a:solidFill>
                  <a:srgbClr val="A6377D"/>
                </a:solidFill>
              </a:rPr>
              <a:t>Sarah </a:t>
            </a:r>
            <a:r>
              <a:rPr lang="en-IE" b="1" i="1" dirty="0" err="1" smtClean="0">
                <a:solidFill>
                  <a:srgbClr val="A6377D"/>
                </a:solidFill>
              </a:rPr>
              <a:t>Zouak</a:t>
            </a:r>
            <a:r>
              <a:rPr lang="en-IE" b="1" i="1" dirty="0" smtClean="0">
                <a:solidFill>
                  <a:srgbClr val="A6377D"/>
                </a:solidFill>
              </a:rPr>
              <a:t>, </a:t>
            </a:r>
            <a:r>
              <a:rPr lang="en-IE" b="1" i="1" dirty="0" err="1" smtClean="0">
                <a:solidFill>
                  <a:srgbClr val="A6377D"/>
                </a:solidFill>
              </a:rPr>
              <a:t>Kurucu</a:t>
            </a:r>
            <a:r>
              <a:rPr lang="en-IE" b="1" i="1" dirty="0" smtClean="0">
                <a:solidFill>
                  <a:srgbClr val="A6377D"/>
                </a:solidFill>
              </a:rPr>
              <a:t> </a:t>
            </a:r>
            <a:r>
              <a:rPr lang="en-IE" b="1" i="1" dirty="0" err="1" smtClean="0">
                <a:solidFill>
                  <a:srgbClr val="A6377D"/>
                </a:solidFill>
              </a:rPr>
              <a:t>ve</a:t>
            </a:r>
            <a:r>
              <a:rPr lang="en-IE" b="1" i="1" dirty="0" smtClean="0">
                <a:solidFill>
                  <a:srgbClr val="A6377D"/>
                </a:solidFill>
              </a:rPr>
              <a:t> </a:t>
            </a:r>
            <a:r>
              <a:rPr lang="en-IE" b="1" i="1" dirty="0" err="1" smtClean="0">
                <a:solidFill>
                  <a:srgbClr val="A6377D"/>
                </a:solidFill>
              </a:rPr>
              <a:t>Direktör</a:t>
            </a:r>
            <a:endParaRPr lang="en-IE" b="1" i="1" dirty="0" smtClean="0">
              <a:solidFill>
                <a:srgbClr val="A6377D"/>
              </a:solidFill>
            </a:endParaRPr>
          </a:p>
          <a:p>
            <a:pPr marL="0" indent="0">
              <a:spcBef>
                <a:spcPts val="0"/>
              </a:spcBef>
              <a:buNone/>
            </a:pPr>
            <a:endParaRPr lang="en-IE" sz="3600" dirty="0">
              <a:solidFill>
                <a:srgbClr val="A6377D"/>
              </a:solidFill>
              <a:latin typeface="Cooper Black" panose="0208090404030B020404" pitchFamily="18" charset="0"/>
            </a:endParaRPr>
          </a:p>
        </p:txBody>
      </p:sp>
    </p:spTree>
    <p:extLst>
      <p:ext uri="{BB962C8B-B14F-4D97-AF65-F5344CB8AC3E}">
        <p14:creationId xmlns:p14="http://schemas.microsoft.com/office/powerpoint/2010/main" val="22884866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B742E92F-C4C8-EA42-99AF-6C2065208A2D}"/>
              </a:ext>
            </a:extLst>
          </p:cNvPr>
          <p:cNvSpPr>
            <a:spLocks noGrp="1"/>
          </p:cNvSpPr>
          <p:nvPr>
            <p:ph type="body" sz="quarter" idx="11"/>
          </p:nvPr>
        </p:nvSpPr>
        <p:spPr>
          <a:xfrm>
            <a:off x="457201" y="1146169"/>
            <a:ext cx="6314792" cy="1311087"/>
          </a:xfrm>
        </p:spPr>
        <p:txBody>
          <a:bodyPr/>
          <a:lstStyle/>
          <a:p>
            <a:r>
              <a:rPr lang="en-US" dirty="0" err="1">
                <a:solidFill>
                  <a:srgbClr val="ED2A59"/>
                </a:solidFill>
              </a:rPr>
              <a:t>Sonraki</a:t>
            </a:r>
            <a:r>
              <a:rPr lang="en-US" dirty="0">
                <a:solidFill>
                  <a:srgbClr val="ED2A59"/>
                </a:solidFill>
              </a:rPr>
              <a:t> </a:t>
            </a:r>
            <a:r>
              <a:rPr lang="en-US" dirty="0" err="1">
                <a:solidFill>
                  <a:srgbClr val="ED2A59"/>
                </a:solidFill>
              </a:rPr>
              <a:t>Modül</a:t>
            </a:r>
            <a:r>
              <a:rPr lang="en-US" dirty="0">
                <a:solidFill>
                  <a:srgbClr val="ED2A59"/>
                </a:solidFill>
              </a:rPr>
              <a:t> 5 </a:t>
            </a:r>
          </a:p>
        </p:txBody>
      </p:sp>
      <p:sp>
        <p:nvSpPr>
          <p:cNvPr id="5" name="Text Placeholder 4">
            <a:extLst>
              <a:ext uri="{FF2B5EF4-FFF2-40B4-BE49-F238E27FC236}">
                <a16:creationId xmlns:a16="http://schemas.microsoft.com/office/drawing/2014/main" xmlns="" id="{05843646-A09F-9040-BF90-3FF7809B6B47}"/>
              </a:ext>
            </a:extLst>
          </p:cNvPr>
          <p:cNvSpPr>
            <a:spLocks noGrp="1"/>
          </p:cNvSpPr>
          <p:nvPr>
            <p:ph type="body" sz="quarter" idx="12"/>
          </p:nvPr>
        </p:nvSpPr>
        <p:spPr>
          <a:xfrm>
            <a:off x="2574435" y="2446368"/>
            <a:ext cx="8672685" cy="1311087"/>
          </a:xfrm>
        </p:spPr>
        <p:txBody>
          <a:bodyPr/>
          <a:lstStyle/>
          <a:p>
            <a:pPr algn="ctr"/>
            <a:r>
              <a:rPr lang="en-US" sz="3600" b="1" i="0" dirty="0" err="1" smtClean="0">
                <a:solidFill>
                  <a:schemeClr val="tx1">
                    <a:lumMod val="75000"/>
                    <a:lumOff val="25000"/>
                  </a:schemeClr>
                </a:solidFill>
                <a:latin typeface="Calibri" panose="020F0502020204030204" pitchFamily="34" charset="0"/>
              </a:rPr>
              <a:t>Dijital</a:t>
            </a:r>
            <a:r>
              <a:rPr lang="en-US" sz="3600" b="1" i="0" dirty="0" smtClean="0">
                <a:solidFill>
                  <a:schemeClr val="tx1">
                    <a:lumMod val="75000"/>
                    <a:lumOff val="25000"/>
                  </a:schemeClr>
                </a:solidFill>
                <a:latin typeface="Calibri" panose="020F0502020204030204" pitchFamily="34" charset="0"/>
              </a:rPr>
              <a:t> </a:t>
            </a:r>
            <a:r>
              <a:rPr lang="en-US" sz="3600" b="1" i="0" dirty="0" err="1">
                <a:solidFill>
                  <a:schemeClr val="tx1">
                    <a:lumMod val="75000"/>
                    <a:lumOff val="25000"/>
                  </a:schemeClr>
                </a:solidFill>
                <a:latin typeface="Calibri" panose="020F0502020204030204" pitchFamily="34" charset="0"/>
              </a:rPr>
              <a:t>Sosyal</a:t>
            </a:r>
            <a:r>
              <a:rPr lang="en-US" sz="3600" b="1" i="0" dirty="0">
                <a:solidFill>
                  <a:schemeClr val="tx1">
                    <a:lumMod val="75000"/>
                    <a:lumOff val="25000"/>
                  </a:schemeClr>
                </a:solidFill>
                <a:latin typeface="Calibri" panose="020F0502020204030204" pitchFamily="34" charset="0"/>
              </a:rPr>
              <a:t> </a:t>
            </a:r>
            <a:r>
              <a:rPr lang="en-US" sz="3600" b="1" i="0" dirty="0" err="1">
                <a:solidFill>
                  <a:schemeClr val="tx1">
                    <a:lumMod val="75000"/>
                    <a:lumOff val="25000"/>
                  </a:schemeClr>
                </a:solidFill>
                <a:latin typeface="Calibri" panose="020F0502020204030204" pitchFamily="34" charset="0"/>
              </a:rPr>
              <a:t>İnovasyon</a:t>
            </a:r>
            <a:r>
              <a:rPr lang="en-US" sz="3600" b="1" i="0" dirty="0">
                <a:solidFill>
                  <a:schemeClr val="tx1">
                    <a:lumMod val="75000"/>
                    <a:lumOff val="25000"/>
                  </a:schemeClr>
                </a:solidFill>
                <a:latin typeface="Calibri" panose="020F0502020204030204" pitchFamily="34" charset="0"/>
              </a:rPr>
              <a:t> </a:t>
            </a:r>
            <a:r>
              <a:rPr lang="en-US" sz="3600" b="1" i="0" dirty="0" err="1">
                <a:solidFill>
                  <a:schemeClr val="tx1">
                    <a:lumMod val="75000"/>
                    <a:lumOff val="25000"/>
                  </a:schemeClr>
                </a:solidFill>
                <a:latin typeface="Calibri" panose="020F0502020204030204" pitchFamily="34" charset="0"/>
              </a:rPr>
              <a:t>Fikrini</a:t>
            </a:r>
            <a:r>
              <a:rPr lang="en-US" sz="3600" b="1" i="0" dirty="0">
                <a:solidFill>
                  <a:schemeClr val="tx1">
                    <a:lumMod val="75000"/>
                    <a:lumOff val="25000"/>
                  </a:schemeClr>
                </a:solidFill>
                <a:latin typeface="Calibri" panose="020F0502020204030204" pitchFamily="34" charset="0"/>
              </a:rPr>
              <a:t> </a:t>
            </a:r>
            <a:r>
              <a:rPr lang="en-US" sz="3600" b="1" i="0" dirty="0" err="1">
                <a:solidFill>
                  <a:schemeClr val="tx1">
                    <a:lumMod val="75000"/>
                    <a:lumOff val="25000"/>
                  </a:schemeClr>
                </a:solidFill>
                <a:latin typeface="Calibri" panose="020F0502020204030204" pitchFamily="34" charset="0"/>
              </a:rPr>
              <a:t>Nasıl</a:t>
            </a:r>
            <a:r>
              <a:rPr lang="en-US" sz="3600" b="1" i="0" dirty="0">
                <a:solidFill>
                  <a:schemeClr val="tx1">
                    <a:lumMod val="75000"/>
                    <a:lumOff val="25000"/>
                  </a:schemeClr>
                </a:solidFill>
                <a:latin typeface="Calibri" panose="020F0502020204030204" pitchFamily="34" charset="0"/>
              </a:rPr>
              <a:t> </a:t>
            </a:r>
            <a:r>
              <a:rPr lang="en-US" sz="3600" b="1" i="0" dirty="0" err="1">
                <a:solidFill>
                  <a:schemeClr val="tx1">
                    <a:lumMod val="75000"/>
                    <a:lumOff val="25000"/>
                  </a:schemeClr>
                </a:solidFill>
                <a:latin typeface="Calibri" panose="020F0502020204030204" pitchFamily="34" charset="0"/>
              </a:rPr>
              <a:t>Finanse</a:t>
            </a:r>
            <a:r>
              <a:rPr lang="en-US" sz="3600" b="1" i="0" dirty="0">
                <a:solidFill>
                  <a:schemeClr val="tx1">
                    <a:lumMod val="75000"/>
                    <a:lumOff val="25000"/>
                  </a:schemeClr>
                </a:solidFill>
                <a:latin typeface="Calibri" panose="020F0502020204030204" pitchFamily="34" charset="0"/>
              </a:rPr>
              <a:t> Eder </a:t>
            </a:r>
            <a:r>
              <a:rPr lang="en-US" sz="3600" b="1" i="0" dirty="0" err="1">
                <a:solidFill>
                  <a:schemeClr val="tx1">
                    <a:lumMod val="75000"/>
                    <a:lumOff val="25000"/>
                  </a:schemeClr>
                </a:solidFill>
                <a:latin typeface="Calibri" panose="020F0502020204030204" pitchFamily="34" charset="0"/>
              </a:rPr>
              <a:t>ve</a:t>
            </a:r>
            <a:r>
              <a:rPr lang="en-US" sz="3600" b="1" i="0" dirty="0">
                <a:solidFill>
                  <a:schemeClr val="tx1">
                    <a:lumMod val="75000"/>
                    <a:lumOff val="25000"/>
                  </a:schemeClr>
                </a:solidFill>
                <a:latin typeface="Calibri" panose="020F0502020204030204" pitchFamily="34" charset="0"/>
              </a:rPr>
              <a:t> </a:t>
            </a:r>
            <a:r>
              <a:rPr lang="en-US" sz="3600" b="1" i="0" dirty="0" err="1">
                <a:solidFill>
                  <a:schemeClr val="tx1">
                    <a:lumMod val="75000"/>
                    <a:lumOff val="25000"/>
                  </a:schemeClr>
                </a:solidFill>
                <a:latin typeface="Calibri" panose="020F0502020204030204" pitchFamily="34" charset="0"/>
              </a:rPr>
              <a:t>Finanse</a:t>
            </a:r>
            <a:r>
              <a:rPr lang="en-US" sz="3600" b="1" i="0" dirty="0">
                <a:solidFill>
                  <a:schemeClr val="tx1">
                    <a:lumMod val="75000"/>
                    <a:lumOff val="25000"/>
                  </a:schemeClr>
                </a:solidFill>
                <a:latin typeface="Calibri" panose="020F0502020204030204" pitchFamily="34" charset="0"/>
              </a:rPr>
              <a:t> </a:t>
            </a:r>
            <a:r>
              <a:rPr lang="en-US" sz="3600" b="1" i="0" dirty="0" err="1">
                <a:solidFill>
                  <a:schemeClr val="tx1">
                    <a:lumMod val="75000"/>
                    <a:lumOff val="25000"/>
                  </a:schemeClr>
                </a:solidFill>
                <a:latin typeface="Calibri" panose="020F0502020204030204" pitchFamily="34" charset="0"/>
              </a:rPr>
              <a:t>Edersiniz</a:t>
            </a:r>
            <a:r>
              <a:rPr lang="en-US" sz="3600" b="1" i="0" dirty="0">
                <a:solidFill>
                  <a:schemeClr val="tx1">
                    <a:lumMod val="75000"/>
                    <a:lumOff val="25000"/>
                  </a:schemeClr>
                </a:solidFill>
                <a:latin typeface="Calibri" panose="020F0502020204030204" pitchFamily="34" charset="0"/>
              </a:rPr>
              <a:t>; </a:t>
            </a:r>
            <a:r>
              <a:rPr lang="en-US" sz="3600" b="1" i="0" dirty="0" err="1">
                <a:solidFill>
                  <a:srgbClr val="40A67A"/>
                </a:solidFill>
                <a:latin typeface="Calibri" panose="020F0502020204030204" pitchFamily="34" charset="0"/>
              </a:rPr>
              <a:t>Finansman</a:t>
            </a:r>
            <a:r>
              <a:rPr lang="en-US" sz="3600" b="1" i="0" dirty="0">
                <a:solidFill>
                  <a:srgbClr val="40A67A"/>
                </a:solidFill>
                <a:latin typeface="Calibri" panose="020F0502020204030204" pitchFamily="34" charset="0"/>
              </a:rPr>
              <a:t> </a:t>
            </a:r>
            <a:r>
              <a:rPr lang="en-US" sz="3600" b="1" i="0" dirty="0" err="1">
                <a:solidFill>
                  <a:srgbClr val="40A67A"/>
                </a:solidFill>
                <a:latin typeface="Calibri" panose="020F0502020204030204" pitchFamily="34" charset="0"/>
              </a:rPr>
              <a:t>ve</a:t>
            </a:r>
            <a:r>
              <a:rPr lang="en-US" sz="3600" b="1" i="0" dirty="0">
                <a:solidFill>
                  <a:srgbClr val="40A67A"/>
                </a:solidFill>
                <a:latin typeface="Calibri" panose="020F0502020204030204" pitchFamily="34" charset="0"/>
              </a:rPr>
              <a:t> </a:t>
            </a:r>
            <a:r>
              <a:rPr lang="en-US" sz="3600" b="1" i="0" dirty="0" err="1">
                <a:solidFill>
                  <a:srgbClr val="40A67A"/>
                </a:solidFill>
                <a:latin typeface="Calibri" panose="020F0502020204030204" pitchFamily="34" charset="0"/>
              </a:rPr>
              <a:t>Finansmana</a:t>
            </a:r>
            <a:r>
              <a:rPr lang="en-US" sz="3600" b="1" i="0" dirty="0">
                <a:solidFill>
                  <a:srgbClr val="40A67A"/>
                </a:solidFill>
                <a:latin typeface="Calibri" panose="020F0502020204030204" pitchFamily="34" charset="0"/>
              </a:rPr>
              <a:t> </a:t>
            </a:r>
            <a:r>
              <a:rPr lang="en-US" sz="3600" b="1" i="0" dirty="0" err="1">
                <a:solidFill>
                  <a:srgbClr val="40A67A"/>
                </a:solidFill>
                <a:latin typeface="Calibri" panose="020F0502020204030204" pitchFamily="34" charset="0"/>
              </a:rPr>
              <a:t>Erişmenin</a:t>
            </a:r>
            <a:r>
              <a:rPr lang="en-US" sz="3600" b="1" i="0" dirty="0">
                <a:solidFill>
                  <a:srgbClr val="40A67A"/>
                </a:solidFill>
                <a:latin typeface="Calibri" panose="020F0502020204030204" pitchFamily="34" charset="0"/>
              </a:rPr>
              <a:t> </a:t>
            </a:r>
            <a:r>
              <a:rPr lang="en-US" sz="3600" b="1" i="0" dirty="0" err="1">
                <a:solidFill>
                  <a:srgbClr val="40A67A"/>
                </a:solidFill>
                <a:latin typeface="Calibri" panose="020F0502020204030204" pitchFamily="34" charset="0"/>
              </a:rPr>
              <a:t>Farklı</a:t>
            </a:r>
            <a:r>
              <a:rPr lang="en-US" sz="3600" b="1" i="0" dirty="0">
                <a:solidFill>
                  <a:srgbClr val="40A67A"/>
                </a:solidFill>
                <a:latin typeface="Calibri" panose="020F0502020204030204" pitchFamily="34" charset="0"/>
              </a:rPr>
              <a:t> </a:t>
            </a:r>
            <a:r>
              <a:rPr lang="en-US" sz="3600" b="1" i="0" dirty="0" err="1">
                <a:solidFill>
                  <a:srgbClr val="40A67A"/>
                </a:solidFill>
                <a:latin typeface="Calibri" panose="020F0502020204030204" pitchFamily="34" charset="0"/>
              </a:rPr>
              <a:t>Yolları</a:t>
            </a:r>
            <a:endParaRPr lang="en-US" sz="3600" b="1" i="0" dirty="0">
              <a:solidFill>
                <a:srgbClr val="40A67A"/>
              </a:solidFill>
              <a:latin typeface="Calibri" panose="020F0502020204030204" pitchFamily="34" charset="0"/>
            </a:endParaRPr>
          </a:p>
        </p:txBody>
      </p:sp>
      <p:sp>
        <p:nvSpPr>
          <p:cNvPr id="7" name="Text Placeholder 6">
            <a:extLst>
              <a:ext uri="{FF2B5EF4-FFF2-40B4-BE49-F238E27FC236}">
                <a16:creationId xmlns:a16="http://schemas.microsoft.com/office/drawing/2014/main" xmlns="" id="{17FCE858-2F33-5746-A8E6-180A7E8341FB}"/>
              </a:ext>
            </a:extLst>
          </p:cNvPr>
          <p:cNvSpPr>
            <a:spLocks noGrp="1"/>
          </p:cNvSpPr>
          <p:nvPr>
            <p:ph type="body" sz="quarter" idx="20"/>
          </p:nvPr>
        </p:nvSpPr>
        <p:spPr/>
        <p:txBody>
          <a:bodyPr/>
          <a:lstStyle/>
          <a:p>
            <a:r>
              <a:rPr lang="en-US" dirty="0"/>
              <a:t>email</a:t>
            </a:r>
          </a:p>
        </p:txBody>
      </p:sp>
      <p:sp>
        <p:nvSpPr>
          <p:cNvPr id="8" name="Text Placeholder 7">
            <a:extLst>
              <a:ext uri="{FF2B5EF4-FFF2-40B4-BE49-F238E27FC236}">
                <a16:creationId xmlns:a16="http://schemas.microsoft.com/office/drawing/2014/main" xmlns="" id="{5800AA73-F29A-7F48-82A2-97ACD0F9CB1A}"/>
              </a:ext>
            </a:extLst>
          </p:cNvPr>
          <p:cNvSpPr>
            <a:spLocks noGrp="1"/>
          </p:cNvSpPr>
          <p:nvPr>
            <p:ph type="body" sz="quarter" idx="21"/>
          </p:nvPr>
        </p:nvSpPr>
        <p:spPr/>
        <p:txBody>
          <a:bodyPr/>
          <a:lstStyle/>
          <a:p>
            <a:r>
              <a:rPr lang="en-US" dirty="0"/>
              <a:t>website</a:t>
            </a:r>
          </a:p>
        </p:txBody>
      </p:sp>
    </p:spTree>
    <p:extLst>
      <p:ext uri="{BB962C8B-B14F-4D97-AF65-F5344CB8AC3E}">
        <p14:creationId xmlns:p14="http://schemas.microsoft.com/office/powerpoint/2010/main" val="14160680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539B4C6E-217C-47D6-A343-79CB7AECFD32}"/>
              </a:ext>
            </a:extLst>
          </p:cNvPr>
          <p:cNvSpPr>
            <a:spLocks noGrp="1"/>
          </p:cNvSpPr>
          <p:nvPr>
            <p:ph type="body" sz="quarter" idx="14"/>
          </p:nvPr>
        </p:nvSpPr>
        <p:spPr>
          <a:xfrm>
            <a:off x="5776111" y="1018904"/>
            <a:ext cx="6237838" cy="5839096"/>
          </a:xfrm>
          <a:solidFill>
            <a:schemeClr val="bg1"/>
          </a:solidFill>
        </p:spPr>
        <p:txBody>
          <a:bodyPr/>
          <a:lstStyle/>
          <a:p>
            <a:r>
              <a:rPr lang="en-IE" b="1" dirty="0" err="1">
                <a:solidFill>
                  <a:srgbClr val="40A67A"/>
                </a:solidFill>
                <a:latin typeface="sofia-pro"/>
              </a:rPr>
              <a:t>Kendi</a:t>
            </a:r>
            <a:r>
              <a:rPr lang="en-IE" b="1" dirty="0">
                <a:solidFill>
                  <a:srgbClr val="40A67A"/>
                </a:solidFill>
                <a:latin typeface="sofia-pro"/>
              </a:rPr>
              <a:t> web </a:t>
            </a:r>
            <a:r>
              <a:rPr lang="en-IE" b="1" dirty="0" err="1">
                <a:solidFill>
                  <a:srgbClr val="40A67A"/>
                </a:solidFill>
                <a:latin typeface="sofia-pro"/>
              </a:rPr>
              <a:t>sitenizi</a:t>
            </a:r>
            <a:r>
              <a:rPr lang="en-IE" b="1" dirty="0">
                <a:solidFill>
                  <a:srgbClr val="40A67A"/>
                </a:solidFill>
                <a:latin typeface="sofia-pro"/>
              </a:rPr>
              <a:t> mi </a:t>
            </a:r>
            <a:r>
              <a:rPr lang="en-IE" b="1" dirty="0" err="1">
                <a:solidFill>
                  <a:srgbClr val="40A67A"/>
                </a:solidFill>
                <a:latin typeface="sofia-pro"/>
              </a:rPr>
              <a:t>kuracaksınız</a:t>
            </a:r>
            <a:r>
              <a:rPr lang="en-IE" b="1" dirty="0">
                <a:solidFill>
                  <a:srgbClr val="40A67A"/>
                </a:solidFill>
                <a:latin typeface="sofia-pro"/>
              </a:rPr>
              <a:t>, Amazon </a:t>
            </a:r>
            <a:r>
              <a:rPr lang="en-IE" b="1" dirty="0" err="1">
                <a:solidFill>
                  <a:srgbClr val="40A67A"/>
                </a:solidFill>
                <a:latin typeface="sofia-pro"/>
              </a:rPr>
              <a:t>veya</a:t>
            </a:r>
            <a:r>
              <a:rPr lang="en-IE" b="1" dirty="0">
                <a:solidFill>
                  <a:srgbClr val="40A67A"/>
                </a:solidFill>
                <a:latin typeface="sofia-pro"/>
              </a:rPr>
              <a:t> eBay </a:t>
            </a:r>
            <a:r>
              <a:rPr lang="en-IE" b="1" dirty="0" err="1">
                <a:solidFill>
                  <a:srgbClr val="40A67A"/>
                </a:solidFill>
                <a:latin typeface="sofia-pro"/>
              </a:rPr>
              <a:t>gibi</a:t>
            </a:r>
            <a:r>
              <a:rPr lang="en-IE" b="1" dirty="0">
                <a:solidFill>
                  <a:srgbClr val="40A67A"/>
                </a:solidFill>
                <a:latin typeface="sofia-pro"/>
              </a:rPr>
              <a:t> </a:t>
            </a:r>
            <a:r>
              <a:rPr lang="en-IE" b="1" dirty="0" err="1">
                <a:solidFill>
                  <a:srgbClr val="40A67A"/>
                </a:solidFill>
                <a:latin typeface="sofia-pro"/>
              </a:rPr>
              <a:t>bir</a:t>
            </a:r>
            <a:r>
              <a:rPr lang="en-IE" b="1" dirty="0">
                <a:solidFill>
                  <a:srgbClr val="40A67A"/>
                </a:solidFill>
                <a:latin typeface="sofia-pro"/>
              </a:rPr>
              <a:t> </a:t>
            </a:r>
            <a:r>
              <a:rPr lang="en-IE" b="1" dirty="0" err="1">
                <a:solidFill>
                  <a:srgbClr val="40A67A"/>
                </a:solidFill>
                <a:latin typeface="sofia-pro"/>
              </a:rPr>
              <a:t>bayi</a:t>
            </a:r>
            <a:r>
              <a:rPr lang="en-IE" b="1" dirty="0">
                <a:solidFill>
                  <a:srgbClr val="40A67A"/>
                </a:solidFill>
                <a:latin typeface="sofia-pro"/>
              </a:rPr>
              <a:t> </a:t>
            </a:r>
            <a:r>
              <a:rPr lang="en-IE" b="1" dirty="0" err="1">
                <a:solidFill>
                  <a:srgbClr val="40A67A"/>
                </a:solidFill>
                <a:latin typeface="sofia-pro"/>
              </a:rPr>
              <a:t>platformu</a:t>
            </a:r>
            <a:r>
              <a:rPr lang="en-IE" b="1" dirty="0">
                <a:solidFill>
                  <a:srgbClr val="40A67A"/>
                </a:solidFill>
                <a:latin typeface="sofia-pro"/>
              </a:rPr>
              <a:t> mu </a:t>
            </a:r>
            <a:r>
              <a:rPr lang="en-IE" b="1" dirty="0" err="1">
                <a:solidFill>
                  <a:srgbClr val="40A67A"/>
                </a:solidFill>
                <a:latin typeface="sofia-pro"/>
              </a:rPr>
              <a:t>yoksa</a:t>
            </a:r>
            <a:r>
              <a:rPr lang="en-IE" b="1" dirty="0">
                <a:solidFill>
                  <a:srgbClr val="40A67A"/>
                </a:solidFill>
                <a:latin typeface="sofia-pro"/>
              </a:rPr>
              <a:t> </a:t>
            </a:r>
            <a:r>
              <a:rPr lang="en-IE" b="1" dirty="0" err="1">
                <a:solidFill>
                  <a:srgbClr val="40A67A"/>
                </a:solidFill>
                <a:latin typeface="sofia-pro"/>
              </a:rPr>
              <a:t>çevrimiçi</a:t>
            </a:r>
            <a:r>
              <a:rPr lang="en-IE" b="1" dirty="0">
                <a:solidFill>
                  <a:srgbClr val="40A67A"/>
                </a:solidFill>
                <a:latin typeface="sofia-pro"/>
              </a:rPr>
              <a:t> </a:t>
            </a:r>
            <a:r>
              <a:rPr lang="en-IE" b="1" dirty="0" err="1">
                <a:solidFill>
                  <a:srgbClr val="40A67A"/>
                </a:solidFill>
                <a:latin typeface="sofia-pro"/>
              </a:rPr>
              <a:t>satış</a:t>
            </a:r>
            <a:r>
              <a:rPr lang="en-IE" b="1" dirty="0">
                <a:solidFill>
                  <a:srgbClr val="40A67A"/>
                </a:solidFill>
                <a:latin typeface="sofia-pro"/>
              </a:rPr>
              <a:t> </a:t>
            </a:r>
            <a:r>
              <a:rPr lang="en-IE" b="1" dirty="0" err="1">
                <a:solidFill>
                  <a:srgbClr val="40A67A"/>
                </a:solidFill>
                <a:latin typeface="sofia-pro"/>
              </a:rPr>
              <a:t>ve</a:t>
            </a:r>
            <a:r>
              <a:rPr lang="en-IE" b="1" dirty="0">
                <a:solidFill>
                  <a:srgbClr val="40A67A"/>
                </a:solidFill>
                <a:latin typeface="sofia-pro"/>
              </a:rPr>
              <a:t> </a:t>
            </a:r>
            <a:r>
              <a:rPr lang="en-IE" b="1" dirty="0" err="1">
                <a:solidFill>
                  <a:srgbClr val="40A67A"/>
                </a:solidFill>
                <a:latin typeface="sofia-pro"/>
              </a:rPr>
              <a:t>çevrimdışı</a:t>
            </a:r>
            <a:r>
              <a:rPr lang="en-IE" b="1" dirty="0">
                <a:solidFill>
                  <a:srgbClr val="40A67A"/>
                </a:solidFill>
                <a:latin typeface="sofia-pro"/>
              </a:rPr>
              <a:t> </a:t>
            </a:r>
            <a:r>
              <a:rPr lang="en-IE" b="1" dirty="0" err="1">
                <a:solidFill>
                  <a:srgbClr val="40A67A"/>
                </a:solidFill>
                <a:latin typeface="sofia-pro"/>
              </a:rPr>
              <a:t>satış</a:t>
            </a:r>
            <a:r>
              <a:rPr lang="en-IE" b="1" dirty="0">
                <a:solidFill>
                  <a:srgbClr val="40A67A"/>
                </a:solidFill>
                <a:latin typeface="sofia-pro"/>
              </a:rPr>
              <a:t> </a:t>
            </a:r>
            <a:r>
              <a:rPr lang="en-IE" b="1" dirty="0" err="1">
                <a:solidFill>
                  <a:srgbClr val="40A67A"/>
                </a:solidFill>
                <a:latin typeface="sofia-pro"/>
              </a:rPr>
              <a:t>karışımı</a:t>
            </a:r>
            <a:r>
              <a:rPr lang="en-IE" b="1" dirty="0">
                <a:solidFill>
                  <a:srgbClr val="40A67A"/>
                </a:solidFill>
                <a:latin typeface="sofia-pro"/>
              </a:rPr>
              <a:t> </a:t>
            </a:r>
            <a:r>
              <a:rPr lang="en-IE" b="1" dirty="0" err="1">
                <a:solidFill>
                  <a:srgbClr val="40A67A"/>
                </a:solidFill>
                <a:latin typeface="sofia-pro"/>
              </a:rPr>
              <a:t>mı</a:t>
            </a:r>
            <a:r>
              <a:rPr lang="en-IE" b="1" dirty="0">
                <a:solidFill>
                  <a:srgbClr val="40A67A"/>
                </a:solidFill>
                <a:latin typeface="sofia-pro"/>
              </a:rPr>
              <a:t> </a:t>
            </a:r>
            <a:r>
              <a:rPr lang="en-IE" b="1" dirty="0" err="1" smtClean="0">
                <a:solidFill>
                  <a:srgbClr val="40A67A"/>
                </a:solidFill>
                <a:latin typeface="sofia-pro"/>
              </a:rPr>
              <a:t>kullanacaksınız</a:t>
            </a:r>
            <a:r>
              <a:rPr lang="en-IE" b="1" dirty="0" smtClean="0">
                <a:solidFill>
                  <a:srgbClr val="40A67A"/>
                </a:solidFill>
                <a:latin typeface="sofia-pro"/>
              </a:rPr>
              <a:t>?</a:t>
            </a:r>
            <a:endParaRPr lang="tr-TR" b="1" dirty="0" smtClean="0">
              <a:solidFill>
                <a:srgbClr val="40A67A"/>
              </a:solidFill>
              <a:latin typeface="sofia-pro"/>
            </a:endParaRPr>
          </a:p>
          <a:p>
            <a:r>
              <a:rPr lang="en-IE" dirty="0" err="1">
                <a:solidFill>
                  <a:srgbClr val="000000"/>
                </a:solidFill>
                <a:latin typeface="sofia-pro"/>
              </a:rPr>
              <a:t>Bir</a:t>
            </a:r>
            <a:r>
              <a:rPr lang="en-IE" dirty="0">
                <a:solidFill>
                  <a:srgbClr val="000000"/>
                </a:solidFill>
                <a:latin typeface="sofia-pro"/>
              </a:rPr>
              <a:t> </a:t>
            </a:r>
            <a:r>
              <a:rPr lang="en-IE" dirty="0" err="1">
                <a:solidFill>
                  <a:srgbClr val="000000"/>
                </a:solidFill>
                <a:latin typeface="sofia-pro"/>
              </a:rPr>
              <a:t>iş</a:t>
            </a:r>
            <a:r>
              <a:rPr lang="en-IE" dirty="0">
                <a:solidFill>
                  <a:srgbClr val="000000"/>
                </a:solidFill>
                <a:latin typeface="sofia-pro"/>
              </a:rPr>
              <a:t> </a:t>
            </a:r>
            <a:r>
              <a:rPr lang="en-IE" dirty="0" err="1">
                <a:solidFill>
                  <a:srgbClr val="000000"/>
                </a:solidFill>
                <a:latin typeface="sofia-pro"/>
              </a:rPr>
              <a:t>planı</a:t>
            </a:r>
            <a:r>
              <a:rPr lang="en-IE" dirty="0">
                <a:solidFill>
                  <a:srgbClr val="000000"/>
                </a:solidFill>
                <a:latin typeface="sofia-pro"/>
              </a:rPr>
              <a:t> </a:t>
            </a:r>
            <a:r>
              <a:rPr lang="en-IE" dirty="0" err="1">
                <a:solidFill>
                  <a:srgbClr val="000000"/>
                </a:solidFill>
                <a:latin typeface="sofia-pro"/>
              </a:rPr>
              <a:t>yazmayı</a:t>
            </a:r>
            <a:r>
              <a:rPr lang="en-IE" dirty="0">
                <a:solidFill>
                  <a:srgbClr val="000000"/>
                </a:solidFill>
                <a:latin typeface="sofia-pro"/>
              </a:rPr>
              <a:t> </a:t>
            </a:r>
            <a:r>
              <a:rPr lang="en-IE" dirty="0" err="1">
                <a:solidFill>
                  <a:srgbClr val="000000"/>
                </a:solidFill>
                <a:latin typeface="sofia-pro"/>
              </a:rPr>
              <a:t>ve</a:t>
            </a:r>
            <a:r>
              <a:rPr lang="en-IE" dirty="0">
                <a:solidFill>
                  <a:srgbClr val="000000"/>
                </a:solidFill>
                <a:latin typeface="sofia-pro"/>
              </a:rPr>
              <a:t> </a:t>
            </a:r>
            <a:r>
              <a:rPr lang="en-IE" dirty="0" err="1">
                <a:solidFill>
                  <a:srgbClr val="000000"/>
                </a:solidFill>
                <a:latin typeface="sofia-pro"/>
              </a:rPr>
              <a:t>sizin</a:t>
            </a:r>
            <a:r>
              <a:rPr lang="en-IE" dirty="0">
                <a:solidFill>
                  <a:srgbClr val="000000"/>
                </a:solidFill>
                <a:latin typeface="sofia-pro"/>
              </a:rPr>
              <a:t> </a:t>
            </a:r>
            <a:r>
              <a:rPr lang="en-IE" dirty="0" err="1">
                <a:solidFill>
                  <a:srgbClr val="000000"/>
                </a:solidFill>
                <a:latin typeface="sofia-pro"/>
              </a:rPr>
              <a:t>için</a:t>
            </a:r>
            <a:r>
              <a:rPr lang="en-IE" dirty="0">
                <a:solidFill>
                  <a:srgbClr val="000000"/>
                </a:solidFill>
                <a:latin typeface="sofia-pro"/>
              </a:rPr>
              <a:t> en </a:t>
            </a:r>
            <a:r>
              <a:rPr lang="en-IE" dirty="0" err="1">
                <a:solidFill>
                  <a:srgbClr val="000000"/>
                </a:solidFill>
                <a:latin typeface="sofia-pro"/>
              </a:rPr>
              <a:t>iyi</a:t>
            </a:r>
            <a:r>
              <a:rPr lang="en-IE" dirty="0">
                <a:solidFill>
                  <a:srgbClr val="000000"/>
                </a:solidFill>
                <a:latin typeface="sofia-pro"/>
              </a:rPr>
              <a:t> </a:t>
            </a:r>
            <a:r>
              <a:rPr lang="en-IE" dirty="0" err="1">
                <a:solidFill>
                  <a:srgbClr val="000000"/>
                </a:solidFill>
                <a:latin typeface="sofia-pro"/>
              </a:rPr>
              <a:t>seçeneğin</a:t>
            </a:r>
            <a:r>
              <a:rPr lang="en-IE" dirty="0">
                <a:solidFill>
                  <a:srgbClr val="000000"/>
                </a:solidFill>
                <a:latin typeface="sofia-pro"/>
              </a:rPr>
              <a:t> </a:t>
            </a:r>
            <a:r>
              <a:rPr lang="en-IE" dirty="0" err="1">
                <a:solidFill>
                  <a:srgbClr val="000000"/>
                </a:solidFill>
                <a:latin typeface="sofia-pro"/>
              </a:rPr>
              <a:t>hangisi</a:t>
            </a:r>
            <a:r>
              <a:rPr lang="en-IE" dirty="0">
                <a:solidFill>
                  <a:srgbClr val="000000"/>
                </a:solidFill>
                <a:latin typeface="sofia-pro"/>
              </a:rPr>
              <a:t> </a:t>
            </a:r>
            <a:r>
              <a:rPr lang="en-IE" dirty="0" err="1">
                <a:solidFill>
                  <a:srgbClr val="000000"/>
                </a:solidFill>
                <a:latin typeface="sofia-pro"/>
              </a:rPr>
              <a:t>olduğunu</a:t>
            </a:r>
            <a:r>
              <a:rPr lang="en-IE" dirty="0">
                <a:solidFill>
                  <a:srgbClr val="000000"/>
                </a:solidFill>
                <a:latin typeface="sofia-pro"/>
              </a:rPr>
              <a:t> </a:t>
            </a:r>
            <a:r>
              <a:rPr lang="en-IE" dirty="0" err="1">
                <a:solidFill>
                  <a:srgbClr val="000000"/>
                </a:solidFill>
                <a:latin typeface="sofia-pro"/>
              </a:rPr>
              <a:t>araştırmayı</a:t>
            </a:r>
            <a:r>
              <a:rPr lang="en-IE" dirty="0">
                <a:solidFill>
                  <a:srgbClr val="000000"/>
                </a:solidFill>
                <a:latin typeface="sofia-pro"/>
              </a:rPr>
              <a:t> </a:t>
            </a:r>
            <a:r>
              <a:rPr lang="en-IE" dirty="0" err="1">
                <a:solidFill>
                  <a:srgbClr val="000000"/>
                </a:solidFill>
                <a:latin typeface="sofia-pro"/>
              </a:rPr>
              <a:t>düşünün</a:t>
            </a:r>
            <a:r>
              <a:rPr lang="en-IE" dirty="0">
                <a:solidFill>
                  <a:srgbClr val="000000"/>
                </a:solidFill>
                <a:latin typeface="sofia-pro"/>
              </a:rPr>
              <a:t>. </a:t>
            </a:r>
            <a:r>
              <a:rPr lang="en-IE" dirty="0" err="1">
                <a:solidFill>
                  <a:srgbClr val="000000"/>
                </a:solidFill>
                <a:latin typeface="sofia-pro"/>
              </a:rPr>
              <a:t>Bir</a:t>
            </a:r>
            <a:r>
              <a:rPr lang="en-IE" dirty="0">
                <a:solidFill>
                  <a:srgbClr val="000000"/>
                </a:solidFill>
                <a:latin typeface="sofia-pro"/>
              </a:rPr>
              <a:t> </a:t>
            </a:r>
            <a:r>
              <a:rPr lang="en-IE" dirty="0" err="1">
                <a:solidFill>
                  <a:srgbClr val="000000"/>
                </a:solidFill>
                <a:latin typeface="sofia-pro"/>
              </a:rPr>
              <a:t>iş</a:t>
            </a:r>
            <a:r>
              <a:rPr lang="en-IE" dirty="0">
                <a:solidFill>
                  <a:srgbClr val="000000"/>
                </a:solidFill>
                <a:latin typeface="sofia-pro"/>
              </a:rPr>
              <a:t> </a:t>
            </a:r>
            <a:r>
              <a:rPr lang="en-IE" dirty="0" err="1">
                <a:solidFill>
                  <a:srgbClr val="000000"/>
                </a:solidFill>
                <a:latin typeface="sofia-pro"/>
              </a:rPr>
              <a:t>planı</a:t>
            </a:r>
            <a:r>
              <a:rPr lang="en-IE" dirty="0">
                <a:solidFill>
                  <a:srgbClr val="000000"/>
                </a:solidFill>
                <a:latin typeface="sofia-pro"/>
              </a:rPr>
              <a:t> </a:t>
            </a:r>
            <a:r>
              <a:rPr lang="en-IE" dirty="0" err="1">
                <a:solidFill>
                  <a:srgbClr val="000000"/>
                </a:solidFill>
                <a:latin typeface="sofia-pro"/>
              </a:rPr>
              <a:t>yazmak</a:t>
            </a:r>
            <a:r>
              <a:rPr lang="en-IE" dirty="0">
                <a:solidFill>
                  <a:srgbClr val="000000"/>
                </a:solidFill>
                <a:latin typeface="sofia-pro"/>
              </a:rPr>
              <a:t>, </a:t>
            </a:r>
            <a:r>
              <a:rPr lang="en-IE" dirty="0" err="1">
                <a:solidFill>
                  <a:srgbClr val="000000"/>
                </a:solidFill>
                <a:latin typeface="sofia-pro"/>
              </a:rPr>
              <a:t>hedef</a:t>
            </a:r>
            <a:r>
              <a:rPr lang="en-IE" dirty="0">
                <a:solidFill>
                  <a:srgbClr val="000000"/>
                </a:solidFill>
                <a:latin typeface="sofia-pro"/>
              </a:rPr>
              <a:t> </a:t>
            </a:r>
            <a:r>
              <a:rPr lang="en-IE" dirty="0" err="1">
                <a:solidFill>
                  <a:srgbClr val="000000"/>
                </a:solidFill>
                <a:latin typeface="sofia-pro"/>
              </a:rPr>
              <a:t>kitlenizi</a:t>
            </a:r>
            <a:r>
              <a:rPr lang="en-IE" dirty="0">
                <a:solidFill>
                  <a:srgbClr val="000000"/>
                </a:solidFill>
                <a:latin typeface="sofia-pro"/>
              </a:rPr>
              <a:t> </a:t>
            </a:r>
            <a:r>
              <a:rPr lang="en-IE" dirty="0" err="1">
                <a:solidFill>
                  <a:srgbClr val="000000"/>
                </a:solidFill>
                <a:latin typeface="sofia-pro"/>
              </a:rPr>
              <a:t>daraltmanıza</a:t>
            </a:r>
            <a:r>
              <a:rPr lang="en-IE" dirty="0">
                <a:solidFill>
                  <a:srgbClr val="000000"/>
                </a:solidFill>
                <a:latin typeface="sofia-pro"/>
              </a:rPr>
              <a:t> </a:t>
            </a:r>
            <a:r>
              <a:rPr lang="en-IE" dirty="0" err="1">
                <a:solidFill>
                  <a:srgbClr val="000000"/>
                </a:solidFill>
                <a:latin typeface="sofia-pro"/>
              </a:rPr>
              <a:t>ve</a:t>
            </a:r>
            <a:r>
              <a:rPr lang="en-IE" dirty="0">
                <a:solidFill>
                  <a:srgbClr val="000000"/>
                </a:solidFill>
                <a:latin typeface="sofia-pro"/>
              </a:rPr>
              <a:t> </a:t>
            </a:r>
            <a:r>
              <a:rPr lang="en-IE" dirty="0" err="1">
                <a:solidFill>
                  <a:srgbClr val="000000"/>
                </a:solidFill>
                <a:latin typeface="sofia-pro"/>
              </a:rPr>
              <a:t>müşterilerinizin</a:t>
            </a:r>
            <a:r>
              <a:rPr lang="en-IE" dirty="0">
                <a:solidFill>
                  <a:srgbClr val="000000"/>
                </a:solidFill>
                <a:latin typeface="sofia-pro"/>
              </a:rPr>
              <a:t> </a:t>
            </a:r>
            <a:r>
              <a:rPr lang="en-IE" dirty="0" err="1">
                <a:solidFill>
                  <a:srgbClr val="000000"/>
                </a:solidFill>
                <a:latin typeface="sofia-pro"/>
              </a:rPr>
              <a:t>sitenizden</a:t>
            </a:r>
            <a:r>
              <a:rPr lang="en-IE" dirty="0">
                <a:solidFill>
                  <a:srgbClr val="000000"/>
                </a:solidFill>
                <a:latin typeface="sofia-pro"/>
              </a:rPr>
              <a:t> ne </a:t>
            </a:r>
            <a:r>
              <a:rPr lang="en-IE" dirty="0" err="1">
                <a:solidFill>
                  <a:srgbClr val="000000"/>
                </a:solidFill>
                <a:latin typeface="sofia-pro"/>
              </a:rPr>
              <a:t>beklediğini</a:t>
            </a:r>
            <a:r>
              <a:rPr lang="en-IE" dirty="0">
                <a:solidFill>
                  <a:srgbClr val="000000"/>
                </a:solidFill>
                <a:latin typeface="sofia-pro"/>
              </a:rPr>
              <a:t> </a:t>
            </a:r>
            <a:r>
              <a:rPr lang="en-IE" dirty="0" err="1">
                <a:solidFill>
                  <a:srgbClr val="000000"/>
                </a:solidFill>
                <a:latin typeface="sofia-pro"/>
              </a:rPr>
              <a:t>belirlemenize</a:t>
            </a:r>
            <a:r>
              <a:rPr lang="en-IE" dirty="0">
                <a:solidFill>
                  <a:srgbClr val="000000"/>
                </a:solidFill>
                <a:latin typeface="sofia-pro"/>
              </a:rPr>
              <a:t> </a:t>
            </a:r>
            <a:r>
              <a:rPr lang="en-IE" dirty="0" err="1">
                <a:solidFill>
                  <a:srgbClr val="000000"/>
                </a:solidFill>
                <a:latin typeface="sofia-pro"/>
              </a:rPr>
              <a:t>yardımcı</a:t>
            </a:r>
            <a:r>
              <a:rPr lang="en-IE" dirty="0">
                <a:solidFill>
                  <a:srgbClr val="000000"/>
                </a:solidFill>
                <a:latin typeface="sofia-pro"/>
              </a:rPr>
              <a:t> </a:t>
            </a:r>
            <a:r>
              <a:rPr lang="en-IE" dirty="0" err="1">
                <a:solidFill>
                  <a:srgbClr val="000000"/>
                </a:solidFill>
                <a:latin typeface="sofia-pro"/>
              </a:rPr>
              <a:t>olacaktır</a:t>
            </a:r>
            <a:r>
              <a:rPr lang="en-IE" dirty="0">
                <a:solidFill>
                  <a:srgbClr val="000000"/>
                </a:solidFill>
                <a:latin typeface="sofia-pro"/>
              </a:rPr>
              <a:t>. </a:t>
            </a:r>
            <a:r>
              <a:rPr lang="en-IE" dirty="0" err="1">
                <a:solidFill>
                  <a:srgbClr val="000000"/>
                </a:solidFill>
                <a:latin typeface="sofia-pro"/>
              </a:rPr>
              <a:t>Müşterinizin</a:t>
            </a:r>
            <a:r>
              <a:rPr lang="en-IE" dirty="0">
                <a:solidFill>
                  <a:srgbClr val="000000"/>
                </a:solidFill>
                <a:latin typeface="sofia-pro"/>
              </a:rPr>
              <a:t> </a:t>
            </a:r>
            <a:r>
              <a:rPr lang="en-IE" dirty="0" err="1">
                <a:solidFill>
                  <a:srgbClr val="000000"/>
                </a:solidFill>
                <a:latin typeface="sofia-pro"/>
              </a:rPr>
              <a:t>beklentilerini</a:t>
            </a:r>
            <a:r>
              <a:rPr lang="en-IE" dirty="0">
                <a:solidFill>
                  <a:srgbClr val="000000"/>
                </a:solidFill>
                <a:latin typeface="sofia-pro"/>
              </a:rPr>
              <a:t> </a:t>
            </a:r>
            <a:r>
              <a:rPr lang="en-IE" dirty="0" err="1">
                <a:solidFill>
                  <a:srgbClr val="000000"/>
                </a:solidFill>
                <a:latin typeface="sofia-pro"/>
              </a:rPr>
              <a:t>karşılayabileceğinizden</a:t>
            </a:r>
            <a:r>
              <a:rPr lang="en-IE" dirty="0">
                <a:solidFill>
                  <a:srgbClr val="000000"/>
                </a:solidFill>
                <a:latin typeface="sofia-pro"/>
              </a:rPr>
              <a:t> </a:t>
            </a:r>
            <a:r>
              <a:rPr lang="en-IE" dirty="0" err="1">
                <a:solidFill>
                  <a:srgbClr val="000000"/>
                </a:solidFill>
                <a:latin typeface="sofia-pro"/>
              </a:rPr>
              <a:t>emin</a:t>
            </a:r>
            <a:r>
              <a:rPr lang="en-IE" dirty="0">
                <a:solidFill>
                  <a:srgbClr val="000000"/>
                </a:solidFill>
                <a:latin typeface="sofia-pro"/>
              </a:rPr>
              <a:t> </a:t>
            </a:r>
            <a:r>
              <a:rPr lang="en-IE" dirty="0" err="1" smtClean="0">
                <a:solidFill>
                  <a:srgbClr val="000000"/>
                </a:solidFill>
                <a:latin typeface="sofia-pro"/>
              </a:rPr>
              <a:t>olmalısınız</a:t>
            </a:r>
            <a:r>
              <a:rPr lang="en-IE" dirty="0" smtClean="0">
                <a:solidFill>
                  <a:srgbClr val="000000"/>
                </a:solidFill>
                <a:latin typeface="sofia-pro"/>
              </a:rPr>
              <a:t>.</a:t>
            </a:r>
            <a:endParaRPr lang="en-IE" b="0" i="0" dirty="0">
              <a:solidFill>
                <a:srgbClr val="000000"/>
              </a:solidFill>
              <a:effectLst/>
              <a:latin typeface="sofia-pro"/>
            </a:endParaRPr>
          </a:p>
          <a:p>
            <a:pPr marL="457200" indent="-457200" algn="l">
              <a:buFont typeface="+mj-lt"/>
              <a:buAutoNum type="arabicPeriod"/>
            </a:pPr>
            <a:r>
              <a:rPr lang="en-IE" sz="2000" u="sng" dirty="0" err="1">
                <a:solidFill>
                  <a:schemeClr val="accent1"/>
                </a:solidFill>
                <a:latin typeface="sofia-pro"/>
              </a:rPr>
              <a:t>Shopify</a:t>
            </a:r>
            <a:r>
              <a:rPr lang="en-IE" sz="2000" u="sng" dirty="0">
                <a:solidFill>
                  <a:schemeClr val="accent1"/>
                </a:solidFill>
                <a:latin typeface="sofia-pro"/>
              </a:rPr>
              <a:t> </a:t>
            </a:r>
            <a:r>
              <a:rPr lang="en-IE" sz="2000" u="sng" dirty="0" err="1">
                <a:solidFill>
                  <a:schemeClr val="accent1"/>
                </a:solidFill>
                <a:latin typeface="sofia-pro"/>
              </a:rPr>
              <a:t>ve</a:t>
            </a:r>
            <a:r>
              <a:rPr lang="en-IE" sz="2000" u="sng" dirty="0">
                <a:solidFill>
                  <a:schemeClr val="accent1"/>
                </a:solidFill>
                <a:latin typeface="sofia-pro"/>
              </a:rPr>
              <a:t> </a:t>
            </a:r>
            <a:r>
              <a:rPr lang="en-IE" sz="2000" u="sng" dirty="0" err="1">
                <a:solidFill>
                  <a:schemeClr val="accent1"/>
                </a:solidFill>
                <a:latin typeface="sofia-pro"/>
              </a:rPr>
              <a:t>Squarespace</a:t>
            </a:r>
            <a:r>
              <a:rPr lang="en-IE" sz="2000" dirty="0">
                <a:solidFill>
                  <a:srgbClr val="000000"/>
                </a:solidFill>
                <a:latin typeface="sofia-pro"/>
              </a:rPr>
              <a:t> </a:t>
            </a:r>
            <a:r>
              <a:rPr lang="en-IE" sz="2000" dirty="0" err="1">
                <a:solidFill>
                  <a:srgbClr val="000000"/>
                </a:solidFill>
                <a:latin typeface="sofia-pro"/>
              </a:rPr>
              <a:t>yeni</a:t>
            </a:r>
            <a:r>
              <a:rPr lang="en-IE" sz="2000" dirty="0">
                <a:solidFill>
                  <a:srgbClr val="000000"/>
                </a:solidFill>
                <a:latin typeface="sofia-pro"/>
              </a:rPr>
              <a:t> e-</a:t>
            </a:r>
            <a:r>
              <a:rPr lang="en-IE" sz="2000" dirty="0" err="1">
                <a:solidFill>
                  <a:srgbClr val="000000"/>
                </a:solidFill>
                <a:latin typeface="sofia-pro"/>
              </a:rPr>
              <a:t>ticaret</a:t>
            </a:r>
            <a:r>
              <a:rPr lang="en-IE" sz="2000" dirty="0">
                <a:solidFill>
                  <a:srgbClr val="000000"/>
                </a:solidFill>
                <a:latin typeface="sofia-pro"/>
              </a:rPr>
              <a:t> </a:t>
            </a:r>
            <a:r>
              <a:rPr lang="en-IE" sz="2000" dirty="0" err="1">
                <a:solidFill>
                  <a:srgbClr val="000000"/>
                </a:solidFill>
                <a:latin typeface="sofia-pro"/>
              </a:rPr>
              <a:t>işletmeleri</a:t>
            </a:r>
            <a:r>
              <a:rPr lang="en-IE" sz="2000" dirty="0">
                <a:solidFill>
                  <a:srgbClr val="000000"/>
                </a:solidFill>
                <a:latin typeface="sofia-pro"/>
              </a:rPr>
              <a:t> </a:t>
            </a:r>
            <a:r>
              <a:rPr lang="en-IE" sz="2000" dirty="0" err="1">
                <a:solidFill>
                  <a:srgbClr val="000000"/>
                </a:solidFill>
                <a:latin typeface="sofia-pro"/>
              </a:rPr>
              <a:t>için</a:t>
            </a:r>
            <a:r>
              <a:rPr lang="en-IE" sz="2000" dirty="0">
                <a:solidFill>
                  <a:srgbClr val="000000"/>
                </a:solidFill>
                <a:latin typeface="sofia-pro"/>
              </a:rPr>
              <a:t> </a:t>
            </a:r>
            <a:r>
              <a:rPr lang="en-IE" sz="2000" dirty="0" err="1">
                <a:solidFill>
                  <a:srgbClr val="000000"/>
                </a:solidFill>
                <a:latin typeface="sofia-pro"/>
              </a:rPr>
              <a:t>şablonlar</a:t>
            </a:r>
            <a:r>
              <a:rPr lang="en-IE" sz="2000" dirty="0">
                <a:solidFill>
                  <a:srgbClr val="000000"/>
                </a:solidFill>
                <a:latin typeface="sofia-pro"/>
              </a:rPr>
              <a:t> </a:t>
            </a:r>
            <a:r>
              <a:rPr lang="en-IE" sz="2000" dirty="0" err="1">
                <a:solidFill>
                  <a:srgbClr val="000000"/>
                </a:solidFill>
                <a:latin typeface="sofia-pro"/>
              </a:rPr>
              <a:t>sunar</a:t>
            </a:r>
            <a:r>
              <a:rPr lang="en-IE" sz="2000" dirty="0">
                <a:solidFill>
                  <a:srgbClr val="000000"/>
                </a:solidFill>
                <a:latin typeface="sofia-pro"/>
              </a:rPr>
              <a:t>. </a:t>
            </a:r>
            <a:r>
              <a:rPr lang="en-IE" sz="2000" dirty="0" err="1">
                <a:solidFill>
                  <a:srgbClr val="000000"/>
                </a:solidFill>
                <a:latin typeface="sofia-pro"/>
              </a:rPr>
              <a:t>Kullanımı</a:t>
            </a:r>
            <a:r>
              <a:rPr lang="en-IE" sz="2000" dirty="0">
                <a:solidFill>
                  <a:srgbClr val="000000"/>
                </a:solidFill>
                <a:latin typeface="sofia-pro"/>
              </a:rPr>
              <a:t> </a:t>
            </a:r>
            <a:r>
              <a:rPr lang="en-IE" sz="2000" dirty="0" err="1">
                <a:solidFill>
                  <a:srgbClr val="000000"/>
                </a:solidFill>
                <a:latin typeface="sofia-pro"/>
              </a:rPr>
              <a:t>ve</a:t>
            </a:r>
            <a:r>
              <a:rPr lang="en-IE" sz="2000" dirty="0">
                <a:solidFill>
                  <a:srgbClr val="000000"/>
                </a:solidFill>
                <a:latin typeface="sofia-pro"/>
              </a:rPr>
              <a:t> </a:t>
            </a:r>
            <a:r>
              <a:rPr lang="en-IE" sz="2000" dirty="0" err="1">
                <a:solidFill>
                  <a:srgbClr val="000000"/>
                </a:solidFill>
                <a:latin typeface="sofia-pro"/>
              </a:rPr>
              <a:t>yönetimi</a:t>
            </a:r>
            <a:r>
              <a:rPr lang="en-IE" sz="2000" dirty="0">
                <a:solidFill>
                  <a:srgbClr val="000000"/>
                </a:solidFill>
                <a:latin typeface="sofia-pro"/>
              </a:rPr>
              <a:t> </a:t>
            </a:r>
            <a:r>
              <a:rPr lang="en-IE" sz="2000" dirty="0" err="1">
                <a:solidFill>
                  <a:srgbClr val="000000"/>
                </a:solidFill>
                <a:latin typeface="sofia-pro"/>
              </a:rPr>
              <a:t>kolaydır</a:t>
            </a:r>
            <a:r>
              <a:rPr lang="en-IE" sz="2000" dirty="0">
                <a:solidFill>
                  <a:srgbClr val="000000"/>
                </a:solidFill>
                <a:latin typeface="sofia-pro"/>
              </a:rPr>
              <a:t>.</a:t>
            </a:r>
          </a:p>
          <a:p>
            <a:pPr marL="457200" indent="-457200" algn="l">
              <a:buFont typeface="+mj-lt"/>
              <a:buAutoNum type="arabicPeriod"/>
            </a:pPr>
            <a:r>
              <a:rPr lang="en-IE" sz="2000" u="sng" dirty="0" err="1">
                <a:solidFill>
                  <a:schemeClr val="accent1"/>
                </a:solidFill>
                <a:latin typeface="sofia-pro"/>
              </a:rPr>
              <a:t>Wix</a:t>
            </a:r>
            <a:r>
              <a:rPr lang="en-IE" sz="2000" dirty="0">
                <a:solidFill>
                  <a:srgbClr val="000000"/>
                </a:solidFill>
                <a:latin typeface="sofia-pro"/>
              </a:rPr>
              <a:t> </a:t>
            </a:r>
            <a:r>
              <a:rPr lang="en-IE" sz="2000" dirty="0" err="1">
                <a:solidFill>
                  <a:srgbClr val="000000"/>
                </a:solidFill>
                <a:latin typeface="sofia-pro"/>
              </a:rPr>
              <a:t>veya</a:t>
            </a:r>
            <a:r>
              <a:rPr lang="en-IE" sz="2000" dirty="0">
                <a:solidFill>
                  <a:srgbClr val="000000"/>
                </a:solidFill>
                <a:latin typeface="sofia-pro"/>
              </a:rPr>
              <a:t> </a:t>
            </a:r>
            <a:r>
              <a:rPr lang="en-IE" sz="2000" u="sng" dirty="0" err="1">
                <a:solidFill>
                  <a:schemeClr val="accent1"/>
                </a:solidFill>
                <a:latin typeface="sofia-pro"/>
              </a:rPr>
              <a:t>WordPress</a:t>
            </a:r>
            <a:r>
              <a:rPr lang="en-IE" sz="2000" dirty="0">
                <a:solidFill>
                  <a:srgbClr val="000000"/>
                </a:solidFill>
                <a:latin typeface="sofia-pro"/>
              </a:rPr>
              <a:t>, </a:t>
            </a:r>
            <a:r>
              <a:rPr lang="en-IE" sz="2000" dirty="0" err="1">
                <a:solidFill>
                  <a:srgbClr val="000000"/>
                </a:solidFill>
                <a:latin typeface="sofia-pro"/>
              </a:rPr>
              <a:t>çok</a:t>
            </a:r>
            <a:r>
              <a:rPr lang="en-IE" sz="2000" dirty="0">
                <a:solidFill>
                  <a:srgbClr val="000000"/>
                </a:solidFill>
                <a:latin typeface="sofia-pro"/>
              </a:rPr>
              <a:t> </a:t>
            </a:r>
            <a:r>
              <a:rPr lang="en-IE" sz="2000" dirty="0" err="1">
                <a:solidFill>
                  <a:srgbClr val="000000"/>
                </a:solidFill>
                <a:latin typeface="sofia-pro"/>
              </a:rPr>
              <a:t>sayıda</a:t>
            </a:r>
            <a:r>
              <a:rPr lang="en-IE" sz="2000" dirty="0">
                <a:solidFill>
                  <a:srgbClr val="000000"/>
                </a:solidFill>
                <a:latin typeface="sofia-pro"/>
              </a:rPr>
              <a:t> </a:t>
            </a:r>
            <a:r>
              <a:rPr lang="en-IE" sz="2000" dirty="0" err="1">
                <a:solidFill>
                  <a:srgbClr val="000000"/>
                </a:solidFill>
                <a:latin typeface="sofia-pro"/>
              </a:rPr>
              <a:t>geliştirme</a:t>
            </a:r>
            <a:r>
              <a:rPr lang="en-IE" sz="2000" dirty="0">
                <a:solidFill>
                  <a:srgbClr val="000000"/>
                </a:solidFill>
                <a:latin typeface="sofia-pro"/>
              </a:rPr>
              <a:t> </a:t>
            </a:r>
            <a:r>
              <a:rPr lang="en-IE" sz="2000" dirty="0" err="1">
                <a:solidFill>
                  <a:srgbClr val="000000"/>
                </a:solidFill>
                <a:latin typeface="sofia-pro"/>
              </a:rPr>
              <a:t>ve</a:t>
            </a:r>
            <a:r>
              <a:rPr lang="en-IE" sz="2000" dirty="0">
                <a:solidFill>
                  <a:srgbClr val="000000"/>
                </a:solidFill>
                <a:latin typeface="sofia-pro"/>
              </a:rPr>
              <a:t> </a:t>
            </a:r>
            <a:r>
              <a:rPr lang="en-IE" sz="2000" dirty="0" err="1">
                <a:solidFill>
                  <a:srgbClr val="000000"/>
                </a:solidFill>
                <a:latin typeface="sofia-pro"/>
              </a:rPr>
              <a:t>pazarlama</a:t>
            </a:r>
            <a:r>
              <a:rPr lang="en-IE" sz="2000" dirty="0">
                <a:solidFill>
                  <a:srgbClr val="000000"/>
                </a:solidFill>
                <a:latin typeface="sofia-pro"/>
              </a:rPr>
              <a:t> </a:t>
            </a:r>
            <a:r>
              <a:rPr lang="en-IE" sz="2000" dirty="0" err="1">
                <a:solidFill>
                  <a:srgbClr val="000000"/>
                </a:solidFill>
                <a:latin typeface="sofia-pro"/>
              </a:rPr>
              <a:t>aracıyla</a:t>
            </a:r>
            <a:r>
              <a:rPr lang="en-IE" sz="2000" dirty="0">
                <a:solidFill>
                  <a:srgbClr val="000000"/>
                </a:solidFill>
                <a:latin typeface="sofia-pro"/>
              </a:rPr>
              <a:t> </a:t>
            </a:r>
            <a:r>
              <a:rPr lang="en-IE" sz="2000" dirty="0" err="1">
                <a:solidFill>
                  <a:srgbClr val="000000"/>
                </a:solidFill>
                <a:latin typeface="sofia-pro"/>
              </a:rPr>
              <a:t>gerçekten</a:t>
            </a:r>
            <a:r>
              <a:rPr lang="en-IE" sz="2000" dirty="0">
                <a:solidFill>
                  <a:srgbClr val="000000"/>
                </a:solidFill>
                <a:latin typeface="sofia-pro"/>
              </a:rPr>
              <a:t> </a:t>
            </a:r>
            <a:r>
              <a:rPr lang="en-IE" sz="2000" dirty="0" err="1">
                <a:solidFill>
                  <a:srgbClr val="000000"/>
                </a:solidFill>
                <a:latin typeface="sofia-pro"/>
              </a:rPr>
              <a:t>uygun</a:t>
            </a:r>
            <a:r>
              <a:rPr lang="en-IE" sz="2000" dirty="0">
                <a:solidFill>
                  <a:srgbClr val="000000"/>
                </a:solidFill>
                <a:latin typeface="sofia-pro"/>
              </a:rPr>
              <a:t> </a:t>
            </a:r>
            <a:r>
              <a:rPr lang="en-IE" sz="2000" dirty="0" err="1">
                <a:solidFill>
                  <a:srgbClr val="000000"/>
                </a:solidFill>
                <a:latin typeface="sofia-pro"/>
              </a:rPr>
              <a:t>fiyatlı</a:t>
            </a:r>
            <a:r>
              <a:rPr lang="en-IE" sz="2000" dirty="0">
                <a:solidFill>
                  <a:srgbClr val="000000"/>
                </a:solidFill>
                <a:latin typeface="sofia-pro"/>
              </a:rPr>
              <a:t>, </a:t>
            </a:r>
            <a:r>
              <a:rPr lang="en-IE" sz="2000" dirty="0" err="1">
                <a:solidFill>
                  <a:srgbClr val="000000"/>
                </a:solidFill>
                <a:latin typeface="sofia-pro"/>
              </a:rPr>
              <a:t>kurulumu</a:t>
            </a:r>
            <a:r>
              <a:rPr lang="en-IE" sz="2000" dirty="0">
                <a:solidFill>
                  <a:srgbClr val="000000"/>
                </a:solidFill>
                <a:latin typeface="sofia-pro"/>
              </a:rPr>
              <a:t> </a:t>
            </a:r>
            <a:r>
              <a:rPr lang="en-IE" sz="2000" dirty="0" err="1">
                <a:solidFill>
                  <a:srgbClr val="000000"/>
                </a:solidFill>
                <a:latin typeface="sofia-pro"/>
              </a:rPr>
              <a:t>kolay</a:t>
            </a:r>
            <a:r>
              <a:rPr lang="en-IE" sz="2000" dirty="0">
                <a:solidFill>
                  <a:srgbClr val="000000"/>
                </a:solidFill>
                <a:latin typeface="sofia-pro"/>
              </a:rPr>
              <a:t> </a:t>
            </a:r>
            <a:r>
              <a:rPr lang="en-IE" sz="2000" dirty="0" err="1">
                <a:solidFill>
                  <a:srgbClr val="000000"/>
                </a:solidFill>
                <a:latin typeface="sofia-pro"/>
              </a:rPr>
              <a:t>çarpıcı</a:t>
            </a:r>
            <a:r>
              <a:rPr lang="en-IE" sz="2000" dirty="0">
                <a:solidFill>
                  <a:srgbClr val="000000"/>
                </a:solidFill>
                <a:latin typeface="sofia-pro"/>
              </a:rPr>
              <a:t> web </a:t>
            </a:r>
            <a:r>
              <a:rPr lang="en-IE" sz="2000" dirty="0" err="1">
                <a:solidFill>
                  <a:srgbClr val="000000"/>
                </a:solidFill>
                <a:latin typeface="sofia-pro"/>
              </a:rPr>
              <a:t>sitesi</a:t>
            </a:r>
            <a:r>
              <a:rPr lang="en-IE" sz="2000" dirty="0">
                <a:solidFill>
                  <a:srgbClr val="000000"/>
                </a:solidFill>
                <a:latin typeface="sofia-pro"/>
              </a:rPr>
              <a:t> </a:t>
            </a:r>
            <a:r>
              <a:rPr lang="en-IE" sz="2000" dirty="0" err="1">
                <a:solidFill>
                  <a:srgbClr val="000000"/>
                </a:solidFill>
                <a:latin typeface="sofia-pro"/>
              </a:rPr>
              <a:t>platformlarıdır</a:t>
            </a:r>
            <a:r>
              <a:rPr lang="en-IE" sz="2000" dirty="0">
                <a:solidFill>
                  <a:srgbClr val="000000"/>
                </a:solidFill>
                <a:latin typeface="sofia-pro"/>
              </a:rPr>
              <a:t>.</a:t>
            </a:r>
            <a:endParaRPr lang="en-IE" sz="2000" b="0" i="0" dirty="0">
              <a:solidFill>
                <a:srgbClr val="000000"/>
              </a:solidFill>
              <a:effectLst/>
              <a:latin typeface="sofia-pro"/>
            </a:endParaRPr>
          </a:p>
          <a:p>
            <a:endParaRPr lang="en-IE" dirty="0"/>
          </a:p>
        </p:txBody>
      </p:sp>
      <p:pic>
        <p:nvPicPr>
          <p:cNvPr id="9" name="Picture Placeholder 8">
            <a:extLst>
              <a:ext uri="{FF2B5EF4-FFF2-40B4-BE49-F238E27FC236}">
                <a16:creationId xmlns:a16="http://schemas.microsoft.com/office/drawing/2014/main" xmlns="" id="{18AABEDB-9EEE-4476-ABCF-887163C74389}"/>
              </a:ext>
            </a:extLst>
          </p:cNvPr>
          <p:cNvPicPr>
            <a:picLocks noGrp="1" noChangeAspect="1"/>
          </p:cNvPicPr>
          <p:nvPr>
            <p:ph type="pic" sz="quarter" idx="10"/>
          </p:nvPr>
        </p:nvPicPr>
        <p:blipFill>
          <a:blip r:embed="rId2"/>
          <a:srcRect t="810" b="810"/>
          <a:stretch>
            <a:fillRect/>
          </a:stretch>
        </p:blipFill>
        <p:spPr/>
      </p:pic>
      <p:sp>
        <p:nvSpPr>
          <p:cNvPr id="8" name="Text Placeholder 5">
            <a:extLst>
              <a:ext uri="{FF2B5EF4-FFF2-40B4-BE49-F238E27FC236}">
                <a16:creationId xmlns:a16="http://schemas.microsoft.com/office/drawing/2014/main" xmlns="" id="{F639CD34-9EBA-4868-AA48-CB1D1777DFBE}"/>
              </a:ext>
            </a:extLst>
          </p:cNvPr>
          <p:cNvSpPr txBox="1">
            <a:spLocks/>
          </p:cNvSpPr>
          <p:nvPr/>
        </p:nvSpPr>
        <p:spPr>
          <a:xfrm>
            <a:off x="6449949" y="0"/>
            <a:ext cx="5564000" cy="1382337"/>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en-IE" sz="3400" b="1" dirty="0" smtClean="0">
                <a:solidFill>
                  <a:srgbClr val="40A67A"/>
                </a:solidFill>
                <a:latin typeface="sofia-pro"/>
              </a:rPr>
              <a:t>A</a:t>
            </a:r>
            <a:r>
              <a:rPr lang="tr-TR" sz="3400" b="1" dirty="0" smtClean="0">
                <a:solidFill>
                  <a:srgbClr val="40A67A"/>
                </a:solidFill>
                <a:latin typeface="sofia-pro"/>
              </a:rPr>
              <a:t>dım</a:t>
            </a:r>
            <a:r>
              <a:rPr lang="en-IE" sz="3400" b="1" dirty="0" smtClean="0">
                <a:solidFill>
                  <a:srgbClr val="40A67A"/>
                </a:solidFill>
                <a:latin typeface="sofia-pro"/>
              </a:rPr>
              <a:t> 1 </a:t>
            </a:r>
            <a:r>
              <a:rPr lang="en-IE" sz="3400" b="1" dirty="0" err="1" smtClean="0">
                <a:solidFill>
                  <a:srgbClr val="ED2A59"/>
                </a:solidFill>
                <a:latin typeface="sofia-pro"/>
              </a:rPr>
              <a:t>Çevrimiçi</a:t>
            </a:r>
            <a:r>
              <a:rPr lang="en-IE" sz="3400" b="1" dirty="0" smtClean="0">
                <a:solidFill>
                  <a:srgbClr val="ED2A59"/>
                </a:solidFill>
                <a:latin typeface="sofia-pro"/>
              </a:rPr>
              <a:t> </a:t>
            </a:r>
            <a:r>
              <a:rPr lang="en-IE" sz="3400" b="1" dirty="0" err="1">
                <a:solidFill>
                  <a:srgbClr val="ED2A59"/>
                </a:solidFill>
                <a:latin typeface="sofia-pro"/>
              </a:rPr>
              <a:t>Satmak</a:t>
            </a:r>
            <a:r>
              <a:rPr lang="en-IE" sz="3400" b="1" dirty="0">
                <a:solidFill>
                  <a:srgbClr val="ED2A59"/>
                </a:solidFill>
                <a:latin typeface="sofia-pro"/>
              </a:rPr>
              <a:t> </a:t>
            </a:r>
            <a:r>
              <a:rPr lang="en-IE" sz="3400" b="1" dirty="0" err="1">
                <a:solidFill>
                  <a:srgbClr val="ED2A59"/>
                </a:solidFill>
                <a:latin typeface="sofia-pro"/>
              </a:rPr>
              <a:t>veya</a:t>
            </a:r>
            <a:r>
              <a:rPr lang="en-IE" sz="3400" b="1" dirty="0">
                <a:solidFill>
                  <a:srgbClr val="ED2A59"/>
                </a:solidFill>
                <a:latin typeface="sofia-pro"/>
              </a:rPr>
              <a:t> </a:t>
            </a:r>
            <a:r>
              <a:rPr lang="en-IE" sz="3400" b="1" dirty="0" err="1">
                <a:solidFill>
                  <a:srgbClr val="ED2A59"/>
                </a:solidFill>
                <a:latin typeface="sofia-pro"/>
              </a:rPr>
              <a:t>Dağıtmak</a:t>
            </a:r>
            <a:r>
              <a:rPr lang="en-IE" sz="3400" b="1" dirty="0">
                <a:solidFill>
                  <a:srgbClr val="ED2A59"/>
                </a:solidFill>
                <a:latin typeface="sofia-pro"/>
              </a:rPr>
              <a:t> </a:t>
            </a:r>
          </a:p>
          <a:p>
            <a:pPr>
              <a:lnSpc>
                <a:spcPct val="120000"/>
              </a:lnSpc>
              <a:spcBef>
                <a:spcPts val="0"/>
              </a:spcBef>
            </a:pPr>
            <a:endParaRPr lang="en-IE" dirty="0"/>
          </a:p>
        </p:txBody>
      </p:sp>
    </p:spTree>
    <p:extLst>
      <p:ext uri="{BB962C8B-B14F-4D97-AF65-F5344CB8AC3E}">
        <p14:creationId xmlns:p14="http://schemas.microsoft.com/office/powerpoint/2010/main" val="41693630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F94CF190-BAD4-4887-843A-7C884C2B8BFF}"/>
              </a:ext>
            </a:extLst>
          </p:cNvPr>
          <p:cNvSpPr>
            <a:spLocks noGrp="1"/>
          </p:cNvSpPr>
          <p:nvPr>
            <p:ph type="body" sz="quarter" idx="13"/>
          </p:nvPr>
        </p:nvSpPr>
        <p:spPr>
          <a:xfrm>
            <a:off x="6228785" y="271605"/>
            <a:ext cx="5564000" cy="1382337"/>
          </a:xfrm>
        </p:spPr>
        <p:txBody>
          <a:bodyPr>
            <a:normAutofit fontScale="85000" lnSpcReduction="10000"/>
          </a:bodyPr>
          <a:lstStyle/>
          <a:p>
            <a:pPr algn="l">
              <a:lnSpc>
                <a:spcPct val="100000"/>
              </a:lnSpc>
              <a:spcBef>
                <a:spcPts val="0"/>
              </a:spcBef>
            </a:pPr>
            <a:r>
              <a:rPr lang="tr-TR" b="1" dirty="0" smtClean="0">
                <a:solidFill>
                  <a:srgbClr val="00A489"/>
                </a:solidFill>
                <a:latin typeface="sofia-pro"/>
              </a:rPr>
              <a:t>ADIM </a:t>
            </a:r>
            <a:r>
              <a:rPr lang="tr-TR" b="1" dirty="0">
                <a:solidFill>
                  <a:srgbClr val="00A489"/>
                </a:solidFill>
                <a:latin typeface="sofia-pro"/>
              </a:rPr>
              <a:t>1 </a:t>
            </a:r>
            <a:r>
              <a:rPr lang="tr-TR" b="1" dirty="0">
                <a:solidFill>
                  <a:srgbClr val="ED2A59"/>
                </a:solidFill>
                <a:latin typeface="sofia-pro"/>
              </a:rPr>
              <a:t>Çevrimiçi Olarak Nasıl Satmak veya Dağıtmak İstediğinize Karar Verin</a:t>
            </a:r>
            <a:endParaRPr lang="en-IE" b="1" i="0" dirty="0">
              <a:solidFill>
                <a:srgbClr val="ED2A59"/>
              </a:solidFill>
              <a:effectLst/>
              <a:latin typeface="sofia-pro"/>
            </a:endParaRPr>
          </a:p>
          <a:p>
            <a:pPr>
              <a:lnSpc>
                <a:spcPct val="120000"/>
              </a:lnSpc>
              <a:spcBef>
                <a:spcPts val="0"/>
              </a:spcBef>
            </a:pPr>
            <a:endParaRPr lang="en-IE" dirty="0"/>
          </a:p>
        </p:txBody>
      </p:sp>
      <p:sp>
        <p:nvSpPr>
          <p:cNvPr id="7" name="Text Placeholder 6">
            <a:extLst>
              <a:ext uri="{FF2B5EF4-FFF2-40B4-BE49-F238E27FC236}">
                <a16:creationId xmlns:a16="http://schemas.microsoft.com/office/drawing/2014/main" xmlns="" id="{539B4C6E-217C-47D6-A343-79CB7AECFD32}"/>
              </a:ext>
            </a:extLst>
          </p:cNvPr>
          <p:cNvSpPr>
            <a:spLocks noGrp="1"/>
          </p:cNvSpPr>
          <p:nvPr>
            <p:ph type="body" sz="quarter" idx="14"/>
          </p:nvPr>
        </p:nvSpPr>
        <p:spPr>
          <a:xfrm>
            <a:off x="5963216" y="1590567"/>
            <a:ext cx="5829569" cy="2592420"/>
          </a:xfrm>
        </p:spPr>
        <p:txBody>
          <a:bodyPr/>
          <a:lstStyle/>
          <a:p>
            <a:r>
              <a:rPr lang="en-IE" b="1" dirty="0" err="1" smtClean="0">
                <a:solidFill>
                  <a:srgbClr val="40A67A"/>
                </a:solidFill>
                <a:latin typeface="sofia-pro"/>
              </a:rPr>
              <a:t>Kendi</a:t>
            </a:r>
            <a:r>
              <a:rPr lang="en-IE" b="1" dirty="0" smtClean="0">
                <a:solidFill>
                  <a:srgbClr val="40A67A"/>
                </a:solidFill>
                <a:latin typeface="sofia-pro"/>
              </a:rPr>
              <a:t> </a:t>
            </a:r>
            <a:r>
              <a:rPr lang="en-IE" b="1" dirty="0">
                <a:solidFill>
                  <a:srgbClr val="40A67A"/>
                </a:solidFill>
                <a:latin typeface="sofia-pro"/>
              </a:rPr>
              <a:t>web </a:t>
            </a:r>
            <a:r>
              <a:rPr lang="en-IE" b="1" dirty="0" err="1">
                <a:solidFill>
                  <a:srgbClr val="40A67A"/>
                </a:solidFill>
                <a:latin typeface="sofia-pro"/>
              </a:rPr>
              <a:t>sitenizi</a:t>
            </a:r>
            <a:r>
              <a:rPr lang="en-IE" b="1" dirty="0">
                <a:solidFill>
                  <a:srgbClr val="40A67A"/>
                </a:solidFill>
                <a:latin typeface="sofia-pro"/>
              </a:rPr>
              <a:t> mi </a:t>
            </a:r>
            <a:r>
              <a:rPr lang="en-IE" b="1" dirty="0" err="1">
                <a:solidFill>
                  <a:srgbClr val="40A67A"/>
                </a:solidFill>
                <a:latin typeface="sofia-pro"/>
              </a:rPr>
              <a:t>kuracaksınız</a:t>
            </a:r>
            <a:r>
              <a:rPr lang="en-IE" b="1" dirty="0">
                <a:solidFill>
                  <a:srgbClr val="40A67A"/>
                </a:solidFill>
                <a:latin typeface="sofia-pro"/>
              </a:rPr>
              <a:t>, Amazon </a:t>
            </a:r>
            <a:r>
              <a:rPr lang="en-IE" b="1" dirty="0" err="1">
                <a:solidFill>
                  <a:srgbClr val="40A67A"/>
                </a:solidFill>
                <a:latin typeface="sofia-pro"/>
              </a:rPr>
              <a:t>veya</a:t>
            </a:r>
            <a:r>
              <a:rPr lang="en-IE" b="1" dirty="0">
                <a:solidFill>
                  <a:srgbClr val="40A67A"/>
                </a:solidFill>
                <a:latin typeface="sofia-pro"/>
              </a:rPr>
              <a:t> eBay </a:t>
            </a:r>
            <a:r>
              <a:rPr lang="en-IE" b="1" dirty="0" err="1">
                <a:solidFill>
                  <a:srgbClr val="40A67A"/>
                </a:solidFill>
                <a:latin typeface="sofia-pro"/>
              </a:rPr>
              <a:t>gibi</a:t>
            </a:r>
            <a:r>
              <a:rPr lang="en-IE" b="1" dirty="0">
                <a:solidFill>
                  <a:srgbClr val="40A67A"/>
                </a:solidFill>
                <a:latin typeface="sofia-pro"/>
              </a:rPr>
              <a:t> </a:t>
            </a:r>
            <a:r>
              <a:rPr lang="en-IE" b="1" dirty="0" err="1">
                <a:solidFill>
                  <a:srgbClr val="40A67A"/>
                </a:solidFill>
                <a:latin typeface="sofia-pro"/>
              </a:rPr>
              <a:t>bir</a:t>
            </a:r>
            <a:r>
              <a:rPr lang="en-IE" b="1" dirty="0">
                <a:solidFill>
                  <a:srgbClr val="40A67A"/>
                </a:solidFill>
                <a:latin typeface="sofia-pro"/>
              </a:rPr>
              <a:t> </a:t>
            </a:r>
            <a:r>
              <a:rPr lang="en-IE" b="1" dirty="0" err="1">
                <a:solidFill>
                  <a:srgbClr val="40A67A"/>
                </a:solidFill>
                <a:latin typeface="sofia-pro"/>
              </a:rPr>
              <a:t>bayi</a:t>
            </a:r>
            <a:r>
              <a:rPr lang="en-IE" b="1" dirty="0">
                <a:solidFill>
                  <a:srgbClr val="40A67A"/>
                </a:solidFill>
                <a:latin typeface="sofia-pro"/>
              </a:rPr>
              <a:t> </a:t>
            </a:r>
            <a:r>
              <a:rPr lang="en-IE" b="1" dirty="0" err="1">
                <a:solidFill>
                  <a:srgbClr val="40A67A"/>
                </a:solidFill>
                <a:latin typeface="sofia-pro"/>
              </a:rPr>
              <a:t>platformu</a:t>
            </a:r>
            <a:r>
              <a:rPr lang="en-IE" b="1" dirty="0">
                <a:solidFill>
                  <a:srgbClr val="40A67A"/>
                </a:solidFill>
                <a:latin typeface="sofia-pro"/>
              </a:rPr>
              <a:t> mu </a:t>
            </a:r>
            <a:r>
              <a:rPr lang="en-IE" b="1" dirty="0" err="1">
                <a:solidFill>
                  <a:srgbClr val="40A67A"/>
                </a:solidFill>
                <a:latin typeface="sofia-pro"/>
              </a:rPr>
              <a:t>yoksa</a:t>
            </a:r>
            <a:r>
              <a:rPr lang="en-IE" b="1" dirty="0">
                <a:solidFill>
                  <a:srgbClr val="40A67A"/>
                </a:solidFill>
                <a:latin typeface="sofia-pro"/>
              </a:rPr>
              <a:t> </a:t>
            </a:r>
            <a:r>
              <a:rPr lang="en-IE" b="1" dirty="0" err="1">
                <a:solidFill>
                  <a:srgbClr val="40A67A"/>
                </a:solidFill>
                <a:latin typeface="sofia-pro"/>
              </a:rPr>
              <a:t>çevrimiçi</a:t>
            </a:r>
            <a:r>
              <a:rPr lang="en-IE" b="1" dirty="0">
                <a:solidFill>
                  <a:srgbClr val="40A67A"/>
                </a:solidFill>
                <a:latin typeface="sofia-pro"/>
              </a:rPr>
              <a:t> </a:t>
            </a:r>
            <a:r>
              <a:rPr lang="en-IE" b="1" dirty="0" err="1">
                <a:solidFill>
                  <a:srgbClr val="40A67A"/>
                </a:solidFill>
                <a:latin typeface="sofia-pro"/>
              </a:rPr>
              <a:t>satış</a:t>
            </a:r>
            <a:r>
              <a:rPr lang="en-IE" b="1" dirty="0">
                <a:solidFill>
                  <a:srgbClr val="40A67A"/>
                </a:solidFill>
                <a:latin typeface="sofia-pro"/>
              </a:rPr>
              <a:t> </a:t>
            </a:r>
            <a:r>
              <a:rPr lang="en-IE" b="1" dirty="0" err="1">
                <a:solidFill>
                  <a:srgbClr val="40A67A"/>
                </a:solidFill>
                <a:latin typeface="sofia-pro"/>
              </a:rPr>
              <a:t>ve</a:t>
            </a:r>
            <a:r>
              <a:rPr lang="en-IE" b="1" dirty="0">
                <a:solidFill>
                  <a:srgbClr val="40A67A"/>
                </a:solidFill>
                <a:latin typeface="sofia-pro"/>
              </a:rPr>
              <a:t> </a:t>
            </a:r>
            <a:r>
              <a:rPr lang="en-IE" b="1" dirty="0" err="1">
                <a:solidFill>
                  <a:srgbClr val="40A67A"/>
                </a:solidFill>
                <a:latin typeface="sofia-pro"/>
              </a:rPr>
              <a:t>çevrimdışı</a:t>
            </a:r>
            <a:r>
              <a:rPr lang="en-IE" b="1" dirty="0">
                <a:solidFill>
                  <a:srgbClr val="40A67A"/>
                </a:solidFill>
                <a:latin typeface="sofia-pro"/>
              </a:rPr>
              <a:t> </a:t>
            </a:r>
            <a:r>
              <a:rPr lang="en-IE" b="1" dirty="0" err="1">
                <a:solidFill>
                  <a:srgbClr val="40A67A"/>
                </a:solidFill>
                <a:latin typeface="sofia-pro"/>
              </a:rPr>
              <a:t>satış</a:t>
            </a:r>
            <a:r>
              <a:rPr lang="en-IE" b="1" dirty="0">
                <a:solidFill>
                  <a:srgbClr val="40A67A"/>
                </a:solidFill>
                <a:latin typeface="sofia-pro"/>
              </a:rPr>
              <a:t> </a:t>
            </a:r>
            <a:r>
              <a:rPr lang="en-IE" b="1" dirty="0" err="1">
                <a:solidFill>
                  <a:srgbClr val="40A67A"/>
                </a:solidFill>
                <a:latin typeface="sofia-pro"/>
              </a:rPr>
              <a:t>karışımı</a:t>
            </a:r>
            <a:r>
              <a:rPr lang="en-IE" b="1" dirty="0">
                <a:solidFill>
                  <a:srgbClr val="40A67A"/>
                </a:solidFill>
                <a:latin typeface="sofia-pro"/>
              </a:rPr>
              <a:t> </a:t>
            </a:r>
            <a:r>
              <a:rPr lang="en-IE" b="1" dirty="0" err="1">
                <a:solidFill>
                  <a:srgbClr val="40A67A"/>
                </a:solidFill>
                <a:latin typeface="sofia-pro"/>
              </a:rPr>
              <a:t>mı</a:t>
            </a:r>
            <a:r>
              <a:rPr lang="en-IE" b="1" dirty="0">
                <a:solidFill>
                  <a:srgbClr val="40A67A"/>
                </a:solidFill>
                <a:latin typeface="sofia-pro"/>
              </a:rPr>
              <a:t> </a:t>
            </a:r>
            <a:r>
              <a:rPr lang="en-IE" b="1" dirty="0" err="1">
                <a:solidFill>
                  <a:srgbClr val="40A67A"/>
                </a:solidFill>
                <a:latin typeface="sofia-pro"/>
              </a:rPr>
              <a:t>kullanacaksınız</a:t>
            </a:r>
            <a:r>
              <a:rPr lang="en-IE" b="1" dirty="0">
                <a:solidFill>
                  <a:srgbClr val="40A67A"/>
                </a:solidFill>
                <a:latin typeface="sofia-pro"/>
              </a:rPr>
              <a:t>?</a:t>
            </a:r>
            <a:endParaRPr lang="en-IE" b="1" i="0" dirty="0">
              <a:solidFill>
                <a:srgbClr val="40A67A"/>
              </a:solidFill>
              <a:effectLst/>
              <a:latin typeface="sofia-pro"/>
            </a:endParaRPr>
          </a:p>
          <a:p>
            <a:pPr marL="457200" indent="-457200" algn="l">
              <a:buFont typeface="+mj-lt"/>
              <a:buAutoNum type="arabicPeriod" startAt="4"/>
            </a:pPr>
            <a:r>
              <a:rPr lang="en-IE" dirty="0" err="1"/>
              <a:t>Ayrıca</a:t>
            </a:r>
            <a:r>
              <a:rPr lang="en-IE" dirty="0"/>
              <a:t>, </a:t>
            </a:r>
            <a:r>
              <a:rPr lang="en-IE" dirty="0" err="1"/>
              <a:t>işinizi</a:t>
            </a:r>
            <a:r>
              <a:rPr lang="en-IE" dirty="0"/>
              <a:t> </a:t>
            </a:r>
            <a:r>
              <a:rPr lang="en-IE" dirty="0" err="1"/>
              <a:t>yönetmenize</a:t>
            </a:r>
            <a:r>
              <a:rPr lang="en-IE" dirty="0"/>
              <a:t> </a:t>
            </a:r>
            <a:r>
              <a:rPr lang="en-IE" dirty="0" err="1"/>
              <a:t>yardımcı</a:t>
            </a:r>
            <a:r>
              <a:rPr lang="en-IE" dirty="0"/>
              <a:t> </a:t>
            </a:r>
            <a:r>
              <a:rPr lang="en-IE" dirty="0" err="1"/>
              <a:t>olacak</a:t>
            </a:r>
            <a:r>
              <a:rPr lang="en-IE" dirty="0"/>
              <a:t> </a:t>
            </a:r>
            <a:r>
              <a:rPr lang="en-IE" dirty="0" err="1"/>
              <a:t>harika</a:t>
            </a:r>
            <a:r>
              <a:rPr lang="en-IE" dirty="0"/>
              <a:t> </a:t>
            </a:r>
            <a:r>
              <a:rPr lang="en-IE" dirty="0" err="1"/>
              <a:t>çevrimiçi</a:t>
            </a:r>
            <a:r>
              <a:rPr lang="en-IE" dirty="0"/>
              <a:t> </a:t>
            </a:r>
            <a:r>
              <a:rPr lang="en-IE" dirty="0" err="1"/>
              <a:t>araçlar</a:t>
            </a:r>
            <a:r>
              <a:rPr lang="en-IE" dirty="0"/>
              <a:t> da </a:t>
            </a:r>
            <a:r>
              <a:rPr lang="en-IE" dirty="0" err="1"/>
              <a:t>vardır</a:t>
            </a:r>
            <a:r>
              <a:rPr lang="en-IE" dirty="0"/>
              <a:t>. Google Workspace, </a:t>
            </a:r>
            <a:r>
              <a:rPr lang="en-IE" dirty="0" err="1"/>
              <a:t>işletmeler</a:t>
            </a:r>
            <a:r>
              <a:rPr lang="en-IE" dirty="0"/>
              <a:t> </a:t>
            </a:r>
            <a:r>
              <a:rPr lang="en-IE" dirty="0" err="1"/>
              <a:t>ve</a:t>
            </a:r>
            <a:r>
              <a:rPr lang="en-IE" dirty="0"/>
              <a:t> </a:t>
            </a:r>
            <a:r>
              <a:rPr lang="en-IE" dirty="0" err="1"/>
              <a:t>projeler</a:t>
            </a:r>
            <a:r>
              <a:rPr lang="en-IE" dirty="0"/>
              <a:t> </a:t>
            </a:r>
            <a:r>
              <a:rPr lang="en-IE" dirty="0" err="1"/>
              <a:t>için</a:t>
            </a:r>
            <a:r>
              <a:rPr lang="en-IE" dirty="0"/>
              <a:t> </a:t>
            </a:r>
            <a:r>
              <a:rPr lang="en-IE" dirty="0" err="1"/>
              <a:t>bulut</a:t>
            </a:r>
            <a:r>
              <a:rPr lang="en-IE" dirty="0"/>
              <a:t> </a:t>
            </a:r>
            <a:r>
              <a:rPr lang="en-IE" dirty="0" err="1"/>
              <a:t>bilişim</a:t>
            </a:r>
            <a:r>
              <a:rPr lang="en-IE" dirty="0"/>
              <a:t>, </a:t>
            </a:r>
            <a:r>
              <a:rPr lang="en-IE" dirty="0" err="1"/>
              <a:t>üretkenlik</a:t>
            </a:r>
            <a:r>
              <a:rPr lang="en-IE" dirty="0"/>
              <a:t> </a:t>
            </a:r>
            <a:r>
              <a:rPr lang="en-IE" dirty="0" err="1"/>
              <a:t>ve</a:t>
            </a:r>
            <a:r>
              <a:rPr lang="en-IE" dirty="0"/>
              <a:t> </a:t>
            </a:r>
            <a:r>
              <a:rPr lang="en-IE" dirty="0" err="1"/>
              <a:t>ortak</a:t>
            </a:r>
            <a:r>
              <a:rPr lang="en-IE" dirty="0"/>
              <a:t> </a:t>
            </a:r>
            <a:r>
              <a:rPr lang="en-IE" dirty="0" err="1"/>
              <a:t>çalışma</a:t>
            </a:r>
            <a:r>
              <a:rPr lang="en-IE" dirty="0"/>
              <a:t> </a:t>
            </a:r>
            <a:r>
              <a:rPr lang="en-IE" dirty="0" err="1"/>
              <a:t>araçları</a:t>
            </a:r>
            <a:r>
              <a:rPr lang="en-IE" dirty="0"/>
              <a:t>, </a:t>
            </a:r>
            <a:r>
              <a:rPr lang="en-IE" dirty="0" err="1"/>
              <a:t>yazılım</a:t>
            </a:r>
            <a:r>
              <a:rPr lang="en-IE" dirty="0"/>
              <a:t> </a:t>
            </a:r>
            <a:r>
              <a:rPr lang="en-IE" dirty="0" err="1"/>
              <a:t>ve</a:t>
            </a:r>
            <a:r>
              <a:rPr lang="en-IE" dirty="0"/>
              <a:t> </a:t>
            </a:r>
            <a:r>
              <a:rPr lang="en-IE" dirty="0" err="1"/>
              <a:t>ürünlerden</a:t>
            </a:r>
            <a:r>
              <a:rPr lang="en-IE" dirty="0"/>
              <a:t> </a:t>
            </a:r>
            <a:r>
              <a:rPr lang="en-IE" dirty="0" err="1"/>
              <a:t>oluşan</a:t>
            </a:r>
            <a:r>
              <a:rPr lang="en-IE" dirty="0"/>
              <a:t> </a:t>
            </a:r>
            <a:r>
              <a:rPr lang="en-IE" dirty="0" err="1"/>
              <a:t>bir</a:t>
            </a:r>
            <a:r>
              <a:rPr lang="en-IE" dirty="0"/>
              <a:t> </a:t>
            </a:r>
            <a:r>
              <a:rPr lang="en-IE" dirty="0" err="1"/>
              <a:t>koleksiyondur</a:t>
            </a:r>
            <a:r>
              <a:rPr lang="en-IE" dirty="0"/>
              <a:t>. </a:t>
            </a:r>
            <a:r>
              <a:rPr lang="en-IE" dirty="0" err="1"/>
              <a:t>İşinizi</a:t>
            </a:r>
            <a:r>
              <a:rPr lang="en-IE" dirty="0"/>
              <a:t> </a:t>
            </a:r>
            <a:r>
              <a:rPr lang="en-IE" dirty="0" err="1"/>
              <a:t>tek</a:t>
            </a:r>
            <a:r>
              <a:rPr lang="en-IE" dirty="0"/>
              <a:t> </a:t>
            </a:r>
            <a:r>
              <a:rPr lang="en-IE" dirty="0" err="1"/>
              <a:t>bir</a:t>
            </a:r>
            <a:r>
              <a:rPr lang="en-IE" dirty="0"/>
              <a:t> </a:t>
            </a:r>
            <a:r>
              <a:rPr lang="en-IE" dirty="0" err="1"/>
              <a:t>yerde</a:t>
            </a:r>
            <a:r>
              <a:rPr lang="en-IE" dirty="0"/>
              <a:t> </a:t>
            </a:r>
            <a:r>
              <a:rPr lang="en-IE" dirty="0" err="1"/>
              <a:t>halletmek</a:t>
            </a:r>
            <a:r>
              <a:rPr lang="en-IE" dirty="0"/>
              <a:t> </a:t>
            </a:r>
            <a:r>
              <a:rPr lang="en-IE" dirty="0" err="1"/>
              <a:t>için</a:t>
            </a:r>
            <a:r>
              <a:rPr lang="en-IE" dirty="0"/>
              <a:t> </a:t>
            </a:r>
            <a:r>
              <a:rPr lang="en-IE" dirty="0" err="1"/>
              <a:t>ihtiyacınız</a:t>
            </a:r>
            <a:r>
              <a:rPr lang="en-IE" dirty="0"/>
              <a:t> </a:t>
            </a:r>
            <a:r>
              <a:rPr lang="en-IE" dirty="0" err="1"/>
              <a:t>olan</a:t>
            </a:r>
            <a:r>
              <a:rPr lang="en-IE" dirty="0"/>
              <a:t> her </a:t>
            </a:r>
            <a:r>
              <a:rPr lang="en-IE" dirty="0" err="1"/>
              <a:t>şey</a:t>
            </a:r>
            <a:r>
              <a:rPr lang="en-IE" dirty="0"/>
              <a:t>. </a:t>
            </a:r>
            <a:r>
              <a:rPr lang="en-IE" dirty="0" err="1"/>
              <a:t>Ortak</a:t>
            </a:r>
            <a:r>
              <a:rPr lang="en-IE" dirty="0"/>
              <a:t> </a:t>
            </a:r>
            <a:r>
              <a:rPr lang="en-IE" dirty="0" err="1"/>
              <a:t>sürücüler</a:t>
            </a:r>
            <a:r>
              <a:rPr lang="en-IE" dirty="0"/>
              <a:t>, </a:t>
            </a:r>
            <a:r>
              <a:rPr lang="en-IE" dirty="0" err="1"/>
              <a:t>paylaşılan</a:t>
            </a:r>
            <a:r>
              <a:rPr lang="en-IE" dirty="0"/>
              <a:t> </a:t>
            </a:r>
            <a:r>
              <a:rPr lang="en-IE" dirty="0" err="1"/>
              <a:t>takvimler</a:t>
            </a:r>
            <a:r>
              <a:rPr lang="en-IE" dirty="0"/>
              <a:t>, </a:t>
            </a:r>
            <a:r>
              <a:rPr lang="en-IE" dirty="0" err="1"/>
              <a:t>iş</a:t>
            </a:r>
            <a:r>
              <a:rPr lang="en-IE" dirty="0"/>
              <a:t> e-</a:t>
            </a:r>
            <a:r>
              <a:rPr lang="en-IE" dirty="0" err="1"/>
              <a:t>postası</a:t>
            </a:r>
            <a:r>
              <a:rPr lang="en-IE" dirty="0"/>
              <a:t>, video </a:t>
            </a:r>
            <a:r>
              <a:rPr lang="en-IE" dirty="0" err="1"/>
              <a:t>konferans</a:t>
            </a:r>
            <a:r>
              <a:rPr lang="en-IE" dirty="0"/>
              <a:t>, </a:t>
            </a:r>
            <a:r>
              <a:rPr lang="en-IE" dirty="0" err="1"/>
              <a:t>etkileşimli</a:t>
            </a:r>
            <a:r>
              <a:rPr lang="en-IE" dirty="0"/>
              <a:t> </a:t>
            </a:r>
            <a:r>
              <a:rPr lang="en-IE" dirty="0" err="1"/>
              <a:t>çevrimiçi</a:t>
            </a:r>
            <a:r>
              <a:rPr lang="en-IE" dirty="0"/>
              <a:t> </a:t>
            </a:r>
            <a:r>
              <a:rPr lang="en-IE" dirty="0" err="1" smtClean="0"/>
              <a:t>formlar</a:t>
            </a:r>
            <a:r>
              <a:rPr lang="en-IE" dirty="0" smtClean="0"/>
              <a:t>…</a:t>
            </a:r>
            <a:r>
              <a:rPr lang="tr-TR" dirty="0" smtClean="0"/>
              <a:t> </a:t>
            </a:r>
            <a:r>
              <a:rPr lang="tr-TR" u="sng" dirty="0">
                <a:solidFill>
                  <a:srgbClr val="00A489"/>
                </a:solidFill>
              </a:rPr>
              <a:t>B</a:t>
            </a:r>
            <a:r>
              <a:rPr lang="en-IE" u="sng" dirty="0" err="1" smtClean="0">
                <a:solidFill>
                  <a:srgbClr val="00A489"/>
                </a:solidFill>
              </a:rPr>
              <a:t>uradan</a:t>
            </a:r>
            <a:r>
              <a:rPr lang="en-IE" u="sng" dirty="0" smtClean="0">
                <a:solidFill>
                  <a:srgbClr val="00A489"/>
                </a:solidFill>
              </a:rPr>
              <a:t> </a:t>
            </a:r>
            <a:r>
              <a:rPr lang="en-IE" u="sng" dirty="0" err="1">
                <a:solidFill>
                  <a:srgbClr val="00A489"/>
                </a:solidFill>
              </a:rPr>
              <a:t>başla</a:t>
            </a:r>
            <a:endParaRPr lang="en-IE" u="sng" dirty="0">
              <a:solidFill>
                <a:srgbClr val="00A489"/>
              </a:solidFill>
            </a:endParaRPr>
          </a:p>
        </p:txBody>
      </p:sp>
      <p:pic>
        <p:nvPicPr>
          <p:cNvPr id="9" name="Picture Placeholder 8">
            <a:extLst>
              <a:ext uri="{FF2B5EF4-FFF2-40B4-BE49-F238E27FC236}">
                <a16:creationId xmlns:a16="http://schemas.microsoft.com/office/drawing/2014/main" xmlns="" id="{18AABEDB-9EEE-4476-ABCF-887163C74389}"/>
              </a:ext>
            </a:extLst>
          </p:cNvPr>
          <p:cNvPicPr>
            <a:picLocks noGrp="1" noChangeAspect="1"/>
          </p:cNvPicPr>
          <p:nvPr>
            <p:ph type="pic" sz="quarter" idx="10"/>
          </p:nvPr>
        </p:nvPicPr>
        <p:blipFill>
          <a:blip r:embed="rId2"/>
          <a:srcRect t="810" b="810"/>
          <a:stretch>
            <a:fillRect/>
          </a:stretch>
        </p:blipFill>
        <p:spPr/>
      </p:pic>
    </p:spTree>
    <p:extLst>
      <p:ext uri="{BB962C8B-B14F-4D97-AF65-F5344CB8AC3E}">
        <p14:creationId xmlns:p14="http://schemas.microsoft.com/office/powerpoint/2010/main" val="37088013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539B4C6E-217C-47D6-A343-79CB7AECFD32}"/>
              </a:ext>
            </a:extLst>
          </p:cNvPr>
          <p:cNvSpPr>
            <a:spLocks noGrp="1"/>
          </p:cNvSpPr>
          <p:nvPr>
            <p:ph type="body" sz="quarter" idx="14"/>
          </p:nvPr>
        </p:nvSpPr>
        <p:spPr>
          <a:xfrm>
            <a:off x="5839486" y="1409498"/>
            <a:ext cx="6065822" cy="2592420"/>
          </a:xfrm>
        </p:spPr>
        <p:txBody>
          <a:bodyPr/>
          <a:lstStyle/>
          <a:p>
            <a:r>
              <a:rPr lang="tr-TR" b="1" dirty="0" smtClean="0">
                <a:solidFill>
                  <a:srgbClr val="000000"/>
                </a:solidFill>
                <a:latin typeface="sofia-pro"/>
              </a:rPr>
              <a:t>Yerel </a:t>
            </a:r>
            <a:r>
              <a:rPr lang="tr-TR" b="1" dirty="0">
                <a:solidFill>
                  <a:srgbClr val="000000"/>
                </a:solidFill>
                <a:latin typeface="sofia-pro"/>
              </a:rPr>
              <a:t>yönetim tarafından sağlanan uzman danışmanlar ve profesyonellerle konuşun</a:t>
            </a:r>
            <a:endParaRPr lang="en-IE" b="1" i="0" dirty="0">
              <a:solidFill>
                <a:srgbClr val="000000"/>
              </a:solidFill>
              <a:effectLst/>
              <a:latin typeface="sofia-pro"/>
            </a:endParaRPr>
          </a:p>
          <a:p>
            <a:pPr algn="l"/>
            <a:r>
              <a:rPr lang="en-IE" dirty="0" err="1">
                <a:solidFill>
                  <a:srgbClr val="000000"/>
                </a:solidFill>
              </a:rPr>
              <a:t>Yerel</a:t>
            </a:r>
            <a:r>
              <a:rPr lang="en-IE" dirty="0">
                <a:solidFill>
                  <a:srgbClr val="000000"/>
                </a:solidFill>
              </a:rPr>
              <a:t> </a:t>
            </a:r>
            <a:r>
              <a:rPr lang="en-IE" dirty="0" err="1">
                <a:solidFill>
                  <a:srgbClr val="000000"/>
                </a:solidFill>
              </a:rPr>
              <a:t>İşletme</a:t>
            </a:r>
            <a:r>
              <a:rPr lang="en-IE" dirty="0">
                <a:solidFill>
                  <a:srgbClr val="000000"/>
                </a:solidFill>
              </a:rPr>
              <a:t> </a:t>
            </a:r>
            <a:r>
              <a:rPr lang="en-IE" dirty="0" err="1">
                <a:solidFill>
                  <a:srgbClr val="000000"/>
                </a:solidFill>
              </a:rPr>
              <a:t>Ofisinizle</a:t>
            </a:r>
            <a:r>
              <a:rPr lang="en-IE" dirty="0">
                <a:solidFill>
                  <a:srgbClr val="000000"/>
                </a:solidFill>
              </a:rPr>
              <a:t> </a:t>
            </a:r>
            <a:r>
              <a:rPr lang="en-IE" dirty="0" err="1">
                <a:solidFill>
                  <a:srgbClr val="000000"/>
                </a:solidFill>
              </a:rPr>
              <a:t>bir</a:t>
            </a:r>
            <a:r>
              <a:rPr lang="en-IE" dirty="0">
                <a:solidFill>
                  <a:srgbClr val="000000"/>
                </a:solidFill>
              </a:rPr>
              <a:t> </a:t>
            </a:r>
            <a:r>
              <a:rPr lang="en-IE" dirty="0" err="1">
                <a:solidFill>
                  <a:srgbClr val="000000"/>
                </a:solidFill>
              </a:rPr>
              <a:t>toplantı</a:t>
            </a:r>
            <a:r>
              <a:rPr lang="en-IE" dirty="0">
                <a:solidFill>
                  <a:srgbClr val="000000"/>
                </a:solidFill>
              </a:rPr>
              <a:t> </a:t>
            </a:r>
            <a:r>
              <a:rPr lang="en-IE" dirty="0" err="1">
                <a:solidFill>
                  <a:srgbClr val="000000"/>
                </a:solidFill>
              </a:rPr>
              <a:t>düzenleyin</a:t>
            </a:r>
            <a:r>
              <a:rPr lang="en-IE" dirty="0">
                <a:solidFill>
                  <a:srgbClr val="000000"/>
                </a:solidFill>
              </a:rPr>
              <a:t>. </a:t>
            </a:r>
            <a:r>
              <a:rPr lang="en-IE" dirty="0" err="1">
                <a:solidFill>
                  <a:srgbClr val="000000"/>
                </a:solidFill>
              </a:rPr>
              <a:t>Başlangıç</a:t>
            </a:r>
            <a:r>
              <a:rPr lang="en-IE" dirty="0">
                <a:solidFill>
                  <a:srgbClr val="000000"/>
                </a:solidFill>
              </a:rPr>
              <a:t> </a:t>
            </a:r>
            <a:r>
              <a:rPr lang="en-IE" dirty="0" err="1">
                <a:solidFill>
                  <a:srgbClr val="000000"/>
                </a:solidFill>
              </a:rPr>
              <a:t>gelişiminiz</a:t>
            </a:r>
            <a:r>
              <a:rPr lang="en-IE" dirty="0">
                <a:solidFill>
                  <a:srgbClr val="000000"/>
                </a:solidFill>
              </a:rPr>
              <a:t> </a:t>
            </a:r>
            <a:r>
              <a:rPr lang="en-IE" dirty="0" err="1">
                <a:solidFill>
                  <a:srgbClr val="000000"/>
                </a:solidFill>
              </a:rPr>
              <a:t>boyunca</a:t>
            </a:r>
            <a:r>
              <a:rPr lang="en-IE" dirty="0">
                <a:solidFill>
                  <a:srgbClr val="000000"/>
                </a:solidFill>
              </a:rPr>
              <a:t> </a:t>
            </a:r>
            <a:r>
              <a:rPr lang="en-IE" dirty="0" err="1">
                <a:solidFill>
                  <a:srgbClr val="000000"/>
                </a:solidFill>
              </a:rPr>
              <a:t>çok</a:t>
            </a:r>
            <a:r>
              <a:rPr lang="en-IE" dirty="0">
                <a:solidFill>
                  <a:srgbClr val="000000"/>
                </a:solidFill>
              </a:rPr>
              <a:t> </a:t>
            </a:r>
            <a:r>
              <a:rPr lang="en-IE" dirty="0" err="1">
                <a:solidFill>
                  <a:srgbClr val="000000"/>
                </a:solidFill>
              </a:rPr>
              <a:t>önemli</a:t>
            </a:r>
            <a:r>
              <a:rPr lang="en-IE" dirty="0">
                <a:solidFill>
                  <a:srgbClr val="000000"/>
                </a:solidFill>
              </a:rPr>
              <a:t> </a:t>
            </a:r>
            <a:r>
              <a:rPr lang="en-IE" dirty="0" err="1">
                <a:solidFill>
                  <a:srgbClr val="000000"/>
                </a:solidFill>
              </a:rPr>
              <a:t>olacaklar</a:t>
            </a:r>
            <a:r>
              <a:rPr lang="en-IE" dirty="0">
                <a:solidFill>
                  <a:srgbClr val="000000"/>
                </a:solidFill>
              </a:rPr>
              <a:t> </a:t>
            </a:r>
            <a:r>
              <a:rPr lang="en-IE" dirty="0" err="1">
                <a:solidFill>
                  <a:srgbClr val="000000"/>
                </a:solidFill>
              </a:rPr>
              <a:t>ve</a:t>
            </a:r>
            <a:r>
              <a:rPr lang="en-IE" dirty="0">
                <a:solidFill>
                  <a:srgbClr val="000000"/>
                </a:solidFill>
              </a:rPr>
              <a:t> </a:t>
            </a:r>
            <a:r>
              <a:rPr lang="en-IE" dirty="0" err="1">
                <a:solidFill>
                  <a:srgbClr val="000000"/>
                </a:solidFill>
              </a:rPr>
              <a:t>işinizi</a:t>
            </a:r>
            <a:r>
              <a:rPr lang="en-IE" dirty="0">
                <a:solidFill>
                  <a:srgbClr val="000000"/>
                </a:solidFill>
              </a:rPr>
              <a:t> </a:t>
            </a:r>
            <a:r>
              <a:rPr lang="en-IE" dirty="0" err="1">
                <a:solidFill>
                  <a:srgbClr val="000000"/>
                </a:solidFill>
              </a:rPr>
              <a:t>kurmak</a:t>
            </a:r>
            <a:r>
              <a:rPr lang="en-IE" dirty="0">
                <a:solidFill>
                  <a:srgbClr val="000000"/>
                </a:solidFill>
              </a:rPr>
              <a:t> </a:t>
            </a:r>
            <a:r>
              <a:rPr lang="en-IE" dirty="0" err="1">
                <a:solidFill>
                  <a:srgbClr val="000000"/>
                </a:solidFill>
              </a:rPr>
              <a:t>için</a:t>
            </a:r>
            <a:r>
              <a:rPr lang="en-IE" dirty="0">
                <a:solidFill>
                  <a:srgbClr val="000000"/>
                </a:solidFill>
              </a:rPr>
              <a:t> </a:t>
            </a:r>
            <a:r>
              <a:rPr lang="en-IE" dirty="0" err="1">
                <a:solidFill>
                  <a:srgbClr val="000000"/>
                </a:solidFill>
              </a:rPr>
              <a:t>ihtiyacınız</a:t>
            </a:r>
            <a:r>
              <a:rPr lang="en-IE" dirty="0">
                <a:solidFill>
                  <a:srgbClr val="000000"/>
                </a:solidFill>
              </a:rPr>
              <a:t> </a:t>
            </a:r>
            <a:r>
              <a:rPr lang="en-IE" dirty="0" err="1">
                <a:solidFill>
                  <a:srgbClr val="000000"/>
                </a:solidFill>
              </a:rPr>
              <a:t>olan</a:t>
            </a:r>
            <a:r>
              <a:rPr lang="en-IE" dirty="0">
                <a:solidFill>
                  <a:srgbClr val="000000"/>
                </a:solidFill>
              </a:rPr>
              <a:t> en </a:t>
            </a:r>
            <a:r>
              <a:rPr lang="en-IE" dirty="0" err="1">
                <a:solidFill>
                  <a:srgbClr val="000000"/>
                </a:solidFill>
              </a:rPr>
              <a:t>iyi</a:t>
            </a:r>
            <a:r>
              <a:rPr lang="en-IE" dirty="0">
                <a:solidFill>
                  <a:srgbClr val="000000"/>
                </a:solidFill>
              </a:rPr>
              <a:t> </a:t>
            </a:r>
            <a:r>
              <a:rPr lang="en-IE" dirty="0" err="1">
                <a:solidFill>
                  <a:srgbClr val="000000"/>
                </a:solidFill>
              </a:rPr>
              <a:t>bilgi</a:t>
            </a:r>
            <a:r>
              <a:rPr lang="en-IE" dirty="0">
                <a:solidFill>
                  <a:srgbClr val="000000"/>
                </a:solidFill>
              </a:rPr>
              <a:t> </a:t>
            </a:r>
            <a:r>
              <a:rPr lang="en-IE" dirty="0" err="1">
                <a:solidFill>
                  <a:srgbClr val="000000"/>
                </a:solidFill>
              </a:rPr>
              <a:t>ve</a:t>
            </a:r>
            <a:r>
              <a:rPr lang="en-IE" dirty="0">
                <a:solidFill>
                  <a:srgbClr val="000000"/>
                </a:solidFill>
              </a:rPr>
              <a:t> </a:t>
            </a:r>
            <a:r>
              <a:rPr lang="en-IE" dirty="0" err="1">
                <a:solidFill>
                  <a:srgbClr val="000000"/>
                </a:solidFill>
              </a:rPr>
              <a:t>desteği</a:t>
            </a:r>
            <a:r>
              <a:rPr lang="en-IE" dirty="0">
                <a:solidFill>
                  <a:srgbClr val="000000"/>
                </a:solidFill>
              </a:rPr>
              <a:t> size </a:t>
            </a:r>
            <a:r>
              <a:rPr lang="en-IE" dirty="0" err="1">
                <a:solidFill>
                  <a:srgbClr val="000000"/>
                </a:solidFill>
              </a:rPr>
              <a:t>sağlayacaklar</a:t>
            </a:r>
            <a:r>
              <a:rPr lang="en-IE" dirty="0">
                <a:solidFill>
                  <a:srgbClr val="000000"/>
                </a:solidFill>
              </a:rPr>
              <a:t>.. </a:t>
            </a:r>
            <a:endParaRPr lang="en-IE" dirty="0">
              <a:solidFill>
                <a:srgbClr val="000000"/>
              </a:solidFill>
            </a:endParaRPr>
          </a:p>
          <a:p>
            <a:pPr marL="342900" indent="-342900" algn="l">
              <a:buFont typeface="Wingdings" panose="05000000000000000000" pitchFamily="2" charset="2"/>
              <a:buChar char="ü"/>
            </a:pPr>
            <a:r>
              <a:rPr lang="en-IE" dirty="0">
                <a:solidFill>
                  <a:srgbClr val="000000"/>
                </a:solidFill>
              </a:rPr>
              <a:t>10 </a:t>
            </a:r>
            <a:r>
              <a:rPr lang="en-IE" dirty="0" err="1">
                <a:solidFill>
                  <a:srgbClr val="000000"/>
                </a:solidFill>
              </a:rPr>
              <a:t>veya</a:t>
            </a:r>
            <a:r>
              <a:rPr lang="en-IE" dirty="0">
                <a:solidFill>
                  <a:srgbClr val="000000"/>
                </a:solidFill>
              </a:rPr>
              <a:t> </a:t>
            </a:r>
            <a:r>
              <a:rPr lang="en-IE" dirty="0" err="1">
                <a:solidFill>
                  <a:srgbClr val="000000"/>
                </a:solidFill>
              </a:rPr>
              <a:t>daha</a:t>
            </a:r>
            <a:r>
              <a:rPr lang="en-IE" dirty="0">
                <a:solidFill>
                  <a:srgbClr val="000000"/>
                </a:solidFill>
              </a:rPr>
              <a:t> </a:t>
            </a:r>
            <a:r>
              <a:rPr lang="en-IE" dirty="0" err="1">
                <a:solidFill>
                  <a:srgbClr val="000000"/>
                </a:solidFill>
              </a:rPr>
              <a:t>az</a:t>
            </a:r>
            <a:r>
              <a:rPr lang="en-IE" dirty="0">
                <a:solidFill>
                  <a:srgbClr val="000000"/>
                </a:solidFill>
              </a:rPr>
              <a:t> </a:t>
            </a:r>
            <a:r>
              <a:rPr lang="en-IE" dirty="0" err="1">
                <a:solidFill>
                  <a:srgbClr val="000000"/>
                </a:solidFill>
              </a:rPr>
              <a:t>çalışanla</a:t>
            </a:r>
            <a:r>
              <a:rPr lang="en-IE" dirty="0">
                <a:solidFill>
                  <a:srgbClr val="000000"/>
                </a:solidFill>
              </a:rPr>
              <a:t> </a:t>
            </a:r>
            <a:r>
              <a:rPr lang="en-IE" dirty="0" err="1">
                <a:solidFill>
                  <a:srgbClr val="000000"/>
                </a:solidFill>
              </a:rPr>
              <a:t>doğrudan</a:t>
            </a:r>
            <a:r>
              <a:rPr lang="en-IE" dirty="0">
                <a:solidFill>
                  <a:srgbClr val="000000"/>
                </a:solidFill>
              </a:rPr>
              <a:t> </a:t>
            </a:r>
            <a:r>
              <a:rPr lang="en-IE" dirty="0" err="1">
                <a:solidFill>
                  <a:srgbClr val="000000"/>
                </a:solidFill>
              </a:rPr>
              <a:t>finansal</a:t>
            </a:r>
            <a:r>
              <a:rPr lang="en-IE" dirty="0">
                <a:solidFill>
                  <a:srgbClr val="000000"/>
                </a:solidFill>
              </a:rPr>
              <a:t> </a:t>
            </a:r>
            <a:r>
              <a:rPr lang="en-IE" dirty="0" err="1">
                <a:solidFill>
                  <a:srgbClr val="000000"/>
                </a:solidFill>
              </a:rPr>
              <a:t>destek</a:t>
            </a:r>
            <a:r>
              <a:rPr lang="en-IE" dirty="0">
                <a:solidFill>
                  <a:srgbClr val="000000"/>
                </a:solidFill>
              </a:rPr>
              <a:t> </a:t>
            </a:r>
            <a:r>
              <a:rPr lang="en-IE" dirty="0" err="1">
                <a:solidFill>
                  <a:srgbClr val="000000"/>
                </a:solidFill>
              </a:rPr>
              <a:t>sağlarlar</a:t>
            </a:r>
            <a:r>
              <a:rPr lang="en-IE" dirty="0">
                <a:solidFill>
                  <a:srgbClr val="000000"/>
                </a:solidFill>
              </a:rPr>
              <a:t>.</a:t>
            </a:r>
          </a:p>
          <a:p>
            <a:pPr marL="342900" indent="-342900" algn="l">
              <a:buFont typeface="Wingdings" panose="05000000000000000000" pitchFamily="2" charset="2"/>
              <a:buChar char="ü"/>
            </a:pPr>
            <a:r>
              <a:rPr lang="en-IE" dirty="0" err="1">
                <a:solidFill>
                  <a:srgbClr val="000000"/>
                </a:solidFill>
              </a:rPr>
              <a:t>Finansman</a:t>
            </a:r>
            <a:r>
              <a:rPr lang="en-IE" dirty="0">
                <a:solidFill>
                  <a:srgbClr val="000000"/>
                </a:solidFill>
              </a:rPr>
              <a:t> </a:t>
            </a:r>
            <a:r>
              <a:rPr lang="en-IE" dirty="0" err="1">
                <a:solidFill>
                  <a:srgbClr val="000000"/>
                </a:solidFill>
              </a:rPr>
              <a:t>seçenekleri</a:t>
            </a:r>
            <a:r>
              <a:rPr lang="en-IE" dirty="0">
                <a:solidFill>
                  <a:srgbClr val="000000"/>
                </a:solidFill>
              </a:rPr>
              <a:t> </a:t>
            </a:r>
            <a:r>
              <a:rPr lang="en-IE" dirty="0" err="1">
                <a:solidFill>
                  <a:srgbClr val="000000"/>
                </a:solidFill>
              </a:rPr>
              <a:t>ve</a:t>
            </a:r>
            <a:r>
              <a:rPr lang="en-IE" dirty="0">
                <a:solidFill>
                  <a:srgbClr val="000000"/>
                </a:solidFill>
              </a:rPr>
              <a:t> </a:t>
            </a:r>
            <a:r>
              <a:rPr lang="en-IE" dirty="0" err="1">
                <a:solidFill>
                  <a:srgbClr val="000000"/>
                </a:solidFill>
              </a:rPr>
              <a:t>iş</a:t>
            </a:r>
            <a:r>
              <a:rPr lang="en-IE" dirty="0">
                <a:solidFill>
                  <a:srgbClr val="000000"/>
                </a:solidFill>
              </a:rPr>
              <a:t> </a:t>
            </a:r>
            <a:r>
              <a:rPr lang="en-IE" dirty="0" err="1">
                <a:solidFill>
                  <a:srgbClr val="000000"/>
                </a:solidFill>
              </a:rPr>
              <a:t>planı</a:t>
            </a:r>
            <a:r>
              <a:rPr lang="en-IE" dirty="0">
                <a:solidFill>
                  <a:srgbClr val="000000"/>
                </a:solidFill>
              </a:rPr>
              <a:t> </a:t>
            </a:r>
            <a:r>
              <a:rPr lang="en-IE" dirty="0" err="1">
                <a:solidFill>
                  <a:srgbClr val="000000"/>
                </a:solidFill>
              </a:rPr>
              <a:t>geliştirme</a:t>
            </a:r>
            <a:r>
              <a:rPr lang="en-IE" dirty="0">
                <a:solidFill>
                  <a:srgbClr val="000000"/>
                </a:solidFill>
              </a:rPr>
              <a:t> </a:t>
            </a:r>
            <a:r>
              <a:rPr lang="en-IE" dirty="0" err="1">
                <a:solidFill>
                  <a:srgbClr val="000000"/>
                </a:solidFill>
              </a:rPr>
              <a:t>konusunda</a:t>
            </a:r>
            <a:r>
              <a:rPr lang="en-IE" dirty="0">
                <a:solidFill>
                  <a:srgbClr val="000000"/>
                </a:solidFill>
              </a:rPr>
              <a:t> </a:t>
            </a:r>
            <a:r>
              <a:rPr lang="en-IE" dirty="0" err="1">
                <a:solidFill>
                  <a:srgbClr val="000000"/>
                </a:solidFill>
              </a:rPr>
              <a:t>tavsiyelerde</a:t>
            </a:r>
            <a:r>
              <a:rPr lang="en-IE" dirty="0">
                <a:solidFill>
                  <a:srgbClr val="000000"/>
                </a:solidFill>
              </a:rPr>
              <a:t> </a:t>
            </a:r>
            <a:r>
              <a:rPr lang="en-IE" dirty="0" err="1">
                <a:solidFill>
                  <a:srgbClr val="000000"/>
                </a:solidFill>
              </a:rPr>
              <a:t>bulunurlar</a:t>
            </a:r>
            <a:r>
              <a:rPr lang="en-IE" dirty="0">
                <a:solidFill>
                  <a:srgbClr val="000000"/>
                </a:solidFill>
              </a:rPr>
              <a:t>.</a:t>
            </a:r>
          </a:p>
          <a:p>
            <a:pPr marL="342900" indent="-342900" algn="l">
              <a:buFont typeface="Wingdings" panose="05000000000000000000" pitchFamily="2" charset="2"/>
              <a:buChar char="ü"/>
            </a:pPr>
            <a:r>
              <a:rPr lang="en-IE" dirty="0" err="1">
                <a:solidFill>
                  <a:srgbClr val="000000"/>
                </a:solidFill>
              </a:rPr>
              <a:t>İş</a:t>
            </a:r>
            <a:r>
              <a:rPr lang="en-IE" dirty="0">
                <a:solidFill>
                  <a:srgbClr val="000000"/>
                </a:solidFill>
              </a:rPr>
              <a:t> </a:t>
            </a:r>
            <a:r>
              <a:rPr lang="en-IE" dirty="0" err="1">
                <a:solidFill>
                  <a:srgbClr val="000000"/>
                </a:solidFill>
              </a:rPr>
              <a:t>bilgileri</a:t>
            </a:r>
            <a:r>
              <a:rPr lang="en-IE" dirty="0">
                <a:solidFill>
                  <a:srgbClr val="000000"/>
                </a:solidFill>
              </a:rPr>
              <a:t>, </a:t>
            </a:r>
            <a:r>
              <a:rPr lang="en-IE" dirty="0" err="1">
                <a:solidFill>
                  <a:srgbClr val="000000"/>
                </a:solidFill>
              </a:rPr>
              <a:t>danışman</a:t>
            </a:r>
            <a:r>
              <a:rPr lang="en-IE" dirty="0">
                <a:solidFill>
                  <a:srgbClr val="000000"/>
                </a:solidFill>
              </a:rPr>
              <a:t> </a:t>
            </a:r>
            <a:r>
              <a:rPr lang="en-IE" dirty="0" err="1">
                <a:solidFill>
                  <a:srgbClr val="000000"/>
                </a:solidFill>
              </a:rPr>
              <a:t>hizmetleri</a:t>
            </a:r>
            <a:r>
              <a:rPr lang="en-IE" dirty="0">
                <a:solidFill>
                  <a:srgbClr val="000000"/>
                </a:solidFill>
              </a:rPr>
              <a:t> </a:t>
            </a:r>
            <a:r>
              <a:rPr lang="en-IE" dirty="0" err="1">
                <a:solidFill>
                  <a:srgbClr val="000000"/>
                </a:solidFill>
              </a:rPr>
              <a:t>ve</a:t>
            </a:r>
            <a:r>
              <a:rPr lang="en-IE" dirty="0">
                <a:solidFill>
                  <a:srgbClr val="000000"/>
                </a:solidFill>
              </a:rPr>
              <a:t> </a:t>
            </a:r>
            <a:r>
              <a:rPr lang="en-IE" dirty="0" err="1">
                <a:solidFill>
                  <a:srgbClr val="000000"/>
                </a:solidFill>
              </a:rPr>
              <a:t>kurumsal</a:t>
            </a:r>
            <a:r>
              <a:rPr lang="en-IE" dirty="0">
                <a:solidFill>
                  <a:srgbClr val="000000"/>
                </a:solidFill>
              </a:rPr>
              <a:t> </a:t>
            </a:r>
            <a:r>
              <a:rPr lang="en-IE" dirty="0" err="1">
                <a:solidFill>
                  <a:srgbClr val="000000"/>
                </a:solidFill>
              </a:rPr>
              <a:t>destek</a:t>
            </a:r>
            <a:r>
              <a:rPr lang="en-IE" dirty="0">
                <a:solidFill>
                  <a:srgbClr val="000000"/>
                </a:solidFill>
              </a:rPr>
              <a:t> </a:t>
            </a:r>
            <a:r>
              <a:rPr lang="en-IE" dirty="0" err="1">
                <a:solidFill>
                  <a:srgbClr val="000000"/>
                </a:solidFill>
              </a:rPr>
              <a:t>sunarlar</a:t>
            </a:r>
            <a:r>
              <a:rPr lang="en-IE" dirty="0">
                <a:solidFill>
                  <a:srgbClr val="000000"/>
                </a:solidFill>
              </a:rPr>
              <a:t>. </a:t>
            </a:r>
            <a:endParaRPr lang="en-IE" dirty="0"/>
          </a:p>
        </p:txBody>
      </p:sp>
      <p:sp>
        <p:nvSpPr>
          <p:cNvPr id="8" name="Text Placeholder 5">
            <a:extLst>
              <a:ext uri="{FF2B5EF4-FFF2-40B4-BE49-F238E27FC236}">
                <a16:creationId xmlns:a16="http://schemas.microsoft.com/office/drawing/2014/main" xmlns="" id="{C5241E9E-4672-4238-A93A-906936F3F6E5}"/>
              </a:ext>
            </a:extLst>
          </p:cNvPr>
          <p:cNvSpPr txBox="1">
            <a:spLocks/>
          </p:cNvSpPr>
          <p:nvPr/>
        </p:nvSpPr>
        <p:spPr>
          <a:xfrm>
            <a:off x="6096000" y="271605"/>
            <a:ext cx="5963215" cy="1382337"/>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tr-TR" sz="3300" b="1" dirty="0" smtClean="0">
                <a:solidFill>
                  <a:srgbClr val="ED2A59"/>
                </a:solidFill>
                <a:latin typeface="sofia-pro"/>
              </a:rPr>
              <a:t>ADIM </a:t>
            </a:r>
            <a:r>
              <a:rPr lang="tr-TR" sz="3300" b="1" dirty="0">
                <a:solidFill>
                  <a:srgbClr val="ED2A59"/>
                </a:solidFill>
                <a:latin typeface="sofia-pro"/>
              </a:rPr>
              <a:t>2 </a:t>
            </a:r>
            <a:r>
              <a:rPr lang="tr-TR" sz="3300" b="1" dirty="0">
                <a:solidFill>
                  <a:srgbClr val="009FD8"/>
                </a:solidFill>
                <a:latin typeface="sofia-pro"/>
              </a:rPr>
              <a:t>Yerel İşletme Ofisinizle İletişime Geçin</a:t>
            </a:r>
            <a:endParaRPr lang="en-IE" sz="3300" b="1" dirty="0">
              <a:solidFill>
                <a:srgbClr val="009FD8"/>
              </a:solidFill>
              <a:latin typeface="sofia-pro"/>
            </a:endParaRPr>
          </a:p>
          <a:p>
            <a:pPr>
              <a:lnSpc>
                <a:spcPct val="120000"/>
              </a:lnSpc>
              <a:spcBef>
                <a:spcPts val="0"/>
              </a:spcBef>
            </a:pPr>
            <a:endParaRPr lang="en-IE" dirty="0"/>
          </a:p>
        </p:txBody>
      </p:sp>
      <p:pic>
        <p:nvPicPr>
          <p:cNvPr id="11" name="Picture Placeholder 10" descr="A person smiling and holding a computer&#10;&#10;Description automatically generated with low confidence">
            <a:extLst>
              <a:ext uri="{FF2B5EF4-FFF2-40B4-BE49-F238E27FC236}">
                <a16:creationId xmlns:a16="http://schemas.microsoft.com/office/drawing/2014/main" xmlns="" id="{E48CF9DB-2912-43E3-9751-E6BE227A9516}"/>
              </a:ext>
            </a:extLst>
          </p:cNvPr>
          <p:cNvPicPr>
            <a:picLocks noGrp="1" noChangeAspect="1"/>
          </p:cNvPicPr>
          <p:nvPr>
            <p:ph type="pic" sz="quarter" idx="10"/>
          </p:nvPr>
        </p:nvPicPr>
        <p:blipFill>
          <a:blip r:embed="rId2"/>
          <a:srcRect l="27412" r="27412"/>
          <a:stretch>
            <a:fillRect/>
          </a:stretch>
        </p:blipFill>
        <p:spPr/>
      </p:pic>
    </p:spTree>
    <p:extLst>
      <p:ext uri="{BB962C8B-B14F-4D97-AF65-F5344CB8AC3E}">
        <p14:creationId xmlns:p14="http://schemas.microsoft.com/office/powerpoint/2010/main" val="682708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17819</TotalTime>
  <Words>5612</Words>
  <Application>Microsoft Office PowerPoint</Application>
  <PresentationFormat>Произвольный</PresentationFormat>
  <Paragraphs>363</Paragraphs>
  <Slides>65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65</vt:i4>
      </vt:variant>
    </vt:vector>
  </HeadingPairs>
  <TitlesOfParts>
    <vt:vector size="66" baseType="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admin</cp:lastModifiedBy>
  <cp:revision>759</cp:revision>
  <cp:lastPrinted>2021-01-20T10:03:38Z</cp:lastPrinted>
  <dcterms:created xsi:type="dcterms:W3CDTF">2020-04-01T16:37:27Z</dcterms:created>
  <dcterms:modified xsi:type="dcterms:W3CDTF">2021-06-13T15:09:44Z</dcterms:modified>
</cp:coreProperties>
</file>