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948" r:id="rId3"/>
    <p:sldId id="385" r:id="rId4"/>
    <p:sldId id="1111" r:id="rId5"/>
    <p:sldId id="315" r:id="rId6"/>
    <p:sldId id="1224" r:id="rId7"/>
    <p:sldId id="1231" r:id="rId8"/>
    <p:sldId id="1234" r:id="rId9"/>
    <p:sldId id="1232" r:id="rId10"/>
    <p:sldId id="1233" r:id="rId11"/>
    <p:sldId id="1225" r:id="rId12"/>
    <p:sldId id="1219" r:id="rId13"/>
    <p:sldId id="1107" r:id="rId14"/>
    <p:sldId id="1239" r:id="rId15"/>
    <p:sldId id="1183" r:id="rId16"/>
    <p:sldId id="1114" r:id="rId17"/>
    <p:sldId id="1171" r:id="rId18"/>
    <p:sldId id="1173" r:id="rId19"/>
    <p:sldId id="1170" r:id="rId20"/>
    <p:sldId id="1174" r:id="rId21"/>
    <p:sldId id="1177" r:id="rId22"/>
    <p:sldId id="1179" r:id="rId23"/>
    <p:sldId id="1175" r:id="rId24"/>
    <p:sldId id="1176" r:id="rId25"/>
    <p:sldId id="1180" r:id="rId26"/>
    <p:sldId id="1182" r:id="rId27"/>
    <p:sldId id="1169" r:id="rId28"/>
    <p:sldId id="1186" r:id="rId29"/>
    <p:sldId id="1192" r:id="rId30"/>
    <p:sldId id="1193" r:id="rId31"/>
    <p:sldId id="1222" r:id="rId32"/>
    <p:sldId id="1205" r:id="rId33"/>
    <p:sldId id="1201" r:id="rId34"/>
    <p:sldId id="1196" r:id="rId35"/>
    <p:sldId id="853" r:id="rId36"/>
    <p:sldId id="863" r:id="rId37"/>
    <p:sldId id="854" r:id="rId38"/>
    <p:sldId id="1197" r:id="rId39"/>
    <p:sldId id="1198" r:id="rId40"/>
    <p:sldId id="1199" r:id="rId41"/>
    <p:sldId id="1216" r:id="rId42"/>
    <p:sldId id="1215" r:id="rId43"/>
    <p:sldId id="1217" r:id="rId44"/>
    <p:sldId id="1218" r:id="rId45"/>
    <p:sldId id="1207" r:id="rId46"/>
    <p:sldId id="1211" r:id="rId47"/>
    <p:sldId id="1208" r:id="rId48"/>
    <p:sldId id="1209" r:id="rId49"/>
    <p:sldId id="1212" r:id="rId50"/>
    <p:sldId id="1214" r:id="rId51"/>
    <p:sldId id="1163" r:id="rId52"/>
    <p:sldId id="1159" r:id="rId53"/>
    <p:sldId id="1236" r:id="rId54"/>
    <p:sldId id="375" r:id="rId55"/>
    <p:sldId id="1190" r:id="rId56"/>
    <p:sldId id="377" r:id="rId57"/>
    <p:sldId id="1235" r:id="rId58"/>
    <p:sldId id="1227" r:id="rId59"/>
    <p:sldId id="1200" r:id="rId60"/>
    <p:sldId id="1204" r:id="rId61"/>
    <p:sldId id="1202" r:id="rId62"/>
    <p:sldId id="1238" r:id="rId63"/>
    <p:sldId id="1237" r:id="rId64"/>
    <p:sldId id="1156" r:id="rId65"/>
    <p:sldId id="1229" r:id="rId66"/>
    <p:sldId id="1230" r:id="rId67"/>
    <p:sldId id="1132" r:id="rId68"/>
    <p:sldId id="290" r:id="rId69"/>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Magan" initials="LM" lastIdx="1" clrIdx="0">
    <p:extLst>
      <p:ext uri="{19B8F6BF-5375-455C-9EA6-DF929625EA0E}">
        <p15:presenceInfo xmlns="" xmlns:p15="http://schemas.microsoft.com/office/powerpoint/2012/main" userId="20ffe8ebb2a540d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377D"/>
    <a:srgbClr val="40A67A"/>
    <a:srgbClr val="ED2A59"/>
    <a:srgbClr val="EF619A"/>
    <a:srgbClr val="00A489"/>
    <a:srgbClr val="6D3A93"/>
    <a:srgbClr val="009FD8"/>
    <a:srgbClr val="FDA81F"/>
    <a:srgbClr val="FBC412"/>
    <a:srgbClr val="F89D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81" autoAdjust="0"/>
    <p:restoredTop sz="94712" autoAdjust="0"/>
  </p:normalViewPr>
  <p:slideViewPr>
    <p:cSldViewPr snapToGrid="0" snapToObjects="1">
      <p:cViewPr>
        <p:scale>
          <a:sx n="73" d="100"/>
          <a:sy n="73" d="100"/>
        </p:scale>
        <p:origin x="-156" y="-72"/>
      </p:cViewPr>
      <p:guideLst>
        <p:guide orient="horz" pos="2160"/>
        <p:guide pos="3840"/>
      </p:guideLst>
    </p:cSldViewPr>
  </p:slideViewPr>
  <p:notesTextViewPr>
    <p:cViewPr>
      <p:scale>
        <a:sx n="1" d="1"/>
        <a:sy n="1" d="1"/>
      </p:scale>
      <p:origin x="0" y="0"/>
    </p:cViewPr>
  </p:notesTextViewPr>
  <p:sorterViewPr>
    <p:cViewPr>
      <p:scale>
        <a:sx n="58" d="100"/>
        <a:sy n="58" d="100"/>
      </p:scale>
      <p:origin x="0" y="-63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face &amp; Size">
    <p:spTree>
      <p:nvGrpSpPr>
        <p:cNvPr id="1" name=""/>
        <p:cNvGrpSpPr/>
        <p:nvPr/>
      </p:nvGrpSpPr>
      <p:grpSpPr>
        <a:xfrm>
          <a:off x="0" y="0"/>
          <a:ext cx="0" cy="0"/>
          <a:chOff x="0" y="0"/>
          <a:chExt cx="0" cy="0"/>
        </a:xfrm>
      </p:grpSpPr>
      <p:sp>
        <p:nvSpPr>
          <p:cNvPr id="6" name="Rectangle 5"/>
          <p:cNvSpPr/>
          <p:nvPr userDrawn="1"/>
        </p:nvSpPr>
        <p:spPr>
          <a:xfrm>
            <a:off x="0" y="-2"/>
            <a:ext cx="12192000" cy="685800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YDSI</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YDSI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252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with photo - Blue">
    <p:spTree>
      <p:nvGrpSpPr>
        <p:cNvPr id="1" name=""/>
        <p:cNvGrpSpPr/>
        <p:nvPr/>
      </p:nvGrpSpPr>
      <p:grpSpPr>
        <a:xfrm>
          <a:off x="0" y="0"/>
          <a:ext cx="0" cy="0"/>
          <a:chOff x="0" y="0"/>
          <a:chExt cx="0" cy="0"/>
        </a:xfrm>
      </p:grpSpPr>
      <p:sp>
        <p:nvSpPr>
          <p:cNvPr id="28" name="Rectangle 27">
            <a:extLst>
              <a:ext uri="{FF2B5EF4-FFF2-40B4-BE49-F238E27FC236}">
                <a16:creationId xmlns="" xmlns:a16="http://schemas.microsoft.com/office/drawing/2014/main" id="{DFD371AD-0429-474B-8B37-7238FDC79DB1}"/>
              </a:ext>
            </a:extLst>
          </p:cNvPr>
          <p:cNvSpPr/>
          <p:nvPr userDrawn="1"/>
        </p:nvSpPr>
        <p:spPr>
          <a:xfrm>
            <a:off x="0" y="269"/>
            <a:ext cx="12192000" cy="685773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27" name="Picture Placeholder 26">
            <a:extLst>
              <a:ext uri="{FF2B5EF4-FFF2-40B4-BE49-F238E27FC236}">
                <a16:creationId xmlns="" xmlns:a16="http://schemas.microsoft.com/office/drawing/2014/main" id="{7B4A0CA0-1536-5D4E-A862-5E57308FBB69}"/>
              </a:ext>
            </a:extLst>
          </p:cNvPr>
          <p:cNvSpPr>
            <a:spLocks noGrp="1"/>
          </p:cNvSpPr>
          <p:nvPr>
            <p:ph type="pic" sz="quarter" idx="10"/>
          </p:nvPr>
        </p:nvSpPr>
        <p:spPr>
          <a:xfrm>
            <a:off x="7821613" y="760413"/>
            <a:ext cx="3333750" cy="5359400"/>
          </a:xfrm>
          <a:custGeom>
            <a:avLst/>
            <a:gdLst>
              <a:gd name="connsiteX0" fmla="*/ 0 w 3333750"/>
              <a:gd name="connsiteY0" fmla="*/ 0 h 5359400"/>
              <a:gd name="connsiteX1" fmla="*/ 3247721 w 3333750"/>
              <a:gd name="connsiteY1" fmla="*/ 0 h 5359400"/>
              <a:gd name="connsiteX2" fmla="*/ 3145047 w 3333750"/>
              <a:gd name="connsiteY2" fmla="*/ 282090 h 5359400"/>
              <a:gd name="connsiteX3" fmla="*/ 2269451 w 3333750"/>
              <a:gd name="connsiteY3" fmla="*/ 1440186 h 5359400"/>
              <a:gd name="connsiteX4" fmla="*/ 2222718 w 3333750"/>
              <a:gd name="connsiteY4" fmla="*/ 1473907 h 5359400"/>
              <a:gd name="connsiteX5" fmla="*/ 2222718 w 3333750"/>
              <a:gd name="connsiteY5" fmla="*/ 3110774 h 5359400"/>
              <a:gd name="connsiteX6" fmla="*/ 2277796 w 3333750"/>
              <a:gd name="connsiteY6" fmla="*/ 3087818 h 5359400"/>
              <a:gd name="connsiteX7" fmla="*/ 3186582 w 3333750"/>
              <a:gd name="connsiteY7" fmla="*/ 2520689 h 5359400"/>
              <a:gd name="connsiteX8" fmla="*/ 3333750 w 3333750"/>
              <a:gd name="connsiteY8" fmla="*/ 2390121 h 5359400"/>
              <a:gd name="connsiteX9" fmla="*/ 3333750 w 3333750"/>
              <a:gd name="connsiteY9" fmla="*/ 5359400 h 5359400"/>
              <a:gd name="connsiteX10" fmla="*/ 0 w 3333750"/>
              <a:gd name="connsiteY10" fmla="*/ 5359400 h 5359400"/>
              <a:gd name="connsiteX11" fmla="*/ 0 w 3333750"/>
              <a:gd name="connsiteY11" fmla="*/ 3419149 h 5359400"/>
              <a:gd name="connsiteX12" fmla="*/ 21 w 3333750"/>
              <a:gd name="connsiteY12" fmla="*/ 3419151 h 5359400"/>
              <a:gd name="connsiteX13" fmla="*/ 21 w 3333750"/>
              <a:gd name="connsiteY13" fmla="*/ 1970994 h 5359400"/>
              <a:gd name="connsiteX14" fmla="*/ 0 w 3333750"/>
              <a:gd name="connsiteY14" fmla="*/ 1970989 h 535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0" h="5359400">
                <a:moveTo>
                  <a:pt x="0" y="0"/>
                </a:moveTo>
                <a:lnTo>
                  <a:pt x="3247721" y="0"/>
                </a:lnTo>
                <a:lnTo>
                  <a:pt x="3145047" y="282090"/>
                </a:lnTo>
                <a:cubicBezTo>
                  <a:pt x="2950967" y="742098"/>
                  <a:pt x="2647607" y="1140172"/>
                  <a:pt x="2269451" y="1440186"/>
                </a:cubicBezTo>
                <a:lnTo>
                  <a:pt x="2222718" y="1473907"/>
                </a:lnTo>
                <a:lnTo>
                  <a:pt x="2222718" y="3110774"/>
                </a:lnTo>
                <a:lnTo>
                  <a:pt x="2277796" y="3087818"/>
                </a:lnTo>
                <a:cubicBezTo>
                  <a:pt x="2604105" y="2938255"/>
                  <a:pt x="2909071" y="2747077"/>
                  <a:pt x="3186582" y="2520689"/>
                </a:cubicBezTo>
                <a:lnTo>
                  <a:pt x="3333750" y="2390121"/>
                </a:lnTo>
                <a:lnTo>
                  <a:pt x="3333750" y="5359400"/>
                </a:lnTo>
                <a:lnTo>
                  <a:pt x="0" y="5359400"/>
                </a:lnTo>
                <a:lnTo>
                  <a:pt x="0" y="3419149"/>
                </a:lnTo>
                <a:lnTo>
                  <a:pt x="21" y="3419151"/>
                </a:lnTo>
                <a:lnTo>
                  <a:pt x="21" y="1970994"/>
                </a:lnTo>
                <a:lnTo>
                  <a:pt x="0" y="1970989"/>
                </a:lnTo>
                <a:close/>
              </a:path>
            </a:pathLst>
          </a:custGeom>
        </p:spPr>
        <p:txBody>
          <a:bodyPr wrap="square">
            <a:noAutofit/>
          </a:bodyPr>
          <a:lstStyle/>
          <a:p>
            <a:endParaRPr lang="en-US" dirty="0"/>
          </a:p>
        </p:txBody>
      </p:sp>
      <p:sp>
        <p:nvSpPr>
          <p:cNvPr id="24" name="Freeform 23">
            <a:extLst>
              <a:ext uri="{FF2B5EF4-FFF2-40B4-BE49-F238E27FC236}">
                <a16:creationId xmlns="" xmlns:a16="http://schemas.microsoft.com/office/drawing/2014/main" id="{227E6A14-15BA-9048-A996-15BCE5388C8D}"/>
              </a:ext>
            </a:extLst>
          </p:cNvPr>
          <p:cNvSpPr/>
          <p:nvPr userDrawn="1"/>
        </p:nvSpPr>
        <p:spPr>
          <a:xfrm rot="16200000">
            <a:off x="6079980" y="-1932455"/>
            <a:ext cx="4179567" cy="8044473"/>
          </a:xfrm>
          <a:custGeom>
            <a:avLst/>
            <a:gdLst>
              <a:gd name="connsiteX0" fmla="*/ 4179567 w 4179567"/>
              <a:gd name="connsiteY0" fmla="*/ 7050499 h 8044473"/>
              <a:gd name="connsiteX1" fmla="*/ 4179567 w 4179567"/>
              <a:gd name="connsiteY1" fmla="*/ 8044473 h 8044473"/>
              <a:gd name="connsiteX2" fmla="*/ 2410204 w 4179567"/>
              <a:gd name="connsiteY2" fmla="*/ 8044473 h 8044473"/>
              <a:gd name="connsiteX3" fmla="*/ 2294162 w 4179567"/>
              <a:gd name="connsiteY3" fmla="*/ 7991119 h 8044473"/>
              <a:gd name="connsiteX4" fmla="*/ 331333 w 4179567"/>
              <a:gd name="connsiteY4" fmla="*/ 5951883 h 8044473"/>
              <a:gd name="connsiteX5" fmla="*/ 308377 w 4179567"/>
              <a:gd name="connsiteY5" fmla="*/ 5896805 h 8044473"/>
              <a:gd name="connsiteX6" fmla="*/ 1945244 w 4179567"/>
              <a:gd name="connsiteY6" fmla="*/ 5896805 h 8044473"/>
              <a:gd name="connsiteX7" fmla="*/ 1978965 w 4179567"/>
              <a:gd name="connsiteY7" fmla="*/ 5943538 h 8044473"/>
              <a:gd name="connsiteX8" fmla="*/ 4024157 w 4179567"/>
              <a:gd name="connsiteY8" fmla="*/ 7043009 h 8044473"/>
              <a:gd name="connsiteX9" fmla="*/ 4179567 w 4179567"/>
              <a:gd name="connsiteY9" fmla="*/ 0 h 8044473"/>
              <a:gd name="connsiteX10" fmla="*/ 4179567 w 4179567"/>
              <a:gd name="connsiteY10" fmla="*/ 1450935 h 8044473"/>
              <a:gd name="connsiteX11" fmla="*/ 4024157 w 4179567"/>
              <a:gd name="connsiteY11" fmla="*/ 1458426 h 8044473"/>
              <a:gd name="connsiteX12" fmla="*/ 1500690 w 4179567"/>
              <a:gd name="connsiteY12" fmla="*/ 3465696 h 8044473"/>
              <a:gd name="connsiteX13" fmla="*/ 1448157 w 4179567"/>
              <a:gd name="connsiteY13" fmla="*/ 3674108 h 8044473"/>
              <a:gd name="connsiteX14" fmla="*/ 0 w 4179567"/>
              <a:gd name="connsiteY14" fmla="*/ 3674108 h 8044473"/>
              <a:gd name="connsiteX15" fmla="*/ 4514 w 4179567"/>
              <a:gd name="connsiteY15" fmla="*/ 3637928 h 8044473"/>
              <a:gd name="connsiteX16" fmla="*/ 3964626 w 4179567"/>
              <a:gd name="connsiteY16" fmla="*/ 10360 h 80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79567" h="8044473">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5">
            <a:extLst>
              <a:ext uri="{FF2B5EF4-FFF2-40B4-BE49-F238E27FC236}">
                <a16:creationId xmlns="" xmlns:a16="http://schemas.microsoft.com/office/drawing/2014/main" id="{796ED2AE-55E8-A748-83FD-046FABC45112}"/>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3">
            <a:extLst>
              <a:ext uri="{FF2B5EF4-FFF2-40B4-BE49-F238E27FC236}">
                <a16:creationId xmlns="" xmlns:a16="http://schemas.microsoft.com/office/drawing/2014/main" id="{2C3F08C3-55B5-0342-866C-6805C1F35775}"/>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35" name="Rectangle 34">
            <a:extLst>
              <a:ext uri="{FF2B5EF4-FFF2-40B4-BE49-F238E27FC236}">
                <a16:creationId xmlns="" xmlns:a16="http://schemas.microsoft.com/office/drawing/2014/main" id="{DCEBED4C-3231-5D43-8DA8-572E2177A80F}"/>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36" name="Straight Connector 35">
            <a:extLst>
              <a:ext uri="{FF2B5EF4-FFF2-40B4-BE49-F238E27FC236}">
                <a16:creationId xmlns="" xmlns:a16="http://schemas.microsoft.com/office/drawing/2014/main" id="{37E7D619-E3A6-DB47-AF46-AD106A3FE123}"/>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363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with photo - White 2">
    <p:spTree>
      <p:nvGrpSpPr>
        <p:cNvPr id="1" name=""/>
        <p:cNvGrpSpPr/>
        <p:nvPr/>
      </p:nvGrpSpPr>
      <p:grpSpPr>
        <a:xfrm>
          <a:off x="0" y="0"/>
          <a:ext cx="0" cy="0"/>
          <a:chOff x="0" y="0"/>
          <a:chExt cx="0" cy="0"/>
        </a:xfrm>
      </p:grpSpPr>
      <p:sp>
        <p:nvSpPr>
          <p:cNvPr id="27" name="Picture Placeholder 26">
            <a:extLst>
              <a:ext uri="{FF2B5EF4-FFF2-40B4-BE49-F238E27FC236}">
                <a16:creationId xmlns="" xmlns:a16="http://schemas.microsoft.com/office/drawing/2014/main" id="{7B4A0CA0-1536-5D4E-A862-5E57308FBB69}"/>
              </a:ext>
            </a:extLst>
          </p:cNvPr>
          <p:cNvSpPr>
            <a:spLocks noGrp="1"/>
          </p:cNvSpPr>
          <p:nvPr>
            <p:ph type="pic" sz="quarter" idx="10"/>
          </p:nvPr>
        </p:nvSpPr>
        <p:spPr>
          <a:xfrm>
            <a:off x="7821613" y="760413"/>
            <a:ext cx="3333750" cy="5359400"/>
          </a:xfrm>
          <a:custGeom>
            <a:avLst/>
            <a:gdLst>
              <a:gd name="connsiteX0" fmla="*/ 0 w 3333750"/>
              <a:gd name="connsiteY0" fmla="*/ 0 h 5359400"/>
              <a:gd name="connsiteX1" fmla="*/ 3247721 w 3333750"/>
              <a:gd name="connsiteY1" fmla="*/ 0 h 5359400"/>
              <a:gd name="connsiteX2" fmla="*/ 3145047 w 3333750"/>
              <a:gd name="connsiteY2" fmla="*/ 282090 h 5359400"/>
              <a:gd name="connsiteX3" fmla="*/ 2269451 w 3333750"/>
              <a:gd name="connsiteY3" fmla="*/ 1440186 h 5359400"/>
              <a:gd name="connsiteX4" fmla="*/ 2222718 w 3333750"/>
              <a:gd name="connsiteY4" fmla="*/ 1473907 h 5359400"/>
              <a:gd name="connsiteX5" fmla="*/ 2222718 w 3333750"/>
              <a:gd name="connsiteY5" fmla="*/ 3110774 h 5359400"/>
              <a:gd name="connsiteX6" fmla="*/ 2277796 w 3333750"/>
              <a:gd name="connsiteY6" fmla="*/ 3087818 h 5359400"/>
              <a:gd name="connsiteX7" fmla="*/ 3186582 w 3333750"/>
              <a:gd name="connsiteY7" fmla="*/ 2520689 h 5359400"/>
              <a:gd name="connsiteX8" fmla="*/ 3333750 w 3333750"/>
              <a:gd name="connsiteY8" fmla="*/ 2390121 h 5359400"/>
              <a:gd name="connsiteX9" fmla="*/ 3333750 w 3333750"/>
              <a:gd name="connsiteY9" fmla="*/ 5359400 h 5359400"/>
              <a:gd name="connsiteX10" fmla="*/ 0 w 3333750"/>
              <a:gd name="connsiteY10" fmla="*/ 5359400 h 5359400"/>
              <a:gd name="connsiteX11" fmla="*/ 0 w 3333750"/>
              <a:gd name="connsiteY11" fmla="*/ 3419149 h 5359400"/>
              <a:gd name="connsiteX12" fmla="*/ 21 w 3333750"/>
              <a:gd name="connsiteY12" fmla="*/ 3419151 h 5359400"/>
              <a:gd name="connsiteX13" fmla="*/ 21 w 3333750"/>
              <a:gd name="connsiteY13" fmla="*/ 1970994 h 5359400"/>
              <a:gd name="connsiteX14" fmla="*/ 0 w 3333750"/>
              <a:gd name="connsiteY14" fmla="*/ 1970989 h 535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0" h="5359400">
                <a:moveTo>
                  <a:pt x="0" y="0"/>
                </a:moveTo>
                <a:lnTo>
                  <a:pt x="3247721" y="0"/>
                </a:lnTo>
                <a:lnTo>
                  <a:pt x="3145047" y="282090"/>
                </a:lnTo>
                <a:cubicBezTo>
                  <a:pt x="2950967" y="742098"/>
                  <a:pt x="2647607" y="1140172"/>
                  <a:pt x="2269451" y="1440186"/>
                </a:cubicBezTo>
                <a:lnTo>
                  <a:pt x="2222718" y="1473907"/>
                </a:lnTo>
                <a:lnTo>
                  <a:pt x="2222718" y="3110774"/>
                </a:lnTo>
                <a:lnTo>
                  <a:pt x="2277796" y="3087818"/>
                </a:lnTo>
                <a:cubicBezTo>
                  <a:pt x="2604105" y="2938255"/>
                  <a:pt x="2909071" y="2747077"/>
                  <a:pt x="3186582" y="2520689"/>
                </a:cubicBezTo>
                <a:lnTo>
                  <a:pt x="3333750" y="2390121"/>
                </a:lnTo>
                <a:lnTo>
                  <a:pt x="3333750" y="5359400"/>
                </a:lnTo>
                <a:lnTo>
                  <a:pt x="0" y="5359400"/>
                </a:lnTo>
                <a:lnTo>
                  <a:pt x="0" y="3419149"/>
                </a:lnTo>
                <a:lnTo>
                  <a:pt x="21" y="3419151"/>
                </a:lnTo>
                <a:lnTo>
                  <a:pt x="21" y="1970994"/>
                </a:lnTo>
                <a:lnTo>
                  <a:pt x="0" y="1970989"/>
                </a:lnTo>
                <a:close/>
              </a:path>
            </a:pathLst>
          </a:custGeom>
        </p:spPr>
        <p:txBody>
          <a:bodyPr wrap="square">
            <a:noAutofit/>
          </a:bodyPr>
          <a:lstStyle/>
          <a:p>
            <a:endParaRPr lang="en-US" dirty="0"/>
          </a:p>
        </p:txBody>
      </p:sp>
      <p:sp>
        <p:nvSpPr>
          <p:cNvPr id="24" name="Freeform 23">
            <a:extLst>
              <a:ext uri="{FF2B5EF4-FFF2-40B4-BE49-F238E27FC236}">
                <a16:creationId xmlns="" xmlns:a16="http://schemas.microsoft.com/office/drawing/2014/main" id="{227E6A14-15BA-9048-A996-15BCE5388C8D}"/>
              </a:ext>
            </a:extLst>
          </p:cNvPr>
          <p:cNvSpPr/>
          <p:nvPr userDrawn="1"/>
        </p:nvSpPr>
        <p:spPr>
          <a:xfrm rot="16200000">
            <a:off x="6079980" y="-1932455"/>
            <a:ext cx="4179567" cy="8044473"/>
          </a:xfrm>
          <a:custGeom>
            <a:avLst/>
            <a:gdLst>
              <a:gd name="connsiteX0" fmla="*/ 4179567 w 4179567"/>
              <a:gd name="connsiteY0" fmla="*/ 7050499 h 8044473"/>
              <a:gd name="connsiteX1" fmla="*/ 4179567 w 4179567"/>
              <a:gd name="connsiteY1" fmla="*/ 8044473 h 8044473"/>
              <a:gd name="connsiteX2" fmla="*/ 2410204 w 4179567"/>
              <a:gd name="connsiteY2" fmla="*/ 8044473 h 8044473"/>
              <a:gd name="connsiteX3" fmla="*/ 2294162 w 4179567"/>
              <a:gd name="connsiteY3" fmla="*/ 7991119 h 8044473"/>
              <a:gd name="connsiteX4" fmla="*/ 331333 w 4179567"/>
              <a:gd name="connsiteY4" fmla="*/ 5951883 h 8044473"/>
              <a:gd name="connsiteX5" fmla="*/ 308377 w 4179567"/>
              <a:gd name="connsiteY5" fmla="*/ 5896805 h 8044473"/>
              <a:gd name="connsiteX6" fmla="*/ 1945244 w 4179567"/>
              <a:gd name="connsiteY6" fmla="*/ 5896805 h 8044473"/>
              <a:gd name="connsiteX7" fmla="*/ 1978965 w 4179567"/>
              <a:gd name="connsiteY7" fmla="*/ 5943538 h 8044473"/>
              <a:gd name="connsiteX8" fmla="*/ 4024157 w 4179567"/>
              <a:gd name="connsiteY8" fmla="*/ 7043009 h 8044473"/>
              <a:gd name="connsiteX9" fmla="*/ 4179567 w 4179567"/>
              <a:gd name="connsiteY9" fmla="*/ 0 h 8044473"/>
              <a:gd name="connsiteX10" fmla="*/ 4179567 w 4179567"/>
              <a:gd name="connsiteY10" fmla="*/ 1450935 h 8044473"/>
              <a:gd name="connsiteX11" fmla="*/ 4024157 w 4179567"/>
              <a:gd name="connsiteY11" fmla="*/ 1458426 h 8044473"/>
              <a:gd name="connsiteX12" fmla="*/ 1500690 w 4179567"/>
              <a:gd name="connsiteY12" fmla="*/ 3465696 h 8044473"/>
              <a:gd name="connsiteX13" fmla="*/ 1448157 w 4179567"/>
              <a:gd name="connsiteY13" fmla="*/ 3674108 h 8044473"/>
              <a:gd name="connsiteX14" fmla="*/ 0 w 4179567"/>
              <a:gd name="connsiteY14" fmla="*/ 3674108 h 8044473"/>
              <a:gd name="connsiteX15" fmla="*/ 4514 w 4179567"/>
              <a:gd name="connsiteY15" fmla="*/ 3637928 h 8044473"/>
              <a:gd name="connsiteX16" fmla="*/ 3964626 w 4179567"/>
              <a:gd name="connsiteY16" fmla="*/ 10360 h 80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79567" h="8044473">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5">
            <a:extLst>
              <a:ext uri="{FF2B5EF4-FFF2-40B4-BE49-F238E27FC236}">
                <a16:creationId xmlns="" xmlns:a16="http://schemas.microsoft.com/office/drawing/2014/main" id="{796ED2AE-55E8-A748-83FD-046FABC45112}"/>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3">
            <a:extLst>
              <a:ext uri="{FF2B5EF4-FFF2-40B4-BE49-F238E27FC236}">
                <a16:creationId xmlns="" xmlns:a16="http://schemas.microsoft.com/office/drawing/2014/main" id="{2C3F08C3-55B5-0342-866C-6805C1F35775}"/>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35" name="Rectangle 34">
            <a:extLst>
              <a:ext uri="{FF2B5EF4-FFF2-40B4-BE49-F238E27FC236}">
                <a16:creationId xmlns="" xmlns:a16="http://schemas.microsoft.com/office/drawing/2014/main" id="{DCEBED4C-3231-5D43-8DA8-572E2177A80F}"/>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36" name="Straight Connector 35">
            <a:extLst>
              <a:ext uri="{FF2B5EF4-FFF2-40B4-BE49-F238E27FC236}">
                <a16:creationId xmlns="" xmlns:a16="http://schemas.microsoft.com/office/drawing/2014/main" id="{37E7D619-E3A6-DB47-AF46-AD106A3FE12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855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with sub headings - Pink">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4F400A3D-9332-3E45-9F40-FBDCD97CCAB9}"/>
              </a:ext>
            </a:extLst>
          </p:cNvPr>
          <p:cNvSpPr/>
          <p:nvPr userDrawn="1"/>
        </p:nvSpPr>
        <p:spPr>
          <a:xfrm>
            <a:off x="0" y="0"/>
            <a:ext cx="12192000"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 xmlns:a16="http://schemas.microsoft.com/office/drawing/2014/main" id="{BAA04AD4-F289-3B4A-BC1C-DA0DFE14C4B8}"/>
              </a:ext>
            </a:extLst>
          </p:cNvPr>
          <p:cNvSpPr>
            <a:spLocks noGrp="1"/>
          </p:cNvSpPr>
          <p:nvPr>
            <p:ph type="pic" sz="quarter" idx="10"/>
          </p:nvPr>
        </p:nvSpPr>
        <p:spPr>
          <a:xfrm>
            <a:off x="5967664" y="401638"/>
            <a:ext cx="3288632" cy="6191250"/>
          </a:xfrm>
          <a:custGeom>
            <a:avLst/>
            <a:gdLst>
              <a:gd name="connsiteX0" fmla="*/ 0 w 3288632"/>
              <a:gd name="connsiteY0" fmla="*/ 0 h 6191250"/>
              <a:gd name="connsiteX1" fmla="*/ 3288632 w 3288632"/>
              <a:gd name="connsiteY1" fmla="*/ 0 h 6191250"/>
              <a:gd name="connsiteX2" fmla="*/ 3288632 w 3288632"/>
              <a:gd name="connsiteY2" fmla="*/ 4282657 h 6191250"/>
              <a:gd name="connsiteX3" fmla="*/ 2051986 w 3288632"/>
              <a:gd name="connsiteY3" fmla="*/ 4282657 h 6191250"/>
              <a:gd name="connsiteX4" fmla="*/ 2051986 w 3288632"/>
              <a:gd name="connsiteY4" fmla="*/ 5854783 h 6191250"/>
              <a:gd name="connsiteX5" fmla="*/ 3288632 w 3288632"/>
              <a:gd name="connsiteY5" fmla="*/ 5854783 h 6191250"/>
              <a:gd name="connsiteX6" fmla="*/ 3288632 w 3288632"/>
              <a:gd name="connsiteY6" fmla="*/ 6191250 h 6191250"/>
              <a:gd name="connsiteX7" fmla="*/ 0 w 3288632"/>
              <a:gd name="connsiteY7" fmla="*/ 6191250 h 6191250"/>
              <a:gd name="connsiteX8" fmla="*/ 0 w 3288632"/>
              <a:gd name="connsiteY8" fmla="*/ 5068720 h 6191250"/>
              <a:gd name="connsiteX9" fmla="*/ 1604210 w 3288632"/>
              <a:gd name="connsiteY9" fmla="*/ 5068720 h 6191250"/>
              <a:gd name="connsiteX10" fmla="*/ 1604210 w 3288632"/>
              <a:gd name="connsiteY10" fmla="*/ 3496594 h 6191250"/>
              <a:gd name="connsiteX11" fmla="*/ 0 w 3288632"/>
              <a:gd name="connsiteY11" fmla="*/ 3496594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8632" h="6191250">
                <a:moveTo>
                  <a:pt x="0" y="0"/>
                </a:moveTo>
                <a:lnTo>
                  <a:pt x="3288632" y="0"/>
                </a:lnTo>
                <a:lnTo>
                  <a:pt x="3288632" y="4282657"/>
                </a:lnTo>
                <a:lnTo>
                  <a:pt x="2051986" y="4282657"/>
                </a:lnTo>
                <a:lnTo>
                  <a:pt x="2051986" y="5854783"/>
                </a:lnTo>
                <a:lnTo>
                  <a:pt x="3288632" y="5854783"/>
                </a:lnTo>
                <a:lnTo>
                  <a:pt x="3288632" y="6191250"/>
                </a:lnTo>
                <a:lnTo>
                  <a:pt x="0" y="6191250"/>
                </a:lnTo>
                <a:lnTo>
                  <a:pt x="0" y="5068720"/>
                </a:lnTo>
                <a:lnTo>
                  <a:pt x="1604210" y="5068720"/>
                </a:lnTo>
                <a:lnTo>
                  <a:pt x="1604210" y="3496594"/>
                </a:lnTo>
                <a:lnTo>
                  <a:pt x="0" y="3496594"/>
                </a:lnTo>
                <a:close/>
              </a:path>
            </a:pathLst>
          </a:custGeom>
        </p:spPr>
        <p:txBody>
          <a:bodyPr wrap="square">
            <a:noAutofit/>
          </a:bodyPr>
          <a:lstStyle/>
          <a:p>
            <a:endParaRPr lang="en-US" dirty="0"/>
          </a:p>
        </p:txBody>
      </p:sp>
      <p:sp>
        <p:nvSpPr>
          <p:cNvPr id="14" name="Rectangle 13">
            <a:extLst>
              <a:ext uri="{FF2B5EF4-FFF2-40B4-BE49-F238E27FC236}">
                <a16:creationId xmlns="" xmlns:a16="http://schemas.microsoft.com/office/drawing/2014/main" id="{C865D165-B559-3741-B01C-4CC4E4403943}"/>
              </a:ext>
            </a:extLst>
          </p:cNvPr>
          <p:cNvSpPr/>
          <p:nvPr userDrawn="1"/>
        </p:nvSpPr>
        <p:spPr>
          <a:xfrm>
            <a:off x="4058653" y="3898232"/>
            <a:ext cx="3513221" cy="1572126"/>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ED3CCBA2-CFEA-3B4F-B02E-C33DBB8A3A5C}"/>
              </a:ext>
            </a:extLst>
          </p:cNvPr>
          <p:cNvSpPr/>
          <p:nvPr userDrawn="1"/>
        </p:nvSpPr>
        <p:spPr>
          <a:xfrm>
            <a:off x="8019650" y="4684295"/>
            <a:ext cx="3513221" cy="1572126"/>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 xmlns:a16="http://schemas.microsoft.com/office/drawing/2014/main" id="{726AABC1-EBBC-BF49-B0C1-DEE8DC0E8725}"/>
              </a:ext>
            </a:extLst>
          </p:cNvPr>
          <p:cNvSpPr>
            <a:spLocks noGrp="1"/>
          </p:cNvSpPr>
          <p:nvPr>
            <p:ph type="body" sz="quarter" idx="14" hasCustomPrompt="1"/>
          </p:nvPr>
        </p:nvSpPr>
        <p:spPr>
          <a:xfrm>
            <a:off x="507331" y="739853"/>
            <a:ext cx="4953000" cy="731119"/>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9" name="Text Placeholder 25">
            <a:extLst>
              <a:ext uri="{FF2B5EF4-FFF2-40B4-BE49-F238E27FC236}">
                <a16:creationId xmlns="" xmlns:a16="http://schemas.microsoft.com/office/drawing/2014/main" id="{77A1A42E-F960-2B4A-9BAE-A0748A148977}"/>
              </a:ext>
            </a:extLst>
          </p:cNvPr>
          <p:cNvSpPr>
            <a:spLocks noGrp="1"/>
          </p:cNvSpPr>
          <p:nvPr>
            <p:ph type="body" sz="quarter" idx="15" hasCustomPrompt="1"/>
          </p:nvPr>
        </p:nvSpPr>
        <p:spPr>
          <a:xfrm>
            <a:off x="507333" y="1940205"/>
            <a:ext cx="4953000" cy="1488795"/>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Text Placeholder 25">
            <a:extLst>
              <a:ext uri="{FF2B5EF4-FFF2-40B4-BE49-F238E27FC236}">
                <a16:creationId xmlns="" xmlns:a16="http://schemas.microsoft.com/office/drawing/2014/main" id="{BA6A6B33-B15E-2248-9053-0CE666ABC095}"/>
              </a:ext>
            </a:extLst>
          </p:cNvPr>
          <p:cNvSpPr>
            <a:spLocks noGrp="1"/>
          </p:cNvSpPr>
          <p:nvPr>
            <p:ph type="body" sz="quarter" idx="17" hasCustomPrompt="1"/>
          </p:nvPr>
        </p:nvSpPr>
        <p:spPr>
          <a:xfrm>
            <a:off x="4058653" y="3898233"/>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4" name="Text Placeholder 25">
            <a:extLst>
              <a:ext uri="{FF2B5EF4-FFF2-40B4-BE49-F238E27FC236}">
                <a16:creationId xmlns="" xmlns:a16="http://schemas.microsoft.com/office/drawing/2014/main" id="{584974E4-2204-384D-A9D1-311D9CAEC5C8}"/>
              </a:ext>
            </a:extLst>
          </p:cNvPr>
          <p:cNvSpPr>
            <a:spLocks noGrp="1"/>
          </p:cNvSpPr>
          <p:nvPr>
            <p:ph type="body" sz="quarter" idx="18" hasCustomPrompt="1"/>
          </p:nvPr>
        </p:nvSpPr>
        <p:spPr>
          <a:xfrm>
            <a:off x="8019650" y="4692317"/>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5" name="Rectangle 24">
            <a:extLst>
              <a:ext uri="{FF2B5EF4-FFF2-40B4-BE49-F238E27FC236}">
                <a16:creationId xmlns="" xmlns:a16="http://schemas.microsoft.com/office/drawing/2014/main" id="{1738ECB6-89E3-C64A-A035-65A756641985}"/>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26" name="Straight Connector 25">
            <a:extLst>
              <a:ext uri="{FF2B5EF4-FFF2-40B4-BE49-F238E27FC236}">
                <a16:creationId xmlns="" xmlns:a16="http://schemas.microsoft.com/office/drawing/2014/main" id="{1744A515-4491-7845-BE06-382846733B54}"/>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479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3" name="Picture Placeholder 12">
            <a:extLst>
              <a:ext uri="{FF2B5EF4-FFF2-40B4-BE49-F238E27FC236}">
                <a16:creationId xmlns="" xmlns:a16="http://schemas.microsoft.com/office/drawing/2014/main" id="{BAA04AD4-F289-3B4A-BC1C-DA0DFE14C4B8}"/>
              </a:ext>
            </a:extLst>
          </p:cNvPr>
          <p:cNvSpPr>
            <a:spLocks noGrp="1"/>
          </p:cNvSpPr>
          <p:nvPr>
            <p:ph type="pic" sz="quarter" idx="10"/>
          </p:nvPr>
        </p:nvSpPr>
        <p:spPr>
          <a:xfrm>
            <a:off x="5967664" y="401638"/>
            <a:ext cx="3288632" cy="6191250"/>
          </a:xfrm>
          <a:custGeom>
            <a:avLst/>
            <a:gdLst>
              <a:gd name="connsiteX0" fmla="*/ 0 w 3288632"/>
              <a:gd name="connsiteY0" fmla="*/ 0 h 6191250"/>
              <a:gd name="connsiteX1" fmla="*/ 3288632 w 3288632"/>
              <a:gd name="connsiteY1" fmla="*/ 0 h 6191250"/>
              <a:gd name="connsiteX2" fmla="*/ 3288632 w 3288632"/>
              <a:gd name="connsiteY2" fmla="*/ 4282657 h 6191250"/>
              <a:gd name="connsiteX3" fmla="*/ 2051986 w 3288632"/>
              <a:gd name="connsiteY3" fmla="*/ 4282657 h 6191250"/>
              <a:gd name="connsiteX4" fmla="*/ 2051986 w 3288632"/>
              <a:gd name="connsiteY4" fmla="*/ 5854783 h 6191250"/>
              <a:gd name="connsiteX5" fmla="*/ 3288632 w 3288632"/>
              <a:gd name="connsiteY5" fmla="*/ 5854783 h 6191250"/>
              <a:gd name="connsiteX6" fmla="*/ 3288632 w 3288632"/>
              <a:gd name="connsiteY6" fmla="*/ 6191250 h 6191250"/>
              <a:gd name="connsiteX7" fmla="*/ 0 w 3288632"/>
              <a:gd name="connsiteY7" fmla="*/ 6191250 h 6191250"/>
              <a:gd name="connsiteX8" fmla="*/ 0 w 3288632"/>
              <a:gd name="connsiteY8" fmla="*/ 5068720 h 6191250"/>
              <a:gd name="connsiteX9" fmla="*/ 1604210 w 3288632"/>
              <a:gd name="connsiteY9" fmla="*/ 5068720 h 6191250"/>
              <a:gd name="connsiteX10" fmla="*/ 1604210 w 3288632"/>
              <a:gd name="connsiteY10" fmla="*/ 3496594 h 6191250"/>
              <a:gd name="connsiteX11" fmla="*/ 0 w 3288632"/>
              <a:gd name="connsiteY11" fmla="*/ 3496594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8632" h="6191250">
                <a:moveTo>
                  <a:pt x="0" y="0"/>
                </a:moveTo>
                <a:lnTo>
                  <a:pt x="3288632" y="0"/>
                </a:lnTo>
                <a:lnTo>
                  <a:pt x="3288632" y="4282657"/>
                </a:lnTo>
                <a:lnTo>
                  <a:pt x="2051986" y="4282657"/>
                </a:lnTo>
                <a:lnTo>
                  <a:pt x="2051986" y="5854783"/>
                </a:lnTo>
                <a:lnTo>
                  <a:pt x="3288632" y="5854783"/>
                </a:lnTo>
                <a:lnTo>
                  <a:pt x="3288632" y="6191250"/>
                </a:lnTo>
                <a:lnTo>
                  <a:pt x="0" y="6191250"/>
                </a:lnTo>
                <a:lnTo>
                  <a:pt x="0" y="5068720"/>
                </a:lnTo>
                <a:lnTo>
                  <a:pt x="1604210" y="5068720"/>
                </a:lnTo>
                <a:lnTo>
                  <a:pt x="1604210" y="3496594"/>
                </a:lnTo>
                <a:lnTo>
                  <a:pt x="0" y="3496594"/>
                </a:lnTo>
                <a:close/>
              </a:path>
            </a:pathLst>
          </a:custGeom>
        </p:spPr>
        <p:txBody>
          <a:bodyPr wrap="square">
            <a:noAutofit/>
          </a:bodyPr>
          <a:lstStyle/>
          <a:p>
            <a:endParaRPr lang="en-US" dirty="0"/>
          </a:p>
        </p:txBody>
      </p:sp>
      <p:sp>
        <p:nvSpPr>
          <p:cNvPr id="14" name="Rectangle 13">
            <a:extLst>
              <a:ext uri="{FF2B5EF4-FFF2-40B4-BE49-F238E27FC236}">
                <a16:creationId xmlns="" xmlns:a16="http://schemas.microsoft.com/office/drawing/2014/main" id="{C865D165-B559-3741-B01C-4CC4E4403943}"/>
              </a:ext>
            </a:extLst>
          </p:cNvPr>
          <p:cNvSpPr/>
          <p:nvPr userDrawn="1"/>
        </p:nvSpPr>
        <p:spPr>
          <a:xfrm>
            <a:off x="4058653" y="3898232"/>
            <a:ext cx="3513221" cy="1572126"/>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ED3CCBA2-CFEA-3B4F-B02E-C33DBB8A3A5C}"/>
              </a:ext>
            </a:extLst>
          </p:cNvPr>
          <p:cNvSpPr/>
          <p:nvPr userDrawn="1"/>
        </p:nvSpPr>
        <p:spPr>
          <a:xfrm>
            <a:off x="8019650" y="4684295"/>
            <a:ext cx="3513221" cy="1572126"/>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 xmlns:a16="http://schemas.microsoft.com/office/drawing/2014/main" id="{726AABC1-EBBC-BF49-B0C1-DEE8DC0E8725}"/>
              </a:ext>
            </a:extLst>
          </p:cNvPr>
          <p:cNvSpPr>
            <a:spLocks noGrp="1"/>
          </p:cNvSpPr>
          <p:nvPr>
            <p:ph type="body" sz="quarter" idx="14" hasCustomPrompt="1"/>
          </p:nvPr>
        </p:nvSpPr>
        <p:spPr>
          <a:xfrm>
            <a:off x="507331" y="739853"/>
            <a:ext cx="4953000" cy="731119"/>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9" name="Text Placeholder 25">
            <a:extLst>
              <a:ext uri="{FF2B5EF4-FFF2-40B4-BE49-F238E27FC236}">
                <a16:creationId xmlns="" xmlns:a16="http://schemas.microsoft.com/office/drawing/2014/main" id="{77A1A42E-F960-2B4A-9BAE-A0748A148977}"/>
              </a:ext>
            </a:extLst>
          </p:cNvPr>
          <p:cNvSpPr>
            <a:spLocks noGrp="1"/>
          </p:cNvSpPr>
          <p:nvPr>
            <p:ph type="body" sz="quarter" idx="15" hasCustomPrompt="1"/>
          </p:nvPr>
        </p:nvSpPr>
        <p:spPr>
          <a:xfrm>
            <a:off x="507333" y="1940205"/>
            <a:ext cx="4953000" cy="148879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Text Placeholder 25">
            <a:extLst>
              <a:ext uri="{FF2B5EF4-FFF2-40B4-BE49-F238E27FC236}">
                <a16:creationId xmlns="" xmlns:a16="http://schemas.microsoft.com/office/drawing/2014/main" id="{BA6A6B33-B15E-2248-9053-0CE666ABC095}"/>
              </a:ext>
            </a:extLst>
          </p:cNvPr>
          <p:cNvSpPr>
            <a:spLocks noGrp="1"/>
          </p:cNvSpPr>
          <p:nvPr>
            <p:ph type="body" sz="quarter" idx="17" hasCustomPrompt="1"/>
          </p:nvPr>
        </p:nvSpPr>
        <p:spPr>
          <a:xfrm>
            <a:off x="4058653" y="3898233"/>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4" name="Text Placeholder 25">
            <a:extLst>
              <a:ext uri="{FF2B5EF4-FFF2-40B4-BE49-F238E27FC236}">
                <a16:creationId xmlns="" xmlns:a16="http://schemas.microsoft.com/office/drawing/2014/main" id="{584974E4-2204-384D-A9D1-311D9CAEC5C8}"/>
              </a:ext>
            </a:extLst>
          </p:cNvPr>
          <p:cNvSpPr>
            <a:spLocks noGrp="1"/>
          </p:cNvSpPr>
          <p:nvPr>
            <p:ph type="body" sz="quarter" idx="18" hasCustomPrompt="1"/>
          </p:nvPr>
        </p:nvSpPr>
        <p:spPr>
          <a:xfrm>
            <a:off x="8019650" y="4692317"/>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5" name="Rectangle 24">
            <a:extLst>
              <a:ext uri="{FF2B5EF4-FFF2-40B4-BE49-F238E27FC236}">
                <a16:creationId xmlns="" xmlns:a16="http://schemas.microsoft.com/office/drawing/2014/main" id="{1738ECB6-89E3-C64A-A035-65A756641985}"/>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26" name="Straight Connector 25">
            <a:extLst>
              <a:ext uri="{FF2B5EF4-FFF2-40B4-BE49-F238E27FC236}">
                <a16:creationId xmlns="" xmlns:a16="http://schemas.microsoft.com/office/drawing/2014/main" id="{1744A515-4491-7845-BE06-382846733B54}"/>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480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44777DCA-8E12-E142-BFE8-D66784F8EE15}"/>
              </a:ext>
            </a:extLst>
          </p:cNvPr>
          <p:cNvSpPr/>
          <p:nvPr userDrawn="1"/>
        </p:nvSpPr>
        <p:spPr>
          <a:xfrm>
            <a:off x="0" y="269"/>
            <a:ext cx="12192000" cy="6857731"/>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 xmlns:a16="http://schemas.microsoft.com/office/drawing/2014/main" id="{80AA5325-4A43-6F4C-B68E-99E43F6B0F78}"/>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 xmlns:a16="http://schemas.microsoft.com/office/drawing/2014/main" id="{45BB324E-DAC9-CA45-9A9E-F1C09F8DC702}"/>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3" name="Rectangle 12">
            <a:extLst>
              <a:ext uri="{FF2B5EF4-FFF2-40B4-BE49-F238E27FC236}">
                <a16:creationId xmlns="" xmlns:a16="http://schemas.microsoft.com/office/drawing/2014/main"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4" name="Straight Connector 13">
            <a:extLst>
              <a:ext uri="{FF2B5EF4-FFF2-40B4-BE49-F238E27FC236}">
                <a16:creationId xmlns="" xmlns:a16="http://schemas.microsoft.com/office/drawing/2014/main" id="{E2CAF023-46B0-9348-86FF-02C4E2F527D3}"/>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 xmlns:a16="http://schemas.microsoft.com/office/drawing/2014/main" id="{0CD273AE-1D65-9D41-9A34-B45675B4E357}"/>
              </a:ext>
            </a:extLst>
          </p:cNvPr>
          <p:cNvSpPr/>
          <p:nvPr userDrawn="1"/>
        </p:nvSpPr>
        <p:spPr>
          <a:xfrm>
            <a:off x="6096000" y="872197"/>
            <a:ext cx="6096000" cy="5022166"/>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7">
            <a:extLst>
              <a:ext uri="{FF2B5EF4-FFF2-40B4-BE49-F238E27FC236}">
                <a16:creationId xmlns="" xmlns:a16="http://schemas.microsoft.com/office/drawing/2014/main" id="{41059EA4-D6A2-264C-BE02-A1423E1F4402}"/>
              </a:ext>
            </a:extLst>
          </p:cNvPr>
          <p:cNvSpPr>
            <a:spLocks noGrp="1"/>
          </p:cNvSpPr>
          <p:nvPr>
            <p:ph type="pic" sz="quarter" idx="10"/>
          </p:nvPr>
        </p:nvSpPr>
        <p:spPr>
          <a:xfrm>
            <a:off x="6794500" y="1154113"/>
            <a:ext cx="4754563" cy="4473575"/>
          </a:xfrm>
        </p:spPr>
        <p:txBody>
          <a:bodyPr/>
          <a:lstStyle/>
          <a:p>
            <a:endParaRPr lang="en-US" dirty="0"/>
          </a:p>
        </p:txBody>
      </p:sp>
    </p:spTree>
    <p:extLst>
      <p:ext uri="{BB962C8B-B14F-4D97-AF65-F5344CB8AC3E}">
        <p14:creationId xmlns:p14="http://schemas.microsoft.com/office/powerpoint/2010/main" val="1219666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with sub headings - White">
    <p:spTree>
      <p:nvGrpSpPr>
        <p:cNvPr id="1" name=""/>
        <p:cNvGrpSpPr/>
        <p:nvPr/>
      </p:nvGrpSpPr>
      <p:grpSpPr>
        <a:xfrm>
          <a:off x="0" y="0"/>
          <a:ext cx="0" cy="0"/>
          <a:chOff x="0" y="0"/>
          <a:chExt cx="0" cy="0"/>
        </a:xfrm>
      </p:grpSpPr>
      <p:sp>
        <p:nvSpPr>
          <p:cNvPr id="11" name="Text Placeholder 25">
            <a:extLst>
              <a:ext uri="{FF2B5EF4-FFF2-40B4-BE49-F238E27FC236}">
                <a16:creationId xmlns="" xmlns:a16="http://schemas.microsoft.com/office/drawing/2014/main" id="{80AA5325-4A43-6F4C-B68E-99E43F6B0F78}"/>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 xmlns:a16="http://schemas.microsoft.com/office/drawing/2014/main" id="{45BB324E-DAC9-CA45-9A9E-F1C09F8DC702}"/>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 xmlns:a16="http://schemas.microsoft.com/office/drawing/2014/main"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 xmlns:a16="http://schemas.microsoft.com/office/drawing/2014/main"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 xmlns:a16="http://schemas.microsoft.com/office/drawing/2014/main" id="{0CD273AE-1D65-9D41-9A34-B45675B4E357}"/>
              </a:ext>
            </a:extLst>
          </p:cNvPr>
          <p:cNvSpPr/>
          <p:nvPr userDrawn="1"/>
        </p:nvSpPr>
        <p:spPr>
          <a:xfrm>
            <a:off x="6096000" y="872197"/>
            <a:ext cx="6096000" cy="5022166"/>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7">
            <a:extLst>
              <a:ext uri="{FF2B5EF4-FFF2-40B4-BE49-F238E27FC236}">
                <a16:creationId xmlns="" xmlns:a16="http://schemas.microsoft.com/office/drawing/2014/main" id="{41059EA4-D6A2-264C-BE02-A1423E1F4402}"/>
              </a:ext>
            </a:extLst>
          </p:cNvPr>
          <p:cNvSpPr>
            <a:spLocks noGrp="1"/>
          </p:cNvSpPr>
          <p:nvPr>
            <p:ph type="pic" sz="quarter" idx="10"/>
          </p:nvPr>
        </p:nvSpPr>
        <p:spPr>
          <a:xfrm>
            <a:off x="6794500" y="1154113"/>
            <a:ext cx="4754563" cy="4473575"/>
          </a:xfrm>
        </p:spPr>
        <p:txBody>
          <a:bodyPr/>
          <a:lstStyle/>
          <a:p>
            <a:endParaRPr lang="en-US" dirty="0"/>
          </a:p>
        </p:txBody>
      </p:sp>
    </p:spTree>
    <p:extLst>
      <p:ext uri="{BB962C8B-B14F-4D97-AF65-F5344CB8AC3E}">
        <p14:creationId xmlns:p14="http://schemas.microsoft.com/office/powerpoint/2010/main" val="2520063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Quote Bubble with Text">
    <p:spTree>
      <p:nvGrpSpPr>
        <p:cNvPr id="1" name=""/>
        <p:cNvGrpSpPr/>
        <p:nvPr/>
      </p:nvGrpSpPr>
      <p:grpSpPr>
        <a:xfrm>
          <a:off x="0" y="0"/>
          <a:ext cx="0" cy="0"/>
          <a:chOff x="0" y="0"/>
          <a:chExt cx="0" cy="0"/>
        </a:xfrm>
      </p:grpSpPr>
      <p:sp>
        <p:nvSpPr>
          <p:cNvPr id="20" name="Freeform 19">
            <a:extLst>
              <a:ext uri="{FF2B5EF4-FFF2-40B4-BE49-F238E27FC236}">
                <a16:creationId xmlns="" xmlns:a16="http://schemas.microsoft.com/office/drawing/2014/main" id="{EBED8BB2-733A-C54A-9066-E16BB9C31198}"/>
              </a:ext>
            </a:extLst>
          </p:cNvPr>
          <p:cNvSpPr/>
          <p:nvPr userDrawn="1"/>
        </p:nvSpPr>
        <p:spPr>
          <a:xfrm>
            <a:off x="16274" y="9384"/>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 xmlns:a16="http://schemas.microsoft.com/office/drawing/2014/main" id="{80AA5325-4A43-6F4C-B68E-99E43F6B0F78}"/>
              </a:ext>
            </a:extLst>
          </p:cNvPr>
          <p:cNvSpPr>
            <a:spLocks noGrp="1"/>
          </p:cNvSpPr>
          <p:nvPr>
            <p:ph type="body" sz="quarter" idx="14" hasCustomPrompt="1"/>
          </p:nvPr>
        </p:nvSpPr>
        <p:spPr>
          <a:xfrm>
            <a:off x="365465" y="2699434"/>
            <a:ext cx="5168280" cy="327366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 xmlns:a16="http://schemas.microsoft.com/office/drawing/2014/main" id="{45BB324E-DAC9-CA45-9A9E-F1C09F8DC702}"/>
              </a:ext>
            </a:extLst>
          </p:cNvPr>
          <p:cNvSpPr>
            <a:spLocks noGrp="1"/>
          </p:cNvSpPr>
          <p:nvPr>
            <p:ph type="body" sz="quarter" idx="15" hasCustomPrompt="1"/>
          </p:nvPr>
        </p:nvSpPr>
        <p:spPr>
          <a:xfrm>
            <a:off x="365465" y="1651482"/>
            <a:ext cx="5168280"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 xmlns:a16="http://schemas.microsoft.com/office/drawing/2014/main"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 xmlns:a16="http://schemas.microsoft.com/office/drawing/2014/main"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 xmlns:a16="http://schemas.microsoft.com/office/drawing/2014/main" id="{55592CFB-3912-0442-B914-01FFECC6CFA4}"/>
              </a:ext>
            </a:extLst>
          </p:cNvPr>
          <p:cNvGrpSpPr/>
          <p:nvPr userDrawn="1"/>
        </p:nvGrpSpPr>
        <p:grpSpPr>
          <a:xfrm>
            <a:off x="6096000" y="231195"/>
            <a:ext cx="5387212" cy="6395610"/>
            <a:chOff x="585323" y="1281787"/>
            <a:chExt cx="4553837" cy="5406241"/>
          </a:xfrm>
        </p:grpSpPr>
        <p:sp>
          <p:nvSpPr>
            <p:cNvPr id="15" name="Right Triangle 14">
              <a:extLst>
                <a:ext uri="{FF2B5EF4-FFF2-40B4-BE49-F238E27FC236}">
                  <a16:creationId xmlns="" xmlns:a16="http://schemas.microsoft.com/office/drawing/2014/main" id="{CE56B3A4-AF30-D64F-AEDC-4D86AF25484B}"/>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6" name="Freeform 15">
              <a:extLst>
                <a:ext uri="{FF2B5EF4-FFF2-40B4-BE49-F238E27FC236}">
                  <a16:creationId xmlns="" xmlns:a16="http://schemas.microsoft.com/office/drawing/2014/main" id="{C5856B97-523A-814E-BDE5-DF867601FC21}"/>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17" name="Text Placeholder 23">
            <a:extLst>
              <a:ext uri="{FF2B5EF4-FFF2-40B4-BE49-F238E27FC236}">
                <a16:creationId xmlns="" xmlns:a16="http://schemas.microsoft.com/office/drawing/2014/main" id="{F8973DB6-8A8E-574C-A8E1-DAFEA3311981}"/>
              </a:ext>
            </a:extLst>
          </p:cNvPr>
          <p:cNvSpPr>
            <a:spLocks noGrp="1"/>
          </p:cNvSpPr>
          <p:nvPr>
            <p:ph type="body" sz="quarter" idx="16" hasCustomPrompt="1"/>
          </p:nvPr>
        </p:nvSpPr>
        <p:spPr>
          <a:xfrm>
            <a:off x="9947013" y="3832793"/>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a:extLst>
              <a:ext uri="{FF2B5EF4-FFF2-40B4-BE49-F238E27FC236}">
                <a16:creationId xmlns="" xmlns:a16="http://schemas.microsoft.com/office/drawing/2014/main" id="{E0A42F4C-DFC2-7F40-8ADF-222B770CAB78}"/>
              </a:ext>
            </a:extLst>
          </p:cNvPr>
          <p:cNvSpPr>
            <a:spLocks noGrp="1"/>
          </p:cNvSpPr>
          <p:nvPr>
            <p:ph type="body" sz="quarter" idx="13" hasCustomPrompt="1"/>
          </p:nvPr>
        </p:nvSpPr>
        <p:spPr>
          <a:xfrm>
            <a:off x="6706636" y="1173960"/>
            <a:ext cx="4025705" cy="3715819"/>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9" name="Text Placeholder 23">
            <a:extLst>
              <a:ext uri="{FF2B5EF4-FFF2-40B4-BE49-F238E27FC236}">
                <a16:creationId xmlns="" xmlns:a16="http://schemas.microsoft.com/office/drawing/2014/main" id="{0302DF8C-F076-3F40-AA5D-1BD0C7D78318}"/>
              </a:ext>
            </a:extLst>
          </p:cNvPr>
          <p:cNvSpPr>
            <a:spLocks noGrp="1"/>
          </p:cNvSpPr>
          <p:nvPr>
            <p:ph type="body" sz="quarter" idx="17" hasCustomPrompt="1"/>
          </p:nvPr>
        </p:nvSpPr>
        <p:spPr>
          <a:xfrm>
            <a:off x="6618220" y="9766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1171335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urple Quote Bubble with Text">
    <p:spTree>
      <p:nvGrpSpPr>
        <p:cNvPr id="1" name=""/>
        <p:cNvGrpSpPr/>
        <p:nvPr/>
      </p:nvGrpSpPr>
      <p:grpSpPr>
        <a:xfrm>
          <a:off x="0" y="0"/>
          <a:ext cx="0" cy="0"/>
          <a:chOff x="0" y="0"/>
          <a:chExt cx="0" cy="0"/>
        </a:xfrm>
      </p:grpSpPr>
      <p:sp>
        <p:nvSpPr>
          <p:cNvPr id="20" name="Freeform 19">
            <a:extLst>
              <a:ext uri="{FF2B5EF4-FFF2-40B4-BE49-F238E27FC236}">
                <a16:creationId xmlns="" xmlns:a16="http://schemas.microsoft.com/office/drawing/2014/main" id="{EBED8BB2-733A-C54A-9066-E16BB9C31198}"/>
              </a:ext>
            </a:extLst>
          </p:cNvPr>
          <p:cNvSpPr/>
          <p:nvPr userDrawn="1"/>
        </p:nvSpPr>
        <p:spPr>
          <a:xfrm>
            <a:off x="16274" y="9384"/>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 xmlns:a16="http://schemas.microsoft.com/office/drawing/2014/main" id="{80AA5325-4A43-6F4C-B68E-99E43F6B0F78}"/>
              </a:ext>
            </a:extLst>
          </p:cNvPr>
          <p:cNvSpPr>
            <a:spLocks noGrp="1"/>
          </p:cNvSpPr>
          <p:nvPr>
            <p:ph type="body" sz="quarter" idx="14" hasCustomPrompt="1"/>
          </p:nvPr>
        </p:nvSpPr>
        <p:spPr>
          <a:xfrm>
            <a:off x="365465" y="2699434"/>
            <a:ext cx="4763578" cy="327366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 xmlns:a16="http://schemas.microsoft.com/office/drawing/2014/main" id="{45BB324E-DAC9-CA45-9A9E-F1C09F8DC702}"/>
              </a:ext>
            </a:extLst>
          </p:cNvPr>
          <p:cNvSpPr>
            <a:spLocks noGrp="1"/>
          </p:cNvSpPr>
          <p:nvPr>
            <p:ph type="body" sz="quarter" idx="15" hasCustomPrompt="1"/>
          </p:nvPr>
        </p:nvSpPr>
        <p:spPr>
          <a:xfrm>
            <a:off x="365465" y="9384"/>
            <a:ext cx="4763578"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 xmlns:a16="http://schemas.microsoft.com/office/drawing/2014/main"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 xmlns:a16="http://schemas.microsoft.com/office/drawing/2014/main"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 xmlns:a16="http://schemas.microsoft.com/office/drawing/2014/main" id="{55592CFB-3912-0442-B914-01FFECC6CFA4}"/>
              </a:ext>
            </a:extLst>
          </p:cNvPr>
          <p:cNvGrpSpPr/>
          <p:nvPr userDrawn="1"/>
        </p:nvGrpSpPr>
        <p:grpSpPr>
          <a:xfrm>
            <a:off x="5370791" y="706737"/>
            <a:ext cx="6112421" cy="5920067"/>
            <a:chOff x="585323" y="1281787"/>
            <a:chExt cx="4553837" cy="5406241"/>
          </a:xfrm>
        </p:grpSpPr>
        <p:sp>
          <p:nvSpPr>
            <p:cNvPr id="15" name="Right Triangle 14">
              <a:extLst>
                <a:ext uri="{FF2B5EF4-FFF2-40B4-BE49-F238E27FC236}">
                  <a16:creationId xmlns="" xmlns:a16="http://schemas.microsoft.com/office/drawing/2014/main" id="{CE56B3A4-AF30-D64F-AEDC-4D86AF25484B}"/>
                </a:ext>
              </a:extLst>
            </p:cNvPr>
            <p:cNvSpPr/>
            <p:nvPr/>
          </p:nvSpPr>
          <p:spPr>
            <a:xfrm rot="10800000" flipH="1">
              <a:off x="2334784" y="5738382"/>
              <a:ext cx="1067258" cy="949646"/>
            </a:xfrm>
            <a:prstGeom prst="rtTriangle">
              <a:avLst/>
            </a:prstGeom>
            <a:gradFill>
              <a:gsLst>
                <a:gs pos="41000">
                  <a:srgbClr val="A6377D"/>
                </a:gs>
                <a:gs pos="98000">
                  <a:srgbClr val="703B7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6" name="Freeform 15">
              <a:extLst>
                <a:ext uri="{FF2B5EF4-FFF2-40B4-BE49-F238E27FC236}">
                  <a16:creationId xmlns="" xmlns:a16="http://schemas.microsoft.com/office/drawing/2014/main" id="{C5856B97-523A-814E-BDE5-DF867601FC21}"/>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17" name="Text Placeholder 23">
            <a:extLst>
              <a:ext uri="{FF2B5EF4-FFF2-40B4-BE49-F238E27FC236}">
                <a16:creationId xmlns="" xmlns:a16="http://schemas.microsoft.com/office/drawing/2014/main" id="{F8973DB6-8A8E-574C-A8E1-DAFEA3311981}"/>
              </a:ext>
            </a:extLst>
          </p:cNvPr>
          <p:cNvSpPr>
            <a:spLocks noGrp="1"/>
          </p:cNvSpPr>
          <p:nvPr>
            <p:ph type="body" sz="quarter" idx="16" hasCustomPrompt="1"/>
          </p:nvPr>
        </p:nvSpPr>
        <p:spPr>
          <a:xfrm>
            <a:off x="9947013" y="3832793"/>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a:extLst>
              <a:ext uri="{FF2B5EF4-FFF2-40B4-BE49-F238E27FC236}">
                <a16:creationId xmlns="" xmlns:a16="http://schemas.microsoft.com/office/drawing/2014/main" id="{E0A42F4C-DFC2-7F40-8ADF-222B770CAB78}"/>
              </a:ext>
            </a:extLst>
          </p:cNvPr>
          <p:cNvSpPr>
            <a:spLocks noGrp="1"/>
          </p:cNvSpPr>
          <p:nvPr>
            <p:ph type="body" sz="quarter" idx="13" hasCustomPrompt="1"/>
          </p:nvPr>
        </p:nvSpPr>
        <p:spPr>
          <a:xfrm>
            <a:off x="6706636" y="1173960"/>
            <a:ext cx="4025705" cy="3715819"/>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9" name="Text Placeholder 23">
            <a:extLst>
              <a:ext uri="{FF2B5EF4-FFF2-40B4-BE49-F238E27FC236}">
                <a16:creationId xmlns="" xmlns:a16="http://schemas.microsoft.com/office/drawing/2014/main" id="{0302DF8C-F076-3F40-AA5D-1BD0C7D78318}"/>
              </a:ext>
            </a:extLst>
          </p:cNvPr>
          <p:cNvSpPr>
            <a:spLocks noGrp="1"/>
          </p:cNvSpPr>
          <p:nvPr>
            <p:ph type="body" sz="quarter" idx="17" hasCustomPrompt="1"/>
          </p:nvPr>
        </p:nvSpPr>
        <p:spPr>
          <a:xfrm>
            <a:off x="6618220" y="9766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1641893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bullet with photos">
    <p:spTree>
      <p:nvGrpSpPr>
        <p:cNvPr id="1" name=""/>
        <p:cNvGrpSpPr/>
        <p:nvPr/>
      </p:nvGrpSpPr>
      <p:grpSpPr>
        <a:xfrm>
          <a:off x="0" y="0"/>
          <a:ext cx="0" cy="0"/>
          <a:chOff x="0" y="0"/>
          <a:chExt cx="0" cy="0"/>
        </a:xfrm>
      </p:grpSpPr>
      <p:sp>
        <p:nvSpPr>
          <p:cNvPr id="28" name="Rectangle 27">
            <a:extLst>
              <a:ext uri="{FF2B5EF4-FFF2-40B4-BE49-F238E27FC236}">
                <a16:creationId xmlns="" xmlns:a16="http://schemas.microsoft.com/office/drawing/2014/main" id="{4E472BD2-5F99-F64A-BF81-3C72416FA1ED}"/>
              </a:ext>
            </a:extLst>
          </p:cNvPr>
          <p:cNvSpPr/>
          <p:nvPr userDrawn="1"/>
        </p:nvSpPr>
        <p:spPr>
          <a:xfrm>
            <a:off x="0" y="269"/>
            <a:ext cx="12192000" cy="6857731"/>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 xmlns:a16="http://schemas.microsoft.com/office/drawing/2014/main" id="{B03C2BA4-F42A-2348-A223-F06043A8BBE1}"/>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30" name="Straight Connector 29">
            <a:extLst>
              <a:ext uri="{FF2B5EF4-FFF2-40B4-BE49-F238E27FC236}">
                <a16:creationId xmlns="" xmlns:a16="http://schemas.microsoft.com/office/drawing/2014/main" id="{2FEF9BFC-EB59-0741-9504-3B1AF873B471}"/>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 xmlns:a16="http://schemas.microsoft.com/office/drawing/2014/main" id="{E3633A5D-3792-1949-8C3B-D92754B77D26}"/>
              </a:ext>
            </a:extLst>
          </p:cNvPr>
          <p:cNvSpPr/>
          <p:nvPr userDrawn="1"/>
        </p:nvSpPr>
        <p:spPr>
          <a:xfrm>
            <a:off x="835544" y="0"/>
            <a:ext cx="10462549" cy="6857999"/>
          </a:xfrm>
          <a:custGeom>
            <a:avLst/>
            <a:gdLst>
              <a:gd name="connsiteX0" fmla="*/ 1458523 w 10462549"/>
              <a:gd name="connsiteY0" fmla="*/ 0 h 6857999"/>
              <a:gd name="connsiteX1" fmla="*/ 9004026 w 10462549"/>
              <a:gd name="connsiteY1" fmla="*/ 0 h 6857999"/>
              <a:gd name="connsiteX2" fmla="*/ 9103559 w 10462549"/>
              <a:gd name="connsiteY2" fmla="*/ 99642 h 6857999"/>
              <a:gd name="connsiteX3" fmla="*/ 10462549 w 10462549"/>
              <a:gd name="connsiteY3" fmla="*/ 3456852 h 6857999"/>
              <a:gd name="connsiteX4" fmla="*/ 9103559 w 10462549"/>
              <a:gd name="connsiteY4" fmla="*/ 6814061 h 6857999"/>
              <a:gd name="connsiteX5" fmla="*/ 9059669 w 10462549"/>
              <a:gd name="connsiteY5" fmla="*/ 6857999 h 6857999"/>
              <a:gd name="connsiteX6" fmla="*/ 1402880 w 10462549"/>
              <a:gd name="connsiteY6" fmla="*/ 6857999 h 6857999"/>
              <a:gd name="connsiteX7" fmla="*/ 1358990 w 10462549"/>
              <a:gd name="connsiteY7" fmla="*/ 6814061 h 6857999"/>
              <a:gd name="connsiteX8" fmla="*/ 0 w 10462549"/>
              <a:gd name="connsiteY8" fmla="*/ 3456852 h 6857999"/>
              <a:gd name="connsiteX9" fmla="*/ 1358990 w 10462549"/>
              <a:gd name="connsiteY9" fmla="*/ 99642 h 6857999"/>
              <a:gd name="connsiteX10" fmla="*/ 1458523 w 10462549"/>
              <a:gd name="connsiteY10" fmla="*/ 0 h 6857999"/>
              <a:gd name="connsiteX11" fmla="*/ 5227813 w 10462549"/>
              <a:gd name="connsiteY11" fmla="*/ 273318 h 6857999"/>
              <a:gd name="connsiteX12" fmla="*/ 1883105 w 10462549"/>
              <a:gd name="connsiteY12" fmla="*/ 3465709 h 6857999"/>
              <a:gd name="connsiteX13" fmla="*/ 5227813 w 10462549"/>
              <a:gd name="connsiteY13" fmla="*/ 6658100 h 6857999"/>
              <a:gd name="connsiteX14" fmla="*/ 8572521 w 10462549"/>
              <a:gd name="connsiteY14" fmla="*/ 3465709 h 6857999"/>
              <a:gd name="connsiteX15" fmla="*/ 5227813 w 10462549"/>
              <a:gd name="connsiteY15" fmla="*/ 27331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2549" h="6857999">
                <a:moveTo>
                  <a:pt x="1458523" y="0"/>
                </a:moveTo>
                <a:lnTo>
                  <a:pt x="9004026" y="0"/>
                </a:lnTo>
                <a:lnTo>
                  <a:pt x="9103559" y="99642"/>
                </a:lnTo>
                <a:cubicBezTo>
                  <a:pt x="9947923" y="986343"/>
                  <a:pt x="10462549" y="2164236"/>
                  <a:pt x="10462549" y="3456852"/>
                </a:cubicBezTo>
                <a:cubicBezTo>
                  <a:pt x="10462549" y="4749468"/>
                  <a:pt x="9947923" y="5927361"/>
                  <a:pt x="9103559" y="6814061"/>
                </a:cubicBezTo>
                <a:lnTo>
                  <a:pt x="9059669" y="6857999"/>
                </a:lnTo>
                <a:lnTo>
                  <a:pt x="1402880" y="6857999"/>
                </a:lnTo>
                <a:lnTo>
                  <a:pt x="1358990" y="6814061"/>
                </a:lnTo>
                <a:cubicBezTo>
                  <a:pt x="514626" y="5927361"/>
                  <a:pt x="0" y="4749468"/>
                  <a:pt x="0" y="3456852"/>
                </a:cubicBezTo>
                <a:cubicBezTo>
                  <a:pt x="0" y="2164236"/>
                  <a:pt x="514626" y="986343"/>
                  <a:pt x="1358990" y="99642"/>
                </a:cubicBezTo>
                <a:lnTo>
                  <a:pt x="1458523" y="0"/>
                </a:lnTo>
                <a:close/>
                <a:moveTo>
                  <a:pt x="5227813" y="273318"/>
                </a:moveTo>
                <a:cubicBezTo>
                  <a:pt x="3380581" y="273318"/>
                  <a:pt x="1883105" y="1702601"/>
                  <a:pt x="1883105" y="3465709"/>
                </a:cubicBezTo>
                <a:cubicBezTo>
                  <a:pt x="1883105" y="5228818"/>
                  <a:pt x="3380581" y="6658100"/>
                  <a:pt x="5227813" y="6658100"/>
                </a:cubicBezTo>
                <a:cubicBezTo>
                  <a:pt x="7075045" y="6658100"/>
                  <a:pt x="8572521" y="5228818"/>
                  <a:pt x="8572521" y="3465709"/>
                </a:cubicBezTo>
                <a:cubicBezTo>
                  <a:pt x="8572521" y="1702601"/>
                  <a:pt x="7075045" y="273318"/>
                  <a:pt x="5227813" y="273318"/>
                </a:cubicBezTo>
                <a:close/>
              </a:path>
            </a:pathLst>
          </a:cu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 xmlns:a16="http://schemas.microsoft.com/office/drawing/2014/main" id="{EC0CC9C5-BAF9-4C4D-BF5D-018260387B24}"/>
              </a:ext>
            </a:extLst>
          </p:cNvPr>
          <p:cNvSpPr/>
          <p:nvPr userDrawn="1"/>
        </p:nvSpPr>
        <p:spPr>
          <a:xfrm>
            <a:off x="1628273" y="557463"/>
            <a:ext cx="8935453" cy="5690787"/>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Picture Placeholder 51">
            <a:extLst>
              <a:ext uri="{FF2B5EF4-FFF2-40B4-BE49-F238E27FC236}">
                <a16:creationId xmlns="" xmlns:a16="http://schemas.microsoft.com/office/drawing/2014/main" id="{09C09A60-4AC3-524A-84FC-4913FB51A720}"/>
              </a:ext>
            </a:extLst>
          </p:cNvPr>
          <p:cNvSpPr>
            <a:spLocks noGrp="1"/>
          </p:cNvSpPr>
          <p:nvPr>
            <p:ph type="pic" sz="quarter" idx="10"/>
          </p:nvPr>
        </p:nvSpPr>
        <p:spPr>
          <a:xfrm>
            <a:off x="2036679"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53" name="Rectangle 52">
            <a:extLst>
              <a:ext uri="{FF2B5EF4-FFF2-40B4-BE49-F238E27FC236}">
                <a16:creationId xmlns="" xmlns:a16="http://schemas.microsoft.com/office/drawing/2014/main" id="{E3B7744D-1808-2A44-AEF9-7E8022C73EAC}"/>
              </a:ext>
            </a:extLst>
          </p:cNvPr>
          <p:cNvSpPr/>
          <p:nvPr userDrawn="1"/>
        </p:nvSpPr>
        <p:spPr>
          <a:xfrm>
            <a:off x="2875213"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 Placeholder 23">
            <a:extLst>
              <a:ext uri="{FF2B5EF4-FFF2-40B4-BE49-F238E27FC236}">
                <a16:creationId xmlns="" xmlns:a16="http://schemas.microsoft.com/office/drawing/2014/main" id="{BFEF5DF2-7014-0946-9BB0-5E6E0EC62065}"/>
              </a:ext>
            </a:extLst>
          </p:cNvPr>
          <p:cNvSpPr>
            <a:spLocks noGrp="1"/>
          </p:cNvSpPr>
          <p:nvPr>
            <p:ph type="body" sz="quarter" idx="14" hasCustomPrompt="1"/>
          </p:nvPr>
        </p:nvSpPr>
        <p:spPr>
          <a:xfrm>
            <a:off x="2287758"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55" name="Text Placeholder 25">
            <a:extLst>
              <a:ext uri="{FF2B5EF4-FFF2-40B4-BE49-F238E27FC236}">
                <a16:creationId xmlns="" xmlns:a16="http://schemas.microsoft.com/office/drawing/2014/main" id="{0B91CD3E-AB8D-B64A-933C-77902AF5C69A}"/>
              </a:ext>
            </a:extLst>
          </p:cNvPr>
          <p:cNvSpPr>
            <a:spLocks noGrp="1"/>
          </p:cNvSpPr>
          <p:nvPr>
            <p:ph type="body" sz="quarter" idx="15" hasCustomPrompt="1"/>
          </p:nvPr>
        </p:nvSpPr>
        <p:spPr>
          <a:xfrm>
            <a:off x="2287757"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56" name="Text Placeholder 25">
            <a:extLst>
              <a:ext uri="{FF2B5EF4-FFF2-40B4-BE49-F238E27FC236}">
                <a16:creationId xmlns="" xmlns:a16="http://schemas.microsoft.com/office/drawing/2014/main" id="{5A577084-F618-A640-9B32-5728B4024243}"/>
              </a:ext>
            </a:extLst>
          </p:cNvPr>
          <p:cNvSpPr>
            <a:spLocks noGrp="1"/>
          </p:cNvSpPr>
          <p:nvPr>
            <p:ph type="body" sz="quarter" idx="16" hasCustomPrompt="1"/>
          </p:nvPr>
        </p:nvSpPr>
        <p:spPr>
          <a:xfrm>
            <a:off x="2875214"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57" name="Picture Placeholder 56">
            <a:extLst>
              <a:ext uri="{FF2B5EF4-FFF2-40B4-BE49-F238E27FC236}">
                <a16:creationId xmlns="" xmlns:a16="http://schemas.microsoft.com/office/drawing/2014/main" id="{BC507682-635E-524F-9469-B45BAB70F692}"/>
              </a:ext>
            </a:extLst>
          </p:cNvPr>
          <p:cNvSpPr>
            <a:spLocks noGrp="1"/>
          </p:cNvSpPr>
          <p:nvPr>
            <p:ph type="pic" sz="quarter" idx="17"/>
          </p:nvPr>
        </p:nvSpPr>
        <p:spPr>
          <a:xfrm>
            <a:off x="4765459"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58" name="Rectangle 57">
            <a:extLst>
              <a:ext uri="{FF2B5EF4-FFF2-40B4-BE49-F238E27FC236}">
                <a16:creationId xmlns="" xmlns:a16="http://schemas.microsoft.com/office/drawing/2014/main" id="{3A96A8F3-57B6-3F4C-BB5D-22D43AB19DA4}"/>
              </a:ext>
            </a:extLst>
          </p:cNvPr>
          <p:cNvSpPr/>
          <p:nvPr userDrawn="1"/>
        </p:nvSpPr>
        <p:spPr>
          <a:xfrm>
            <a:off x="5603993"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 Placeholder 23">
            <a:extLst>
              <a:ext uri="{FF2B5EF4-FFF2-40B4-BE49-F238E27FC236}">
                <a16:creationId xmlns="" xmlns:a16="http://schemas.microsoft.com/office/drawing/2014/main" id="{85A2B22F-9426-BF4F-B4DE-B77B9B10D60A}"/>
              </a:ext>
            </a:extLst>
          </p:cNvPr>
          <p:cNvSpPr>
            <a:spLocks noGrp="1"/>
          </p:cNvSpPr>
          <p:nvPr>
            <p:ph type="body" sz="quarter" idx="18" hasCustomPrompt="1"/>
          </p:nvPr>
        </p:nvSpPr>
        <p:spPr>
          <a:xfrm>
            <a:off x="5016538"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60" name="Text Placeholder 25">
            <a:extLst>
              <a:ext uri="{FF2B5EF4-FFF2-40B4-BE49-F238E27FC236}">
                <a16:creationId xmlns="" xmlns:a16="http://schemas.microsoft.com/office/drawing/2014/main" id="{B42D8ADB-FFF1-C84B-AA49-86F1493F4FF5}"/>
              </a:ext>
            </a:extLst>
          </p:cNvPr>
          <p:cNvSpPr>
            <a:spLocks noGrp="1"/>
          </p:cNvSpPr>
          <p:nvPr>
            <p:ph type="body" sz="quarter" idx="19" hasCustomPrompt="1"/>
          </p:nvPr>
        </p:nvSpPr>
        <p:spPr>
          <a:xfrm>
            <a:off x="5016537"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61" name="Text Placeholder 25">
            <a:extLst>
              <a:ext uri="{FF2B5EF4-FFF2-40B4-BE49-F238E27FC236}">
                <a16:creationId xmlns="" xmlns:a16="http://schemas.microsoft.com/office/drawing/2014/main" id="{5B11073F-5693-B645-B49F-4D025581383A}"/>
              </a:ext>
            </a:extLst>
          </p:cNvPr>
          <p:cNvSpPr>
            <a:spLocks noGrp="1"/>
          </p:cNvSpPr>
          <p:nvPr>
            <p:ph type="body" sz="quarter" idx="20" hasCustomPrompt="1"/>
          </p:nvPr>
        </p:nvSpPr>
        <p:spPr>
          <a:xfrm>
            <a:off x="5603994"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62" name="Picture Placeholder 61">
            <a:extLst>
              <a:ext uri="{FF2B5EF4-FFF2-40B4-BE49-F238E27FC236}">
                <a16:creationId xmlns="" xmlns:a16="http://schemas.microsoft.com/office/drawing/2014/main" id="{C54123EA-C5AD-C446-8F8B-8C752ED01F40}"/>
              </a:ext>
            </a:extLst>
          </p:cNvPr>
          <p:cNvSpPr>
            <a:spLocks noGrp="1"/>
          </p:cNvSpPr>
          <p:nvPr>
            <p:ph type="pic" sz="quarter" idx="21"/>
          </p:nvPr>
        </p:nvSpPr>
        <p:spPr>
          <a:xfrm>
            <a:off x="7569410"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63" name="Rectangle 62">
            <a:extLst>
              <a:ext uri="{FF2B5EF4-FFF2-40B4-BE49-F238E27FC236}">
                <a16:creationId xmlns="" xmlns:a16="http://schemas.microsoft.com/office/drawing/2014/main" id="{57F3C7DF-517C-7B4F-A61B-277D9688EC6E}"/>
              </a:ext>
            </a:extLst>
          </p:cNvPr>
          <p:cNvSpPr/>
          <p:nvPr userDrawn="1"/>
        </p:nvSpPr>
        <p:spPr>
          <a:xfrm>
            <a:off x="8407944"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 Placeholder 23">
            <a:extLst>
              <a:ext uri="{FF2B5EF4-FFF2-40B4-BE49-F238E27FC236}">
                <a16:creationId xmlns="" xmlns:a16="http://schemas.microsoft.com/office/drawing/2014/main" id="{B9DCC318-FDAC-E64C-90D6-A8E9036C7A8B}"/>
              </a:ext>
            </a:extLst>
          </p:cNvPr>
          <p:cNvSpPr>
            <a:spLocks noGrp="1"/>
          </p:cNvSpPr>
          <p:nvPr>
            <p:ph type="body" sz="quarter" idx="22" hasCustomPrompt="1"/>
          </p:nvPr>
        </p:nvSpPr>
        <p:spPr>
          <a:xfrm>
            <a:off x="7820489"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65" name="Text Placeholder 25">
            <a:extLst>
              <a:ext uri="{FF2B5EF4-FFF2-40B4-BE49-F238E27FC236}">
                <a16:creationId xmlns="" xmlns:a16="http://schemas.microsoft.com/office/drawing/2014/main" id="{A5B33296-B500-BA4D-87B2-689F24491DDE}"/>
              </a:ext>
            </a:extLst>
          </p:cNvPr>
          <p:cNvSpPr>
            <a:spLocks noGrp="1"/>
          </p:cNvSpPr>
          <p:nvPr>
            <p:ph type="body" sz="quarter" idx="23" hasCustomPrompt="1"/>
          </p:nvPr>
        </p:nvSpPr>
        <p:spPr>
          <a:xfrm>
            <a:off x="7820488"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66" name="Text Placeholder 25">
            <a:extLst>
              <a:ext uri="{FF2B5EF4-FFF2-40B4-BE49-F238E27FC236}">
                <a16:creationId xmlns="" xmlns:a16="http://schemas.microsoft.com/office/drawing/2014/main" id="{424E45D8-890A-4043-97BB-434C13CECC03}"/>
              </a:ext>
            </a:extLst>
          </p:cNvPr>
          <p:cNvSpPr>
            <a:spLocks noGrp="1"/>
          </p:cNvSpPr>
          <p:nvPr>
            <p:ph type="body" sz="quarter" idx="24" hasCustomPrompt="1"/>
          </p:nvPr>
        </p:nvSpPr>
        <p:spPr>
          <a:xfrm>
            <a:off x="8407945"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Tree>
    <p:extLst>
      <p:ext uri="{BB962C8B-B14F-4D97-AF65-F5344CB8AC3E}">
        <p14:creationId xmlns:p14="http://schemas.microsoft.com/office/powerpoint/2010/main" val="2880991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photo with text - pink &amp; green">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93897D34-8BE8-D349-9464-F6C575743284}"/>
              </a:ext>
            </a:extLst>
          </p:cNvPr>
          <p:cNvSpPr/>
          <p:nvPr userDrawn="1"/>
        </p:nvSpPr>
        <p:spPr>
          <a:xfrm>
            <a:off x="20821" y="0"/>
            <a:ext cx="12171179" cy="6879688"/>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 xmlns:a16="http://schemas.microsoft.com/office/drawing/2014/main" id="{FDD14410-94CE-F048-AD69-2BCCEC668E3F}"/>
              </a:ext>
            </a:extLst>
          </p:cNvPr>
          <p:cNvSpPr/>
          <p:nvPr userDrawn="1"/>
        </p:nvSpPr>
        <p:spPr>
          <a:xfrm>
            <a:off x="6753" y="0"/>
            <a:ext cx="8764172" cy="6879688"/>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22">
            <a:extLst>
              <a:ext uri="{FF2B5EF4-FFF2-40B4-BE49-F238E27FC236}">
                <a16:creationId xmlns="" xmlns:a16="http://schemas.microsoft.com/office/drawing/2014/main" id="{A8C33CDF-F8DF-6549-91DD-08107612CAEF}"/>
              </a:ext>
            </a:extLst>
          </p:cNvPr>
          <p:cNvSpPr>
            <a:spLocks noGrp="1"/>
          </p:cNvSpPr>
          <p:nvPr>
            <p:ph type="pic" sz="quarter" idx="10"/>
          </p:nvPr>
        </p:nvSpPr>
        <p:spPr>
          <a:xfrm>
            <a:off x="5443538" y="760413"/>
            <a:ext cx="6762750" cy="5400675"/>
          </a:xfrm>
        </p:spPr>
        <p:txBody>
          <a:bodyPr/>
          <a:lstStyle/>
          <a:p>
            <a:endParaRPr lang="en-US" dirty="0"/>
          </a:p>
        </p:txBody>
      </p:sp>
      <p:sp>
        <p:nvSpPr>
          <p:cNvPr id="24" name="Text Placeholder 25">
            <a:extLst>
              <a:ext uri="{FF2B5EF4-FFF2-40B4-BE49-F238E27FC236}">
                <a16:creationId xmlns="" xmlns:a16="http://schemas.microsoft.com/office/drawing/2014/main" id="{C42E4A07-400A-104A-9180-DD0A8FE52A71}"/>
              </a:ext>
            </a:extLst>
          </p:cNvPr>
          <p:cNvSpPr>
            <a:spLocks noGrp="1"/>
          </p:cNvSpPr>
          <p:nvPr>
            <p:ph type="body" sz="quarter" idx="14" hasCustomPrompt="1"/>
          </p:nvPr>
        </p:nvSpPr>
        <p:spPr>
          <a:xfrm>
            <a:off x="392816" y="2721121"/>
            <a:ext cx="4461735" cy="352712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3">
            <a:extLst>
              <a:ext uri="{FF2B5EF4-FFF2-40B4-BE49-F238E27FC236}">
                <a16:creationId xmlns="" xmlns:a16="http://schemas.microsoft.com/office/drawing/2014/main" id="{24DA3BFC-68B6-D64F-8C0E-AF4F3D9648FA}"/>
              </a:ext>
            </a:extLst>
          </p:cNvPr>
          <p:cNvSpPr>
            <a:spLocks noGrp="1"/>
          </p:cNvSpPr>
          <p:nvPr>
            <p:ph type="body" sz="quarter" idx="15" hasCustomPrompt="1"/>
          </p:nvPr>
        </p:nvSpPr>
        <p:spPr>
          <a:xfrm>
            <a:off x="392816" y="1673170"/>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26" name="Rectangle 25">
            <a:extLst>
              <a:ext uri="{FF2B5EF4-FFF2-40B4-BE49-F238E27FC236}">
                <a16:creationId xmlns="" xmlns:a16="http://schemas.microsoft.com/office/drawing/2014/main" id="{32832BA1-CFC2-8C44-9E32-B762A69D782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27" name="Straight Connector 26">
            <a:extLst>
              <a:ext uri="{FF2B5EF4-FFF2-40B4-BE49-F238E27FC236}">
                <a16:creationId xmlns="" xmlns:a16="http://schemas.microsoft.com/office/drawing/2014/main" id="{B2D2726A-A957-A44F-A3CD-5D7B9D10A947}"/>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 xmlns:a16="http://schemas.microsoft.com/office/drawing/2014/main" id="{734B37FB-899D-3F42-9E2A-B36BAFFF3CC2}"/>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35486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YDSI</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4267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photo with text - white &amp; green">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93897D34-8BE8-D349-9464-F6C575743284}"/>
              </a:ext>
            </a:extLst>
          </p:cNvPr>
          <p:cNvSpPr/>
          <p:nvPr userDrawn="1"/>
        </p:nvSpPr>
        <p:spPr>
          <a:xfrm>
            <a:off x="20821" y="0"/>
            <a:ext cx="12171179" cy="6879688"/>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 xmlns:a16="http://schemas.microsoft.com/office/drawing/2014/main" id="{FDD14410-94CE-F048-AD69-2BCCEC668E3F}"/>
              </a:ext>
            </a:extLst>
          </p:cNvPr>
          <p:cNvSpPr/>
          <p:nvPr userDrawn="1"/>
        </p:nvSpPr>
        <p:spPr>
          <a:xfrm>
            <a:off x="6753" y="0"/>
            <a:ext cx="8764172"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22">
            <a:extLst>
              <a:ext uri="{FF2B5EF4-FFF2-40B4-BE49-F238E27FC236}">
                <a16:creationId xmlns="" xmlns:a16="http://schemas.microsoft.com/office/drawing/2014/main" id="{A8C33CDF-F8DF-6549-91DD-08107612CAEF}"/>
              </a:ext>
            </a:extLst>
          </p:cNvPr>
          <p:cNvSpPr>
            <a:spLocks noGrp="1"/>
          </p:cNvSpPr>
          <p:nvPr>
            <p:ph type="pic" sz="quarter" idx="10"/>
          </p:nvPr>
        </p:nvSpPr>
        <p:spPr>
          <a:xfrm>
            <a:off x="5443538" y="760413"/>
            <a:ext cx="6762750" cy="5400675"/>
          </a:xfrm>
        </p:spPr>
        <p:txBody>
          <a:bodyPr/>
          <a:lstStyle/>
          <a:p>
            <a:endParaRPr lang="en-US" dirty="0"/>
          </a:p>
        </p:txBody>
      </p:sp>
      <p:sp>
        <p:nvSpPr>
          <p:cNvPr id="24" name="Text Placeholder 25">
            <a:extLst>
              <a:ext uri="{FF2B5EF4-FFF2-40B4-BE49-F238E27FC236}">
                <a16:creationId xmlns="" xmlns:a16="http://schemas.microsoft.com/office/drawing/2014/main" id="{C42E4A07-400A-104A-9180-DD0A8FE52A71}"/>
              </a:ext>
            </a:extLst>
          </p:cNvPr>
          <p:cNvSpPr>
            <a:spLocks noGrp="1"/>
          </p:cNvSpPr>
          <p:nvPr>
            <p:ph type="body" sz="quarter" idx="14" hasCustomPrompt="1"/>
          </p:nvPr>
        </p:nvSpPr>
        <p:spPr>
          <a:xfrm>
            <a:off x="392816" y="2721121"/>
            <a:ext cx="4461735" cy="352712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3">
            <a:extLst>
              <a:ext uri="{FF2B5EF4-FFF2-40B4-BE49-F238E27FC236}">
                <a16:creationId xmlns="" xmlns:a16="http://schemas.microsoft.com/office/drawing/2014/main" id="{24DA3BFC-68B6-D64F-8C0E-AF4F3D9648FA}"/>
              </a:ext>
            </a:extLst>
          </p:cNvPr>
          <p:cNvSpPr>
            <a:spLocks noGrp="1"/>
          </p:cNvSpPr>
          <p:nvPr>
            <p:ph type="body" sz="quarter" idx="15" hasCustomPrompt="1"/>
          </p:nvPr>
        </p:nvSpPr>
        <p:spPr>
          <a:xfrm>
            <a:off x="392816" y="1673170"/>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26" name="Rectangle 25">
            <a:extLst>
              <a:ext uri="{FF2B5EF4-FFF2-40B4-BE49-F238E27FC236}">
                <a16:creationId xmlns="" xmlns:a16="http://schemas.microsoft.com/office/drawing/2014/main" id="{32832BA1-CFC2-8C44-9E32-B762A69D782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27" name="Straight Connector 26">
            <a:extLst>
              <a:ext uri="{FF2B5EF4-FFF2-40B4-BE49-F238E27FC236}">
                <a16:creationId xmlns="" xmlns:a16="http://schemas.microsoft.com/office/drawing/2014/main" id="{B2D2726A-A957-A44F-A3CD-5D7B9D10A947}"/>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 xmlns:a16="http://schemas.microsoft.com/office/drawing/2014/main" id="{734B37FB-899D-3F42-9E2A-B36BAFFF3CC2}"/>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5563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photos with text - yellow">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2E40FA1C-9BA0-6E46-A97B-FC325F8601F6}"/>
              </a:ext>
            </a:extLst>
          </p:cNvPr>
          <p:cNvSpPr/>
          <p:nvPr userDrawn="1"/>
        </p:nvSpPr>
        <p:spPr>
          <a:xfrm>
            <a:off x="20821"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E44902FF-2ECE-C741-A654-9E32083BE90A}"/>
              </a:ext>
            </a:extLst>
          </p:cNvPr>
          <p:cNvSpPr/>
          <p:nvPr userDrawn="1"/>
        </p:nvSpPr>
        <p:spPr>
          <a:xfrm>
            <a:off x="4149969" y="0"/>
            <a:ext cx="3404382" cy="6879688"/>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 xmlns:a16="http://schemas.microsoft.com/office/drawing/2014/main" id="{FB03E6CE-8962-A648-BAC0-7DF4EA2BE906}"/>
              </a:ext>
            </a:extLst>
          </p:cNvPr>
          <p:cNvSpPr>
            <a:spLocks noGrp="1"/>
          </p:cNvSpPr>
          <p:nvPr>
            <p:ph type="pic" sz="quarter" idx="10"/>
          </p:nvPr>
        </p:nvSpPr>
        <p:spPr>
          <a:xfrm>
            <a:off x="520700" y="549275"/>
            <a:ext cx="2743200" cy="2755900"/>
          </a:xfrm>
        </p:spPr>
        <p:txBody>
          <a:bodyPr/>
          <a:lstStyle/>
          <a:p>
            <a:endParaRPr lang="en-US" dirty="0"/>
          </a:p>
        </p:txBody>
      </p:sp>
      <p:sp>
        <p:nvSpPr>
          <p:cNvPr id="11" name="Picture Placeholder 9">
            <a:extLst>
              <a:ext uri="{FF2B5EF4-FFF2-40B4-BE49-F238E27FC236}">
                <a16:creationId xmlns="" xmlns:a16="http://schemas.microsoft.com/office/drawing/2014/main" id="{2D617B51-8F0E-2347-8FF9-E032BCF5AEE4}"/>
              </a:ext>
            </a:extLst>
          </p:cNvPr>
          <p:cNvSpPr>
            <a:spLocks noGrp="1"/>
          </p:cNvSpPr>
          <p:nvPr>
            <p:ph type="pic" sz="quarter" idx="11"/>
          </p:nvPr>
        </p:nvSpPr>
        <p:spPr>
          <a:xfrm>
            <a:off x="3416299" y="549275"/>
            <a:ext cx="2743200" cy="2755900"/>
          </a:xfrm>
        </p:spPr>
        <p:txBody>
          <a:bodyPr/>
          <a:lstStyle/>
          <a:p>
            <a:endParaRPr lang="en-US" dirty="0"/>
          </a:p>
        </p:txBody>
      </p:sp>
      <p:sp>
        <p:nvSpPr>
          <p:cNvPr id="12" name="Picture Placeholder 9">
            <a:extLst>
              <a:ext uri="{FF2B5EF4-FFF2-40B4-BE49-F238E27FC236}">
                <a16:creationId xmlns="" xmlns:a16="http://schemas.microsoft.com/office/drawing/2014/main" id="{EDFA8E62-D964-314D-98CD-9E10A1B06F9E}"/>
              </a:ext>
            </a:extLst>
          </p:cNvPr>
          <p:cNvSpPr>
            <a:spLocks noGrp="1"/>
          </p:cNvSpPr>
          <p:nvPr>
            <p:ph type="pic" sz="quarter" idx="12"/>
          </p:nvPr>
        </p:nvSpPr>
        <p:spPr>
          <a:xfrm>
            <a:off x="520700" y="3429000"/>
            <a:ext cx="2743200" cy="2755900"/>
          </a:xfrm>
        </p:spPr>
        <p:txBody>
          <a:bodyPr/>
          <a:lstStyle/>
          <a:p>
            <a:endParaRPr lang="en-US" dirty="0"/>
          </a:p>
        </p:txBody>
      </p:sp>
      <p:sp>
        <p:nvSpPr>
          <p:cNvPr id="13" name="Picture Placeholder 9">
            <a:extLst>
              <a:ext uri="{FF2B5EF4-FFF2-40B4-BE49-F238E27FC236}">
                <a16:creationId xmlns="" xmlns:a16="http://schemas.microsoft.com/office/drawing/2014/main" id="{6A8EF2CE-F34A-AE46-987A-19F127BDCD92}"/>
              </a:ext>
            </a:extLst>
          </p:cNvPr>
          <p:cNvSpPr>
            <a:spLocks noGrp="1"/>
          </p:cNvSpPr>
          <p:nvPr>
            <p:ph type="pic" sz="quarter" idx="13"/>
          </p:nvPr>
        </p:nvSpPr>
        <p:spPr>
          <a:xfrm>
            <a:off x="3416299" y="3429000"/>
            <a:ext cx="2743200" cy="2755900"/>
          </a:xfrm>
        </p:spPr>
        <p:txBody>
          <a:bodyPr/>
          <a:lstStyle/>
          <a:p>
            <a:endParaRPr lang="en-US" dirty="0"/>
          </a:p>
        </p:txBody>
      </p:sp>
      <p:cxnSp>
        <p:nvCxnSpPr>
          <p:cNvPr id="16" name="Straight Connector 15">
            <a:extLst>
              <a:ext uri="{FF2B5EF4-FFF2-40B4-BE49-F238E27FC236}">
                <a16:creationId xmlns="" xmlns:a16="http://schemas.microsoft.com/office/drawing/2014/main"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 xmlns:a16="http://schemas.microsoft.com/office/drawing/2014/main"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 xmlns:a16="http://schemas.microsoft.com/office/drawing/2014/main"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 xmlns:a16="http://schemas.microsoft.com/office/drawing/2014/main"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045923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speech bubble on yellow">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2E40FA1C-9BA0-6E46-A97B-FC325F8601F6}"/>
              </a:ext>
            </a:extLst>
          </p:cNvPr>
          <p:cNvSpPr/>
          <p:nvPr userDrawn="1"/>
        </p:nvSpPr>
        <p:spPr>
          <a:xfrm>
            <a:off x="1" y="0"/>
            <a:ext cx="12192000"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 xmlns:a16="http://schemas.microsoft.com/office/drawing/2014/main"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 xmlns:a16="http://schemas.microsoft.com/office/drawing/2014/main"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 xmlns:a16="http://schemas.microsoft.com/office/drawing/2014/main"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 xmlns:a16="http://schemas.microsoft.com/office/drawing/2014/main"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3" name="Group 2">
            <a:extLst>
              <a:ext uri="{FF2B5EF4-FFF2-40B4-BE49-F238E27FC236}">
                <a16:creationId xmlns="" xmlns:a16="http://schemas.microsoft.com/office/drawing/2014/main" id="{179261AC-89FB-4248-9690-08951E35CC72}"/>
              </a:ext>
            </a:extLst>
          </p:cNvPr>
          <p:cNvGrpSpPr/>
          <p:nvPr userDrawn="1"/>
        </p:nvGrpSpPr>
        <p:grpSpPr>
          <a:xfrm>
            <a:off x="585323" y="292419"/>
            <a:ext cx="5387212" cy="6395610"/>
            <a:chOff x="585323" y="1281787"/>
            <a:chExt cx="4553837" cy="5406241"/>
          </a:xfrm>
        </p:grpSpPr>
        <p:sp>
          <p:nvSpPr>
            <p:cNvPr id="21" name="Right Triangle 20">
              <a:extLst>
                <a:ext uri="{FF2B5EF4-FFF2-40B4-BE49-F238E27FC236}">
                  <a16:creationId xmlns="" xmlns:a16="http://schemas.microsoft.com/office/drawing/2014/main" id="{7AE15088-3817-AE4C-BBCD-73908E5BDE2D}"/>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5" name="Freeform 24">
              <a:extLst>
                <a:ext uri="{FF2B5EF4-FFF2-40B4-BE49-F238E27FC236}">
                  <a16:creationId xmlns="" xmlns:a16="http://schemas.microsoft.com/office/drawing/2014/main" id="{BF4776F0-B405-2B44-9306-4C9B5D1CEF0F}"/>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29" name="Text Placeholder 23">
            <a:extLst>
              <a:ext uri="{FF2B5EF4-FFF2-40B4-BE49-F238E27FC236}">
                <a16:creationId xmlns="" xmlns:a16="http://schemas.microsoft.com/office/drawing/2014/main" id="{8E681A2F-60E4-8745-B978-0EF0E8170E17}"/>
              </a:ext>
            </a:extLst>
          </p:cNvPr>
          <p:cNvSpPr>
            <a:spLocks noGrp="1"/>
          </p:cNvSpPr>
          <p:nvPr>
            <p:ph type="body" sz="quarter" idx="16" hasCustomPrompt="1"/>
          </p:nvPr>
        </p:nvSpPr>
        <p:spPr>
          <a:xfrm>
            <a:off x="4436336" y="389401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a:extLst>
              <a:ext uri="{FF2B5EF4-FFF2-40B4-BE49-F238E27FC236}">
                <a16:creationId xmlns="" xmlns:a16="http://schemas.microsoft.com/office/drawing/2014/main" id="{29FA1DF8-25A2-4B42-B460-8202CA85DD49}"/>
              </a:ext>
            </a:extLst>
          </p:cNvPr>
          <p:cNvSpPr>
            <a:spLocks noGrp="1"/>
          </p:cNvSpPr>
          <p:nvPr>
            <p:ph type="body" sz="quarter" idx="13" hasCustomPrompt="1"/>
          </p:nvPr>
        </p:nvSpPr>
        <p:spPr>
          <a:xfrm>
            <a:off x="1195959" y="1235184"/>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31" name="Text Placeholder 23">
            <a:extLst>
              <a:ext uri="{FF2B5EF4-FFF2-40B4-BE49-F238E27FC236}">
                <a16:creationId xmlns="" xmlns:a16="http://schemas.microsoft.com/office/drawing/2014/main" id="{04215077-BEB7-5A47-A177-E88988C7DD7D}"/>
              </a:ext>
            </a:extLst>
          </p:cNvPr>
          <p:cNvSpPr>
            <a:spLocks noGrp="1"/>
          </p:cNvSpPr>
          <p:nvPr>
            <p:ph type="body" sz="quarter" idx="17" hasCustomPrompt="1"/>
          </p:nvPr>
        </p:nvSpPr>
        <p:spPr>
          <a:xfrm>
            <a:off x="1107543" y="1037866"/>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3431286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 speech bubble on purple">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2E40FA1C-9BA0-6E46-A97B-FC325F8601F6}"/>
              </a:ext>
            </a:extLst>
          </p:cNvPr>
          <p:cNvSpPr/>
          <p:nvPr userDrawn="1"/>
        </p:nvSpPr>
        <p:spPr>
          <a:xfrm>
            <a:off x="1" y="0"/>
            <a:ext cx="12192000"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 xmlns:a16="http://schemas.microsoft.com/office/drawing/2014/main"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 xmlns:a16="http://schemas.microsoft.com/office/drawing/2014/main"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 xmlns:a16="http://schemas.microsoft.com/office/drawing/2014/main"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 xmlns:a16="http://schemas.microsoft.com/office/drawing/2014/main"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3" name="Group 2">
            <a:extLst>
              <a:ext uri="{FF2B5EF4-FFF2-40B4-BE49-F238E27FC236}">
                <a16:creationId xmlns="" xmlns:a16="http://schemas.microsoft.com/office/drawing/2014/main" id="{179261AC-89FB-4248-9690-08951E35CC72}"/>
              </a:ext>
            </a:extLst>
          </p:cNvPr>
          <p:cNvGrpSpPr/>
          <p:nvPr userDrawn="1"/>
        </p:nvGrpSpPr>
        <p:grpSpPr>
          <a:xfrm>
            <a:off x="585323" y="292419"/>
            <a:ext cx="5387212" cy="6395610"/>
            <a:chOff x="585323" y="1281787"/>
            <a:chExt cx="4553837" cy="5406241"/>
          </a:xfrm>
        </p:grpSpPr>
        <p:sp>
          <p:nvSpPr>
            <p:cNvPr id="21" name="Right Triangle 20">
              <a:extLst>
                <a:ext uri="{FF2B5EF4-FFF2-40B4-BE49-F238E27FC236}">
                  <a16:creationId xmlns="" xmlns:a16="http://schemas.microsoft.com/office/drawing/2014/main" id="{7AE15088-3817-AE4C-BBCD-73908E5BDE2D}"/>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5" name="Freeform 24">
              <a:extLst>
                <a:ext uri="{FF2B5EF4-FFF2-40B4-BE49-F238E27FC236}">
                  <a16:creationId xmlns="" xmlns:a16="http://schemas.microsoft.com/office/drawing/2014/main" id="{BF4776F0-B405-2B44-9306-4C9B5D1CEF0F}"/>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29" name="Text Placeholder 23">
            <a:extLst>
              <a:ext uri="{FF2B5EF4-FFF2-40B4-BE49-F238E27FC236}">
                <a16:creationId xmlns="" xmlns:a16="http://schemas.microsoft.com/office/drawing/2014/main" id="{8E681A2F-60E4-8745-B978-0EF0E8170E17}"/>
              </a:ext>
            </a:extLst>
          </p:cNvPr>
          <p:cNvSpPr>
            <a:spLocks noGrp="1"/>
          </p:cNvSpPr>
          <p:nvPr>
            <p:ph type="body" sz="quarter" idx="16" hasCustomPrompt="1"/>
          </p:nvPr>
        </p:nvSpPr>
        <p:spPr>
          <a:xfrm>
            <a:off x="4436336" y="389401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a:extLst>
              <a:ext uri="{FF2B5EF4-FFF2-40B4-BE49-F238E27FC236}">
                <a16:creationId xmlns="" xmlns:a16="http://schemas.microsoft.com/office/drawing/2014/main" id="{29FA1DF8-25A2-4B42-B460-8202CA85DD49}"/>
              </a:ext>
            </a:extLst>
          </p:cNvPr>
          <p:cNvSpPr>
            <a:spLocks noGrp="1"/>
          </p:cNvSpPr>
          <p:nvPr>
            <p:ph type="body" sz="quarter" idx="13" hasCustomPrompt="1"/>
          </p:nvPr>
        </p:nvSpPr>
        <p:spPr>
          <a:xfrm>
            <a:off x="1195959" y="1235184"/>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31" name="Text Placeholder 23">
            <a:extLst>
              <a:ext uri="{FF2B5EF4-FFF2-40B4-BE49-F238E27FC236}">
                <a16:creationId xmlns="" xmlns:a16="http://schemas.microsoft.com/office/drawing/2014/main" id="{04215077-BEB7-5A47-A177-E88988C7DD7D}"/>
              </a:ext>
            </a:extLst>
          </p:cNvPr>
          <p:cNvSpPr>
            <a:spLocks noGrp="1"/>
          </p:cNvSpPr>
          <p:nvPr>
            <p:ph type="body" sz="quarter" idx="17" hasCustomPrompt="1"/>
          </p:nvPr>
        </p:nvSpPr>
        <p:spPr>
          <a:xfrm>
            <a:off x="1107543" y="1037866"/>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2305659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photos with text - pink &amp; white">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E44902FF-2ECE-C741-A654-9E32083BE90A}"/>
              </a:ext>
            </a:extLst>
          </p:cNvPr>
          <p:cNvSpPr/>
          <p:nvPr userDrawn="1"/>
        </p:nvSpPr>
        <p:spPr>
          <a:xfrm>
            <a:off x="0" y="0"/>
            <a:ext cx="6542926" cy="6879688"/>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 xmlns:a16="http://schemas.microsoft.com/office/drawing/2014/main" id="{FB03E6CE-8962-A648-BAC0-7DF4EA2BE906}"/>
              </a:ext>
            </a:extLst>
          </p:cNvPr>
          <p:cNvSpPr>
            <a:spLocks noGrp="1"/>
          </p:cNvSpPr>
          <p:nvPr>
            <p:ph type="pic" sz="quarter" idx="10"/>
          </p:nvPr>
        </p:nvSpPr>
        <p:spPr>
          <a:xfrm>
            <a:off x="520700" y="549275"/>
            <a:ext cx="2743200" cy="2755900"/>
          </a:xfrm>
        </p:spPr>
        <p:txBody>
          <a:bodyPr/>
          <a:lstStyle/>
          <a:p>
            <a:endParaRPr lang="en-US" dirty="0"/>
          </a:p>
        </p:txBody>
      </p:sp>
      <p:sp>
        <p:nvSpPr>
          <p:cNvPr id="11" name="Picture Placeholder 9">
            <a:extLst>
              <a:ext uri="{FF2B5EF4-FFF2-40B4-BE49-F238E27FC236}">
                <a16:creationId xmlns="" xmlns:a16="http://schemas.microsoft.com/office/drawing/2014/main" id="{2D617B51-8F0E-2347-8FF9-E032BCF5AEE4}"/>
              </a:ext>
            </a:extLst>
          </p:cNvPr>
          <p:cNvSpPr>
            <a:spLocks noGrp="1"/>
          </p:cNvSpPr>
          <p:nvPr>
            <p:ph type="pic" sz="quarter" idx="11"/>
          </p:nvPr>
        </p:nvSpPr>
        <p:spPr>
          <a:xfrm>
            <a:off x="3416299" y="549275"/>
            <a:ext cx="2743200" cy="2755900"/>
          </a:xfrm>
        </p:spPr>
        <p:txBody>
          <a:bodyPr/>
          <a:lstStyle/>
          <a:p>
            <a:endParaRPr lang="en-US" dirty="0"/>
          </a:p>
        </p:txBody>
      </p:sp>
      <p:sp>
        <p:nvSpPr>
          <p:cNvPr id="12" name="Picture Placeholder 9">
            <a:extLst>
              <a:ext uri="{FF2B5EF4-FFF2-40B4-BE49-F238E27FC236}">
                <a16:creationId xmlns="" xmlns:a16="http://schemas.microsoft.com/office/drawing/2014/main" id="{EDFA8E62-D964-314D-98CD-9E10A1B06F9E}"/>
              </a:ext>
            </a:extLst>
          </p:cNvPr>
          <p:cNvSpPr>
            <a:spLocks noGrp="1"/>
          </p:cNvSpPr>
          <p:nvPr>
            <p:ph type="pic" sz="quarter" idx="12"/>
          </p:nvPr>
        </p:nvSpPr>
        <p:spPr>
          <a:xfrm>
            <a:off x="520700" y="3429000"/>
            <a:ext cx="2743200" cy="2755900"/>
          </a:xfrm>
        </p:spPr>
        <p:txBody>
          <a:bodyPr/>
          <a:lstStyle/>
          <a:p>
            <a:endParaRPr lang="en-US" dirty="0"/>
          </a:p>
        </p:txBody>
      </p:sp>
      <p:sp>
        <p:nvSpPr>
          <p:cNvPr id="13" name="Picture Placeholder 9">
            <a:extLst>
              <a:ext uri="{FF2B5EF4-FFF2-40B4-BE49-F238E27FC236}">
                <a16:creationId xmlns="" xmlns:a16="http://schemas.microsoft.com/office/drawing/2014/main" id="{6A8EF2CE-F34A-AE46-987A-19F127BDCD92}"/>
              </a:ext>
            </a:extLst>
          </p:cNvPr>
          <p:cNvSpPr>
            <a:spLocks noGrp="1"/>
          </p:cNvSpPr>
          <p:nvPr>
            <p:ph type="pic" sz="quarter" idx="13"/>
          </p:nvPr>
        </p:nvSpPr>
        <p:spPr>
          <a:xfrm>
            <a:off x="3416299" y="3429000"/>
            <a:ext cx="2743200" cy="2755900"/>
          </a:xfrm>
        </p:spPr>
        <p:txBody>
          <a:bodyPr/>
          <a:lstStyle/>
          <a:p>
            <a:endParaRPr lang="en-US" dirty="0"/>
          </a:p>
        </p:txBody>
      </p:sp>
      <p:cxnSp>
        <p:nvCxnSpPr>
          <p:cNvPr id="16" name="Straight Connector 15">
            <a:extLst>
              <a:ext uri="{FF2B5EF4-FFF2-40B4-BE49-F238E27FC236}">
                <a16:creationId xmlns="" xmlns:a16="http://schemas.microsoft.com/office/drawing/2014/main" id="{E4CF3339-9F5E-B34F-8523-FC3AD3256AF7}"/>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 xmlns:a16="http://schemas.microsoft.com/office/drawing/2014/main"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18" name="Text Placeholder 23">
            <a:extLst>
              <a:ext uri="{FF2B5EF4-FFF2-40B4-BE49-F238E27FC236}">
                <a16:creationId xmlns="" xmlns:a16="http://schemas.microsoft.com/office/drawing/2014/main"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19" name="Text Placeholder 25">
            <a:extLst>
              <a:ext uri="{FF2B5EF4-FFF2-40B4-BE49-F238E27FC236}">
                <a16:creationId xmlns="" xmlns:a16="http://schemas.microsoft.com/office/drawing/2014/main"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673988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photos with text - pink">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4739C2D5-9B62-F44C-AE77-E17DC6AF599F}"/>
              </a:ext>
            </a:extLst>
          </p:cNvPr>
          <p:cNvSpPr/>
          <p:nvPr userDrawn="1"/>
        </p:nvSpPr>
        <p:spPr>
          <a:xfrm>
            <a:off x="0" y="0"/>
            <a:ext cx="1219199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 xmlns:a16="http://schemas.microsoft.com/office/drawing/2014/main" id="{C8975B3A-28F6-C049-AD2A-EB9CF95004D2}"/>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4" name="Straight Connector 13">
            <a:extLst>
              <a:ext uri="{FF2B5EF4-FFF2-40B4-BE49-F238E27FC236}">
                <a16:creationId xmlns="" xmlns:a16="http://schemas.microsoft.com/office/drawing/2014/main" id="{809D33F3-FB45-8D45-8485-CCF42281C0E6}"/>
              </a:ext>
            </a:extLst>
          </p:cNvPr>
          <p:cNvCxnSpPr>
            <a:cxnSpLocks/>
          </p:cNvCxnSpPr>
          <p:nvPr userDrawn="1"/>
        </p:nvCxnSpPr>
        <p:spPr>
          <a:xfrm>
            <a:off x="386062" y="6472844"/>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 xmlns:a16="http://schemas.microsoft.com/office/drawing/2014/main" id="{22DCB009-D67B-D143-86C0-50E020EECEEF}"/>
              </a:ext>
            </a:extLst>
          </p:cNvPr>
          <p:cNvSpPr>
            <a:spLocks noGrp="1"/>
          </p:cNvSpPr>
          <p:nvPr>
            <p:ph type="pic" sz="quarter" idx="10"/>
          </p:nvPr>
        </p:nvSpPr>
        <p:spPr>
          <a:xfrm>
            <a:off x="450941" y="0"/>
            <a:ext cx="3725862" cy="4208463"/>
          </a:xfrm>
        </p:spPr>
        <p:txBody>
          <a:bodyPr/>
          <a:lstStyle/>
          <a:p>
            <a:endParaRPr lang="en-US" dirty="0"/>
          </a:p>
        </p:txBody>
      </p:sp>
      <p:sp>
        <p:nvSpPr>
          <p:cNvPr id="11" name="Picture Placeholder 9">
            <a:extLst>
              <a:ext uri="{FF2B5EF4-FFF2-40B4-BE49-F238E27FC236}">
                <a16:creationId xmlns="" xmlns:a16="http://schemas.microsoft.com/office/drawing/2014/main" id="{5474ACE5-1C67-9C4F-A2F2-AF8466BA3239}"/>
              </a:ext>
            </a:extLst>
          </p:cNvPr>
          <p:cNvSpPr>
            <a:spLocks noGrp="1"/>
          </p:cNvSpPr>
          <p:nvPr>
            <p:ph type="pic" sz="quarter" idx="11"/>
          </p:nvPr>
        </p:nvSpPr>
        <p:spPr>
          <a:xfrm>
            <a:off x="4844957" y="4208463"/>
            <a:ext cx="3725862" cy="2639639"/>
          </a:xfrm>
        </p:spPr>
        <p:txBody>
          <a:bodyPr/>
          <a:lstStyle/>
          <a:p>
            <a:endParaRPr lang="en-US" dirty="0"/>
          </a:p>
        </p:txBody>
      </p:sp>
      <p:sp>
        <p:nvSpPr>
          <p:cNvPr id="15" name="Text Placeholder 23">
            <a:extLst>
              <a:ext uri="{FF2B5EF4-FFF2-40B4-BE49-F238E27FC236}">
                <a16:creationId xmlns="" xmlns:a16="http://schemas.microsoft.com/office/drawing/2014/main" id="{64958F81-8312-C341-A671-5DF03869E5D8}"/>
              </a:ext>
            </a:extLst>
          </p:cNvPr>
          <p:cNvSpPr>
            <a:spLocks noGrp="1"/>
          </p:cNvSpPr>
          <p:nvPr>
            <p:ph type="body" sz="quarter" idx="14" hasCustomPrompt="1"/>
          </p:nvPr>
        </p:nvSpPr>
        <p:spPr>
          <a:xfrm>
            <a:off x="5062169" y="1084957"/>
            <a:ext cx="6502301"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6" name="Text Placeholder 25">
            <a:extLst>
              <a:ext uri="{FF2B5EF4-FFF2-40B4-BE49-F238E27FC236}">
                <a16:creationId xmlns="" xmlns:a16="http://schemas.microsoft.com/office/drawing/2014/main" id="{09CFB829-3B1D-A74A-98BF-1F8636F207D1}"/>
              </a:ext>
            </a:extLst>
          </p:cNvPr>
          <p:cNvSpPr>
            <a:spLocks noGrp="1"/>
          </p:cNvSpPr>
          <p:nvPr>
            <p:ph type="body" sz="quarter" idx="15" hasCustomPrompt="1"/>
          </p:nvPr>
        </p:nvSpPr>
        <p:spPr>
          <a:xfrm>
            <a:off x="5062171" y="2285309"/>
            <a:ext cx="6502300" cy="172624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0249177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photos with text - white">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C8975B3A-28F6-C049-AD2A-EB9CF95004D2}"/>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 xmlns:a16="http://schemas.microsoft.com/office/drawing/2014/main" id="{809D33F3-FB45-8D45-8485-CCF42281C0E6}"/>
              </a:ext>
            </a:extLst>
          </p:cNvPr>
          <p:cNvCxnSpPr>
            <a:cxnSpLocks/>
          </p:cNvCxnSpPr>
          <p:nvPr userDrawn="1"/>
        </p:nvCxnSpPr>
        <p:spPr>
          <a:xfrm>
            <a:off x="386062" y="6472844"/>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 xmlns:a16="http://schemas.microsoft.com/office/drawing/2014/main" id="{22DCB009-D67B-D143-86C0-50E020EECEEF}"/>
              </a:ext>
            </a:extLst>
          </p:cNvPr>
          <p:cNvSpPr>
            <a:spLocks noGrp="1"/>
          </p:cNvSpPr>
          <p:nvPr>
            <p:ph type="pic" sz="quarter" idx="10"/>
          </p:nvPr>
        </p:nvSpPr>
        <p:spPr>
          <a:xfrm>
            <a:off x="450941" y="0"/>
            <a:ext cx="3725862" cy="4208463"/>
          </a:xfrm>
        </p:spPr>
        <p:txBody>
          <a:bodyPr/>
          <a:lstStyle/>
          <a:p>
            <a:endParaRPr lang="en-US" dirty="0"/>
          </a:p>
        </p:txBody>
      </p:sp>
      <p:sp>
        <p:nvSpPr>
          <p:cNvPr id="11" name="Picture Placeholder 9">
            <a:extLst>
              <a:ext uri="{FF2B5EF4-FFF2-40B4-BE49-F238E27FC236}">
                <a16:creationId xmlns="" xmlns:a16="http://schemas.microsoft.com/office/drawing/2014/main" id="{5474ACE5-1C67-9C4F-A2F2-AF8466BA3239}"/>
              </a:ext>
            </a:extLst>
          </p:cNvPr>
          <p:cNvSpPr>
            <a:spLocks noGrp="1"/>
          </p:cNvSpPr>
          <p:nvPr>
            <p:ph type="pic" sz="quarter" idx="11"/>
          </p:nvPr>
        </p:nvSpPr>
        <p:spPr>
          <a:xfrm>
            <a:off x="4844957" y="4208463"/>
            <a:ext cx="3725862" cy="2639639"/>
          </a:xfrm>
        </p:spPr>
        <p:txBody>
          <a:bodyPr/>
          <a:lstStyle/>
          <a:p>
            <a:endParaRPr lang="en-US" dirty="0"/>
          </a:p>
        </p:txBody>
      </p:sp>
      <p:sp>
        <p:nvSpPr>
          <p:cNvPr id="15" name="Text Placeholder 23">
            <a:extLst>
              <a:ext uri="{FF2B5EF4-FFF2-40B4-BE49-F238E27FC236}">
                <a16:creationId xmlns="" xmlns:a16="http://schemas.microsoft.com/office/drawing/2014/main" id="{64958F81-8312-C341-A671-5DF03869E5D8}"/>
              </a:ext>
            </a:extLst>
          </p:cNvPr>
          <p:cNvSpPr>
            <a:spLocks noGrp="1"/>
          </p:cNvSpPr>
          <p:nvPr>
            <p:ph type="body" sz="quarter" idx="14" hasCustomPrompt="1"/>
          </p:nvPr>
        </p:nvSpPr>
        <p:spPr>
          <a:xfrm>
            <a:off x="5062169" y="1084957"/>
            <a:ext cx="6502301"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6" name="Text Placeholder 25">
            <a:extLst>
              <a:ext uri="{FF2B5EF4-FFF2-40B4-BE49-F238E27FC236}">
                <a16:creationId xmlns="" xmlns:a16="http://schemas.microsoft.com/office/drawing/2014/main" id="{09CFB829-3B1D-A74A-98BF-1F8636F207D1}"/>
              </a:ext>
            </a:extLst>
          </p:cNvPr>
          <p:cNvSpPr>
            <a:spLocks noGrp="1"/>
          </p:cNvSpPr>
          <p:nvPr>
            <p:ph type="body" sz="quarter" idx="15" hasCustomPrompt="1"/>
          </p:nvPr>
        </p:nvSpPr>
        <p:spPr>
          <a:xfrm>
            <a:off x="5062171" y="2285309"/>
            <a:ext cx="6502300" cy="172624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684658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Photo - Text - Pink">
    <p:spTree>
      <p:nvGrpSpPr>
        <p:cNvPr id="1" name=""/>
        <p:cNvGrpSpPr/>
        <p:nvPr/>
      </p:nvGrpSpPr>
      <p:grpSpPr>
        <a:xfrm>
          <a:off x="0" y="0"/>
          <a:ext cx="0" cy="0"/>
          <a:chOff x="0" y="0"/>
          <a:chExt cx="0" cy="0"/>
        </a:xfrm>
      </p:grpSpPr>
      <p:sp>
        <p:nvSpPr>
          <p:cNvPr id="32" name="Rectangle 31">
            <a:extLst>
              <a:ext uri="{FF2B5EF4-FFF2-40B4-BE49-F238E27FC236}">
                <a16:creationId xmlns="" xmlns:a16="http://schemas.microsoft.com/office/drawing/2014/main" id="{A29B84BE-DED7-D945-AD63-CA83E82C61F4}"/>
              </a:ext>
            </a:extLst>
          </p:cNvPr>
          <p:cNvSpPr/>
          <p:nvPr userDrawn="1"/>
        </p:nvSpPr>
        <p:spPr>
          <a:xfrm>
            <a:off x="0" y="0"/>
            <a:ext cx="12192000"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a:extLst>
              <a:ext uri="{FF2B5EF4-FFF2-40B4-BE49-F238E27FC236}">
                <a16:creationId xmlns="" xmlns:a16="http://schemas.microsoft.com/office/drawing/2014/main" id="{80FEBD0D-F107-9D40-A63B-0D3595ABDD80}"/>
              </a:ext>
            </a:extLst>
          </p:cNvPr>
          <p:cNvSpPr/>
          <p:nvPr userDrawn="1"/>
        </p:nvSpPr>
        <p:spPr>
          <a:xfrm rot="2263304">
            <a:off x="9100049" y="4565084"/>
            <a:ext cx="4074780" cy="5419502"/>
          </a:xfrm>
          <a:custGeom>
            <a:avLst/>
            <a:gdLst>
              <a:gd name="connsiteX0" fmla="*/ 4074065 w 4074780"/>
              <a:gd name="connsiteY0" fmla="*/ 5419502 h 5419502"/>
              <a:gd name="connsiteX1" fmla="*/ 4074780 w 4074780"/>
              <a:gd name="connsiteY1" fmla="*/ 5418949 h 5419502"/>
              <a:gd name="connsiteX2" fmla="*/ 4074780 w 4074780"/>
              <a:gd name="connsiteY2" fmla="*/ 5419345 h 5419502"/>
              <a:gd name="connsiteX3" fmla="*/ 1175698 w 4074780"/>
              <a:gd name="connsiteY3" fmla="*/ 69187 h 5419502"/>
              <a:gd name="connsiteX4" fmla="*/ 1272636 w 4074780"/>
              <a:gd name="connsiteY4" fmla="*/ 0 h 5419502"/>
              <a:gd name="connsiteX5" fmla="*/ 1902760 w 4074780"/>
              <a:gd name="connsiteY5" fmla="*/ 814645 h 5419502"/>
              <a:gd name="connsiteX6" fmla="*/ 1806729 w 4074780"/>
              <a:gd name="connsiteY6" fmla="*/ 883185 h 5419502"/>
              <a:gd name="connsiteX7" fmla="*/ 1031798 w 4074780"/>
              <a:gd name="connsiteY7" fmla="*/ 2451560 h 5419502"/>
              <a:gd name="connsiteX8" fmla="*/ 1075061 w 4074780"/>
              <a:gd name="connsiteY8" fmla="*/ 2861179 h 5419502"/>
              <a:gd name="connsiteX9" fmla="*/ 1099196 w 4074780"/>
              <a:gd name="connsiteY9" fmla="*/ 2950766 h 5419502"/>
              <a:gd name="connsiteX10" fmla="*/ 240772 w 4074780"/>
              <a:gd name="connsiteY10" fmla="*/ 3614752 h 5419502"/>
              <a:gd name="connsiteX11" fmla="*/ 145249 w 4074780"/>
              <a:gd name="connsiteY11" fmla="*/ 3365648 h 5419502"/>
              <a:gd name="connsiteX12" fmla="*/ 0 w 4074780"/>
              <a:gd name="connsiteY12" fmla="*/ 2448669 h 5419502"/>
              <a:gd name="connsiteX13" fmla="*/ 1175698 w 4074780"/>
              <a:gd name="connsiteY13" fmla="*/ 69187 h 541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4780" h="5419502">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 xmlns:a16="http://schemas.microsoft.com/office/drawing/2014/main" id="{33D5A26C-46D6-5D4A-B571-4E35E67E854A}"/>
              </a:ext>
            </a:extLst>
          </p:cNvPr>
          <p:cNvSpPr>
            <a:spLocks noGrp="1"/>
          </p:cNvSpPr>
          <p:nvPr>
            <p:ph type="body" sz="quarter" idx="14" hasCustomPrompt="1"/>
          </p:nvPr>
        </p:nvSpPr>
        <p:spPr>
          <a:xfrm>
            <a:off x="5359398" y="2230946"/>
            <a:ext cx="4953000" cy="697353"/>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0" name="Text Placeholder 25">
            <a:extLst>
              <a:ext uri="{FF2B5EF4-FFF2-40B4-BE49-F238E27FC236}">
                <a16:creationId xmlns="" xmlns:a16="http://schemas.microsoft.com/office/drawing/2014/main" id="{97821476-5344-9F41-A78C-ACED2A145F15}"/>
              </a:ext>
            </a:extLst>
          </p:cNvPr>
          <p:cNvSpPr>
            <a:spLocks noGrp="1"/>
          </p:cNvSpPr>
          <p:nvPr>
            <p:ph type="body" sz="quarter" idx="15" hasCustomPrompt="1"/>
          </p:nvPr>
        </p:nvSpPr>
        <p:spPr>
          <a:xfrm>
            <a:off x="5359400" y="3431298"/>
            <a:ext cx="4953000" cy="275434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1" name="Straight Connector 10">
            <a:extLst>
              <a:ext uri="{FF2B5EF4-FFF2-40B4-BE49-F238E27FC236}">
                <a16:creationId xmlns="" xmlns:a16="http://schemas.microsoft.com/office/drawing/2014/main" id="{173BCA9B-BF52-9E4D-BEAA-66A3BFABE79F}"/>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 xmlns:a16="http://schemas.microsoft.com/office/drawing/2014/main" id="{BE86806D-FEB7-A74B-B2DE-66C0E3F948D8}"/>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31" name="Picture Placeholder 30">
            <a:extLst>
              <a:ext uri="{FF2B5EF4-FFF2-40B4-BE49-F238E27FC236}">
                <a16:creationId xmlns="" xmlns:a16="http://schemas.microsoft.com/office/drawing/2014/main" id="{E4509CC1-4D52-494D-BCED-5FBD7FC33F8B}"/>
              </a:ext>
            </a:extLst>
          </p:cNvPr>
          <p:cNvSpPr>
            <a:spLocks noGrp="1"/>
          </p:cNvSpPr>
          <p:nvPr>
            <p:ph type="pic" sz="quarter" idx="16"/>
          </p:nvPr>
        </p:nvSpPr>
        <p:spPr>
          <a:xfrm>
            <a:off x="1590040" y="0"/>
            <a:ext cx="3550920" cy="6879132"/>
          </a:xfrm>
          <a:custGeom>
            <a:avLst/>
            <a:gdLst>
              <a:gd name="connsiteX0" fmla="*/ 1404368 w 3530600"/>
              <a:gd name="connsiteY0" fmla="*/ 0 h 6716572"/>
              <a:gd name="connsiteX1" fmla="*/ 3530600 w 3530600"/>
              <a:gd name="connsiteY1" fmla="*/ 0 h 6716572"/>
              <a:gd name="connsiteX2" fmla="*/ 3530600 w 3530600"/>
              <a:gd name="connsiteY2" fmla="*/ 6716572 h 6716572"/>
              <a:gd name="connsiteX3" fmla="*/ 0 w 3530600"/>
              <a:gd name="connsiteY3" fmla="*/ 6716572 h 6716572"/>
              <a:gd name="connsiteX4" fmla="*/ 0 w 3530600"/>
              <a:gd name="connsiteY4" fmla="*/ 2281466 h 6716572"/>
              <a:gd name="connsiteX5" fmla="*/ 71831 w 3530600"/>
              <a:gd name="connsiteY5" fmla="*/ 2264663 h 6716572"/>
              <a:gd name="connsiteX6" fmla="*/ 572016 w 3530600"/>
              <a:gd name="connsiteY6" fmla="*/ 2025945 h 6716572"/>
              <a:gd name="connsiteX7" fmla="*/ 1425699 w 3530600"/>
              <a:gd name="connsiteY7" fmla="*/ 133452 h 6716572"/>
              <a:gd name="connsiteX8" fmla="*/ 0 w 3530600"/>
              <a:gd name="connsiteY8" fmla="*/ 0 h 6716572"/>
              <a:gd name="connsiteX9" fmla="*/ 719576 w 3530600"/>
              <a:gd name="connsiteY9" fmla="*/ 0 h 6716572"/>
              <a:gd name="connsiteX10" fmla="*/ 742576 w 3530600"/>
              <a:gd name="connsiteY10" fmla="*/ 88825 h 6716572"/>
              <a:gd name="connsiteX11" fmla="*/ 200903 w 3530600"/>
              <a:gd name="connsiteY11" fmla="*/ 1467657 h 6716572"/>
              <a:gd name="connsiteX12" fmla="*/ 92102 w 3530600"/>
              <a:gd name="connsiteY12" fmla="*/ 1532861 h 6716572"/>
              <a:gd name="connsiteX13" fmla="*/ 0 w 3530600"/>
              <a:gd name="connsiteY13" fmla="*/ 1576306 h 6716572"/>
              <a:gd name="connsiteX0" fmla="*/ 1404368 w 3540760"/>
              <a:gd name="connsiteY0" fmla="*/ 0 h 6879132"/>
              <a:gd name="connsiteX1" fmla="*/ 3530600 w 3540760"/>
              <a:gd name="connsiteY1" fmla="*/ 0 h 6879132"/>
              <a:gd name="connsiteX2" fmla="*/ 3540760 w 3540760"/>
              <a:gd name="connsiteY2" fmla="*/ 6879132 h 6879132"/>
              <a:gd name="connsiteX3" fmla="*/ 0 w 3540760"/>
              <a:gd name="connsiteY3" fmla="*/ 6716572 h 6879132"/>
              <a:gd name="connsiteX4" fmla="*/ 0 w 3540760"/>
              <a:gd name="connsiteY4" fmla="*/ 2281466 h 6879132"/>
              <a:gd name="connsiteX5" fmla="*/ 71831 w 3540760"/>
              <a:gd name="connsiteY5" fmla="*/ 2264663 h 6879132"/>
              <a:gd name="connsiteX6" fmla="*/ 572016 w 3540760"/>
              <a:gd name="connsiteY6" fmla="*/ 2025945 h 6879132"/>
              <a:gd name="connsiteX7" fmla="*/ 1425699 w 3540760"/>
              <a:gd name="connsiteY7" fmla="*/ 133452 h 6879132"/>
              <a:gd name="connsiteX8" fmla="*/ 1404368 w 3540760"/>
              <a:gd name="connsiteY8" fmla="*/ 0 h 6879132"/>
              <a:gd name="connsiteX9" fmla="*/ 0 w 3540760"/>
              <a:gd name="connsiteY9" fmla="*/ 0 h 6879132"/>
              <a:gd name="connsiteX10" fmla="*/ 719576 w 3540760"/>
              <a:gd name="connsiteY10" fmla="*/ 0 h 6879132"/>
              <a:gd name="connsiteX11" fmla="*/ 742576 w 3540760"/>
              <a:gd name="connsiteY11" fmla="*/ 88825 h 6879132"/>
              <a:gd name="connsiteX12" fmla="*/ 200903 w 3540760"/>
              <a:gd name="connsiteY12" fmla="*/ 1467657 h 6879132"/>
              <a:gd name="connsiteX13" fmla="*/ 92102 w 3540760"/>
              <a:gd name="connsiteY13" fmla="*/ 1532861 h 6879132"/>
              <a:gd name="connsiteX14" fmla="*/ 0 w 3540760"/>
              <a:gd name="connsiteY14" fmla="*/ 1576306 h 6879132"/>
              <a:gd name="connsiteX15" fmla="*/ 0 w 3540760"/>
              <a:gd name="connsiteY15" fmla="*/ 0 h 6879132"/>
              <a:gd name="connsiteX0" fmla="*/ 1414528 w 3550920"/>
              <a:gd name="connsiteY0" fmla="*/ 0 h 6879132"/>
              <a:gd name="connsiteX1" fmla="*/ 3540760 w 3550920"/>
              <a:gd name="connsiteY1" fmla="*/ 0 h 6879132"/>
              <a:gd name="connsiteX2" fmla="*/ 3550920 w 3550920"/>
              <a:gd name="connsiteY2" fmla="*/ 6879132 h 6879132"/>
              <a:gd name="connsiteX3" fmla="*/ 0 w 3550920"/>
              <a:gd name="connsiteY3" fmla="*/ 6879132 h 6879132"/>
              <a:gd name="connsiteX4" fmla="*/ 10160 w 3550920"/>
              <a:gd name="connsiteY4" fmla="*/ 2281466 h 6879132"/>
              <a:gd name="connsiteX5" fmla="*/ 81991 w 3550920"/>
              <a:gd name="connsiteY5" fmla="*/ 2264663 h 6879132"/>
              <a:gd name="connsiteX6" fmla="*/ 582176 w 3550920"/>
              <a:gd name="connsiteY6" fmla="*/ 2025945 h 6879132"/>
              <a:gd name="connsiteX7" fmla="*/ 1435859 w 3550920"/>
              <a:gd name="connsiteY7" fmla="*/ 133452 h 6879132"/>
              <a:gd name="connsiteX8" fmla="*/ 1414528 w 3550920"/>
              <a:gd name="connsiteY8" fmla="*/ 0 h 6879132"/>
              <a:gd name="connsiteX9" fmla="*/ 10160 w 3550920"/>
              <a:gd name="connsiteY9" fmla="*/ 0 h 6879132"/>
              <a:gd name="connsiteX10" fmla="*/ 729736 w 3550920"/>
              <a:gd name="connsiteY10" fmla="*/ 0 h 6879132"/>
              <a:gd name="connsiteX11" fmla="*/ 752736 w 3550920"/>
              <a:gd name="connsiteY11" fmla="*/ 88825 h 6879132"/>
              <a:gd name="connsiteX12" fmla="*/ 211063 w 3550920"/>
              <a:gd name="connsiteY12" fmla="*/ 1467657 h 6879132"/>
              <a:gd name="connsiteX13" fmla="*/ 102262 w 3550920"/>
              <a:gd name="connsiteY13" fmla="*/ 1532861 h 6879132"/>
              <a:gd name="connsiteX14" fmla="*/ 10160 w 3550920"/>
              <a:gd name="connsiteY14" fmla="*/ 1576306 h 6879132"/>
              <a:gd name="connsiteX15" fmla="*/ 10160 w 3550920"/>
              <a:gd name="connsiteY15" fmla="*/ 0 h 687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920" h="6879132">
                <a:moveTo>
                  <a:pt x="1414528" y="0"/>
                </a:moveTo>
                <a:lnTo>
                  <a:pt x="3540760" y="0"/>
                </a:lnTo>
                <a:cubicBezTo>
                  <a:pt x="3544147" y="2293044"/>
                  <a:pt x="3547533" y="4586088"/>
                  <a:pt x="3550920" y="6879132"/>
                </a:cubicBezTo>
                <a:lnTo>
                  <a:pt x="0" y="6879132"/>
                </a:lnTo>
                <a:cubicBezTo>
                  <a:pt x="3387" y="5346577"/>
                  <a:pt x="6773" y="3814021"/>
                  <a:pt x="10160" y="2281466"/>
                </a:cubicBezTo>
                <a:lnTo>
                  <a:pt x="81991" y="2264663"/>
                </a:lnTo>
                <a:cubicBezTo>
                  <a:pt x="255719" y="2210875"/>
                  <a:pt x="424092" y="2131669"/>
                  <a:pt x="582176" y="2025945"/>
                </a:cubicBezTo>
                <a:cubicBezTo>
                  <a:pt x="1214513" y="1603049"/>
                  <a:pt x="1517602" y="865967"/>
                  <a:pt x="1435859" y="133452"/>
                </a:cubicBezTo>
                <a:lnTo>
                  <a:pt x="1414528" y="0"/>
                </a:lnTo>
                <a:close/>
                <a:moveTo>
                  <a:pt x="10160" y="0"/>
                </a:moveTo>
                <a:lnTo>
                  <a:pt x="729736" y="0"/>
                </a:lnTo>
                <a:lnTo>
                  <a:pt x="752736" y="88825"/>
                </a:lnTo>
                <a:cubicBezTo>
                  <a:pt x="862154" y="613044"/>
                  <a:pt x="665742" y="1163577"/>
                  <a:pt x="211063" y="1467657"/>
                </a:cubicBezTo>
                <a:cubicBezTo>
                  <a:pt x="175541" y="1491413"/>
                  <a:pt x="139231" y="1513138"/>
                  <a:pt x="102262" y="1532861"/>
                </a:cubicBezTo>
                <a:lnTo>
                  <a:pt x="10160" y="1576306"/>
                </a:lnTo>
                <a:lnTo>
                  <a:pt x="10160" y="0"/>
                </a:lnTo>
                <a:close/>
              </a:path>
            </a:pathLst>
          </a:custGeom>
        </p:spPr>
        <p:txBody>
          <a:bodyPr wrap="square">
            <a:noAutofit/>
          </a:bodyPr>
          <a:lstStyle/>
          <a:p>
            <a:endParaRPr lang="en-US" dirty="0"/>
          </a:p>
        </p:txBody>
      </p:sp>
      <p:sp>
        <p:nvSpPr>
          <p:cNvPr id="28" name="Freeform 27">
            <a:extLst>
              <a:ext uri="{FF2B5EF4-FFF2-40B4-BE49-F238E27FC236}">
                <a16:creationId xmlns="" xmlns:a16="http://schemas.microsoft.com/office/drawing/2014/main" id="{1BAB3C7E-65CA-E54A-823F-B4DA7EF09CA1}"/>
              </a:ext>
            </a:extLst>
          </p:cNvPr>
          <p:cNvSpPr/>
          <p:nvPr userDrawn="1"/>
        </p:nvSpPr>
        <p:spPr>
          <a:xfrm rot="5400000">
            <a:off x="343806" y="-343806"/>
            <a:ext cx="2351377" cy="3038989"/>
          </a:xfrm>
          <a:custGeom>
            <a:avLst/>
            <a:gdLst>
              <a:gd name="connsiteX0" fmla="*/ 0 w 2351377"/>
              <a:gd name="connsiteY0" fmla="*/ 719213 h 3038989"/>
              <a:gd name="connsiteX1" fmla="*/ 0 w 2351377"/>
              <a:gd name="connsiteY1" fmla="*/ 34421 h 3038989"/>
              <a:gd name="connsiteX2" fmla="*/ 133452 w 2351377"/>
              <a:gd name="connsiteY2" fmla="*/ 13090 h 3038989"/>
              <a:gd name="connsiteX3" fmla="*/ 2025945 w 2351377"/>
              <a:gd name="connsiteY3" fmla="*/ 866773 h 3038989"/>
              <a:gd name="connsiteX4" fmla="*/ 2092147 w 2351377"/>
              <a:gd name="connsiteY4" fmla="*/ 2941845 h 3038989"/>
              <a:gd name="connsiteX5" fmla="*/ 2032537 w 2351377"/>
              <a:gd name="connsiteY5" fmla="*/ 3038989 h 3038989"/>
              <a:gd name="connsiteX6" fmla="*/ 1140430 w 2351377"/>
              <a:gd name="connsiteY6" fmla="*/ 3038989 h 3038989"/>
              <a:gd name="connsiteX7" fmla="*/ 1165504 w 2351377"/>
              <a:gd name="connsiteY7" fmla="*/ 3020413 h 3038989"/>
              <a:gd name="connsiteX8" fmla="*/ 1467657 w 2351377"/>
              <a:gd name="connsiteY8" fmla="*/ 1237886 h 3038989"/>
              <a:gd name="connsiteX9" fmla="*/ 88825 w 2351377"/>
              <a:gd name="connsiteY9" fmla="*/ 696213 h 3038989"/>
              <a:gd name="connsiteX10" fmla="*/ 0 w 2351377"/>
              <a:gd name="connsiteY10" fmla="*/ 719213 h 303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1377" h="3038989">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35562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ical Photo - Text - White">
    <p:spTree>
      <p:nvGrpSpPr>
        <p:cNvPr id="1" name=""/>
        <p:cNvGrpSpPr/>
        <p:nvPr/>
      </p:nvGrpSpPr>
      <p:grpSpPr>
        <a:xfrm>
          <a:off x="0" y="0"/>
          <a:ext cx="0" cy="0"/>
          <a:chOff x="0" y="0"/>
          <a:chExt cx="0" cy="0"/>
        </a:xfrm>
      </p:grpSpPr>
      <p:sp>
        <p:nvSpPr>
          <p:cNvPr id="25" name="Freeform 24">
            <a:extLst>
              <a:ext uri="{FF2B5EF4-FFF2-40B4-BE49-F238E27FC236}">
                <a16:creationId xmlns="" xmlns:a16="http://schemas.microsoft.com/office/drawing/2014/main" id="{80FEBD0D-F107-9D40-A63B-0D3595ABDD80}"/>
              </a:ext>
            </a:extLst>
          </p:cNvPr>
          <p:cNvSpPr/>
          <p:nvPr userDrawn="1"/>
        </p:nvSpPr>
        <p:spPr>
          <a:xfrm rot="2263304">
            <a:off x="9100049" y="4565084"/>
            <a:ext cx="4074780" cy="5419502"/>
          </a:xfrm>
          <a:custGeom>
            <a:avLst/>
            <a:gdLst>
              <a:gd name="connsiteX0" fmla="*/ 4074065 w 4074780"/>
              <a:gd name="connsiteY0" fmla="*/ 5419502 h 5419502"/>
              <a:gd name="connsiteX1" fmla="*/ 4074780 w 4074780"/>
              <a:gd name="connsiteY1" fmla="*/ 5418949 h 5419502"/>
              <a:gd name="connsiteX2" fmla="*/ 4074780 w 4074780"/>
              <a:gd name="connsiteY2" fmla="*/ 5419345 h 5419502"/>
              <a:gd name="connsiteX3" fmla="*/ 1175698 w 4074780"/>
              <a:gd name="connsiteY3" fmla="*/ 69187 h 5419502"/>
              <a:gd name="connsiteX4" fmla="*/ 1272636 w 4074780"/>
              <a:gd name="connsiteY4" fmla="*/ 0 h 5419502"/>
              <a:gd name="connsiteX5" fmla="*/ 1902760 w 4074780"/>
              <a:gd name="connsiteY5" fmla="*/ 814645 h 5419502"/>
              <a:gd name="connsiteX6" fmla="*/ 1806729 w 4074780"/>
              <a:gd name="connsiteY6" fmla="*/ 883185 h 5419502"/>
              <a:gd name="connsiteX7" fmla="*/ 1031798 w 4074780"/>
              <a:gd name="connsiteY7" fmla="*/ 2451560 h 5419502"/>
              <a:gd name="connsiteX8" fmla="*/ 1075061 w 4074780"/>
              <a:gd name="connsiteY8" fmla="*/ 2861179 h 5419502"/>
              <a:gd name="connsiteX9" fmla="*/ 1099196 w 4074780"/>
              <a:gd name="connsiteY9" fmla="*/ 2950766 h 5419502"/>
              <a:gd name="connsiteX10" fmla="*/ 240772 w 4074780"/>
              <a:gd name="connsiteY10" fmla="*/ 3614752 h 5419502"/>
              <a:gd name="connsiteX11" fmla="*/ 145249 w 4074780"/>
              <a:gd name="connsiteY11" fmla="*/ 3365648 h 5419502"/>
              <a:gd name="connsiteX12" fmla="*/ 0 w 4074780"/>
              <a:gd name="connsiteY12" fmla="*/ 2448669 h 5419502"/>
              <a:gd name="connsiteX13" fmla="*/ 1175698 w 4074780"/>
              <a:gd name="connsiteY13" fmla="*/ 69187 h 541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4780" h="5419502">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 xmlns:a16="http://schemas.microsoft.com/office/drawing/2014/main" id="{33D5A26C-46D6-5D4A-B571-4E35E67E854A}"/>
              </a:ext>
            </a:extLst>
          </p:cNvPr>
          <p:cNvSpPr>
            <a:spLocks noGrp="1"/>
          </p:cNvSpPr>
          <p:nvPr>
            <p:ph type="body" sz="quarter" idx="14" hasCustomPrompt="1"/>
          </p:nvPr>
        </p:nvSpPr>
        <p:spPr>
          <a:xfrm>
            <a:off x="5621950" y="855235"/>
            <a:ext cx="4953000" cy="697353"/>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0" name="Text Placeholder 25">
            <a:extLst>
              <a:ext uri="{FF2B5EF4-FFF2-40B4-BE49-F238E27FC236}">
                <a16:creationId xmlns="" xmlns:a16="http://schemas.microsoft.com/office/drawing/2014/main" id="{97821476-5344-9F41-A78C-ACED2A145F15}"/>
              </a:ext>
            </a:extLst>
          </p:cNvPr>
          <p:cNvSpPr>
            <a:spLocks noGrp="1"/>
          </p:cNvSpPr>
          <p:nvPr>
            <p:ph type="body" sz="quarter" idx="15" hasCustomPrompt="1"/>
          </p:nvPr>
        </p:nvSpPr>
        <p:spPr>
          <a:xfrm>
            <a:off x="5621952" y="2055587"/>
            <a:ext cx="4953000" cy="275434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1" name="Straight Connector 10">
            <a:extLst>
              <a:ext uri="{FF2B5EF4-FFF2-40B4-BE49-F238E27FC236}">
                <a16:creationId xmlns="" xmlns:a16="http://schemas.microsoft.com/office/drawing/2014/main" id="{173BCA9B-BF52-9E4D-BEAA-66A3BFABE79F}"/>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 xmlns:a16="http://schemas.microsoft.com/office/drawing/2014/main" id="{BE86806D-FEB7-A74B-B2DE-66C0E3F948D8}"/>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31" name="Picture Placeholder 30">
            <a:extLst>
              <a:ext uri="{FF2B5EF4-FFF2-40B4-BE49-F238E27FC236}">
                <a16:creationId xmlns="" xmlns:a16="http://schemas.microsoft.com/office/drawing/2014/main" id="{E4509CC1-4D52-494D-BCED-5FBD7FC33F8B}"/>
              </a:ext>
            </a:extLst>
          </p:cNvPr>
          <p:cNvSpPr>
            <a:spLocks noGrp="1"/>
          </p:cNvSpPr>
          <p:nvPr>
            <p:ph type="pic" sz="quarter" idx="16"/>
          </p:nvPr>
        </p:nvSpPr>
        <p:spPr>
          <a:xfrm>
            <a:off x="1590040" y="0"/>
            <a:ext cx="3550920" cy="6879132"/>
          </a:xfrm>
          <a:custGeom>
            <a:avLst/>
            <a:gdLst>
              <a:gd name="connsiteX0" fmla="*/ 1404368 w 3530600"/>
              <a:gd name="connsiteY0" fmla="*/ 0 h 6716572"/>
              <a:gd name="connsiteX1" fmla="*/ 3530600 w 3530600"/>
              <a:gd name="connsiteY1" fmla="*/ 0 h 6716572"/>
              <a:gd name="connsiteX2" fmla="*/ 3530600 w 3530600"/>
              <a:gd name="connsiteY2" fmla="*/ 6716572 h 6716572"/>
              <a:gd name="connsiteX3" fmla="*/ 0 w 3530600"/>
              <a:gd name="connsiteY3" fmla="*/ 6716572 h 6716572"/>
              <a:gd name="connsiteX4" fmla="*/ 0 w 3530600"/>
              <a:gd name="connsiteY4" fmla="*/ 2281466 h 6716572"/>
              <a:gd name="connsiteX5" fmla="*/ 71831 w 3530600"/>
              <a:gd name="connsiteY5" fmla="*/ 2264663 h 6716572"/>
              <a:gd name="connsiteX6" fmla="*/ 572016 w 3530600"/>
              <a:gd name="connsiteY6" fmla="*/ 2025945 h 6716572"/>
              <a:gd name="connsiteX7" fmla="*/ 1425699 w 3530600"/>
              <a:gd name="connsiteY7" fmla="*/ 133452 h 6716572"/>
              <a:gd name="connsiteX8" fmla="*/ 0 w 3530600"/>
              <a:gd name="connsiteY8" fmla="*/ 0 h 6716572"/>
              <a:gd name="connsiteX9" fmla="*/ 719576 w 3530600"/>
              <a:gd name="connsiteY9" fmla="*/ 0 h 6716572"/>
              <a:gd name="connsiteX10" fmla="*/ 742576 w 3530600"/>
              <a:gd name="connsiteY10" fmla="*/ 88825 h 6716572"/>
              <a:gd name="connsiteX11" fmla="*/ 200903 w 3530600"/>
              <a:gd name="connsiteY11" fmla="*/ 1467657 h 6716572"/>
              <a:gd name="connsiteX12" fmla="*/ 92102 w 3530600"/>
              <a:gd name="connsiteY12" fmla="*/ 1532861 h 6716572"/>
              <a:gd name="connsiteX13" fmla="*/ 0 w 3530600"/>
              <a:gd name="connsiteY13" fmla="*/ 1576306 h 6716572"/>
              <a:gd name="connsiteX0" fmla="*/ 1404368 w 3540760"/>
              <a:gd name="connsiteY0" fmla="*/ 0 h 6879132"/>
              <a:gd name="connsiteX1" fmla="*/ 3530600 w 3540760"/>
              <a:gd name="connsiteY1" fmla="*/ 0 h 6879132"/>
              <a:gd name="connsiteX2" fmla="*/ 3540760 w 3540760"/>
              <a:gd name="connsiteY2" fmla="*/ 6879132 h 6879132"/>
              <a:gd name="connsiteX3" fmla="*/ 0 w 3540760"/>
              <a:gd name="connsiteY3" fmla="*/ 6716572 h 6879132"/>
              <a:gd name="connsiteX4" fmla="*/ 0 w 3540760"/>
              <a:gd name="connsiteY4" fmla="*/ 2281466 h 6879132"/>
              <a:gd name="connsiteX5" fmla="*/ 71831 w 3540760"/>
              <a:gd name="connsiteY5" fmla="*/ 2264663 h 6879132"/>
              <a:gd name="connsiteX6" fmla="*/ 572016 w 3540760"/>
              <a:gd name="connsiteY6" fmla="*/ 2025945 h 6879132"/>
              <a:gd name="connsiteX7" fmla="*/ 1425699 w 3540760"/>
              <a:gd name="connsiteY7" fmla="*/ 133452 h 6879132"/>
              <a:gd name="connsiteX8" fmla="*/ 1404368 w 3540760"/>
              <a:gd name="connsiteY8" fmla="*/ 0 h 6879132"/>
              <a:gd name="connsiteX9" fmla="*/ 0 w 3540760"/>
              <a:gd name="connsiteY9" fmla="*/ 0 h 6879132"/>
              <a:gd name="connsiteX10" fmla="*/ 719576 w 3540760"/>
              <a:gd name="connsiteY10" fmla="*/ 0 h 6879132"/>
              <a:gd name="connsiteX11" fmla="*/ 742576 w 3540760"/>
              <a:gd name="connsiteY11" fmla="*/ 88825 h 6879132"/>
              <a:gd name="connsiteX12" fmla="*/ 200903 w 3540760"/>
              <a:gd name="connsiteY12" fmla="*/ 1467657 h 6879132"/>
              <a:gd name="connsiteX13" fmla="*/ 92102 w 3540760"/>
              <a:gd name="connsiteY13" fmla="*/ 1532861 h 6879132"/>
              <a:gd name="connsiteX14" fmla="*/ 0 w 3540760"/>
              <a:gd name="connsiteY14" fmla="*/ 1576306 h 6879132"/>
              <a:gd name="connsiteX15" fmla="*/ 0 w 3540760"/>
              <a:gd name="connsiteY15" fmla="*/ 0 h 6879132"/>
              <a:gd name="connsiteX0" fmla="*/ 1414528 w 3550920"/>
              <a:gd name="connsiteY0" fmla="*/ 0 h 6879132"/>
              <a:gd name="connsiteX1" fmla="*/ 3540760 w 3550920"/>
              <a:gd name="connsiteY1" fmla="*/ 0 h 6879132"/>
              <a:gd name="connsiteX2" fmla="*/ 3550920 w 3550920"/>
              <a:gd name="connsiteY2" fmla="*/ 6879132 h 6879132"/>
              <a:gd name="connsiteX3" fmla="*/ 0 w 3550920"/>
              <a:gd name="connsiteY3" fmla="*/ 6879132 h 6879132"/>
              <a:gd name="connsiteX4" fmla="*/ 10160 w 3550920"/>
              <a:gd name="connsiteY4" fmla="*/ 2281466 h 6879132"/>
              <a:gd name="connsiteX5" fmla="*/ 81991 w 3550920"/>
              <a:gd name="connsiteY5" fmla="*/ 2264663 h 6879132"/>
              <a:gd name="connsiteX6" fmla="*/ 582176 w 3550920"/>
              <a:gd name="connsiteY6" fmla="*/ 2025945 h 6879132"/>
              <a:gd name="connsiteX7" fmla="*/ 1435859 w 3550920"/>
              <a:gd name="connsiteY7" fmla="*/ 133452 h 6879132"/>
              <a:gd name="connsiteX8" fmla="*/ 1414528 w 3550920"/>
              <a:gd name="connsiteY8" fmla="*/ 0 h 6879132"/>
              <a:gd name="connsiteX9" fmla="*/ 10160 w 3550920"/>
              <a:gd name="connsiteY9" fmla="*/ 0 h 6879132"/>
              <a:gd name="connsiteX10" fmla="*/ 729736 w 3550920"/>
              <a:gd name="connsiteY10" fmla="*/ 0 h 6879132"/>
              <a:gd name="connsiteX11" fmla="*/ 752736 w 3550920"/>
              <a:gd name="connsiteY11" fmla="*/ 88825 h 6879132"/>
              <a:gd name="connsiteX12" fmla="*/ 211063 w 3550920"/>
              <a:gd name="connsiteY12" fmla="*/ 1467657 h 6879132"/>
              <a:gd name="connsiteX13" fmla="*/ 102262 w 3550920"/>
              <a:gd name="connsiteY13" fmla="*/ 1532861 h 6879132"/>
              <a:gd name="connsiteX14" fmla="*/ 10160 w 3550920"/>
              <a:gd name="connsiteY14" fmla="*/ 1576306 h 6879132"/>
              <a:gd name="connsiteX15" fmla="*/ 10160 w 3550920"/>
              <a:gd name="connsiteY15" fmla="*/ 0 h 687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920" h="6879132">
                <a:moveTo>
                  <a:pt x="1414528" y="0"/>
                </a:moveTo>
                <a:lnTo>
                  <a:pt x="3540760" y="0"/>
                </a:lnTo>
                <a:cubicBezTo>
                  <a:pt x="3544147" y="2293044"/>
                  <a:pt x="3547533" y="4586088"/>
                  <a:pt x="3550920" y="6879132"/>
                </a:cubicBezTo>
                <a:lnTo>
                  <a:pt x="0" y="6879132"/>
                </a:lnTo>
                <a:cubicBezTo>
                  <a:pt x="3387" y="5346577"/>
                  <a:pt x="6773" y="3814021"/>
                  <a:pt x="10160" y="2281466"/>
                </a:cubicBezTo>
                <a:lnTo>
                  <a:pt x="81991" y="2264663"/>
                </a:lnTo>
                <a:cubicBezTo>
                  <a:pt x="255719" y="2210875"/>
                  <a:pt x="424092" y="2131669"/>
                  <a:pt x="582176" y="2025945"/>
                </a:cubicBezTo>
                <a:cubicBezTo>
                  <a:pt x="1214513" y="1603049"/>
                  <a:pt x="1517602" y="865967"/>
                  <a:pt x="1435859" y="133452"/>
                </a:cubicBezTo>
                <a:lnTo>
                  <a:pt x="1414528" y="0"/>
                </a:lnTo>
                <a:close/>
                <a:moveTo>
                  <a:pt x="10160" y="0"/>
                </a:moveTo>
                <a:lnTo>
                  <a:pt x="729736" y="0"/>
                </a:lnTo>
                <a:lnTo>
                  <a:pt x="752736" y="88825"/>
                </a:lnTo>
                <a:cubicBezTo>
                  <a:pt x="862154" y="613044"/>
                  <a:pt x="665742" y="1163577"/>
                  <a:pt x="211063" y="1467657"/>
                </a:cubicBezTo>
                <a:cubicBezTo>
                  <a:pt x="175541" y="1491413"/>
                  <a:pt x="139231" y="1513138"/>
                  <a:pt x="102262" y="1532861"/>
                </a:cubicBezTo>
                <a:lnTo>
                  <a:pt x="10160" y="1576306"/>
                </a:lnTo>
                <a:lnTo>
                  <a:pt x="10160" y="0"/>
                </a:lnTo>
                <a:close/>
              </a:path>
            </a:pathLst>
          </a:custGeom>
        </p:spPr>
        <p:txBody>
          <a:bodyPr wrap="square">
            <a:noAutofit/>
          </a:bodyPr>
          <a:lstStyle/>
          <a:p>
            <a:endParaRPr lang="en-US" dirty="0"/>
          </a:p>
        </p:txBody>
      </p:sp>
      <p:sp>
        <p:nvSpPr>
          <p:cNvPr id="28" name="Freeform 27">
            <a:extLst>
              <a:ext uri="{FF2B5EF4-FFF2-40B4-BE49-F238E27FC236}">
                <a16:creationId xmlns="" xmlns:a16="http://schemas.microsoft.com/office/drawing/2014/main" id="{1BAB3C7E-65CA-E54A-823F-B4DA7EF09CA1}"/>
              </a:ext>
            </a:extLst>
          </p:cNvPr>
          <p:cNvSpPr/>
          <p:nvPr userDrawn="1"/>
        </p:nvSpPr>
        <p:spPr>
          <a:xfrm rot="5400000">
            <a:off x="343806" y="-343806"/>
            <a:ext cx="2351377" cy="3038989"/>
          </a:xfrm>
          <a:custGeom>
            <a:avLst/>
            <a:gdLst>
              <a:gd name="connsiteX0" fmla="*/ 0 w 2351377"/>
              <a:gd name="connsiteY0" fmla="*/ 719213 h 3038989"/>
              <a:gd name="connsiteX1" fmla="*/ 0 w 2351377"/>
              <a:gd name="connsiteY1" fmla="*/ 34421 h 3038989"/>
              <a:gd name="connsiteX2" fmla="*/ 133452 w 2351377"/>
              <a:gd name="connsiteY2" fmla="*/ 13090 h 3038989"/>
              <a:gd name="connsiteX3" fmla="*/ 2025945 w 2351377"/>
              <a:gd name="connsiteY3" fmla="*/ 866773 h 3038989"/>
              <a:gd name="connsiteX4" fmla="*/ 2092147 w 2351377"/>
              <a:gd name="connsiteY4" fmla="*/ 2941845 h 3038989"/>
              <a:gd name="connsiteX5" fmla="*/ 2032537 w 2351377"/>
              <a:gd name="connsiteY5" fmla="*/ 3038989 h 3038989"/>
              <a:gd name="connsiteX6" fmla="*/ 1140430 w 2351377"/>
              <a:gd name="connsiteY6" fmla="*/ 3038989 h 3038989"/>
              <a:gd name="connsiteX7" fmla="*/ 1165504 w 2351377"/>
              <a:gd name="connsiteY7" fmla="*/ 3020413 h 3038989"/>
              <a:gd name="connsiteX8" fmla="*/ 1467657 w 2351377"/>
              <a:gd name="connsiteY8" fmla="*/ 1237886 h 3038989"/>
              <a:gd name="connsiteX9" fmla="*/ 88825 w 2351377"/>
              <a:gd name="connsiteY9" fmla="*/ 696213 h 3038989"/>
              <a:gd name="connsiteX10" fmla="*/ 0 w 2351377"/>
              <a:gd name="connsiteY10" fmla="*/ 719213 h 303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1377" h="3038989">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9549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slide - green">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8D88E728-CD00-6E4C-B969-3123D20CBAD1}"/>
              </a:ext>
            </a:extLst>
          </p:cNvPr>
          <p:cNvSpPr/>
          <p:nvPr userDrawn="1"/>
        </p:nvSpPr>
        <p:spPr>
          <a:xfrm>
            <a:off x="7373" y="0"/>
            <a:ext cx="12204000" cy="6876000"/>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 xmlns:a16="http://schemas.microsoft.com/office/drawing/2014/main" id="{28645C26-2FD6-7744-AD48-B7C149855761}"/>
              </a:ext>
            </a:extLst>
          </p:cNvPr>
          <p:cNvSpPr/>
          <p:nvPr userDrawn="1"/>
        </p:nvSpPr>
        <p:spPr>
          <a:xfrm rot="16200000">
            <a:off x="6531921" y="-2193604"/>
            <a:ext cx="3112971" cy="7500180"/>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5">
            <a:extLst>
              <a:ext uri="{FF2B5EF4-FFF2-40B4-BE49-F238E27FC236}">
                <a16:creationId xmlns="" xmlns:a16="http://schemas.microsoft.com/office/drawing/2014/main" id="{E55958EA-89A8-8343-B46C-6190808EEC65}"/>
              </a:ext>
            </a:extLst>
          </p:cNvPr>
          <p:cNvSpPr>
            <a:spLocks noGrp="1"/>
          </p:cNvSpPr>
          <p:nvPr>
            <p:ph type="body" sz="quarter" idx="14" hasCustomPrompt="1"/>
          </p:nvPr>
        </p:nvSpPr>
        <p:spPr>
          <a:xfrm>
            <a:off x="508178" y="3429000"/>
            <a:ext cx="5259621" cy="2644774"/>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 xmlns:a16="http://schemas.microsoft.com/office/drawing/2014/main" id="{DD2FE315-7562-344C-868C-A461F71AB3C7}"/>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 xmlns:a16="http://schemas.microsoft.com/office/drawing/2014/main" id="{9F874D67-6A5A-AB43-9288-2D225984CDB6}"/>
              </a:ext>
            </a:extLst>
          </p:cNvPr>
          <p:cNvSpPr>
            <a:spLocks noGrp="1"/>
          </p:cNvSpPr>
          <p:nvPr>
            <p:ph type="body" sz="quarter" idx="16" hasCustomPrompt="1"/>
          </p:nvPr>
        </p:nvSpPr>
        <p:spPr>
          <a:xfrm>
            <a:off x="6223065" y="3428941"/>
            <a:ext cx="5259621" cy="2644774"/>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123977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35" name="Right Triangle 34">
            <a:extLst>
              <a:ext uri="{FF2B5EF4-FFF2-40B4-BE49-F238E27FC236}">
                <a16:creationId xmlns="" xmlns:a16="http://schemas.microsoft.com/office/drawing/2014/main" id="{D0E02D54-D61B-544E-8988-ACF1FD011E4D}"/>
              </a:ext>
            </a:extLst>
          </p:cNvPr>
          <p:cNvSpPr/>
          <p:nvPr userDrawn="1"/>
        </p:nvSpPr>
        <p:spPr>
          <a:xfrm rot="10800000" flipH="1">
            <a:off x="2166368" y="5734609"/>
            <a:ext cx="1108545" cy="986383"/>
          </a:xfrm>
          <a:prstGeom prst="rtTriangle">
            <a:avLst/>
          </a:prstGeom>
          <a:gradFill>
            <a:gsLst>
              <a:gs pos="43000">
                <a:srgbClr val="A6377D"/>
              </a:gs>
              <a:gs pos="98000">
                <a:srgbClr val="703B7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1" name="Freeform 30">
            <a:extLst>
              <a:ext uri="{FF2B5EF4-FFF2-40B4-BE49-F238E27FC236}">
                <a16:creationId xmlns="" xmlns:a16="http://schemas.microsoft.com/office/drawing/2014/main" id="{6666FF95-22AA-4A49-90DA-746143A18008}"/>
              </a:ext>
            </a:extLst>
          </p:cNvPr>
          <p:cNvSpPr/>
          <p:nvPr userDrawn="1"/>
        </p:nvSpPr>
        <p:spPr>
          <a:xfrm>
            <a:off x="349228" y="1131575"/>
            <a:ext cx="2498448" cy="3312306"/>
          </a:xfrm>
          <a:custGeom>
            <a:avLst/>
            <a:gdLst>
              <a:gd name="connsiteX0" fmla="*/ 1940230 w 2384351"/>
              <a:gd name="connsiteY0" fmla="*/ 0 h 3161043"/>
              <a:gd name="connsiteX1" fmla="*/ 1943692 w 2384351"/>
              <a:gd name="connsiteY1" fmla="*/ 3809 h 3161043"/>
              <a:gd name="connsiteX2" fmla="*/ 2384351 w 2384351"/>
              <a:gd name="connsiteY2" fmla="*/ 1231303 h 3161043"/>
              <a:gd name="connsiteX3" fmla="*/ 454611 w 2384351"/>
              <a:gd name="connsiteY3" fmla="*/ 3161043 h 3161043"/>
              <a:gd name="connsiteX4" fmla="*/ 257306 w 2384351"/>
              <a:gd name="connsiteY4" fmla="*/ 3151080 h 3161043"/>
              <a:gd name="connsiteX5" fmla="*/ 191994 w 2384351"/>
              <a:gd name="connsiteY5" fmla="*/ 3141113 h 3161043"/>
              <a:gd name="connsiteX6" fmla="*/ 177366 w 2384351"/>
              <a:gd name="connsiteY6" fmla="*/ 3110747 h 3161043"/>
              <a:gd name="connsiteX7" fmla="*/ 0 w 2384351"/>
              <a:gd name="connsiteY7" fmla="*/ 2232221 h 3161043"/>
              <a:gd name="connsiteX8" fmla="*/ 1802136 w 2384351"/>
              <a:gd name="connsiteY8" fmla="*/ 21075 h 3161043"/>
              <a:gd name="connsiteX9" fmla="*/ 1940230 w 2384351"/>
              <a:gd name="connsiteY9" fmla="*/ 0 h 316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4351" h="3161043">
                <a:moveTo>
                  <a:pt x="1940230" y="0"/>
                </a:moveTo>
                <a:lnTo>
                  <a:pt x="1943692" y="3809"/>
                </a:lnTo>
                <a:cubicBezTo>
                  <a:pt x="2218981" y="337382"/>
                  <a:pt x="2384351" y="765030"/>
                  <a:pt x="2384351" y="1231303"/>
                </a:cubicBezTo>
                <a:cubicBezTo>
                  <a:pt x="2384351" y="2297069"/>
                  <a:pt x="1520377" y="3161043"/>
                  <a:pt x="454611" y="3161043"/>
                </a:cubicBezTo>
                <a:cubicBezTo>
                  <a:pt x="388001" y="3161043"/>
                  <a:pt x="322179" y="3157668"/>
                  <a:pt x="257306" y="3151080"/>
                </a:cubicBezTo>
                <a:lnTo>
                  <a:pt x="191994" y="3141113"/>
                </a:lnTo>
                <a:lnTo>
                  <a:pt x="177366" y="3110747"/>
                </a:lnTo>
                <a:cubicBezTo>
                  <a:pt x="63156" y="2840724"/>
                  <a:pt x="0" y="2543848"/>
                  <a:pt x="0" y="2232221"/>
                </a:cubicBezTo>
                <a:cubicBezTo>
                  <a:pt x="0" y="1141528"/>
                  <a:pt x="773659" y="231532"/>
                  <a:pt x="1802136" y="21075"/>
                </a:cubicBezTo>
                <a:lnTo>
                  <a:pt x="1940230" y="0"/>
                </a:lnTo>
                <a:close/>
              </a:path>
            </a:pathLst>
          </a:custGeom>
          <a:solidFill>
            <a:srgbClr val="703B7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2" name="Freeform 31">
            <a:extLst>
              <a:ext uri="{FF2B5EF4-FFF2-40B4-BE49-F238E27FC236}">
                <a16:creationId xmlns="" xmlns:a16="http://schemas.microsoft.com/office/drawing/2014/main" id="{4A31B62C-C5DD-B246-A069-FEABDF4206B9}"/>
              </a:ext>
            </a:extLst>
          </p:cNvPr>
          <p:cNvSpPr/>
          <p:nvPr userDrawn="1"/>
        </p:nvSpPr>
        <p:spPr>
          <a:xfrm>
            <a:off x="550409" y="1105609"/>
            <a:ext cx="4528824" cy="4730005"/>
          </a:xfrm>
          <a:custGeom>
            <a:avLst/>
            <a:gdLst>
              <a:gd name="connsiteX0" fmla="*/ 2065006 w 4322006"/>
              <a:gd name="connsiteY0" fmla="*/ 0 h 4514000"/>
              <a:gd name="connsiteX1" fmla="*/ 4322006 w 4322006"/>
              <a:gd name="connsiteY1" fmla="*/ 2257000 h 4514000"/>
              <a:gd name="connsiteX2" fmla="*/ 2065006 w 4322006"/>
              <a:gd name="connsiteY2" fmla="*/ 4514000 h 4514000"/>
              <a:gd name="connsiteX3" fmla="*/ 80414 w 4322006"/>
              <a:gd name="connsiteY3" fmla="*/ 3332820 h 4514000"/>
              <a:gd name="connsiteX4" fmla="*/ 0 w 4322006"/>
              <a:gd name="connsiteY4" fmla="*/ 3165892 h 4514000"/>
              <a:gd name="connsiteX5" fmla="*/ 65312 w 4322006"/>
              <a:gd name="connsiteY5" fmla="*/ 3175859 h 4514000"/>
              <a:gd name="connsiteX6" fmla="*/ 262617 w 4322006"/>
              <a:gd name="connsiteY6" fmla="*/ 3185822 h 4514000"/>
              <a:gd name="connsiteX7" fmla="*/ 2192357 w 4322006"/>
              <a:gd name="connsiteY7" fmla="*/ 1256082 h 4514000"/>
              <a:gd name="connsiteX8" fmla="*/ 1751698 w 4322006"/>
              <a:gd name="connsiteY8" fmla="*/ 28588 h 4514000"/>
              <a:gd name="connsiteX9" fmla="*/ 1748236 w 4322006"/>
              <a:gd name="connsiteY9" fmla="*/ 24779 h 4514000"/>
              <a:gd name="connsiteX10" fmla="*/ 1834241 w 4322006"/>
              <a:gd name="connsiteY10" fmla="*/ 11653 h 4514000"/>
              <a:gd name="connsiteX11" fmla="*/ 2065006 w 4322006"/>
              <a:gd name="connsiteY11" fmla="*/ 0 h 451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006" h="4514000">
                <a:moveTo>
                  <a:pt x="2065006" y="0"/>
                </a:moveTo>
                <a:cubicBezTo>
                  <a:pt x="3311513" y="0"/>
                  <a:pt x="4322006" y="1010493"/>
                  <a:pt x="4322006" y="2257000"/>
                </a:cubicBezTo>
                <a:cubicBezTo>
                  <a:pt x="4322006" y="3503507"/>
                  <a:pt x="3311513" y="4514000"/>
                  <a:pt x="2065006" y="4514000"/>
                </a:cubicBezTo>
                <a:cubicBezTo>
                  <a:pt x="1208033" y="4514000"/>
                  <a:pt x="462612" y="4036384"/>
                  <a:pt x="80414" y="3332820"/>
                </a:cubicBezTo>
                <a:lnTo>
                  <a:pt x="0" y="3165892"/>
                </a:lnTo>
                <a:lnTo>
                  <a:pt x="65312" y="3175859"/>
                </a:lnTo>
                <a:cubicBezTo>
                  <a:pt x="130185" y="3182447"/>
                  <a:pt x="196007" y="3185822"/>
                  <a:pt x="262617" y="3185822"/>
                </a:cubicBezTo>
                <a:cubicBezTo>
                  <a:pt x="1328383" y="3185822"/>
                  <a:pt x="2192357" y="2321848"/>
                  <a:pt x="2192357" y="1256082"/>
                </a:cubicBezTo>
                <a:cubicBezTo>
                  <a:pt x="2192357" y="789809"/>
                  <a:pt x="2026987" y="362161"/>
                  <a:pt x="1751698" y="28588"/>
                </a:cubicBezTo>
                <a:lnTo>
                  <a:pt x="1748236" y="24779"/>
                </a:lnTo>
                <a:lnTo>
                  <a:pt x="1834241" y="11653"/>
                </a:lnTo>
                <a:cubicBezTo>
                  <a:pt x="1910115" y="3947"/>
                  <a:pt x="1987100" y="0"/>
                  <a:pt x="2065006" y="0"/>
                </a:cubicBezTo>
                <a:close/>
              </a:path>
            </a:pathLst>
          </a:cu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3" name="Freeform 32">
            <a:extLst>
              <a:ext uri="{FF2B5EF4-FFF2-40B4-BE49-F238E27FC236}">
                <a16:creationId xmlns="" xmlns:a16="http://schemas.microsoft.com/office/drawing/2014/main" id="{271E0C1D-9599-154C-948C-81AEC5ACBC84}"/>
              </a:ext>
            </a:extLst>
          </p:cNvPr>
          <p:cNvSpPr/>
          <p:nvPr userDrawn="1"/>
        </p:nvSpPr>
        <p:spPr>
          <a:xfrm>
            <a:off x="13184" y="399716"/>
            <a:ext cx="2369119" cy="4023281"/>
          </a:xfrm>
          <a:custGeom>
            <a:avLst/>
            <a:gdLst>
              <a:gd name="connsiteX0" fmla="*/ 812410 w 2369119"/>
              <a:gd name="connsiteY0" fmla="*/ 0 h 4023281"/>
              <a:gd name="connsiteX1" fmla="*/ 2242238 w 2369119"/>
              <a:gd name="connsiteY1" fmla="*/ 592254 h 4023281"/>
              <a:gd name="connsiteX2" fmla="*/ 2369119 w 2369119"/>
              <a:gd name="connsiteY2" fmla="*/ 731859 h 4023281"/>
              <a:gd name="connsiteX3" fmla="*/ 2224417 w 2369119"/>
              <a:gd name="connsiteY3" fmla="*/ 753942 h 4023281"/>
              <a:gd name="connsiteX4" fmla="*/ 336044 w 2369119"/>
              <a:gd name="connsiteY4" fmla="*/ 3070897 h 4023281"/>
              <a:gd name="connsiteX5" fmla="*/ 521898 w 2369119"/>
              <a:gd name="connsiteY5" fmla="*/ 3991462 h 4023281"/>
              <a:gd name="connsiteX6" fmla="*/ 537226 w 2369119"/>
              <a:gd name="connsiteY6" fmla="*/ 4023281 h 4023281"/>
              <a:gd name="connsiteX7" fmla="*/ 404889 w 2369119"/>
              <a:gd name="connsiteY7" fmla="*/ 4003084 h 4023281"/>
              <a:gd name="connsiteX8" fmla="*/ 70962 w 2369119"/>
              <a:gd name="connsiteY8" fmla="*/ 3903907 h 4023281"/>
              <a:gd name="connsiteX9" fmla="*/ 0 w 2369119"/>
              <a:gd name="connsiteY9" fmla="*/ 3872352 h 4023281"/>
              <a:gd name="connsiteX10" fmla="*/ 0 w 2369119"/>
              <a:gd name="connsiteY10" fmla="*/ 171104 h 4023281"/>
              <a:gd name="connsiteX11" fmla="*/ 25324 w 2369119"/>
              <a:gd name="connsiteY11" fmla="*/ 158905 h 4023281"/>
              <a:gd name="connsiteX12" fmla="*/ 812410 w 2369119"/>
              <a:gd name="connsiteY12" fmla="*/ 0 h 402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69119" h="4023281">
                <a:moveTo>
                  <a:pt x="812410" y="0"/>
                </a:moveTo>
                <a:cubicBezTo>
                  <a:pt x="1370792" y="0"/>
                  <a:pt x="1876313" y="226329"/>
                  <a:pt x="2242238" y="592254"/>
                </a:cubicBezTo>
                <a:lnTo>
                  <a:pt x="2369119" y="731859"/>
                </a:lnTo>
                <a:lnTo>
                  <a:pt x="2224417" y="753942"/>
                </a:lnTo>
                <a:cubicBezTo>
                  <a:pt x="1146725" y="974470"/>
                  <a:pt x="336044" y="1928012"/>
                  <a:pt x="336044" y="3070897"/>
                </a:cubicBezTo>
                <a:cubicBezTo>
                  <a:pt x="336044" y="3397436"/>
                  <a:pt x="402223" y="3708518"/>
                  <a:pt x="521898" y="3991462"/>
                </a:cubicBezTo>
                <a:lnTo>
                  <a:pt x="537226" y="4023281"/>
                </a:lnTo>
                <a:lnTo>
                  <a:pt x="404889" y="4003084"/>
                </a:lnTo>
                <a:cubicBezTo>
                  <a:pt x="289710" y="3979515"/>
                  <a:pt x="178099" y="3946154"/>
                  <a:pt x="70962" y="3903907"/>
                </a:cubicBezTo>
                <a:lnTo>
                  <a:pt x="0" y="3872352"/>
                </a:lnTo>
                <a:lnTo>
                  <a:pt x="0" y="171104"/>
                </a:lnTo>
                <a:lnTo>
                  <a:pt x="25324" y="158905"/>
                </a:lnTo>
                <a:cubicBezTo>
                  <a:pt x="267243" y="56582"/>
                  <a:pt x="533219" y="0"/>
                  <a:pt x="812410"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close up of a sign&#10;&#10;Description automatically generated">
            <a:extLst>
              <a:ext uri="{FF2B5EF4-FFF2-40B4-BE49-F238E27FC236}">
                <a16:creationId xmlns="" xmlns:a16="http://schemas.microsoft.com/office/drawing/2014/main" id="{039E56AF-0EDD-454C-9575-21C6DEC7DD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73047" y="399716"/>
            <a:ext cx="4191000" cy="1270000"/>
          </a:xfrm>
          <a:prstGeom prst="rect">
            <a:avLst/>
          </a:prstGeom>
        </p:spPr>
      </p:pic>
      <p:sp>
        <p:nvSpPr>
          <p:cNvPr id="26" name="Text Placeholder 23">
            <a:extLst>
              <a:ext uri="{FF2B5EF4-FFF2-40B4-BE49-F238E27FC236}">
                <a16:creationId xmlns="" xmlns:a16="http://schemas.microsoft.com/office/drawing/2014/main" id="{608DE909-BC66-F241-A842-B20FB5D622A3}"/>
              </a:ext>
            </a:extLst>
          </p:cNvPr>
          <p:cNvSpPr>
            <a:spLocks noGrp="1"/>
          </p:cNvSpPr>
          <p:nvPr userDrawn="1">
            <p:ph type="body" sz="quarter" idx="19" hasCustomPrompt="1"/>
          </p:nvPr>
        </p:nvSpPr>
        <p:spPr>
          <a:xfrm>
            <a:off x="1152753" y="3630445"/>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Sub-heading</a:t>
            </a:r>
          </a:p>
        </p:txBody>
      </p:sp>
      <p:sp>
        <p:nvSpPr>
          <p:cNvPr id="27" name="Text Placeholder 23">
            <a:extLst>
              <a:ext uri="{FF2B5EF4-FFF2-40B4-BE49-F238E27FC236}">
                <a16:creationId xmlns="" xmlns:a16="http://schemas.microsoft.com/office/drawing/2014/main" id="{35107A99-85A2-0B46-8004-70859B7F4D11}"/>
              </a:ext>
            </a:extLst>
          </p:cNvPr>
          <p:cNvSpPr>
            <a:spLocks noGrp="1"/>
          </p:cNvSpPr>
          <p:nvPr userDrawn="1">
            <p:ph type="body" sz="quarter" idx="20" hasCustomPrompt="1"/>
          </p:nvPr>
        </p:nvSpPr>
        <p:spPr>
          <a:xfrm>
            <a:off x="1152753" y="2820869"/>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Heading </a:t>
            </a:r>
          </a:p>
        </p:txBody>
      </p:sp>
      <p:sp>
        <p:nvSpPr>
          <p:cNvPr id="28" name="Footer Placeholder 6">
            <a:extLst>
              <a:ext uri="{FF2B5EF4-FFF2-40B4-BE49-F238E27FC236}">
                <a16:creationId xmlns="" xmlns:a16="http://schemas.microsoft.com/office/drawing/2014/main" id="{BC5C334C-BCEF-B142-874F-73AAB1B7E639}"/>
              </a:ext>
            </a:extLst>
          </p:cNvPr>
          <p:cNvSpPr txBox="1">
            <a:spLocks noGrp="1"/>
          </p:cNvSpPr>
          <p:nvPr userDrawn="1"/>
        </p:nvSpPr>
        <p:spPr bwMode="auto">
          <a:xfrm>
            <a:off x="9544272" y="6161631"/>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9" name="Picture 8">
            <a:extLst>
              <a:ext uri="{FF2B5EF4-FFF2-40B4-BE49-F238E27FC236}">
                <a16:creationId xmlns="" xmlns:a16="http://schemas.microsoft.com/office/drawing/2014/main" id="{76648142-E672-A744-8ABE-938BF1DB50E3}"/>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890403" y="616163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Freeform 29">
            <a:extLst>
              <a:ext uri="{FF2B5EF4-FFF2-40B4-BE49-F238E27FC236}">
                <a16:creationId xmlns="" xmlns:a16="http://schemas.microsoft.com/office/drawing/2014/main" id="{99D33FD2-158B-DC46-8F5F-3E38F6B003B1}"/>
              </a:ext>
            </a:extLst>
          </p:cNvPr>
          <p:cNvSpPr>
            <a:spLocks noGrp="1"/>
          </p:cNvSpPr>
          <p:nvPr>
            <p:ph type="pic" sz="quarter" idx="21"/>
          </p:nvPr>
        </p:nvSpPr>
        <p:spPr>
          <a:xfrm>
            <a:off x="12700" y="1935163"/>
            <a:ext cx="12179300" cy="3646487"/>
          </a:xfrm>
          <a:custGeom>
            <a:avLst/>
            <a:gdLst>
              <a:gd name="connsiteX0" fmla="*/ 336528 w 12179300"/>
              <a:gd name="connsiteY0" fmla="*/ 1535450 h 3646487"/>
              <a:gd name="connsiteX1" fmla="*/ 348739 w 12179300"/>
              <a:gd name="connsiteY1" fmla="*/ 1777258 h 3646487"/>
              <a:gd name="connsiteX2" fmla="*/ 360633 w 12179300"/>
              <a:gd name="connsiteY2" fmla="*/ 1855191 h 3646487"/>
              <a:gd name="connsiteX3" fmla="*/ 348738 w 12179300"/>
              <a:gd name="connsiteY3" fmla="*/ 1777258 h 3646487"/>
              <a:gd name="connsiteX4" fmla="*/ 336528 w 12179300"/>
              <a:gd name="connsiteY4" fmla="*/ 1535450 h 3646487"/>
              <a:gd name="connsiteX5" fmla="*/ 344970 w 12179300"/>
              <a:gd name="connsiteY5" fmla="*/ 1344460 h 3646487"/>
              <a:gd name="connsiteX6" fmla="*/ 336528 w 12179300"/>
              <a:gd name="connsiteY6" fmla="*/ 1535450 h 3646487"/>
              <a:gd name="connsiteX7" fmla="*/ 341816 w 12179300"/>
              <a:gd name="connsiteY7" fmla="*/ 1376036 h 3646487"/>
              <a:gd name="connsiteX8" fmla="*/ 350540 w 12179300"/>
              <a:gd name="connsiteY8" fmla="*/ 1288693 h 3646487"/>
              <a:gd name="connsiteX9" fmla="*/ 344970 w 12179300"/>
              <a:gd name="connsiteY9" fmla="*/ 1344460 h 3646487"/>
              <a:gd name="connsiteX10" fmla="*/ 345896 w 12179300"/>
              <a:gd name="connsiteY10" fmla="*/ 1323511 h 3646487"/>
              <a:gd name="connsiteX11" fmla="*/ 368918 w 12179300"/>
              <a:gd name="connsiteY11" fmla="*/ 1150914 h 3646487"/>
              <a:gd name="connsiteX12" fmla="*/ 350540 w 12179300"/>
              <a:gd name="connsiteY12" fmla="*/ 1288693 h 3646487"/>
              <a:gd name="connsiteX13" fmla="*/ 357456 w 12179300"/>
              <a:gd name="connsiteY13" fmla="*/ 1219454 h 3646487"/>
              <a:gd name="connsiteX14" fmla="*/ 378014 w 12179300"/>
              <a:gd name="connsiteY14" fmla="*/ 1096521 h 3646487"/>
              <a:gd name="connsiteX15" fmla="*/ 368918 w 12179300"/>
              <a:gd name="connsiteY15" fmla="*/ 1150914 h 3646487"/>
              <a:gd name="connsiteX16" fmla="*/ 373467 w 12179300"/>
              <a:gd name="connsiteY16" fmla="*/ 1116806 h 3646487"/>
              <a:gd name="connsiteX17" fmla="*/ 418446 w 12179300"/>
              <a:gd name="connsiteY17" fmla="*/ 916131 h 3646487"/>
              <a:gd name="connsiteX18" fmla="*/ 378014 w 12179300"/>
              <a:gd name="connsiteY18" fmla="*/ 1096521 h 3646487"/>
              <a:gd name="connsiteX19" fmla="*/ 383111 w 12179300"/>
              <a:gd name="connsiteY19" fmla="*/ 1066040 h 3646487"/>
              <a:gd name="connsiteX20" fmla="*/ 418446 w 12179300"/>
              <a:gd name="connsiteY20" fmla="*/ 916131 h 3646487"/>
              <a:gd name="connsiteX21" fmla="*/ 4498228 w 12179300"/>
              <a:gd name="connsiteY21" fmla="*/ 0 h 3646487"/>
              <a:gd name="connsiteX22" fmla="*/ 12179300 w 12179300"/>
              <a:gd name="connsiteY22" fmla="*/ 0 h 3646487"/>
              <a:gd name="connsiteX23" fmla="*/ 12179300 w 12179300"/>
              <a:gd name="connsiteY23" fmla="*/ 3646487 h 3646487"/>
              <a:gd name="connsiteX24" fmla="*/ 3767501 w 12179300"/>
              <a:gd name="connsiteY24" fmla="*/ 3646487 h 3646487"/>
              <a:gd name="connsiteX25" fmla="*/ 3915656 w 12179300"/>
              <a:gd name="connsiteY25" fmla="*/ 3565433 h 3646487"/>
              <a:gd name="connsiteX26" fmla="*/ 5066533 w 12179300"/>
              <a:gd name="connsiteY26" fmla="*/ 1535449 h 3646487"/>
              <a:gd name="connsiteX27" fmla="*/ 4526482 w 12179300"/>
              <a:gd name="connsiteY27" fmla="*/ 31088 h 3646487"/>
              <a:gd name="connsiteX28" fmla="*/ 0 w 12179300"/>
              <a:gd name="connsiteY28" fmla="*/ 0 h 3646487"/>
              <a:gd name="connsiteX29" fmla="*/ 484 w 12179300"/>
              <a:gd name="connsiteY29" fmla="*/ 0 h 3646487"/>
              <a:gd name="connsiteX30" fmla="*/ 484 w 12179300"/>
              <a:gd name="connsiteY30" fmla="*/ 2336905 h 3646487"/>
              <a:gd name="connsiteX31" fmla="*/ 71446 w 12179300"/>
              <a:gd name="connsiteY31" fmla="*/ 2368460 h 3646487"/>
              <a:gd name="connsiteX32" fmla="*/ 405373 w 12179300"/>
              <a:gd name="connsiteY32" fmla="*/ 2467637 h 3646487"/>
              <a:gd name="connsiteX33" fmla="*/ 537710 w 12179300"/>
              <a:gd name="connsiteY33" fmla="*/ 2487834 h 3646487"/>
              <a:gd name="connsiteX34" fmla="*/ 621971 w 12179300"/>
              <a:gd name="connsiteY34" fmla="*/ 2662749 h 3646487"/>
              <a:gd name="connsiteX35" fmla="*/ 1612135 w 12179300"/>
              <a:gd name="connsiteY35" fmla="*/ 3635155 h 3646487"/>
              <a:gd name="connsiteX36" fmla="*/ 1636905 w 12179300"/>
              <a:gd name="connsiteY36" fmla="*/ 3646487 h 3646487"/>
              <a:gd name="connsiteX37" fmla="*/ 0 w 12179300"/>
              <a:gd name="connsiteY37" fmla="*/ 3646487 h 364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79300" h="3646487">
                <a:moveTo>
                  <a:pt x="336528" y="1535450"/>
                </a:moveTo>
                <a:cubicBezTo>
                  <a:pt x="336528" y="1617085"/>
                  <a:pt x="340664" y="1697753"/>
                  <a:pt x="348739" y="1777258"/>
                </a:cubicBezTo>
                <a:lnTo>
                  <a:pt x="360633" y="1855191"/>
                </a:lnTo>
                <a:lnTo>
                  <a:pt x="348738" y="1777258"/>
                </a:lnTo>
                <a:cubicBezTo>
                  <a:pt x="340664" y="1697754"/>
                  <a:pt x="336528" y="1617085"/>
                  <a:pt x="336528" y="1535450"/>
                </a:cubicBezTo>
                <a:close/>
                <a:moveTo>
                  <a:pt x="344970" y="1344460"/>
                </a:moveTo>
                <a:lnTo>
                  <a:pt x="336528" y="1535450"/>
                </a:lnTo>
                <a:cubicBezTo>
                  <a:pt x="336528" y="1481877"/>
                  <a:pt x="338309" y="1428721"/>
                  <a:pt x="341816" y="1376036"/>
                </a:cubicBezTo>
                <a:close/>
                <a:moveTo>
                  <a:pt x="350540" y="1288693"/>
                </a:moveTo>
                <a:lnTo>
                  <a:pt x="344970" y="1344460"/>
                </a:lnTo>
                <a:lnTo>
                  <a:pt x="345896" y="1323511"/>
                </a:lnTo>
                <a:close/>
                <a:moveTo>
                  <a:pt x="368918" y="1150914"/>
                </a:moveTo>
                <a:lnTo>
                  <a:pt x="350540" y="1288693"/>
                </a:lnTo>
                <a:lnTo>
                  <a:pt x="357456" y="1219454"/>
                </a:lnTo>
                <a:close/>
                <a:moveTo>
                  <a:pt x="378014" y="1096521"/>
                </a:moveTo>
                <a:lnTo>
                  <a:pt x="368918" y="1150914"/>
                </a:lnTo>
                <a:lnTo>
                  <a:pt x="373467" y="1116806"/>
                </a:lnTo>
                <a:close/>
                <a:moveTo>
                  <a:pt x="418446" y="916131"/>
                </a:moveTo>
                <a:lnTo>
                  <a:pt x="378014" y="1096521"/>
                </a:lnTo>
                <a:lnTo>
                  <a:pt x="383111" y="1066040"/>
                </a:lnTo>
                <a:cubicBezTo>
                  <a:pt x="393295" y="1015468"/>
                  <a:pt x="405092" y="965479"/>
                  <a:pt x="418446" y="916131"/>
                </a:cubicBezTo>
                <a:close/>
                <a:moveTo>
                  <a:pt x="4498228" y="0"/>
                </a:moveTo>
                <a:lnTo>
                  <a:pt x="12179300" y="0"/>
                </a:lnTo>
                <a:lnTo>
                  <a:pt x="12179300" y="3646487"/>
                </a:lnTo>
                <a:lnTo>
                  <a:pt x="3767501" y="3646487"/>
                </a:lnTo>
                <a:lnTo>
                  <a:pt x="3915656" y="3565433"/>
                </a:lnTo>
                <a:cubicBezTo>
                  <a:pt x="4605081" y="3152204"/>
                  <a:pt x="5066533" y="2397716"/>
                  <a:pt x="5066533" y="1535449"/>
                </a:cubicBezTo>
                <a:cubicBezTo>
                  <a:pt x="5066533" y="964006"/>
                  <a:pt x="4863864" y="439900"/>
                  <a:pt x="4526482" y="31088"/>
                </a:cubicBezTo>
                <a:close/>
                <a:moveTo>
                  <a:pt x="0" y="0"/>
                </a:moveTo>
                <a:lnTo>
                  <a:pt x="484" y="0"/>
                </a:lnTo>
                <a:lnTo>
                  <a:pt x="484" y="2336905"/>
                </a:lnTo>
                <a:lnTo>
                  <a:pt x="71446" y="2368460"/>
                </a:lnTo>
                <a:cubicBezTo>
                  <a:pt x="178583" y="2410707"/>
                  <a:pt x="290194" y="2444068"/>
                  <a:pt x="405373" y="2467637"/>
                </a:cubicBezTo>
                <a:lnTo>
                  <a:pt x="537710" y="2487834"/>
                </a:lnTo>
                <a:lnTo>
                  <a:pt x="621971" y="2662749"/>
                </a:lnTo>
                <a:cubicBezTo>
                  <a:pt x="847246" y="3077441"/>
                  <a:pt x="1192945" y="3417222"/>
                  <a:pt x="1612135" y="3635155"/>
                </a:cubicBezTo>
                <a:lnTo>
                  <a:pt x="1636905" y="3646487"/>
                </a:lnTo>
                <a:lnTo>
                  <a:pt x="0" y="3646487"/>
                </a:lnTo>
                <a:close/>
              </a:path>
            </a:pathLst>
          </a:custGeom>
        </p:spPr>
        <p:txBody>
          <a:bodyPr wrap="square">
            <a:noAutofit/>
          </a:bodyPr>
          <a:lstStyle/>
          <a:p>
            <a:endParaRPr lang="en-US" dirty="0"/>
          </a:p>
        </p:txBody>
      </p:sp>
      <p:sp>
        <p:nvSpPr>
          <p:cNvPr id="43" name="Text Box 15">
            <a:extLst>
              <a:ext uri="{FF2B5EF4-FFF2-40B4-BE49-F238E27FC236}">
                <a16:creationId xmlns="" xmlns:a16="http://schemas.microsoft.com/office/drawing/2014/main" id="{F415B5D3-0006-E44D-881C-31D798A0CEF8}"/>
              </a:ext>
            </a:extLst>
          </p:cNvPr>
          <p:cNvSpPr txBox="1"/>
          <p:nvPr userDrawn="1"/>
        </p:nvSpPr>
        <p:spPr>
          <a:xfrm>
            <a:off x="3481863" y="5916368"/>
            <a:ext cx="4005625" cy="62513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950" dirty="0">
                <a:solidFill>
                  <a:schemeClr val="tx1"/>
                </a:solidFill>
                <a:effectLst/>
                <a:latin typeface="+mn-lt"/>
                <a:ea typeface="Calibri" panose="020F0502020204030204" pitchFamily="34"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950" dirty="0">
                <a:solidFill>
                  <a:schemeClr val="tx1"/>
                </a:solidFill>
                <a:effectLst/>
                <a:latin typeface="+mn-lt"/>
                <a:ea typeface="Times New Roman" panose="02020603050405020304" pitchFamily="18" charset="0"/>
                <a:cs typeface="Times New Roman" panose="02020603050405020304" pitchFamily="18" charset="0"/>
              </a:rPr>
              <a:t>2019-2-UK01-KA205-062298</a:t>
            </a:r>
            <a:endParaRPr lang="en-IE" sz="950" dirty="0">
              <a:solidFill>
                <a:schemeClr val="tx1"/>
              </a:solidFill>
              <a:effectLst/>
              <a:latin typeface="+mn-lt"/>
              <a:ea typeface="Calibri" panose="020F0502020204030204" pitchFamily="34" charset="0"/>
              <a:cs typeface="Times New Roman" panose="02020603050405020304" pitchFamily="18" charset="0"/>
            </a:endParaRPr>
          </a:p>
          <a:p>
            <a:pPr algn="just">
              <a:spcAft>
                <a:spcPts val="0"/>
              </a:spcAft>
            </a:pPr>
            <a:r>
              <a:rPr lang="en-US" sz="950" dirty="0">
                <a:solidFill>
                  <a:schemeClr val="tx1"/>
                </a:solidFill>
                <a:effectLst/>
                <a:latin typeface="+mn-lt"/>
                <a:ea typeface="Calibri" panose="020F0502020204030204" pitchFamily="34" charset="0"/>
                <a:cs typeface="Times New Roman" panose="02020603050405020304" pitchFamily="18" charset="0"/>
              </a:rPr>
              <a:t> </a:t>
            </a:r>
            <a:endParaRPr lang="en-IE" sz="950" dirty="0">
              <a:solidFill>
                <a:schemeClr val="tx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73666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slide - white">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 xmlns:a16="http://schemas.microsoft.com/office/drawing/2014/main" id="{28645C26-2FD6-7744-AD48-B7C149855761}"/>
              </a:ext>
            </a:extLst>
          </p:cNvPr>
          <p:cNvSpPr/>
          <p:nvPr userDrawn="1"/>
        </p:nvSpPr>
        <p:spPr>
          <a:xfrm rot="16200000">
            <a:off x="6531921" y="-2193604"/>
            <a:ext cx="3112971" cy="7500180"/>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5">
            <a:extLst>
              <a:ext uri="{FF2B5EF4-FFF2-40B4-BE49-F238E27FC236}">
                <a16:creationId xmlns="" xmlns:a16="http://schemas.microsoft.com/office/drawing/2014/main" id="{E55958EA-89A8-8343-B46C-6190808EEC65}"/>
              </a:ext>
            </a:extLst>
          </p:cNvPr>
          <p:cNvSpPr>
            <a:spLocks noGrp="1"/>
          </p:cNvSpPr>
          <p:nvPr>
            <p:ph type="body" sz="quarter" idx="14" hasCustomPrompt="1"/>
          </p:nvPr>
        </p:nvSpPr>
        <p:spPr>
          <a:xfrm>
            <a:off x="508178" y="3429000"/>
            <a:ext cx="10985483" cy="264477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 xmlns:a16="http://schemas.microsoft.com/office/drawing/2014/main" id="{DD2FE315-7562-344C-868C-A461F71AB3C7}"/>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Tree>
    <p:extLst>
      <p:ext uri="{BB962C8B-B14F-4D97-AF65-F5344CB8AC3E}">
        <p14:creationId xmlns:p14="http://schemas.microsoft.com/office/powerpoint/2010/main" val="3154165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Only Slide - Vertical - Blue">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C17E08BD-CA23-7242-8306-1111C3DB65A4}"/>
              </a:ext>
            </a:extLst>
          </p:cNvPr>
          <p:cNvSpPr/>
          <p:nvPr userDrawn="1"/>
        </p:nvSpPr>
        <p:spPr>
          <a:xfrm>
            <a:off x="8946" y="0"/>
            <a:ext cx="3482399" cy="687968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 xmlns:a16="http://schemas.microsoft.com/office/drawing/2014/main"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 xmlns:a16="http://schemas.microsoft.com/office/drawing/2014/main"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33167991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Slide - Blue">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38F4D26F-B2E5-334C-BCD4-DC4BB5A8450E}"/>
              </a:ext>
            </a:extLst>
          </p:cNvPr>
          <p:cNvSpPr/>
          <p:nvPr userDrawn="1"/>
        </p:nvSpPr>
        <p:spPr>
          <a:xfrm>
            <a:off x="8946" y="0"/>
            <a:ext cx="12183054" cy="170237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 xmlns:a16="http://schemas.microsoft.com/office/drawing/2014/main"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 xmlns:a16="http://schemas.microsoft.com/office/drawing/2014/main"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4107551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Slide - Purple">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C17E08BD-CA23-7242-8306-1111C3DB65A4}"/>
              </a:ext>
            </a:extLst>
          </p:cNvPr>
          <p:cNvSpPr/>
          <p:nvPr userDrawn="1"/>
        </p:nvSpPr>
        <p:spPr>
          <a:xfrm>
            <a:off x="8946" y="0"/>
            <a:ext cx="3482399"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 xmlns:a16="http://schemas.microsoft.com/office/drawing/2014/main"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 xmlns:a16="http://schemas.microsoft.com/office/drawing/2014/main"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4089409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ext Only Slide">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38F4D26F-B2E5-334C-BCD4-DC4BB5A8450E}"/>
              </a:ext>
            </a:extLst>
          </p:cNvPr>
          <p:cNvSpPr/>
          <p:nvPr userDrawn="1"/>
        </p:nvSpPr>
        <p:spPr>
          <a:xfrm>
            <a:off x="8946" y="0"/>
            <a:ext cx="12183054" cy="1702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 xmlns:a16="http://schemas.microsoft.com/office/drawing/2014/main"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 xmlns:a16="http://schemas.microsoft.com/office/drawing/2014/main"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16792085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Only Slide - Vertical - Yellow">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C17E08BD-CA23-7242-8306-1111C3DB65A4}"/>
              </a:ext>
            </a:extLst>
          </p:cNvPr>
          <p:cNvSpPr/>
          <p:nvPr userDrawn="1"/>
        </p:nvSpPr>
        <p:spPr>
          <a:xfrm>
            <a:off x="0" y="0"/>
            <a:ext cx="3482399" cy="687968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 xmlns:a16="http://schemas.microsoft.com/office/drawing/2014/main"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 xmlns:a16="http://schemas.microsoft.com/office/drawing/2014/main"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340402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Only Slide - Yellow">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38F4D26F-B2E5-334C-BCD4-DC4BB5A8450E}"/>
              </a:ext>
            </a:extLst>
          </p:cNvPr>
          <p:cNvSpPr/>
          <p:nvPr userDrawn="1"/>
        </p:nvSpPr>
        <p:spPr>
          <a:xfrm>
            <a:off x="8946" y="0"/>
            <a:ext cx="12183054" cy="1702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 xmlns:a16="http://schemas.microsoft.com/office/drawing/2014/main"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 xmlns:a16="http://schemas.microsoft.com/office/drawing/2014/main"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6915082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ne - Text - Pink">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8E33612E-853A-CA41-BF5E-C1007E2219AA}"/>
              </a:ext>
            </a:extLst>
          </p:cNvPr>
          <p:cNvSpPr/>
          <p:nvPr userDrawn="1"/>
        </p:nvSpPr>
        <p:spPr>
          <a:xfrm>
            <a:off x="20821" y="0"/>
            <a:ext cx="1217117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EE83DE78-9A49-9445-9BAD-D381632B4CC1}"/>
              </a:ext>
            </a:extLst>
          </p:cNvPr>
          <p:cNvSpPr/>
          <p:nvPr userDrawn="1"/>
        </p:nvSpPr>
        <p:spPr>
          <a:xfrm>
            <a:off x="6752" y="0"/>
            <a:ext cx="9527210" cy="6879688"/>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 xmlns:a16="http://schemas.microsoft.com/office/drawing/2014/main" id="{C2364AB7-62A3-8644-9AF9-42542D74CAD7}"/>
              </a:ext>
            </a:extLst>
          </p:cNvPr>
          <p:cNvSpPr>
            <a:spLocks noGrp="1"/>
          </p:cNvSpPr>
          <p:nvPr>
            <p:ph type="body" sz="quarter" idx="14" hasCustomPrompt="1"/>
          </p:nvPr>
        </p:nvSpPr>
        <p:spPr>
          <a:xfrm>
            <a:off x="3993774" y="2230946"/>
            <a:ext cx="4760259" cy="697353"/>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0" name="Text Placeholder 25">
            <a:extLst>
              <a:ext uri="{FF2B5EF4-FFF2-40B4-BE49-F238E27FC236}">
                <a16:creationId xmlns="" xmlns:a16="http://schemas.microsoft.com/office/drawing/2014/main" id="{2E615F5F-CB96-8744-9722-8A18C0C7C9E8}"/>
              </a:ext>
            </a:extLst>
          </p:cNvPr>
          <p:cNvSpPr>
            <a:spLocks noGrp="1"/>
          </p:cNvSpPr>
          <p:nvPr>
            <p:ph type="body" sz="quarter" idx="15" hasCustomPrompt="1"/>
          </p:nvPr>
        </p:nvSpPr>
        <p:spPr>
          <a:xfrm>
            <a:off x="3993776" y="3431298"/>
            <a:ext cx="4760259" cy="275434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2" name="Picture 11" descr="A picture containing monitor, photo, sitting, phone&#10;&#10;Description automatically generated">
            <a:extLst>
              <a:ext uri="{FF2B5EF4-FFF2-40B4-BE49-F238E27FC236}">
                <a16:creationId xmlns="" xmlns:a16="http://schemas.microsoft.com/office/drawing/2014/main" id="{B9B9EC6B-8FCA-1C42-BAF4-758C0944C1B9}"/>
              </a:ext>
            </a:extLst>
          </p:cNvPr>
          <p:cNvPicPr>
            <a:picLocks noChangeAspect="1"/>
          </p:cNvPicPr>
          <p:nvPr userDrawn="1"/>
        </p:nvPicPr>
        <p:blipFill>
          <a:blip r:embed="rId2"/>
          <a:stretch>
            <a:fillRect/>
          </a:stretch>
        </p:blipFill>
        <p:spPr>
          <a:xfrm>
            <a:off x="-747898" y="360772"/>
            <a:ext cx="6199242" cy="6131859"/>
          </a:xfrm>
          <a:prstGeom prst="rect">
            <a:avLst/>
          </a:prstGeom>
        </p:spPr>
      </p:pic>
      <p:sp>
        <p:nvSpPr>
          <p:cNvPr id="13" name="Picture Placeholder 31">
            <a:extLst>
              <a:ext uri="{FF2B5EF4-FFF2-40B4-BE49-F238E27FC236}">
                <a16:creationId xmlns="" xmlns:a16="http://schemas.microsoft.com/office/drawing/2014/main" id="{D9AC4096-A22A-9A4A-9926-5F66845A4AE8}"/>
              </a:ext>
            </a:extLst>
          </p:cNvPr>
          <p:cNvSpPr>
            <a:spLocks noGrp="1"/>
          </p:cNvSpPr>
          <p:nvPr>
            <p:ph type="pic" sz="quarter" idx="21"/>
          </p:nvPr>
        </p:nvSpPr>
        <p:spPr>
          <a:xfrm>
            <a:off x="1148089" y="1352116"/>
            <a:ext cx="2334700" cy="4149171"/>
          </a:xfrm>
          <a:solidFill>
            <a:schemeClr val="bg1"/>
          </a:solidFill>
        </p:spPr>
        <p:txBody>
          <a:bodyPr/>
          <a:lstStyle/>
          <a:p>
            <a:endParaRPr lang="en-US" dirty="0"/>
          </a:p>
        </p:txBody>
      </p:sp>
      <p:cxnSp>
        <p:nvCxnSpPr>
          <p:cNvPr id="16" name="Straight Connector 15">
            <a:extLst>
              <a:ext uri="{FF2B5EF4-FFF2-40B4-BE49-F238E27FC236}">
                <a16:creationId xmlns="" xmlns:a16="http://schemas.microsoft.com/office/drawing/2014/main" id="{F5A599B5-3C9C-1C4E-9A0B-5C54912F7B8D}"/>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 xmlns:a16="http://schemas.microsoft.com/office/drawing/2014/main" id="{170ACDDB-E07D-B240-A2CD-7E787F98FF3A}"/>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Tree>
    <p:extLst>
      <p:ext uri="{BB962C8B-B14F-4D97-AF65-F5344CB8AC3E}">
        <p14:creationId xmlns:p14="http://schemas.microsoft.com/office/powerpoint/2010/main" val="4187997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ne - Text - White">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8E33612E-853A-CA41-BF5E-C1007E2219AA}"/>
              </a:ext>
            </a:extLst>
          </p:cNvPr>
          <p:cNvSpPr/>
          <p:nvPr userDrawn="1"/>
        </p:nvSpPr>
        <p:spPr>
          <a:xfrm>
            <a:off x="20821" y="0"/>
            <a:ext cx="1217117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Rectangle 14">
            <a:extLst>
              <a:ext uri="{FF2B5EF4-FFF2-40B4-BE49-F238E27FC236}">
                <a16:creationId xmlns="" xmlns:a16="http://schemas.microsoft.com/office/drawing/2014/main" id="{EE83DE78-9A49-9445-9BAD-D381632B4CC1}"/>
              </a:ext>
            </a:extLst>
          </p:cNvPr>
          <p:cNvSpPr/>
          <p:nvPr userDrawn="1"/>
        </p:nvSpPr>
        <p:spPr>
          <a:xfrm>
            <a:off x="0" y="-10844"/>
            <a:ext cx="9527210"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 xmlns:a16="http://schemas.microsoft.com/office/drawing/2014/main" id="{C2364AB7-62A3-8644-9AF9-42542D74CAD7}"/>
              </a:ext>
            </a:extLst>
          </p:cNvPr>
          <p:cNvSpPr>
            <a:spLocks noGrp="1"/>
          </p:cNvSpPr>
          <p:nvPr>
            <p:ph type="body" sz="quarter" idx="14" hasCustomPrompt="1"/>
          </p:nvPr>
        </p:nvSpPr>
        <p:spPr>
          <a:xfrm>
            <a:off x="3373937" y="145292"/>
            <a:ext cx="5585128" cy="697353"/>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0" name="Text Placeholder 25">
            <a:extLst>
              <a:ext uri="{FF2B5EF4-FFF2-40B4-BE49-F238E27FC236}">
                <a16:creationId xmlns="" xmlns:a16="http://schemas.microsoft.com/office/drawing/2014/main" id="{2E615F5F-CB96-8744-9722-8A18C0C7C9E8}"/>
              </a:ext>
            </a:extLst>
          </p:cNvPr>
          <p:cNvSpPr>
            <a:spLocks noGrp="1"/>
          </p:cNvSpPr>
          <p:nvPr>
            <p:ph type="body" sz="quarter" idx="15" hasCustomPrompt="1"/>
          </p:nvPr>
        </p:nvSpPr>
        <p:spPr>
          <a:xfrm>
            <a:off x="3373937" y="1301327"/>
            <a:ext cx="5585128" cy="275434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2" name="Picture 11" descr="A picture containing monitor, photo, sitting, phone&#10;&#10;Description automatically generated">
            <a:extLst>
              <a:ext uri="{FF2B5EF4-FFF2-40B4-BE49-F238E27FC236}">
                <a16:creationId xmlns="" xmlns:a16="http://schemas.microsoft.com/office/drawing/2014/main" id="{B9B9EC6B-8FCA-1C42-BAF4-758C0944C1B9}"/>
              </a:ext>
            </a:extLst>
          </p:cNvPr>
          <p:cNvPicPr>
            <a:picLocks noChangeAspect="1"/>
          </p:cNvPicPr>
          <p:nvPr userDrawn="1"/>
        </p:nvPicPr>
        <p:blipFill>
          <a:blip r:embed="rId2"/>
          <a:stretch>
            <a:fillRect/>
          </a:stretch>
        </p:blipFill>
        <p:spPr>
          <a:xfrm>
            <a:off x="-1569830" y="327538"/>
            <a:ext cx="6199242" cy="6131859"/>
          </a:xfrm>
          <a:prstGeom prst="rect">
            <a:avLst/>
          </a:prstGeom>
        </p:spPr>
      </p:pic>
      <p:sp>
        <p:nvSpPr>
          <p:cNvPr id="13" name="Picture Placeholder 31">
            <a:extLst>
              <a:ext uri="{FF2B5EF4-FFF2-40B4-BE49-F238E27FC236}">
                <a16:creationId xmlns="" xmlns:a16="http://schemas.microsoft.com/office/drawing/2014/main" id="{D9AC4096-A22A-9A4A-9926-5F66845A4AE8}"/>
              </a:ext>
            </a:extLst>
          </p:cNvPr>
          <p:cNvSpPr>
            <a:spLocks noGrp="1"/>
          </p:cNvSpPr>
          <p:nvPr>
            <p:ph type="pic" sz="quarter" idx="21"/>
          </p:nvPr>
        </p:nvSpPr>
        <p:spPr>
          <a:xfrm>
            <a:off x="362441" y="1318881"/>
            <a:ext cx="2334700" cy="4149171"/>
          </a:xfrm>
          <a:solidFill>
            <a:schemeClr val="bg1"/>
          </a:solidFill>
        </p:spPr>
        <p:txBody>
          <a:bodyPr/>
          <a:lstStyle/>
          <a:p>
            <a:endParaRPr lang="en-US" dirty="0"/>
          </a:p>
        </p:txBody>
      </p:sp>
      <p:cxnSp>
        <p:nvCxnSpPr>
          <p:cNvPr id="16" name="Straight Connector 15">
            <a:extLst>
              <a:ext uri="{FF2B5EF4-FFF2-40B4-BE49-F238E27FC236}">
                <a16:creationId xmlns="" xmlns:a16="http://schemas.microsoft.com/office/drawing/2014/main" id="{F5A599B5-3C9C-1C4E-9A0B-5C54912F7B8D}"/>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 xmlns:a16="http://schemas.microsoft.com/office/drawing/2014/main" id="{170ACDDB-E07D-B240-A2CD-7E787F98FF3A}"/>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Tree>
    <p:extLst>
      <p:ext uri="{BB962C8B-B14F-4D97-AF65-F5344CB8AC3E}">
        <p14:creationId xmlns:p14="http://schemas.microsoft.com/office/powerpoint/2010/main" val="39091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ne - Laptop - Green">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6860BA7B-AF52-C143-94B6-F02C49DC6F20}"/>
              </a:ext>
            </a:extLst>
          </p:cNvPr>
          <p:cNvSpPr/>
          <p:nvPr userDrawn="1"/>
        </p:nvSpPr>
        <p:spPr>
          <a:xfrm>
            <a:off x="7373" y="0"/>
            <a:ext cx="12204000" cy="6876000"/>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a:extLst>
              <a:ext uri="{FF2B5EF4-FFF2-40B4-BE49-F238E27FC236}">
                <a16:creationId xmlns="" xmlns:a16="http://schemas.microsoft.com/office/drawing/2014/main" id="{0F08A96E-9BDB-B343-BB56-F9ADE67D57E0}"/>
              </a:ext>
            </a:extLst>
          </p:cNvPr>
          <p:cNvSpPr/>
          <p:nvPr userDrawn="1"/>
        </p:nvSpPr>
        <p:spPr>
          <a:xfrm>
            <a:off x="-22746" y="0"/>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 xmlns:a16="http://schemas.microsoft.com/office/drawing/2014/main" id="{936956D2-E976-0249-989E-B3E4B2B625E0}"/>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 xmlns:a16="http://schemas.microsoft.com/office/drawing/2014/main" id="{4F516D52-70AD-464D-9591-C678ED4DAE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3" name="Text Placeholder 23">
            <a:extLst>
              <a:ext uri="{FF2B5EF4-FFF2-40B4-BE49-F238E27FC236}">
                <a16:creationId xmlns="" xmlns:a16="http://schemas.microsoft.com/office/drawing/2014/main" id="{3C83C29A-E1B1-534D-A6F4-EE7A2D5D0F74}"/>
              </a:ext>
            </a:extLst>
          </p:cNvPr>
          <p:cNvSpPr>
            <a:spLocks noGrp="1"/>
          </p:cNvSpPr>
          <p:nvPr>
            <p:ph type="body" sz="quarter" idx="14" hasCustomPrompt="1"/>
          </p:nvPr>
        </p:nvSpPr>
        <p:spPr>
          <a:xfrm>
            <a:off x="7739301" y="1322149"/>
            <a:ext cx="3981452"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4" name="Text Placeholder 25">
            <a:extLst>
              <a:ext uri="{FF2B5EF4-FFF2-40B4-BE49-F238E27FC236}">
                <a16:creationId xmlns="" xmlns:a16="http://schemas.microsoft.com/office/drawing/2014/main" id="{2B9C2022-FF2F-FD44-A9C6-A5427CCB9987}"/>
              </a:ext>
            </a:extLst>
          </p:cNvPr>
          <p:cNvSpPr>
            <a:spLocks noGrp="1"/>
          </p:cNvSpPr>
          <p:nvPr>
            <p:ph type="body" sz="quarter" idx="15" hasCustomPrompt="1"/>
          </p:nvPr>
        </p:nvSpPr>
        <p:spPr>
          <a:xfrm>
            <a:off x="7739302" y="2522501"/>
            <a:ext cx="3981451" cy="2592420"/>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7" name="Picture 16" descr="A screenshot of a computer screen&#10;&#10;Description automatically generated">
            <a:extLst>
              <a:ext uri="{FF2B5EF4-FFF2-40B4-BE49-F238E27FC236}">
                <a16:creationId xmlns="" xmlns:a16="http://schemas.microsoft.com/office/drawing/2014/main" id="{E284391A-E111-5C48-B89B-074640CB53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1247" y="1840528"/>
            <a:ext cx="6948243" cy="3956365"/>
          </a:xfrm>
          <a:prstGeom prst="rect">
            <a:avLst/>
          </a:prstGeom>
        </p:spPr>
      </p:pic>
      <p:sp>
        <p:nvSpPr>
          <p:cNvPr id="18" name="Picture Placeholder 2">
            <a:extLst>
              <a:ext uri="{FF2B5EF4-FFF2-40B4-BE49-F238E27FC236}">
                <a16:creationId xmlns="" xmlns:a16="http://schemas.microsoft.com/office/drawing/2014/main" id="{F94D04D2-3E55-9348-B743-58B340559B65}"/>
              </a:ext>
            </a:extLst>
          </p:cNvPr>
          <p:cNvSpPr>
            <a:spLocks noGrp="1"/>
          </p:cNvSpPr>
          <p:nvPr>
            <p:ph type="pic" sz="quarter" idx="16"/>
          </p:nvPr>
        </p:nvSpPr>
        <p:spPr>
          <a:xfrm>
            <a:off x="1270861" y="2019300"/>
            <a:ext cx="5331552" cy="3343275"/>
          </a:xfrm>
        </p:spPr>
        <p:txBody>
          <a:bodyPr/>
          <a:lstStyle/>
          <a:p>
            <a:endParaRPr lang="en-US" dirty="0"/>
          </a:p>
        </p:txBody>
      </p:sp>
    </p:spTree>
    <p:extLst>
      <p:ext uri="{BB962C8B-B14F-4D97-AF65-F5344CB8AC3E}">
        <p14:creationId xmlns:p14="http://schemas.microsoft.com/office/powerpoint/2010/main" val="2711265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ircle Photo with text - Yellow BG">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9861B9B3-7B16-D243-B86D-2B14D7F0C941}"/>
              </a:ext>
            </a:extLst>
          </p:cNvPr>
          <p:cNvSpPr/>
          <p:nvPr userDrawn="1"/>
        </p:nvSpPr>
        <p:spPr>
          <a:xfrm>
            <a:off x="0" y="-21688"/>
            <a:ext cx="12192000"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27" name="Freeform 26">
            <a:extLst>
              <a:ext uri="{FF2B5EF4-FFF2-40B4-BE49-F238E27FC236}">
                <a16:creationId xmlns="" xmlns:a16="http://schemas.microsoft.com/office/drawing/2014/main" id="{F8FBBB49-7FE0-CC4E-A434-E7F31E4A5D1B}"/>
              </a:ext>
            </a:extLst>
          </p:cNvPr>
          <p:cNvSpPr/>
          <p:nvPr userDrawn="1"/>
        </p:nvSpPr>
        <p:spPr>
          <a:xfrm>
            <a:off x="-2" y="-21688"/>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5">
            <a:extLst>
              <a:ext uri="{FF2B5EF4-FFF2-40B4-BE49-F238E27FC236}">
                <a16:creationId xmlns="" xmlns:a16="http://schemas.microsoft.com/office/drawing/2014/main" id="{65261959-A21C-5A44-B01A-7AA9AF43247A}"/>
              </a:ext>
            </a:extLst>
          </p:cNvPr>
          <p:cNvSpPr>
            <a:spLocks noGrp="1"/>
          </p:cNvSpPr>
          <p:nvPr>
            <p:ph type="pic" sz="quarter" idx="10"/>
          </p:nvPr>
        </p:nvSpPr>
        <p:spPr>
          <a:xfrm>
            <a:off x="0" y="1057059"/>
            <a:ext cx="4672100" cy="4672100"/>
          </a:xfrm>
          <a:prstGeom prst="ellipse">
            <a:avLst/>
          </a:prstGeom>
          <a:noFill/>
          <a:ln>
            <a:noFill/>
          </a:ln>
        </p:spPr>
        <p:txBody>
          <a:bodyPr/>
          <a:lstStyle/>
          <a:p>
            <a:endParaRPr lang="en-US" dirty="0"/>
          </a:p>
        </p:txBody>
      </p:sp>
      <p:cxnSp>
        <p:nvCxnSpPr>
          <p:cNvPr id="32" name="Straight Connector 31">
            <a:extLst>
              <a:ext uri="{FF2B5EF4-FFF2-40B4-BE49-F238E27FC236}">
                <a16:creationId xmlns="" xmlns:a16="http://schemas.microsoft.com/office/drawing/2014/main" id="{73E64F87-72CD-8640-B2BD-5BAE42BE87BE}"/>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 xmlns:a16="http://schemas.microsoft.com/office/drawing/2014/main" id="{05E4028E-E11A-A74D-8651-B7652D229DD7}"/>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37" name="Text Placeholder 23">
            <a:extLst>
              <a:ext uri="{FF2B5EF4-FFF2-40B4-BE49-F238E27FC236}">
                <a16:creationId xmlns="" xmlns:a16="http://schemas.microsoft.com/office/drawing/2014/main" id="{71887C45-63D4-A247-9DE0-987298DB45F3}"/>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38" name="Text Placeholder 25">
            <a:extLst>
              <a:ext uri="{FF2B5EF4-FFF2-40B4-BE49-F238E27FC236}">
                <a16:creationId xmlns="" xmlns:a16="http://schemas.microsoft.com/office/drawing/2014/main" id="{E1AA6B9D-81B1-1C42-8F5F-754EA1B10F33}"/>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0647165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ne - Laptop - White">
    <p:spTree>
      <p:nvGrpSpPr>
        <p:cNvPr id="1" name=""/>
        <p:cNvGrpSpPr/>
        <p:nvPr/>
      </p:nvGrpSpPr>
      <p:grpSpPr>
        <a:xfrm>
          <a:off x="0" y="0"/>
          <a:ext cx="0" cy="0"/>
          <a:chOff x="0" y="0"/>
          <a:chExt cx="0" cy="0"/>
        </a:xfrm>
      </p:grpSpPr>
      <p:sp>
        <p:nvSpPr>
          <p:cNvPr id="7" name="Freeform 6">
            <a:extLst>
              <a:ext uri="{FF2B5EF4-FFF2-40B4-BE49-F238E27FC236}">
                <a16:creationId xmlns="" xmlns:a16="http://schemas.microsoft.com/office/drawing/2014/main" id="{0F08A96E-9BDB-B343-BB56-F9ADE67D57E0}"/>
              </a:ext>
            </a:extLst>
          </p:cNvPr>
          <p:cNvSpPr/>
          <p:nvPr userDrawn="1"/>
        </p:nvSpPr>
        <p:spPr>
          <a:xfrm>
            <a:off x="-22746" y="0"/>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screenshot of a computer screen&#10;&#10;Description automatically generated">
            <a:extLst>
              <a:ext uri="{FF2B5EF4-FFF2-40B4-BE49-F238E27FC236}">
                <a16:creationId xmlns="" xmlns:a16="http://schemas.microsoft.com/office/drawing/2014/main" id="{D0375D9A-E874-804C-AD22-A0411A0295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1247" y="1840528"/>
            <a:ext cx="6948243" cy="3956365"/>
          </a:xfrm>
          <a:prstGeom prst="rect">
            <a:avLst/>
          </a:prstGeom>
        </p:spPr>
      </p:pic>
      <p:cxnSp>
        <p:nvCxnSpPr>
          <p:cNvPr id="11" name="Straight Connector 10">
            <a:extLst>
              <a:ext uri="{FF2B5EF4-FFF2-40B4-BE49-F238E27FC236}">
                <a16:creationId xmlns="" xmlns:a16="http://schemas.microsoft.com/office/drawing/2014/main" id="{936956D2-E976-0249-989E-B3E4B2B625E0}"/>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 xmlns:a16="http://schemas.microsoft.com/office/drawing/2014/main" id="{4F516D52-70AD-464D-9591-C678ED4DAE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3" name="Text Placeholder 23">
            <a:extLst>
              <a:ext uri="{FF2B5EF4-FFF2-40B4-BE49-F238E27FC236}">
                <a16:creationId xmlns="" xmlns:a16="http://schemas.microsoft.com/office/drawing/2014/main" id="{3C83C29A-E1B1-534D-A6F4-EE7A2D5D0F74}"/>
              </a:ext>
            </a:extLst>
          </p:cNvPr>
          <p:cNvSpPr>
            <a:spLocks noGrp="1"/>
          </p:cNvSpPr>
          <p:nvPr>
            <p:ph type="body" sz="quarter" idx="14" hasCustomPrompt="1"/>
          </p:nvPr>
        </p:nvSpPr>
        <p:spPr>
          <a:xfrm>
            <a:off x="7739301" y="1322149"/>
            <a:ext cx="3981452"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4" name="Text Placeholder 25">
            <a:extLst>
              <a:ext uri="{FF2B5EF4-FFF2-40B4-BE49-F238E27FC236}">
                <a16:creationId xmlns="" xmlns:a16="http://schemas.microsoft.com/office/drawing/2014/main" id="{2B9C2022-FF2F-FD44-A9C6-A5427CCB9987}"/>
              </a:ext>
            </a:extLst>
          </p:cNvPr>
          <p:cNvSpPr>
            <a:spLocks noGrp="1"/>
          </p:cNvSpPr>
          <p:nvPr>
            <p:ph type="body" sz="quarter" idx="15" hasCustomPrompt="1"/>
          </p:nvPr>
        </p:nvSpPr>
        <p:spPr>
          <a:xfrm>
            <a:off x="7739302" y="2522501"/>
            <a:ext cx="3981451" cy="2592420"/>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 name="Picture Placeholder 2">
            <a:extLst>
              <a:ext uri="{FF2B5EF4-FFF2-40B4-BE49-F238E27FC236}">
                <a16:creationId xmlns="" xmlns:a16="http://schemas.microsoft.com/office/drawing/2014/main" id="{38E8B616-7573-E847-97B2-67CB6068A351}"/>
              </a:ext>
            </a:extLst>
          </p:cNvPr>
          <p:cNvSpPr>
            <a:spLocks noGrp="1"/>
          </p:cNvSpPr>
          <p:nvPr>
            <p:ph type="pic" sz="quarter" idx="16"/>
          </p:nvPr>
        </p:nvSpPr>
        <p:spPr>
          <a:xfrm>
            <a:off x="1270861" y="2019300"/>
            <a:ext cx="5331552" cy="3343275"/>
          </a:xfrm>
        </p:spPr>
        <p:txBody>
          <a:bodyPr/>
          <a:lstStyle/>
          <a:p>
            <a:endParaRPr lang="en-US" dirty="0"/>
          </a:p>
        </p:txBody>
      </p:sp>
    </p:spTree>
    <p:extLst>
      <p:ext uri="{BB962C8B-B14F-4D97-AF65-F5344CB8AC3E}">
        <p14:creationId xmlns:p14="http://schemas.microsoft.com/office/powerpoint/2010/main" val="28098004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 Text - Blue">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2892668F-7200-CC42-8745-3C1E1A904711}"/>
              </a:ext>
            </a:extLst>
          </p:cNvPr>
          <p:cNvSpPr/>
          <p:nvPr userDrawn="1"/>
        </p:nvSpPr>
        <p:spPr>
          <a:xfrm>
            <a:off x="-12000" y="0"/>
            <a:ext cx="12204000" cy="689204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C6D3"/>
              </a:solidFill>
            </a:endParaRPr>
          </a:p>
        </p:txBody>
      </p:sp>
      <p:sp>
        <p:nvSpPr>
          <p:cNvPr id="18" name="Rectangle 17">
            <a:extLst>
              <a:ext uri="{FF2B5EF4-FFF2-40B4-BE49-F238E27FC236}">
                <a16:creationId xmlns="" xmlns:a16="http://schemas.microsoft.com/office/drawing/2014/main" id="{E650D264-FA7A-D244-96BD-5C1690178E13}"/>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9" name="Straight Connector 18">
            <a:extLst>
              <a:ext uri="{FF2B5EF4-FFF2-40B4-BE49-F238E27FC236}">
                <a16:creationId xmlns="" xmlns:a16="http://schemas.microsoft.com/office/drawing/2014/main" id="{FB344DC9-267F-8F43-BBA3-5E2494DB247E}"/>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 xmlns:a16="http://schemas.microsoft.com/office/drawing/2014/main" id="{22100894-16B4-CD46-8666-C244C4C1DC8F}"/>
              </a:ext>
            </a:extLst>
          </p:cNvPr>
          <p:cNvSpPr>
            <a:spLocks noGrp="1"/>
          </p:cNvSpPr>
          <p:nvPr>
            <p:ph type="pic" sz="quarter" idx="10"/>
          </p:nvPr>
        </p:nvSpPr>
        <p:spPr>
          <a:xfrm>
            <a:off x="8755811" y="0"/>
            <a:ext cx="3436189" cy="6872292"/>
          </a:xfrm>
          <a:custGeom>
            <a:avLst/>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dirty="0"/>
          </a:p>
        </p:txBody>
      </p:sp>
      <p:sp>
        <p:nvSpPr>
          <p:cNvPr id="20" name="Text Placeholder 25">
            <a:extLst>
              <a:ext uri="{FF2B5EF4-FFF2-40B4-BE49-F238E27FC236}">
                <a16:creationId xmlns="" xmlns:a16="http://schemas.microsoft.com/office/drawing/2014/main" id="{CE228F54-8E1F-8A4E-A327-A8DDFA715B5A}"/>
              </a:ext>
            </a:extLst>
          </p:cNvPr>
          <p:cNvSpPr>
            <a:spLocks noGrp="1"/>
          </p:cNvSpPr>
          <p:nvPr>
            <p:ph type="body" sz="quarter" idx="14" hasCustomPrompt="1"/>
          </p:nvPr>
        </p:nvSpPr>
        <p:spPr>
          <a:xfrm>
            <a:off x="410031" y="3012104"/>
            <a:ext cx="7923750" cy="3202098"/>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 xmlns:a16="http://schemas.microsoft.com/office/drawing/2014/main" id="{0A07A99F-DD54-5544-AEA2-ADEC35D39630}"/>
              </a:ext>
            </a:extLst>
          </p:cNvPr>
          <p:cNvSpPr>
            <a:spLocks noGrp="1"/>
          </p:cNvSpPr>
          <p:nvPr>
            <p:ph type="body" sz="quarter" idx="15" hasCustomPrompt="1"/>
          </p:nvPr>
        </p:nvSpPr>
        <p:spPr>
          <a:xfrm>
            <a:off x="410031" y="1964152"/>
            <a:ext cx="7923750"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28" name="Freeform 27">
            <a:extLst>
              <a:ext uri="{FF2B5EF4-FFF2-40B4-BE49-F238E27FC236}">
                <a16:creationId xmlns="" xmlns:a16="http://schemas.microsoft.com/office/drawing/2014/main" id="{4C8B9999-E924-9849-906B-244B36138FF1}"/>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71811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ircle Photo with text - White">
    <p:spTree>
      <p:nvGrpSpPr>
        <p:cNvPr id="1" name=""/>
        <p:cNvGrpSpPr/>
        <p:nvPr/>
      </p:nvGrpSpPr>
      <p:grpSpPr>
        <a:xfrm>
          <a:off x="0" y="0"/>
          <a:ext cx="0" cy="0"/>
          <a:chOff x="0" y="0"/>
          <a:chExt cx="0" cy="0"/>
        </a:xfrm>
      </p:grpSpPr>
      <p:sp>
        <p:nvSpPr>
          <p:cNvPr id="18" name="Rectangle 17">
            <a:extLst>
              <a:ext uri="{FF2B5EF4-FFF2-40B4-BE49-F238E27FC236}">
                <a16:creationId xmlns="" xmlns:a16="http://schemas.microsoft.com/office/drawing/2014/main" id="{E650D264-FA7A-D244-96BD-5C1690178E13}"/>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9" name="Straight Connector 18">
            <a:extLst>
              <a:ext uri="{FF2B5EF4-FFF2-40B4-BE49-F238E27FC236}">
                <a16:creationId xmlns="" xmlns:a16="http://schemas.microsoft.com/office/drawing/2014/main" id="{FB344DC9-267F-8F43-BBA3-5E2494DB247E}"/>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 xmlns:a16="http://schemas.microsoft.com/office/drawing/2014/main" id="{22100894-16B4-CD46-8666-C244C4C1DC8F}"/>
              </a:ext>
            </a:extLst>
          </p:cNvPr>
          <p:cNvSpPr>
            <a:spLocks noGrp="1"/>
          </p:cNvSpPr>
          <p:nvPr>
            <p:ph type="pic" sz="quarter" idx="10"/>
          </p:nvPr>
        </p:nvSpPr>
        <p:spPr>
          <a:xfrm>
            <a:off x="8755811" y="0"/>
            <a:ext cx="3436189" cy="6872292"/>
          </a:xfrm>
          <a:custGeom>
            <a:avLst/>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dirty="0"/>
          </a:p>
        </p:txBody>
      </p:sp>
      <p:sp>
        <p:nvSpPr>
          <p:cNvPr id="20" name="Text Placeholder 25">
            <a:extLst>
              <a:ext uri="{FF2B5EF4-FFF2-40B4-BE49-F238E27FC236}">
                <a16:creationId xmlns="" xmlns:a16="http://schemas.microsoft.com/office/drawing/2014/main" id="{CE228F54-8E1F-8A4E-A327-A8DDFA715B5A}"/>
              </a:ext>
            </a:extLst>
          </p:cNvPr>
          <p:cNvSpPr>
            <a:spLocks noGrp="1"/>
          </p:cNvSpPr>
          <p:nvPr>
            <p:ph type="body" sz="quarter" idx="14" hasCustomPrompt="1"/>
          </p:nvPr>
        </p:nvSpPr>
        <p:spPr>
          <a:xfrm>
            <a:off x="410031" y="3012104"/>
            <a:ext cx="7923750" cy="320209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 xmlns:a16="http://schemas.microsoft.com/office/drawing/2014/main" id="{0A07A99F-DD54-5544-AEA2-ADEC35D39630}"/>
              </a:ext>
            </a:extLst>
          </p:cNvPr>
          <p:cNvSpPr>
            <a:spLocks noGrp="1"/>
          </p:cNvSpPr>
          <p:nvPr>
            <p:ph type="body" sz="quarter" idx="15" hasCustomPrompt="1"/>
          </p:nvPr>
        </p:nvSpPr>
        <p:spPr>
          <a:xfrm>
            <a:off x="410031" y="1964152"/>
            <a:ext cx="7923750"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28" name="Freeform 27">
            <a:extLst>
              <a:ext uri="{FF2B5EF4-FFF2-40B4-BE49-F238E27FC236}">
                <a16:creationId xmlns="" xmlns:a16="http://schemas.microsoft.com/office/drawing/2014/main" id="{4C8B9999-E924-9849-906B-244B36138FF1}"/>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13081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9" name="Rectangle 28">
            <a:extLst>
              <a:ext uri="{FF2B5EF4-FFF2-40B4-BE49-F238E27FC236}">
                <a16:creationId xmlns="" xmlns:a16="http://schemas.microsoft.com/office/drawing/2014/main" id="{8B2B9165-5299-864E-A527-5640412B2A0E}"/>
              </a:ext>
            </a:extLst>
          </p:cNvPr>
          <p:cNvSpPr/>
          <p:nvPr userDrawn="1"/>
        </p:nvSpPr>
        <p:spPr>
          <a:xfrm>
            <a:off x="-12000" y="4445608"/>
            <a:ext cx="12204000" cy="2446440"/>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C6D3"/>
              </a:solidFill>
            </a:endParaRPr>
          </a:p>
        </p:txBody>
      </p:sp>
      <p:sp>
        <p:nvSpPr>
          <p:cNvPr id="30" name="Rectangle 29">
            <a:extLst>
              <a:ext uri="{FF2B5EF4-FFF2-40B4-BE49-F238E27FC236}">
                <a16:creationId xmlns="" xmlns:a16="http://schemas.microsoft.com/office/drawing/2014/main" id="{1DA9435F-1A12-2042-9038-8EF4CB0232BB}"/>
              </a:ext>
            </a:extLst>
          </p:cNvPr>
          <p:cNvSpPr/>
          <p:nvPr userDrawn="1"/>
        </p:nvSpPr>
        <p:spPr>
          <a:xfrm>
            <a:off x="7950631" y="5704683"/>
            <a:ext cx="4241369" cy="754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a:extLst>
              <a:ext uri="{FF2B5EF4-FFF2-40B4-BE49-F238E27FC236}">
                <a16:creationId xmlns="" xmlns:a16="http://schemas.microsoft.com/office/drawing/2014/main" id="{75613D14-F1BC-B348-AF2F-006F7B7C3503}"/>
              </a:ext>
            </a:extLst>
          </p:cNvPr>
          <p:cNvSpPr/>
          <p:nvPr userDrawn="1"/>
        </p:nvSpPr>
        <p:spPr>
          <a:xfrm rot="10800000">
            <a:off x="-40269" y="13788"/>
            <a:ext cx="2353298" cy="5669875"/>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45">
            <a:extLst>
              <a:ext uri="{FF2B5EF4-FFF2-40B4-BE49-F238E27FC236}">
                <a16:creationId xmlns="" xmlns:a16="http://schemas.microsoft.com/office/drawing/2014/main" id="{97211AEE-218F-9F41-A9D5-925CE5412DCC}"/>
              </a:ext>
            </a:extLst>
          </p:cNvPr>
          <p:cNvSpPr>
            <a:spLocks noGrp="1"/>
          </p:cNvSpPr>
          <p:nvPr>
            <p:ph type="body" sz="quarter" idx="11" hasCustomPrompt="1"/>
          </p:nvPr>
        </p:nvSpPr>
        <p:spPr>
          <a:xfrm>
            <a:off x="1095577" y="984623"/>
            <a:ext cx="3878201" cy="1311087"/>
          </a:xfrm>
        </p:spPr>
        <p:txBody>
          <a:bodyPr>
            <a:noAutofit/>
          </a:bodyPr>
          <a:lstStyle>
            <a:lvl1pPr marL="0" indent="0">
              <a:buNone/>
              <a:defRPr sz="7000" b="1">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THANK</a:t>
            </a:r>
            <a:endParaRPr lang="en-US" dirty="0"/>
          </a:p>
        </p:txBody>
      </p:sp>
      <p:sp>
        <p:nvSpPr>
          <p:cNvPr id="14" name="Text Placeholder 45">
            <a:extLst>
              <a:ext uri="{FF2B5EF4-FFF2-40B4-BE49-F238E27FC236}">
                <a16:creationId xmlns="" xmlns:a16="http://schemas.microsoft.com/office/drawing/2014/main" id="{9CF08C20-CDAA-A148-A531-8DD115F75186}"/>
              </a:ext>
            </a:extLst>
          </p:cNvPr>
          <p:cNvSpPr>
            <a:spLocks noGrp="1"/>
          </p:cNvSpPr>
          <p:nvPr>
            <p:ph type="body" sz="quarter" idx="12" hasCustomPrompt="1"/>
          </p:nvPr>
        </p:nvSpPr>
        <p:spPr>
          <a:xfrm>
            <a:off x="3408060" y="1891610"/>
            <a:ext cx="1871803" cy="1311087"/>
          </a:xfrm>
        </p:spPr>
        <p:txBody>
          <a:bodyPr>
            <a:noAutofit/>
          </a:bodyPr>
          <a:lstStyle>
            <a:lvl1pPr marL="0" indent="0">
              <a:buNone/>
              <a:defRPr sz="5400" b="0" i="1">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YOU</a:t>
            </a:r>
            <a:endParaRPr lang="en-US" dirty="0"/>
          </a:p>
        </p:txBody>
      </p:sp>
      <p:pic>
        <p:nvPicPr>
          <p:cNvPr id="17" name="Graphic 16" descr="World">
            <a:extLst>
              <a:ext uri="{FF2B5EF4-FFF2-40B4-BE49-F238E27FC236}">
                <a16:creationId xmlns="" xmlns:a16="http://schemas.microsoft.com/office/drawing/2014/main" id="{006D7E86-15C2-0744-82AE-75DA031BD8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1257866" y="5976997"/>
            <a:ext cx="331987" cy="331987"/>
          </a:xfrm>
          <a:prstGeom prst="rect">
            <a:avLst/>
          </a:prstGeom>
        </p:spPr>
      </p:pic>
      <p:sp>
        <p:nvSpPr>
          <p:cNvPr id="18" name="Text Placeholder 25">
            <a:extLst>
              <a:ext uri="{FF2B5EF4-FFF2-40B4-BE49-F238E27FC236}">
                <a16:creationId xmlns="" xmlns:a16="http://schemas.microsoft.com/office/drawing/2014/main" id="{56904955-E040-004B-BAFA-61540E5AB0F6}"/>
              </a:ext>
            </a:extLst>
          </p:cNvPr>
          <p:cNvSpPr>
            <a:spLocks noGrp="1"/>
          </p:cNvSpPr>
          <p:nvPr>
            <p:ph type="body" sz="quarter" idx="20" hasCustomPrompt="1"/>
          </p:nvPr>
        </p:nvSpPr>
        <p:spPr>
          <a:xfrm>
            <a:off x="1740511" y="5351676"/>
            <a:ext cx="3658311" cy="331987"/>
          </a:xfrm>
        </p:spPr>
        <p:txBody>
          <a:bodyPr>
            <a:noAutofit/>
          </a:bodyPr>
          <a:lstStyle>
            <a:lvl1pPr marL="0" indent="0" algn="l">
              <a:buNone/>
              <a:defRPr sz="20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email</a:t>
            </a:r>
          </a:p>
        </p:txBody>
      </p:sp>
      <p:sp>
        <p:nvSpPr>
          <p:cNvPr id="21" name="Text Placeholder 25">
            <a:extLst>
              <a:ext uri="{FF2B5EF4-FFF2-40B4-BE49-F238E27FC236}">
                <a16:creationId xmlns="" xmlns:a16="http://schemas.microsoft.com/office/drawing/2014/main" id="{ECFF1DEF-EE28-E84F-8051-B4BC7FA9604B}"/>
              </a:ext>
            </a:extLst>
          </p:cNvPr>
          <p:cNvSpPr>
            <a:spLocks noGrp="1"/>
          </p:cNvSpPr>
          <p:nvPr>
            <p:ph type="body" sz="quarter" idx="21" hasCustomPrompt="1"/>
          </p:nvPr>
        </p:nvSpPr>
        <p:spPr>
          <a:xfrm>
            <a:off x="1690204" y="5935107"/>
            <a:ext cx="3658311" cy="366800"/>
          </a:xfrm>
        </p:spPr>
        <p:txBody>
          <a:bodyPr>
            <a:noAutofit/>
          </a:bodyPr>
          <a:lstStyle>
            <a:lvl1pPr marL="0" indent="0" algn="l">
              <a:buNone/>
              <a:defRPr sz="20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website</a:t>
            </a:r>
          </a:p>
        </p:txBody>
      </p:sp>
      <p:pic>
        <p:nvPicPr>
          <p:cNvPr id="25" name="Graphic 24" descr="Envelope">
            <a:extLst>
              <a:ext uri="{FF2B5EF4-FFF2-40B4-BE49-F238E27FC236}">
                <a16:creationId xmlns="" xmlns:a16="http://schemas.microsoft.com/office/drawing/2014/main" id="{2101B1A7-11C2-C14D-8A30-E2DEF738D1E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1257865" y="5351676"/>
            <a:ext cx="331988" cy="331988"/>
          </a:xfrm>
          <a:prstGeom prst="rect">
            <a:avLst/>
          </a:prstGeom>
        </p:spPr>
      </p:pic>
      <p:pic>
        <p:nvPicPr>
          <p:cNvPr id="26" name="Picture 25" descr="A close up of a sign&#10;&#10;Description automatically generated">
            <a:extLst>
              <a:ext uri="{FF2B5EF4-FFF2-40B4-BE49-F238E27FC236}">
                <a16:creationId xmlns="" xmlns:a16="http://schemas.microsoft.com/office/drawing/2014/main" id="{ED7B7743-7078-8948-8747-8476B0F5294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85518" y="1142393"/>
            <a:ext cx="4191000" cy="1270000"/>
          </a:xfrm>
          <a:prstGeom prst="rect">
            <a:avLst/>
          </a:prstGeom>
        </p:spPr>
      </p:pic>
      <p:sp>
        <p:nvSpPr>
          <p:cNvPr id="27" name="Footer Placeholder 6">
            <a:extLst>
              <a:ext uri="{FF2B5EF4-FFF2-40B4-BE49-F238E27FC236}">
                <a16:creationId xmlns="" xmlns:a16="http://schemas.microsoft.com/office/drawing/2014/main" id="{1A8D725D-148A-1E41-A12E-A30B9E5A702F}"/>
              </a:ext>
            </a:extLst>
          </p:cNvPr>
          <p:cNvSpPr txBox="1">
            <a:spLocks noGrp="1"/>
          </p:cNvSpPr>
          <p:nvPr userDrawn="1"/>
        </p:nvSpPr>
        <p:spPr bwMode="auto">
          <a:xfrm>
            <a:off x="9636480" y="5875713"/>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8" name="Picture 8">
            <a:extLst>
              <a:ext uri="{FF2B5EF4-FFF2-40B4-BE49-F238E27FC236}">
                <a16:creationId xmlns="" xmlns:a16="http://schemas.microsoft.com/office/drawing/2014/main" id="{EFD8AD08-AF1C-CB49-A39C-8EFCCB363AFD}"/>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7982611" y="5875713"/>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5">
            <a:extLst>
              <a:ext uri="{FF2B5EF4-FFF2-40B4-BE49-F238E27FC236}">
                <a16:creationId xmlns="" xmlns:a16="http://schemas.microsoft.com/office/drawing/2014/main" id="{4E1D9AD4-E2E1-DE4C-BE20-1F3170E6B0D7}"/>
              </a:ext>
            </a:extLst>
          </p:cNvPr>
          <p:cNvSpPr txBox="1"/>
          <p:nvPr userDrawn="1"/>
        </p:nvSpPr>
        <p:spPr>
          <a:xfrm>
            <a:off x="7982611" y="4759353"/>
            <a:ext cx="4005625" cy="62513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950" dirty="0">
                <a:solidFill>
                  <a:schemeClr val="bg1"/>
                </a:solidFill>
                <a:effectLst/>
                <a:latin typeface="+mn-lt"/>
                <a:ea typeface="Calibri" panose="020F0502020204030204" pitchFamily="34"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950" dirty="0">
                <a:solidFill>
                  <a:schemeClr val="bg1"/>
                </a:solidFill>
                <a:effectLst/>
                <a:latin typeface="+mn-lt"/>
                <a:ea typeface="Times New Roman" panose="02020603050405020304" pitchFamily="18" charset="0"/>
                <a:cs typeface="Times New Roman" panose="02020603050405020304" pitchFamily="18" charset="0"/>
              </a:rPr>
              <a:t>2019-2-UK01-KA205-062298</a:t>
            </a:r>
            <a:endParaRPr lang="en-IE" sz="950" dirty="0">
              <a:solidFill>
                <a:schemeClr val="bg1"/>
              </a:solidFill>
              <a:effectLst/>
              <a:latin typeface="+mn-lt"/>
              <a:ea typeface="Calibri" panose="020F0502020204030204" pitchFamily="34" charset="0"/>
              <a:cs typeface="Times New Roman" panose="02020603050405020304" pitchFamily="18" charset="0"/>
            </a:endParaRPr>
          </a:p>
          <a:p>
            <a:pPr algn="just">
              <a:spcAft>
                <a:spcPts val="0"/>
              </a:spcAft>
            </a:pPr>
            <a:r>
              <a:rPr lang="en-US" sz="950" dirty="0">
                <a:solidFill>
                  <a:schemeClr val="bg1"/>
                </a:solidFill>
                <a:effectLst/>
                <a:latin typeface="+mn-lt"/>
                <a:ea typeface="Calibri" panose="020F0502020204030204" pitchFamily="34" charset="0"/>
                <a:cs typeface="Times New Roman" panose="02020603050405020304" pitchFamily="18" charset="0"/>
              </a:rPr>
              <a:t> </a:t>
            </a:r>
            <a:endParaRPr lang="en-IE" sz="950" dirty="0">
              <a:solidFill>
                <a:schemeClr val="bg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7624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rcle Photo with text - White BG">
    <p:spTree>
      <p:nvGrpSpPr>
        <p:cNvPr id="1" name=""/>
        <p:cNvGrpSpPr/>
        <p:nvPr/>
      </p:nvGrpSpPr>
      <p:grpSpPr>
        <a:xfrm>
          <a:off x="0" y="0"/>
          <a:ext cx="0" cy="0"/>
          <a:chOff x="0" y="0"/>
          <a:chExt cx="0" cy="0"/>
        </a:xfrm>
      </p:grpSpPr>
      <p:sp>
        <p:nvSpPr>
          <p:cNvPr id="27" name="Freeform 26">
            <a:extLst>
              <a:ext uri="{FF2B5EF4-FFF2-40B4-BE49-F238E27FC236}">
                <a16:creationId xmlns="" xmlns:a16="http://schemas.microsoft.com/office/drawing/2014/main" id="{F8FBBB49-7FE0-CC4E-A434-E7F31E4A5D1B}"/>
              </a:ext>
            </a:extLst>
          </p:cNvPr>
          <p:cNvSpPr/>
          <p:nvPr userDrawn="1"/>
        </p:nvSpPr>
        <p:spPr>
          <a:xfrm>
            <a:off x="-2" y="-21688"/>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5">
            <a:extLst>
              <a:ext uri="{FF2B5EF4-FFF2-40B4-BE49-F238E27FC236}">
                <a16:creationId xmlns="" xmlns:a16="http://schemas.microsoft.com/office/drawing/2014/main" id="{65261959-A21C-5A44-B01A-7AA9AF43247A}"/>
              </a:ext>
            </a:extLst>
          </p:cNvPr>
          <p:cNvSpPr>
            <a:spLocks noGrp="1"/>
          </p:cNvSpPr>
          <p:nvPr>
            <p:ph type="pic" sz="quarter" idx="10"/>
          </p:nvPr>
        </p:nvSpPr>
        <p:spPr>
          <a:xfrm>
            <a:off x="0" y="1057059"/>
            <a:ext cx="4672100" cy="4672100"/>
          </a:xfrm>
          <a:prstGeom prst="ellipse">
            <a:avLst/>
          </a:prstGeom>
          <a:noFill/>
          <a:ln>
            <a:noFill/>
          </a:ln>
        </p:spPr>
        <p:txBody>
          <a:bodyPr/>
          <a:lstStyle/>
          <a:p>
            <a:endParaRPr lang="en-US" dirty="0"/>
          </a:p>
        </p:txBody>
      </p:sp>
      <p:cxnSp>
        <p:nvCxnSpPr>
          <p:cNvPr id="32" name="Straight Connector 31">
            <a:extLst>
              <a:ext uri="{FF2B5EF4-FFF2-40B4-BE49-F238E27FC236}">
                <a16:creationId xmlns="" xmlns:a16="http://schemas.microsoft.com/office/drawing/2014/main" id="{73E64F87-72CD-8640-B2BD-5BAE42BE87BE}"/>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 xmlns:a16="http://schemas.microsoft.com/office/drawing/2014/main" id="{05E4028E-E11A-A74D-8651-B7652D229DD7}"/>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37" name="Text Placeholder 23">
            <a:extLst>
              <a:ext uri="{FF2B5EF4-FFF2-40B4-BE49-F238E27FC236}">
                <a16:creationId xmlns="" xmlns:a16="http://schemas.microsoft.com/office/drawing/2014/main" id="{71887C45-63D4-A247-9DE0-987298DB45F3}"/>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38" name="Text Placeholder 25">
            <a:extLst>
              <a:ext uri="{FF2B5EF4-FFF2-40B4-BE49-F238E27FC236}">
                <a16:creationId xmlns="" xmlns:a16="http://schemas.microsoft.com/office/drawing/2014/main" id="{E1AA6B9D-81B1-1C42-8F5F-754EA1B10F33}"/>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69319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with photo - Blue &amp; Yelllow">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1A002AC6-00CB-D644-976D-0E6CBD9EE0B9}"/>
              </a:ext>
            </a:extLst>
          </p:cNvPr>
          <p:cNvSpPr/>
          <p:nvPr userDrawn="1"/>
        </p:nvSpPr>
        <p:spPr>
          <a:xfrm>
            <a:off x="14068"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 xmlns:a16="http://schemas.microsoft.com/office/drawing/2014/main" id="{51A43052-0EEF-0B40-9FC5-AC748E12A446}"/>
              </a:ext>
            </a:extLst>
          </p:cNvPr>
          <p:cNvSpPr/>
          <p:nvPr userDrawn="1"/>
        </p:nvSpPr>
        <p:spPr>
          <a:xfrm>
            <a:off x="0" y="0"/>
            <a:ext cx="5661026" cy="687968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31">
            <a:extLst>
              <a:ext uri="{FF2B5EF4-FFF2-40B4-BE49-F238E27FC236}">
                <a16:creationId xmlns="" xmlns:a16="http://schemas.microsoft.com/office/drawing/2014/main" id="{9740A109-BDD3-2D46-AFDF-3A37B567CEE2}"/>
              </a:ext>
            </a:extLst>
          </p:cNvPr>
          <p:cNvSpPr>
            <a:spLocks noGrp="1"/>
          </p:cNvSpPr>
          <p:nvPr>
            <p:ph type="pic" sz="quarter" idx="10"/>
          </p:nvPr>
        </p:nvSpPr>
        <p:spPr>
          <a:xfrm>
            <a:off x="6530975" y="784225"/>
            <a:ext cx="3832225" cy="5289550"/>
          </a:xfrm>
          <a:custGeom>
            <a:avLst/>
            <a:gdLst>
              <a:gd name="connsiteX0" fmla="*/ 3832225 w 3832225"/>
              <a:gd name="connsiteY0" fmla="*/ 1705899 h 5289550"/>
              <a:gd name="connsiteX1" fmla="*/ 3832225 w 3832225"/>
              <a:gd name="connsiteY1" fmla="*/ 3605424 h 5289550"/>
              <a:gd name="connsiteX2" fmla="*/ 3811369 w 3832225"/>
              <a:gd name="connsiteY2" fmla="*/ 3583521 h 5289550"/>
              <a:gd name="connsiteX3" fmla="*/ 3462383 w 3832225"/>
              <a:gd name="connsiteY3" fmla="*/ 2655661 h 5289550"/>
              <a:gd name="connsiteX4" fmla="*/ 3811369 w 3832225"/>
              <a:gd name="connsiteY4" fmla="*/ 1727801 h 5289550"/>
              <a:gd name="connsiteX5" fmla="*/ 0 w 3832225"/>
              <a:gd name="connsiteY5" fmla="*/ 0 h 5289550"/>
              <a:gd name="connsiteX6" fmla="*/ 3832225 w 3832225"/>
              <a:gd name="connsiteY6" fmla="*/ 0 h 5289550"/>
              <a:gd name="connsiteX7" fmla="*/ 3832225 w 3832225"/>
              <a:gd name="connsiteY7" fmla="*/ 767410 h 5289550"/>
              <a:gd name="connsiteX8" fmla="*/ 3744155 w 3832225"/>
              <a:gd name="connsiteY8" fmla="*/ 818477 h 5289550"/>
              <a:gd name="connsiteX9" fmla="*/ 2721881 w 3832225"/>
              <a:gd name="connsiteY9" fmla="*/ 2653587 h 5289550"/>
              <a:gd name="connsiteX10" fmla="*/ 3744155 w 3832225"/>
              <a:gd name="connsiteY10" fmla="*/ 4488697 h 5289550"/>
              <a:gd name="connsiteX11" fmla="*/ 3832225 w 3832225"/>
              <a:gd name="connsiteY11" fmla="*/ 4539764 h 5289550"/>
              <a:gd name="connsiteX12" fmla="*/ 3832225 w 3832225"/>
              <a:gd name="connsiteY12" fmla="*/ 5289550 h 5289550"/>
              <a:gd name="connsiteX13" fmla="*/ 0 w 3832225"/>
              <a:gd name="connsiteY13" fmla="*/ 5289550 h 528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2225" h="5289550">
                <a:moveTo>
                  <a:pt x="3832225" y="1705899"/>
                </a:moveTo>
                <a:lnTo>
                  <a:pt x="3832225" y="3605424"/>
                </a:lnTo>
                <a:lnTo>
                  <a:pt x="3811369" y="3583521"/>
                </a:lnTo>
                <a:cubicBezTo>
                  <a:pt x="3593350" y="3331374"/>
                  <a:pt x="3462383" y="3008116"/>
                  <a:pt x="3462383" y="2655661"/>
                </a:cubicBezTo>
                <a:cubicBezTo>
                  <a:pt x="3462383" y="2303207"/>
                  <a:pt x="3593350" y="1979948"/>
                  <a:pt x="3811369" y="1727801"/>
                </a:cubicBezTo>
                <a:close/>
                <a:moveTo>
                  <a:pt x="0" y="0"/>
                </a:moveTo>
                <a:lnTo>
                  <a:pt x="3832225" y="0"/>
                </a:lnTo>
                <a:lnTo>
                  <a:pt x="3832225" y="767410"/>
                </a:lnTo>
                <a:lnTo>
                  <a:pt x="3744155" y="818477"/>
                </a:lnTo>
                <a:cubicBezTo>
                  <a:pt x="3127388" y="1216181"/>
                  <a:pt x="2721881" y="1889685"/>
                  <a:pt x="2721881" y="2653587"/>
                </a:cubicBezTo>
                <a:cubicBezTo>
                  <a:pt x="2721881" y="3417489"/>
                  <a:pt x="3127388" y="4090993"/>
                  <a:pt x="3744155" y="4488697"/>
                </a:cubicBezTo>
                <a:lnTo>
                  <a:pt x="3832225" y="4539764"/>
                </a:lnTo>
                <a:lnTo>
                  <a:pt x="3832225" y="5289550"/>
                </a:lnTo>
                <a:lnTo>
                  <a:pt x="0" y="5289550"/>
                </a:lnTo>
                <a:close/>
              </a:path>
            </a:pathLst>
          </a:custGeom>
        </p:spPr>
        <p:txBody>
          <a:bodyPr wrap="square">
            <a:noAutofit/>
          </a:bodyPr>
          <a:lstStyle/>
          <a:p>
            <a:endParaRPr lang="en-US" dirty="0"/>
          </a:p>
        </p:txBody>
      </p:sp>
      <p:sp>
        <p:nvSpPr>
          <p:cNvPr id="42" name="Freeform 41">
            <a:extLst>
              <a:ext uri="{FF2B5EF4-FFF2-40B4-BE49-F238E27FC236}">
                <a16:creationId xmlns="" xmlns:a16="http://schemas.microsoft.com/office/drawing/2014/main" id="{43341BE1-EFF9-9F40-8BE3-1599C1617A2D}"/>
              </a:ext>
            </a:extLst>
          </p:cNvPr>
          <p:cNvSpPr/>
          <p:nvPr userDrawn="1"/>
        </p:nvSpPr>
        <p:spPr>
          <a:xfrm>
            <a:off x="9246786" y="1215933"/>
            <a:ext cx="2924393" cy="4426134"/>
          </a:xfrm>
          <a:custGeom>
            <a:avLst/>
            <a:gdLst>
              <a:gd name="connsiteX0" fmla="*/ 2318658 w 2924393"/>
              <a:gd name="connsiteY0" fmla="*/ 0 h 4426134"/>
              <a:gd name="connsiteX1" fmla="*/ 2671767 w 2924393"/>
              <a:gd name="connsiteY1" fmla="*/ 25500 h 4426134"/>
              <a:gd name="connsiteX2" fmla="*/ 2924393 w 2924393"/>
              <a:gd name="connsiteY2" fmla="*/ 81070 h 4426134"/>
              <a:gd name="connsiteX3" fmla="*/ 2924393 w 2924393"/>
              <a:gd name="connsiteY3" fmla="*/ 900054 h 4426134"/>
              <a:gd name="connsiteX4" fmla="*/ 2829168 w 2924393"/>
              <a:gd name="connsiteY4" fmla="*/ 857635 h 4426134"/>
              <a:gd name="connsiteX5" fmla="*/ 2268785 w 2924393"/>
              <a:gd name="connsiteY5" fmla="*/ 756455 h 4426134"/>
              <a:gd name="connsiteX6" fmla="*/ 740502 w 2924393"/>
              <a:gd name="connsiteY6" fmla="*/ 2215141 h 4426134"/>
              <a:gd name="connsiteX7" fmla="*/ 2268785 w 2924393"/>
              <a:gd name="connsiteY7" fmla="*/ 3673827 h 4426134"/>
              <a:gd name="connsiteX8" fmla="*/ 2829168 w 2924393"/>
              <a:gd name="connsiteY8" fmla="*/ 3572648 h 4426134"/>
              <a:gd name="connsiteX9" fmla="*/ 2924393 w 2924393"/>
              <a:gd name="connsiteY9" fmla="*/ 3530229 h 4426134"/>
              <a:gd name="connsiteX10" fmla="*/ 2924393 w 2924393"/>
              <a:gd name="connsiteY10" fmla="*/ 4345065 h 4426134"/>
              <a:gd name="connsiteX11" fmla="*/ 2671767 w 2924393"/>
              <a:gd name="connsiteY11" fmla="*/ 4400635 h 4426134"/>
              <a:gd name="connsiteX12" fmla="*/ 2318658 w 2924393"/>
              <a:gd name="connsiteY12" fmla="*/ 4426134 h 4426134"/>
              <a:gd name="connsiteX13" fmla="*/ 0 w 2924393"/>
              <a:gd name="connsiteY13" fmla="*/ 2213067 h 4426134"/>
              <a:gd name="connsiteX14" fmla="*/ 2318658 w 2924393"/>
              <a:gd name="connsiteY14" fmla="*/ 0 h 442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4393" h="4426134">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3">
            <a:extLst>
              <a:ext uri="{FF2B5EF4-FFF2-40B4-BE49-F238E27FC236}">
                <a16:creationId xmlns="" xmlns:a16="http://schemas.microsoft.com/office/drawing/2014/main" id="{B7CE6F89-91DC-C44A-B444-D86AC5482ED1}"/>
              </a:ext>
            </a:extLst>
          </p:cNvPr>
          <p:cNvSpPr>
            <a:spLocks noGrp="1"/>
          </p:cNvSpPr>
          <p:nvPr>
            <p:ph type="body" sz="quarter" idx="13" hasCustomPrompt="1"/>
          </p:nvPr>
        </p:nvSpPr>
        <p:spPr>
          <a:xfrm rot="16200000">
            <a:off x="8591209" y="2587693"/>
            <a:ext cx="5805395" cy="1327603"/>
          </a:xfrm>
        </p:spPr>
        <p:txBody>
          <a:bodyPr>
            <a:noAutofit/>
          </a:bodyPr>
          <a:lstStyle>
            <a:lvl1pPr marL="0" indent="0" algn="l">
              <a:buNone/>
              <a:defRPr sz="9000">
                <a:solidFill>
                  <a:schemeClr val="bg1"/>
                </a:solidFill>
                <a:latin typeface="+mn-lt"/>
              </a:defRPr>
            </a:lvl1pPr>
          </a:lstStyle>
          <a:p>
            <a:pPr lvl="0"/>
            <a:r>
              <a:rPr lang="en-US" dirty="0"/>
              <a:t>LOOKBOOK</a:t>
            </a:r>
          </a:p>
        </p:txBody>
      </p:sp>
      <p:sp>
        <p:nvSpPr>
          <p:cNvPr id="34" name="Text Placeholder 25">
            <a:extLst>
              <a:ext uri="{FF2B5EF4-FFF2-40B4-BE49-F238E27FC236}">
                <a16:creationId xmlns="" xmlns:a16="http://schemas.microsoft.com/office/drawing/2014/main" id="{53F639C3-B43E-E641-AF00-25EC492549AF}"/>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3">
            <a:extLst>
              <a:ext uri="{FF2B5EF4-FFF2-40B4-BE49-F238E27FC236}">
                <a16:creationId xmlns="" xmlns:a16="http://schemas.microsoft.com/office/drawing/2014/main" id="{2449EAB2-BB11-3148-BEAF-7D3EFF337C34}"/>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40" name="Rectangle 39">
            <a:extLst>
              <a:ext uri="{FF2B5EF4-FFF2-40B4-BE49-F238E27FC236}">
                <a16:creationId xmlns="" xmlns:a16="http://schemas.microsoft.com/office/drawing/2014/main" id="{36B20D1A-045D-784D-9060-535B2C9E816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43" name="Straight Connector 42">
            <a:extLst>
              <a:ext uri="{FF2B5EF4-FFF2-40B4-BE49-F238E27FC236}">
                <a16:creationId xmlns="" xmlns:a16="http://schemas.microsoft.com/office/drawing/2014/main" id="{9BB55A08-EAE2-D549-A113-BBDB0FE2914A}"/>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58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with photo - White &amp; Yelllow">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1A002AC6-00CB-D644-976D-0E6CBD9EE0B9}"/>
              </a:ext>
            </a:extLst>
          </p:cNvPr>
          <p:cNvSpPr/>
          <p:nvPr userDrawn="1"/>
        </p:nvSpPr>
        <p:spPr>
          <a:xfrm>
            <a:off x="14068"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 xmlns:a16="http://schemas.microsoft.com/office/drawing/2014/main" id="{51A43052-0EEF-0B40-9FC5-AC748E12A446}"/>
              </a:ext>
            </a:extLst>
          </p:cNvPr>
          <p:cNvSpPr/>
          <p:nvPr userDrawn="1"/>
        </p:nvSpPr>
        <p:spPr>
          <a:xfrm>
            <a:off x="0" y="0"/>
            <a:ext cx="5661026"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31">
            <a:extLst>
              <a:ext uri="{FF2B5EF4-FFF2-40B4-BE49-F238E27FC236}">
                <a16:creationId xmlns="" xmlns:a16="http://schemas.microsoft.com/office/drawing/2014/main" id="{9740A109-BDD3-2D46-AFDF-3A37B567CEE2}"/>
              </a:ext>
            </a:extLst>
          </p:cNvPr>
          <p:cNvSpPr>
            <a:spLocks noGrp="1"/>
          </p:cNvSpPr>
          <p:nvPr>
            <p:ph type="pic" sz="quarter" idx="10"/>
          </p:nvPr>
        </p:nvSpPr>
        <p:spPr>
          <a:xfrm>
            <a:off x="6530975" y="784225"/>
            <a:ext cx="3832225" cy="5289550"/>
          </a:xfrm>
          <a:custGeom>
            <a:avLst/>
            <a:gdLst>
              <a:gd name="connsiteX0" fmla="*/ 3832225 w 3832225"/>
              <a:gd name="connsiteY0" fmla="*/ 1705899 h 5289550"/>
              <a:gd name="connsiteX1" fmla="*/ 3832225 w 3832225"/>
              <a:gd name="connsiteY1" fmla="*/ 3605424 h 5289550"/>
              <a:gd name="connsiteX2" fmla="*/ 3811369 w 3832225"/>
              <a:gd name="connsiteY2" fmla="*/ 3583521 h 5289550"/>
              <a:gd name="connsiteX3" fmla="*/ 3462383 w 3832225"/>
              <a:gd name="connsiteY3" fmla="*/ 2655661 h 5289550"/>
              <a:gd name="connsiteX4" fmla="*/ 3811369 w 3832225"/>
              <a:gd name="connsiteY4" fmla="*/ 1727801 h 5289550"/>
              <a:gd name="connsiteX5" fmla="*/ 0 w 3832225"/>
              <a:gd name="connsiteY5" fmla="*/ 0 h 5289550"/>
              <a:gd name="connsiteX6" fmla="*/ 3832225 w 3832225"/>
              <a:gd name="connsiteY6" fmla="*/ 0 h 5289550"/>
              <a:gd name="connsiteX7" fmla="*/ 3832225 w 3832225"/>
              <a:gd name="connsiteY7" fmla="*/ 767410 h 5289550"/>
              <a:gd name="connsiteX8" fmla="*/ 3744155 w 3832225"/>
              <a:gd name="connsiteY8" fmla="*/ 818477 h 5289550"/>
              <a:gd name="connsiteX9" fmla="*/ 2721881 w 3832225"/>
              <a:gd name="connsiteY9" fmla="*/ 2653587 h 5289550"/>
              <a:gd name="connsiteX10" fmla="*/ 3744155 w 3832225"/>
              <a:gd name="connsiteY10" fmla="*/ 4488697 h 5289550"/>
              <a:gd name="connsiteX11" fmla="*/ 3832225 w 3832225"/>
              <a:gd name="connsiteY11" fmla="*/ 4539764 h 5289550"/>
              <a:gd name="connsiteX12" fmla="*/ 3832225 w 3832225"/>
              <a:gd name="connsiteY12" fmla="*/ 5289550 h 5289550"/>
              <a:gd name="connsiteX13" fmla="*/ 0 w 3832225"/>
              <a:gd name="connsiteY13" fmla="*/ 5289550 h 528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2225" h="5289550">
                <a:moveTo>
                  <a:pt x="3832225" y="1705899"/>
                </a:moveTo>
                <a:lnTo>
                  <a:pt x="3832225" y="3605424"/>
                </a:lnTo>
                <a:lnTo>
                  <a:pt x="3811369" y="3583521"/>
                </a:lnTo>
                <a:cubicBezTo>
                  <a:pt x="3593350" y="3331374"/>
                  <a:pt x="3462383" y="3008116"/>
                  <a:pt x="3462383" y="2655661"/>
                </a:cubicBezTo>
                <a:cubicBezTo>
                  <a:pt x="3462383" y="2303207"/>
                  <a:pt x="3593350" y="1979948"/>
                  <a:pt x="3811369" y="1727801"/>
                </a:cubicBezTo>
                <a:close/>
                <a:moveTo>
                  <a:pt x="0" y="0"/>
                </a:moveTo>
                <a:lnTo>
                  <a:pt x="3832225" y="0"/>
                </a:lnTo>
                <a:lnTo>
                  <a:pt x="3832225" y="767410"/>
                </a:lnTo>
                <a:lnTo>
                  <a:pt x="3744155" y="818477"/>
                </a:lnTo>
                <a:cubicBezTo>
                  <a:pt x="3127388" y="1216181"/>
                  <a:pt x="2721881" y="1889685"/>
                  <a:pt x="2721881" y="2653587"/>
                </a:cubicBezTo>
                <a:cubicBezTo>
                  <a:pt x="2721881" y="3417489"/>
                  <a:pt x="3127388" y="4090993"/>
                  <a:pt x="3744155" y="4488697"/>
                </a:cubicBezTo>
                <a:lnTo>
                  <a:pt x="3832225" y="4539764"/>
                </a:lnTo>
                <a:lnTo>
                  <a:pt x="3832225" y="5289550"/>
                </a:lnTo>
                <a:lnTo>
                  <a:pt x="0" y="5289550"/>
                </a:lnTo>
                <a:close/>
              </a:path>
            </a:pathLst>
          </a:custGeom>
        </p:spPr>
        <p:txBody>
          <a:bodyPr wrap="square">
            <a:noAutofit/>
          </a:bodyPr>
          <a:lstStyle/>
          <a:p>
            <a:endParaRPr lang="en-US" dirty="0"/>
          </a:p>
        </p:txBody>
      </p:sp>
      <p:sp>
        <p:nvSpPr>
          <p:cNvPr id="42" name="Freeform 41">
            <a:extLst>
              <a:ext uri="{FF2B5EF4-FFF2-40B4-BE49-F238E27FC236}">
                <a16:creationId xmlns="" xmlns:a16="http://schemas.microsoft.com/office/drawing/2014/main" id="{43341BE1-EFF9-9F40-8BE3-1599C1617A2D}"/>
              </a:ext>
            </a:extLst>
          </p:cNvPr>
          <p:cNvSpPr/>
          <p:nvPr userDrawn="1"/>
        </p:nvSpPr>
        <p:spPr>
          <a:xfrm>
            <a:off x="9246786" y="1215933"/>
            <a:ext cx="2924393" cy="4426134"/>
          </a:xfrm>
          <a:custGeom>
            <a:avLst/>
            <a:gdLst>
              <a:gd name="connsiteX0" fmla="*/ 2318658 w 2924393"/>
              <a:gd name="connsiteY0" fmla="*/ 0 h 4426134"/>
              <a:gd name="connsiteX1" fmla="*/ 2671767 w 2924393"/>
              <a:gd name="connsiteY1" fmla="*/ 25500 h 4426134"/>
              <a:gd name="connsiteX2" fmla="*/ 2924393 w 2924393"/>
              <a:gd name="connsiteY2" fmla="*/ 81070 h 4426134"/>
              <a:gd name="connsiteX3" fmla="*/ 2924393 w 2924393"/>
              <a:gd name="connsiteY3" fmla="*/ 900054 h 4426134"/>
              <a:gd name="connsiteX4" fmla="*/ 2829168 w 2924393"/>
              <a:gd name="connsiteY4" fmla="*/ 857635 h 4426134"/>
              <a:gd name="connsiteX5" fmla="*/ 2268785 w 2924393"/>
              <a:gd name="connsiteY5" fmla="*/ 756455 h 4426134"/>
              <a:gd name="connsiteX6" fmla="*/ 740502 w 2924393"/>
              <a:gd name="connsiteY6" fmla="*/ 2215141 h 4426134"/>
              <a:gd name="connsiteX7" fmla="*/ 2268785 w 2924393"/>
              <a:gd name="connsiteY7" fmla="*/ 3673827 h 4426134"/>
              <a:gd name="connsiteX8" fmla="*/ 2829168 w 2924393"/>
              <a:gd name="connsiteY8" fmla="*/ 3572648 h 4426134"/>
              <a:gd name="connsiteX9" fmla="*/ 2924393 w 2924393"/>
              <a:gd name="connsiteY9" fmla="*/ 3530229 h 4426134"/>
              <a:gd name="connsiteX10" fmla="*/ 2924393 w 2924393"/>
              <a:gd name="connsiteY10" fmla="*/ 4345065 h 4426134"/>
              <a:gd name="connsiteX11" fmla="*/ 2671767 w 2924393"/>
              <a:gd name="connsiteY11" fmla="*/ 4400635 h 4426134"/>
              <a:gd name="connsiteX12" fmla="*/ 2318658 w 2924393"/>
              <a:gd name="connsiteY12" fmla="*/ 4426134 h 4426134"/>
              <a:gd name="connsiteX13" fmla="*/ 0 w 2924393"/>
              <a:gd name="connsiteY13" fmla="*/ 2213067 h 4426134"/>
              <a:gd name="connsiteX14" fmla="*/ 2318658 w 2924393"/>
              <a:gd name="connsiteY14" fmla="*/ 0 h 442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4393" h="4426134">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3">
            <a:extLst>
              <a:ext uri="{FF2B5EF4-FFF2-40B4-BE49-F238E27FC236}">
                <a16:creationId xmlns="" xmlns:a16="http://schemas.microsoft.com/office/drawing/2014/main" id="{B7CE6F89-91DC-C44A-B444-D86AC5482ED1}"/>
              </a:ext>
            </a:extLst>
          </p:cNvPr>
          <p:cNvSpPr>
            <a:spLocks noGrp="1"/>
          </p:cNvSpPr>
          <p:nvPr>
            <p:ph type="body" sz="quarter" idx="13" hasCustomPrompt="1"/>
          </p:nvPr>
        </p:nvSpPr>
        <p:spPr>
          <a:xfrm rot="16200000">
            <a:off x="8591209" y="2587693"/>
            <a:ext cx="5805395" cy="1327603"/>
          </a:xfrm>
        </p:spPr>
        <p:txBody>
          <a:bodyPr>
            <a:noAutofit/>
          </a:bodyPr>
          <a:lstStyle>
            <a:lvl1pPr marL="0" indent="0" algn="l">
              <a:buNone/>
              <a:defRPr sz="9000">
                <a:solidFill>
                  <a:schemeClr val="bg1"/>
                </a:solidFill>
                <a:latin typeface="+mn-lt"/>
              </a:defRPr>
            </a:lvl1pPr>
          </a:lstStyle>
          <a:p>
            <a:pPr lvl="0"/>
            <a:r>
              <a:rPr lang="en-US" dirty="0"/>
              <a:t>LOOKBOOK</a:t>
            </a:r>
          </a:p>
        </p:txBody>
      </p:sp>
      <p:sp>
        <p:nvSpPr>
          <p:cNvPr id="34" name="Text Placeholder 25">
            <a:extLst>
              <a:ext uri="{FF2B5EF4-FFF2-40B4-BE49-F238E27FC236}">
                <a16:creationId xmlns="" xmlns:a16="http://schemas.microsoft.com/office/drawing/2014/main" id="{53F639C3-B43E-E641-AF00-25EC492549AF}"/>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3">
            <a:extLst>
              <a:ext uri="{FF2B5EF4-FFF2-40B4-BE49-F238E27FC236}">
                <a16:creationId xmlns="" xmlns:a16="http://schemas.microsoft.com/office/drawing/2014/main" id="{2449EAB2-BB11-3148-BEAF-7D3EFF337C34}"/>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40" name="Rectangle 39">
            <a:extLst>
              <a:ext uri="{FF2B5EF4-FFF2-40B4-BE49-F238E27FC236}">
                <a16:creationId xmlns="" xmlns:a16="http://schemas.microsoft.com/office/drawing/2014/main" id="{36B20D1A-045D-784D-9060-535B2C9E816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43" name="Straight Connector 42">
            <a:extLst>
              <a:ext uri="{FF2B5EF4-FFF2-40B4-BE49-F238E27FC236}">
                <a16:creationId xmlns="" xmlns:a16="http://schemas.microsoft.com/office/drawing/2014/main" id="{9BB55A08-EAE2-D549-A113-BBDB0FE2914A}"/>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7247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ith photo - Purple">
    <p:spTree>
      <p:nvGrpSpPr>
        <p:cNvPr id="1" name=""/>
        <p:cNvGrpSpPr/>
        <p:nvPr/>
      </p:nvGrpSpPr>
      <p:grpSpPr>
        <a:xfrm>
          <a:off x="0" y="0"/>
          <a:ext cx="0" cy="0"/>
          <a:chOff x="0" y="0"/>
          <a:chExt cx="0" cy="0"/>
        </a:xfrm>
      </p:grpSpPr>
      <p:sp>
        <p:nvSpPr>
          <p:cNvPr id="19" name="Rectangle 18">
            <a:extLst>
              <a:ext uri="{FF2B5EF4-FFF2-40B4-BE49-F238E27FC236}">
                <a16:creationId xmlns="" xmlns:a16="http://schemas.microsoft.com/office/drawing/2014/main" id="{1B02C0F9-0F02-4249-937C-9F149AD1F8A3}"/>
              </a:ext>
            </a:extLst>
          </p:cNvPr>
          <p:cNvSpPr/>
          <p:nvPr userDrawn="1"/>
        </p:nvSpPr>
        <p:spPr>
          <a:xfrm>
            <a:off x="0" y="-21688"/>
            <a:ext cx="12192000"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 xmlns:a16="http://schemas.microsoft.com/office/drawing/2014/main" id="{CEDE63DB-4F40-5C40-80A2-A64D2A76AC3A}"/>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 xmlns:a16="http://schemas.microsoft.com/office/drawing/2014/main" id="{A24EA053-A08C-0341-841E-AD4D30F56FA2}"/>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22" name="Text Placeholder 23">
            <a:extLst>
              <a:ext uri="{FF2B5EF4-FFF2-40B4-BE49-F238E27FC236}">
                <a16:creationId xmlns="" xmlns:a16="http://schemas.microsoft.com/office/drawing/2014/main" id="{F87A9DAF-37A0-964A-9864-34653714ACF4}"/>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23" name="Text Placeholder 25">
            <a:extLst>
              <a:ext uri="{FF2B5EF4-FFF2-40B4-BE49-F238E27FC236}">
                <a16:creationId xmlns="" xmlns:a16="http://schemas.microsoft.com/office/drawing/2014/main" id="{75CC0F68-3E33-5443-B90D-F87EC5124CAF}"/>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Freeform 12">
            <a:extLst>
              <a:ext uri="{FF2B5EF4-FFF2-40B4-BE49-F238E27FC236}">
                <a16:creationId xmlns="" xmlns:a16="http://schemas.microsoft.com/office/drawing/2014/main" id="{D8C75B8A-136B-3C45-9E5D-FF7657C53646}"/>
              </a:ext>
            </a:extLst>
          </p:cNvPr>
          <p:cNvSpPr/>
          <p:nvPr userDrawn="1"/>
        </p:nvSpPr>
        <p:spPr>
          <a:xfrm>
            <a:off x="309488" y="1575582"/>
            <a:ext cx="3038622" cy="3277772"/>
          </a:xfrm>
          <a:custGeom>
            <a:avLst/>
            <a:gdLst>
              <a:gd name="connsiteX0" fmla="*/ 0 w 3038622"/>
              <a:gd name="connsiteY0" fmla="*/ 0 h 3277772"/>
              <a:gd name="connsiteX1" fmla="*/ 3038622 w 3038622"/>
              <a:gd name="connsiteY1" fmla="*/ 0 h 3277772"/>
              <a:gd name="connsiteX2" fmla="*/ 3038622 w 3038622"/>
              <a:gd name="connsiteY2" fmla="*/ 3277772 h 3277772"/>
              <a:gd name="connsiteX3" fmla="*/ 0 w 3038622"/>
              <a:gd name="connsiteY3" fmla="*/ 3277772 h 3277772"/>
              <a:gd name="connsiteX4" fmla="*/ 0 w 3038622"/>
              <a:gd name="connsiteY4" fmla="*/ 0 h 3277772"/>
              <a:gd name="connsiteX5" fmla="*/ 431305 w 3038622"/>
              <a:gd name="connsiteY5" fmla="*/ 499404 h 3277772"/>
              <a:gd name="connsiteX6" fmla="*/ 431305 w 3038622"/>
              <a:gd name="connsiteY6" fmla="*/ 2799470 h 3277772"/>
              <a:gd name="connsiteX7" fmla="*/ 2588456 w 3038622"/>
              <a:gd name="connsiteY7" fmla="*/ 2799470 h 3277772"/>
              <a:gd name="connsiteX8" fmla="*/ 2588456 w 3038622"/>
              <a:gd name="connsiteY8" fmla="*/ 499404 h 3277772"/>
              <a:gd name="connsiteX9" fmla="*/ 431305 w 3038622"/>
              <a:gd name="connsiteY9" fmla="*/ 499404 h 327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622" h="327777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 xmlns:a16="http://schemas.microsoft.com/office/drawing/2014/main" id="{6574F9E9-0793-B446-81AF-043043957D25}"/>
              </a:ext>
            </a:extLst>
          </p:cNvPr>
          <p:cNvSpPr>
            <a:spLocks noGrp="1"/>
          </p:cNvSpPr>
          <p:nvPr>
            <p:ph type="pic" sz="quarter" idx="10"/>
          </p:nvPr>
        </p:nvSpPr>
        <p:spPr>
          <a:xfrm>
            <a:off x="1631950" y="407988"/>
            <a:ext cx="4051300" cy="5978525"/>
          </a:xfrm>
          <a:custGeom>
            <a:avLst/>
            <a:gdLst>
              <a:gd name="connsiteX0" fmla="*/ 0 w 4051300"/>
              <a:gd name="connsiteY0" fmla="*/ 1666998 h 5978525"/>
              <a:gd name="connsiteX1" fmla="*/ 1265994 w 4051300"/>
              <a:gd name="connsiteY1" fmla="*/ 1666998 h 5978525"/>
              <a:gd name="connsiteX2" fmla="*/ 1265994 w 4051300"/>
              <a:gd name="connsiteY2" fmla="*/ 3967064 h 5978525"/>
              <a:gd name="connsiteX3" fmla="*/ 0 w 4051300"/>
              <a:gd name="connsiteY3" fmla="*/ 3967064 h 5978525"/>
              <a:gd name="connsiteX4" fmla="*/ 0 w 4051300"/>
              <a:gd name="connsiteY4" fmla="*/ 0 h 5978525"/>
              <a:gd name="connsiteX5" fmla="*/ 4051300 w 4051300"/>
              <a:gd name="connsiteY5" fmla="*/ 0 h 5978525"/>
              <a:gd name="connsiteX6" fmla="*/ 4051300 w 4051300"/>
              <a:gd name="connsiteY6" fmla="*/ 5978525 h 5978525"/>
              <a:gd name="connsiteX7" fmla="*/ 0 w 4051300"/>
              <a:gd name="connsiteY7" fmla="*/ 5978525 h 5978525"/>
              <a:gd name="connsiteX8" fmla="*/ 0 w 4051300"/>
              <a:gd name="connsiteY8" fmla="*/ 4445366 h 5978525"/>
              <a:gd name="connsiteX9" fmla="*/ 1716160 w 4051300"/>
              <a:gd name="connsiteY9" fmla="*/ 4445366 h 5978525"/>
              <a:gd name="connsiteX10" fmla="*/ 1716160 w 4051300"/>
              <a:gd name="connsiteY10" fmla="*/ 1167594 h 5978525"/>
              <a:gd name="connsiteX11" fmla="*/ 0 w 4051300"/>
              <a:gd name="connsiteY11" fmla="*/ 1167594 h 59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1300" h="5978525">
                <a:moveTo>
                  <a:pt x="0" y="1666998"/>
                </a:moveTo>
                <a:lnTo>
                  <a:pt x="1265994" y="1666998"/>
                </a:lnTo>
                <a:lnTo>
                  <a:pt x="1265994" y="3967064"/>
                </a:lnTo>
                <a:lnTo>
                  <a:pt x="0" y="3967064"/>
                </a:lnTo>
                <a:close/>
                <a:moveTo>
                  <a:pt x="0" y="0"/>
                </a:moveTo>
                <a:lnTo>
                  <a:pt x="4051300" y="0"/>
                </a:lnTo>
                <a:lnTo>
                  <a:pt x="4051300" y="5978525"/>
                </a:lnTo>
                <a:lnTo>
                  <a:pt x="0" y="5978525"/>
                </a:lnTo>
                <a:lnTo>
                  <a:pt x="0" y="4445366"/>
                </a:lnTo>
                <a:lnTo>
                  <a:pt x="1716160" y="4445366"/>
                </a:lnTo>
                <a:lnTo>
                  <a:pt x="1716160" y="1167594"/>
                </a:lnTo>
                <a:lnTo>
                  <a:pt x="0" y="1167594"/>
                </a:lnTo>
                <a:close/>
              </a:path>
            </a:pathLst>
          </a:custGeom>
        </p:spPr>
        <p:txBody>
          <a:bodyPr wrap="square">
            <a:noAutofit/>
          </a:bodyPr>
          <a:lstStyle/>
          <a:p>
            <a:endParaRPr lang="en-US" dirty="0"/>
          </a:p>
        </p:txBody>
      </p:sp>
    </p:spTree>
    <p:extLst>
      <p:ext uri="{BB962C8B-B14F-4D97-AF65-F5344CB8AC3E}">
        <p14:creationId xmlns:p14="http://schemas.microsoft.com/office/powerpoint/2010/main" val="2422558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ith photo - White">
    <p:spTree>
      <p:nvGrpSpPr>
        <p:cNvPr id="1" name=""/>
        <p:cNvGrpSpPr/>
        <p:nvPr/>
      </p:nvGrpSpPr>
      <p:grpSpPr>
        <a:xfrm>
          <a:off x="0" y="0"/>
          <a:ext cx="0" cy="0"/>
          <a:chOff x="0" y="0"/>
          <a:chExt cx="0" cy="0"/>
        </a:xfrm>
      </p:grpSpPr>
      <p:cxnSp>
        <p:nvCxnSpPr>
          <p:cNvPr id="20" name="Straight Connector 19">
            <a:extLst>
              <a:ext uri="{FF2B5EF4-FFF2-40B4-BE49-F238E27FC236}">
                <a16:creationId xmlns="" xmlns:a16="http://schemas.microsoft.com/office/drawing/2014/main" id="{CEDE63DB-4F40-5C40-80A2-A64D2A76AC3A}"/>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 xmlns:a16="http://schemas.microsoft.com/office/drawing/2014/main" id="{A24EA053-A08C-0341-841E-AD4D30F56FA2}"/>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22" name="Text Placeholder 23">
            <a:extLst>
              <a:ext uri="{FF2B5EF4-FFF2-40B4-BE49-F238E27FC236}">
                <a16:creationId xmlns="" xmlns:a16="http://schemas.microsoft.com/office/drawing/2014/main" id="{F87A9DAF-37A0-964A-9864-34653714ACF4}"/>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23" name="Text Placeholder 25">
            <a:extLst>
              <a:ext uri="{FF2B5EF4-FFF2-40B4-BE49-F238E27FC236}">
                <a16:creationId xmlns="" xmlns:a16="http://schemas.microsoft.com/office/drawing/2014/main" id="{75CC0F68-3E33-5443-B90D-F87EC5124CAF}"/>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Freeform 12">
            <a:extLst>
              <a:ext uri="{FF2B5EF4-FFF2-40B4-BE49-F238E27FC236}">
                <a16:creationId xmlns="" xmlns:a16="http://schemas.microsoft.com/office/drawing/2014/main" id="{D8C75B8A-136B-3C45-9E5D-FF7657C53646}"/>
              </a:ext>
            </a:extLst>
          </p:cNvPr>
          <p:cNvSpPr/>
          <p:nvPr userDrawn="1"/>
        </p:nvSpPr>
        <p:spPr>
          <a:xfrm>
            <a:off x="309488" y="1575582"/>
            <a:ext cx="3038622" cy="3277772"/>
          </a:xfrm>
          <a:custGeom>
            <a:avLst/>
            <a:gdLst>
              <a:gd name="connsiteX0" fmla="*/ 0 w 3038622"/>
              <a:gd name="connsiteY0" fmla="*/ 0 h 3277772"/>
              <a:gd name="connsiteX1" fmla="*/ 3038622 w 3038622"/>
              <a:gd name="connsiteY1" fmla="*/ 0 h 3277772"/>
              <a:gd name="connsiteX2" fmla="*/ 3038622 w 3038622"/>
              <a:gd name="connsiteY2" fmla="*/ 3277772 h 3277772"/>
              <a:gd name="connsiteX3" fmla="*/ 0 w 3038622"/>
              <a:gd name="connsiteY3" fmla="*/ 3277772 h 3277772"/>
              <a:gd name="connsiteX4" fmla="*/ 0 w 3038622"/>
              <a:gd name="connsiteY4" fmla="*/ 0 h 3277772"/>
              <a:gd name="connsiteX5" fmla="*/ 431305 w 3038622"/>
              <a:gd name="connsiteY5" fmla="*/ 499404 h 3277772"/>
              <a:gd name="connsiteX6" fmla="*/ 431305 w 3038622"/>
              <a:gd name="connsiteY6" fmla="*/ 2799470 h 3277772"/>
              <a:gd name="connsiteX7" fmla="*/ 2588456 w 3038622"/>
              <a:gd name="connsiteY7" fmla="*/ 2799470 h 3277772"/>
              <a:gd name="connsiteX8" fmla="*/ 2588456 w 3038622"/>
              <a:gd name="connsiteY8" fmla="*/ 499404 h 3277772"/>
              <a:gd name="connsiteX9" fmla="*/ 431305 w 3038622"/>
              <a:gd name="connsiteY9" fmla="*/ 499404 h 327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622" h="327777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 xmlns:a16="http://schemas.microsoft.com/office/drawing/2014/main" id="{6574F9E9-0793-B446-81AF-043043957D25}"/>
              </a:ext>
            </a:extLst>
          </p:cNvPr>
          <p:cNvSpPr>
            <a:spLocks noGrp="1"/>
          </p:cNvSpPr>
          <p:nvPr>
            <p:ph type="pic" sz="quarter" idx="10"/>
          </p:nvPr>
        </p:nvSpPr>
        <p:spPr>
          <a:xfrm>
            <a:off x="1631950" y="407988"/>
            <a:ext cx="4051300" cy="5978525"/>
          </a:xfrm>
          <a:custGeom>
            <a:avLst/>
            <a:gdLst>
              <a:gd name="connsiteX0" fmla="*/ 0 w 4051300"/>
              <a:gd name="connsiteY0" fmla="*/ 1666998 h 5978525"/>
              <a:gd name="connsiteX1" fmla="*/ 1265994 w 4051300"/>
              <a:gd name="connsiteY1" fmla="*/ 1666998 h 5978525"/>
              <a:gd name="connsiteX2" fmla="*/ 1265994 w 4051300"/>
              <a:gd name="connsiteY2" fmla="*/ 3967064 h 5978525"/>
              <a:gd name="connsiteX3" fmla="*/ 0 w 4051300"/>
              <a:gd name="connsiteY3" fmla="*/ 3967064 h 5978525"/>
              <a:gd name="connsiteX4" fmla="*/ 0 w 4051300"/>
              <a:gd name="connsiteY4" fmla="*/ 0 h 5978525"/>
              <a:gd name="connsiteX5" fmla="*/ 4051300 w 4051300"/>
              <a:gd name="connsiteY5" fmla="*/ 0 h 5978525"/>
              <a:gd name="connsiteX6" fmla="*/ 4051300 w 4051300"/>
              <a:gd name="connsiteY6" fmla="*/ 5978525 h 5978525"/>
              <a:gd name="connsiteX7" fmla="*/ 0 w 4051300"/>
              <a:gd name="connsiteY7" fmla="*/ 5978525 h 5978525"/>
              <a:gd name="connsiteX8" fmla="*/ 0 w 4051300"/>
              <a:gd name="connsiteY8" fmla="*/ 4445366 h 5978525"/>
              <a:gd name="connsiteX9" fmla="*/ 1716160 w 4051300"/>
              <a:gd name="connsiteY9" fmla="*/ 4445366 h 5978525"/>
              <a:gd name="connsiteX10" fmla="*/ 1716160 w 4051300"/>
              <a:gd name="connsiteY10" fmla="*/ 1167594 h 5978525"/>
              <a:gd name="connsiteX11" fmla="*/ 0 w 4051300"/>
              <a:gd name="connsiteY11" fmla="*/ 1167594 h 59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1300" h="5978525">
                <a:moveTo>
                  <a:pt x="0" y="1666998"/>
                </a:moveTo>
                <a:lnTo>
                  <a:pt x="1265994" y="1666998"/>
                </a:lnTo>
                <a:lnTo>
                  <a:pt x="1265994" y="3967064"/>
                </a:lnTo>
                <a:lnTo>
                  <a:pt x="0" y="3967064"/>
                </a:lnTo>
                <a:close/>
                <a:moveTo>
                  <a:pt x="0" y="0"/>
                </a:moveTo>
                <a:lnTo>
                  <a:pt x="4051300" y="0"/>
                </a:lnTo>
                <a:lnTo>
                  <a:pt x="4051300" y="5978525"/>
                </a:lnTo>
                <a:lnTo>
                  <a:pt x="0" y="5978525"/>
                </a:lnTo>
                <a:lnTo>
                  <a:pt x="0" y="4445366"/>
                </a:lnTo>
                <a:lnTo>
                  <a:pt x="1716160" y="4445366"/>
                </a:lnTo>
                <a:lnTo>
                  <a:pt x="1716160" y="1167594"/>
                </a:lnTo>
                <a:lnTo>
                  <a:pt x="0" y="1167594"/>
                </a:lnTo>
                <a:close/>
              </a:path>
            </a:pathLst>
          </a:custGeom>
        </p:spPr>
        <p:txBody>
          <a:bodyPr wrap="square">
            <a:noAutofit/>
          </a:bodyPr>
          <a:lstStyle/>
          <a:p>
            <a:endParaRPr lang="en-US" dirty="0"/>
          </a:p>
        </p:txBody>
      </p:sp>
    </p:spTree>
    <p:extLst>
      <p:ext uri="{BB962C8B-B14F-4D97-AF65-F5344CB8AC3E}">
        <p14:creationId xmlns:p14="http://schemas.microsoft.com/office/powerpoint/2010/main" val="659693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67568818-9262-F640-9063-0C8E13A0D3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 xmlns:a16="http://schemas.microsoft.com/office/drawing/2014/main" id="{8DCB7C21-507C-7541-9CEA-4C6893E49C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 xmlns:a16="http://schemas.microsoft.com/office/drawing/2014/main" id="{7E81573E-749E-8842-960A-9BD278BA21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8BBC88-DCD0-7743-B97A-75D030DCC365}" type="datetimeFigureOut">
              <a:rPr lang="en-US" smtClean="0"/>
              <a:t>6/15/2021</a:t>
            </a:fld>
            <a:endParaRPr lang="en-US" dirty="0"/>
          </a:p>
        </p:txBody>
      </p:sp>
      <p:sp>
        <p:nvSpPr>
          <p:cNvPr id="5" name="Footer Placeholder 4">
            <a:extLst>
              <a:ext uri="{FF2B5EF4-FFF2-40B4-BE49-F238E27FC236}">
                <a16:creationId xmlns="" xmlns:a16="http://schemas.microsoft.com/office/drawing/2014/main" id="{FBAE7456-CC58-A345-843F-7EA708A21E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 xmlns:a16="http://schemas.microsoft.com/office/drawing/2014/main" id="{DACDAD68-7E3C-C145-BED8-3BC92EAC94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94A40F-45D9-2448-A812-AECACA5A2AAF}" type="slidenum">
              <a:rPr lang="en-US" smtClean="0"/>
              <a:t>‹#›</a:t>
            </a:fld>
            <a:endParaRPr lang="en-US" dirty="0"/>
          </a:p>
        </p:txBody>
      </p:sp>
    </p:spTree>
    <p:extLst>
      <p:ext uri="{BB962C8B-B14F-4D97-AF65-F5344CB8AC3E}">
        <p14:creationId xmlns:p14="http://schemas.microsoft.com/office/powerpoint/2010/main" val="12975323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49" r:id="rId3"/>
    <p:sldLayoutId id="2147483660" r:id="rId4"/>
    <p:sldLayoutId id="2147483667" r:id="rId5"/>
    <p:sldLayoutId id="2147483651" r:id="rId6"/>
    <p:sldLayoutId id="2147483668" r:id="rId7"/>
    <p:sldLayoutId id="2147483652" r:id="rId8"/>
    <p:sldLayoutId id="2147483669" r:id="rId9"/>
    <p:sldLayoutId id="2147483653" r:id="rId10"/>
    <p:sldLayoutId id="2147483670" r:id="rId11"/>
    <p:sldLayoutId id="2147483654" r:id="rId12"/>
    <p:sldLayoutId id="2147483671" r:id="rId13"/>
    <p:sldLayoutId id="2147483655" r:id="rId14"/>
    <p:sldLayoutId id="2147483672" r:id="rId15"/>
    <p:sldLayoutId id="2147483683" r:id="rId16"/>
    <p:sldLayoutId id="2147483684" r:id="rId17"/>
    <p:sldLayoutId id="2147483656" r:id="rId18"/>
    <p:sldLayoutId id="2147483657" r:id="rId19"/>
    <p:sldLayoutId id="2147483673" r:id="rId20"/>
    <p:sldLayoutId id="2147483658" r:id="rId21"/>
    <p:sldLayoutId id="2147483681" r:id="rId22"/>
    <p:sldLayoutId id="2147483682" r:id="rId23"/>
    <p:sldLayoutId id="2147483674" r:id="rId24"/>
    <p:sldLayoutId id="2147483659" r:id="rId25"/>
    <p:sldLayoutId id="2147483675" r:id="rId26"/>
    <p:sldLayoutId id="2147483661" r:id="rId27"/>
    <p:sldLayoutId id="2147483676" r:id="rId28"/>
    <p:sldLayoutId id="2147483662" r:id="rId29"/>
    <p:sldLayoutId id="2147483677" r:id="rId30"/>
    <p:sldLayoutId id="2147483687" r:id="rId31"/>
    <p:sldLayoutId id="2147483688" r:id="rId32"/>
    <p:sldLayoutId id="2147483689" r:id="rId33"/>
    <p:sldLayoutId id="2147483690" r:id="rId34"/>
    <p:sldLayoutId id="2147483691" r:id="rId35"/>
    <p:sldLayoutId id="2147483692" r:id="rId36"/>
    <p:sldLayoutId id="2147483663" r:id="rId37"/>
    <p:sldLayoutId id="2147483678" r:id="rId38"/>
    <p:sldLayoutId id="2147483664" r:id="rId39"/>
    <p:sldLayoutId id="2147483679" r:id="rId40"/>
    <p:sldLayoutId id="2147483665" r:id="rId41"/>
    <p:sldLayoutId id="2147483680" r:id="rId42"/>
    <p:sldLayoutId id="2147483666" r:id="rId4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digitalsocial.eu/project/1819/crowdfunding-social-innovation" TargetMode="Externa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youtu.be/s-S0HZeXe-k" TargetMode="Externa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youtu.be/vzMQjB2p-SU" TargetMode="Externa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youtu.be/ZI_YCKKLc4M" TargetMode="Externa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youtu.be/5CSXYWGZ2Mc" TargetMode="Externa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hyperlink" Target="https://youtu.be/dd9Pth22DX8" TargetMode="External"/><Relationship Id="rId2" Type="http://schemas.openxmlformats.org/officeDocument/2006/relationships/image" Target="../media/image34.jpeg"/><Relationship Id="rId1" Type="http://schemas.openxmlformats.org/officeDocument/2006/relationships/slideLayout" Target="../slideLayouts/slideLayout40.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hyperlink" Target="https://www.nesta.org.uk/blog/crowdfunder-a-crowdfunding-platform-for-community-groups-businesses-charities-and-social-enterprises/" TargetMode="External"/><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2" Type="http://schemas.openxmlformats.org/officeDocument/2006/relationships/hyperlink" Target="https://www.nesta.org.uk/blog/crowdfunder-a-crowdfunding-platform-for-community-groups-businesses-charities-and-social-enterprises/" TargetMode="External"/><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goodhere.org/?utm_term=social%20innovation&amp;utm_campaign=Good+Here+DSA&amp;utm_source=adwords&amp;utm_medium=ppc&amp;hsa_acc=8742646434&amp;hsa_cam=10279687820&amp;hsa_grp=107259463103&amp;hsa_ad=462825288442&amp;hsa_src=g&amp;hsa_tgt=kwd-89321845&amp;hsa_kw=social%20innovation&amp;hsa_mt=b&amp;hsa_net=adwords&amp;hsa_ver=3&amp;gclid=Cj0KCQiAnKeCBhDPARIsAFDTLTKvKLH6XRRWfaAH-ZSbPWmz2z4bt7Ulb8fl7KjACz-BmEe-qckc92saAgN8EALw_wcB" TargetMode="External"/><Relationship Id="rId1" Type="http://schemas.openxmlformats.org/officeDocument/2006/relationships/slideLayout" Target="../slideLayouts/slideLayout40.xm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hyperlink" Target="https://www.careacross.com/" TargetMode="External"/><Relationship Id="rId2" Type="http://schemas.openxmlformats.org/officeDocument/2006/relationships/image" Target="../media/image38.jpg"/><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3" Type="http://schemas.openxmlformats.org/officeDocument/2006/relationships/hyperlink" Target="http://www.progressivecareers.org.uk/" TargetMode="External"/><Relationship Id="rId2" Type="http://schemas.openxmlformats.org/officeDocument/2006/relationships/image" Target="../media/image39.jpeg"/><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hyperlink" Target="https://www.irishtimes.com/business/innovation/i-found-a-book-i-needed-for-1-and-it-was-60-on-amazon-1.3919880" TargetMode="External"/><Relationship Id="rId2" Type="http://schemas.openxmlformats.org/officeDocument/2006/relationships/image" Target="../media/image40.png"/><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1.png"/><Relationship Id="rId1" Type="http://schemas.openxmlformats.org/officeDocument/2006/relationships/slideLayout" Target="../slideLayouts/slideLayout33.xml"/><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thriftify.ie/blog/post/thriftify-raises-500k-investment" TargetMode="External"/><Relationship Id="rId1" Type="http://schemas.openxmlformats.org/officeDocument/2006/relationships/slideLayout" Target="../slideLayouts/slideLayout38.xml"/><Relationship Id="rId4" Type="http://schemas.openxmlformats.org/officeDocument/2006/relationships/image" Target="../media/image41.png"/></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biznovator.com/about-us/" TargetMode="External"/><Relationship Id="rId1" Type="http://schemas.openxmlformats.org/officeDocument/2006/relationships/slideLayout" Target="../slideLayouts/slideLayout3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youtu.be/9bPgNEDdX3E" TargetMode="External"/><Relationship Id="rId1" Type="http://schemas.openxmlformats.org/officeDocument/2006/relationships/slideLayout" Target="../slideLayouts/slideLayout38.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hyperlink" Target="https://youtu.be/LpAXCGYyy4A" TargetMode="External"/><Relationship Id="rId1" Type="http://schemas.openxmlformats.org/officeDocument/2006/relationships/slideLayout" Target="../slideLayouts/slideLayout24.xml"/><Relationship Id="rId6" Type="http://schemas.openxmlformats.org/officeDocument/2006/relationships/hyperlink" Target="https://youtu.be/VwguaopIIiM" TargetMode="External"/><Relationship Id="rId5" Type="http://schemas.openxmlformats.org/officeDocument/2006/relationships/image" Target="../media/image48.PNG"/><Relationship Id="rId4" Type="http://schemas.openxmlformats.org/officeDocument/2006/relationships/hyperlink" Target="https://www.intheknow.com/post/the-future-of-fashion-is-700-shirts-that-dont-actually-exist/?guccounter=1&amp;guce_referrer=aHR0cHM6Ly93d3cuZ29vZ2xlLmNvbS8&amp;guce_referrer_sig=AQAAAIlrT5xdbw45lgkQb3dCKboqsI35RvmerB88qMVPvEp-l_wXKo_E1rMkbxv20rzd2Bm5jaNKQEwjWEMXZnVeX3P22SLU7sUkuW4FOzsoUh0Uogar2G1G51FPHyX4dYfyQA_eQ4FXFtx3C_LaQTwJVnWdvfIurMCJgPnGIUbYNUxQ"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youtu.be/E2ooC80LMjA" TargetMode="External"/><Relationship Id="rId1" Type="http://schemas.openxmlformats.org/officeDocument/2006/relationships/slideLayout" Target="../slideLayouts/slideLayout39.xml"/><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youtu.be/XWRtG_PDRik" TargetMode="External"/><Relationship Id="rId1" Type="http://schemas.openxmlformats.org/officeDocument/2006/relationships/slideLayout" Target="../slideLayouts/slideLayout25.xml"/><Relationship Id="rId5" Type="http://schemas.openxmlformats.org/officeDocument/2006/relationships/image" Target="../media/image55.png"/><Relationship Id="rId4" Type="http://schemas.openxmlformats.org/officeDocument/2006/relationships/hyperlink" Target="https://youtu.be/SB16xgtFmco"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hyperlink" Target="https://www.bbvaopenmind.com/en/economy/finance/the-value-proposition-in-the-social-enterprise/" TargetMode="External"/><Relationship Id="rId2" Type="http://schemas.openxmlformats.org/officeDocument/2006/relationships/hyperlink" Target="https://www.the-sse.org/resources/starting/finding-social-enterprise-mentor/" TargetMode="Externa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9CDCB9A9-DCFE-1D44-A6EE-E244740F2DEE}"/>
              </a:ext>
            </a:extLst>
          </p:cNvPr>
          <p:cNvSpPr>
            <a:spLocks noGrp="1"/>
          </p:cNvSpPr>
          <p:nvPr>
            <p:ph type="body" sz="quarter" idx="19"/>
          </p:nvPr>
        </p:nvSpPr>
        <p:spPr>
          <a:xfrm>
            <a:off x="610249" y="4023697"/>
            <a:ext cx="4280491" cy="731140"/>
          </a:xfrm>
        </p:spPr>
        <p:txBody>
          <a:bodyPr>
            <a:noAutofit/>
          </a:bodyPr>
          <a:lstStyle/>
          <a:p>
            <a:pPr algn="ctr"/>
            <a:r>
              <a:rPr lang="tr-TR" sz="2400" dirty="0" smtClean="0">
                <a:solidFill>
                  <a:srgbClr val="FFFFFF"/>
                </a:solidFill>
                <a:latin typeface="Calibri" panose="020F0502020204030204" pitchFamily="34" charset="0"/>
                <a:ea typeface="Calibri" panose="020F0502020204030204" pitchFamily="34" charset="0"/>
              </a:rPr>
              <a:t>Dijital </a:t>
            </a:r>
            <a:r>
              <a:rPr lang="tr-TR" sz="2400" dirty="0">
                <a:solidFill>
                  <a:srgbClr val="FFFFFF"/>
                </a:solidFill>
                <a:latin typeface="Calibri" panose="020F0502020204030204" pitchFamily="34" charset="0"/>
                <a:ea typeface="Calibri" panose="020F0502020204030204" pitchFamily="34" charset="0"/>
              </a:rPr>
              <a:t>Sosyal İnovasyon Fikrinizi Nasıl </a:t>
            </a:r>
            <a:r>
              <a:rPr lang="tr-TR" sz="2400" dirty="0" smtClean="0">
                <a:solidFill>
                  <a:srgbClr val="FFFFFF"/>
                </a:solidFill>
                <a:latin typeface="Calibri" panose="020F0502020204030204" pitchFamily="34" charset="0"/>
                <a:ea typeface="Calibri" panose="020F0502020204030204" pitchFamily="34" charset="0"/>
              </a:rPr>
              <a:t>Finanse </a:t>
            </a:r>
            <a:r>
              <a:rPr lang="tr-TR" sz="2400" dirty="0">
                <a:solidFill>
                  <a:srgbClr val="FFFFFF"/>
                </a:solidFill>
                <a:latin typeface="Calibri" panose="020F0502020204030204" pitchFamily="34" charset="0"/>
                <a:ea typeface="Calibri" panose="020F0502020204030204" pitchFamily="34" charset="0"/>
              </a:rPr>
              <a:t>Edebilirsiniz?</a:t>
            </a:r>
            <a:endParaRPr lang="en-US" sz="2400" dirty="0">
              <a:solidFill>
                <a:srgbClr val="FFFFFF"/>
              </a:solidFill>
              <a:effectLst/>
              <a:latin typeface="Calibri" panose="020F0502020204030204" pitchFamily="34" charset="0"/>
              <a:ea typeface="Calibri" panose="020F0502020204030204" pitchFamily="34" charset="0"/>
            </a:endParaRPr>
          </a:p>
          <a:p>
            <a:endParaRPr lang="en-US" sz="3200" b="1" dirty="0"/>
          </a:p>
        </p:txBody>
      </p:sp>
      <p:pic>
        <p:nvPicPr>
          <p:cNvPr id="11" name="Picture Placeholder 10" descr="A picture containing person, man, photo, looking&#10;&#10;Description automatically generated">
            <a:extLst>
              <a:ext uri="{FF2B5EF4-FFF2-40B4-BE49-F238E27FC236}">
                <a16:creationId xmlns="" xmlns:a16="http://schemas.microsoft.com/office/drawing/2014/main" id="{B35A56E1-B73B-D349-824D-39735F2ADF6F}"/>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 xmlns:a16="http://schemas.microsoft.com/office/drawing/2014/main" id="{683E6E4F-8A20-46EE-B361-F4DDC983999F}"/>
              </a:ext>
            </a:extLst>
          </p:cNvPr>
          <p:cNvSpPr>
            <a:spLocks noGrp="1"/>
          </p:cNvSpPr>
          <p:nvPr>
            <p:ph type="body" sz="quarter" idx="20"/>
          </p:nvPr>
        </p:nvSpPr>
        <p:spPr/>
        <p:txBody>
          <a:bodyPr/>
          <a:lstStyle/>
          <a:p>
            <a:r>
              <a:rPr lang="en-US" sz="5400" b="1" dirty="0" smtClean="0"/>
              <a:t>Mod</a:t>
            </a:r>
            <a:r>
              <a:rPr lang="tr-TR" sz="5400" b="1" dirty="0" smtClean="0"/>
              <a:t>ül</a:t>
            </a:r>
            <a:r>
              <a:rPr lang="en-US" sz="5400" b="1" dirty="0" smtClean="0"/>
              <a:t> </a:t>
            </a:r>
            <a:r>
              <a:rPr lang="en-US" sz="5400" b="1" dirty="0"/>
              <a:t>5</a:t>
            </a:r>
            <a:endParaRPr lang="en-IE" dirty="0"/>
          </a:p>
        </p:txBody>
      </p:sp>
    </p:spTree>
    <p:extLst>
      <p:ext uri="{BB962C8B-B14F-4D97-AF65-F5344CB8AC3E}">
        <p14:creationId xmlns:p14="http://schemas.microsoft.com/office/powerpoint/2010/main" val="20530667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35D3C520-12D0-4C14-973D-8884051C14C5}"/>
              </a:ext>
            </a:extLst>
          </p:cNvPr>
          <p:cNvSpPr>
            <a:spLocks noGrp="1"/>
          </p:cNvSpPr>
          <p:nvPr>
            <p:ph type="body" sz="quarter" idx="14"/>
          </p:nvPr>
        </p:nvSpPr>
        <p:spPr>
          <a:xfrm>
            <a:off x="603258" y="1493822"/>
            <a:ext cx="10985483" cy="2644774"/>
          </a:xfrm>
        </p:spPr>
        <p:txBody>
          <a:bodyPr/>
          <a:lstStyle/>
          <a:p>
            <a:r>
              <a:rPr lang="en-IE" sz="3200" b="1" dirty="0">
                <a:solidFill>
                  <a:srgbClr val="ED2A59"/>
                </a:solidFill>
              </a:rPr>
              <a:t>5. </a:t>
            </a:r>
            <a:r>
              <a:rPr lang="en-IE" sz="3200" b="1" dirty="0" err="1" smtClean="0">
                <a:solidFill>
                  <a:srgbClr val="ED2A59"/>
                </a:solidFill>
              </a:rPr>
              <a:t>Sosyal</a:t>
            </a:r>
            <a:r>
              <a:rPr lang="en-IE" sz="3200" b="1" dirty="0" smtClean="0">
                <a:solidFill>
                  <a:srgbClr val="ED2A59"/>
                </a:solidFill>
              </a:rPr>
              <a:t> </a:t>
            </a:r>
            <a:r>
              <a:rPr lang="en-IE" sz="3200" b="1" dirty="0" err="1">
                <a:solidFill>
                  <a:srgbClr val="ED2A59"/>
                </a:solidFill>
              </a:rPr>
              <a:t>Etkinizi</a:t>
            </a:r>
            <a:r>
              <a:rPr lang="en-IE" sz="3200" b="1" dirty="0">
                <a:solidFill>
                  <a:srgbClr val="ED2A59"/>
                </a:solidFill>
              </a:rPr>
              <a:t> </a:t>
            </a:r>
            <a:r>
              <a:rPr lang="en-IE" sz="3200" b="1" dirty="0" err="1">
                <a:solidFill>
                  <a:srgbClr val="ED2A59"/>
                </a:solidFill>
              </a:rPr>
              <a:t>Ölçün</a:t>
            </a:r>
            <a:endParaRPr lang="en-IE" sz="3200" b="1" dirty="0">
              <a:solidFill>
                <a:srgbClr val="ED2A59"/>
              </a:solidFill>
            </a:endParaRPr>
          </a:p>
          <a:p>
            <a:r>
              <a:rPr lang="en-IE" dirty="0" err="1" smtClean="0">
                <a:solidFill>
                  <a:schemeClr val="tx1">
                    <a:lumMod val="75000"/>
                    <a:lumOff val="25000"/>
                  </a:schemeClr>
                </a:solidFill>
              </a:rPr>
              <a:t>Etki</a:t>
            </a:r>
            <a:r>
              <a:rPr lang="en-IE" dirty="0" smtClean="0">
                <a:solidFill>
                  <a:schemeClr val="tx1">
                    <a:lumMod val="75000"/>
                    <a:lumOff val="25000"/>
                  </a:schemeClr>
                </a:solidFill>
              </a:rPr>
              <a:t> </a:t>
            </a:r>
            <a:r>
              <a:rPr lang="en-IE" dirty="0" err="1">
                <a:solidFill>
                  <a:schemeClr val="tx1">
                    <a:lumMod val="75000"/>
                    <a:lumOff val="25000"/>
                  </a:schemeClr>
                </a:solidFill>
              </a:rPr>
              <a:t>ölçümü</a:t>
            </a:r>
            <a:r>
              <a:rPr lang="en-IE" dirty="0">
                <a:solidFill>
                  <a:schemeClr val="tx1">
                    <a:lumMod val="75000"/>
                    <a:lumOff val="25000"/>
                  </a:schemeClr>
                </a:solidFill>
              </a:rPr>
              <a:t>, </a:t>
            </a:r>
            <a:r>
              <a:rPr lang="en-IE" dirty="0" err="1">
                <a:solidFill>
                  <a:schemeClr val="tx1">
                    <a:lumMod val="75000"/>
                    <a:lumOff val="25000"/>
                  </a:schemeClr>
                </a:solidFill>
              </a:rPr>
              <a:t>ilgili</a:t>
            </a:r>
            <a:r>
              <a:rPr lang="en-IE" dirty="0">
                <a:solidFill>
                  <a:schemeClr val="tx1">
                    <a:lumMod val="75000"/>
                    <a:lumOff val="25000"/>
                  </a:schemeClr>
                </a:solidFill>
              </a:rPr>
              <a:t> </a:t>
            </a:r>
            <a:r>
              <a:rPr lang="en-IE" dirty="0" err="1">
                <a:solidFill>
                  <a:schemeClr val="tx1">
                    <a:lumMod val="75000"/>
                    <a:lumOff val="25000"/>
                  </a:schemeClr>
                </a:solidFill>
              </a:rPr>
              <a:t>paydaşları</a:t>
            </a:r>
            <a:r>
              <a:rPr lang="en-IE" dirty="0">
                <a:solidFill>
                  <a:schemeClr val="tx1">
                    <a:lumMod val="75000"/>
                    <a:lumOff val="25000"/>
                  </a:schemeClr>
                </a:solidFill>
              </a:rPr>
              <a:t>, </a:t>
            </a:r>
            <a:r>
              <a:rPr lang="en-IE" dirty="0" err="1">
                <a:solidFill>
                  <a:schemeClr val="tx1">
                    <a:lumMod val="75000"/>
                    <a:lumOff val="25000"/>
                  </a:schemeClr>
                </a:solidFill>
              </a:rPr>
              <a:t>yatırımcıları</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fon</a:t>
            </a:r>
            <a:r>
              <a:rPr lang="en-IE" dirty="0">
                <a:solidFill>
                  <a:schemeClr val="tx1">
                    <a:lumMod val="75000"/>
                    <a:lumOff val="25000"/>
                  </a:schemeClr>
                </a:solidFill>
              </a:rPr>
              <a:t> </a:t>
            </a:r>
            <a:r>
              <a:rPr lang="en-IE" dirty="0" err="1">
                <a:solidFill>
                  <a:schemeClr val="tx1">
                    <a:lumMod val="75000"/>
                    <a:lumOff val="25000"/>
                  </a:schemeClr>
                </a:solidFill>
              </a:rPr>
              <a:t>sağlayıcıları</a:t>
            </a:r>
            <a:r>
              <a:rPr lang="en-IE" dirty="0">
                <a:solidFill>
                  <a:schemeClr val="tx1">
                    <a:lumMod val="75000"/>
                    <a:lumOff val="25000"/>
                  </a:schemeClr>
                </a:solidFill>
              </a:rPr>
              <a:t> </a:t>
            </a:r>
            <a:r>
              <a:rPr lang="en-IE" dirty="0" err="1">
                <a:solidFill>
                  <a:schemeClr val="tx1">
                    <a:lumMod val="75000"/>
                    <a:lumOff val="25000"/>
                  </a:schemeClr>
                </a:solidFill>
              </a:rPr>
              <a:t>belirlemek</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onlarla</a:t>
            </a:r>
            <a:r>
              <a:rPr lang="en-IE" dirty="0">
                <a:solidFill>
                  <a:schemeClr val="tx1">
                    <a:lumMod val="75000"/>
                    <a:lumOff val="25000"/>
                  </a:schemeClr>
                </a:solidFill>
              </a:rPr>
              <a:t> </a:t>
            </a:r>
            <a:r>
              <a:rPr lang="en-IE" dirty="0" err="1">
                <a:solidFill>
                  <a:schemeClr val="tx1">
                    <a:lumMod val="75000"/>
                    <a:lumOff val="25000"/>
                  </a:schemeClr>
                </a:solidFill>
              </a:rPr>
              <a:t>etkileşim</a:t>
            </a:r>
            <a:r>
              <a:rPr lang="en-IE" dirty="0">
                <a:solidFill>
                  <a:schemeClr val="tx1">
                    <a:lumMod val="75000"/>
                    <a:lumOff val="25000"/>
                  </a:schemeClr>
                </a:solidFill>
              </a:rPr>
              <a:t> </a:t>
            </a:r>
            <a:r>
              <a:rPr lang="en-IE" dirty="0" err="1">
                <a:solidFill>
                  <a:schemeClr val="tx1">
                    <a:lumMod val="75000"/>
                    <a:lumOff val="25000"/>
                  </a:schemeClr>
                </a:solidFill>
              </a:rPr>
              <a:t>kurmak</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kesinlikle</a:t>
            </a:r>
            <a:r>
              <a:rPr lang="en-IE" dirty="0">
                <a:solidFill>
                  <a:schemeClr val="tx1">
                    <a:lumMod val="75000"/>
                    <a:lumOff val="25000"/>
                  </a:schemeClr>
                </a:solidFill>
              </a:rPr>
              <a:t> </a:t>
            </a:r>
            <a:r>
              <a:rPr lang="en-IE" dirty="0" err="1">
                <a:solidFill>
                  <a:schemeClr val="tx1">
                    <a:lumMod val="75000"/>
                    <a:lumOff val="25000"/>
                  </a:schemeClr>
                </a:solidFill>
              </a:rPr>
              <a:t>anahtardır</a:t>
            </a:r>
            <a:r>
              <a:rPr lang="en-IE" dirty="0">
                <a:solidFill>
                  <a:schemeClr val="tx1">
                    <a:lumMod val="75000"/>
                    <a:lumOff val="25000"/>
                  </a:schemeClr>
                </a:solidFill>
              </a:rPr>
              <a:t>. </a:t>
            </a:r>
            <a:r>
              <a:rPr lang="en-IE" dirty="0" err="1">
                <a:solidFill>
                  <a:schemeClr val="tx1">
                    <a:lumMod val="75000"/>
                    <a:lumOff val="25000"/>
                  </a:schemeClr>
                </a:solidFill>
              </a:rPr>
              <a:t>Sosyal</a:t>
            </a:r>
            <a:r>
              <a:rPr lang="en-IE" dirty="0">
                <a:solidFill>
                  <a:schemeClr val="tx1">
                    <a:lumMod val="75000"/>
                    <a:lumOff val="25000"/>
                  </a:schemeClr>
                </a:solidFill>
              </a:rPr>
              <a:t> </a:t>
            </a:r>
            <a:r>
              <a:rPr lang="en-IE" dirty="0" err="1">
                <a:solidFill>
                  <a:schemeClr val="tx1">
                    <a:lumMod val="75000"/>
                    <a:lumOff val="25000"/>
                  </a:schemeClr>
                </a:solidFill>
              </a:rPr>
              <a:t>etkiyi</a:t>
            </a:r>
            <a:r>
              <a:rPr lang="en-IE" dirty="0">
                <a:solidFill>
                  <a:schemeClr val="tx1">
                    <a:lumMod val="75000"/>
                    <a:lumOff val="25000"/>
                  </a:schemeClr>
                </a:solidFill>
              </a:rPr>
              <a:t> </a:t>
            </a:r>
            <a:r>
              <a:rPr lang="en-IE" dirty="0" err="1">
                <a:solidFill>
                  <a:schemeClr val="tx1">
                    <a:lumMod val="75000"/>
                    <a:lumOff val="25000"/>
                  </a:schemeClr>
                </a:solidFill>
              </a:rPr>
              <a:t>ölçmek</a:t>
            </a:r>
            <a:r>
              <a:rPr lang="en-IE" dirty="0">
                <a:solidFill>
                  <a:schemeClr val="tx1">
                    <a:lumMod val="75000"/>
                    <a:lumOff val="25000"/>
                  </a:schemeClr>
                </a:solidFill>
              </a:rPr>
              <a:t>, </a:t>
            </a:r>
            <a:r>
              <a:rPr lang="en-IE" dirty="0" err="1">
                <a:solidFill>
                  <a:schemeClr val="tx1">
                    <a:lumMod val="75000"/>
                    <a:lumOff val="25000"/>
                  </a:schemeClr>
                </a:solidFill>
              </a:rPr>
              <a:t>neleri</a:t>
            </a:r>
            <a:r>
              <a:rPr lang="en-IE" dirty="0">
                <a:solidFill>
                  <a:schemeClr val="tx1">
                    <a:lumMod val="75000"/>
                    <a:lumOff val="25000"/>
                  </a:schemeClr>
                </a:solidFill>
              </a:rPr>
              <a:t> </a:t>
            </a:r>
            <a:r>
              <a:rPr lang="en-IE" dirty="0" err="1">
                <a:solidFill>
                  <a:schemeClr val="tx1">
                    <a:lumMod val="75000"/>
                    <a:lumOff val="25000"/>
                  </a:schemeClr>
                </a:solidFill>
              </a:rPr>
              <a:t>değiştirebileceğinizi</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kaç</a:t>
            </a:r>
            <a:r>
              <a:rPr lang="en-IE" dirty="0">
                <a:solidFill>
                  <a:schemeClr val="tx1">
                    <a:lumMod val="75000"/>
                    <a:lumOff val="25000"/>
                  </a:schemeClr>
                </a:solidFill>
              </a:rPr>
              <a:t> </a:t>
            </a:r>
            <a:r>
              <a:rPr lang="en-IE" dirty="0" err="1">
                <a:solidFill>
                  <a:schemeClr val="tx1">
                    <a:lumMod val="75000"/>
                    <a:lumOff val="25000"/>
                  </a:schemeClr>
                </a:solidFill>
              </a:rPr>
              <a:t>tanesinin</a:t>
            </a:r>
            <a:r>
              <a:rPr lang="en-IE" dirty="0">
                <a:solidFill>
                  <a:schemeClr val="tx1">
                    <a:lumMod val="75000"/>
                    <a:lumOff val="25000"/>
                  </a:schemeClr>
                </a:solidFill>
              </a:rPr>
              <a:t> </a:t>
            </a:r>
            <a:r>
              <a:rPr lang="en-IE" dirty="0" err="1">
                <a:solidFill>
                  <a:schemeClr val="tx1">
                    <a:lumMod val="75000"/>
                    <a:lumOff val="25000"/>
                  </a:schemeClr>
                </a:solidFill>
              </a:rPr>
              <a:t>olumlu</a:t>
            </a:r>
            <a:r>
              <a:rPr lang="en-IE" dirty="0">
                <a:solidFill>
                  <a:schemeClr val="tx1">
                    <a:lumMod val="75000"/>
                    <a:lumOff val="25000"/>
                  </a:schemeClr>
                </a:solidFill>
              </a:rPr>
              <a:t> </a:t>
            </a:r>
            <a:r>
              <a:rPr lang="en-IE" dirty="0" err="1">
                <a:solidFill>
                  <a:schemeClr val="tx1">
                    <a:lumMod val="75000"/>
                    <a:lumOff val="25000"/>
                  </a:schemeClr>
                </a:solidFill>
              </a:rPr>
              <a:t>etkileneceğini</a:t>
            </a:r>
            <a:r>
              <a:rPr lang="en-IE" dirty="0">
                <a:solidFill>
                  <a:schemeClr val="tx1">
                    <a:lumMod val="75000"/>
                    <a:lumOff val="25000"/>
                  </a:schemeClr>
                </a:solidFill>
              </a:rPr>
              <a:t> </a:t>
            </a:r>
            <a:r>
              <a:rPr lang="en-IE" dirty="0" err="1">
                <a:solidFill>
                  <a:schemeClr val="tx1">
                    <a:lumMod val="75000"/>
                    <a:lumOff val="25000"/>
                  </a:schemeClr>
                </a:solidFill>
              </a:rPr>
              <a:t>kanıtlamanıza</a:t>
            </a:r>
            <a:r>
              <a:rPr lang="en-IE" dirty="0">
                <a:solidFill>
                  <a:schemeClr val="tx1">
                    <a:lumMod val="75000"/>
                    <a:lumOff val="25000"/>
                  </a:schemeClr>
                </a:solidFill>
              </a:rPr>
              <a:t> </a:t>
            </a:r>
            <a:r>
              <a:rPr lang="en-IE" dirty="0" err="1">
                <a:solidFill>
                  <a:schemeClr val="tx1">
                    <a:lumMod val="75000"/>
                    <a:lumOff val="25000"/>
                  </a:schemeClr>
                </a:solidFill>
              </a:rPr>
              <a:t>olanak</a:t>
            </a:r>
            <a:r>
              <a:rPr lang="en-IE" dirty="0">
                <a:solidFill>
                  <a:schemeClr val="tx1">
                    <a:lumMod val="75000"/>
                    <a:lumOff val="25000"/>
                  </a:schemeClr>
                </a:solidFill>
              </a:rPr>
              <a:t> </a:t>
            </a:r>
            <a:r>
              <a:rPr lang="en-IE" dirty="0" err="1">
                <a:solidFill>
                  <a:schemeClr val="tx1">
                    <a:lumMod val="75000"/>
                    <a:lumOff val="25000"/>
                  </a:schemeClr>
                </a:solidFill>
              </a:rPr>
              <a:t>tanır</a:t>
            </a:r>
            <a:r>
              <a:rPr lang="en-IE" dirty="0">
                <a:solidFill>
                  <a:schemeClr val="tx1">
                    <a:lumMod val="75000"/>
                    <a:lumOff val="25000"/>
                  </a:schemeClr>
                </a:solidFill>
              </a:rPr>
              <a:t>. </a:t>
            </a:r>
            <a:r>
              <a:rPr lang="en-IE" dirty="0" err="1">
                <a:solidFill>
                  <a:schemeClr val="tx1">
                    <a:lumMod val="75000"/>
                    <a:lumOff val="25000"/>
                  </a:schemeClr>
                </a:solidFill>
              </a:rPr>
              <a:t>Etkiyi</a:t>
            </a:r>
            <a:r>
              <a:rPr lang="en-IE" dirty="0">
                <a:solidFill>
                  <a:schemeClr val="tx1">
                    <a:lumMod val="75000"/>
                    <a:lumOff val="25000"/>
                  </a:schemeClr>
                </a:solidFill>
              </a:rPr>
              <a:t> </a:t>
            </a:r>
            <a:r>
              <a:rPr lang="en-IE" dirty="0" err="1">
                <a:solidFill>
                  <a:schemeClr val="tx1">
                    <a:lumMod val="75000"/>
                    <a:lumOff val="25000"/>
                  </a:schemeClr>
                </a:solidFill>
              </a:rPr>
              <a:t>kanıtlamak</a:t>
            </a:r>
            <a:r>
              <a:rPr lang="en-IE" dirty="0">
                <a:solidFill>
                  <a:schemeClr val="tx1">
                    <a:lumMod val="75000"/>
                    <a:lumOff val="25000"/>
                  </a:schemeClr>
                </a:solidFill>
              </a:rPr>
              <a:t>, </a:t>
            </a:r>
            <a:r>
              <a:rPr lang="en-IE" dirty="0" err="1">
                <a:solidFill>
                  <a:schemeClr val="tx1">
                    <a:lumMod val="75000"/>
                    <a:lumOff val="25000"/>
                  </a:schemeClr>
                </a:solidFill>
              </a:rPr>
              <a:t>paydaşlara</a:t>
            </a:r>
            <a:r>
              <a:rPr lang="en-IE" dirty="0">
                <a:solidFill>
                  <a:schemeClr val="tx1">
                    <a:lumMod val="75000"/>
                    <a:lumOff val="25000"/>
                  </a:schemeClr>
                </a:solidFill>
              </a:rPr>
              <a:t> (</a:t>
            </a:r>
            <a:r>
              <a:rPr lang="en-IE" dirty="0" err="1">
                <a:solidFill>
                  <a:schemeClr val="tx1">
                    <a:lumMod val="75000"/>
                    <a:lumOff val="25000"/>
                  </a:schemeClr>
                </a:solidFill>
              </a:rPr>
              <a:t>fon</a:t>
            </a:r>
            <a:r>
              <a:rPr lang="en-IE" dirty="0">
                <a:solidFill>
                  <a:schemeClr val="tx1">
                    <a:lumMod val="75000"/>
                    <a:lumOff val="25000"/>
                  </a:schemeClr>
                </a:solidFill>
              </a:rPr>
              <a:t> </a:t>
            </a:r>
            <a:r>
              <a:rPr lang="en-IE" dirty="0" err="1">
                <a:solidFill>
                  <a:schemeClr val="tx1">
                    <a:lumMod val="75000"/>
                    <a:lumOff val="25000"/>
                  </a:schemeClr>
                </a:solidFill>
              </a:rPr>
              <a:t>sağlayıcılar</a:t>
            </a:r>
            <a:r>
              <a:rPr lang="en-IE" dirty="0">
                <a:solidFill>
                  <a:schemeClr val="tx1">
                    <a:lumMod val="75000"/>
                    <a:lumOff val="25000"/>
                  </a:schemeClr>
                </a:solidFill>
              </a:rPr>
              <a:t> </a:t>
            </a:r>
            <a:r>
              <a:rPr lang="en-IE" dirty="0" err="1">
                <a:solidFill>
                  <a:schemeClr val="tx1">
                    <a:lumMod val="75000"/>
                    <a:lumOff val="25000"/>
                  </a:schemeClr>
                </a:solidFill>
              </a:rPr>
              <a:t>dahil</a:t>
            </a:r>
            <a:r>
              <a:rPr lang="en-IE" dirty="0">
                <a:solidFill>
                  <a:schemeClr val="tx1">
                    <a:lumMod val="75000"/>
                    <a:lumOff val="25000"/>
                  </a:schemeClr>
                </a:solidFill>
              </a:rPr>
              <a:t>) </a:t>
            </a:r>
            <a:r>
              <a:rPr lang="en-IE" dirty="0" err="1">
                <a:solidFill>
                  <a:schemeClr val="tx1">
                    <a:lumMod val="75000"/>
                    <a:lumOff val="25000"/>
                  </a:schemeClr>
                </a:solidFill>
              </a:rPr>
              <a:t>yapacağınız</a:t>
            </a:r>
            <a:r>
              <a:rPr lang="en-IE" dirty="0">
                <a:solidFill>
                  <a:schemeClr val="tx1">
                    <a:lumMod val="75000"/>
                    <a:lumOff val="25000"/>
                  </a:schemeClr>
                </a:solidFill>
              </a:rPr>
              <a:t> </a:t>
            </a:r>
            <a:r>
              <a:rPr lang="en-IE" dirty="0" err="1">
                <a:solidFill>
                  <a:schemeClr val="tx1">
                    <a:lumMod val="75000"/>
                    <a:lumOff val="25000"/>
                  </a:schemeClr>
                </a:solidFill>
              </a:rPr>
              <a:t>şeyin</a:t>
            </a:r>
            <a:r>
              <a:rPr lang="en-IE" dirty="0">
                <a:solidFill>
                  <a:schemeClr val="tx1">
                    <a:lumMod val="75000"/>
                    <a:lumOff val="25000"/>
                  </a:schemeClr>
                </a:solidFill>
              </a:rPr>
              <a:t> </a:t>
            </a:r>
            <a:r>
              <a:rPr lang="en-IE" dirty="0" err="1">
                <a:solidFill>
                  <a:schemeClr val="tx1">
                    <a:lumMod val="75000"/>
                    <a:lumOff val="25000"/>
                  </a:schemeClr>
                </a:solidFill>
              </a:rPr>
              <a:t>önemli</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fark</a:t>
            </a:r>
            <a:r>
              <a:rPr lang="en-IE" dirty="0">
                <a:solidFill>
                  <a:schemeClr val="tx1">
                    <a:lumMod val="75000"/>
                    <a:lumOff val="25000"/>
                  </a:schemeClr>
                </a:solidFill>
              </a:rPr>
              <a:t> </a:t>
            </a:r>
            <a:r>
              <a:rPr lang="en-IE" dirty="0" err="1">
                <a:solidFill>
                  <a:schemeClr val="tx1">
                    <a:lumMod val="75000"/>
                    <a:lumOff val="25000"/>
                  </a:schemeClr>
                </a:solidFill>
              </a:rPr>
              <a:t>yaratacağını</a:t>
            </a:r>
            <a:r>
              <a:rPr lang="en-IE" dirty="0">
                <a:solidFill>
                  <a:schemeClr val="tx1">
                    <a:lumMod val="75000"/>
                    <a:lumOff val="25000"/>
                  </a:schemeClr>
                </a:solidFill>
              </a:rPr>
              <a:t> (</a:t>
            </a:r>
            <a:r>
              <a:rPr lang="en-IE" dirty="0" err="1">
                <a:solidFill>
                  <a:schemeClr val="tx1">
                    <a:lumMod val="75000"/>
                    <a:lumOff val="25000"/>
                  </a:schemeClr>
                </a:solidFill>
              </a:rPr>
              <a:t>ya</a:t>
            </a:r>
            <a:r>
              <a:rPr lang="en-IE" dirty="0">
                <a:solidFill>
                  <a:schemeClr val="tx1">
                    <a:lumMod val="75000"/>
                    <a:lumOff val="25000"/>
                  </a:schemeClr>
                </a:solidFill>
              </a:rPr>
              <a:t> da </a:t>
            </a:r>
            <a:r>
              <a:rPr lang="en-IE" dirty="0" err="1">
                <a:solidFill>
                  <a:schemeClr val="tx1">
                    <a:lumMod val="75000"/>
                    <a:lumOff val="25000"/>
                  </a:schemeClr>
                </a:solidFill>
              </a:rPr>
              <a:t>yaratmayacağını</a:t>
            </a:r>
            <a:r>
              <a:rPr lang="en-IE" dirty="0">
                <a:solidFill>
                  <a:schemeClr val="tx1">
                    <a:lumMod val="75000"/>
                    <a:lumOff val="25000"/>
                  </a:schemeClr>
                </a:solidFill>
              </a:rPr>
              <a:t>) </a:t>
            </a:r>
            <a:r>
              <a:rPr lang="en-IE" dirty="0" err="1">
                <a:solidFill>
                  <a:schemeClr val="tx1">
                    <a:lumMod val="75000"/>
                    <a:lumOff val="25000"/>
                  </a:schemeClr>
                </a:solidFill>
              </a:rPr>
              <a:t>gösterir</a:t>
            </a:r>
            <a:r>
              <a:rPr lang="en-IE" dirty="0">
                <a:solidFill>
                  <a:schemeClr val="tx1">
                    <a:lumMod val="75000"/>
                    <a:lumOff val="25000"/>
                  </a:schemeClr>
                </a:solidFill>
              </a:rPr>
              <a:t>.</a:t>
            </a:r>
            <a:endParaRPr lang="en-IE" b="0" i="0" dirty="0">
              <a:solidFill>
                <a:schemeClr val="tx1">
                  <a:lumMod val="75000"/>
                  <a:lumOff val="25000"/>
                </a:schemeClr>
              </a:solidFill>
              <a:effectLst/>
            </a:endParaRPr>
          </a:p>
          <a:p>
            <a:r>
              <a:rPr lang="en-IE" sz="3200" b="1" dirty="0">
                <a:solidFill>
                  <a:srgbClr val="ED2A59"/>
                </a:solidFill>
              </a:rPr>
              <a:t>6. </a:t>
            </a:r>
            <a:r>
              <a:rPr lang="en-IE" sz="3200" b="1" dirty="0" err="1" smtClean="0">
                <a:solidFill>
                  <a:srgbClr val="ED2A59"/>
                </a:solidFill>
              </a:rPr>
              <a:t>Bir</a:t>
            </a:r>
            <a:r>
              <a:rPr lang="en-IE" sz="3200" b="1" dirty="0" smtClean="0">
                <a:solidFill>
                  <a:srgbClr val="ED2A59"/>
                </a:solidFill>
              </a:rPr>
              <a:t> </a:t>
            </a:r>
            <a:r>
              <a:rPr lang="en-IE" sz="3200" b="1" dirty="0" err="1">
                <a:solidFill>
                  <a:srgbClr val="ED2A59"/>
                </a:solidFill>
              </a:rPr>
              <a:t>İş</a:t>
            </a:r>
            <a:r>
              <a:rPr lang="en-IE" sz="3200" b="1" dirty="0">
                <a:solidFill>
                  <a:srgbClr val="ED2A59"/>
                </a:solidFill>
              </a:rPr>
              <a:t> </a:t>
            </a:r>
            <a:r>
              <a:rPr lang="en-IE" sz="3200" b="1" dirty="0" err="1">
                <a:solidFill>
                  <a:srgbClr val="ED2A59"/>
                </a:solidFill>
              </a:rPr>
              <a:t>Planı</a:t>
            </a:r>
            <a:r>
              <a:rPr lang="en-IE" sz="3200" b="1" dirty="0">
                <a:solidFill>
                  <a:srgbClr val="ED2A59"/>
                </a:solidFill>
              </a:rPr>
              <a:t> </a:t>
            </a:r>
            <a:r>
              <a:rPr lang="en-IE" sz="3200" b="1" dirty="0" err="1">
                <a:solidFill>
                  <a:srgbClr val="ED2A59"/>
                </a:solidFill>
              </a:rPr>
              <a:t>Yazın</a:t>
            </a:r>
            <a:r>
              <a:rPr lang="en-IE" sz="3200" b="1" dirty="0">
                <a:solidFill>
                  <a:srgbClr val="ED2A59"/>
                </a:solidFill>
              </a:rPr>
              <a:t> </a:t>
            </a:r>
            <a:endParaRPr lang="en-IE" sz="3200" b="1" dirty="0">
              <a:solidFill>
                <a:srgbClr val="ED2A59"/>
              </a:solidFill>
            </a:endParaRPr>
          </a:p>
          <a:p>
            <a:r>
              <a:rPr lang="en-IE" dirty="0" err="1" smtClean="0">
                <a:solidFill>
                  <a:schemeClr val="tx1">
                    <a:lumMod val="75000"/>
                    <a:lumOff val="25000"/>
                  </a:schemeClr>
                </a:solidFill>
              </a:rPr>
              <a:t>Herkesin</a:t>
            </a:r>
            <a:r>
              <a:rPr lang="en-IE" dirty="0" smtClean="0">
                <a:solidFill>
                  <a:schemeClr val="tx1">
                    <a:lumMod val="75000"/>
                    <a:lumOff val="25000"/>
                  </a:schemeClr>
                </a:solidFill>
              </a:rPr>
              <a:t> </a:t>
            </a:r>
            <a:r>
              <a:rPr lang="en-IE" dirty="0" err="1">
                <a:solidFill>
                  <a:schemeClr val="tx1">
                    <a:lumMod val="75000"/>
                    <a:lumOff val="25000"/>
                  </a:schemeClr>
                </a:solidFill>
              </a:rPr>
              <a:t>işletmeniz</a:t>
            </a:r>
            <a:r>
              <a:rPr lang="en-IE" dirty="0">
                <a:solidFill>
                  <a:schemeClr val="tx1">
                    <a:lumMod val="75000"/>
                    <a:lumOff val="25000"/>
                  </a:schemeClr>
                </a:solidFill>
              </a:rPr>
              <a:t> </a:t>
            </a:r>
            <a:r>
              <a:rPr lang="en-IE" dirty="0" err="1">
                <a:solidFill>
                  <a:schemeClr val="tx1">
                    <a:lumMod val="75000"/>
                    <a:lumOff val="25000"/>
                  </a:schemeClr>
                </a:solidFill>
              </a:rPr>
              <a:t>hakkında</a:t>
            </a:r>
            <a:r>
              <a:rPr lang="en-IE" dirty="0">
                <a:solidFill>
                  <a:schemeClr val="tx1">
                    <a:lumMod val="75000"/>
                    <a:lumOff val="25000"/>
                  </a:schemeClr>
                </a:solidFill>
              </a:rPr>
              <a:t> </a:t>
            </a:r>
            <a:r>
              <a:rPr lang="en-IE" dirty="0" err="1">
                <a:solidFill>
                  <a:schemeClr val="tx1">
                    <a:lumMod val="75000"/>
                    <a:lumOff val="25000"/>
                  </a:schemeClr>
                </a:solidFill>
              </a:rPr>
              <a:t>sorabileceği</a:t>
            </a:r>
            <a:r>
              <a:rPr lang="en-IE" dirty="0">
                <a:solidFill>
                  <a:schemeClr val="tx1">
                    <a:lumMod val="75000"/>
                    <a:lumOff val="25000"/>
                  </a:schemeClr>
                </a:solidFill>
              </a:rPr>
              <a:t> </a:t>
            </a:r>
            <a:r>
              <a:rPr lang="en-IE" dirty="0" err="1">
                <a:solidFill>
                  <a:schemeClr val="tx1">
                    <a:lumMod val="75000"/>
                    <a:lumOff val="25000"/>
                  </a:schemeClr>
                </a:solidFill>
              </a:rPr>
              <a:t>tüm</a:t>
            </a:r>
            <a:r>
              <a:rPr lang="en-IE" dirty="0">
                <a:solidFill>
                  <a:schemeClr val="tx1">
                    <a:lumMod val="75000"/>
                    <a:lumOff val="25000"/>
                  </a:schemeClr>
                </a:solidFill>
              </a:rPr>
              <a:t> </a:t>
            </a:r>
            <a:r>
              <a:rPr lang="en-IE" dirty="0" err="1">
                <a:solidFill>
                  <a:schemeClr val="tx1">
                    <a:lumMod val="75000"/>
                    <a:lumOff val="25000"/>
                  </a:schemeClr>
                </a:solidFill>
              </a:rPr>
              <a:t>cevapları</a:t>
            </a:r>
            <a:r>
              <a:rPr lang="en-IE" dirty="0">
                <a:solidFill>
                  <a:schemeClr val="tx1">
                    <a:lumMod val="75000"/>
                    <a:lumOff val="25000"/>
                  </a:schemeClr>
                </a:solidFill>
              </a:rPr>
              <a:t> </a:t>
            </a:r>
            <a:r>
              <a:rPr lang="en-IE" dirty="0" err="1">
                <a:solidFill>
                  <a:schemeClr val="tx1">
                    <a:lumMod val="75000"/>
                    <a:lumOff val="25000"/>
                  </a:schemeClr>
                </a:solidFill>
              </a:rPr>
              <a:t>sağlamak</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iş</a:t>
            </a:r>
            <a:r>
              <a:rPr lang="en-IE" dirty="0">
                <a:solidFill>
                  <a:schemeClr val="tx1">
                    <a:lumMod val="75000"/>
                    <a:lumOff val="25000"/>
                  </a:schemeClr>
                </a:solidFill>
              </a:rPr>
              <a:t> </a:t>
            </a:r>
            <a:r>
              <a:rPr lang="en-IE" dirty="0" err="1">
                <a:solidFill>
                  <a:schemeClr val="tx1">
                    <a:lumMod val="75000"/>
                    <a:lumOff val="25000"/>
                  </a:schemeClr>
                </a:solidFill>
              </a:rPr>
              <a:t>planı</a:t>
            </a:r>
            <a:r>
              <a:rPr lang="en-IE" dirty="0">
                <a:solidFill>
                  <a:schemeClr val="tx1">
                    <a:lumMod val="75000"/>
                    <a:lumOff val="25000"/>
                  </a:schemeClr>
                </a:solidFill>
              </a:rPr>
              <a:t> </a:t>
            </a:r>
            <a:r>
              <a:rPr lang="en-IE" dirty="0" err="1">
                <a:solidFill>
                  <a:schemeClr val="tx1">
                    <a:lumMod val="75000"/>
                    <a:lumOff val="25000"/>
                  </a:schemeClr>
                </a:solidFill>
              </a:rPr>
              <a:t>vardır</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bariz</a:t>
            </a:r>
            <a:r>
              <a:rPr lang="en-IE" dirty="0">
                <a:solidFill>
                  <a:schemeClr val="tx1">
                    <a:lumMod val="75000"/>
                    <a:lumOff val="25000"/>
                  </a:schemeClr>
                </a:solidFill>
              </a:rPr>
              <a:t> </a:t>
            </a:r>
            <a:r>
              <a:rPr lang="en-IE" dirty="0" err="1">
                <a:solidFill>
                  <a:schemeClr val="tx1">
                    <a:lumMod val="75000"/>
                    <a:lumOff val="25000"/>
                  </a:schemeClr>
                </a:solidFill>
              </a:rPr>
              <a:t>olanı</a:t>
            </a:r>
            <a:r>
              <a:rPr lang="en-IE" dirty="0">
                <a:solidFill>
                  <a:schemeClr val="tx1">
                    <a:lumMod val="75000"/>
                    <a:lumOff val="25000"/>
                  </a:schemeClr>
                </a:solidFill>
              </a:rPr>
              <a:t> </a:t>
            </a:r>
            <a:r>
              <a:rPr lang="en-IE" dirty="0" err="1">
                <a:solidFill>
                  <a:schemeClr val="tx1">
                    <a:lumMod val="75000"/>
                    <a:lumOff val="25000"/>
                  </a:schemeClr>
                </a:solidFill>
              </a:rPr>
              <a:t>belirtmek</a:t>
            </a:r>
            <a:r>
              <a:rPr lang="en-IE" dirty="0">
                <a:solidFill>
                  <a:schemeClr val="tx1">
                    <a:lumMod val="75000"/>
                    <a:lumOff val="25000"/>
                  </a:schemeClr>
                </a:solidFill>
              </a:rPr>
              <a:t> </a:t>
            </a:r>
            <a:r>
              <a:rPr lang="en-IE" dirty="0" err="1">
                <a:solidFill>
                  <a:schemeClr val="tx1">
                    <a:lumMod val="75000"/>
                    <a:lumOff val="25000"/>
                  </a:schemeClr>
                </a:solidFill>
              </a:rPr>
              <a:t>gerekirse</a:t>
            </a:r>
            <a:r>
              <a:rPr lang="en-IE" dirty="0">
                <a:solidFill>
                  <a:schemeClr val="tx1">
                    <a:lumMod val="75000"/>
                    <a:lumOff val="25000"/>
                  </a:schemeClr>
                </a:solidFill>
              </a:rPr>
              <a:t>, </a:t>
            </a:r>
            <a:r>
              <a:rPr lang="en-IE" dirty="0" err="1">
                <a:solidFill>
                  <a:schemeClr val="tx1">
                    <a:lumMod val="75000"/>
                    <a:lumOff val="25000"/>
                  </a:schemeClr>
                </a:solidFill>
              </a:rPr>
              <a:t>bu</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plandır</a:t>
            </a:r>
            <a:r>
              <a:rPr lang="en-IE" dirty="0">
                <a:solidFill>
                  <a:schemeClr val="tx1">
                    <a:lumMod val="75000"/>
                    <a:lumOff val="25000"/>
                  </a:schemeClr>
                </a:solidFill>
              </a:rPr>
              <a:t> - </a:t>
            </a:r>
            <a:r>
              <a:rPr lang="en-IE" dirty="0" err="1">
                <a:solidFill>
                  <a:schemeClr val="tx1">
                    <a:lumMod val="75000"/>
                    <a:lumOff val="25000"/>
                  </a:schemeClr>
                </a:solidFill>
              </a:rPr>
              <a:t>bu</a:t>
            </a:r>
            <a:r>
              <a:rPr lang="en-IE" dirty="0">
                <a:solidFill>
                  <a:schemeClr val="tx1">
                    <a:lumMod val="75000"/>
                    <a:lumOff val="25000"/>
                  </a:schemeClr>
                </a:solidFill>
              </a:rPr>
              <a:t> </a:t>
            </a:r>
            <a:r>
              <a:rPr lang="en-IE" dirty="0" err="1">
                <a:solidFill>
                  <a:schemeClr val="tx1">
                    <a:lumMod val="75000"/>
                    <a:lumOff val="25000"/>
                  </a:schemeClr>
                </a:solidFill>
              </a:rPr>
              <a:t>şeyin</a:t>
            </a:r>
            <a:r>
              <a:rPr lang="en-IE" dirty="0">
                <a:solidFill>
                  <a:schemeClr val="tx1">
                    <a:lumMod val="75000"/>
                    <a:lumOff val="25000"/>
                  </a:schemeClr>
                </a:solidFill>
              </a:rPr>
              <a:t> </a:t>
            </a:r>
            <a:r>
              <a:rPr lang="en-IE" dirty="0" err="1">
                <a:solidFill>
                  <a:schemeClr val="tx1">
                    <a:lumMod val="75000"/>
                    <a:lumOff val="25000"/>
                  </a:schemeClr>
                </a:solidFill>
              </a:rPr>
              <a:t>nasıl</a:t>
            </a:r>
            <a:r>
              <a:rPr lang="en-IE" dirty="0">
                <a:solidFill>
                  <a:schemeClr val="tx1">
                    <a:lumMod val="75000"/>
                    <a:lumOff val="25000"/>
                  </a:schemeClr>
                </a:solidFill>
              </a:rPr>
              <a:t> </a:t>
            </a:r>
            <a:r>
              <a:rPr lang="en-IE" dirty="0" err="1">
                <a:solidFill>
                  <a:schemeClr val="tx1">
                    <a:lumMod val="75000"/>
                    <a:lumOff val="25000"/>
                  </a:schemeClr>
                </a:solidFill>
              </a:rPr>
              <a:t>çalıştırılacağı</a:t>
            </a:r>
            <a:r>
              <a:rPr lang="en-IE" dirty="0">
                <a:solidFill>
                  <a:schemeClr val="tx1">
                    <a:lumMod val="75000"/>
                    <a:lumOff val="25000"/>
                  </a:schemeClr>
                </a:solidFill>
              </a:rPr>
              <a:t> </a:t>
            </a:r>
            <a:r>
              <a:rPr lang="en-IE" dirty="0" err="1">
                <a:solidFill>
                  <a:schemeClr val="tx1">
                    <a:lumMod val="75000"/>
                    <a:lumOff val="25000"/>
                  </a:schemeClr>
                </a:solidFill>
              </a:rPr>
              <a:t>hakkında</a:t>
            </a:r>
            <a:r>
              <a:rPr lang="en-IE" dirty="0">
                <a:solidFill>
                  <a:schemeClr val="tx1">
                    <a:lumMod val="75000"/>
                    <a:lumOff val="25000"/>
                  </a:schemeClr>
                </a:solidFill>
              </a:rPr>
              <a:t> </a:t>
            </a:r>
            <a:r>
              <a:rPr lang="en-IE" dirty="0" err="1">
                <a:solidFill>
                  <a:schemeClr val="tx1">
                    <a:lumMod val="75000"/>
                    <a:lumOff val="25000"/>
                  </a:schemeClr>
                </a:solidFill>
              </a:rPr>
              <a:t>yaptığınız</a:t>
            </a:r>
            <a:r>
              <a:rPr lang="en-IE" dirty="0">
                <a:solidFill>
                  <a:schemeClr val="tx1">
                    <a:lumMod val="75000"/>
                    <a:lumOff val="25000"/>
                  </a:schemeClr>
                </a:solidFill>
              </a:rPr>
              <a:t> </a:t>
            </a:r>
            <a:r>
              <a:rPr lang="en-IE" dirty="0" err="1">
                <a:solidFill>
                  <a:schemeClr val="tx1">
                    <a:lumMod val="75000"/>
                    <a:lumOff val="25000"/>
                  </a:schemeClr>
                </a:solidFill>
              </a:rPr>
              <a:t>tüm</a:t>
            </a:r>
            <a:r>
              <a:rPr lang="en-IE" dirty="0">
                <a:solidFill>
                  <a:schemeClr val="tx1">
                    <a:lumMod val="75000"/>
                    <a:lumOff val="25000"/>
                  </a:schemeClr>
                </a:solidFill>
              </a:rPr>
              <a:t> </a:t>
            </a:r>
            <a:r>
              <a:rPr lang="en-IE" dirty="0" err="1">
                <a:solidFill>
                  <a:schemeClr val="tx1">
                    <a:lumMod val="75000"/>
                    <a:lumOff val="25000"/>
                  </a:schemeClr>
                </a:solidFill>
              </a:rPr>
              <a:t>düşüncelerin</a:t>
            </a:r>
            <a:r>
              <a:rPr lang="en-IE" dirty="0">
                <a:solidFill>
                  <a:schemeClr val="tx1">
                    <a:lumMod val="75000"/>
                    <a:lumOff val="25000"/>
                  </a:schemeClr>
                </a:solidFill>
              </a:rPr>
              <a:t> </a:t>
            </a:r>
            <a:r>
              <a:rPr lang="en-IE" dirty="0" err="1">
                <a:solidFill>
                  <a:schemeClr val="tx1">
                    <a:lumMod val="75000"/>
                    <a:lumOff val="25000"/>
                  </a:schemeClr>
                </a:solidFill>
              </a:rPr>
              <a:t>yuvasıdır</a:t>
            </a:r>
            <a:r>
              <a:rPr lang="en-IE" dirty="0">
                <a:solidFill>
                  <a:schemeClr val="tx1">
                    <a:lumMod val="75000"/>
                    <a:lumOff val="25000"/>
                  </a:schemeClr>
                </a:solidFill>
              </a:rPr>
              <a:t>. </a:t>
            </a:r>
            <a:r>
              <a:rPr lang="en-IE" dirty="0" err="1">
                <a:solidFill>
                  <a:schemeClr val="tx1">
                    <a:lumMod val="75000"/>
                    <a:lumOff val="25000"/>
                  </a:schemeClr>
                </a:solidFill>
              </a:rPr>
              <a:t>İşinizle</a:t>
            </a:r>
            <a:r>
              <a:rPr lang="en-IE" dirty="0">
                <a:solidFill>
                  <a:schemeClr val="tx1">
                    <a:lumMod val="75000"/>
                    <a:lumOff val="25000"/>
                  </a:schemeClr>
                </a:solidFill>
              </a:rPr>
              <a:t> </a:t>
            </a:r>
            <a:r>
              <a:rPr lang="en-IE" dirty="0" err="1">
                <a:solidFill>
                  <a:schemeClr val="tx1">
                    <a:lumMod val="75000"/>
                    <a:lumOff val="25000"/>
                  </a:schemeClr>
                </a:solidFill>
              </a:rPr>
              <a:t>ilgilenen</a:t>
            </a:r>
            <a:r>
              <a:rPr lang="en-IE" dirty="0">
                <a:solidFill>
                  <a:schemeClr val="tx1">
                    <a:lumMod val="75000"/>
                    <a:lumOff val="25000"/>
                  </a:schemeClr>
                </a:solidFill>
              </a:rPr>
              <a:t> </a:t>
            </a:r>
            <a:r>
              <a:rPr lang="en-IE" dirty="0" err="1">
                <a:solidFill>
                  <a:schemeClr val="tx1">
                    <a:lumMod val="75000"/>
                    <a:lumOff val="25000"/>
                  </a:schemeClr>
                </a:solidFill>
              </a:rPr>
              <a:t>herkes</a:t>
            </a:r>
            <a:r>
              <a:rPr lang="en-IE" dirty="0">
                <a:solidFill>
                  <a:schemeClr val="tx1">
                    <a:lumMod val="75000"/>
                    <a:lumOff val="25000"/>
                  </a:schemeClr>
                </a:solidFill>
              </a:rPr>
              <a:t> (</a:t>
            </a:r>
            <a:r>
              <a:rPr lang="en-IE" dirty="0" err="1">
                <a:solidFill>
                  <a:schemeClr val="tx1">
                    <a:lumMod val="75000"/>
                    <a:lumOff val="25000"/>
                  </a:schemeClr>
                </a:solidFill>
              </a:rPr>
              <a:t>özellikle</a:t>
            </a:r>
            <a:r>
              <a:rPr lang="en-IE" dirty="0">
                <a:solidFill>
                  <a:schemeClr val="tx1">
                    <a:lumMod val="75000"/>
                    <a:lumOff val="25000"/>
                  </a:schemeClr>
                </a:solidFill>
              </a:rPr>
              <a:t> </a:t>
            </a:r>
            <a:r>
              <a:rPr lang="en-IE" dirty="0" err="1">
                <a:solidFill>
                  <a:schemeClr val="tx1">
                    <a:lumMod val="75000"/>
                    <a:lumOff val="25000"/>
                  </a:schemeClr>
                </a:solidFill>
              </a:rPr>
              <a:t>yatırımcılar</a:t>
            </a:r>
            <a:r>
              <a:rPr lang="en-IE" dirty="0">
                <a:solidFill>
                  <a:schemeClr val="tx1">
                    <a:lumMod val="75000"/>
                    <a:lumOff val="25000"/>
                  </a:schemeClr>
                </a:solidFill>
              </a:rPr>
              <a:t>) </a:t>
            </a:r>
            <a:r>
              <a:rPr lang="en-IE" dirty="0" err="1">
                <a:solidFill>
                  <a:schemeClr val="tx1">
                    <a:lumMod val="75000"/>
                    <a:lumOff val="25000"/>
                  </a:schemeClr>
                </a:solidFill>
              </a:rPr>
              <a:t>iş</a:t>
            </a:r>
            <a:r>
              <a:rPr lang="en-IE" dirty="0">
                <a:solidFill>
                  <a:schemeClr val="tx1">
                    <a:lumMod val="75000"/>
                    <a:lumOff val="25000"/>
                  </a:schemeClr>
                </a:solidFill>
              </a:rPr>
              <a:t> </a:t>
            </a:r>
            <a:r>
              <a:rPr lang="en-IE" dirty="0" err="1">
                <a:solidFill>
                  <a:schemeClr val="tx1">
                    <a:lumMod val="75000"/>
                    <a:lumOff val="25000"/>
                  </a:schemeClr>
                </a:solidFill>
              </a:rPr>
              <a:t>planınızı</a:t>
            </a:r>
            <a:r>
              <a:rPr lang="en-IE" dirty="0">
                <a:solidFill>
                  <a:schemeClr val="tx1">
                    <a:lumMod val="75000"/>
                    <a:lumOff val="25000"/>
                  </a:schemeClr>
                </a:solidFill>
              </a:rPr>
              <a:t> </a:t>
            </a:r>
            <a:r>
              <a:rPr lang="en-IE" dirty="0" err="1">
                <a:solidFill>
                  <a:schemeClr val="tx1">
                    <a:lumMod val="75000"/>
                    <a:lumOff val="25000"/>
                  </a:schemeClr>
                </a:solidFill>
              </a:rPr>
              <a:t>görmek</a:t>
            </a:r>
            <a:r>
              <a:rPr lang="en-IE" dirty="0">
                <a:solidFill>
                  <a:schemeClr val="tx1">
                    <a:lumMod val="75000"/>
                    <a:lumOff val="25000"/>
                  </a:schemeClr>
                </a:solidFill>
              </a:rPr>
              <a:t> </a:t>
            </a:r>
            <a:r>
              <a:rPr lang="en-IE" dirty="0" err="1">
                <a:solidFill>
                  <a:schemeClr val="tx1">
                    <a:lumMod val="75000"/>
                    <a:lumOff val="25000"/>
                  </a:schemeClr>
                </a:solidFill>
              </a:rPr>
              <a:t>isteyecektir</a:t>
            </a:r>
            <a:r>
              <a:rPr lang="en-IE" dirty="0">
                <a:solidFill>
                  <a:schemeClr val="tx1">
                    <a:lumMod val="75000"/>
                    <a:lumOff val="25000"/>
                  </a:schemeClr>
                </a:solidFill>
              </a:rPr>
              <a:t>, </a:t>
            </a:r>
            <a:r>
              <a:rPr lang="en-IE" dirty="0" err="1">
                <a:solidFill>
                  <a:schemeClr val="tx1">
                    <a:lumMod val="75000"/>
                    <a:lumOff val="25000"/>
                  </a:schemeClr>
                </a:solidFill>
              </a:rPr>
              <a:t>bu</a:t>
            </a:r>
            <a:r>
              <a:rPr lang="en-IE" dirty="0">
                <a:solidFill>
                  <a:schemeClr val="tx1">
                    <a:lumMod val="75000"/>
                    <a:lumOff val="25000"/>
                  </a:schemeClr>
                </a:solidFill>
              </a:rPr>
              <a:t> </a:t>
            </a:r>
            <a:r>
              <a:rPr lang="en-IE" dirty="0" err="1">
                <a:solidFill>
                  <a:schemeClr val="tx1">
                    <a:lumMod val="75000"/>
                    <a:lumOff val="25000"/>
                  </a:schemeClr>
                </a:solidFill>
              </a:rPr>
              <a:t>nedenle</a:t>
            </a:r>
            <a:r>
              <a:rPr lang="en-IE" dirty="0">
                <a:solidFill>
                  <a:schemeClr val="tx1">
                    <a:lumMod val="75000"/>
                    <a:lumOff val="25000"/>
                  </a:schemeClr>
                </a:solidFill>
              </a:rPr>
              <a:t> </a:t>
            </a:r>
            <a:r>
              <a:rPr lang="en-IE" dirty="0" err="1">
                <a:solidFill>
                  <a:schemeClr val="tx1">
                    <a:lumMod val="75000"/>
                    <a:lumOff val="25000"/>
                  </a:schemeClr>
                </a:solidFill>
              </a:rPr>
              <a:t>mükemmel</a:t>
            </a:r>
            <a:r>
              <a:rPr lang="en-IE" dirty="0">
                <a:solidFill>
                  <a:schemeClr val="tx1">
                    <a:lumMod val="75000"/>
                    <a:lumOff val="25000"/>
                  </a:schemeClr>
                </a:solidFill>
              </a:rPr>
              <a:t> </a:t>
            </a:r>
            <a:r>
              <a:rPr lang="en-IE" dirty="0" err="1">
                <a:solidFill>
                  <a:schemeClr val="tx1">
                    <a:lumMod val="75000"/>
                    <a:lumOff val="25000"/>
                  </a:schemeClr>
                </a:solidFill>
              </a:rPr>
              <a:t>olduğunu</a:t>
            </a:r>
            <a:r>
              <a:rPr lang="en-IE" dirty="0">
                <a:solidFill>
                  <a:schemeClr val="tx1">
                    <a:lumMod val="75000"/>
                    <a:lumOff val="25000"/>
                  </a:schemeClr>
                </a:solidFill>
              </a:rPr>
              <a:t> </a:t>
            </a:r>
            <a:r>
              <a:rPr lang="en-IE" dirty="0" err="1">
                <a:solidFill>
                  <a:schemeClr val="tx1">
                    <a:lumMod val="75000"/>
                    <a:lumOff val="25000"/>
                  </a:schemeClr>
                </a:solidFill>
              </a:rPr>
              <a:t>düşünmeseniz</a:t>
            </a:r>
            <a:r>
              <a:rPr lang="en-IE" dirty="0">
                <a:solidFill>
                  <a:schemeClr val="tx1">
                    <a:lumMod val="75000"/>
                    <a:lumOff val="25000"/>
                  </a:schemeClr>
                </a:solidFill>
              </a:rPr>
              <a:t> bile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planınızın</a:t>
            </a:r>
            <a:r>
              <a:rPr lang="en-IE" dirty="0">
                <a:solidFill>
                  <a:schemeClr val="tx1">
                    <a:lumMod val="75000"/>
                    <a:lumOff val="25000"/>
                  </a:schemeClr>
                </a:solidFill>
              </a:rPr>
              <a:t> </a:t>
            </a:r>
            <a:r>
              <a:rPr lang="en-IE" dirty="0" err="1">
                <a:solidFill>
                  <a:schemeClr val="tx1">
                    <a:lumMod val="75000"/>
                    <a:lumOff val="25000"/>
                  </a:schemeClr>
                </a:solidFill>
              </a:rPr>
              <a:t>olması</a:t>
            </a:r>
            <a:r>
              <a:rPr lang="en-IE" dirty="0">
                <a:solidFill>
                  <a:schemeClr val="tx1">
                    <a:lumMod val="75000"/>
                    <a:lumOff val="25000"/>
                  </a:schemeClr>
                </a:solidFill>
              </a:rPr>
              <a:t> </a:t>
            </a:r>
            <a:r>
              <a:rPr lang="en-IE" dirty="0" err="1">
                <a:solidFill>
                  <a:schemeClr val="tx1">
                    <a:lumMod val="75000"/>
                    <a:lumOff val="25000"/>
                  </a:schemeClr>
                </a:solidFill>
              </a:rPr>
              <a:t>iyidir</a:t>
            </a:r>
            <a:r>
              <a:rPr lang="en-IE" dirty="0">
                <a:solidFill>
                  <a:schemeClr val="tx1">
                    <a:lumMod val="75000"/>
                    <a:lumOff val="25000"/>
                  </a:schemeClr>
                </a:solidFill>
              </a:rPr>
              <a:t>. </a:t>
            </a:r>
            <a:r>
              <a:rPr lang="en-IE" dirty="0" err="1">
                <a:solidFill>
                  <a:schemeClr val="tx1">
                    <a:lumMod val="75000"/>
                    <a:lumOff val="25000"/>
                  </a:schemeClr>
                </a:solidFill>
              </a:rPr>
              <a:t>İşte</a:t>
            </a:r>
            <a:r>
              <a:rPr lang="en-IE" dirty="0">
                <a:solidFill>
                  <a:schemeClr val="tx1">
                    <a:lumMod val="75000"/>
                    <a:lumOff val="25000"/>
                  </a:schemeClr>
                </a:solidFill>
              </a:rPr>
              <a:t> </a:t>
            </a:r>
            <a:r>
              <a:rPr lang="en-IE" dirty="0" err="1">
                <a:solidFill>
                  <a:schemeClr val="tx1">
                    <a:lumMod val="75000"/>
                    <a:lumOff val="25000"/>
                  </a:schemeClr>
                </a:solidFill>
              </a:rPr>
              <a:t>bu</a:t>
            </a:r>
            <a:r>
              <a:rPr lang="en-IE" dirty="0">
                <a:solidFill>
                  <a:schemeClr val="tx1">
                    <a:lumMod val="75000"/>
                    <a:lumOff val="25000"/>
                  </a:schemeClr>
                </a:solidFill>
              </a:rPr>
              <a:t> </a:t>
            </a:r>
            <a:r>
              <a:rPr lang="en-IE" dirty="0" err="1">
                <a:solidFill>
                  <a:schemeClr val="tx1">
                    <a:lumMod val="75000"/>
                    <a:lumOff val="25000"/>
                  </a:schemeClr>
                </a:solidFill>
              </a:rPr>
              <a:t>konuda</a:t>
            </a:r>
            <a:r>
              <a:rPr lang="en-IE" dirty="0">
                <a:solidFill>
                  <a:schemeClr val="tx1">
                    <a:lumMod val="75000"/>
                    <a:lumOff val="25000"/>
                  </a:schemeClr>
                </a:solidFill>
              </a:rPr>
              <a:t> </a:t>
            </a:r>
            <a:r>
              <a:rPr lang="en-IE" dirty="0" err="1">
                <a:solidFill>
                  <a:schemeClr val="tx1">
                    <a:lumMod val="75000"/>
                    <a:lumOff val="25000"/>
                  </a:schemeClr>
                </a:solidFill>
              </a:rPr>
              <a:t>elinizi</a:t>
            </a:r>
            <a:r>
              <a:rPr lang="en-IE" dirty="0">
                <a:solidFill>
                  <a:schemeClr val="tx1">
                    <a:lumMod val="75000"/>
                    <a:lumOff val="25000"/>
                  </a:schemeClr>
                </a:solidFill>
              </a:rPr>
              <a:t> </a:t>
            </a:r>
            <a:r>
              <a:rPr lang="en-IE" dirty="0" err="1">
                <a:solidFill>
                  <a:schemeClr val="tx1">
                    <a:lumMod val="75000"/>
                    <a:lumOff val="25000"/>
                  </a:schemeClr>
                </a:solidFill>
              </a:rPr>
              <a:t>çabuk</a:t>
            </a:r>
            <a:r>
              <a:rPr lang="en-IE" dirty="0">
                <a:solidFill>
                  <a:schemeClr val="tx1">
                    <a:lumMod val="75000"/>
                    <a:lumOff val="25000"/>
                  </a:schemeClr>
                </a:solidFill>
              </a:rPr>
              <a:t> </a:t>
            </a:r>
            <a:r>
              <a:rPr lang="en-IE" dirty="0" err="1">
                <a:solidFill>
                  <a:schemeClr val="tx1">
                    <a:lumMod val="75000"/>
                    <a:lumOff val="25000"/>
                  </a:schemeClr>
                </a:solidFill>
              </a:rPr>
              <a:t>tutmanız</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bazı</a:t>
            </a:r>
            <a:r>
              <a:rPr lang="en-IE" dirty="0">
                <a:solidFill>
                  <a:schemeClr val="tx1">
                    <a:lumMod val="75000"/>
                    <a:lumOff val="25000"/>
                  </a:schemeClr>
                </a:solidFill>
              </a:rPr>
              <a:t> </a:t>
            </a:r>
            <a:r>
              <a:rPr lang="en-IE" dirty="0" err="1">
                <a:solidFill>
                  <a:schemeClr val="tx1">
                    <a:lumMod val="75000"/>
                    <a:lumOff val="25000"/>
                  </a:schemeClr>
                </a:solidFill>
              </a:rPr>
              <a:t>yönergeler</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hızlı</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google</a:t>
            </a:r>
            <a:r>
              <a:rPr lang="en-IE" dirty="0">
                <a:solidFill>
                  <a:schemeClr val="tx1">
                    <a:lumMod val="75000"/>
                    <a:lumOff val="25000"/>
                  </a:schemeClr>
                </a:solidFill>
              </a:rPr>
              <a:t> </a:t>
            </a:r>
            <a:r>
              <a:rPr lang="en-IE" dirty="0" err="1">
                <a:solidFill>
                  <a:schemeClr val="tx1">
                    <a:lumMod val="75000"/>
                    <a:lumOff val="25000"/>
                  </a:schemeClr>
                </a:solidFill>
              </a:rPr>
              <a:t>aramasıyla</a:t>
            </a:r>
            <a:r>
              <a:rPr lang="en-IE" dirty="0">
                <a:solidFill>
                  <a:schemeClr val="tx1">
                    <a:lumMod val="75000"/>
                    <a:lumOff val="25000"/>
                  </a:schemeClr>
                </a:solidFill>
              </a:rPr>
              <a:t> </a:t>
            </a:r>
            <a:r>
              <a:rPr lang="en-IE" dirty="0" err="1">
                <a:solidFill>
                  <a:schemeClr val="tx1">
                    <a:lumMod val="75000"/>
                    <a:lumOff val="25000"/>
                  </a:schemeClr>
                </a:solidFill>
              </a:rPr>
              <a:t>iyi</a:t>
            </a:r>
            <a:r>
              <a:rPr lang="en-IE" dirty="0">
                <a:solidFill>
                  <a:schemeClr val="tx1">
                    <a:lumMod val="75000"/>
                    <a:lumOff val="25000"/>
                  </a:schemeClr>
                </a:solidFill>
              </a:rPr>
              <a:t> </a:t>
            </a:r>
            <a:r>
              <a:rPr lang="en-IE" dirty="0" err="1">
                <a:solidFill>
                  <a:schemeClr val="tx1">
                    <a:lumMod val="75000"/>
                    <a:lumOff val="25000"/>
                  </a:schemeClr>
                </a:solidFill>
              </a:rPr>
              <a:t>örnekler</a:t>
            </a:r>
            <a:r>
              <a:rPr lang="en-IE" dirty="0">
                <a:solidFill>
                  <a:schemeClr val="tx1">
                    <a:lumMod val="75000"/>
                    <a:lumOff val="25000"/>
                  </a:schemeClr>
                </a:solidFill>
              </a:rPr>
              <a:t> </a:t>
            </a:r>
            <a:r>
              <a:rPr lang="en-IE" dirty="0" err="1">
                <a:solidFill>
                  <a:schemeClr val="tx1">
                    <a:lumMod val="75000"/>
                    <a:lumOff val="25000"/>
                  </a:schemeClr>
                </a:solidFill>
              </a:rPr>
              <a:t>bulabilirsiniz</a:t>
            </a:r>
            <a:r>
              <a:rPr lang="en-IE" dirty="0">
                <a:solidFill>
                  <a:schemeClr val="tx1">
                    <a:lumMod val="75000"/>
                    <a:lumOff val="25000"/>
                  </a:schemeClr>
                </a:solidFill>
              </a:rPr>
              <a:t>.</a:t>
            </a:r>
            <a:endParaRPr lang="en-IE" b="0" i="0" dirty="0">
              <a:solidFill>
                <a:schemeClr val="tx1">
                  <a:lumMod val="75000"/>
                  <a:lumOff val="25000"/>
                </a:schemeClr>
              </a:solidFill>
              <a:effectLst/>
            </a:endParaRPr>
          </a:p>
          <a:p>
            <a:endParaRPr lang="en-IE" dirty="0">
              <a:solidFill>
                <a:schemeClr val="tx1">
                  <a:lumMod val="75000"/>
                  <a:lumOff val="25000"/>
                </a:schemeClr>
              </a:solidFill>
            </a:endParaRPr>
          </a:p>
        </p:txBody>
      </p:sp>
      <p:sp>
        <p:nvSpPr>
          <p:cNvPr id="6" name="Text Placeholder 5">
            <a:extLst>
              <a:ext uri="{FF2B5EF4-FFF2-40B4-BE49-F238E27FC236}">
                <a16:creationId xmlns="" xmlns:a16="http://schemas.microsoft.com/office/drawing/2014/main" id="{1C4FEE05-4B36-4A93-BECF-CBBFEC30E377}"/>
              </a:ext>
            </a:extLst>
          </p:cNvPr>
          <p:cNvSpPr>
            <a:spLocks noGrp="1"/>
          </p:cNvSpPr>
          <p:nvPr>
            <p:ph type="body" sz="quarter" idx="15"/>
          </p:nvPr>
        </p:nvSpPr>
        <p:spPr>
          <a:xfrm>
            <a:off x="603258" y="308035"/>
            <a:ext cx="8979854" cy="1185787"/>
          </a:xfrm>
        </p:spPr>
        <p:txBody>
          <a:bodyPr>
            <a:normAutofit/>
          </a:bodyPr>
          <a:lstStyle/>
          <a:p>
            <a:r>
              <a:rPr lang="tr-TR" sz="3200" b="1" smtClean="0">
                <a:solidFill>
                  <a:srgbClr val="ED2A59"/>
                </a:solidFill>
              </a:rPr>
              <a:t>Lean</a:t>
            </a:r>
            <a:r>
              <a:rPr lang="en-IE" sz="3200" b="1" smtClean="0">
                <a:solidFill>
                  <a:srgbClr val="ED2A59"/>
                </a:solidFill>
              </a:rPr>
              <a:t> </a:t>
            </a:r>
            <a:r>
              <a:rPr lang="en-IE" sz="3200" b="1" dirty="0" err="1">
                <a:solidFill>
                  <a:srgbClr val="ED2A59"/>
                </a:solidFill>
              </a:rPr>
              <a:t>Sosyal</a:t>
            </a:r>
            <a:r>
              <a:rPr lang="en-IE" sz="3200" b="1" dirty="0">
                <a:solidFill>
                  <a:srgbClr val="ED2A59"/>
                </a:solidFill>
              </a:rPr>
              <a:t> </a:t>
            </a:r>
            <a:r>
              <a:rPr lang="en-IE" sz="3200" b="1" dirty="0" err="1">
                <a:solidFill>
                  <a:srgbClr val="ED2A59"/>
                </a:solidFill>
              </a:rPr>
              <a:t>İnovasyon</a:t>
            </a:r>
            <a:r>
              <a:rPr lang="en-IE" sz="3200" b="1" dirty="0">
                <a:solidFill>
                  <a:srgbClr val="ED2A59"/>
                </a:solidFill>
              </a:rPr>
              <a:t> </a:t>
            </a:r>
            <a:r>
              <a:rPr lang="en-IE" sz="3200" b="1" dirty="0" err="1">
                <a:solidFill>
                  <a:srgbClr val="ED2A59"/>
                </a:solidFill>
              </a:rPr>
              <a:t>Fikrini</a:t>
            </a:r>
            <a:r>
              <a:rPr lang="en-IE" sz="3200" b="1" dirty="0">
                <a:solidFill>
                  <a:srgbClr val="ED2A59"/>
                </a:solidFill>
              </a:rPr>
              <a:t> </a:t>
            </a:r>
            <a:r>
              <a:rPr lang="en-IE" sz="3200" b="1" dirty="0" err="1">
                <a:solidFill>
                  <a:srgbClr val="ED2A59"/>
                </a:solidFill>
              </a:rPr>
              <a:t>Başlatmak</a:t>
            </a:r>
            <a:r>
              <a:rPr lang="en-IE" sz="3200" b="1" dirty="0">
                <a:solidFill>
                  <a:srgbClr val="ED2A59"/>
                </a:solidFill>
              </a:rPr>
              <a:t> </a:t>
            </a:r>
            <a:r>
              <a:rPr lang="en-IE" sz="3200" b="1" dirty="0" err="1">
                <a:solidFill>
                  <a:srgbClr val="ED2A59"/>
                </a:solidFill>
              </a:rPr>
              <a:t>İçin</a:t>
            </a:r>
            <a:r>
              <a:rPr lang="en-IE" sz="3200" b="1" dirty="0">
                <a:solidFill>
                  <a:srgbClr val="ED2A59"/>
                </a:solidFill>
              </a:rPr>
              <a:t> </a:t>
            </a:r>
            <a:r>
              <a:rPr lang="en-IE" sz="3200" b="1" dirty="0" err="1">
                <a:solidFill>
                  <a:srgbClr val="ED2A59"/>
                </a:solidFill>
              </a:rPr>
              <a:t>İpuçları</a:t>
            </a:r>
            <a:endParaRPr lang="en-IE" sz="3200" b="1" dirty="0">
              <a:solidFill>
                <a:srgbClr val="ED2A59"/>
              </a:solidFill>
            </a:endParaRPr>
          </a:p>
        </p:txBody>
      </p:sp>
      <p:sp>
        <p:nvSpPr>
          <p:cNvPr id="7" name="Text Placeholder 4">
            <a:extLst>
              <a:ext uri="{FF2B5EF4-FFF2-40B4-BE49-F238E27FC236}">
                <a16:creationId xmlns="" xmlns:a16="http://schemas.microsoft.com/office/drawing/2014/main" id="{72936AF5-5A8E-4ACE-A42E-7BD196E2D812}"/>
              </a:ext>
            </a:extLst>
          </p:cNvPr>
          <p:cNvSpPr txBox="1">
            <a:spLocks/>
          </p:cNvSpPr>
          <p:nvPr/>
        </p:nvSpPr>
        <p:spPr>
          <a:xfrm>
            <a:off x="3147594" y="145292"/>
            <a:ext cx="5896812" cy="10497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IE" b="1" dirty="0"/>
          </a:p>
        </p:txBody>
      </p:sp>
    </p:spTree>
    <p:extLst>
      <p:ext uri="{BB962C8B-B14F-4D97-AF65-F5344CB8AC3E}">
        <p14:creationId xmlns:p14="http://schemas.microsoft.com/office/powerpoint/2010/main" val="33846237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35D3C520-12D0-4C14-973D-8884051C14C5}"/>
              </a:ext>
            </a:extLst>
          </p:cNvPr>
          <p:cNvSpPr>
            <a:spLocks noGrp="1"/>
          </p:cNvSpPr>
          <p:nvPr>
            <p:ph type="body" sz="quarter" idx="14"/>
          </p:nvPr>
        </p:nvSpPr>
        <p:spPr>
          <a:xfrm>
            <a:off x="603257" y="937369"/>
            <a:ext cx="11274887" cy="5185372"/>
          </a:xfrm>
        </p:spPr>
        <p:txBody>
          <a:bodyPr/>
          <a:lstStyle/>
          <a:p>
            <a:r>
              <a:rPr lang="tr-TR" dirty="0" smtClean="0">
                <a:solidFill>
                  <a:schemeClr val="tx1">
                    <a:lumMod val="75000"/>
                    <a:lumOff val="25000"/>
                  </a:schemeClr>
                </a:solidFill>
              </a:rPr>
              <a:t>Lider</a:t>
            </a:r>
            <a:r>
              <a:rPr lang="en-IE" dirty="0" smtClean="0">
                <a:solidFill>
                  <a:schemeClr val="tx1">
                    <a:lumMod val="75000"/>
                    <a:lumOff val="25000"/>
                  </a:schemeClr>
                </a:solidFill>
              </a:rPr>
              <a:t>, </a:t>
            </a:r>
            <a:r>
              <a:rPr lang="en-IE" dirty="0" err="1">
                <a:solidFill>
                  <a:schemeClr val="tx1">
                    <a:lumMod val="75000"/>
                    <a:lumOff val="25000"/>
                  </a:schemeClr>
                </a:solidFill>
              </a:rPr>
              <a:t>başlangıç</a:t>
            </a:r>
            <a:r>
              <a:rPr lang="en-IE" dirty="0">
                <a:solidFill>
                  <a:schemeClr val="tx1">
                    <a:lumMod val="75000"/>
                    <a:lumOff val="25000"/>
                  </a:schemeClr>
                </a:solidFill>
              </a:rPr>
              <a:t> </a:t>
            </a:r>
            <a:r>
              <a:rPr lang="en-IE" dirty="0" err="1">
                <a:solidFill>
                  <a:schemeClr val="tx1">
                    <a:lumMod val="75000"/>
                    <a:lumOff val="25000"/>
                  </a:schemeClr>
                </a:solidFill>
              </a:rPr>
              <a:t>yolculuğunuz</a:t>
            </a:r>
            <a:r>
              <a:rPr lang="en-IE" dirty="0">
                <a:solidFill>
                  <a:schemeClr val="tx1">
                    <a:lumMod val="75000"/>
                    <a:lumOff val="25000"/>
                  </a:schemeClr>
                </a:solidFill>
              </a:rPr>
              <a:t> </a:t>
            </a:r>
            <a:r>
              <a:rPr lang="en-IE" dirty="0" err="1">
                <a:solidFill>
                  <a:schemeClr val="tx1">
                    <a:lumMod val="75000"/>
                    <a:lumOff val="25000"/>
                  </a:schemeClr>
                </a:solidFill>
              </a:rPr>
              <a:t>boyunca</a:t>
            </a:r>
            <a:r>
              <a:rPr lang="en-IE" dirty="0">
                <a:solidFill>
                  <a:schemeClr val="tx1">
                    <a:lumMod val="75000"/>
                    <a:lumOff val="25000"/>
                  </a:schemeClr>
                </a:solidFill>
              </a:rPr>
              <a:t> </a:t>
            </a:r>
            <a:r>
              <a:rPr lang="en-IE" dirty="0" err="1">
                <a:solidFill>
                  <a:schemeClr val="tx1">
                    <a:lumMod val="75000"/>
                    <a:lumOff val="25000"/>
                  </a:schemeClr>
                </a:solidFill>
              </a:rPr>
              <a:t>sizi</a:t>
            </a:r>
            <a:r>
              <a:rPr lang="en-IE" dirty="0">
                <a:solidFill>
                  <a:schemeClr val="tx1">
                    <a:lumMod val="75000"/>
                    <a:lumOff val="25000"/>
                  </a:schemeClr>
                </a:solidFill>
              </a:rPr>
              <a:t> </a:t>
            </a:r>
            <a:r>
              <a:rPr lang="en-IE" dirty="0" err="1">
                <a:solidFill>
                  <a:schemeClr val="tx1">
                    <a:lumMod val="75000"/>
                    <a:lumOff val="25000"/>
                  </a:schemeClr>
                </a:solidFill>
              </a:rPr>
              <a:t>destekleyecek</a:t>
            </a:r>
            <a:r>
              <a:rPr lang="en-IE" dirty="0">
                <a:solidFill>
                  <a:schemeClr val="tx1">
                    <a:lumMod val="75000"/>
                    <a:lumOff val="25000"/>
                  </a:schemeClr>
                </a:solidFill>
              </a:rPr>
              <a:t> </a:t>
            </a:r>
            <a:r>
              <a:rPr lang="en-IE" dirty="0" err="1">
                <a:solidFill>
                  <a:schemeClr val="tx1">
                    <a:lumMod val="75000"/>
                    <a:lumOff val="25000"/>
                  </a:schemeClr>
                </a:solidFill>
              </a:rPr>
              <a:t>biri</a:t>
            </a:r>
            <a:r>
              <a:rPr lang="en-IE" dirty="0">
                <a:solidFill>
                  <a:schemeClr val="tx1">
                    <a:lumMod val="75000"/>
                    <a:lumOff val="25000"/>
                  </a:schemeClr>
                </a:solidFill>
              </a:rPr>
              <a:t> </a:t>
            </a:r>
            <a:r>
              <a:rPr lang="en-IE" dirty="0" err="1">
                <a:solidFill>
                  <a:schemeClr val="tx1">
                    <a:lumMod val="75000"/>
                    <a:lumOff val="25000"/>
                  </a:schemeClr>
                </a:solidFill>
              </a:rPr>
              <a:t>veya</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ağdır</a:t>
            </a:r>
            <a:r>
              <a:rPr lang="en-IE" dirty="0">
                <a:solidFill>
                  <a:schemeClr val="tx1">
                    <a:lumMod val="75000"/>
                    <a:lumOff val="25000"/>
                  </a:schemeClr>
                </a:solidFill>
              </a:rPr>
              <a:t>. </a:t>
            </a:r>
            <a:r>
              <a:rPr lang="en-IE" dirty="0" err="1">
                <a:solidFill>
                  <a:schemeClr val="tx1">
                    <a:lumMod val="75000"/>
                    <a:lumOff val="25000"/>
                  </a:schemeClr>
                </a:solidFill>
              </a:rPr>
              <a:t>Sizinle</a:t>
            </a:r>
            <a:r>
              <a:rPr lang="en-IE" dirty="0">
                <a:solidFill>
                  <a:schemeClr val="tx1">
                    <a:lumMod val="75000"/>
                    <a:lumOff val="25000"/>
                  </a:schemeClr>
                </a:solidFill>
              </a:rPr>
              <a:t> </a:t>
            </a:r>
            <a:r>
              <a:rPr lang="en-IE" dirty="0" err="1">
                <a:solidFill>
                  <a:schemeClr val="tx1">
                    <a:lumMod val="75000"/>
                    <a:lumOff val="25000"/>
                  </a:schemeClr>
                </a:solidFill>
              </a:rPr>
              <a:t>birlikte</a:t>
            </a:r>
            <a:r>
              <a:rPr lang="en-IE" dirty="0">
                <a:solidFill>
                  <a:schemeClr val="tx1">
                    <a:lumMod val="75000"/>
                    <a:lumOff val="25000"/>
                  </a:schemeClr>
                </a:solidFill>
              </a:rPr>
              <a:t> </a:t>
            </a:r>
            <a:r>
              <a:rPr lang="en-IE" dirty="0" err="1">
                <a:solidFill>
                  <a:schemeClr val="tx1">
                    <a:lumMod val="75000"/>
                    <a:lumOff val="25000"/>
                  </a:schemeClr>
                </a:solidFill>
              </a:rPr>
              <a:t>duracak</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sizi</a:t>
            </a:r>
            <a:r>
              <a:rPr lang="en-IE" dirty="0">
                <a:solidFill>
                  <a:schemeClr val="tx1">
                    <a:lumMod val="75000"/>
                    <a:lumOff val="25000"/>
                  </a:schemeClr>
                </a:solidFill>
              </a:rPr>
              <a:t> </a:t>
            </a:r>
            <a:r>
              <a:rPr lang="en-IE" dirty="0" err="1">
                <a:solidFill>
                  <a:schemeClr val="tx1">
                    <a:lumMod val="75000"/>
                    <a:lumOff val="25000"/>
                  </a:schemeClr>
                </a:solidFill>
              </a:rPr>
              <a:t>destekleyecek</a:t>
            </a:r>
            <a:r>
              <a:rPr lang="en-IE" dirty="0">
                <a:solidFill>
                  <a:schemeClr val="tx1">
                    <a:lumMod val="75000"/>
                    <a:lumOff val="25000"/>
                  </a:schemeClr>
                </a:solidFill>
              </a:rPr>
              <a:t>, </a:t>
            </a:r>
            <a:r>
              <a:rPr lang="en-IE" dirty="0" err="1">
                <a:solidFill>
                  <a:schemeClr val="tx1">
                    <a:lumMod val="75000"/>
                    <a:lumOff val="25000"/>
                  </a:schemeClr>
                </a:solidFill>
              </a:rPr>
              <a:t>cesaretlendirecek</a:t>
            </a:r>
            <a:r>
              <a:rPr lang="en-IE" dirty="0">
                <a:solidFill>
                  <a:schemeClr val="tx1">
                    <a:lumMod val="75000"/>
                    <a:lumOff val="25000"/>
                  </a:schemeClr>
                </a:solidFill>
              </a:rPr>
              <a:t>, </a:t>
            </a:r>
            <a:r>
              <a:rPr lang="en-IE" dirty="0" err="1">
                <a:solidFill>
                  <a:schemeClr val="tx1">
                    <a:lumMod val="75000"/>
                    <a:lumOff val="25000"/>
                  </a:schemeClr>
                </a:solidFill>
              </a:rPr>
              <a:t>etkileyecek</a:t>
            </a:r>
            <a:r>
              <a:rPr lang="en-IE" dirty="0">
                <a:solidFill>
                  <a:schemeClr val="tx1">
                    <a:lumMod val="75000"/>
                    <a:lumOff val="25000"/>
                  </a:schemeClr>
                </a:solidFill>
              </a:rPr>
              <a:t>, size </a:t>
            </a:r>
            <a:r>
              <a:rPr lang="en-IE" dirty="0" err="1">
                <a:solidFill>
                  <a:schemeClr val="tx1">
                    <a:lumMod val="75000"/>
                    <a:lumOff val="25000"/>
                  </a:schemeClr>
                </a:solidFill>
              </a:rPr>
              <a:t>inanacak</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mümkün</a:t>
            </a:r>
            <a:r>
              <a:rPr lang="en-IE" dirty="0">
                <a:solidFill>
                  <a:schemeClr val="tx1">
                    <a:lumMod val="75000"/>
                    <a:lumOff val="25000"/>
                  </a:schemeClr>
                </a:solidFill>
              </a:rPr>
              <a:t> </a:t>
            </a:r>
            <a:r>
              <a:rPr lang="en-IE" dirty="0" err="1">
                <a:solidFill>
                  <a:schemeClr val="tx1">
                    <a:lumMod val="75000"/>
                    <a:lumOff val="25000"/>
                  </a:schemeClr>
                </a:solidFill>
              </a:rPr>
              <a:t>olan</a:t>
            </a:r>
            <a:r>
              <a:rPr lang="en-IE" dirty="0">
                <a:solidFill>
                  <a:schemeClr val="tx1">
                    <a:lumMod val="75000"/>
                    <a:lumOff val="25000"/>
                  </a:schemeClr>
                </a:solidFill>
              </a:rPr>
              <a:t> her </a:t>
            </a:r>
            <a:r>
              <a:rPr lang="en-IE" dirty="0" err="1">
                <a:solidFill>
                  <a:schemeClr val="tx1">
                    <a:lumMod val="75000"/>
                    <a:lumOff val="25000"/>
                  </a:schemeClr>
                </a:solidFill>
              </a:rPr>
              <a:t>yerde</a:t>
            </a:r>
            <a:r>
              <a:rPr lang="en-IE" dirty="0">
                <a:solidFill>
                  <a:schemeClr val="tx1">
                    <a:lumMod val="75000"/>
                    <a:lumOff val="25000"/>
                  </a:schemeClr>
                </a:solidFill>
              </a:rPr>
              <a:t> size </a:t>
            </a:r>
            <a:r>
              <a:rPr lang="en-IE" dirty="0" err="1">
                <a:solidFill>
                  <a:schemeClr val="tx1">
                    <a:lumMod val="75000"/>
                    <a:lumOff val="25000"/>
                  </a:schemeClr>
                </a:solidFill>
              </a:rPr>
              <a:t>rehberlik</a:t>
            </a:r>
            <a:r>
              <a:rPr lang="en-IE" dirty="0">
                <a:solidFill>
                  <a:schemeClr val="tx1">
                    <a:lumMod val="75000"/>
                    <a:lumOff val="25000"/>
                  </a:schemeClr>
                </a:solidFill>
              </a:rPr>
              <a:t> </a:t>
            </a:r>
            <a:r>
              <a:rPr lang="en-IE" dirty="0" err="1">
                <a:solidFill>
                  <a:schemeClr val="tx1">
                    <a:lumMod val="75000"/>
                    <a:lumOff val="25000"/>
                  </a:schemeClr>
                </a:solidFill>
              </a:rPr>
              <a:t>edecekler</a:t>
            </a:r>
            <a:r>
              <a:rPr lang="en-IE" dirty="0">
                <a:solidFill>
                  <a:schemeClr val="tx1">
                    <a:lumMod val="75000"/>
                    <a:lumOff val="25000"/>
                  </a:schemeClr>
                </a:solidFill>
              </a:rPr>
              <a:t>. </a:t>
            </a:r>
            <a:r>
              <a:rPr lang="en-IE" dirty="0" err="1">
                <a:solidFill>
                  <a:schemeClr val="tx1">
                    <a:lumMod val="75000"/>
                    <a:lumOff val="25000"/>
                  </a:schemeClr>
                </a:solidFill>
              </a:rPr>
              <a:t>Senin</a:t>
            </a:r>
            <a:r>
              <a:rPr lang="en-IE" dirty="0">
                <a:solidFill>
                  <a:schemeClr val="tx1">
                    <a:lumMod val="75000"/>
                    <a:lumOff val="25000"/>
                  </a:schemeClr>
                </a:solidFill>
              </a:rPr>
              <a:t> </a:t>
            </a:r>
            <a:r>
              <a:rPr lang="en-IE" dirty="0" err="1">
                <a:solidFill>
                  <a:schemeClr val="tx1">
                    <a:lumMod val="75000"/>
                    <a:lumOff val="25000"/>
                  </a:schemeClr>
                </a:solidFill>
              </a:rPr>
              <a:t>iyi</a:t>
            </a:r>
            <a:r>
              <a:rPr lang="en-IE" dirty="0">
                <a:solidFill>
                  <a:schemeClr val="tx1">
                    <a:lumMod val="75000"/>
                    <a:lumOff val="25000"/>
                  </a:schemeClr>
                </a:solidFill>
              </a:rPr>
              <a:t> </a:t>
            </a:r>
            <a:r>
              <a:rPr lang="en-IE" dirty="0" err="1">
                <a:solidFill>
                  <a:schemeClr val="tx1">
                    <a:lumMod val="75000"/>
                    <a:lumOff val="25000"/>
                  </a:schemeClr>
                </a:solidFill>
              </a:rPr>
              <a:t>olduğunu</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başarılı</a:t>
            </a:r>
            <a:r>
              <a:rPr lang="en-IE" dirty="0">
                <a:solidFill>
                  <a:schemeClr val="tx1">
                    <a:lumMod val="75000"/>
                    <a:lumOff val="25000"/>
                  </a:schemeClr>
                </a:solidFill>
              </a:rPr>
              <a:t> </a:t>
            </a:r>
            <a:r>
              <a:rPr lang="en-IE" dirty="0" err="1">
                <a:solidFill>
                  <a:schemeClr val="tx1">
                    <a:lumMod val="75000"/>
                    <a:lumOff val="25000"/>
                  </a:schemeClr>
                </a:solidFill>
              </a:rPr>
              <a:t>olduğunu</a:t>
            </a:r>
            <a:r>
              <a:rPr lang="en-IE" dirty="0">
                <a:solidFill>
                  <a:schemeClr val="tx1">
                    <a:lumMod val="75000"/>
                    <a:lumOff val="25000"/>
                  </a:schemeClr>
                </a:solidFill>
              </a:rPr>
              <a:t> </a:t>
            </a:r>
            <a:r>
              <a:rPr lang="en-IE" dirty="0" err="1">
                <a:solidFill>
                  <a:schemeClr val="tx1">
                    <a:lumMod val="75000"/>
                    <a:lumOff val="25000"/>
                  </a:schemeClr>
                </a:solidFill>
              </a:rPr>
              <a:t>görmek</a:t>
            </a:r>
            <a:r>
              <a:rPr lang="en-IE" dirty="0">
                <a:solidFill>
                  <a:schemeClr val="tx1">
                    <a:lumMod val="75000"/>
                    <a:lumOff val="25000"/>
                  </a:schemeClr>
                </a:solidFill>
              </a:rPr>
              <a:t> </a:t>
            </a:r>
            <a:r>
              <a:rPr lang="en-IE" dirty="0" err="1">
                <a:solidFill>
                  <a:schemeClr val="tx1">
                    <a:lumMod val="75000"/>
                    <a:lumOff val="25000"/>
                  </a:schemeClr>
                </a:solidFill>
              </a:rPr>
              <a:t>istiyorlar</a:t>
            </a:r>
            <a:r>
              <a:rPr lang="en-IE" dirty="0">
                <a:solidFill>
                  <a:schemeClr val="tx1">
                    <a:lumMod val="75000"/>
                    <a:lumOff val="25000"/>
                  </a:schemeClr>
                </a:solidFill>
              </a:rPr>
              <a:t>.</a:t>
            </a:r>
          </a:p>
          <a:p>
            <a:r>
              <a:rPr lang="en-IE" dirty="0" err="1">
                <a:solidFill>
                  <a:schemeClr val="tx1">
                    <a:lumMod val="75000"/>
                    <a:lumOff val="25000"/>
                  </a:schemeClr>
                </a:solidFill>
              </a:rPr>
              <a:t>Modül</a:t>
            </a:r>
            <a:r>
              <a:rPr lang="en-IE" dirty="0">
                <a:solidFill>
                  <a:schemeClr val="tx1">
                    <a:lumMod val="75000"/>
                    <a:lumOff val="25000"/>
                  </a:schemeClr>
                </a:solidFill>
              </a:rPr>
              <a:t> 1-4'te </a:t>
            </a:r>
            <a:r>
              <a:rPr lang="en-IE" dirty="0" err="1">
                <a:solidFill>
                  <a:schemeClr val="tx1">
                    <a:lumMod val="75000"/>
                    <a:lumOff val="25000"/>
                  </a:schemeClr>
                </a:solidFill>
              </a:rPr>
              <a:t>şimdiye</a:t>
            </a:r>
            <a:r>
              <a:rPr lang="en-IE" dirty="0">
                <a:solidFill>
                  <a:schemeClr val="tx1">
                    <a:lumMod val="75000"/>
                    <a:lumOff val="25000"/>
                  </a:schemeClr>
                </a:solidFill>
              </a:rPr>
              <a:t> </a:t>
            </a:r>
            <a:r>
              <a:rPr lang="en-IE" dirty="0" err="1">
                <a:solidFill>
                  <a:schemeClr val="tx1">
                    <a:lumMod val="75000"/>
                    <a:lumOff val="25000"/>
                  </a:schemeClr>
                </a:solidFill>
              </a:rPr>
              <a:t>kadar</a:t>
            </a:r>
            <a:r>
              <a:rPr lang="en-IE" dirty="0">
                <a:solidFill>
                  <a:schemeClr val="tx1">
                    <a:lumMod val="75000"/>
                    <a:lumOff val="25000"/>
                  </a:schemeClr>
                </a:solidFill>
              </a:rPr>
              <a:t> </a:t>
            </a:r>
            <a:r>
              <a:rPr lang="en-IE" dirty="0" err="1">
                <a:solidFill>
                  <a:schemeClr val="tx1">
                    <a:lumMod val="75000"/>
                    <a:lumOff val="25000"/>
                  </a:schemeClr>
                </a:solidFill>
              </a:rPr>
              <a:t>çok</a:t>
            </a:r>
            <a:r>
              <a:rPr lang="en-IE" dirty="0">
                <a:solidFill>
                  <a:schemeClr val="tx1">
                    <a:lumMod val="75000"/>
                    <a:lumOff val="25000"/>
                  </a:schemeClr>
                </a:solidFill>
              </a:rPr>
              <a:t> </a:t>
            </a:r>
            <a:r>
              <a:rPr lang="en-IE" dirty="0" err="1">
                <a:solidFill>
                  <a:schemeClr val="tx1">
                    <a:lumMod val="75000"/>
                    <a:lumOff val="25000"/>
                  </a:schemeClr>
                </a:solidFill>
              </a:rPr>
              <a:t>fazla</a:t>
            </a:r>
            <a:r>
              <a:rPr lang="en-IE" dirty="0">
                <a:solidFill>
                  <a:schemeClr val="tx1">
                    <a:lumMod val="75000"/>
                    <a:lumOff val="25000"/>
                  </a:schemeClr>
                </a:solidFill>
              </a:rPr>
              <a:t> </a:t>
            </a:r>
            <a:r>
              <a:rPr lang="en-IE" dirty="0" err="1">
                <a:solidFill>
                  <a:schemeClr val="tx1">
                    <a:lumMod val="75000"/>
                    <a:lumOff val="25000"/>
                  </a:schemeClr>
                </a:solidFill>
              </a:rPr>
              <a:t>ödev</a:t>
            </a:r>
            <a:r>
              <a:rPr lang="en-IE" dirty="0">
                <a:solidFill>
                  <a:schemeClr val="tx1">
                    <a:lumMod val="75000"/>
                    <a:lumOff val="25000"/>
                  </a:schemeClr>
                </a:solidFill>
              </a:rPr>
              <a:t> </a:t>
            </a:r>
            <a:r>
              <a:rPr lang="en-IE" dirty="0" err="1">
                <a:solidFill>
                  <a:schemeClr val="tx1">
                    <a:lumMod val="75000"/>
                    <a:lumOff val="25000"/>
                  </a:schemeClr>
                </a:solidFill>
              </a:rPr>
              <a:t>yaptığınızı</a:t>
            </a:r>
            <a:r>
              <a:rPr lang="en-IE" dirty="0">
                <a:solidFill>
                  <a:schemeClr val="tx1">
                    <a:lumMod val="75000"/>
                    <a:lumOff val="25000"/>
                  </a:schemeClr>
                </a:solidFill>
              </a:rPr>
              <a:t> </a:t>
            </a:r>
            <a:r>
              <a:rPr lang="en-IE" dirty="0" err="1">
                <a:solidFill>
                  <a:schemeClr val="tx1">
                    <a:lumMod val="75000"/>
                    <a:lumOff val="25000"/>
                  </a:schemeClr>
                </a:solidFill>
              </a:rPr>
              <a:t>bilmek</a:t>
            </a:r>
            <a:r>
              <a:rPr lang="en-IE" dirty="0">
                <a:solidFill>
                  <a:schemeClr val="tx1">
                    <a:lumMod val="75000"/>
                    <a:lumOff val="25000"/>
                  </a:schemeClr>
                </a:solidFill>
              </a:rPr>
              <a:t> </a:t>
            </a:r>
            <a:r>
              <a:rPr lang="en-IE" dirty="0" err="1">
                <a:solidFill>
                  <a:schemeClr val="tx1">
                    <a:lumMod val="75000"/>
                    <a:lumOff val="25000"/>
                  </a:schemeClr>
                </a:solidFill>
              </a:rPr>
              <a:t>güzel</a:t>
            </a:r>
            <a:r>
              <a:rPr lang="en-IE" dirty="0">
                <a:solidFill>
                  <a:schemeClr val="tx1">
                    <a:lumMod val="75000"/>
                    <a:lumOff val="25000"/>
                  </a:schemeClr>
                </a:solidFill>
              </a:rPr>
              <a:t>. </a:t>
            </a:r>
            <a:r>
              <a:rPr lang="en-IE" dirty="0" err="1">
                <a:solidFill>
                  <a:schemeClr val="tx1">
                    <a:lumMod val="75000"/>
                    <a:lumOff val="25000"/>
                  </a:schemeClr>
                </a:solidFill>
              </a:rPr>
              <a:t>Öğrendiğiniz</a:t>
            </a:r>
            <a:r>
              <a:rPr lang="en-IE" dirty="0">
                <a:solidFill>
                  <a:schemeClr val="tx1">
                    <a:lumMod val="75000"/>
                    <a:lumOff val="25000"/>
                  </a:schemeClr>
                </a:solidFill>
              </a:rPr>
              <a:t> </a:t>
            </a:r>
            <a:r>
              <a:rPr lang="en-IE" dirty="0" err="1">
                <a:solidFill>
                  <a:schemeClr val="tx1">
                    <a:lumMod val="75000"/>
                    <a:lumOff val="25000"/>
                  </a:schemeClr>
                </a:solidFill>
              </a:rPr>
              <a:t>gibi</a:t>
            </a:r>
            <a:r>
              <a:rPr lang="en-IE" dirty="0">
                <a:solidFill>
                  <a:schemeClr val="tx1">
                    <a:lumMod val="75000"/>
                    <a:lumOff val="25000"/>
                  </a:schemeClr>
                </a:solidFill>
              </a:rPr>
              <a:t>, </a:t>
            </a:r>
            <a:r>
              <a:rPr lang="en-IE" dirty="0" err="1">
                <a:solidFill>
                  <a:schemeClr val="tx1">
                    <a:lumMod val="75000"/>
                    <a:lumOff val="25000"/>
                  </a:schemeClr>
                </a:solidFill>
              </a:rPr>
              <a:t>orada</a:t>
            </a:r>
            <a:r>
              <a:rPr lang="en-IE" dirty="0">
                <a:solidFill>
                  <a:schemeClr val="tx1">
                    <a:lumMod val="75000"/>
                    <a:lumOff val="25000"/>
                  </a:schemeClr>
                </a:solidFill>
              </a:rPr>
              <a:t> </a:t>
            </a:r>
            <a:r>
              <a:rPr lang="en-IE" dirty="0" err="1">
                <a:solidFill>
                  <a:schemeClr val="tx1">
                    <a:lumMod val="75000"/>
                    <a:lumOff val="25000"/>
                  </a:schemeClr>
                </a:solidFill>
              </a:rPr>
              <a:t>çok</a:t>
            </a:r>
            <a:r>
              <a:rPr lang="en-IE" dirty="0">
                <a:solidFill>
                  <a:schemeClr val="tx1">
                    <a:lumMod val="75000"/>
                    <a:lumOff val="25000"/>
                  </a:schemeClr>
                </a:solidFill>
              </a:rPr>
              <a:t> </a:t>
            </a:r>
            <a:r>
              <a:rPr lang="en-IE" dirty="0" err="1">
                <a:solidFill>
                  <a:schemeClr val="tx1">
                    <a:lumMod val="75000"/>
                    <a:lumOff val="25000"/>
                  </a:schemeClr>
                </a:solidFill>
              </a:rPr>
              <a:t>fazla</a:t>
            </a:r>
            <a:r>
              <a:rPr lang="en-IE" dirty="0">
                <a:solidFill>
                  <a:schemeClr val="tx1">
                    <a:lumMod val="75000"/>
                    <a:lumOff val="25000"/>
                  </a:schemeClr>
                </a:solidFill>
              </a:rPr>
              <a:t> </a:t>
            </a:r>
            <a:r>
              <a:rPr lang="en-IE" dirty="0" err="1">
                <a:solidFill>
                  <a:schemeClr val="tx1">
                    <a:lumMod val="75000"/>
                    <a:lumOff val="25000"/>
                  </a:schemeClr>
                </a:solidFill>
              </a:rPr>
              <a:t>kaynak</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destek</a:t>
            </a:r>
            <a:r>
              <a:rPr lang="en-IE" dirty="0">
                <a:solidFill>
                  <a:schemeClr val="tx1">
                    <a:lumMod val="75000"/>
                    <a:lumOff val="25000"/>
                  </a:schemeClr>
                </a:solidFill>
              </a:rPr>
              <a:t> </a:t>
            </a:r>
            <a:r>
              <a:rPr lang="en-IE" dirty="0" err="1">
                <a:solidFill>
                  <a:schemeClr val="tx1">
                    <a:lumMod val="75000"/>
                    <a:lumOff val="25000"/>
                  </a:schemeClr>
                </a:solidFill>
              </a:rPr>
              <a:t>var</a:t>
            </a:r>
            <a:r>
              <a:rPr lang="en-IE" dirty="0">
                <a:solidFill>
                  <a:schemeClr val="tx1">
                    <a:lumMod val="75000"/>
                    <a:lumOff val="25000"/>
                  </a:schemeClr>
                </a:solidFill>
              </a:rPr>
              <a:t>, </a:t>
            </a:r>
            <a:r>
              <a:rPr lang="en-IE" dirty="0" err="1">
                <a:solidFill>
                  <a:schemeClr val="tx1">
                    <a:lumMod val="75000"/>
                    <a:lumOff val="25000"/>
                  </a:schemeClr>
                </a:solidFill>
              </a:rPr>
              <a:t>böylece</a:t>
            </a:r>
            <a:r>
              <a:rPr lang="en-IE" dirty="0">
                <a:solidFill>
                  <a:schemeClr val="tx1">
                    <a:lumMod val="75000"/>
                    <a:lumOff val="25000"/>
                  </a:schemeClr>
                </a:solidFill>
              </a:rPr>
              <a:t> </a:t>
            </a:r>
            <a:r>
              <a:rPr lang="en-IE" dirty="0" err="1">
                <a:solidFill>
                  <a:schemeClr val="tx1">
                    <a:lumMod val="75000"/>
                    <a:lumOff val="25000"/>
                  </a:schemeClr>
                </a:solidFill>
              </a:rPr>
              <a:t>asla</a:t>
            </a:r>
            <a:r>
              <a:rPr lang="en-IE" dirty="0">
                <a:solidFill>
                  <a:schemeClr val="tx1">
                    <a:lumMod val="75000"/>
                    <a:lumOff val="25000"/>
                  </a:schemeClr>
                </a:solidFill>
              </a:rPr>
              <a:t> </a:t>
            </a:r>
            <a:r>
              <a:rPr lang="en-IE" dirty="0" err="1">
                <a:solidFill>
                  <a:schemeClr val="tx1">
                    <a:lumMod val="75000"/>
                    <a:lumOff val="25000"/>
                  </a:schemeClr>
                </a:solidFill>
              </a:rPr>
              <a:t>yalnız</a:t>
            </a:r>
            <a:r>
              <a:rPr lang="en-IE" dirty="0">
                <a:solidFill>
                  <a:schemeClr val="tx1">
                    <a:lumMod val="75000"/>
                    <a:lumOff val="25000"/>
                  </a:schemeClr>
                </a:solidFill>
              </a:rPr>
              <a:t> </a:t>
            </a:r>
            <a:r>
              <a:rPr lang="en-IE" dirty="0" err="1">
                <a:solidFill>
                  <a:schemeClr val="tx1">
                    <a:lumMod val="75000"/>
                    <a:lumOff val="25000"/>
                  </a:schemeClr>
                </a:solidFill>
              </a:rPr>
              <a:t>olmayacaksınız</a:t>
            </a:r>
            <a:r>
              <a:rPr lang="en-IE" dirty="0">
                <a:solidFill>
                  <a:schemeClr val="tx1">
                    <a:lumMod val="75000"/>
                    <a:lumOff val="25000"/>
                  </a:schemeClr>
                </a:solidFill>
              </a:rPr>
              <a:t>. </a:t>
            </a:r>
            <a:r>
              <a:rPr lang="en-IE" dirty="0" err="1">
                <a:solidFill>
                  <a:schemeClr val="tx1">
                    <a:lumMod val="75000"/>
                    <a:lumOff val="25000"/>
                  </a:schemeClr>
                </a:solidFill>
              </a:rPr>
              <a:t>Şüpheniz</a:t>
            </a:r>
            <a:r>
              <a:rPr lang="en-IE" dirty="0">
                <a:solidFill>
                  <a:schemeClr val="tx1">
                    <a:lumMod val="75000"/>
                    <a:lumOff val="25000"/>
                  </a:schemeClr>
                </a:solidFill>
              </a:rPr>
              <a:t> </a:t>
            </a:r>
            <a:r>
              <a:rPr lang="en-IE" dirty="0" err="1">
                <a:solidFill>
                  <a:schemeClr val="tx1">
                    <a:lumMod val="75000"/>
                    <a:lumOff val="25000"/>
                  </a:schemeClr>
                </a:solidFill>
              </a:rPr>
              <a:t>varsa</a:t>
            </a:r>
            <a:r>
              <a:rPr lang="en-IE" dirty="0">
                <a:solidFill>
                  <a:schemeClr val="tx1">
                    <a:lumMod val="75000"/>
                    <a:lumOff val="25000"/>
                  </a:schemeClr>
                </a:solidFill>
              </a:rPr>
              <a:t>, size </a:t>
            </a:r>
            <a:r>
              <a:rPr lang="en-IE" dirty="0" err="1">
                <a:solidFill>
                  <a:schemeClr val="tx1">
                    <a:lumMod val="75000"/>
                    <a:lumOff val="25000"/>
                  </a:schemeClr>
                </a:solidFill>
              </a:rPr>
              <a:t>tavsiye</a:t>
            </a:r>
            <a:r>
              <a:rPr lang="en-IE" dirty="0">
                <a:solidFill>
                  <a:schemeClr val="tx1">
                    <a:lumMod val="75000"/>
                    <a:lumOff val="25000"/>
                  </a:schemeClr>
                </a:solidFill>
              </a:rPr>
              <a:t> </a:t>
            </a:r>
            <a:r>
              <a:rPr lang="en-IE" dirty="0" err="1">
                <a:solidFill>
                  <a:schemeClr val="tx1">
                    <a:lumMod val="75000"/>
                    <a:lumOff val="25000"/>
                  </a:schemeClr>
                </a:solidFill>
              </a:rPr>
              <a:t>vermesi</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ağa</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desteğe</a:t>
            </a:r>
            <a:r>
              <a:rPr lang="en-IE" dirty="0">
                <a:solidFill>
                  <a:schemeClr val="tx1">
                    <a:lumMod val="75000"/>
                    <a:lumOff val="25000"/>
                  </a:schemeClr>
                </a:solidFill>
              </a:rPr>
              <a:t> </a:t>
            </a:r>
            <a:r>
              <a:rPr lang="en-IE" dirty="0" err="1">
                <a:solidFill>
                  <a:schemeClr val="tx1">
                    <a:lumMod val="75000"/>
                    <a:lumOff val="25000"/>
                  </a:schemeClr>
                </a:solidFill>
              </a:rPr>
              <a:t>gidin</a:t>
            </a:r>
            <a:r>
              <a:rPr lang="en-IE" dirty="0">
                <a:solidFill>
                  <a:schemeClr val="tx1">
                    <a:lumMod val="75000"/>
                    <a:lumOff val="25000"/>
                  </a:schemeClr>
                </a:solidFill>
              </a:rPr>
              <a:t>. </a:t>
            </a:r>
            <a:r>
              <a:rPr lang="en-IE" dirty="0" err="1">
                <a:solidFill>
                  <a:schemeClr val="tx1">
                    <a:lumMod val="75000"/>
                    <a:lumOff val="25000"/>
                  </a:schemeClr>
                </a:solidFill>
              </a:rPr>
              <a:t>Daha</a:t>
            </a:r>
            <a:r>
              <a:rPr lang="en-IE" dirty="0">
                <a:solidFill>
                  <a:schemeClr val="tx1">
                    <a:lumMod val="75000"/>
                    <a:lumOff val="25000"/>
                  </a:schemeClr>
                </a:solidFill>
              </a:rPr>
              <a:t> </a:t>
            </a:r>
            <a:r>
              <a:rPr lang="en-IE" dirty="0" err="1">
                <a:solidFill>
                  <a:schemeClr val="tx1">
                    <a:lumMod val="75000"/>
                    <a:lumOff val="25000"/>
                  </a:schemeClr>
                </a:solidFill>
              </a:rPr>
              <a:t>fazla</a:t>
            </a:r>
            <a:r>
              <a:rPr lang="en-IE" dirty="0">
                <a:solidFill>
                  <a:schemeClr val="tx1">
                    <a:lumMod val="75000"/>
                    <a:lumOff val="25000"/>
                  </a:schemeClr>
                </a:solidFill>
              </a:rPr>
              <a:t> </a:t>
            </a:r>
            <a:r>
              <a:rPr lang="en-IE" dirty="0" err="1">
                <a:solidFill>
                  <a:schemeClr val="tx1">
                    <a:lumMod val="75000"/>
                    <a:lumOff val="25000"/>
                  </a:schemeClr>
                </a:solidFill>
              </a:rPr>
              <a:t>bilgi</a:t>
            </a:r>
            <a:r>
              <a:rPr lang="en-IE" dirty="0">
                <a:solidFill>
                  <a:schemeClr val="tx1">
                    <a:lumMod val="75000"/>
                    <a:lumOff val="25000"/>
                  </a:schemeClr>
                </a:solidFill>
              </a:rPr>
              <a:t> </a:t>
            </a:r>
            <a:r>
              <a:rPr lang="en-IE" dirty="0" err="1">
                <a:solidFill>
                  <a:schemeClr val="tx1">
                    <a:lumMod val="75000"/>
                    <a:lumOff val="25000"/>
                  </a:schemeClr>
                </a:solidFill>
              </a:rPr>
              <a:t>edinmek</a:t>
            </a:r>
            <a:r>
              <a:rPr lang="en-IE" dirty="0">
                <a:solidFill>
                  <a:schemeClr val="tx1">
                    <a:lumMod val="75000"/>
                    <a:lumOff val="25000"/>
                  </a:schemeClr>
                </a:solidFill>
              </a:rPr>
              <a:t> </a:t>
            </a:r>
            <a:r>
              <a:rPr lang="en-IE" dirty="0" err="1">
                <a:solidFill>
                  <a:schemeClr val="tx1">
                    <a:lumMod val="75000"/>
                    <a:lumOff val="25000"/>
                  </a:schemeClr>
                </a:solidFill>
              </a:rPr>
              <a:t>istiyorsanız</a:t>
            </a:r>
            <a:r>
              <a:rPr lang="en-IE" dirty="0">
                <a:solidFill>
                  <a:schemeClr val="tx1">
                    <a:lumMod val="75000"/>
                    <a:lumOff val="25000"/>
                  </a:schemeClr>
                </a:solidFill>
              </a:rPr>
              <a:t> </a:t>
            </a:r>
            <a:r>
              <a:rPr lang="en-IE" dirty="0" err="1">
                <a:solidFill>
                  <a:schemeClr val="tx1">
                    <a:lumMod val="75000"/>
                    <a:lumOff val="25000"/>
                  </a:schemeClr>
                </a:solidFill>
              </a:rPr>
              <a:t>yerel</a:t>
            </a:r>
            <a:r>
              <a:rPr lang="en-IE" dirty="0">
                <a:solidFill>
                  <a:schemeClr val="tx1">
                    <a:lumMod val="75000"/>
                    <a:lumOff val="25000"/>
                  </a:schemeClr>
                </a:solidFill>
              </a:rPr>
              <a:t> amigo </a:t>
            </a:r>
            <a:r>
              <a:rPr lang="en-IE" dirty="0" err="1">
                <a:solidFill>
                  <a:schemeClr val="tx1">
                    <a:lumMod val="75000"/>
                    <a:lumOff val="25000"/>
                  </a:schemeClr>
                </a:solidFill>
              </a:rPr>
              <a:t>kızlarınıza</a:t>
            </a:r>
            <a:r>
              <a:rPr lang="en-IE" dirty="0">
                <a:solidFill>
                  <a:schemeClr val="tx1">
                    <a:lumMod val="75000"/>
                    <a:lumOff val="25000"/>
                  </a:schemeClr>
                </a:solidFill>
              </a:rPr>
              <a:t> </a:t>
            </a:r>
            <a:r>
              <a:rPr lang="en-IE" dirty="0" err="1">
                <a:solidFill>
                  <a:schemeClr val="tx1">
                    <a:lumMod val="75000"/>
                    <a:lumOff val="25000"/>
                  </a:schemeClr>
                </a:solidFill>
              </a:rPr>
              <a:t>göz</a:t>
            </a:r>
            <a:r>
              <a:rPr lang="en-IE" dirty="0">
                <a:solidFill>
                  <a:schemeClr val="tx1">
                    <a:lumMod val="75000"/>
                    <a:lumOff val="25000"/>
                  </a:schemeClr>
                </a:solidFill>
              </a:rPr>
              <a:t> </a:t>
            </a:r>
            <a:r>
              <a:rPr lang="en-IE" dirty="0" err="1">
                <a:solidFill>
                  <a:schemeClr val="tx1">
                    <a:lumMod val="75000"/>
                    <a:lumOff val="25000"/>
                  </a:schemeClr>
                </a:solidFill>
              </a:rPr>
              <a:t>atın</a:t>
            </a:r>
            <a:r>
              <a:rPr lang="en-IE" dirty="0">
                <a:solidFill>
                  <a:schemeClr val="tx1">
                    <a:lumMod val="75000"/>
                    <a:lumOff val="25000"/>
                  </a:schemeClr>
                </a:solidFill>
              </a:rPr>
              <a:t> </a:t>
            </a:r>
            <a:r>
              <a:rPr lang="en-IE" dirty="0" err="1">
                <a:solidFill>
                  <a:schemeClr val="tx1">
                    <a:lumMod val="75000"/>
                    <a:lumOff val="25000"/>
                  </a:schemeClr>
                </a:solidFill>
              </a:rPr>
              <a:t>Dijital</a:t>
            </a:r>
            <a:r>
              <a:rPr lang="en-IE" dirty="0">
                <a:solidFill>
                  <a:schemeClr val="tx1">
                    <a:lumMod val="75000"/>
                    <a:lumOff val="25000"/>
                  </a:schemeClr>
                </a:solidFill>
              </a:rPr>
              <a:t> </a:t>
            </a:r>
            <a:r>
              <a:rPr lang="en-IE" dirty="0" err="1">
                <a:solidFill>
                  <a:schemeClr val="tx1">
                    <a:lumMod val="75000"/>
                    <a:lumOff val="25000"/>
                  </a:schemeClr>
                </a:solidFill>
              </a:rPr>
              <a:t>Sosyal</a:t>
            </a:r>
            <a:r>
              <a:rPr lang="en-IE" dirty="0">
                <a:solidFill>
                  <a:schemeClr val="tx1">
                    <a:lumMod val="75000"/>
                    <a:lumOff val="25000"/>
                  </a:schemeClr>
                </a:solidFill>
              </a:rPr>
              <a:t> </a:t>
            </a:r>
            <a:r>
              <a:rPr lang="en-IE" dirty="0" err="1">
                <a:solidFill>
                  <a:schemeClr val="tx1">
                    <a:lumMod val="75000"/>
                    <a:lumOff val="25000"/>
                  </a:schemeClr>
                </a:solidFill>
              </a:rPr>
              <a:t>İnovasyon</a:t>
            </a:r>
            <a:r>
              <a:rPr lang="en-IE" dirty="0">
                <a:solidFill>
                  <a:schemeClr val="tx1">
                    <a:lumMod val="75000"/>
                    <a:lumOff val="25000"/>
                  </a:schemeClr>
                </a:solidFill>
              </a:rPr>
              <a:t> </a:t>
            </a:r>
            <a:r>
              <a:rPr lang="en-IE" dirty="0" err="1">
                <a:solidFill>
                  <a:schemeClr val="tx1">
                    <a:lumMod val="75000"/>
                    <a:lumOff val="25000"/>
                  </a:schemeClr>
                </a:solidFill>
              </a:rPr>
              <a:t>Avrupa'ya</a:t>
            </a:r>
            <a:r>
              <a:rPr lang="en-IE" dirty="0">
                <a:solidFill>
                  <a:schemeClr val="tx1">
                    <a:lumMod val="75000"/>
                    <a:lumOff val="25000"/>
                  </a:schemeClr>
                </a:solidFill>
              </a:rPr>
              <a:t> </a:t>
            </a:r>
            <a:r>
              <a:rPr lang="en-IE" dirty="0" err="1">
                <a:solidFill>
                  <a:schemeClr val="tx1">
                    <a:lumMod val="75000"/>
                    <a:lumOff val="25000"/>
                  </a:schemeClr>
                </a:solidFill>
              </a:rPr>
              <a:t>göz</a:t>
            </a:r>
            <a:r>
              <a:rPr lang="en-IE" dirty="0">
                <a:solidFill>
                  <a:schemeClr val="tx1">
                    <a:lumMod val="75000"/>
                    <a:lumOff val="25000"/>
                  </a:schemeClr>
                </a:solidFill>
              </a:rPr>
              <a:t> </a:t>
            </a:r>
            <a:r>
              <a:rPr lang="en-IE" dirty="0" err="1">
                <a:solidFill>
                  <a:schemeClr val="tx1">
                    <a:lumMod val="75000"/>
                    <a:lumOff val="25000"/>
                  </a:schemeClr>
                </a:solidFill>
              </a:rPr>
              <a:t>atın</a:t>
            </a:r>
            <a:r>
              <a:rPr lang="en-IE" dirty="0" smtClean="0">
                <a:solidFill>
                  <a:schemeClr val="tx1">
                    <a:lumMod val="75000"/>
                    <a:lumOff val="25000"/>
                  </a:schemeClr>
                </a:solidFill>
              </a:rPr>
              <a:t>.</a:t>
            </a:r>
            <a:endParaRPr lang="tr-TR" dirty="0" smtClean="0">
              <a:solidFill>
                <a:schemeClr val="tx1">
                  <a:lumMod val="75000"/>
                  <a:lumOff val="25000"/>
                </a:schemeClr>
              </a:solidFill>
            </a:endParaRPr>
          </a:p>
          <a:p>
            <a:pPr marL="342900" indent="-342900">
              <a:buFont typeface="Arial" pitchFamily="34" charset="0"/>
              <a:buChar char="•"/>
            </a:pPr>
            <a:r>
              <a:rPr lang="en-IE" b="1" dirty="0" err="1">
                <a:solidFill>
                  <a:srgbClr val="EF619A"/>
                </a:solidFill>
              </a:rPr>
              <a:t>Birleşik</a:t>
            </a:r>
            <a:r>
              <a:rPr lang="en-IE" b="1" dirty="0">
                <a:solidFill>
                  <a:srgbClr val="EF619A"/>
                </a:solidFill>
              </a:rPr>
              <a:t> </a:t>
            </a:r>
            <a:r>
              <a:rPr lang="en-IE" b="1" dirty="0" err="1">
                <a:solidFill>
                  <a:srgbClr val="EF619A"/>
                </a:solidFill>
              </a:rPr>
              <a:t>Krallık</a:t>
            </a:r>
            <a:r>
              <a:rPr lang="en-IE" b="1" dirty="0">
                <a:solidFill>
                  <a:srgbClr val="EF619A"/>
                </a:solidFill>
              </a:rPr>
              <a:t> </a:t>
            </a:r>
            <a:r>
              <a:rPr lang="en-IE" dirty="0" err="1">
                <a:solidFill>
                  <a:schemeClr val="tx1">
                    <a:lumMod val="75000"/>
                    <a:lumOff val="25000"/>
                  </a:schemeClr>
                </a:solidFill>
              </a:rPr>
              <a:t>sektörü</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örnek</a:t>
            </a:r>
            <a:r>
              <a:rPr lang="en-IE" dirty="0">
                <a:solidFill>
                  <a:schemeClr val="tx1">
                    <a:lumMod val="75000"/>
                    <a:lumOff val="25000"/>
                  </a:schemeClr>
                </a:solidFill>
              </a:rPr>
              <a:t> Social Enterprise UK </a:t>
            </a:r>
            <a:r>
              <a:rPr lang="en-IE" dirty="0" err="1">
                <a:solidFill>
                  <a:schemeClr val="tx1">
                    <a:lumMod val="75000"/>
                    <a:lumOff val="25000"/>
                  </a:schemeClr>
                </a:solidFill>
              </a:rPr>
              <a:t>veya</a:t>
            </a:r>
            <a:r>
              <a:rPr lang="en-IE" dirty="0">
                <a:solidFill>
                  <a:schemeClr val="tx1">
                    <a:lumMod val="75000"/>
                    <a:lumOff val="25000"/>
                  </a:schemeClr>
                </a:solidFill>
              </a:rPr>
              <a:t> </a:t>
            </a:r>
            <a:r>
              <a:rPr lang="en-IE" dirty="0" err="1">
                <a:solidFill>
                  <a:schemeClr val="tx1">
                    <a:lumMod val="75000"/>
                    <a:lumOff val="25000"/>
                  </a:schemeClr>
                </a:solidFill>
              </a:rPr>
              <a:t>Nesta'nın</a:t>
            </a:r>
            <a:r>
              <a:rPr lang="en-IE" dirty="0">
                <a:solidFill>
                  <a:schemeClr val="tx1">
                    <a:lumMod val="75000"/>
                    <a:lumOff val="25000"/>
                  </a:schemeClr>
                </a:solidFill>
              </a:rPr>
              <a:t> web </a:t>
            </a:r>
            <a:r>
              <a:rPr lang="en-IE" dirty="0" err="1">
                <a:solidFill>
                  <a:schemeClr val="tx1">
                    <a:lumMod val="75000"/>
                    <a:lumOff val="25000"/>
                  </a:schemeClr>
                </a:solidFill>
              </a:rPr>
              <a:t>sitesi</a:t>
            </a:r>
            <a:r>
              <a:rPr lang="en-IE" dirty="0">
                <a:solidFill>
                  <a:schemeClr val="tx1">
                    <a:lumMod val="75000"/>
                    <a:lumOff val="25000"/>
                  </a:schemeClr>
                </a:solidFill>
              </a:rPr>
              <a:t>. </a:t>
            </a:r>
            <a:r>
              <a:rPr lang="en-IE" dirty="0" err="1">
                <a:solidFill>
                  <a:schemeClr val="tx1">
                    <a:lumMod val="75000"/>
                    <a:lumOff val="25000"/>
                  </a:schemeClr>
                </a:solidFill>
              </a:rPr>
              <a:t>Sosyal</a:t>
            </a:r>
            <a:r>
              <a:rPr lang="en-IE" dirty="0">
                <a:solidFill>
                  <a:schemeClr val="tx1">
                    <a:lumMod val="75000"/>
                    <a:lumOff val="25000"/>
                  </a:schemeClr>
                </a:solidFill>
              </a:rPr>
              <a:t> </a:t>
            </a:r>
            <a:r>
              <a:rPr lang="en-IE" dirty="0" err="1">
                <a:solidFill>
                  <a:schemeClr val="tx1">
                    <a:lumMod val="75000"/>
                    <a:lumOff val="25000"/>
                  </a:schemeClr>
                </a:solidFill>
              </a:rPr>
              <a:t>girişimcilerin</a:t>
            </a:r>
            <a:r>
              <a:rPr lang="en-IE" dirty="0">
                <a:solidFill>
                  <a:schemeClr val="tx1">
                    <a:lumMod val="75000"/>
                    <a:lumOff val="25000"/>
                  </a:schemeClr>
                </a:solidFill>
              </a:rPr>
              <a:t> </a:t>
            </a:r>
            <a:r>
              <a:rPr lang="en-IE" dirty="0" err="1">
                <a:solidFill>
                  <a:schemeClr val="tx1">
                    <a:lumMod val="75000"/>
                    <a:lumOff val="25000"/>
                  </a:schemeClr>
                </a:solidFill>
              </a:rPr>
              <a:t>vakfı</a:t>
            </a:r>
            <a:r>
              <a:rPr lang="en-IE" dirty="0">
                <a:solidFill>
                  <a:schemeClr val="tx1">
                    <a:lumMod val="75000"/>
                    <a:lumOff val="25000"/>
                  </a:schemeClr>
                </a:solidFill>
              </a:rPr>
              <a:t> </a:t>
            </a:r>
            <a:r>
              <a:rPr lang="en-IE" dirty="0" err="1">
                <a:solidFill>
                  <a:schemeClr val="tx1">
                    <a:lumMod val="75000"/>
                    <a:lumOff val="25000"/>
                  </a:schemeClr>
                </a:solidFill>
              </a:rPr>
              <a:t>olan</a:t>
            </a:r>
            <a:r>
              <a:rPr lang="en-IE" dirty="0">
                <a:solidFill>
                  <a:schemeClr val="tx1">
                    <a:lumMod val="75000"/>
                    <a:lumOff val="25000"/>
                  </a:schemeClr>
                </a:solidFill>
              </a:rPr>
              <a:t> </a:t>
            </a:r>
            <a:r>
              <a:rPr lang="en-IE" dirty="0" err="1">
                <a:solidFill>
                  <a:schemeClr val="tx1">
                    <a:lumMod val="75000"/>
                    <a:lumOff val="25000"/>
                  </a:schemeClr>
                </a:solidFill>
              </a:rPr>
              <a:t>UnLtd</a:t>
            </a:r>
            <a:r>
              <a:rPr lang="en-IE" dirty="0">
                <a:solidFill>
                  <a:schemeClr val="tx1">
                    <a:lumMod val="75000"/>
                    <a:lumOff val="25000"/>
                  </a:schemeClr>
                </a:solidFill>
              </a:rPr>
              <a:t>, </a:t>
            </a:r>
            <a:r>
              <a:rPr lang="en-IE" dirty="0" err="1">
                <a:solidFill>
                  <a:schemeClr val="tx1">
                    <a:lumMod val="75000"/>
                    <a:lumOff val="25000"/>
                  </a:schemeClr>
                </a:solidFill>
              </a:rPr>
              <a:t>aynı</a:t>
            </a:r>
            <a:r>
              <a:rPr lang="en-IE" dirty="0">
                <a:solidFill>
                  <a:schemeClr val="tx1">
                    <a:lumMod val="75000"/>
                    <a:lumOff val="25000"/>
                  </a:schemeClr>
                </a:solidFill>
              </a:rPr>
              <a:t> </a:t>
            </a:r>
            <a:r>
              <a:rPr lang="en-IE" dirty="0" err="1">
                <a:solidFill>
                  <a:schemeClr val="tx1">
                    <a:lumMod val="75000"/>
                    <a:lumOff val="25000"/>
                  </a:schemeClr>
                </a:solidFill>
              </a:rPr>
              <a:t>zamanda</a:t>
            </a:r>
            <a:r>
              <a:rPr lang="en-IE" dirty="0">
                <a:solidFill>
                  <a:schemeClr val="tx1">
                    <a:lumMod val="75000"/>
                    <a:lumOff val="25000"/>
                  </a:schemeClr>
                </a:solidFill>
              </a:rPr>
              <a:t> </a:t>
            </a:r>
            <a:r>
              <a:rPr lang="en-IE" dirty="0" err="1">
                <a:solidFill>
                  <a:schemeClr val="tx1">
                    <a:lumMod val="75000"/>
                    <a:lumOff val="25000"/>
                  </a:schemeClr>
                </a:solidFill>
              </a:rPr>
              <a:t>çalışmaya</a:t>
            </a:r>
            <a:r>
              <a:rPr lang="en-IE" dirty="0">
                <a:solidFill>
                  <a:schemeClr val="tx1">
                    <a:lumMod val="75000"/>
                    <a:lumOff val="25000"/>
                  </a:schemeClr>
                </a:solidFill>
              </a:rPr>
              <a:t> </a:t>
            </a:r>
            <a:r>
              <a:rPr lang="en-IE" dirty="0" err="1">
                <a:solidFill>
                  <a:schemeClr val="tx1">
                    <a:lumMod val="75000"/>
                    <a:lumOff val="25000"/>
                  </a:schemeClr>
                </a:solidFill>
              </a:rPr>
              <a:t>başlamanıza</a:t>
            </a:r>
            <a:r>
              <a:rPr lang="en-IE" dirty="0">
                <a:solidFill>
                  <a:schemeClr val="tx1">
                    <a:lumMod val="75000"/>
                    <a:lumOff val="25000"/>
                  </a:schemeClr>
                </a:solidFill>
              </a:rPr>
              <a:t> </a:t>
            </a:r>
            <a:r>
              <a:rPr lang="en-IE" dirty="0" err="1">
                <a:solidFill>
                  <a:schemeClr val="tx1">
                    <a:lumMod val="75000"/>
                    <a:lumOff val="25000"/>
                  </a:schemeClr>
                </a:solidFill>
              </a:rPr>
              <a:t>yardımcı</a:t>
            </a:r>
            <a:r>
              <a:rPr lang="en-IE" dirty="0">
                <a:solidFill>
                  <a:schemeClr val="tx1">
                    <a:lumMod val="75000"/>
                    <a:lumOff val="25000"/>
                  </a:schemeClr>
                </a:solidFill>
              </a:rPr>
              <a:t> </a:t>
            </a:r>
            <a:r>
              <a:rPr lang="en-IE" dirty="0" err="1">
                <a:solidFill>
                  <a:schemeClr val="tx1">
                    <a:lumMod val="75000"/>
                    <a:lumOff val="25000"/>
                  </a:schemeClr>
                </a:solidFill>
              </a:rPr>
              <a:t>olacak</a:t>
            </a:r>
            <a:r>
              <a:rPr lang="en-IE" dirty="0">
                <a:solidFill>
                  <a:schemeClr val="tx1">
                    <a:lumMod val="75000"/>
                    <a:lumOff val="25000"/>
                  </a:schemeClr>
                </a:solidFill>
              </a:rPr>
              <a:t> </a:t>
            </a:r>
            <a:r>
              <a:rPr lang="en-IE" dirty="0" err="1">
                <a:solidFill>
                  <a:schemeClr val="tx1">
                    <a:lumMod val="75000"/>
                    <a:lumOff val="25000"/>
                  </a:schemeClr>
                </a:solidFill>
              </a:rPr>
              <a:t>birçok</a:t>
            </a:r>
            <a:r>
              <a:rPr lang="en-IE" dirty="0">
                <a:solidFill>
                  <a:schemeClr val="tx1">
                    <a:lumMod val="75000"/>
                    <a:lumOff val="25000"/>
                  </a:schemeClr>
                </a:solidFill>
              </a:rPr>
              <a:t> </a:t>
            </a:r>
            <a:r>
              <a:rPr lang="en-IE" dirty="0" err="1">
                <a:solidFill>
                  <a:schemeClr val="tx1">
                    <a:lumMod val="75000"/>
                    <a:lumOff val="25000"/>
                  </a:schemeClr>
                </a:solidFill>
              </a:rPr>
              <a:t>tavsiye</a:t>
            </a:r>
            <a:r>
              <a:rPr lang="en-IE" dirty="0">
                <a:solidFill>
                  <a:schemeClr val="tx1">
                    <a:lumMod val="75000"/>
                    <a:lumOff val="25000"/>
                  </a:schemeClr>
                </a:solidFill>
              </a:rPr>
              <a:t> </a:t>
            </a:r>
            <a:r>
              <a:rPr lang="en-IE" dirty="0" err="1">
                <a:solidFill>
                  <a:schemeClr val="tx1">
                    <a:lumMod val="75000"/>
                    <a:lumOff val="25000"/>
                  </a:schemeClr>
                </a:solidFill>
              </a:rPr>
              <a:t>içeren</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öğrenme</a:t>
            </a:r>
            <a:r>
              <a:rPr lang="en-IE" dirty="0">
                <a:solidFill>
                  <a:schemeClr val="tx1">
                    <a:lumMod val="75000"/>
                    <a:lumOff val="25000"/>
                  </a:schemeClr>
                </a:solidFill>
              </a:rPr>
              <a:t> </a:t>
            </a:r>
            <a:r>
              <a:rPr lang="en-IE" dirty="0" err="1">
                <a:solidFill>
                  <a:schemeClr val="tx1">
                    <a:lumMod val="75000"/>
                    <a:lumOff val="25000"/>
                  </a:schemeClr>
                </a:solidFill>
              </a:rPr>
              <a:t>alanına</a:t>
            </a:r>
            <a:r>
              <a:rPr lang="en-IE" dirty="0">
                <a:solidFill>
                  <a:schemeClr val="tx1">
                    <a:lumMod val="75000"/>
                    <a:lumOff val="25000"/>
                  </a:schemeClr>
                </a:solidFill>
              </a:rPr>
              <a:t> da </a:t>
            </a:r>
            <a:r>
              <a:rPr lang="en-IE" dirty="0" err="1">
                <a:solidFill>
                  <a:schemeClr val="tx1">
                    <a:lumMod val="75000"/>
                    <a:lumOff val="25000"/>
                  </a:schemeClr>
                </a:solidFill>
              </a:rPr>
              <a:t>sahiptir</a:t>
            </a:r>
            <a:r>
              <a:rPr lang="en-IE" dirty="0">
                <a:solidFill>
                  <a:schemeClr val="tx1">
                    <a:lumMod val="75000"/>
                    <a:lumOff val="25000"/>
                  </a:schemeClr>
                </a:solidFill>
              </a:rPr>
              <a:t>.</a:t>
            </a:r>
          </a:p>
          <a:p>
            <a:pPr marL="342900" indent="-342900">
              <a:buFont typeface="Arial" pitchFamily="34" charset="0"/>
              <a:buChar char="•"/>
            </a:pPr>
            <a:r>
              <a:rPr lang="en-IE" b="1" dirty="0" err="1">
                <a:solidFill>
                  <a:srgbClr val="EF619A"/>
                </a:solidFill>
              </a:rPr>
              <a:t>Programları</a:t>
            </a:r>
            <a:r>
              <a:rPr lang="en-IE" b="1" dirty="0">
                <a:solidFill>
                  <a:srgbClr val="EF619A"/>
                </a:solidFill>
              </a:rPr>
              <a:t>, </a:t>
            </a:r>
            <a:r>
              <a:rPr lang="en-IE" dirty="0" err="1">
                <a:solidFill>
                  <a:schemeClr val="tx1">
                    <a:lumMod val="75000"/>
                    <a:lumOff val="25000"/>
                  </a:schemeClr>
                </a:solidFill>
              </a:rPr>
              <a:t>Genç</a:t>
            </a:r>
            <a:r>
              <a:rPr lang="en-IE" dirty="0">
                <a:solidFill>
                  <a:schemeClr val="tx1">
                    <a:lumMod val="75000"/>
                    <a:lumOff val="25000"/>
                  </a:schemeClr>
                </a:solidFill>
              </a:rPr>
              <a:t> </a:t>
            </a:r>
            <a:r>
              <a:rPr lang="en-IE" dirty="0" err="1">
                <a:solidFill>
                  <a:schemeClr val="tx1">
                    <a:lumMod val="75000"/>
                    <a:lumOff val="25000"/>
                  </a:schemeClr>
                </a:solidFill>
              </a:rPr>
              <a:t>Başarı</a:t>
            </a:r>
            <a:r>
              <a:rPr lang="en-IE" dirty="0">
                <a:solidFill>
                  <a:schemeClr val="tx1">
                    <a:lumMod val="75000"/>
                    <a:lumOff val="25000"/>
                  </a:schemeClr>
                </a:solidFill>
              </a:rPr>
              <a:t> </a:t>
            </a:r>
            <a:r>
              <a:rPr lang="en-IE" dirty="0" err="1">
                <a:solidFill>
                  <a:schemeClr val="tx1">
                    <a:lumMod val="75000"/>
                    <a:lumOff val="25000"/>
                  </a:schemeClr>
                </a:solidFill>
              </a:rPr>
              <a:t>Öyküleri</a:t>
            </a:r>
            <a:r>
              <a:rPr lang="en-IE" dirty="0">
                <a:solidFill>
                  <a:schemeClr val="tx1">
                    <a:lumMod val="75000"/>
                    <a:lumOff val="25000"/>
                  </a:schemeClr>
                </a:solidFill>
              </a:rPr>
              <a:t>, </a:t>
            </a:r>
            <a:r>
              <a:rPr lang="en-IE" dirty="0" err="1">
                <a:solidFill>
                  <a:schemeClr val="tx1">
                    <a:lumMod val="75000"/>
                    <a:lumOff val="25000"/>
                  </a:schemeClr>
                </a:solidFill>
              </a:rPr>
              <a:t>Öğrenme</a:t>
            </a:r>
            <a:r>
              <a:rPr lang="en-IE" dirty="0">
                <a:solidFill>
                  <a:schemeClr val="tx1">
                    <a:lumMod val="75000"/>
                    <a:lumOff val="25000"/>
                  </a:schemeClr>
                </a:solidFill>
              </a:rPr>
              <a:t> </a:t>
            </a:r>
            <a:r>
              <a:rPr lang="en-IE" dirty="0" err="1">
                <a:solidFill>
                  <a:schemeClr val="tx1">
                    <a:lumMod val="75000"/>
                    <a:lumOff val="25000"/>
                  </a:schemeClr>
                </a:solidFill>
              </a:rPr>
              <a:t>Laboratuvarı</a:t>
            </a:r>
            <a:r>
              <a:rPr lang="en-IE" dirty="0">
                <a:solidFill>
                  <a:schemeClr val="tx1">
                    <a:lumMod val="75000"/>
                    <a:lumOff val="25000"/>
                  </a:schemeClr>
                </a:solidFill>
              </a:rPr>
              <a:t>, </a:t>
            </a:r>
            <a:r>
              <a:rPr lang="en-IE" dirty="0" err="1">
                <a:solidFill>
                  <a:schemeClr val="tx1">
                    <a:lumMod val="75000"/>
                    <a:lumOff val="25000"/>
                  </a:schemeClr>
                </a:solidFill>
              </a:rPr>
              <a:t>Ödül</a:t>
            </a:r>
            <a:r>
              <a:rPr lang="en-IE" dirty="0">
                <a:solidFill>
                  <a:schemeClr val="tx1">
                    <a:lumMod val="75000"/>
                    <a:lumOff val="25000"/>
                  </a:schemeClr>
                </a:solidFill>
              </a:rPr>
              <a:t> </a:t>
            </a:r>
            <a:r>
              <a:rPr lang="en-IE" dirty="0" err="1">
                <a:solidFill>
                  <a:schemeClr val="tx1">
                    <a:lumMod val="75000"/>
                    <a:lumOff val="25000"/>
                  </a:schemeClr>
                </a:solidFill>
              </a:rPr>
              <a:t>Programları</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çok</a:t>
            </a:r>
            <a:r>
              <a:rPr lang="en-IE" dirty="0">
                <a:solidFill>
                  <a:schemeClr val="tx1">
                    <a:lumMod val="75000"/>
                    <a:lumOff val="25000"/>
                  </a:schemeClr>
                </a:solidFill>
              </a:rPr>
              <a:t> </a:t>
            </a:r>
            <a:r>
              <a:rPr lang="en-IE" dirty="0" err="1">
                <a:solidFill>
                  <a:schemeClr val="tx1">
                    <a:lumMod val="75000"/>
                    <a:lumOff val="25000"/>
                  </a:schemeClr>
                </a:solidFill>
              </a:rPr>
              <a:t>daha</a:t>
            </a:r>
            <a:r>
              <a:rPr lang="en-IE" dirty="0">
                <a:solidFill>
                  <a:schemeClr val="tx1">
                    <a:lumMod val="75000"/>
                    <a:lumOff val="25000"/>
                  </a:schemeClr>
                </a:solidFill>
              </a:rPr>
              <a:t> </a:t>
            </a:r>
            <a:r>
              <a:rPr lang="en-IE" dirty="0" err="1">
                <a:solidFill>
                  <a:schemeClr val="tx1">
                    <a:lumMod val="75000"/>
                    <a:lumOff val="25000"/>
                  </a:schemeClr>
                </a:solidFill>
              </a:rPr>
              <a:t>fazlası</a:t>
            </a:r>
            <a:r>
              <a:rPr lang="en-IE" dirty="0">
                <a:solidFill>
                  <a:schemeClr val="tx1">
                    <a:lumMod val="75000"/>
                    <a:lumOff val="25000"/>
                  </a:schemeClr>
                </a:solidFill>
              </a:rPr>
              <a:t> </a:t>
            </a:r>
            <a:r>
              <a:rPr lang="en-IE" dirty="0" err="1">
                <a:solidFill>
                  <a:schemeClr val="tx1">
                    <a:lumMod val="75000"/>
                    <a:lumOff val="25000"/>
                  </a:schemeClr>
                </a:solidFill>
              </a:rPr>
              <a:t>olan</a:t>
            </a:r>
            <a:r>
              <a:rPr lang="en-IE" dirty="0">
                <a:solidFill>
                  <a:schemeClr val="tx1">
                    <a:lumMod val="75000"/>
                    <a:lumOff val="25000"/>
                  </a:schemeClr>
                </a:solidFill>
              </a:rPr>
              <a:t> </a:t>
            </a:r>
            <a:r>
              <a:rPr lang="en-IE" dirty="0" err="1">
                <a:solidFill>
                  <a:schemeClr val="tx1">
                    <a:lumMod val="75000"/>
                    <a:lumOff val="25000"/>
                  </a:schemeClr>
                </a:solidFill>
              </a:rPr>
              <a:t>İrlanda</a:t>
            </a:r>
            <a:r>
              <a:rPr lang="en-IE" dirty="0">
                <a:solidFill>
                  <a:schemeClr val="tx1">
                    <a:lumMod val="75000"/>
                    <a:lumOff val="25000"/>
                  </a:schemeClr>
                </a:solidFill>
              </a:rPr>
              <a:t> </a:t>
            </a:r>
            <a:r>
              <a:rPr lang="en-IE" dirty="0" err="1">
                <a:solidFill>
                  <a:schemeClr val="tx1">
                    <a:lumMod val="75000"/>
                    <a:lumOff val="25000"/>
                  </a:schemeClr>
                </a:solidFill>
              </a:rPr>
              <a:t>sektörü</a:t>
            </a:r>
            <a:r>
              <a:rPr lang="en-IE" dirty="0">
                <a:solidFill>
                  <a:schemeClr val="tx1">
                    <a:lumMod val="75000"/>
                    <a:lumOff val="25000"/>
                  </a:schemeClr>
                </a:solidFill>
              </a:rPr>
              <a:t> </a:t>
            </a:r>
            <a:r>
              <a:rPr lang="en-IE" dirty="0" err="1">
                <a:solidFill>
                  <a:schemeClr val="tx1">
                    <a:lumMod val="75000"/>
                    <a:lumOff val="25000"/>
                  </a:schemeClr>
                </a:solidFill>
              </a:rPr>
              <a:t>Genç</a:t>
            </a:r>
            <a:r>
              <a:rPr lang="en-IE" dirty="0">
                <a:solidFill>
                  <a:schemeClr val="tx1">
                    <a:lumMod val="75000"/>
                    <a:lumOff val="25000"/>
                  </a:schemeClr>
                </a:solidFill>
              </a:rPr>
              <a:t> </a:t>
            </a:r>
            <a:r>
              <a:rPr lang="en-IE" dirty="0" err="1">
                <a:solidFill>
                  <a:schemeClr val="tx1">
                    <a:lumMod val="75000"/>
                    <a:lumOff val="25000"/>
                  </a:schemeClr>
                </a:solidFill>
              </a:rPr>
              <a:t>Sosyal</a:t>
            </a:r>
            <a:r>
              <a:rPr lang="en-IE" dirty="0">
                <a:solidFill>
                  <a:schemeClr val="tx1">
                    <a:lumMod val="75000"/>
                    <a:lumOff val="25000"/>
                  </a:schemeClr>
                </a:solidFill>
              </a:rPr>
              <a:t> </a:t>
            </a:r>
            <a:r>
              <a:rPr lang="en-IE" dirty="0" err="1">
                <a:solidFill>
                  <a:schemeClr val="tx1">
                    <a:lumMod val="75000"/>
                    <a:lumOff val="25000"/>
                  </a:schemeClr>
                </a:solidFill>
              </a:rPr>
              <a:t>Yenilikçilere</a:t>
            </a:r>
            <a:r>
              <a:rPr lang="en-IE" dirty="0">
                <a:solidFill>
                  <a:schemeClr val="tx1">
                    <a:lumMod val="75000"/>
                    <a:lumOff val="25000"/>
                  </a:schemeClr>
                </a:solidFill>
              </a:rPr>
              <a:t> </a:t>
            </a:r>
            <a:r>
              <a:rPr lang="en-IE" dirty="0" err="1">
                <a:solidFill>
                  <a:schemeClr val="tx1">
                    <a:lumMod val="75000"/>
                    <a:lumOff val="25000"/>
                  </a:schemeClr>
                </a:solidFill>
              </a:rPr>
              <a:t>örnek</a:t>
            </a:r>
            <a:r>
              <a:rPr lang="en-IE" dirty="0">
                <a:solidFill>
                  <a:schemeClr val="tx1">
                    <a:lumMod val="75000"/>
                    <a:lumOff val="25000"/>
                  </a:schemeClr>
                </a:solidFill>
              </a:rPr>
              <a:t>…</a:t>
            </a:r>
          </a:p>
          <a:p>
            <a:pPr marL="342900" indent="-342900">
              <a:buFont typeface="Arial" pitchFamily="34" charset="0"/>
              <a:buChar char="•"/>
            </a:pPr>
            <a:r>
              <a:rPr lang="tr-TR" b="1" dirty="0" smtClean="0">
                <a:solidFill>
                  <a:srgbClr val="40A67A"/>
                </a:solidFill>
              </a:rPr>
              <a:t>Lean</a:t>
            </a:r>
            <a:r>
              <a:rPr lang="en-IE" b="1" dirty="0" smtClean="0">
                <a:solidFill>
                  <a:srgbClr val="40A67A"/>
                </a:solidFill>
              </a:rPr>
              <a:t> </a:t>
            </a:r>
            <a:r>
              <a:rPr lang="en-IE" b="1" dirty="0" err="1">
                <a:solidFill>
                  <a:srgbClr val="40A67A"/>
                </a:solidFill>
              </a:rPr>
              <a:t>Yaklaşım</a:t>
            </a:r>
            <a:r>
              <a:rPr lang="en-IE" b="1" dirty="0">
                <a:solidFill>
                  <a:srgbClr val="40A67A"/>
                </a:solidFill>
              </a:rPr>
              <a:t>: </a:t>
            </a:r>
            <a:r>
              <a:rPr lang="en-IE" dirty="0" err="1">
                <a:solidFill>
                  <a:schemeClr val="tx1">
                    <a:lumMod val="75000"/>
                    <a:lumOff val="25000"/>
                  </a:schemeClr>
                </a:solidFill>
              </a:rPr>
              <a:t>zaman</a:t>
            </a:r>
            <a:r>
              <a:rPr lang="en-IE" dirty="0">
                <a:solidFill>
                  <a:schemeClr val="tx1">
                    <a:lumMod val="75000"/>
                    <a:lumOff val="25000"/>
                  </a:schemeClr>
                </a:solidFill>
              </a:rPr>
              <a:t>, </a:t>
            </a:r>
            <a:r>
              <a:rPr lang="en-IE" dirty="0" err="1">
                <a:solidFill>
                  <a:schemeClr val="tx1">
                    <a:lumMod val="75000"/>
                    <a:lumOff val="25000"/>
                  </a:schemeClr>
                </a:solidFill>
              </a:rPr>
              <a:t>para</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çaba</a:t>
            </a:r>
            <a:r>
              <a:rPr lang="en-IE" dirty="0">
                <a:solidFill>
                  <a:schemeClr val="tx1">
                    <a:lumMod val="75000"/>
                    <a:lumOff val="25000"/>
                  </a:schemeClr>
                </a:solidFill>
              </a:rPr>
              <a:t> </a:t>
            </a:r>
            <a:r>
              <a:rPr lang="en-IE" dirty="0" err="1">
                <a:solidFill>
                  <a:schemeClr val="tx1">
                    <a:lumMod val="75000"/>
                    <a:lumOff val="25000"/>
                  </a:schemeClr>
                </a:solidFill>
              </a:rPr>
              <a:t>harcamadan</a:t>
            </a:r>
            <a:r>
              <a:rPr lang="en-IE" dirty="0">
                <a:solidFill>
                  <a:schemeClr val="tx1">
                    <a:lumMod val="75000"/>
                    <a:lumOff val="25000"/>
                  </a:schemeClr>
                </a:solidFill>
              </a:rPr>
              <a:t> </a:t>
            </a:r>
            <a:r>
              <a:rPr lang="en-IE" dirty="0" err="1">
                <a:solidFill>
                  <a:schemeClr val="tx1">
                    <a:lumMod val="75000"/>
                    <a:lumOff val="25000"/>
                  </a:schemeClr>
                </a:solidFill>
              </a:rPr>
              <a:t>sosyal</a:t>
            </a:r>
            <a:r>
              <a:rPr lang="en-IE" dirty="0">
                <a:solidFill>
                  <a:schemeClr val="tx1">
                    <a:lumMod val="75000"/>
                    <a:lumOff val="25000"/>
                  </a:schemeClr>
                </a:solidFill>
              </a:rPr>
              <a:t> </a:t>
            </a:r>
            <a:r>
              <a:rPr lang="en-IE" dirty="0" err="1">
                <a:solidFill>
                  <a:schemeClr val="tx1">
                    <a:lumMod val="75000"/>
                    <a:lumOff val="25000"/>
                  </a:schemeClr>
                </a:solidFill>
              </a:rPr>
              <a:t>inovasyon</a:t>
            </a:r>
            <a:r>
              <a:rPr lang="en-IE" dirty="0">
                <a:solidFill>
                  <a:schemeClr val="tx1">
                    <a:lumMod val="75000"/>
                    <a:lumOff val="25000"/>
                  </a:schemeClr>
                </a:solidFill>
              </a:rPr>
              <a:t> </a:t>
            </a:r>
            <a:r>
              <a:rPr lang="en-IE" dirty="0" err="1">
                <a:solidFill>
                  <a:schemeClr val="tx1">
                    <a:lumMod val="75000"/>
                    <a:lumOff val="25000"/>
                  </a:schemeClr>
                </a:solidFill>
              </a:rPr>
              <a:t>işiniz</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doğru</a:t>
            </a:r>
            <a:r>
              <a:rPr lang="en-IE" dirty="0">
                <a:solidFill>
                  <a:schemeClr val="tx1">
                    <a:lumMod val="75000"/>
                    <a:lumOff val="25000"/>
                  </a:schemeClr>
                </a:solidFill>
              </a:rPr>
              <a:t> </a:t>
            </a:r>
            <a:r>
              <a:rPr lang="en-IE" dirty="0" err="1">
                <a:solidFill>
                  <a:schemeClr val="tx1">
                    <a:lumMod val="75000"/>
                    <a:lumOff val="25000"/>
                  </a:schemeClr>
                </a:solidFill>
              </a:rPr>
              <a:t>tavsiye</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desteğin</a:t>
            </a:r>
            <a:r>
              <a:rPr lang="en-IE" dirty="0">
                <a:solidFill>
                  <a:schemeClr val="tx1">
                    <a:lumMod val="75000"/>
                    <a:lumOff val="25000"/>
                  </a:schemeClr>
                </a:solidFill>
              </a:rPr>
              <a:t> tam </a:t>
            </a:r>
            <a:r>
              <a:rPr lang="en-IE" dirty="0" err="1">
                <a:solidFill>
                  <a:schemeClr val="tx1">
                    <a:lumMod val="75000"/>
                    <a:lumOff val="25000"/>
                  </a:schemeClr>
                </a:solidFill>
              </a:rPr>
              <a:t>kalbine</a:t>
            </a:r>
            <a:r>
              <a:rPr lang="en-IE" dirty="0">
                <a:solidFill>
                  <a:schemeClr val="tx1">
                    <a:lumMod val="75000"/>
                    <a:lumOff val="25000"/>
                  </a:schemeClr>
                </a:solidFill>
              </a:rPr>
              <a:t> </a:t>
            </a:r>
            <a:r>
              <a:rPr lang="en-IE" dirty="0" err="1" smtClean="0">
                <a:solidFill>
                  <a:schemeClr val="tx1">
                    <a:lumMod val="75000"/>
                    <a:lumOff val="25000"/>
                  </a:schemeClr>
                </a:solidFill>
              </a:rPr>
              <a:t>ulaşmak</a:t>
            </a:r>
            <a:r>
              <a:rPr lang="tr-TR" dirty="0">
                <a:solidFill>
                  <a:schemeClr val="tx1">
                    <a:lumMod val="75000"/>
                    <a:lumOff val="25000"/>
                  </a:schemeClr>
                </a:solidFill>
              </a:rPr>
              <a:t>.</a:t>
            </a:r>
            <a:endParaRPr lang="en-IE" dirty="0" smtClean="0">
              <a:solidFill>
                <a:schemeClr val="tx1">
                  <a:lumMod val="75000"/>
                  <a:lumOff val="25000"/>
                </a:schemeClr>
              </a:solidFill>
            </a:endParaRPr>
          </a:p>
          <a:p>
            <a:r>
              <a:rPr lang="en-IE" sz="1400" u="sng" dirty="0" smtClean="0">
                <a:solidFill>
                  <a:schemeClr val="accent1"/>
                </a:solidFill>
              </a:rPr>
              <a:t>Tam 10 </a:t>
            </a:r>
            <a:r>
              <a:rPr lang="en-IE" sz="1400" u="sng" dirty="0" err="1" smtClean="0">
                <a:solidFill>
                  <a:schemeClr val="accent1"/>
                </a:solidFill>
              </a:rPr>
              <a:t>Adımda</a:t>
            </a:r>
            <a:r>
              <a:rPr lang="en-IE" sz="1400" u="sng" dirty="0" smtClean="0">
                <a:solidFill>
                  <a:schemeClr val="accent1"/>
                </a:solidFill>
              </a:rPr>
              <a:t> </a:t>
            </a:r>
            <a:r>
              <a:rPr lang="en-IE" sz="1400" u="sng" dirty="0" err="1" smtClean="0">
                <a:solidFill>
                  <a:schemeClr val="accent1"/>
                </a:solidFill>
              </a:rPr>
              <a:t>Daha</a:t>
            </a:r>
            <a:r>
              <a:rPr lang="en-IE" sz="1400" u="sng" dirty="0" smtClean="0">
                <a:solidFill>
                  <a:schemeClr val="accent1"/>
                </a:solidFill>
              </a:rPr>
              <a:t> </a:t>
            </a:r>
            <a:r>
              <a:rPr lang="en-IE" sz="1400" u="sng" dirty="0" err="1" smtClean="0">
                <a:solidFill>
                  <a:schemeClr val="accent1"/>
                </a:solidFill>
              </a:rPr>
              <a:t>Fazla</a:t>
            </a:r>
            <a:r>
              <a:rPr lang="en-IE" sz="1400" u="sng" dirty="0" smtClean="0">
                <a:solidFill>
                  <a:schemeClr val="accent1"/>
                </a:solidFill>
              </a:rPr>
              <a:t> Okuma</a:t>
            </a:r>
            <a:endParaRPr lang="en-IE" sz="1400" u="sng" dirty="0" smtClean="0">
              <a:solidFill>
                <a:schemeClr val="accent1"/>
              </a:solidFill>
            </a:endParaRPr>
          </a:p>
        </p:txBody>
      </p:sp>
      <p:sp>
        <p:nvSpPr>
          <p:cNvPr id="6" name="Text Placeholder 5">
            <a:extLst>
              <a:ext uri="{FF2B5EF4-FFF2-40B4-BE49-F238E27FC236}">
                <a16:creationId xmlns="" xmlns:a16="http://schemas.microsoft.com/office/drawing/2014/main" id="{1C4FEE05-4B36-4A93-BECF-CBBFEC30E377}"/>
              </a:ext>
            </a:extLst>
          </p:cNvPr>
          <p:cNvSpPr>
            <a:spLocks noGrp="1"/>
          </p:cNvSpPr>
          <p:nvPr>
            <p:ph type="body" sz="quarter" idx="15"/>
          </p:nvPr>
        </p:nvSpPr>
        <p:spPr>
          <a:xfrm>
            <a:off x="603257" y="308035"/>
            <a:ext cx="10152259" cy="1439738"/>
          </a:xfrm>
        </p:spPr>
        <p:txBody>
          <a:bodyPr>
            <a:normAutofit/>
          </a:bodyPr>
          <a:lstStyle/>
          <a:p>
            <a:pPr algn="ctr"/>
            <a:r>
              <a:rPr lang="en-IE" sz="4000" b="1" dirty="0">
                <a:solidFill>
                  <a:srgbClr val="ED2A59"/>
                </a:solidFill>
              </a:rPr>
              <a:t>2. </a:t>
            </a:r>
            <a:r>
              <a:rPr lang="en-IE" sz="4000" b="1" dirty="0" smtClean="0">
                <a:solidFill>
                  <a:srgbClr val="ED2A59"/>
                </a:solidFill>
              </a:rPr>
              <a:t>En Yakin L</a:t>
            </a:r>
            <a:r>
              <a:rPr lang="tr-TR" sz="4000" b="1" dirty="0" smtClean="0">
                <a:solidFill>
                  <a:srgbClr val="ED2A59"/>
                </a:solidFill>
              </a:rPr>
              <a:t>i</a:t>
            </a:r>
            <a:r>
              <a:rPr lang="en-IE" sz="4000" b="1" dirty="0" smtClean="0">
                <a:solidFill>
                  <a:srgbClr val="ED2A59"/>
                </a:solidFill>
              </a:rPr>
              <a:t>der</a:t>
            </a:r>
            <a:r>
              <a:rPr lang="tr-TR" sz="4000" b="1" dirty="0" smtClean="0">
                <a:solidFill>
                  <a:srgbClr val="ED2A59"/>
                </a:solidFill>
              </a:rPr>
              <a:t>i</a:t>
            </a:r>
            <a:r>
              <a:rPr lang="en-IE" sz="4000" b="1" dirty="0" smtClean="0">
                <a:solidFill>
                  <a:srgbClr val="ED2A59"/>
                </a:solidFill>
              </a:rPr>
              <a:t>n</a:t>
            </a:r>
            <a:r>
              <a:rPr lang="tr-TR" sz="4000" b="1" dirty="0" smtClean="0">
                <a:solidFill>
                  <a:srgbClr val="ED2A59"/>
                </a:solidFill>
              </a:rPr>
              <a:t>i</a:t>
            </a:r>
            <a:r>
              <a:rPr lang="en-IE" sz="4000" b="1" dirty="0" smtClean="0">
                <a:solidFill>
                  <a:srgbClr val="ED2A59"/>
                </a:solidFill>
              </a:rPr>
              <a:t>z</a:t>
            </a:r>
            <a:r>
              <a:rPr lang="tr-TR" sz="4000" b="1" dirty="0">
                <a:solidFill>
                  <a:srgbClr val="ED2A59"/>
                </a:solidFill>
              </a:rPr>
              <a:t>i</a:t>
            </a:r>
            <a:r>
              <a:rPr lang="en-IE" sz="4000" b="1" dirty="0" smtClean="0">
                <a:solidFill>
                  <a:srgbClr val="ED2A59"/>
                </a:solidFill>
              </a:rPr>
              <a:t> </a:t>
            </a:r>
            <a:r>
              <a:rPr lang="en-IE" sz="4000" b="1" dirty="0" err="1" smtClean="0">
                <a:solidFill>
                  <a:srgbClr val="ED2A59"/>
                </a:solidFill>
              </a:rPr>
              <a:t>bulun</a:t>
            </a:r>
            <a:r>
              <a:rPr lang="en-IE" sz="4000" b="1" dirty="0" smtClean="0">
                <a:solidFill>
                  <a:srgbClr val="ED2A59"/>
                </a:solidFill>
              </a:rPr>
              <a:t>!</a:t>
            </a:r>
            <a:endParaRPr lang="en-IE" sz="4000" b="1" dirty="0">
              <a:solidFill>
                <a:srgbClr val="ED2A59"/>
              </a:solidFill>
            </a:endParaRPr>
          </a:p>
        </p:txBody>
      </p:sp>
    </p:spTree>
    <p:extLst>
      <p:ext uri="{BB962C8B-B14F-4D97-AF65-F5344CB8AC3E}">
        <p14:creationId xmlns:p14="http://schemas.microsoft.com/office/powerpoint/2010/main" val="33119510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675E9BE1-1BA5-4BFF-9FC3-A590AA283C72}"/>
              </a:ext>
            </a:extLst>
          </p:cNvPr>
          <p:cNvSpPr>
            <a:spLocks noGrp="1"/>
          </p:cNvSpPr>
          <p:nvPr>
            <p:ph type="body" sz="quarter" idx="14"/>
          </p:nvPr>
        </p:nvSpPr>
        <p:spPr>
          <a:xfrm>
            <a:off x="7302294" y="758793"/>
            <a:ext cx="5117707" cy="697353"/>
          </a:xfrm>
        </p:spPr>
        <p:txBody>
          <a:bodyPr>
            <a:noAutofit/>
          </a:bodyPr>
          <a:lstStyle/>
          <a:p>
            <a:r>
              <a:rPr lang="tr-TR" sz="2800" b="1" u="sng" dirty="0" smtClean="0">
                <a:solidFill>
                  <a:schemeClr val="tx1">
                    <a:lumMod val="75000"/>
                    <a:lumOff val="25000"/>
                  </a:schemeClr>
                </a:solidFill>
                <a:hlinkClick r:id="rId2">
                  <a:extLst>
                    <a:ext uri="{A12FA001-AC4F-418D-AE19-62706E023703}">
                      <ahyp:hlinkClr xmlns="" xmlns:ahyp="http://schemas.microsoft.com/office/drawing/2018/hyperlinkcolor" val="tx"/>
                    </a:ext>
                  </a:extLst>
                </a:hlinkClick>
              </a:rPr>
              <a:t>Avrupa </a:t>
            </a:r>
            <a:r>
              <a:rPr lang="tr-TR" sz="2800" b="1" u="sng" dirty="0">
                <a:solidFill>
                  <a:schemeClr val="tx1">
                    <a:lumMod val="75000"/>
                    <a:lumOff val="25000"/>
                  </a:schemeClr>
                </a:solidFill>
                <a:hlinkClick r:id="rId2">
                  <a:extLst>
                    <a:ext uri="{A12FA001-AC4F-418D-AE19-62706E023703}">
                      <ahyp:hlinkClr xmlns="" xmlns:ahyp="http://schemas.microsoft.com/office/drawing/2018/hyperlinkcolor" val="tx"/>
                    </a:ext>
                  </a:extLst>
                </a:hlinkClick>
              </a:rPr>
              <a:t>Çapında Dijital Sosyal İnovasyon Ağı ve </a:t>
            </a:r>
            <a:r>
              <a:rPr lang="tr-TR" sz="2800" b="1" u="sng" dirty="0" smtClean="0">
                <a:solidFill>
                  <a:schemeClr val="tx1">
                    <a:lumMod val="75000"/>
                    <a:lumOff val="25000"/>
                  </a:schemeClr>
                </a:solidFill>
                <a:hlinkClick r:id="rId2">
                  <a:extLst>
                    <a:ext uri="{A12FA001-AC4F-418D-AE19-62706E023703}">
                      <ahyp:hlinkClr xmlns="" xmlns:ahyp="http://schemas.microsoft.com/office/drawing/2018/hyperlinkcolor" val="tx"/>
                    </a:ext>
                  </a:extLst>
                </a:hlinkClick>
              </a:rPr>
              <a:t>Desteği</a:t>
            </a:r>
            <a:endParaRPr lang="en-IE" sz="2800" b="1" u="sng" dirty="0">
              <a:solidFill>
                <a:schemeClr val="tx1">
                  <a:lumMod val="75000"/>
                  <a:lumOff val="25000"/>
                </a:schemeClr>
              </a:solidFill>
            </a:endParaRPr>
          </a:p>
        </p:txBody>
      </p:sp>
      <p:sp>
        <p:nvSpPr>
          <p:cNvPr id="5" name="Text Placeholder 4">
            <a:extLst>
              <a:ext uri="{FF2B5EF4-FFF2-40B4-BE49-F238E27FC236}">
                <a16:creationId xmlns="" xmlns:a16="http://schemas.microsoft.com/office/drawing/2014/main" id="{8CD23B27-9397-4A35-9033-A76CBB5EBACB}"/>
              </a:ext>
            </a:extLst>
          </p:cNvPr>
          <p:cNvSpPr>
            <a:spLocks noGrp="1"/>
          </p:cNvSpPr>
          <p:nvPr>
            <p:ph type="body" sz="quarter" idx="15"/>
          </p:nvPr>
        </p:nvSpPr>
        <p:spPr>
          <a:xfrm>
            <a:off x="7302294" y="2250486"/>
            <a:ext cx="4805784" cy="2592420"/>
          </a:xfrm>
        </p:spPr>
        <p:txBody>
          <a:bodyPr/>
          <a:lstStyle/>
          <a:p>
            <a:pPr marL="457200" indent="-457200">
              <a:buFont typeface="+mj-lt"/>
              <a:buAutoNum type="arabicPeriod"/>
            </a:pPr>
            <a:r>
              <a:rPr lang="en-IE" b="1" dirty="0" err="1">
                <a:solidFill>
                  <a:srgbClr val="40A67A"/>
                </a:solidFill>
              </a:rPr>
              <a:t>Sosyal</a:t>
            </a:r>
            <a:r>
              <a:rPr lang="en-IE" b="1" dirty="0">
                <a:solidFill>
                  <a:srgbClr val="40A67A"/>
                </a:solidFill>
              </a:rPr>
              <a:t> </a:t>
            </a:r>
            <a:r>
              <a:rPr lang="en-IE" b="1" dirty="0" err="1">
                <a:solidFill>
                  <a:srgbClr val="40A67A"/>
                </a:solidFill>
              </a:rPr>
              <a:t>zorlukların</a:t>
            </a:r>
            <a:r>
              <a:rPr lang="en-IE" b="1" dirty="0">
                <a:solidFill>
                  <a:srgbClr val="40A67A"/>
                </a:solidFill>
              </a:rPr>
              <a:t> </a:t>
            </a:r>
            <a:r>
              <a:rPr lang="en-IE" dirty="0" err="1">
                <a:solidFill>
                  <a:schemeClr val="tx1">
                    <a:lumMod val="75000"/>
                    <a:lumOff val="25000"/>
                  </a:schemeClr>
                </a:solidFill>
              </a:rPr>
              <a:t>üstesinden</a:t>
            </a:r>
            <a:r>
              <a:rPr lang="en-IE" dirty="0">
                <a:solidFill>
                  <a:schemeClr val="tx1">
                    <a:lumMod val="75000"/>
                    <a:lumOff val="25000"/>
                  </a:schemeClr>
                </a:solidFill>
              </a:rPr>
              <a:t> </a:t>
            </a:r>
            <a:r>
              <a:rPr lang="en-IE" dirty="0" err="1">
                <a:solidFill>
                  <a:schemeClr val="tx1">
                    <a:lumMod val="75000"/>
                    <a:lumOff val="25000"/>
                  </a:schemeClr>
                </a:solidFill>
              </a:rPr>
              <a:t>gelmek</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dijital</a:t>
            </a:r>
            <a:r>
              <a:rPr lang="en-IE" dirty="0">
                <a:solidFill>
                  <a:schemeClr val="tx1">
                    <a:lumMod val="75000"/>
                    <a:lumOff val="25000"/>
                  </a:schemeClr>
                </a:solidFill>
              </a:rPr>
              <a:t> </a:t>
            </a:r>
            <a:r>
              <a:rPr lang="en-IE" dirty="0" err="1">
                <a:solidFill>
                  <a:schemeClr val="tx1">
                    <a:lumMod val="75000"/>
                    <a:lumOff val="25000"/>
                  </a:schemeClr>
                </a:solidFill>
              </a:rPr>
              <a:t>teknolojileri</a:t>
            </a:r>
            <a:r>
              <a:rPr lang="en-IE" dirty="0">
                <a:solidFill>
                  <a:schemeClr val="tx1">
                    <a:lumMod val="75000"/>
                    <a:lumOff val="25000"/>
                  </a:schemeClr>
                </a:solidFill>
              </a:rPr>
              <a:t> </a:t>
            </a:r>
            <a:r>
              <a:rPr lang="en-IE" dirty="0" err="1">
                <a:solidFill>
                  <a:schemeClr val="tx1">
                    <a:lumMod val="75000"/>
                    <a:lumOff val="25000"/>
                  </a:schemeClr>
                </a:solidFill>
              </a:rPr>
              <a:t>kullanan</a:t>
            </a:r>
            <a:r>
              <a:rPr lang="en-IE" dirty="0">
                <a:solidFill>
                  <a:schemeClr val="tx1">
                    <a:lumMod val="75000"/>
                    <a:lumOff val="25000"/>
                  </a:schemeClr>
                </a:solidFill>
              </a:rPr>
              <a:t> 2.307 </a:t>
            </a:r>
            <a:r>
              <a:rPr lang="en-IE" dirty="0" err="1">
                <a:solidFill>
                  <a:schemeClr val="tx1">
                    <a:lumMod val="75000"/>
                    <a:lumOff val="25000"/>
                  </a:schemeClr>
                </a:solidFill>
              </a:rPr>
              <a:t>kuruluşa</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1.508 </a:t>
            </a:r>
            <a:r>
              <a:rPr lang="en-IE" dirty="0" err="1">
                <a:solidFill>
                  <a:schemeClr val="tx1">
                    <a:lumMod val="75000"/>
                    <a:lumOff val="25000"/>
                  </a:schemeClr>
                </a:solidFill>
              </a:rPr>
              <a:t>projeye</a:t>
            </a:r>
            <a:r>
              <a:rPr lang="en-IE" dirty="0">
                <a:solidFill>
                  <a:schemeClr val="tx1">
                    <a:lumMod val="75000"/>
                    <a:lumOff val="25000"/>
                  </a:schemeClr>
                </a:solidFill>
              </a:rPr>
              <a:t> </a:t>
            </a:r>
            <a:r>
              <a:rPr lang="en-IE" dirty="0" err="1">
                <a:solidFill>
                  <a:schemeClr val="tx1">
                    <a:lumMod val="75000"/>
                    <a:lumOff val="25000"/>
                  </a:schemeClr>
                </a:solidFill>
              </a:rPr>
              <a:t>katılın</a:t>
            </a:r>
            <a:endParaRPr lang="en-IE" dirty="0">
              <a:solidFill>
                <a:schemeClr val="tx1">
                  <a:lumMod val="75000"/>
                  <a:lumOff val="25000"/>
                </a:schemeClr>
              </a:solidFill>
            </a:endParaRPr>
          </a:p>
          <a:p>
            <a:pPr marL="457200" indent="-457200">
              <a:buFont typeface="+mj-lt"/>
              <a:buAutoNum type="arabicPeriod"/>
            </a:pPr>
            <a:r>
              <a:rPr lang="en-IE" b="1" dirty="0" err="1">
                <a:solidFill>
                  <a:srgbClr val="ED2A59"/>
                </a:solidFill>
              </a:rPr>
              <a:t>Finansman</a:t>
            </a:r>
            <a:r>
              <a:rPr lang="en-IE" b="1" dirty="0">
                <a:solidFill>
                  <a:srgbClr val="ED2A59"/>
                </a:solidFill>
              </a:rPr>
              <a:t>, </a:t>
            </a:r>
            <a:r>
              <a:rPr lang="en-IE" dirty="0" err="1">
                <a:solidFill>
                  <a:schemeClr val="tx1">
                    <a:lumMod val="75000"/>
                    <a:lumOff val="25000"/>
                  </a:schemeClr>
                </a:solidFill>
              </a:rPr>
              <a:t>Etkinlikler</a:t>
            </a:r>
            <a:r>
              <a:rPr lang="en-IE" dirty="0">
                <a:solidFill>
                  <a:schemeClr val="tx1">
                    <a:lumMod val="75000"/>
                    <a:lumOff val="25000"/>
                  </a:schemeClr>
                </a:solidFill>
              </a:rPr>
              <a:t>, </a:t>
            </a:r>
            <a:r>
              <a:rPr lang="en-IE" dirty="0" err="1">
                <a:solidFill>
                  <a:schemeClr val="tx1">
                    <a:lumMod val="75000"/>
                    <a:lumOff val="25000"/>
                  </a:schemeClr>
                </a:solidFill>
              </a:rPr>
              <a:t>Haberler</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Bloglar</a:t>
            </a:r>
            <a:r>
              <a:rPr lang="en-IE" dirty="0">
                <a:solidFill>
                  <a:schemeClr val="tx1">
                    <a:lumMod val="75000"/>
                    <a:lumOff val="25000"/>
                  </a:schemeClr>
                </a:solidFill>
              </a:rPr>
              <a:t>, Fab </a:t>
            </a:r>
            <a:r>
              <a:rPr lang="en-IE" dirty="0" err="1">
                <a:solidFill>
                  <a:schemeClr val="tx1">
                    <a:lumMod val="75000"/>
                    <a:lumOff val="25000"/>
                  </a:schemeClr>
                </a:solidFill>
              </a:rPr>
              <a:t>Laboratuvarları</a:t>
            </a:r>
            <a:r>
              <a:rPr lang="en-IE" dirty="0">
                <a:solidFill>
                  <a:schemeClr val="tx1">
                    <a:lumMod val="75000"/>
                    <a:lumOff val="25000"/>
                  </a:schemeClr>
                </a:solidFill>
              </a:rPr>
              <a:t>, </a:t>
            </a:r>
            <a:r>
              <a:rPr lang="en-IE" dirty="0" err="1">
                <a:solidFill>
                  <a:schemeClr val="tx1">
                    <a:lumMod val="75000"/>
                    <a:lumOff val="25000"/>
                  </a:schemeClr>
                </a:solidFill>
              </a:rPr>
              <a:t>Ağlar</a:t>
            </a:r>
            <a:r>
              <a:rPr lang="en-IE" dirty="0">
                <a:solidFill>
                  <a:schemeClr val="tx1">
                    <a:lumMod val="75000"/>
                    <a:lumOff val="25000"/>
                  </a:schemeClr>
                </a:solidFill>
              </a:rPr>
              <a:t>, </a:t>
            </a:r>
            <a:r>
              <a:rPr lang="en-IE" dirty="0" err="1">
                <a:solidFill>
                  <a:schemeClr val="tx1">
                    <a:lumMod val="75000"/>
                    <a:lumOff val="25000"/>
                  </a:schemeClr>
                </a:solidFill>
              </a:rPr>
              <a:t>İşbirliği</a:t>
            </a:r>
            <a:r>
              <a:rPr lang="en-IE" dirty="0">
                <a:solidFill>
                  <a:schemeClr val="tx1">
                    <a:lumMod val="75000"/>
                    <a:lumOff val="25000"/>
                  </a:schemeClr>
                </a:solidFill>
              </a:rPr>
              <a:t> </a:t>
            </a:r>
            <a:r>
              <a:rPr lang="en-IE" dirty="0" err="1">
                <a:solidFill>
                  <a:schemeClr val="tx1">
                    <a:lumMod val="75000"/>
                    <a:lumOff val="25000"/>
                  </a:schemeClr>
                </a:solidFill>
              </a:rPr>
              <a:t>Alanlarını</a:t>
            </a:r>
            <a:r>
              <a:rPr lang="en-IE" dirty="0">
                <a:solidFill>
                  <a:schemeClr val="tx1">
                    <a:lumMod val="75000"/>
                    <a:lumOff val="25000"/>
                  </a:schemeClr>
                </a:solidFill>
              </a:rPr>
              <a:t> </a:t>
            </a:r>
            <a:r>
              <a:rPr lang="en-IE" dirty="0" err="1">
                <a:solidFill>
                  <a:schemeClr val="tx1">
                    <a:lumMod val="75000"/>
                    <a:lumOff val="25000"/>
                  </a:schemeClr>
                </a:solidFill>
              </a:rPr>
              <a:t>Okuyun</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Etkileşime</a:t>
            </a:r>
            <a:r>
              <a:rPr lang="en-IE" dirty="0">
                <a:solidFill>
                  <a:schemeClr val="tx1">
                    <a:lumMod val="75000"/>
                    <a:lumOff val="25000"/>
                  </a:schemeClr>
                </a:solidFill>
              </a:rPr>
              <a:t> </a:t>
            </a:r>
            <a:r>
              <a:rPr lang="en-IE" dirty="0" err="1">
                <a:solidFill>
                  <a:schemeClr val="tx1">
                    <a:lumMod val="75000"/>
                    <a:lumOff val="25000"/>
                  </a:schemeClr>
                </a:solidFill>
              </a:rPr>
              <a:t>Geçin</a:t>
            </a:r>
            <a:r>
              <a:rPr lang="en-IE" dirty="0">
                <a:solidFill>
                  <a:schemeClr val="tx1">
                    <a:lumMod val="75000"/>
                    <a:lumOff val="25000"/>
                  </a:schemeClr>
                </a:solidFill>
              </a:rPr>
              <a:t>… </a:t>
            </a:r>
            <a:r>
              <a:rPr lang="en-IE" dirty="0" err="1">
                <a:solidFill>
                  <a:schemeClr val="tx1">
                    <a:lumMod val="75000"/>
                    <a:lumOff val="25000"/>
                  </a:schemeClr>
                </a:solidFill>
              </a:rPr>
              <a:t>ülkenize</a:t>
            </a:r>
            <a:r>
              <a:rPr lang="en-IE" dirty="0">
                <a:solidFill>
                  <a:schemeClr val="tx1">
                    <a:lumMod val="75000"/>
                    <a:lumOff val="25000"/>
                  </a:schemeClr>
                </a:solidFill>
              </a:rPr>
              <a:t> </a:t>
            </a:r>
            <a:r>
              <a:rPr lang="en-IE" dirty="0" err="1">
                <a:solidFill>
                  <a:schemeClr val="tx1">
                    <a:lumMod val="75000"/>
                    <a:lumOff val="25000"/>
                  </a:schemeClr>
                </a:solidFill>
              </a:rPr>
              <a:t>özel</a:t>
            </a:r>
            <a:r>
              <a:rPr lang="en-IE" dirty="0">
                <a:solidFill>
                  <a:schemeClr val="tx1">
                    <a:lumMod val="75000"/>
                    <a:lumOff val="25000"/>
                  </a:schemeClr>
                </a:solidFill>
              </a:rPr>
              <a:t>!</a:t>
            </a:r>
          </a:p>
          <a:p>
            <a:pPr marL="457200" indent="-457200">
              <a:buFont typeface="+mj-lt"/>
              <a:buAutoNum type="arabicPeriod"/>
            </a:pPr>
            <a:r>
              <a:rPr lang="en-IE" b="1" dirty="0" err="1">
                <a:solidFill>
                  <a:schemeClr val="accent2"/>
                </a:solidFill>
              </a:rPr>
              <a:t>Haritada</a:t>
            </a:r>
            <a:r>
              <a:rPr lang="en-IE" b="1" dirty="0">
                <a:solidFill>
                  <a:schemeClr val="accent2"/>
                </a:solidFill>
              </a:rPr>
              <a:t> </a:t>
            </a:r>
            <a:r>
              <a:rPr lang="en-IE" b="1" dirty="0" err="1">
                <a:solidFill>
                  <a:schemeClr val="accent2"/>
                </a:solidFill>
              </a:rPr>
              <a:t>ülkenize</a:t>
            </a:r>
            <a:r>
              <a:rPr lang="en-IE" b="1" dirty="0">
                <a:solidFill>
                  <a:schemeClr val="accent2"/>
                </a:solidFill>
              </a:rPr>
              <a:t> </a:t>
            </a:r>
            <a:r>
              <a:rPr lang="en-IE" dirty="0" err="1">
                <a:solidFill>
                  <a:schemeClr val="tx1">
                    <a:lumMod val="75000"/>
                    <a:lumOff val="25000"/>
                  </a:schemeClr>
                </a:solidFill>
              </a:rPr>
              <a:t>tıklayın</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ülkenizde</a:t>
            </a:r>
            <a:r>
              <a:rPr lang="en-IE" dirty="0">
                <a:solidFill>
                  <a:schemeClr val="tx1">
                    <a:lumMod val="75000"/>
                    <a:lumOff val="25000"/>
                  </a:schemeClr>
                </a:solidFill>
              </a:rPr>
              <a:t> </a:t>
            </a:r>
            <a:r>
              <a:rPr lang="en-IE" dirty="0" err="1">
                <a:solidFill>
                  <a:schemeClr val="tx1">
                    <a:lumMod val="75000"/>
                    <a:lumOff val="25000"/>
                  </a:schemeClr>
                </a:solidFill>
              </a:rPr>
              <a:t>nelerin</a:t>
            </a:r>
            <a:r>
              <a:rPr lang="en-IE" dirty="0">
                <a:solidFill>
                  <a:schemeClr val="tx1">
                    <a:lumMod val="75000"/>
                    <a:lumOff val="25000"/>
                  </a:schemeClr>
                </a:solidFill>
              </a:rPr>
              <a:t> </a:t>
            </a:r>
            <a:r>
              <a:rPr lang="en-IE" dirty="0" err="1">
                <a:solidFill>
                  <a:schemeClr val="tx1">
                    <a:lumMod val="75000"/>
                    <a:lumOff val="25000"/>
                  </a:schemeClr>
                </a:solidFill>
              </a:rPr>
              <a:t>mevcut</a:t>
            </a:r>
            <a:r>
              <a:rPr lang="en-IE" dirty="0">
                <a:solidFill>
                  <a:schemeClr val="tx1">
                    <a:lumMod val="75000"/>
                    <a:lumOff val="25000"/>
                  </a:schemeClr>
                </a:solidFill>
              </a:rPr>
              <a:t> </a:t>
            </a:r>
            <a:r>
              <a:rPr lang="en-IE" dirty="0" err="1">
                <a:solidFill>
                  <a:schemeClr val="tx1">
                    <a:lumMod val="75000"/>
                    <a:lumOff val="25000"/>
                  </a:schemeClr>
                </a:solidFill>
              </a:rPr>
              <a:t>olduğunu</a:t>
            </a:r>
            <a:r>
              <a:rPr lang="en-IE" dirty="0">
                <a:solidFill>
                  <a:schemeClr val="tx1">
                    <a:lumMod val="75000"/>
                    <a:lumOff val="25000"/>
                  </a:schemeClr>
                </a:solidFill>
              </a:rPr>
              <a:t> </a:t>
            </a:r>
            <a:r>
              <a:rPr lang="en-IE" dirty="0" err="1">
                <a:solidFill>
                  <a:schemeClr val="tx1">
                    <a:lumMod val="75000"/>
                    <a:lumOff val="25000"/>
                  </a:schemeClr>
                </a:solidFill>
              </a:rPr>
              <a:t>keşfedin</a:t>
            </a:r>
            <a:r>
              <a:rPr lang="en-IE" dirty="0">
                <a:solidFill>
                  <a:schemeClr val="tx1">
                    <a:lumMod val="75000"/>
                    <a:lumOff val="25000"/>
                  </a:schemeClr>
                </a:solidFill>
              </a:rPr>
              <a:t>…</a:t>
            </a:r>
            <a:endParaRPr lang="en-IE" dirty="0">
              <a:solidFill>
                <a:schemeClr val="tx1">
                  <a:lumMod val="75000"/>
                  <a:lumOff val="25000"/>
                </a:schemeClr>
              </a:solidFill>
            </a:endParaRPr>
          </a:p>
        </p:txBody>
      </p:sp>
      <p:sp>
        <p:nvSpPr>
          <p:cNvPr id="7" name="Text Placeholder 3">
            <a:extLst>
              <a:ext uri="{FF2B5EF4-FFF2-40B4-BE49-F238E27FC236}">
                <a16:creationId xmlns="" xmlns:a16="http://schemas.microsoft.com/office/drawing/2014/main" id="{0796B4A1-46E1-45F3-8B7C-14F66C54CBE6}"/>
              </a:ext>
            </a:extLst>
          </p:cNvPr>
          <p:cNvSpPr txBox="1">
            <a:spLocks/>
          </p:cNvSpPr>
          <p:nvPr/>
        </p:nvSpPr>
        <p:spPr>
          <a:xfrm>
            <a:off x="106837" y="7678"/>
            <a:ext cx="635927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tr-TR" sz="3200" b="1" i="0" dirty="0" smtClean="0">
                <a:solidFill>
                  <a:srgbClr val="ED2A59"/>
                </a:solidFill>
                <a:effectLst/>
              </a:rPr>
              <a:t>Liderinizi Bulun!</a:t>
            </a:r>
            <a:endParaRPr lang="en-IE" sz="3200" b="1" i="0" dirty="0" smtClean="0">
              <a:solidFill>
                <a:srgbClr val="ED2A59"/>
              </a:solidFill>
              <a:effectLst/>
            </a:endParaRPr>
          </a:p>
          <a:p>
            <a:pPr algn="ctr"/>
            <a:r>
              <a:rPr lang="tr-TR" sz="2800" i="1" dirty="0" smtClean="0">
                <a:solidFill>
                  <a:srgbClr val="ED2A59"/>
                </a:solidFill>
              </a:rPr>
              <a:t>Avrupa'nın </a:t>
            </a:r>
            <a:r>
              <a:rPr lang="tr-TR" sz="2800" i="1" dirty="0">
                <a:solidFill>
                  <a:srgbClr val="ED2A59"/>
                </a:solidFill>
              </a:rPr>
              <a:t>Büyüyen Dijital Sosyal İnovasyon Ağını Keşfedin</a:t>
            </a:r>
            <a:endParaRPr lang="en-IE" sz="2800" i="1" dirty="0">
              <a:solidFill>
                <a:srgbClr val="ED2A59"/>
              </a:solidFill>
              <a:effectLst/>
            </a:endParaRPr>
          </a:p>
        </p:txBody>
      </p:sp>
      <p:pic>
        <p:nvPicPr>
          <p:cNvPr id="9" name="Picture 8">
            <a:extLst>
              <a:ext uri="{FF2B5EF4-FFF2-40B4-BE49-F238E27FC236}">
                <a16:creationId xmlns="" xmlns:a16="http://schemas.microsoft.com/office/drawing/2014/main" id="{8955C988-9034-4BFB-BCAC-C8461A0D2F2D}"/>
              </a:ext>
            </a:extLst>
          </p:cNvPr>
          <p:cNvPicPr>
            <a:picLocks noChangeAspect="1"/>
          </p:cNvPicPr>
          <p:nvPr/>
        </p:nvPicPr>
        <p:blipFill>
          <a:blip r:embed="rId3"/>
          <a:stretch>
            <a:fillRect/>
          </a:stretch>
        </p:blipFill>
        <p:spPr>
          <a:xfrm>
            <a:off x="1474736" y="2471596"/>
            <a:ext cx="5117707" cy="2628429"/>
          </a:xfrm>
          <a:prstGeom prst="rect">
            <a:avLst/>
          </a:prstGeom>
        </p:spPr>
      </p:pic>
    </p:spTree>
    <p:extLst>
      <p:ext uri="{BB962C8B-B14F-4D97-AF65-F5344CB8AC3E}">
        <p14:creationId xmlns:p14="http://schemas.microsoft.com/office/powerpoint/2010/main" val="36321757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150808F4-7420-43D1-9C8D-BC3AC1E0240A}"/>
              </a:ext>
            </a:extLst>
          </p:cNvPr>
          <p:cNvSpPr>
            <a:spLocks noGrp="1"/>
          </p:cNvSpPr>
          <p:nvPr>
            <p:ph type="body" sz="quarter" idx="13"/>
          </p:nvPr>
        </p:nvSpPr>
        <p:spPr>
          <a:xfrm>
            <a:off x="6029610" y="0"/>
            <a:ext cx="6162390" cy="697353"/>
          </a:xfrm>
        </p:spPr>
        <p:txBody>
          <a:bodyPr>
            <a:noAutofit/>
          </a:bodyPr>
          <a:lstStyle/>
          <a:p>
            <a:pPr algn="ctr"/>
            <a:r>
              <a:rPr lang="tr-TR" b="1" dirty="0" smtClean="0"/>
              <a:t>3. Tutumlu </a:t>
            </a:r>
            <a:r>
              <a:rPr lang="tr-TR" b="1" dirty="0"/>
              <a:t>İnovasyon Sosyal İnovasyonla Buluşuyor</a:t>
            </a:r>
            <a:endParaRPr lang="en-IE" b="1" dirty="0"/>
          </a:p>
          <a:p>
            <a:pPr algn="ctr">
              <a:spcBef>
                <a:spcPts val="0"/>
              </a:spcBef>
            </a:pPr>
            <a:r>
              <a:rPr lang="tr-TR" sz="2800" b="1" dirty="0" smtClean="0">
                <a:solidFill>
                  <a:srgbClr val="EF619A"/>
                </a:solidFill>
              </a:rPr>
              <a:t>Tutumlu inovasyon, </a:t>
            </a:r>
            <a:r>
              <a:rPr lang="tr-TR" sz="2800" b="1" dirty="0">
                <a:solidFill>
                  <a:srgbClr val="EF619A"/>
                </a:solidFill>
              </a:rPr>
              <a:t>kaynaklar, fonlar, malzeme kısıtlamalarına yanıt verir.</a:t>
            </a:r>
            <a:endParaRPr lang="en-IE" sz="2800" b="1" dirty="0">
              <a:solidFill>
                <a:srgbClr val="EF619A"/>
              </a:solidFill>
            </a:endParaRPr>
          </a:p>
        </p:txBody>
      </p:sp>
      <p:sp>
        <p:nvSpPr>
          <p:cNvPr id="6" name="Text Placeholder 5">
            <a:extLst>
              <a:ext uri="{FF2B5EF4-FFF2-40B4-BE49-F238E27FC236}">
                <a16:creationId xmlns="" xmlns:a16="http://schemas.microsoft.com/office/drawing/2014/main" id="{0C2B3FEC-B00A-4FB7-BD59-7EE95BF238C6}"/>
              </a:ext>
            </a:extLst>
          </p:cNvPr>
          <p:cNvSpPr>
            <a:spLocks noGrp="1"/>
          </p:cNvSpPr>
          <p:nvPr>
            <p:ph type="body" sz="quarter" idx="14"/>
          </p:nvPr>
        </p:nvSpPr>
        <p:spPr>
          <a:xfrm>
            <a:off x="6257110" y="1830130"/>
            <a:ext cx="5800164" cy="2592420"/>
          </a:xfrm>
        </p:spPr>
        <p:txBody>
          <a:bodyPr/>
          <a:lstStyle/>
          <a:p>
            <a:pPr algn="ctr"/>
            <a:r>
              <a:rPr lang="en-IE" dirty="0" err="1"/>
              <a:t>Tutumlu</a:t>
            </a:r>
            <a:r>
              <a:rPr lang="en-IE" dirty="0"/>
              <a:t> </a:t>
            </a:r>
            <a:r>
              <a:rPr lang="en-IE" dirty="0" err="1"/>
              <a:t>inovasyon</a:t>
            </a:r>
            <a:r>
              <a:rPr lang="en-IE" dirty="0"/>
              <a:t>, </a:t>
            </a:r>
            <a:r>
              <a:rPr lang="en-IE" dirty="0" err="1"/>
              <a:t>bir</a:t>
            </a:r>
            <a:r>
              <a:rPr lang="en-IE" dirty="0"/>
              <a:t> </a:t>
            </a:r>
            <a:r>
              <a:rPr lang="en-IE" dirty="0" err="1"/>
              <a:t>işi</a:t>
            </a:r>
            <a:r>
              <a:rPr lang="en-IE" dirty="0"/>
              <a:t> </a:t>
            </a:r>
            <a:r>
              <a:rPr lang="en-IE" dirty="0" err="1"/>
              <a:t>sürdürülebilir</a:t>
            </a:r>
            <a:r>
              <a:rPr lang="en-IE" dirty="0"/>
              <a:t> </a:t>
            </a:r>
            <a:r>
              <a:rPr lang="en-IE" dirty="0" err="1"/>
              <a:t>bir</a:t>
            </a:r>
            <a:r>
              <a:rPr lang="en-IE" dirty="0"/>
              <a:t> </a:t>
            </a:r>
            <a:r>
              <a:rPr lang="en-IE" dirty="0" err="1"/>
              <a:t>şekilde</a:t>
            </a:r>
            <a:r>
              <a:rPr lang="en-IE" dirty="0"/>
              <a:t> </a:t>
            </a:r>
            <a:r>
              <a:rPr lang="en-IE" dirty="0" err="1"/>
              <a:t>başlatma</a:t>
            </a:r>
            <a:r>
              <a:rPr lang="en-IE" dirty="0"/>
              <a:t> </a:t>
            </a:r>
            <a:r>
              <a:rPr lang="en-IE" dirty="0" err="1"/>
              <a:t>ve</a:t>
            </a:r>
            <a:r>
              <a:rPr lang="en-IE" dirty="0"/>
              <a:t> </a:t>
            </a:r>
            <a:r>
              <a:rPr lang="en-IE" dirty="0" err="1"/>
              <a:t>sürdürme</a:t>
            </a:r>
            <a:r>
              <a:rPr lang="en-IE" dirty="0"/>
              <a:t> </a:t>
            </a:r>
            <a:r>
              <a:rPr lang="en-IE" dirty="0" err="1"/>
              <a:t>ve</a:t>
            </a:r>
            <a:r>
              <a:rPr lang="en-IE" dirty="0"/>
              <a:t> kıt </a:t>
            </a:r>
            <a:r>
              <a:rPr lang="en-IE" dirty="0" err="1"/>
              <a:t>kaynaklarla</a:t>
            </a:r>
            <a:r>
              <a:rPr lang="en-IE" dirty="0"/>
              <a:t> </a:t>
            </a:r>
            <a:r>
              <a:rPr lang="en-IE" dirty="0" err="1"/>
              <a:t>sosyal</a:t>
            </a:r>
            <a:r>
              <a:rPr lang="en-IE" dirty="0"/>
              <a:t> </a:t>
            </a:r>
            <a:r>
              <a:rPr lang="en-IE" dirty="0" err="1"/>
              <a:t>değer</a:t>
            </a:r>
            <a:r>
              <a:rPr lang="en-IE" dirty="0"/>
              <a:t> </a:t>
            </a:r>
            <a:r>
              <a:rPr lang="en-IE" dirty="0" err="1"/>
              <a:t>sağlama</a:t>
            </a:r>
            <a:r>
              <a:rPr lang="en-IE" dirty="0"/>
              <a:t> </a:t>
            </a:r>
            <a:r>
              <a:rPr lang="en-IE" dirty="0" err="1"/>
              <a:t>yeteneğidir</a:t>
            </a:r>
            <a:r>
              <a:rPr lang="en-IE" dirty="0"/>
              <a:t>. Bu, “</a:t>
            </a:r>
            <a:r>
              <a:rPr lang="en-IE" dirty="0" err="1"/>
              <a:t>daha</a:t>
            </a:r>
            <a:r>
              <a:rPr lang="en-IE" dirty="0"/>
              <a:t> </a:t>
            </a:r>
            <a:r>
              <a:rPr lang="en-IE" dirty="0" err="1"/>
              <a:t>azıyla</a:t>
            </a:r>
            <a:r>
              <a:rPr lang="en-IE" dirty="0"/>
              <a:t> </a:t>
            </a:r>
            <a:r>
              <a:rPr lang="en-IE" dirty="0" err="1"/>
              <a:t>daha</a:t>
            </a:r>
            <a:r>
              <a:rPr lang="en-IE" dirty="0"/>
              <a:t> </a:t>
            </a:r>
            <a:r>
              <a:rPr lang="en-IE" dirty="0" err="1"/>
              <a:t>fazlasını</a:t>
            </a:r>
            <a:r>
              <a:rPr lang="en-IE" dirty="0"/>
              <a:t> </a:t>
            </a:r>
            <a:r>
              <a:rPr lang="en-IE" dirty="0" err="1"/>
              <a:t>yapmak</a:t>
            </a:r>
            <a:r>
              <a:rPr lang="en-IE" dirty="0"/>
              <a:t>” </a:t>
            </a:r>
            <a:r>
              <a:rPr lang="en-IE" dirty="0" err="1"/>
              <a:t>sorununu</a:t>
            </a:r>
            <a:r>
              <a:rPr lang="en-IE" dirty="0"/>
              <a:t> </a:t>
            </a:r>
            <a:r>
              <a:rPr lang="en-IE" dirty="0" err="1"/>
              <a:t>çözmekle</a:t>
            </a:r>
            <a:r>
              <a:rPr lang="en-IE" dirty="0"/>
              <a:t> </a:t>
            </a:r>
            <a:r>
              <a:rPr lang="en-IE" dirty="0" err="1"/>
              <a:t>ilgilidir</a:t>
            </a:r>
            <a:r>
              <a:rPr lang="en-IE" dirty="0"/>
              <a:t>. </a:t>
            </a:r>
            <a:r>
              <a:rPr lang="en-IE" dirty="0" err="1"/>
              <a:t>Tutumlu</a:t>
            </a:r>
            <a:r>
              <a:rPr lang="en-IE" dirty="0"/>
              <a:t> </a:t>
            </a:r>
            <a:r>
              <a:rPr lang="en-IE" dirty="0" err="1"/>
              <a:t>inovasyon</a:t>
            </a:r>
            <a:r>
              <a:rPr lang="en-IE" dirty="0"/>
              <a:t>, </a:t>
            </a:r>
            <a:r>
              <a:rPr lang="en-IE" dirty="0" err="1"/>
              <a:t>sosyal</a:t>
            </a:r>
            <a:r>
              <a:rPr lang="en-IE" dirty="0"/>
              <a:t> </a:t>
            </a:r>
            <a:r>
              <a:rPr lang="en-IE" dirty="0" err="1"/>
              <a:t>inovasyon</a:t>
            </a:r>
            <a:r>
              <a:rPr lang="en-IE" dirty="0"/>
              <a:t> </a:t>
            </a:r>
            <a:r>
              <a:rPr lang="en-IE" dirty="0" err="1"/>
              <a:t>işletmelerinin</a:t>
            </a:r>
            <a:r>
              <a:rPr lang="en-IE" dirty="0"/>
              <a:t> </a:t>
            </a:r>
            <a:r>
              <a:rPr lang="en-IE" dirty="0" err="1"/>
              <a:t>aynı</a:t>
            </a:r>
            <a:r>
              <a:rPr lang="en-IE" dirty="0"/>
              <a:t> </a:t>
            </a:r>
            <a:r>
              <a:rPr lang="en-IE" dirty="0" err="1"/>
              <a:t>anda</a:t>
            </a:r>
            <a:r>
              <a:rPr lang="en-IE" dirty="0"/>
              <a:t> </a:t>
            </a:r>
            <a:r>
              <a:rPr lang="en-IE" dirty="0" err="1"/>
              <a:t>uygun</a:t>
            </a:r>
            <a:r>
              <a:rPr lang="en-IE" dirty="0"/>
              <a:t> </a:t>
            </a:r>
            <a:r>
              <a:rPr lang="en-IE" dirty="0" err="1"/>
              <a:t>fiyatlı</a:t>
            </a:r>
            <a:r>
              <a:rPr lang="en-IE" dirty="0"/>
              <a:t>, </a:t>
            </a:r>
            <a:r>
              <a:rPr lang="en-IE" dirty="0" err="1"/>
              <a:t>sürdürülebilir</a:t>
            </a:r>
            <a:r>
              <a:rPr lang="en-IE" dirty="0"/>
              <a:t> </a:t>
            </a:r>
            <a:r>
              <a:rPr lang="en-IE" dirty="0" err="1"/>
              <a:t>ve</a:t>
            </a:r>
            <a:r>
              <a:rPr lang="en-IE" dirty="0"/>
              <a:t> </a:t>
            </a:r>
            <a:r>
              <a:rPr lang="en-IE" dirty="0" err="1"/>
              <a:t>yüksek</a:t>
            </a:r>
            <a:r>
              <a:rPr lang="en-IE" dirty="0"/>
              <a:t> </a:t>
            </a:r>
            <a:r>
              <a:rPr lang="en-IE" dirty="0" err="1"/>
              <a:t>kaliteli</a:t>
            </a:r>
            <a:r>
              <a:rPr lang="en-IE" dirty="0"/>
              <a:t> </a:t>
            </a:r>
            <a:r>
              <a:rPr lang="en-IE" dirty="0" err="1"/>
              <a:t>fikirler</a:t>
            </a:r>
            <a:r>
              <a:rPr lang="en-IE" dirty="0"/>
              <a:t> </a:t>
            </a:r>
            <a:r>
              <a:rPr lang="en-IE" dirty="0" err="1"/>
              <a:t>yaratmak</a:t>
            </a:r>
            <a:r>
              <a:rPr lang="en-IE" dirty="0"/>
              <a:t> </a:t>
            </a:r>
            <a:r>
              <a:rPr lang="en-IE" dirty="0" err="1"/>
              <a:t>için</a:t>
            </a:r>
            <a:r>
              <a:rPr lang="en-IE" dirty="0"/>
              <a:t> </a:t>
            </a:r>
            <a:r>
              <a:rPr lang="en-IE" dirty="0" err="1"/>
              <a:t>maliyet</a:t>
            </a:r>
            <a:r>
              <a:rPr lang="en-IE" dirty="0"/>
              <a:t> </a:t>
            </a:r>
            <a:r>
              <a:rPr lang="en-IE" dirty="0" err="1"/>
              <a:t>bilincine</a:t>
            </a:r>
            <a:r>
              <a:rPr lang="en-IE" dirty="0"/>
              <a:t> </a:t>
            </a:r>
            <a:r>
              <a:rPr lang="en-IE" dirty="0" err="1"/>
              <a:t>ve</a:t>
            </a:r>
            <a:r>
              <a:rPr lang="en-IE" dirty="0"/>
              <a:t> </a:t>
            </a:r>
            <a:r>
              <a:rPr lang="en-IE" dirty="0" err="1"/>
              <a:t>çevreye</a:t>
            </a:r>
            <a:r>
              <a:rPr lang="en-IE" dirty="0"/>
              <a:t> </a:t>
            </a:r>
            <a:r>
              <a:rPr lang="en-IE" dirty="0" err="1"/>
              <a:t>duyarlı</a:t>
            </a:r>
            <a:r>
              <a:rPr lang="en-IE" dirty="0"/>
              <a:t> </a:t>
            </a:r>
            <a:r>
              <a:rPr lang="en-IE" dirty="0" err="1"/>
              <a:t>olmaları</a:t>
            </a:r>
            <a:r>
              <a:rPr lang="en-IE" dirty="0"/>
              <a:t> </a:t>
            </a:r>
            <a:r>
              <a:rPr lang="en-IE" dirty="0" err="1"/>
              <a:t>için</a:t>
            </a:r>
            <a:r>
              <a:rPr lang="en-IE" dirty="0"/>
              <a:t> </a:t>
            </a:r>
            <a:r>
              <a:rPr lang="en-IE" dirty="0" err="1"/>
              <a:t>oyunun</a:t>
            </a:r>
            <a:r>
              <a:rPr lang="en-IE" dirty="0"/>
              <a:t> </a:t>
            </a:r>
            <a:r>
              <a:rPr lang="en-IE" dirty="0" err="1"/>
              <a:t>kurallarını</a:t>
            </a:r>
            <a:r>
              <a:rPr lang="en-IE" dirty="0"/>
              <a:t> </a:t>
            </a:r>
            <a:r>
              <a:rPr lang="en-IE" dirty="0" err="1"/>
              <a:t>değiştiren</a:t>
            </a:r>
            <a:r>
              <a:rPr lang="en-IE" dirty="0"/>
              <a:t> </a:t>
            </a:r>
            <a:r>
              <a:rPr lang="en-IE" dirty="0" err="1"/>
              <a:t>bir</a:t>
            </a:r>
            <a:r>
              <a:rPr lang="en-IE" dirty="0"/>
              <a:t> </a:t>
            </a:r>
            <a:r>
              <a:rPr lang="en-IE" dirty="0" err="1"/>
              <a:t>stratejidir</a:t>
            </a:r>
            <a:r>
              <a:rPr lang="en-IE" dirty="0"/>
              <a:t>. </a:t>
            </a:r>
            <a:r>
              <a:rPr lang="en-IE" dirty="0" err="1"/>
              <a:t>Bir</a:t>
            </a:r>
            <a:r>
              <a:rPr lang="en-IE" dirty="0"/>
              <a:t> </a:t>
            </a:r>
            <a:r>
              <a:rPr lang="en-IE" dirty="0" err="1"/>
              <a:t>stratejiden</a:t>
            </a:r>
            <a:r>
              <a:rPr lang="en-IE" dirty="0"/>
              <a:t> </a:t>
            </a:r>
            <a:r>
              <a:rPr lang="en-IE" dirty="0" err="1"/>
              <a:t>daha</a:t>
            </a:r>
            <a:r>
              <a:rPr lang="en-IE" dirty="0"/>
              <a:t> </a:t>
            </a:r>
            <a:r>
              <a:rPr lang="en-IE" dirty="0" err="1"/>
              <a:t>fazlası</a:t>
            </a:r>
            <a:r>
              <a:rPr lang="en-IE" dirty="0"/>
              <a:t> </a:t>
            </a:r>
            <a:r>
              <a:rPr lang="en-IE" dirty="0" err="1"/>
              <a:t>olan</a:t>
            </a:r>
            <a:r>
              <a:rPr lang="en-IE" dirty="0"/>
              <a:t> </a:t>
            </a:r>
            <a:r>
              <a:rPr lang="en-IE" dirty="0" err="1"/>
              <a:t>tutumlu</a:t>
            </a:r>
            <a:r>
              <a:rPr lang="en-IE" dirty="0"/>
              <a:t> </a:t>
            </a:r>
            <a:r>
              <a:rPr lang="en-IE" dirty="0" err="1"/>
              <a:t>inovasyon</a:t>
            </a:r>
            <a:r>
              <a:rPr lang="en-IE" dirty="0"/>
              <a:t>, </a:t>
            </a:r>
            <a:r>
              <a:rPr lang="en-IE" dirty="0" err="1"/>
              <a:t>tamamen</a:t>
            </a:r>
            <a:r>
              <a:rPr lang="en-IE" dirty="0"/>
              <a:t> </a:t>
            </a:r>
            <a:r>
              <a:rPr lang="en-IE" dirty="0" err="1"/>
              <a:t>yeni</a:t>
            </a:r>
            <a:r>
              <a:rPr lang="en-IE" dirty="0"/>
              <a:t> </a:t>
            </a:r>
            <a:r>
              <a:rPr lang="en-IE" dirty="0" err="1"/>
              <a:t>bir</a:t>
            </a:r>
            <a:r>
              <a:rPr lang="en-IE" dirty="0"/>
              <a:t> </a:t>
            </a:r>
            <a:r>
              <a:rPr lang="en-IE" dirty="0" err="1"/>
              <a:t>zihniyet</a:t>
            </a:r>
            <a:r>
              <a:rPr lang="en-IE" dirty="0"/>
              <a:t>, </a:t>
            </a:r>
            <a:r>
              <a:rPr lang="en-IE" dirty="0" err="1"/>
              <a:t>kaynak</a:t>
            </a:r>
            <a:r>
              <a:rPr lang="en-IE" dirty="0"/>
              <a:t> </a:t>
            </a:r>
            <a:r>
              <a:rPr lang="en-IE" dirty="0" err="1"/>
              <a:t>kısıtlamalarını</a:t>
            </a:r>
            <a:r>
              <a:rPr lang="en-IE" dirty="0"/>
              <a:t> </a:t>
            </a:r>
            <a:r>
              <a:rPr lang="en-IE" dirty="0" err="1"/>
              <a:t>bir</a:t>
            </a:r>
            <a:r>
              <a:rPr lang="en-IE" dirty="0"/>
              <a:t> </a:t>
            </a:r>
            <a:r>
              <a:rPr lang="en-IE" dirty="0" err="1"/>
              <a:t>meydan</a:t>
            </a:r>
            <a:r>
              <a:rPr lang="en-IE" dirty="0"/>
              <a:t> </a:t>
            </a:r>
            <a:r>
              <a:rPr lang="en-IE" dirty="0" err="1"/>
              <a:t>okuma</a:t>
            </a:r>
            <a:r>
              <a:rPr lang="en-IE" dirty="0"/>
              <a:t> </a:t>
            </a:r>
            <a:r>
              <a:rPr lang="en-IE" dirty="0" err="1"/>
              <a:t>olarak</a:t>
            </a:r>
            <a:r>
              <a:rPr lang="en-IE" dirty="0"/>
              <a:t> </a:t>
            </a:r>
            <a:r>
              <a:rPr lang="en-IE" dirty="0" err="1"/>
              <a:t>değil</a:t>
            </a:r>
            <a:r>
              <a:rPr lang="en-IE" dirty="0"/>
              <a:t>, </a:t>
            </a:r>
            <a:r>
              <a:rPr lang="en-IE" dirty="0" err="1"/>
              <a:t>bir</a:t>
            </a:r>
            <a:r>
              <a:rPr lang="en-IE" dirty="0"/>
              <a:t> </a:t>
            </a:r>
            <a:r>
              <a:rPr lang="en-IE" dirty="0" err="1"/>
              <a:t>büyüme</a:t>
            </a:r>
            <a:r>
              <a:rPr lang="en-IE" dirty="0"/>
              <a:t> </a:t>
            </a:r>
            <a:r>
              <a:rPr lang="en-IE" dirty="0" err="1"/>
              <a:t>fırsatı</a:t>
            </a:r>
            <a:r>
              <a:rPr lang="en-IE" dirty="0"/>
              <a:t> </a:t>
            </a:r>
            <a:r>
              <a:rPr lang="en-IE" dirty="0" err="1"/>
              <a:t>olarak</a:t>
            </a:r>
            <a:r>
              <a:rPr lang="en-IE" dirty="0"/>
              <a:t> </a:t>
            </a:r>
            <a:r>
              <a:rPr lang="en-IE" dirty="0" err="1"/>
              <a:t>gören</a:t>
            </a:r>
            <a:r>
              <a:rPr lang="en-IE" dirty="0"/>
              <a:t> </a:t>
            </a:r>
            <a:r>
              <a:rPr lang="en-IE" dirty="0" err="1"/>
              <a:t>esnek</a:t>
            </a:r>
            <a:r>
              <a:rPr lang="en-IE" dirty="0"/>
              <a:t> </a:t>
            </a:r>
            <a:r>
              <a:rPr lang="en-IE" dirty="0" err="1"/>
              <a:t>bir</a:t>
            </a:r>
            <a:r>
              <a:rPr lang="en-IE" dirty="0"/>
              <a:t> </a:t>
            </a:r>
            <a:r>
              <a:rPr lang="en-IE" dirty="0" err="1"/>
              <a:t>yaklaşımdır</a:t>
            </a:r>
            <a:r>
              <a:rPr lang="en-IE" dirty="0"/>
              <a:t>.</a:t>
            </a:r>
            <a:endParaRPr lang="en-IE" dirty="0"/>
          </a:p>
        </p:txBody>
      </p:sp>
      <p:pic>
        <p:nvPicPr>
          <p:cNvPr id="12" name="Picture Placeholder 11" descr="A group of people sitting at a table looking at a computer&#10;&#10;Description automatically generated with medium confidence">
            <a:extLst>
              <a:ext uri="{FF2B5EF4-FFF2-40B4-BE49-F238E27FC236}">
                <a16:creationId xmlns="" xmlns:a16="http://schemas.microsoft.com/office/drawing/2014/main" id="{8E67F211-136B-4BEC-A6EF-B59BE9B63138}"/>
              </a:ext>
            </a:extLst>
          </p:cNvPr>
          <p:cNvPicPr>
            <a:picLocks noGrp="1" noChangeAspect="1"/>
          </p:cNvPicPr>
          <p:nvPr>
            <p:ph type="pic" sz="quarter" idx="10"/>
          </p:nvPr>
        </p:nvPicPr>
        <p:blipFill>
          <a:blip r:embed="rId2"/>
          <a:srcRect l="16633" r="16633"/>
          <a:stretch>
            <a:fillRect/>
          </a:stretch>
        </p:blipFill>
        <p:spPr/>
      </p:pic>
    </p:spTree>
    <p:extLst>
      <p:ext uri="{BB962C8B-B14F-4D97-AF65-F5344CB8AC3E}">
        <p14:creationId xmlns:p14="http://schemas.microsoft.com/office/powerpoint/2010/main" val="31390359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150808F4-7420-43D1-9C8D-BC3AC1E0240A}"/>
              </a:ext>
            </a:extLst>
          </p:cNvPr>
          <p:cNvSpPr>
            <a:spLocks noGrp="1"/>
          </p:cNvSpPr>
          <p:nvPr>
            <p:ph type="body" sz="quarter" idx="13"/>
          </p:nvPr>
        </p:nvSpPr>
        <p:spPr>
          <a:xfrm>
            <a:off x="6096000" y="1039188"/>
            <a:ext cx="6162390" cy="697353"/>
          </a:xfrm>
        </p:spPr>
        <p:txBody>
          <a:bodyPr>
            <a:noAutofit/>
          </a:bodyPr>
          <a:lstStyle/>
          <a:p>
            <a:pPr algn="ctr"/>
            <a:r>
              <a:rPr lang="tr-TR" b="1" dirty="0" smtClean="0"/>
              <a:t>Tutumlu İnovasyon Nedir?</a:t>
            </a:r>
            <a:endParaRPr lang="en-IE" sz="2800" b="1" dirty="0">
              <a:solidFill>
                <a:srgbClr val="EF619A"/>
              </a:solidFill>
            </a:endParaRPr>
          </a:p>
        </p:txBody>
      </p:sp>
      <p:sp>
        <p:nvSpPr>
          <p:cNvPr id="6" name="Text Placeholder 5">
            <a:extLst>
              <a:ext uri="{FF2B5EF4-FFF2-40B4-BE49-F238E27FC236}">
                <a16:creationId xmlns="" xmlns:a16="http://schemas.microsoft.com/office/drawing/2014/main" id="{0C2B3FEC-B00A-4FB7-BD59-7EE95BF238C6}"/>
              </a:ext>
            </a:extLst>
          </p:cNvPr>
          <p:cNvSpPr>
            <a:spLocks noGrp="1"/>
          </p:cNvSpPr>
          <p:nvPr>
            <p:ph type="body" sz="quarter" idx="14"/>
          </p:nvPr>
        </p:nvSpPr>
        <p:spPr>
          <a:xfrm>
            <a:off x="6563764" y="2364285"/>
            <a:ext cx="5555809" cy="2592420"/>
          </a:xfrm>
        </p:spPr>
        <p:txBody>
          <a:bodyPr/>
          <a:lstStyle/>
          <a:p>
            <a:pPr algn="ctr"/>
            <a:r>
              <a:rPr lang="en-IE" dirty="0" err="1"/>
              <a:t>Kaynaklara</a:t>
            </a:r>
            <a:r>
              <a:rPr lang="en-IE" dirty="0"/>
              <a:t> </a:t>
            </a:r>
            <a:r>
              <a:rPr lang="en-IE" dirty="0" err="1"/>
              <a:t>yeni</a:t>
            </a:r>
            <a:r>
              <a:rPr lang="en-IE" dirty="0"/>
              <a:t> </a:t>
            </a:r>
            <a:r>
              <a:rPr lang="en-IE" dirty="0" err="1"/>
              <a:t>ve</a:t>
            </a:r>
            <a:r>
              <a:rPr lang="en-IE" dirty="0"/>
              <a:t> </a:t>
            </a:r>
            <a:r>
              <a:rPr lang="en-IE" dirty="0" err="1"/>
              <a:t>akıllı</a:t>
            </a:r>
            <a:r>
              <a:rPr lang="en-IE" dirty="0"/>
              <a:t> </a:t>
            </a:r>
            <a:r>
              <a:rPr lang="en-IE" dirty="0" err="1"/>
              <a:t>yöntemlerle</a:t>
            </a:r>
            <a:r>
              <a:rPr lang="en-IE" dirty="0"/>
              <a:t> </a:t>
            </a:r>
            <a:r>
              <a:rPr lang="en-IE" dirty="0" err="1"/>
              <a:t>yaklaşarak</a:t>
            </a:r>
            <a:r>
              <a:rPr lang="en-IE" dirty="0"/>
              <a:t> </a:t>
            </a:r>
            <a:r>
              <a:rPr lang="en-IE" dirty="0" err="1"/>
              <a:t>geliştirme</a:t>
            </a:r>
            <a:r>
              <a:rPr lang="en-IE" dirty="0"/>
              <a:t>, </a:t>
            </a:r>
            <a:r>
              <a:rPr lang="en-IE" dirty="0" err="1"/>
              <a:t>üretim</a:t>
            </a:r>
            <a:r>
              <a:rPr lang="en-IE" dirty="0"/>
              <a:t> </a:t>
            </a:r>
            <a:r>
              <a:rPr lang="en-IE" dirty="0" err="1"/>
              <a:t>ve</a:t>
            </a:r>
            <a:r>
              <a:rPr lang="en-IE" dirty="0"/>
              <a:t> </a:t>
            </a:r>
            <a:r>
              <a:rPr lang="en-IE" dirty="0" err="1"/>
              <a:t>teslimatta</a:t>
            </a:r>
            <a:r>
              <a:rPr lang="en-IE" dirty="0"/>
              <a:t> </a:t>
            </a:r>
            <a:r>
              <a:rPr lang="en-IE" dirty="0" err="1"/>
              <a:t>kaynakların</a:t>
            </a:r>
            <a:r>
              <a:rPr lang="en-IE" dirty="0"/>
              <a:t> </a:t>
            </a:r>
            <a:r>
              <a:rPr lang="en-IE" dirty="0" err="1"/>
              <a:t>kullanımını</a:t>
            </a:r>
            <a:r>
              <a:rPr lang="en-IE" dirty="0"/>
              <a:t> en </a:t>
            </a:r>
            <a:r>
              <a:rPr lang="en-IE" dirty="0" err="1"/>
              <a:t>aza</a:t>
            </a:r>
            <a:r>
              <a:rPr lang="en-IE" dirty="0"/>
              <a:t> </a:t>
            </a:r>
            <a:r>
              <a:rPr lang="en-IE" dirty="0" err="1"/>
              <a:t>indirerek</a:t>
            </a:r>
            <a:r>
              <a:rPr lang="en-IE" dirty="0"/>
              <a:t>, </a:t>
            </a:r>
            <a:r>
              <a:rPr lang="en-IE" dirty="0" err="1"/>
              <a:t>tutumlu</a:t>
            </a:r>
            <a:r>
              <a:rPr lang="en-IE" dirty="0"/>
              <a:t> </a:t>
            </a:r>
            <a:r>
              <a:rPr lang="en-IE" dirty="0" err="1"/>
              <a:t>inovasyon</a:t>
            </a:r>
            <a:r>
              <a:rPr lang="en-IE" dirty="0"/>
              <a:t> </a:t>
            </a:r>
            <a:r>
              <a:rPr lang="en-IE" dirty="0" err="1"/>
              <a:t>sonuçları</a:t>
            </a:r>
            <a:r>
              <a:rPr lang="en-IE" dirty="0"/>
              <a:t>, </a:t>
            </a:r>
            <a:r>
              <a:rPr lang="en-IE" dirty="0" err="1"/>
              <a:t>ürün</a:t>
            </a:r>
            <a:r>
              <a:rPr lang="en-IE" dirty="0"/>
              <a:t> </a:t>
            </a:r>
            <a:r>
              <a:rPr lang="en-IE" dirty="0" err="1"/>
              <a:t>ve</a:t>
            </a:r>
            <a:r>
              <a:rPr lang="en-IE" dirty="0"/>
              <a:t> </a:t>
            </a:r>
            <a:r>
              <a:rPr lang="en-IE" dirty="0" err="1"/>
              <a:t>hizmetlerinizin</a:t>
            </a:r>
            <a:r>
              <a:rPr lang="en-IE" dirty="0"/>
              <a:t> </a:t>
            </a:r>
            <a:r>
              <a:rPr lang="en-IE" dirty="0" err="1"/>
              <a:t>maliyetini</a:t>
            </a:r>
            <a:r>
              <a:rPr lang="en-IE" dirty="0"/>
              <a:t> </a:t>
            </a:r>
            <a:r>
              <a:rPr lang="en-IE" dirty="0" err="1"/>
              <a:t>düşürerek</a:t>
            </a:r>
            <a:r>
              <a:rPr lang="en-IE" dirty="0"/>
              <a:t> </a:t>
            </a:r>
            <a:r>
              <a:rPr lang="en-IE" dirty="0" err="1"/>
              <a:t>işinizi</a:t>
            </a:r>
            <a:r>
              <a:rPr lang="en-IE" dirty="0"/>
              <a:t> </a:t>
            </a:r>
            <a:r>
              <a:rPr lang="en-IE" dirty="0" err="1"/>
              <a:t>önemli</a:t>
            </a:r>
            <a:r>
              <a:rPr lang="en-IE" dirty="0"/>
              <a:t> </a:t>
            </a:r>
            <a:r>
              <a:rPr lang="en-IE" dirty="0" err="1"/>
              <a:t>ölçüde</a:t>
            </a:r>
            <a:r>
              <a:rPr lang="en-IE" dirty="0"/>
              <a:t> </a:t>
            </a:r>
            <a:r>
              <a:rPr lang="en-IE" dirty="0" err="1"/>
              <a:t>iyileştirebilir</a:t>
            </a:r>
            <a:r>
              <a:rPr lang="en-IE" dirty="0"/>
              <a:t>.</a:t>
            </a:r>
          </a:p>
          <a:p>
            <a:pPr algn="ctr"/>
            <a:r>
              <a:rPr lang="tr-TR" dirty="0" smtClean="0"/>
              <a:t>Tutumlu İnovasyon </a:t>
            </a:r>
            <a:r>
              <a:rPr lang="en-IE" dirty="0" err="1" smtClean="0"/>
              <a:t>açıkça</a:t>
            </a:r>
            <a:r>
              <a:rPr lang="en-IE" dirty="0" smtClean="0"/>
              <a:t> </a:t>
            </a:r>
            <a:r>
              <a:rPr lang="en-IE" dirty="0" err="1"/>
              <a:t>sosyal</a:t>
            </a:r>
            <a:r>
              <a:rPr lang="en-IE" dirty="0"/>
              <a:t> </a:t>
            </a:r>
            <a:r>
              <a:rPr lang="en-IE" dirty="0" err="1"/>
              <a:t>bir</a:t>
            </a:r>
            <a:r>
              <a:rPr lang="en-IE" dirty="0"/>
              <a:t> </a:t>
            </a:r>
            <a:r>
              <a:rPr lang="en-IE" dirty="0" err="1"/>
              <a:t>misyona</a:t>
            </a:r>
            <a:r>
              <a:rPr lang="en-IE" dirty="0"/>
              <a:t> </a:t>
            </a:r>
            <a:r>
              <a:rPr lang="en-IE" dirty="0" err="1"/>
              <a:t>sahip</a:t>
            </a:r>
            <a:r>
              <a:rPr lang="en-IE" dirty="0"/>
              <a:t> </a:t>
            </a:r>
            <a:r>
              <a:rPr lang="en-IE" dirty="0" err="1"/>
              <a:t>olabilir</a:t>
            </a:r>
            <a:r>
              <a:rPr lang="en-IE" dirty="0"/>
              <a:t>.</a:t>
            </a:r>
            <a:endParaRPr lang="en-IE" dirty="0"/>
          </a:p>
        </p:txBody>
      </p:sp>
      <p:pic>
        <p:nvPicPr>
          <p:cNvPr id="12" name="Picture Placeholder 11" descr="A group of people sitting at a table looking at a computer&#10;&#10;Description automatically generated with medium confidence">
            <a:extLst>
              <a:ext uri="{FF2B5EF4-FFF2-40B4-BE49-F238E27FC236}">
                <a16:creationId xmlns="" xmlns:a16="http://schemas.microsoft.com/office/drawing/2014/main" id="{8E67F211-136B-4BEC-A6EF-B59BE9B63138}"/>
              </a:ext>
            </a:extLst>
          </p:cNvPr>
          <p:cNvPicPr>
            <a:picLocks noGrp="1" noChangeAspect="1"/>
          </p:cNvPicPr>
          <p:nvPr>
            <p:ph type="pic" sz="quarter" idx="10"/>
          </p:nvPr>
        </p:nvPicPr>
        <p:blipFill>
          <a:blip r:embed="rId2"/>
          <a:srcRect l="16633" r="16633"/>
          <a:stretch>
            <a:fillRect/>
          </a:stretch>
        </p:blipFill>
        <p:spPr/>
      </p:pic>
    </p:spTree>
    <p:extLst>
      <p:ext uri="{BB962C8B-B14F-4D97-AF65-F5344CB8AC3E}">
        <p14:creationId xmlns:p14="http://schemas.microsoft.com/office/powerpoint/2010/main" val="22520948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84EA1B6D-C7CD-460E-8F23-A9EC685345D6}"/>
              </a:ext>
            </a:extLst>
          </p:cNvPr>
          <p:cNvSpPr>
            <a:spLocks noGrp="1"/>
          </p:cNvSpPr>
          <p:nvPr>
            <p:ph type="body" sz="quarter" idx="14"/>
          </p:nvPr>
        </p:nvSpPr>
        <p:spPr>
          <a:xfrm>
            <a:off x="7836103" y="887583"/>
            <a:ext cx="4175059" cy="697353"/>
          </a:xfrm>
        </p:spPr>
        <p:txBody>
          <a:bodyPr>
            <a:noAutofit/>
          </a:bodyPr>
          <a:lstStyle/>
          <a:p>
            <a:r>
              <a:rPr lang="tr-TR" sz="4800" b="1" dirty="0" smtClean="0"/>
              <a:t>İzleyiniz</a:t>
            </a:r>
            <a:r>
              <a:rPr lang="en-IE" sz="4800" b="1" dirty="0" smtClean="0"/>
              <a:t>…</a:t>
            </a:r>
            <a:endParaRPr lang="en-IE" sz="4800" b="1" dirty="0"/>
          </a:p>
          <a:p>
            <a:r>
              <a:rPr lang="tr-TR" b="1" dirty="0" smtClean="0"/>
              <a:t>Tutumlu İnovasyon Nedir?</a:t>
            </a:r>
            <a:endParaRPr lang="en-IE" b="1" dirty="0"/>
          </a:p>
        </p:txBody>
      </p:sp>
      <p:sp>
        <p:nvSpPr>
          <p:cNvPr id="5" name="Text Placeholder 4">
            <a:extLst>
              <a:ext uri="{FF2B5EF4-FFF2-40B4-BE49-F238E27FC236}">
                <a16:creationId xmlns="" xmlns:a16="http://schemas.microsoft.com/office/drawing/2014/main" id="{425BF714-3624-4BC9-BBDA-2C6208F26F76}"/>
              </a:ext>
            </a:extLst>
          </p:cNvPr>
          <p:cNvSpPr>
            <a:spLocks noGrp="1"/>
          </p:cNvSpPr>
          <p:nvPr>
            <p:ph type="body" sz="quarter" idx="15"/>
          </p:nvPr>
        </p:nvSpPr>
        <p:spPr>
          <a:xfrm>
            <a:off x="7864297" y="2895014"/>
            <a:ext cx="3981451" cy="2592420"/>
          </a:xfrm>
        </p:spPr>
        <p:txBody>
          <a:bodyPr/>
          <a:lstStyle/>
          <a:p>
            <a:r>
              <a:rPr lang="en-IE" dirty="0" err="1"/>
              <a:t>Tutumlu</a:t>
            </a:r>
            <a:r>
              <a:rPr lang="en-IE" dirty="0"/>
              <a:t> </a:t>
            </a:r>
            <a:r>
              <a:rPr lang="en-IE" dirty="0" err="1"/>
              <a:t>inovasyon</a:t>
            </a:r>
            <a:r>
              <a:rPr lang="en-IE" dirty="0"/>
              <a:t>, </a:t>
            </a:r>
            <a:r>
              <a:rPr lang="en-IE" dirty="0" err="1"/>
              <a:t>akıllı</a:t>
            </a:r>
            <a:r>
              <a:rPr lang="en-IE" dirty="0"/>
              <a:t>, </a:t>
            </a:r>
            <a:r>
              <a:rPr lang="en-IE" dirty="0" err="1"/>
              <a:t>basit</a:t>
            </a:r>
            <a:r>
              <a:rPr lang="en-IE" dirty="0"/>
              <a:t> </a:t>
            </a:r>
            <a:r>
              <a:rPr lang="en-IE" dirty="0" err="1"/>
              <a:t>ve</a:t>
            </a:r>
            <a:r>
              <a:rPr lang="en-IE" dirty="0"/>
              <a:t> </a:t>
            </a:r>
            <a:r>
              <a:rPr lang="en-IE" dirty="0" err="1"/>
              <a:t>uygun</a:t>
            </a:r>
            <a:r>
              <a:rPr lang="en-IE" dirty="0"/>
              <a:t> </a:t>
            </a:r>
            <a:r>
              <a:rPr lang="en-IE" dirty="0" err="1"/>
              <a:t>fiyatlı</a:t>
            </a:r>
            <a:r>
              <a:rPr lang="en-IE" dirty="0"/>
              <a:t> </a:t>
            </a:r>
            <a:r>
              <a:rPr lang="en-IE" dirty="0" err="1"/>
              <a:t>çözümler</a:t>
            </a:r>
            <a:r>
              <a:rPr lang="en-IE" dirty="0"/>
              <a:t> </a:t>
            </a:r>
            <a:r>
              <a:rPr lang="en-IE" dirty="0" err="1"/>
              <a:t>sunmayı</a:t>
            </a:r>
            <a:r>
              <a:rPr lang="en-IE" dirty="0"/>
              <a:t> </a:t>
            </a:r>
            <a:r>
              <a:rPr lang="en-IE" dirty="0" err="1"/>
              <a:t>amaçlar</a:t>
            </a:r>
            <a:r>
              <a:rPr lang="en-IE" dirty="0"/>
              <a:t>. </a:t>
            </a:r>
            <a:r>
              <a:rPr lang="en-IE" dirty="0" err="1"/>
              <a:t>Tutumlu</a:t>
            </a:r>
            <a:r>
              <a:rPr lang="en-IE" dirty="0"/>
              <a:t> </a:t>
            </a:r>
            <a:r>
              <a:rPr lang="en-IE" dirty="0" err="1"/>
              <a:t>inovasyon</a:t>
            </a:r>
            <a:r>
              <a:rPr lang="en-IE" dirty="0"/>
              <a:t> </a:t>
            </a:r>
            <a:r>
              <a:rPr lang="en-IE" dirty="0" err="1"/>
              <a:t>süreçleri</a:t>
            </a:r>
            <a:r>
              <a:rPr lang="en-IE" dirty="0"/>
              <a:t>, </a:t>
            </a:r>
            <a:r>
              <a:rPr lang="en-IE" dirty="0" err="1"/>
              <a:t>özellikle</a:t>
            </a:r>
            <a:r>
              <a:rPr lang="en-IE" dirty="0"/>
              <a:t> </a:t>
            </a:r>
            <a:r>
              <a:rPr lang="en-IE" dirty="0" err="1"/>
              <a:t>toplumdaki</a:t>
            </a:r>
            <a:r>
              <a:rPr lang="en-IE" dirty="0"/>
              <a:t> </a:t>
            </a:r>
            <a:r>
              <a:rPr lang="en-IE" dirty="0" err="1"/>
              <a:t>imkanları</a:t>
            </a:r>
            <a:r>
              <a:rPr lang="en-IE" dirty="0"/>
              <a:t> </a:t>
            </a:r>
            <a:r>
              <a:rPr lang="en-IE" dirty="0" err="1"/>
              <a:t>kısıtlı</a:t>
            </a:r>
            <a:r>
              <a:rPr lang="en-IE" dirty="0"/>
              <a:t> </a:t>
            </a:r>
            <a:r>
              <a:rPr lang="en-IE" dirty="0" err="1"/>
              <a:t>kesimler</a:t>
            </a:r>
            <a:r>
              <a:rPr lang="en-IE" dirty="0"/>
              <a:t> </a:t>
            </a:r>
            <a:r>
              <a:rPr lang="en-IE" dirty="0" err="1"/>
              <a:t>için</a:t>
            </a:r>
            <a:r>
              <a:rPr lang="en-IE" dirty="0"/>
              <a:t> </a:t>
            </a:r>
            <a:r>
              <a:rPr lang="en-IE" dirty="0" err="1"/>
              <a:t>ihtiyaçların</a:t>
            </a:r>
            <a:r>
              <a:rPr lang="en-IE" dirty="0"/>
              <a:t> </a:t>
            </a:r>
            <a:r>
              <a:rPr lang="en-IE" dirty="0" err="1"/>
              <a:t>ve</a:t>
            </a:r>
            <a:r>
              <a:rPr lang="en-IE" dirty="0"/>
              <a:t> </a:t>
            </a:r>
            <a:r>
              <a:rPr lang="en-IE" dirty="0" err="1"/>
              <a:t>darboğazların</a:t>
            </a:r>
            <a:r>
              <a:rPr lang="en-IE" dirty="0"/>
              <a:t> </a:t>
            </a:r>
            <a:r>
              <a:rPr lang="en-IE" dirty="0" err="1"/>
              <a:t>belirlenmesinden</a:t>
            </a:r>
            <a:r>
              <a:rPr lang="en-IE" dirty="0"/>
              <a:t> </a:t>
            </a:r>
            <a:r>
              <a:rPr lang="en-IE" dirty="0" err="1"/>
              <a:t>başlar</a:t>
            </a:r>
            <a:r>
              <a:rPr lang="en-IE" dirty="0"/>
              <a:t>.</a:t>
            </a:r>
            <a:endParaRPr lang="en-IE" dirty="0"/>
          </a:p>
        </p:txBody>
      </p:sp>
      <p:sp>
        <p:nvSpPr>
          <p:cNvPr id="6" name="Picture Placeholder 5">
            <a:extLst>
              <a:ext uri="{FF2B5EF4-FFF2-40B4-BE49-F238E27FC236}">
                <a16:creationId xmlns="" xmlns:a16="http://schemas.microsoft.com/office/drawing/2014/main" id="{8CE6C6C6-7636-48C8-8B0F-01D2D66829F6}"/>
              </a:ext>
            </a:extLst>
          </p:cNvPr>
          <p:cNvSpPr>
            <a:spLocks noGrp="1"/>
          </p:cNvSpPr>
          <p:nvPr>
            <p:ph type="pic" sz="quarter" idx="16"/>
          </p:nvPr>
        </p:nvSpPr>
        <p:spPr/>
      </p:sp>
      <p:pic>
        <p:nvPicPr>
          <p:cNvPr id="8" name="Picture 7">
            <a:hlinkClick r:id="rId2"/>
            <a:extLst>
              <a:ext uri="{FF2B5EF4-FFF2-40B4-BE49-F238E27FC236}">
                <a16:creationId xmlns="" xmlns:a16="http://schemas.microsoft.com/office/drawing/2014/main" id="{05FCA6BE-5F8D-42D2-B263-56C579CDF905}"/>
              </a:ext>
            </a:extLst>
          </p:cNvPr>
          <p:cNvPicPr>
            <a:picLocks noChangeAspect="1"/>
          </p:cNvPicPr>
          <p:nvPr/>
        </p:nvPicPr>
        <p:blipFill>
          <a:blip r:embed="rId3"/>
          <a:stretch>
            <a:fillRect/>
          </a:stretch>
        </p:blipFill>
        <p:spPr>
          <a:xfrm>
            <a:off x="1270861" y="2019502"/>
            <a:ext cx="5331552" cy="3433569"/>
          </a:xfrm>
          <a:prstGeom prst="rect">
            <a:avLst/>
          </a:prstGeom>
        </p:spPr>
      </p:pic>
    </p:spTree>
    <p:extLst>
      <p:ext uri="{BB962C8B-B14F-4D97-AF65-F5344CB8AC3E}">
        <p14:creationId xmlns:p14="http://schemas.microsoft.com/office/powerpoint/2010/main" val="40828607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4B56427C-2B99-40FB-8E14-2E822F36F82E}"/>
              </a:ext>
            </a:extLst>
          </p:cNvPr>
          <p:cNvSpPr>
            <a:spLocks noGrp="1"/>
          </p:cNvSpPr>
          <p:nvPr>
            <p:ph type="body" sz="quarter" idx="14"/>
          </p:nvPr>
        </p:nvSpPr>
        <p:spPr>
          <a:xfrm>
            <a:off x="7496270" y="570712"/>
            <a:ext cx="3981452" cy="697353"/>
          </a:xfrm>
        </p:spPr>
        <p:txBody>
          <a:bodyPr>
            <a:noAutofit/>
          </a:bodyPr>
          <a:lstStyle/>
          <a:p>
            <a:pPr algn="ctr"/>
            <a:r>
              <a:rPr lang="tr-TR" sz="4800" b="1" dirty="0" smtClean="0"/>
              <a:t>İzleyiniz</a:t>
            </a:r>
            <a:r>
              <a:rPr lang="en-IE" sz="4800" b="1" dirty="0" smtClean="0"/>
              <a:t>… </a:t>
            </a:r>
            <a:endParaRPr lang="en-IE" sz="4800" b="1" dirty="0"/>
          </a:p>
        </p:txBody>
      </p:sp>
      <p:sp>
        <p:nvSpPr>
          <p:cNvPr id="6" name="Text Placeholder 5">
            <a:extLst>
              <a:ext uri="{FF2B5EF4-FFF2-40B4-BE49-F238E27FC236}">
                <a16:creationId xmlns="" xmlns:a16="http://schemas.microsoft.com/office/drawing/2014/main" id="{2AB82377-EE35-448C-9C58-1822E59D30E2}"/>
              </a:ext>
            </a:extLst>
          </p:cNvPr>
          <p:cNvSpPr>
            <a:spLocks noGrp="1"/>
          </p:cNvSpPr>
          <p:nvPr>
            <p:ph type="body" sz="quarter" idx="15"/>
          </p:nvPr>
        </p:nvSpPr>
        <p:spPr>
          <a:xfrm>
            <a:off x="7378574" y="1345550"/>
            <a:ext cx="4445252" cy="2592420"/>
          </a:xfrm>
        </p:spPr>
        <p:txBody>
          <a:bodyPr/>
          <a:lstStyle/>
          <a:p>
            <a:pPr algn="ctr">
              <a:lnSpc>
                <a:spcPct val="100000"/>
              </a:lnSpc>
              <a:spcBef>
                <a:spcPts val="0"/>
              </a:spcBef>
            </a:pPr>
            <a:r>
              <a:rPr lang="tr-TR" sz="3600" b="1" dirty="0" smtClean="0">
                <a:hlinkClick r:id="rId2">
                  <a:extLst>
                    <a:ext uri="{A12FA001-AC4F-418D-AE19-62706E023703}">
                      <ahyp:hlinkClr xmlns="" xmlns:ahyp="http://schemas.microsoft.com/office/drawing/2018/hyperlinkcolor" val="tx"/>
                    </a:ext>
                  </a:extLst>
                </a:hlinkClick>
              </a:rPr>
              <a:t>Tutumlu İnovasyonlar</a:t>
            </a:r>
            <a:r>
              <a:rPr lang="en-IE" sz="3600" b="1" dirty="0" smtClean="0">
                <a:hlinkClick r:id="rId2">
                  <a:extLst>
                    <a:ext uri="{A12FA001-AC4F-418D-AE19-62706E023703}">
                      <ahyp:hlinkClr xmlns="" xmlns:ahyp="http://schemas.microsoft.com/office/drawing/2018/hyperlinkcolor" val="tx"/>
                    </a:ext>
                  </a:extLst>
                </a:hlinkClick>
              </a:rPr>
              <a:t> </a:t>
            </a:r>
            <a:r>
              <a:rPr lang="tr-TR" sz="3600" b="1" dirty="0" smtClean="0"/>
              <a:t> </a:t>
            </a:r>
            <a:r>
              <a:rPr lang="tr-TR" sz="3600" b="1" dirty="0"/>
              <a:t>açıkça sosyal bir misyona sahip olabilir…</a:t>
            </a:r>
            <a:r>
              <a:rPr lang="tr-TR" dirty="0"/>
              <a:t>Piramidin dibi veya kitle pazarının hizmet verilmeyen alt ucu olarak bilinenler için yaratılmış veya bunlardan çıkan düşük maliyetli yeni ürünler, yöntemler ve tasarımlar anlamına gelir.</a:t>
            </a:r>
            <a:endParaRPr lang="en-IE" dirty="0"/>
          </a:p>
        </p:txBody>
      </p:sp>
      <p:pic>
        <p:nvPicPr>
          <p:cNvPr id="7" name="Picture 6">
            <a:hlinkClick r:id="rId2"/>
            <a:extLst>
              <a:ext uri="{FF2B5EF4-FFF2-40B4-BE49-F238E27FC236}">
                <a16:creationId xmlns="" xmlns:a16="http://schemas.microsoft.com/office/drawing/2014/main" id="{B91F1027-0CC7-4B4E-B3A0-BF7A7CB05934}"/>
              </a:ext>
            </a:extLst>
          </p:cNvPr>
          <p:cNvPicPr>
            <a:picLocks noChangeAspect="1"/>
          </p:cNvPicPr>
          <p:nvPr/>
        </p:nvPicPr>
        <p:blipFill>
          <a:blip r:embed="rId3"/>
          <a:stretch>
            <a:fillRect/>
          </a:stretch>
        </p:blipFill>
        <p:spPr>
          <a:xfrm>
            <a:off x="1303700" y="2244291"/>
            <a:ext cx="5287223" cy="3059577"/>
          </a:xfrm>
          <a:prstGeom prst="rect">
            <a:avLst/>
          </a:prstGeom>
        </p:spPr>
      </p:pic>
    </p:spTree>
    <p:extLst>
      <p:ext uri="{BB962C8B-B14F-4D97-AF65-F5344CB8AC3E}">
        <p14:creationId xmlns:p14="http://schemas.microsoft.com/office/powerpoint/2010/main" val="7847215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5C3FE14F-1642-4DF5-9CB6-21A98CE5DC1F}"/>
              </a:ext>
            </a:extLst>
          </p:cNvPr>
          <p:cNvSpPr>
            <a:spLocks noGrp="1"/>
          </p:cNvSpPr>
          <p:nvPr>
            <p:ph type="body" sz="quarter" idx="14"/>
          </p:nvPr>
        </p:nvSpPr>
        <p:spPr>
          <a:xfrm>
            <a:off x="589660" y="1844643"/>
            <a:ext cx="4905794" cy="4058215"/>
          </a:xfrm>
        </p:spPr>
        <p:txBody>
          <a:bodyPr/>
          <a:lstStyle/>
          <a:p>
            <a:r>
              <a:rPr lang="en-IE" sz="3200" b="1" dirty="0" err="1" smtClean="0"/>
              <a:t>Sosyal</a:t>
            </a:r>
            <a:r>
              <a:rPr lang="en-IE" sz="3200" b="1" dirty="0" smtClean="0"/>
              <a:t> </a:t>
            </a:r>
            <a:r>
              <a:rPr lang="en-IE" sz="3200" b="1" dirty="0" err="1"/>
              <a:t>İnovasyon</a:t>
            </a:r>
            <a:endParaRPr lang="en-IE" sz="3200" b="1" dirty="0"/>
          </a:p>
          <a:p>
            <a:r>
              <a:rPr lang="en-IE" sz="2200" dirty="0"/>
              <a:t>'</a:t>
            </a:r>
            <a:r>
              <a:rPr lang="en-IE" sz="2200" dirty="0" err="1"/>
              <a:t>Sosyal</a:t>
            </a:r>
            <a:r>
              <a:rPr lang="en-IE" sz="2200" dirty="0"/>
              <a:t> </a:t>
            </a:r>
            <a:r>
              <a:rPr lang="en-IE" sz="2200" dirty="0" err="1"/>
              <a:t>sistemlerin</a:t>
            </a:r>
            <a:r>
              <a:rPr lang="en-IE" sz="2200" dirty="0"/>
              <a:t> hem </a:t>
            </a:r>
            <a:r>
              <a:rPr lang="en-IE" sz="2200" b="1" dirty="0" err="1"/>
              <a:t>pratik</a:t>
            </a:r>
            <a:r>
              <a:rPr lang="en-IE" sz="2200" b="1" dirty="0"/>
              <a:t> </a:t>
            </a:r>
            <a:r>
              <a:rPr lang="en-IE" sz="2200" b="1" dirty="0" err="1"/>
              <a:t>anlamda</a:t>
            </a:r>
            <a:r>
              <a:rPr lang="en-IE" sz="2200" b="1" dirty="0"/>
              <a:t> </a:t>
            </a:r>
            <a:r>
              <a:rPr lang="en-IE" sz="2200" b="1" dirty="0" err="1"/>
              <a:t>sosyal</a:t>
            </a:r>
            <a:r>
              <a:rPr lang="en-IE" sz="2200" b="1" dirty="0"/>
              <a:t> </a:t>
            </a:r>
            <a:r>
              <a:rPr lang="en-IE" sz="2200" b="1" dirty="0" err="1"/>
              <a:t>sorunları</a:t>
            </a:r>
            <a:r>
              <a:rPr lang="en-IE" sz="2200" b="1" dirty="0"/>
              <a:t> </a:t>
            </a:r>
            <a:r>
              <a:rPr lang="en-IE" sz="2200" b="1" dirty="0" err="1"/>
              <a:t>ele</a:t>
            </a:r>
            <a:r>
              <a:rPr lang="en-IE" sz="2200" b="1" dirty="0"/>
              <a:t> </a:t>
            </a:r>
            <a:r>
              <a:rPr lang="en-IE" sz="2200" b="1" dirty="0" err="1"/>
              <a:t>alan</a:t>
            </a:r>
            <a:r>
              <a:rPr lang="en-IE" sz="2200" b="1" dirty="0"/>
              <a:t> hem de </a:t>
            </a:r>
            <a:r>
              <a:rPr lang="en-IE" sz="2200" b="1" dirty="0" err="1"/>
              <a:t>bu</a:t>
            </a:r>
            <a:r>
              <a:rPr lang="en-IE" sz="2200" b="1" dirty="0"/>
              <a:t> </a:t>
            </a:r>
            <a:r>
              <a:rPr lang="en-IE" sz="2200" b="1" dirty="0" err="1"/>
              <a:t>sorunlar</a:t>
            </a:r>
            <a:r>
              <a:rPr lang="en-IE" sz="2200" b="1" dirty="0"/>
              <a:t> </a:t>
            </a:r>
            <a:r>
              <a:rPr lang="en-IE" sz="2200" b="1" dirty="0" err="1"/>
              <a:t>hakkında</a:t>
            </a:r>
            <a:r>
              <a:rPr lang="en-IE" sz="2200" b="1" dirty="0"/>
              <a:t> </a:t>
            </a:r>
            <a:r>
              <a:rPr lang="en-IE" sz="2200" b="1" dirty="0" err="1"/>
              <a:t>düşünme</a:t>
            </a:r>
            <a:r>
              <a:rPr lang="en-IE" sz="2200" b="1" dirty="0"/>
              <a:t> </a:t>
            </a:r>
            <a:r>
              <a:rPr lang="en-IE" sz="2200" dirty="0" err="1"/>
              <a:t>biçimlerimizi</a:t>
            </a:r>
            <a:r>
              <a:rPr lang="en-IE" sz="2200" dirty="0"/>
              <a:t> </a:t>
            </a:r>
            <a:r>
              <a:rPr lang="en-IE" sz="2200" dirty="0" err="1"/>
              <a:t>değiştiren</a:t>
            </a:r>
            <a:r>
              <a:rPr lang="en-IE" sz="2200" dirty="0"/>
              <a:t> </a:t>
            </a:r>
            <a:r>
              <a:rPr lang="en-IE" sz="2200" dirty="0" err="1"/>
              <a:t>şekillerde</a:t>
            </a:r>
            <a:r>
              <a:rPr lang="en-IE" sz="2200" dirty="0"/>
              <a:t> </a:t>
            </a:r>
            <a:r>
              <a:rPr lang="en-IE" sz="2200" dirty="0" err="1"/>
              <a:t>dönüştürülmesi</a:t>
            </a:r>
            <a:r>
              <a:rPr lang="en-IE" sz="2200" dirty="0"/>
              <a:t>' Lawrence, </a:t>
            </a:r>
            <a:r>
              <a:rPr lang="en-IE" sz="1600" dirty="0"/>
              <a:t>Phillips </a:t>
            </a:r>
            <a:r>
              <a:rPr lang="en-IE" sz="1600" dirty="0" err="1"/>
              <a:t>ve</a:t>
            </a:r>
            <a:r>
              <a:rPr lang="en-IE" sz="1600" dirty="0"/>
              <a:t> Tracey 2012, s.321</a:t>
            </a:r>
          </a:p>
          <a:p>
            <a:r>
              <a:rPr lang="en-IE" sz="2200" dirty="0"/>
              <a:t>'</a:t>
            </a:r>
            <a:r>
              <a:rPr lang="en-IE" sz="2200" dirty="0" err="1"/>
              <a:t>Sosyal</a:t>
            </a:r>
            <a:r>
              <a:rPr lang="en-IE" sz="2200" dirty="0"/>
              <a:t> </a:t>
            </a:r>
            <a:r>
              <a:rPr lang="en-IE" sz="2200" dirty="0" err="1"/>
              <a:t>inovasyon</a:t>
            </a:r>
            <a:r>
              <a:rPr lang="en-IE" sz="2200" dirty="0"/>
              <a:t>' </a:t>
            </a:r>
            <a:r>
              <a:rPr lang="en-IE" sz="2200" b="1" dirty="0" err="1"/>
              <a:t>terimi</a:t>
            </a:r>
            <a:r>
              <a:rPr lang="en-IE" sz="2200" b="1" dirty="0"/>
              <a:t>, </a:t>
            </a:r>
            <a:r>
              <a:rPr lang="en-IE" sz="2200" b="1" dirty="0" err="1"/>
              <a:t>görünüşte</a:t>
            </a:r>
            <a:r>
              <a:rPr lang="en-IE" sz="2200" b="1" dirty="0"/>
              <a:t> </a:t>
            </a:r>
            <a:r>
              <a:rPr lang="en-IE" sz="2200" b="1" dirty="0" err="1"/>
              <a:t>yoksulluk</a:t>
            </a:r>
            <a:r>
              <a:rPr lang="en-IE" sz="2200" b="1" dirty="0"/>
              <a:t>, </a:t>
            </a:r>
            <a:r>
              <a:rPr lang="en-IE" sz="2200" b="1" dirty="0" err="1"/>
              <a:t>eşitsizlik</a:t>
            </a:r>
            <a:r>
              <a:rPr lang="en-IE" sz="2200" b="1" dirty="0"/>
              <a:t> </a:t>
            </a:r>
            <a:r>
              <a:rPr lang="en-IE" sz="2200" b="1" dirty="0" err="1"/>
              <a:t>ve</a:t>
            </a:r>
            <a:r>
              <a:rPr lang="en-IE" sz="2200" b="1" dirty="0"/>
              <a:t> </a:t>
            </a:r>
            <a:r>
              <a:rPr lang="en-IE" sz="2200" b="1" dirty="0" err="1"/>
              <a:t>çevresel</a:t>
            </a:r>
            <a:r>
              <a:rPr lang="en-IE" sz="2200" b="1" dirty="0"/>
              <a:t> </a:t>
            </a:r>
            <a:r>
              <a:rPr lang="en-IE" sz="2200" b="1" dirty="0" err="1"/>
              <a:t>bozulma</a:t>
            </a:r>
            <a:r>
              <a:rPr lang="en-IE" sz="2200" b="1" dirty="0"/>
              <a:t> </a:t>
            </a:r>
            <a:r>
              <a:rPr lang="en-IE" sz="2200" b="1" dirty="0" err="1"/>
              <a:t>gibi</a:t>
            </a:r>
            <a:r>
              <a:rPr lang="en-IE" sz="2200" b="1" dirty="0"/>
              <a:t> </a:t>
            </a:r>
            <a:r>
              <a:rPr lang="en-IE" sz="2200" b="1" dirty="0" err="1"/>
              <a:t>toplumun</a:t>
            </a:r>
            <a:r>
              <a:rPr lang="en-IE" sz="2200" b="1" dirty="0"/>
              <a:t> en </a:t>
            </a:r>
            <a:r>
              <a:rPr lang="en-IE" sz="2200" b="1" dirty="0" err="1"/>
              <a:t>köklü</a:t>
            </a:r>
            <a:r>
              <a:rPr lang="en-IE" sz="2200" b="1" dirty="0"/>
              <a:t> '</a:t>
            </a:r>
            <a:r>
              <a:rPr lang="en-IE" sz="2200" b="1" dirty="0" err="1"/>
              <a:t>sorunlarını</a:t>
            </a:r>
            <a:r>
              <a:rPr lang="en-IE" sz="2200" dirty="0"/>
              <a:t>' </a:t>
            </a:r>
            <a:r>
              <a:rPr lang="en-IE" sz="2200" dirty="0" err="1"/>
              <a:t>ele</a:t>
            </a:r>
            <a:r>
              <a:rPr lang="en-IE" sz="2200" dirty="0"/>
              <a:t> </a:t>
            </a:r>
            <a:r>
              <a:rPr lang="en-IE" sz="2200" dirty="0" err="1"/>
              <a:t>almak</a:t>
            </a:r>
            <a:r>
              <a:rPr lang="en-IE" sz="2200" dirty="0"/>
              <a:t> </a:t>
            </a:r>
            <a:r>
              <a:rPr lang="en-IE" sz="2200" dirty="0" err="1"/>
              <a:t>için</a:t>
            </a:r>
            <a:r>
              <a:rPr lang="en-IE" sz="2200" dirty="0"/>
              <a:t> </a:t>
            </a:r>
            <a:r>
              <a:rPr lang="en-IE" sz="2200" dirty="0" err="1"/>
              <a:t>tasarlanmış</a:t>
            </a:r>
            <a:r>
              <a:rPr lang="en-IE" sz="2200" dirty="0"/>
              <a:t> </a:t>
            </a:r>
            <a:r>
              <a:rPr lang="en-IE" sz="2200" dirty="0" err="1"/>
              <a:t>geniş</a:t>
            </a:r>
            <a:r>
              <a:rPr lang="en-IE" sz="2200" dirty="0"/>
              <a:t> </a:t>
            </a:r>
            <a:r>
              <a:rPr lang="en-IE" sz="2200" dirty="0" err="1"/>
              <a:t>bir</a:t>
            </a:r>
            <a:r>
              <a:rPr lang="en-IE" sz="2200" dirty="0"/>
              <a:t> </a:t>
            </a:r>
            <a:r>
              <a:rPr lang="en-IE" sz="2200" dirty="0" err="1"/>
              <a:t>organizasyonel</a:t>
            </a:r>
            <a:r>
              <a:rPr lang="en-IE" sz="2200" dirty="0"/>
              <a:t> </a:t>
            </a:r>
            <a:r>
              <a:rPr lang="en-IE" sz="2200" dirty="0" err="1"/>
              <a:t>ve</a:t>
            </a:r>
            <a:r>
              <a:rPr lang="en-IE" sz="2200" dirty="0"/>
              <a:t> </a:t>
            </a:r>
            <a:r>
              <a:rPr lang="en-IE" sz="2200" dirty="0" err="1"/>
              <a:t>organizasyonlar</a:t>
            </a:r>
            <a:r>
              <a:rPr lang="en-IE" sz="2200" dirty="0"/>
              <a:t> </a:t>
            </a:r>
            <a:r>
              <a:rPr lang="en-IE" sz="2200" dirty="0" err="1"/>
              <a:t>arası</a:t>
            </a:r>
            <a:r>
              <a:rPr lang="en-IE" sz="2200" dirty="0"/>
              <a:t> </a:t>
            </a:r>
            <a:r>
              <a:rPr lang="en-IE" sz="2200" dirty="0" err="1"/>
              <a:t>faaliyet</a:t>
            </a:r>
            <a:r>
              <a:rPr lang="en-IE" sz="2200" dirty="0"/>
              <a:t> </a:t>
            </a:r>
            <a:r>
              <a:rPr lang="en-IE" sz="2200" dirty="0" err="1"/>
              <a:t>yelpazesini</a:t>
            </a:r>
            <a:r>
              <a:rPr lang="en-IE" sz="2200" dirty="0"/>
              <a:t> </a:t>
            </a:r>
            <a:r>
              <a:rPr lang="en-IE" sz="2200" dirty="0" err="1"/>
              <a:t>tanımlamak</a:t>
            </a:r>
            <a:r>
              <a:rPr lang="en-IE" sz="2200" dirty="0"/>
              <a:t> </a:t>
            </a:r>
            <a:r>
              <a:rPr lang="en-IE" sz="2200" dirty="0" err="1"/>
              <a:t>için</a:t>
            </a:r>
            <a:r>
              <a:rPr lang="en-IE" sz="2200" dirty="0"/>
              <a:t> </a:t>
            </a:r>
            <a:r>
              <a:rPr lang="en-IE" sz="2200" dirty="0" err="1"/>
              <a:t>kullanılır</a:t>
            </a:r>
            <a:r>
              <a:rPr lang="en-IE" sz="2200" dirty="0"/>
              <a:t>' </a:t>
            </a:r>
            <a:r>
              <a:rPr lang="en-IE" sz="1600" dirty="0"/>
              <a:t>Tracey </a:t>
            </a:r>
            <a:r>
              <a:rPr lang="en-IE" sz="1600" dirty="0" err="1"/>
              <a:t>ve</a:t>
            </a:r>
            <a:r>
              <a:rPr lang="en-IE" sz="1600" dirty="0"/>
              <a:t> Scott 2016, </a:t>
            </a:r>
            <a:r>
              <a:rPr lang="en-IE" sz="1600" dirty="0" smtClean="0"/>
              <a:t>s.51</a:t>
            </a:r>
            <a:r>
              <a:rPr lang="en-IE" sz="1600" i="1" dirty="0" smtClean="0"/>
              <a:t> </a:t>
            </a:r>
            <a:endParaRPr lang="en-IE" sz="1600" i="1" dirty="0"/>
          </a:p>
        </p:txBody>
      </p:sp>
      <p:sp>
        <p:nvSpPr>
          <p:cNvPr id="3" name="Text Placeholder 2">
            <a:extLst>
              <a:ext uri="{FF2B5EF4-FFF2-40B4-BE49-F238E27FC236}">
                <a16:creationId xmlns="" xmlns:a16="http://schemas.microsoft.com/office/drawing/2014/main" id="{A9534E90-80BC-4D71-90D1-96378057DDBF}"/>
              </a:ext>
            </a:extLst>
          </p:cNvPr>
          <p:cNvSpPr>
            <a:spLocks noGrp="1"/>
          </p:cNvSpPr>
          <p:nvPr>
            <p:ph type="body" sz="quarter" idx="15"/>
          </p:nvPr>
        </p:nvSpPr>
        <p:spPr>
          <a:xfrm>
            <a:off x="508178" y="333102"/>
            <a:ext cx="9495901" cy="1296522"/>
          </a:xfrm>
        </p:spPr>
        <p:txBody>
          <a:bodyPr>
            <a:normAutofit/>
          </a:bodyPr>
          <a:lstStyle/>
          <a:p>
            <a:r>
              <a:rPr lang="tr-TR" b="1" dirty="0" smtClean="0"/>
              <a:t>Sosyal </a:t>
            </a:r>
            <a:r>
              <a:rPr lang="tr-TR" b="1" dirty="0"/>
              <a:t>İnovasyon ile Tutumlu İnovasyon Arasındaki Fark Nedir?</a:t>
            </a:r>
            <a:endParaRPr lang="en-IE" b="1" dirty="0"/>
          </a:p>
        </p:txBody>
      </p:sp>
      <p:sp>
        <p:nvSpPr>
          <p:cNvPr id="4" name="Text Placeholder 1">
            <a:extLst>
              <a:ext uri="{FF2B5EF4-FFF2-40B4-BE49-F238E27FC236}">
                <a16:creationId xmlns="" xmlns:a16="http://schemas.microsoft.com/office/drawing/2014/main" id="{3A3FCBDE-677D-4AF8-BBC8-4FD506AF3367}"/>
              </a:ext>
            </a:extLst>
          </p:cNvPr>
          <p:cNvSpPr txBox="1">
            <a:spLocks/>
          </p:cNvSpPr>
          <p:nvPr/>
        </p:nvSpPr>
        <p:spPr>
          <a:xfrm>
            <a:off x="5667471" y="1844642"/>
            <a:ext cx="6274050" cy="405821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3200" b="1" dirty="0"/>
              <a:t>T</a:t>
            </a:r>
            <a:r>
              <a:rPr lang="tr-TR" sz="3200" b="1" dirty="0" smtClean="0"/>
              <a:t>utumlu Yenilik</a:t>
            </a:r>
            <a:endParaRPr lang="en-IE" sz="3200" b="1" dirty="0"/>
          </a:p>
          <a:p>
            <a:r>
              <a:rPr lang="tr-TR" sz="2200" dirty="0" smtClean="0"/>
              <a:t>‘</a:t>
            </a:r>
            <a:r>
              <a:rPr lang="tr-TR" sz="2200" dirty="0"/>
              <a:t>Tutumlu inovasyon—en az kaynak kullanan daha fazla insan için </a:t>
            </a:r>
            <a:r>
              <a:rPr lang="tr-TR" sz="2200" b="1" dirty="0"/>
              <a:t>daha hızlı, daha iyi ve daha ucuz çözümlerin yaratılması</a:t>
            </a:r>
            <a:r>
              <a:rPr lang="tr-TR" sz="2200" dirty="0"/>
              <a:t>” </a:t>
            </a:r>
            <a:r>
              <a:rPr lang="tr-TR" sz="1400" dirty="0"/>
              <a:t>Prabhu, 2017, </a:t>
            </a:r>
            <a:r>
              <a:rPr lang="tr-TR" sz="1400" dirty="0" smtClean="0"/>
              <a:t>s.1</a:t>
            </a:r>
            <a:endParaRPr lang="tr-TR" sz="2200" dirty="0"/>
          </a:p>
          <a:p>
            <a:r>
              <a:rPr lang="tr-TR" sz="2200" dirty="0"/>
              <a:t>'Tutumlu yenilik, 'daha azıyla daha fazlasını yapma' yeteneğidir</a:t>
            </a:r>
            <a:r>
              <a:rPr lang="tr-TR" sz="1600" dirty="0"/>
              <a:t> Radjou ve Prabhu 2015, </a:t>
            </a:r>
            <a:r>
              <a:rPr lang="tr-TR" sz="1600" dirty="0" smtClean="0"/>
              <a:t>p.xvii</a:t>
            </a:r>
            <a:endParaRPr lang="tr-TR" sz="2200" dirty="0"/>
          </a:p>
          <a:p>
            <a:r>
              <a:rPr lang="tr-TR" sz="2200" dirty="0"/>
              <a:t>‘…uygun, uyarlanabilir, uygun maliyetli ve erişilebilir çözümler, </a:t>
            </a:r>
            <a:r>
              <a:rPr lang="tr-TR" sz="2200" b="1" dirty="0"/>
              <a:t>ürünler ve hizmetler geliştirmek için gelişmekte olan dünyadaki insanların ihtiyaçlarını ve durumunu uygun şekilde </a:t>
            </a:r>
            <a:r>
              <a:rPr lang="tr-TR" sz="2200" dirty="0"/>
              <a:t>dikkate alan bir tasarım inovasyon süreci gereklidir’ </a:t>
            </a:r>
            <a:r>
              <a:rPr lang="tr-TR" sz="1600" dirty="0"/>
              <a:t>George, McGahan ve Prabhu 2012, s.663</a:t>
            </a:r>
            <a:endParaRPr lang="en-IE" sz="1600" i="1" dirty="0"/>
          </a:p>
        </p:txBody>
      </p:sp>
    </p:spTree>
    <p:extLst>
      <p:ext uri="{BB962C8B-B14F-4D97-AF65-F5344CB8AC3E}">
        <p14:creationId xmlns:p14="http://schemas.microsoft.com/office/powerpoint/2010/main" val="23129564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98159FF5-3AEF-4DB7-8701-64FD0D2E373D}"/>
              </a:ext>
            </a:extLst>
          </p:cNvPr>
          <p:cNvSpPr>
            <a:spLocks noGrp="1"/>
          </p:cNvSpPr>
          <p:nvPr>
            <p:ph type="body" sz="quarter" idx="14"/>
          </p:nvPr>
        </p:nvSpPr>
        <p:spPr>
          <a:xfrm>
            <a:off x="5965980" y="108643"/>
            <a:ext cx="6029861" cy="1494272"/>
          </a:xfrm>
        </p:spPr>
        <p:txBody>
          <a:bodyPr>
            <a:normAutofit fontScale="92500"/>
          </a:bodyPr>
          <a:lstStyle/>
          <a:p>
            <a:r>
              <a:rPr lang="tr-TR" b="1" dirty="0" smtClean="0"/>
              <a:t>Tutumlu </a:t>
            </a:r>
            <a:r>
              <a:rPr lang="tr-TR" b="1" dirty="0"/>
              <a:t>İnovasyon yaklaşımını benimsemeden önce Dikkate Almanız Gerekenler…</a:t>
            </a:r>
            <a:endParaRPr lang="en-IE" b="1" dirty="0"/>
          </a:p>
        </p:txBody>
      </p:sp>
      <p:sp>
        <p:nvSpPr>
          <p:cNvPr id="5" name="Text Placeholder 4">
            <a:extLst>
              <a:ext uri="{FF2B5EF4-FFF2-40B4-BE49-F238E27FC236}">
                <a16:creationId xmlns="" xmlns:a16="http://schemas.microsoft.com/office/drawing/2014/main" id="{8382AE68-EF9E-42E3-A281-75DC474E9796}"/>
              </a:ext>
            </a:extLst>
          </p:cNvPr>
          <p:cNvSpPr>
            <a:spLocks noGrp="1"/>
          </p:cNvSpPr>
          <p:nvPr>
            <p:ph type="body" sz="quarter" idx="15"/>
          </p:nvPr>
        </p:nvSpPr>
        <p:spPr>
          <a:xfrm>
            <a:off x="5712486" y="1602914"/>
            <a:ext cx="6283355" cy="2754349"/>
          </a:xfrm>
        </p:spPr>
        <p:txBody>
          <a:bodyPr/>
          <a:lstStyle/>
          <a:p>
            <a:pPr marL="342900" indent="-342900">
              <a:buFont typeface="Arial" panose="020B0604020202020204" pitchFamily="34" charset="0"/>
              <a:buChar char="•"/>
            </a:pPr>
            <a:r>
              <a:rPr lang="en-IE" sz="2300" b="1" dirty="0" err="1"/>
              <a:t>Hizmet</a:t>
            </a:r>
            <a:r>
              <a:rPr lang="en-IE" sz="2300" b="1" dirty="0"/>
              <a:t> </a:t>
            </a:r>
            <a:r>
              <a:rPr lang="en-IE" sz="2300" b="1" dirty="0" err="1"/>
              <a:t>verdiğiniz</a:t>
            </a:r>
            <a:r>
              <a:rPr lang="en-IE" sz="2300" b="1" dirty="0"/>
              <a:t> </a:t>
            </a:r>
            <a:r>
              <a:rPr lang="en-IE" sz="2300" b="1" dirty="0" err="1"/>
              <a:t>marketlerin</a:t>
            </a:r>
            <a:r>
              <a:rPr lang="en-IE" sz="2300" b="1" dirty="0"/>
              <a:t> </a:t>
            </a:r>
            <a:r>
              <a:rPr lang="en-IE" sz="2300" b="1" dirty="0" err="1"/>
              <a:t>gelirlerinin</a:t>
            </a:r>
            <a:r>
              <a:rPr lang="en-IE" sz="2300" b="1" dirty="0"/>
              <a:t> </a:t>
            </a:r>
            <a:r>
              <a:rPr lang="en-IE" sz="2300" b="1" dirty="0" err="1"/>
              <a:t>düşüklüğü</a:t>
            </a:r>
            <a:r>
              <a:rPr lang="en-IE" sz="2300" b="1" dirty="0"/>
              <a:t>? </a:t>
            </a:r>
            <a:r>
              <a:rPr lang="en-IE" sz="2300" dirty="0"/>
              <a:t>– Mal </a:t>
            </a:r>
            <a:r>
              <a:rPr lang="en-IE" sz="2300" dirty="0" err="1"/>
              <a:t>ve</a:t>
            </a:r>
            <a:r>
              <a:rPr lang="en-IE" sz="2300" dirty="0"/>
              <a:t> </a:t>
            </a:r>
            <a:r>
              <a:rPr lang="en-IE" sz="2300" dirty="0" err="1"/>
              <a:t>hizmetleriniz</a:t>
            </a:r>
            <a:r>
              <a:rPr lang="en-IE" sz="2300" dirty="0"/>
              <a:t> </a:t>
            </a:r>
            <a:r>
              <a:rPr lang="en-IE" sz="2300" dirty="0" err="1"/>
              <a:t>uygun</a:t>
            </a:r>
            <a:r>
              <a:rPr lang="en-IE" sz="2300" dirty="0"/>
              <a:t> mu? </a:t>
            </a:r>
            <a:r>
              <a:rPr lang="en-IE" sz="2300" dirty="0" err="1"/>
              <a:t>Yoksullar</a:t>
            </a:r>
            <a:r>
              <a:rPr lang="en-IE" sz="2300" dirty="0"/>
              <a:t> </a:t>
            </a:r>
            <a:r>
              <a:rPr lang="en-IE" sz="2300" dirty="0" err="1"/>
              <a:t>için</a:t>
            </a:r>
            <a:r>
              <a:rPr lang="en-IE" sz="2300" dirty="0"/>
              <a:t> </a:t>
            </a:r>
            <a:r>
              <a:rPr lang="en-IE" sz="2300" dirty="0" err="1"/>
              <a:t>bir</a:t>
            </a:r>
            <a:r>
              <a:rPr lang="en-IE" sz="2300" dirty="0"/>
              <a:t> </a:t>
            </a:r>
            <a:r>
              <a:rPr lang="en-IE" sz="2300" dirty="0" err="1"/>
              <a:t>gelir</a:t>
            </a:r>
            <a:r>
              <a:rPr lang="en-IE" sz="2300" dirty="0"/>
              <a:t> </a:t>
            </a:r>
            <a:r>
              <a:rPr lang="en-IE" sz="2300" dirty="0" err="1"/>
              <a:t>fırsatı</a:t>
            </a:r>
            <a:r>
              <a:rPr lang="en-IE" sz="2300" dirty="0"/>
              <a:t> </a:t>
            </a:r>
            <a:r>
              <a:rPr lang="en-IE" sz="2300" dirty="0" err="1"/>
              <a:t>yaratabilir</a:t>
            </a:r>
            <a:r>
              <a:rPr lang="en-IE" sz="2300" dirty="0"/>
              <a:t> </a:t>
            </a:r>
            <a:r>
              <a:rPr lang="en-IE" sz="2300" dirty="0" err="1"/>
              <a:t>misiniz</a:t>
            </a:r>
            <a:r>
              <a:rPr lang="en-IE" sz="2300" dirty="0"/>
              <a:t>…?</a:t>
            </a:r>
          </a:p>
          <a:p>
            <a:pPr marL="342900" indent="-342900">
              <a:buFont typeface="Arial" panose="020B0604020202020204" pitchFamily="34" charset="0"/>
              <a:buChar char="•"/>
            </a:pPr>
            <a:r>
              <a:rPr lang="en-IE" sz="2300" b="1" dirty="0" err="1"/>
              <a:t>Tasarım</a:t>
            </a:r>
            <a:r>
              <a:rPr lang="en-IE" sz="2300" b="1" dirty="0"/>
              <a:t> </a:t>
            </a:r>
            <a:r>
              <a:rPr lang="en-IE" sz="2300" b="1" dirty="0" err="1"/>
              <a:t>değerli</a:t>
            </a:r>
            <a:r>
              <a:rPr lang="en-IE" sz="2300" b="1" dirty="0"/>
              <a:t> mi? </a:t>
            </a:r>
            <a:r>
              <a:rPr lang="en-IE" sz="2300" dirty="0" err="1"/>
              <a:t>yani</a:t>
            </a:r>
            <a:r>
              <a:rPr lang="en-IE" sz="2300" dirty="0"/>
              <a:t> </a:t>
            </a:r>
            <a:r>
              <a:rPr lang="en-IE" sz="2300" dirty="0" err="1"/>
              <a:t>fikriniz</a:t>
            </a:r>
            <a:r>
              <a:rPr lang="en-IE" sz="2300" dirty="0"/>
              <a:t> </a:t>
            </a:r>
            <a:r>
              <a:rPr lang="en-IE" sz="2300" dirty="0" err="1"/>
              <a:t>çevre</a:t>
            </a:r>
            <a:r>
              <a:rPr lang="en-IE" sz="2300" dirty="0"/>
              <a:t> </a:t>
            </a:r>
            <a:r>
              <a:rPr lang="en-IE" sz="2300" dirty="0" err="1"/>
              <a:t>dostu</a:t>
            </a:r>
            <a:r>
              <a:rPr lang="en-IE" sz="2300" dirty="0"/>
              <a:t> </a:t>
            </a:r>
            <a:r>
              <a:rPr lang="en-IE" sz="2300" dirty="0" err="1"/>
              <a:t>ve</a:t>
            </a:r>
            <a:r>
              <a:rPr lang="en-IE" sz="2300" dirty="0"/>
              <a:t> </a:t>
            </a:r>
            <a:r>
              <a:rPr lang="en-IE" sz="2300" dirty="0" err="1"/>
              <a:t>sürdürülebilir</a:t>
            </a:r>
            <a:r>
              <a:rPr lang="en-IE" sz="2300" dirty="0"/>
              <a:t> mi? </a:t>
            </a:r>
            <a:r>
              <a:rPr lang="en-IE" sz="2300" dirty="0" err="1"/>
              <a:t>Müşterilerinize</a:t>
            </a:r>
            <a:r>
              <a:rPr lang="en-IE" sz="2300" dirty="0"/>
              <a:t> </a:t>
            </a:r>
            <a:r>
              <a:rPr lang="en-IE" sz="2300" dirty="0" err="1"/>
              <a:t>iyi</a:t>
            </a:r>
            <a:r>
              <a:rPr lang="en-IE" sz="2300" dirty="0"/>
              <a:t> </a:t>
            </a:r>
            <a:r>
              <a:rPr lang="en-IE" sz="2300" dirty="0" err="1"/>
              <a:t>kalitede</a:t>
            </a:r>
            <a:r>
              <a:rPr lang="en-IE" sz="2300" dirty="0"/>
              <a:t> </a:t>
            </a:r>
            <a:r>
              <a:rPr lang="en-IE" sz="2300" dirty="0" err="1"/>
              <a:t>sunabilir</a:t>
            </a:r>
            <a:r>
              <a:rPr lang="en-IE" sz="2300" dirty="0"/>
              <a:t> </a:t>
            </a:r>
            <a:r>
              <a:rPr lang="en-IE" sz="2300" dirty="0" err="1"/>
              <a:t>misiniz</a:t>
            </a:r>
            <a:r>
              <a:rPr lang="en-IE" sz="2300" dirty="0"/>
              <a:t>?</a:t>
            </a:r>
          </a:p>
          <a:p>
            <a:pPr marL="342900" indent="-342900">
              <a:buFont typeface="Arial" panose="020B0604020202020204" pitchFamily="34" charset="0"/>
              <a:buChar char="•"/>
            </a:pPr>
            <a:r>
              <a:rPr lang="en-IE" sz="2300" b="1" dirty="0" err="1"/>
              <a:t>Fikriniz</a:t>
            </a:r>
            <a:r>
              <a:rPr lang="en-IE" sz="2300" b="1" dirty="0"/>
              <a:t> </a:t>
            </a:r>
            <a:r>
              <a:rPr lang="en-IE" sz="2300" b="1" dirty="0" err="1"/>
              <a:t>kullanıcılarınız</a:t>
            </a:r>
            <a:r>
              <a:rPr lang="en-IE" sz="2300" b="1" dirty="0"/>
              <a:t> </a:t>
            </a:r>
            <a:r>
              <a:rPr lang="en-IE" sz="2300" b="1" dirty="0" err="1"/>
              <a:t>tarafından</a:t>
            </a:r>
            <a:r>
              <a:rPr lang="en-IE" sz="2300" b="1" dirty="0"/>
              <a:t> </a:t>
            </a:r>
            <a:r>
              <a:rPr lang="en-IE" sz="2300" b="1" dirty="0" err="1"/>
              <a:t>erişilebilir</a:t>
            </a:r>
            <a:r>
              <a:rPr lang="en-IE" sz="2300" b="1" dirty="0"/>
              <a:t> mi? </a:t>
            </a:r>
            <a:r>
              <a:rPr lang="en-IE" sz="2300" dirty="0"/>
              <a:t>- </a:t>
            </a:r>
            <a:r>
              <a:rPr lang="en-IE" sz="2300" dirty="0" err="1"/>
              <a:t>İhtiyaç</a:t>
            </a:r>
            <a:r>
              <a:rPr lang="en-IE" sz="2300" dirty="0"/>
              <a:t> </a:t>
            </a:r>
            <a:r>
              <a:rPr lang="en-IE" sz="2300" dirty="0" err="1"/>
              <a:t>duyduklarında</a:t>
            </a:r>
            <a:r>
              <a:rPr lang="en-IE" sz="2300" dirty="0"/>
              <a:t> </a:t>
            </a:r>
            <a:r>
              <a:rPr lang="en-IE" sz="2300" dirty="0" err="1"/>
              <a:t>alabilirler</a:t>
            </a:r>
            <a:r>
              <a:rPr lang="en-IE" sz="2300" dirty="0"/>
              <a:t> mi? </a:t>
            </a:r>
            <a:r>
              <a:rPr lang="en-IE" sz="2300" dirty="0" err="1"/>
              <a:t>İnternete</a:t>
            </a:r>
            <a:r>
              <a:rPr lang="en-IE" sz="2300" dirty="0"/>
              <a:t> </a:t>
            </a:r>
            <a:r>
              <a:rPr lang="en-IE" sz="2300" dirty="0" err="1"/>
              <a:t>veya</a:t>
            </a:r>
            <a:r>
              <a:rPr lang="en-IE" sz="2300" dirty="0"/>
              <a:t> </a:t>
            </a:r>
            <a:r>
              <a:rPr lang="en-IE" sz="2300" dirty="0" err="1"/>
              <a:t>bilgisayara</a:t>
            </a:r>
            <a:r>
              <a:rPr lang="en-IE" sz="2300" dirty="0"/>
              <a:t> </a:t>
            </a:r>
            <a:r>
              <a:rPr lang="en-IE" sz="2300" dirty="0" err="1"/>
              <a:t>erişimleri</a:t>
            </a:r>
            <a:r>
              <a:rPr lang="en-IE" sz="2300" dirty="0"/>
              <a:t> </a:t>
            </a:r>
            <a:r>
              <a:rPr lang="en-IE" sz="2300" dirty="0" err="1"/>
              <a:t>yoksa</a:t>
            </a:r>
            <a:r>
              <a:rPr lang="en-IE" sz="2300" dirty="0"/>
              <a:t> </a:t>
            </a:r>
            <a:r>
              <a:rPr lang="en-IE" sz="2300" dirty="0" err="1"/>
              <a:t>çevrimdışı</a:t>
            </a:r>
            <a:r>
              <a:rPr lang="en-IE" sz="2300" dirty="0"/>
              <a:t> </a:t>
            </a:r>
            <a:r>
              <a:rPr lang="en-IE" sz="2300" dirty="0" err="1"/>
              <a:t>olabilirler</a:t>
            </a:r>
            <a:r>
              <a:rPr lang="en-IE" sz="2300" dirty="0"/>
              <a:t> mi? </a:t>
            </a:r>
            <a:r>
              <a:rPr lang="en-IE" sz="2300" dirty="0" err="1"/>
              <a:t>İhtiyacı</a:t>
            </a:r>
            <a:r>
              <a:rPr lang="en-IE" sz="2300" dirty="0"/>
              <a:t> </a:t>
            </a:r>
            <a:r>
              <a:rPr lang="en-IE" sz="2300" dirty="0" err="1"/>
              <a:t>olan</a:t>
            </a:r>
            <a:r>
              <a:rPr lang="en-IE" sz="2300" dirty="0"/>
              <a:t> </a:t>
            </a:r>
            <a:r>
              <a:rPr lang="en-IE" sz="2300" dirty="0" err="1"/>
              <a:t>alabilir</a:t>
            </a:r>
            <a:r>
              <a:rPr lang="en-IE" sz="2300" dirty="0"/>
              <a:t> mi? Satın </a:t>
            </a:r>
            <a:r>
              <a:rPr lang="en-IE" sz="2300" dirty="0" err="1"/>
              <a:t>alacak</a:t>
            </a:r>
            <a:r>
              <a:rPr lang="en-IE" sz="2300" dirty="0"/>
              <a:t> </a:t>
            </a:r>
            <a:r>
              <a:rPr lang="en-IE" sz="2300" dirty="0" err="1"/>
              <a:t>paraları</a:t>
            </a:r>
            <a:r>
              <a:rPr lang="en-IE" sz="2300" dirty="0"/>
              <a:t> </a:t>
            </a:r>
            <a:r>
              <a:rPr lang="en-IE" sz="2300" dirty="0" err="1"/>
              <a:t>yoksa</a:t>
            </a:r>
            <a:r>
              <a:rPr lang="en-IE" sz="2300" dirty="0"/>
              <a:t>, </a:t>
            </a:r>
            <a:r>
              <a:rPr lang="en-IE" sz="2300" dirty="0" err="1"/>
              <a:t>almanın</a:t>
            </a:r>
            <a:r>
              <a:rPr lang="en-IE" sz="2300" dirty="0"/>
              <a:t> </a:t>
            </a:r>
            <a:r>
              <a:rPr lang="en-IE" sz="2300" dirty="0" err="1"/>
              <a:t>başka</a:t>
            </a:r>
            <a:r>
              <a:rPr lang="en-IE" sz="2300" dirty="0"/>
              <a:t> </a:t>
            </a:r>
            <a:r>
              <a:rPr lang="en-IE" sz="2300" dirty="0" err="1"/>
              <a:t>bir</a:t>
            </a:r>
            <a:r>
              <a:rPr lang="en-IE" sz="2300" dirty="0"/>
              <a:t> </a:t>
            </a:r>
            <a:r>
              <a:rPr lang="en-IE" sz="2300" dirty="0" err="1"/>
              <a:t>yolu</a:t>
            </a:r>
            <a:r>
              <a:rPr lang="en-IE" sz="2300" dirty="0"/>
              <a:t> </a:t>
            </a:r>
            <a:r>
              <a:rPr lang="en-IE" sz="2300" dirty="0" err="1"/>
              <a:t>var</a:t>
            </a:r>
            <a:r>
              <a:rPr lang="en-IE" sz="2300" dirty="0"/>
              <a:t> </a:t>
            </a:r>
            <a:r>
              <a:rPr lang="en-IE" sz="2300" dirty="0" err="1"/>
              <a:t>mı</a:t>
            </a:r>
            <a:r>
              <a:rPr lang="en-IE" sz="2300" dirty="0"/>
              <a:t>? (</a:t>
            </a:r>
            <a:r>
              <a:rPr lang="en-IE" sz="2300" dirty="0" err="1"/>
              <a:t>Örneğin</a:t>
            </a:r>
            <a:r>
              <a:rPr lang="en-IE" sz="2300" dirty="0"/>
              <a:t> </a:t>
            </a:r>
            <a:r>
              <a:rPr lang="en-IE" sz="2300" dirty="0" err="1"/>
              <a:t>bağışlanabilir</a:t>
            </a:r>
            <a:r>
              <a:rPr lang="en-IE" sz="2300" dirty="0"/>
              <a:t> mi, </a:t>
            </a:r>
            <a:r>
              <a:rPr lang="en-IE" sz="2300" dirty="0" err="1"/>
              <a:t>gücü</a:t>
            </a:r>
            <a:r>
              <a:rPr lang="en-IE" sz="2300" dirty="0"/>
              <a:t> </a:t>
            </a:r>
            <a:r>
              <a:rPr lang="en-IE" sz="2300" dirty="0" err="1"/>
              <a:t>yetmeyenler</a:t>
            </a:r>
            <a:r>
              <a:rPr lang="en-IE" sz="2300" dirty="0"/>
              <a:t> </a:t>
            </a:r>
            <a:r>
              <a:rPr lang="en-IE" sz="2300" dirty="0" err="1"/>
              <a:t>için</a:t>
            </a:r>
            <a:r>
              <a:rPr lang="en-IE" sz="2300" dirty="0"/>
              <a:t> </a:t>
            </a:r>
            <a:r>
              <a:rPr lang="en-IE" sz="2300" dirty="0" err="1"/>
              <a:t>bir</a:t>
            </a:r>
            <a:r>
              <a:rPr lang="en-IE" sz="2300" dirty="0"/>
              <a:t> </a:t>
            </a:r>
            <a:r>
              <a:rPr lang="en-IE" sz="2300" dirty="0" err="1"/>
              <a:t>fon</a:t>
            </a:r>
            <a:r>
              <a:rPr lang="en-IE" sz="2300" dirty="0"/>
              <a:t> </a:t>
            </a:r>
            <a:r>
              <a:rPr lang="en-IE" sz="2300" dirty="0" err="1"/>
              <a:t>var</a:t>
            </a:r>
            <a:r>
              <a:rPr lang="en-IE" sz="2300" dirty="0"/>
              <a:t> </a:t>
            </a:r>
            <a:r>
              <a:rPr lang="en-IE" sz="2300" dirty="0" err="1"/>
              <a:t>mı</a:t>
            </a:r>
            <a:r>
              <a:rPr lang="en-IE" sz="2300" dirty="0"/>
              <a:t>?)</a:t>
            </a:r>
            <a:endParaRPr lang="en-IE" sz="2300" dirty="0"/>
          </a:p>
        </p:txBody>
      </p:sp>
      <p:pic>
        <p:nvPicPr>
          <p:cNvPr id="7" name="Picture Placeholder 6" descr="A picture containing text&#10;&#10;Description automatically generated">
            <a:extLst>
              <a:ext uri="{FF2B5EF4-FFF2-40B4-BE49-F238E27FC236}">
                <a16:creationId xmlns="" xmlns:a16="http://schemas.microsoft.com/office/drawing/2014/main" id="{596762FC-8379-45F7-BC85-04A54FA6CB03}"/>
              </a:ext>
            </a:extLst>
          </p:cNvPr>
          <p:cNvPicPr>
            <a:picLocks noGrp="1" noChangeAspect="1"/>
          </p:cNvPicPr>
          <p:nvPr>
            <p:ph type="pic" sz="quarter" idx="16"/>
          </p:nvPr>
        </p:nvPicPr>
        <p:blipFill>
          <a:blip r:embed="rId2"/>
          <a:srcRect l="11297" r="11297"/>
          <a:stretch>
            <a:fillRect/>
          </a:stretch>
        </p:blipFill>
        <p:spPr/>
      </p:pic>
    </p:spTree>
    <p:extLst>
      <p:ext uri="{BB962C8B-B14F-4D97-AF65-F5344CB8AC3E}">
        <p14:creationId xmlns:p14="http://schemas.microsoft.com/office/powerpoint/2010/main" val="42056175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 xmlns:a16="http://schemas.microsoft.com/office/drawing/2014/main" id="{C28E36D9-F15D-4A7F-ACF4-6B33A091240F}"/>
              </a:ext>
            </a:extLst>
          </p:cNvPr>
          <p:cNvSpPr>
            <a:spLocks noGrp="1"/>
          </p:cNvSpPr>
          <p:nvPr>
            <p:ph type="body" sz="quarter" idx="15"/>
          </p:nvPr>
        </p:nvSpPr>
        <p:spPr>
          <a:xfrm>
            <a:off x="6046345" y="2326305"/>
            <a:ext cx="5696784" cy="2592420"/>
          </a:xfrm>
        </p:spPr>
        <p:txBody>
          <a:bodyPr/>
          <a:lstStyle/>
          <a:p>
            <a:r>
              <a:rPr lang="en-IE" sz="2800" i="1" dirty="0">
                <a:solidFill>
                  <a:schemeClr val="tx1">
                    <a:lumMod val="85000"/>
                    <a:lumOff val="15000"/>
                  </a:schemeClr>
                </a:solidFill>
              </a:rPr>
              <a:t>'</a:t>
            </a:r>
            <a:r>
              <a:rPr lang="en-IE" sz="2800" i="1" dirty="0" err="1">
                <a:solidFill>
                  <a:schemeClr val="tx1">
                    <a:lumMod val="85000"/>
                    <a:lumOff val="15000"/>
                  </a:schemeClr>
                </a:solidFill>
              </a:rPr>
              <a:t>Temiz</a:t>
            </a:r>
            <a:r>
              <a:rPr lang="en-IE" sz="2800" i="1" dirty="0">
                <a:solidFill>
                  <a:schemeClr val="tx1">
                    <a:lumMod val="85000"/>
                    <a:lumOff val="15000"/>
                  </a:schemeClr>
                </a:solidFill>
              </a:rPr>
              <a:t> </a:t>
            </a:r>
            <a:r>
              <a:rPr lang="en-IE" sz="2800" i="1" dirty="0" err="1">
                <a:solidFill>
                  <a:schemeClr val="tx1">
                    <a:lumMod val="85000"/>
                    <a:lumOff val="15000"/>
                  </a:schemeClr>
                </a:solidFill>
              </a:rPr>
              <a:t>su</a:t>
            </a:r>
            <a:r>
              <a:rPr lang="en-IE" sz="2800" i="1" dirty="0">
                <a:solidFill>
                  <a:schemeClr val="tx1">
                    <a:lumMod val="85000"/>
                    <a:lumOff val="15000"/>
                  </a:schemeClr>
                </a:solidFill>
              </a:rPr>
              <a:t> </a:t>
            </a:r>
            <a:r>
              <a:rPr lang="en-IE" sz="2800" i="1" dirty="0" err="1">
                <a:solidFill>
                  <a:schemeClr val="tx1">
                    <a:lumMod val="85000"/>
                    <a:lumOff val="15000"/>
                  </a:schemeClr>
                </a:solidFill>
              </a:rPr>
              <a:t>sağlanması</a:t>
            </a:r>
            <a:r>
              <a:rPr lang="en-IE" sz="2800" i="1" dirty="0">
                <a:solidFill>
                  <a:schemeClr val="tx1">
                    <a:lumMod val="85000"/>
                    <a:lumOff val="15000"/>
                  </a:schemeClr>
                </a:solidFill>
              </a:rPr>
              <a:t>, </a:t>
            </a:r>
            <a:r>
              <a:rPr lang="en-IE" sz="2800" i="1" dirty="0" err="1">
                <a:solidFill>
                  <a:schemeClr val="tx1">
                    <a:lumMod val="85000"/>
                    <a:lumOff val="15000"/>
                  </a:schemeClr>
                </a:solidFill>
              </a:rPr>
              <a:t>evrensel</a:t>
            </a:r>
            <a:r>
              <a:rPr lang="en-IE" sz="2800" i="1" dirty="0">
                <a:solidFill>
                  <a:schemeClr val="tx1">
                    <a:lumMod val="85000"/>
                    <a:lumOff val="15000"/>
                  </a:schemeClr>
                </a:solidFill>
              </a:rPr>
              <a:t> </a:t>
            </a:r>
            <a:r>
              <a:rPr lang="en-IE" sz="2800" i="1" dirty="0" err="1">
                <a:solidFill>
                  <a:schemeClr val="tx1">
                    <a:lumMod val="85000"/>
                    <a:lumOff val="15000"/>
                  </a:schemeClr>
                </a:solidFill>
              </a:rPr>
              <a:t>sağlık</a:t>
            </a:r>
            <a:r>
              <a:rPr lang="en-IE" sz="2800" i="1" dirty="0">
                <a:solidFill>
                  <a:schemeClr val="tx1">
                    <a:lumMod val="85000"/>
                    <a:lumOff val="15000"/>
                  </a:schemeClr>
                </a:solidFill>
              </a:rPr>
              <a:t> </a:t>
            </a:r>
            <a:r>
              <a:rPr lang="en-IE" sz="2800" i="1" dirty="0" err="1">
                <a:solidFill>
                  <a:schemeClr val="tx1">
                    <a:lumMod val="85000"/>
                    <a:lumOff val="15000"/>
                  </a:schemeClr>
                </a:solidFill>
              </a:rPr>
              <a:t>sigortası</a:t>
            </a:r>
            <a:r>
              <a:rPr lang="en-IE" sz="2800" i="1" dirty="0">
                <a:solidFill>
                  <a:schemeClr val="tx1">
                    <a:lumMod val="85000"/>
                    <a:lumOff val="15000"/>
                  </a:schemeClr>
                </a:solidFill>
              </a:rPr>
              <a:t>, </a:t>
            </a:r>
            <a:r>
              <a:rPr lang="en-IE" sz="2800" i="1" dirty="0" err="1">
                <a:solidFill>
                  <a:schemeClr val="tx1">
                    <a:lumMod val="85000"/>
                    <a:lumOff val="15000"/>
                  </a:schemeClr>
                </a:solidFill>
              </a:rPr>
              <a:t>iklim</a:t>
            </a:r>
            <a:r>
              <a:rPr lang="en-IE" sz="2800" i="1" dirty="0">
                <a:solidFill>
                  <a:schemeClr val="tx1">
                    <a:lumMod val="85000"/>
                    <a:lumOff val="15000"/>
                  </a:schemeClr>
                </a:solidFill>
              </a:rPr>
              <a:t> </a:t>
            </a:r>
            <a:r>
              <a:rPr lang="en-IE" sz="2800" i="1" dirty="0" err="1">
                <a:solidFill>
                  <a:schemeClr val="tx1">
                    <a:lumMod val="85000"/>
                    <a:lumOff val="15000"/>
                  </a:schemeClr>
                </a:solidFill>
              </a:rPr>
              <a:t>değişikliği</a:t>
            </a:r>
            <a:r>
              <a:rPr lang="en-IE" sz="2800" i="1" dirty="0">
                <a:solidFill>
                  <a:schemeClr val="tx1">
                    <a:lumMod val="85000"/>
                    <a:lumOff val="15000"/>
                  </a:schemeClr>
                </a:solidFill>
              </a:rPr>
              <a:t>, </a:t>
            </a:r>
            <a:r>
              <a:rPr lang="en-IE" sz="2800" i="1" dirty="0" err="1">
                <a:solidFill>
                  <a:schemeClr val="tx1">
                    <a:lumMod val="85000"/>
                    <a:lumOff val="15000"/>
                  </a:schemeClr>
                </a:solidFill>
              </a:rPr>
              <a:t>endemik</a:t>
            </a:r>
            <a:r>
              <a:rPr lang="en-IE" sz="2800" i="1" dirty="0">
                <a:solidFill>
                  <a:schemeClr val="tx1">
                    <a:lumMod val="85000"/>
                    <a:lumOff val="15000"/>
                  </a:schemeClr>
                </a:solidFill>
              </a:rPr>
              <a:t> </a:t>
            </a:r>
            <a:r>
              <a:rPr lang="en-IE" sz="2800" i="1" dirty="0" err="1">
                <a:solidFill>
                  <a:schemeClr val="tx1">
                    <a:lumMod val="85000"/>
                    <a:lumOff val="15000"/>
                  </a:schemeClr>
                </a:solidFill>
              </a:rPr>
              <a:t>yoksulluk</a:t>
            </a:r>
            <a:r>
              <a:rPr lang="en-IE" sz="2800" i="1" dirty="0">
                <a:solidFill>
                  <a:schemeClr val="tx1">
                    <a:lumMod val="85000"/>
                    <a:lumOff val="15000"/>
                  </a:schemeClr>
                </a:solidFill>
              </a:rPr>
              <a:t>, </a:t>
            </a:r>
            <a:r>
              <a:rPr lang="en-IE" sz="2800" i="1" dirty="0" err="1">
                <a:solidFill>
                  <a:schemeClr val="tx1">
                    <a:lumMod val="85000"/>
                    <a:lumOff val="15000"/>
                  </a:schemeClr>
                </a:solidFill>
              </a:rPr>
              <a:t>uygun</a:t>
            </a:r>
            <a:r>
              <a:rPr lang="en-IE" sz="2800" i="1" dirty="0">
                <a:solidFill>
                  <a:schemeClr val="tx1">
                    <a:lumMod val="85000"/>
                    <a:lumOff val="15000"/>
                  </a:schemeClr>
                </a:solidFill>
              </a:rPr>
              <a:t> </a:t>
            </a:r>
            <a:r>
              <a:rPr lang="en-IE" sz="2800" i="1" dirty="0" err="1">
                <a:solidFill>
                  <a:schemeClr val="tx1">
                    <a:lumMod val="85000"/>
                    <a:lumOff val="15000"/>
                  </a:schemeClr>
                </a:solidFill>
              </a:rPr>
              <a:t>fiyatlı</a:t>
            </a:r>
            <a:r>
              <a:rPr lang="en-IE" sz="2800" i="1" dirty="0">
                <a:solidFill>
                  <a:schemeClr val="tx1">
                    <a:lumMod val="85000"/>
                    <a:lumOff val="15000"/>
                  </a:schemeClr>
                </a:solidFill>
              </a:rPr>
              <a:t> </a:t>
            </a:r>
            <a:r>
              <a:rPr lang="en-IE" sz="2800" i="1" dirty="0" err="1">
                <a:solidFill>
                  <a:schemeClr val="tx1">
                    <a:lumMod val="85000"/>
                    <a:lumOff val="15000"/>
                  </a:schemeClr>
                </a:solidFill>
              </a:rPr>
              <a:t>eğitim</a:t>
            </a:r>
            <a:r>
              <a:rPr lang="en-IE" sz="2800" i="1" dirty="0">
                <a:solidFill>
                  <a:schemeClr val="tx1">
                    <a:lumMod val="85000"/>
                    <a:lumOff val="15000"/>
                  </a:schemeClr>
                </a:solidFill>
              </a:rPr>
              <a:t> </a:t>
            </a:r>
            <a:r>
              <a:rPr lang="en-IE" sz="2800" i="1" dirty="0" err="1">
                <a:solidFill>
                  <a:schemeClr val="tx1">
                    <a:lumMod val="85000"/>
                    <a:lumOff val="15000"/>
                  </a:schemeClr>
                </a:solidFill>
              </a:rPr>
              <a:t>eksikliği</a:t>
            </a:r>
            <a:r>
              <a:rPr lang="en-IE" sz="2800" i="1" dirty="0">
                <a:solidFill>
                  <a:schemeClr val="tx1">
                    <a:lumMod val="85000"/>
                    <a:lumOff val="15000"/>
                  </a:schemeClr>
                </a:solidFill>
              </a:rPr>
              <a:t>, </a:t>
            </a:r>
            <a:r>
              <a:rPr lang="en-IE" sz="2800" i="1" dirty="0" err="1">
                <a:solidFill>
                  <a:schemeClr val="tx1">
                    <a:lumMod val="85000"/>
                    <a:lumOff val="15000"/>
                  </a:schemeClr>
                </a:solidFill>
              </a:rPr>
              <a:t>felaket</a:t>
            </a:r>
            <a:r>
              <a:rPr lang="en-IE" sz="2800" i="1" dirty="0">
                <a:solidFill>
                  <a:schemeClr val="tx1">
                    <a:lumMod val="85000"/>
                    <a:lumOff val="15000"/>
                  </a:schemeClr>
                </a:solidFill>
              </a:rPr>
              <a:t> </a:t>
            </a:r>
            <a:r>
              <a:rPr lang="en-IE" sz="2800" i="1" dirty="0" err="1">
                <a:solidFill>
                  <a:schemeClr val="tx1">
                    <a:lumMod val="85000"/>
                    <a:lumOff val="15000"/>
                  </a:schemeClr>
                </a:solidFill>
              </a:rPr>
              <a:t>felaketleri</a:t>
            </a:r>
            <a:r>
              <a:rPr lang="en-IE" sz="2800" i="1" dirty="0">
                <a:solidFill>
                  <a:schemeClr val="tx1">
                    <a:lumMod val="85000"/>
                    <a:lumOff val="15000"/>
                  </a:schemeClr>
                </a:solidFill>
              </a:rPr>
              <a:t>, </a:t>
            </a:r>
            <a:r>
              <a:rPr lang="en-IE" sz="2800" i="1" dirty="0" err="1">
                <a:solidFill>
                  <a:schemeClr val="tx1">
                    <a:lumMod val="85000"/>
                    <a:lumOff val="15000"/>
                  </a:schemeClr>
                </a:solidFill>
              </a:rPr>
              <a:t>ihmal</a:t>
            </a:r>
            <a:r>
              <a:rPr lang="en-IE" sz="2800" i="1" dirty="0">
                <a:solidFill>
                  <a:schemeClr val="tx1">
                    <a:lumMod val="85000"/>
                    <a:lumOff val="15000"/>
                  </a:schemeClr>
                </a:solidFill>
              </a:rPr>
              <a:t> </a:t>
            </a:r>
            <a:r>
              <a:rPr lang="en-IE" sz="2800" i="1" dirty="0" err="1">
                <a:solidFill>
                  <a:schemeClr val="tx1">
                    <a:lumMod val="85000"/>
                    <a:lumOff val="15000"/>
                  </a:schemeClr>
                </a:solidFill>
              </a:rPr>
              <a:t>edilen</a:t>
            </a:r>
            <a:r>
              <a:rPr lang="en-IE" sz="2800" i="1" dirty="0">
                <a:solidFill>
                  <a:schemeClr val="tx1">
                    <a:lumMod val="85000"/>
                    <a:lumOff val="15000"/>
                  </a:schemeClr>
                </a:solidFill>
              </a:rPr>
              <a:t> </a:t>
            </a:r>
            <a:r>
              <a:rPr lang="en-IE" sz="2800" i="1" dirty="0" err="1">
                <a:solidFill>
                  <a:schemeClr val="tx1">
                    <a:lumMod val="85000"/>
                    <a:lumOff val="15000"/>
                  </a:schemeClr>
                </a:solidFill>
              </a:rPr>
              <a:t>yaşlılar</a:t>
            </a:r>
            <a:r>
              <a:rPr lang="en-IE" sz="2800" i="1" dirty="0">
                <a:solidFill>
                  <a:schemeClr val="tx1">
                    <a:lumMod val="85000"/>
                    <a:lumOff val="15000"/>
                  </a:schemeClr>
                </a:solidFill>
              </a:rPr>
              <a:t>, </a:t>
            </a:r>
            <a:r>
              <a:rPr lang="en-IE" sz="2800" i="1" dirty="0" err="1">
                <a:solidFill>
                  <a:schemeClr val="tx1">
                    <a:lumMod val="85000"/>
                    <a:lumOff val="15000"/>
                  </a:schemeClr>
                </a:solidFill>
              </a:rPr>
              <a:t>çevresel</a:t>
            </a:r>
            <a:r>
              <a:rPr lang="en-IE" sz="2800" i="1" dirty="0">
                <a:solidFill>
                  <a:schemeClr val="tx1">
                    <a:lumMod val="85000"/>
                    <a:lumOff val="15000"/>
                  </a:schemeClr>
                </a:solidFill>
              </a:rPr>
              <a:t> </a:t>
            </a:r>
            <a:r>
              <a:rPr lang="en-IE" sz="2800" i="1" dirty="0" err="1">
                <a:solidFill>
                  <a:schemeClr val="tx1">
                    <a:lumMod val="85000"/>
                    <a:lumOff val="15000"/>
                  </a:schemeClr>
                </a:solidFill>
              </a:rPr>
              <a:t>bozulma</a:t>
            </a:r>
            <a:r>
              <a:rPr lang="en-IE" sz="2800" i="1" dirty="0">
                <a:solidFill>
                  <a:schemeClr val="tx1">
                    <a:lumMod val="85000"/>
                    <a:lumOff val="15000"/>
                  </a:schemeClr>
                </a:solidFill>
              </a:rPr>
              <a:t>, </a:t>
            </a:r>
            <a:r>
              <a:rPr lang="en-IE" sz="2800" i="1" dirty="0" err="1">
                <a:solidFill>
                  <a:schemeClr val="tx1">
                    <a:lumMod val="85000"/>
                    <a:lumOff val="15000"/>
                  </a:schemeClr>
                </a:solidFill>
              </a:rPr>
              <a:t>insani</a:t>
            </a:r>
            <a:r>
              <a:rPr lang="en-IE" sz="2800" i="1" dirty="0">
                <a:solidFill>
                  <a:schemeClr val="tx1">
                    <a:lumMod val="85000"/>
                    <a:lumOff val="15000"/>
                  </a:schemeClr>
                </a:solidFill>
              </a:rPr>
              <a:t> </a:t>
            </a:r>
            <a:r>
              <a:rPr lang="en-IE" sz="2800" i="1" dirty="0" err="1">
                <a:solidFill>
                  <a:schemeClr val="tx1">
                    <a:lumMod val="85000"/>
                    <a:lumOff val="15000"/>
                  </a:schemeClr>
                </a:solidFill>
              </a:rPr>
              <a:t>yardım</a:t>
            </a:r>
            <a:r>
              <a:rPr lang="en-IE" sz="2800" i="1" dirty="0">
                <a:solidFill>
                  <a:schemeClr val="tx1">
                    <a:lumMod val="85000"/>
                    <a:lumOff val="15000"/>
                  </a:schemeClr>
                </a:solidFill>
              </a:rPr>
              <a:t> </a:t>
            </a:r>
            <a:r>
              <a:rPr lang="en-IE" sz="2800" i="1" dirty="0" err="1">
                <a:solidFill>
                  <a:schemeClr val="tx1">
                    <a:lumMod val="85000"/>
                    <a:lumOff val="15000"/>
                  </a:schemeClr>
                </a:solidFill>
              </a:rPr>
              <a:t>ve</a:t>
            </a:r>
            <a:r>
              <a:rPr lang="en-IE" sz="2800" i="1" dirty="0">
                <a:solidFill>
                  <a:schemeClr val="tx1">
                    <a:lumMod val="85000"/>
                    <a:lumOff val="15000"/>
                  </a:schemeClr>
                </a:solidFill>
              </a:rPr>
              <a:t> </a:t>
            </a:r>
            <a:r>
              <a:rPr lang="en-IE" sz="2800" i="1" dirty="0" err="1">
                <a:solidFill>
                  <a:schemeClr val="tx1">
                    <a:lumMod val="85000"/>
                    <a:lumOff val="15000"/>
                  </a:schemeClr>
                </a:solidFill>
              </a:rPr>
              <a:t>ekonomik</a:t>
            </a:r>
            <a:r>
              <a:rPr lang="en-IE" sz="2800" i="1" dirty="0">
                <a:solidFill>
                  <a:schemeClr val="tx1">
                    <a:lumMod val="85000"/>
                    <a:lumOff val="15000"/>
                  </a:schemeClr>
                </a:solidFill>
              </a:rPr>
              <a:t>, </a:t>
            </a:r>
            <a:r>
              <a:rPr lang="en-IE" sz="2800" i="1" dirty="0" err="1">
                <a:solidFill>
                  <a:schemeClr val="tx1">
                    <a:lumMod val="85000"/>
                    <a:lumOff val="15000"/>
                  </a:schemeClr>
                </a:solidFill>
              </a:rPr>
              <a:t>kültürel</a:t>
            </a:r>
            <a:r>
              <a:rPr lang="en-IE" sz="2800" i="1" dirty="0">
                <a:solidFill>
                  <a:schemeClr val="tx1">
                    <a:lumMod val="85000"/>
                    <a:lumOff val="15000"/>
                  </a:schemeClr>
                </a:solidFill>
              </a:rPr>
              <a:t> </a:t>
            </a:r>
            <a:r>
              <a:rPr lang="en-IE" sz="2800" i="1" dirty="0" err="1">
                <a:solidFill>
                  <a:schemeClr val="tx1">
                    <a:lumMod val="85000"/>
                    <a:lumOff val="15000"/>
                  </a:schemeClr>
                </a:solidFill>
              </a:rPr>
              <a:t>ve</a:t>
            </a:r>
            <a:r>
              <a:rPr lang="en-IE" sz="2800" i="1" dirty="0">
                <a:solidFill>
                  <a:schemeClr val="tx1">
                    <a:lumMod val="85000"/>
                    <a:lumOff val="15000"/>
                  </a:schemeClr>
                </a:solidFill>
              </a:rPr>
              <a:t> </a:t>
            </a:r>
            <a:r>
              <a:rPr lang="en-IE" sz="2800" i="1" dirty="0" err="1">
                <a:solidFill>
                  <a:schemeClr val="tx1">
                    <a:lumMod val="85000"/>
                    <a:lumOff val="15000"/>
                  </a:schemeClr>
                </a:solidFill>
              </a:rPr>
              <a:t>cinsiyet</a:t>
            </a:r>
            <a:r>
              <a:rPr lang="en-IE" sz="2800" i="1" dirty="0">
                <a:solidFill>
                  <a:schemeClr val="tx1">
                    <a:lumMod val="85000"/>
                    <a:lumOff val="15000"/>
                  </a:schemeClr>
                </a:solidFill>
              </a:rPr>
              <a:t> </a:t>
            </a:r>
            <a:r>
              <a:rPr lang="en-IE" sz="2800" i="1" dirty="0" err="1">
                <a:solidFill>
                  <a:schemeClr val="tx1">
                    <a:lumMod val="85000"/>
                    <a:lumOff val="15000"/>
                  </a:schemeClr>
                </a:solidFill>
              </a:rPr>
              <a:t>eşitliği</a:t>
            </a:r>
            <a:r>
              <a:rPr lang="en-IE" sz="2800" i="1" dirty="0">
                <a:solidFill>
                  <a:schemeClr val="tx1">
                    <a:lumMod val="85000"/>
                    <a:lumOff val="15000"/>
                  </a:schemeClr>
                </a:solidFill>
              </a:rPr>
              <a:t> </a:t>
            </a:r>
            <a:r>
              <a:rPr lang="en-IE" sz="2800" i="1" dirty="0" err="1">
                <a:solidFill>
                  <a:schemeClr val="tx1">
                    <a:lumMod val="85000"/>
                    <a:lumOff val="15000"/>
                  </a:schemeClr>
                </a:solidFill>
              </a:rPr>
              <a:t>gibi</a:t>
            </a:r>
            <a:r>
              <a:rPr lang="en-IE" sz="2800" i="1" dirty="0">
                <a:solidFill>
                  <a:schemeClr val="tx1">
                    <a:lumMod val="85000"/>
                    <a:lumOff val="15000"/>
                  </a:schemeClr>
                </a:solidFill>
              </a:rPr>
              <a:t> </a:t>
            </a:r>
            <a:r>
              <a:rPr lang="en-IE" sz="2800" i="1" dirty="0" err="1">
                <a:solidFill>
                  <a:schemeClr val="tx1">
                    <a:lumMod val="85000"/>
                    <a:lumOff val="15000"/>
                  </a:schemeClr>
                </a:solidFill>
              </a:rPr>
              <a:t>Sosyal</a:t>
            </a:r>
            <a:r>
              <a:rPr lang="en-IE" sz="2800" i="1" dirty="0">
                <a:solidFill>
                  <a:schemeClr val="tx1">
                    <a:lumMod val="85000"/>
                    <a:lumOff val="15000"/>
                  </a:schemeClr>
                </a:solidFill>
              </a:rPr>
              <a:t> </a:t>
            </a:r>
            <a:r>
              <a:rPr lang="en-IE" sz="2800" i="1" dirty="0" err="1">
                <a:solidFill>
                  <a:schemeClr val="tx1">
                    <a:lumMod val="85000"/>
                    <a:lumOff val="15000"/>
                  </a:schemeClr>
                </a:solidFill>
              </a:rPr>
              <a:t>İnovasyon</a:t>
            </a:r>
            <a:r>
              <a:rPr lang="en-IE" sz="2800" i="1" dirty="0">
                <a:solidFill>
                  <a:schemeClr val="tx1">
                    <a:lumMod val="85000"/>
                    <a:lumOff val="15000"/>
                  </a:schemeClr>
                </a:solidFill>
              </a:rPr>
              <a:t> </a:t>
            </a:r>
            <a:r>
              <a:rPr lang="en-IE" sz="2800" i="1" dirty="0" err="1">
                <a:solidFill>
                  <a:schemeClr val="tx1">
                    <a:lumMod val="85000"/>
                    <a:lumOff val="15000"/>
                  </a:schemeClr>
                </a:solidFill>
              </a:rPr>
              <a:t>Zorlukları</a:t>
            </a:r>
            <a:r>
              <a:rPr lang="en-IE" sz="2800" i="1" dirty="0">
                <a:solidFill>
                  <a:schemeClr val="tx1">
                    <a:lumMod val="85000"/>
                    <a:lumOff val="15000"/>
                  </a:schemeClr>
                </a:solidFill>
              </a:rPr>
              <a:t> </a:t>
            </a:r>
            <a:r>
              <a:rPr lang="en-IE" sz="2800" i="1" dirty="0" err="1">
                <a:solidFill>
                  <a:schemeClr val="tx1">
                    <a:lumMod val="85000"/>
                    <a:lumOff val="15000"/>
                  </a:schemeClr>
                </a:solidFill>
              </a:rPr>
              <a:t>Tutumlu</a:t>
            </a:r>
            <a:r>
              <a:rPr lang="en-IE" sz="2800" i="1" dirty="0">
                <a:solidFill>
                  <a:schemeClr val="tx1">
                    <a:lumMod val="85000"/>
                    <a:lumOff val="15000"/>
                  </a:schemeClr>
                </a:solidFill>
              </a:rPr>
              <a:t> </a:t>
            </a:r>
            <a:r>
              <a:rPr lang="en-IE" sz="2800" i="1" dirty="0" err="1">
                <a:solidFill>
                  <a:schemeClr val="tx1">
                    <a:lumMod val="85000"/>
                    <a:lumOff val="15000"/>
                  </a:schemeClr>
                </a:solidFill>
              </a:rPr>
              <a:t>İnovasyon</a:t>
            </a:r>
            <a:r>
              <a:rPr lang="en-IE" sz="2800" i="1" dirty="0">
                <a:solidFill>
                  <a:schemeClr val="tx1">
                    <a:lumMod val="85000"/>
                    <a:lumOff val="15000"/>
                  </a:schemeClr>
                </a:solidFill>
              </a:rPr>
              <a:t> </a:t>
            </a:r>
            <a:r>
              <a:rPr lang="en-IE" sz="2800" i="1" dirty="0" err="1">
                <a:solidFill>
                  <a:schemeClr val="tx1">
                    <a:lumMod val="85000"/>
                    <a:lumOff val="15000"/>
                  </a:schemeClr>
                </a:solidFill>
              </a:rPr>
              <a:t>Yaklaşımına</a:t>
            </a:r>
            <a:r>
              <a:rPr lang="en-IE" sz="2800" i="1" dirty="0">
                <a:solidFill>
                  <a:schemeClr val="tx1">
                    <a:lumMod val="85000"/>
                    <a:lumOff val="15000"/>
                  </a:schemeClr>
                </a:solidFill>
              </a:rPr>
              <a:t> </a:t>
            </a:r>
            <a:r>
              <a:rPr lang="en-IE" sz="2800" i="1" dirty="0" err="1">
                <a:solidFill>
                  <a:schemeClr val="tx1">
                    <a:lumMod val="85000"/>
                    <a:lumOff val="15000"/>
                  </a:schemeClr>
                </a:solidFill>
              </a:rPr>
              <a:t>ihtiyaç</a:t>
            </a:r>
            <a:r>
              <a:rPr lang="en-IE" sz="2800" i="1" dirty="0">
                <a:solidFill>
                  <a:schemeClr val="tx1">
                    <a:lumMod val="85000"/>
                    <a:lumOff val="15000"/>
                  </a:schemeClr>
                </a:solidFill>
              </a:rPr>
              <a:t> </a:t>
            </a:r>
            <a:r>
              <a:rPr lang="en-IE" sz="2800" i="1" dirty="0" err="1">
                <a:solidFill>
                  <a:schemeClr val="tx1">
                    <a:lumMod val="85000"/>
                    <a:lumOff val="15000"/>
                  </a:schemeClr>
                </a:solidFill>
              </a:rPr>
              <a:t>duyuyor</a:t>
            </a:r>
            <a:r>
              <a:rPr lang="en-IE" sz="2800" i="1" dirty="0">
                <a:solidFill>
                  <a:schemeClr val="tx1">
                    <a:lumMod val="85000"/>
                    <a:lumOff val="15000"/>
                  </a:schemeClr>
                </a:solidFill>
              </a:rPr>
              <a:t> '</a:t>
            </a:r>
            <a:endParaRPr lang="en-IE" sz="2800" i="1" dirty="0">
              <a:solidFill>
                <a:schemeClr val="tx1">
                  <a:lumMod val="85000"/>
                  <a:lumOff val="15000"/>
                </a:schemeClr>
              </a:solidFill>
            </a:endParaRPr>
          </a:p>
        </p:txBody>
      </p:sp>
      <p:sp>
        <p:nvSpPr>
          <p:cNvPr id="7" name="Text Placeholder 6">
            <a:extLst>
              <a:ext uri="{FF2B5EF4-FFF2-40B4-BE49-F238E27FC236}">
                <a16:creationId xmlns="" xmlns:a16="http://schemas.microsoft.com/office/drawing/2014/main" id="{F74FC7A5-87FE-45D5-B295-966E00A63948}"/>
              </a:ext>
            </a:extLst>
          </p:cNvPr>
          <p:cNvSpPr>
            <a:spLocks noGrp="1"/>
          </p:cNvSpPr>
          <p:nvPr>
            <p:ph type="body" sz="quarter" idx="16"/>
          </p:nvPr>
        </p:nvSpPr>
        <p:spPr>
          <a:xfrm>
            <a:off x="4608476" y="3861739"/>
            <a:ext cx="785328" cy="1056986"/>
          </a:xfrm>
        </p:spPr>
        <p:txBody>
          <a:bodyPr>
            <a:normAutofit fontScale="85000" lnSpcReduction="20000"/>
          </a:bodyPr>
          <a:lstStyle/>
          <a:p>
            <a:endParaRPr lang="en-IE" dirty="0"/>
          </a:p>
        </p:txBody>
      </p:sp>
      <p:sp>
        <p:nvSpPr>
          <p:cNvPr id="4" name="Text Placeholder 3">
            <a:extLst>
              <a:ext uri="{FF2B5EF4-FFF2-40B4-BE49-F238E27FC236}">
                <a16:creationId xmlns="" xmlns:a16="http://schemas.microsoft.com/office/drawing/2014/main" id="{69A43060-52CE-4C81-AC24-175A81D199D0}"/>
              </a:ext>
            </a:extLst>
          </p:cNvPr>
          <p:cNvSpPr>
            <a:spLocks noGrp="1"/>
          </p:cNvSpPr>
          <p:nvPr>
            <p:ph type="body" sz="quarter" idx="13"/>
          </p:nvPr>
        </p:nvSpPr>
        <p:spPr>
          <a:xfrm>
            <a:off x="1107543" y="1037866"/>
            <a:ext cx="4369392" cy="4493975"/>
          </a:xfrm>
        </p:spPr>
        <p:txBody>
          <a:bodyPr>
            <a:normAutofit/>
          </a:bodyPr>
          <a:lstStyle/>
          <a:p>
            <a:r>
              <a:rPr lang="en-IE" sz="2400" i="0" dirty="0" err="1">
                <a:solidFill>
                  <a:schemeClr val="tx1">
                    <a:lumMod val="85000"/>
                    <a:lumOff val="15000"/>
                  </a:schemeClr>
                </a:solidFill>
              </a:rPr>
              <a:t>Tutumlu</a:t>
            </a:r>
            <a:r>
              <a:rPr lang="en-IE" sz="2400" i="0" dirty="0">
                <a:solidFill>
                  <a:schemeClr val="tx1">
                    <a:lumMod val="85000"/>
                    <a:lumOff val="15000"/>
                  </a:schemeClr>
                </a:solidFill>
              </a:rPr>
              <a:t> </a:t>
            </a:r>
            <a:r>
              <a:rPr lang="en-IE" sz="2400" i="0" dirty="0" err="1">
                <a:solidFill>
                  <a:schemeClr val="tx1">
                    <a:lumMod val="85000"/>
                    <a:lumOff val="15000"/>
                  </a:schemeClr>
                </a:solidFill>
              </a:rPr>
              <a:t>İnovasyon</a:t>
            </a:r>
            <a:r>
              <a:rPr lang="en-IE" sz="2400" i="0" dirty="0">
                <a:solidFill>
                  <a:schemeClr val="tx1">
                    <a:lumMod val="85000"/>
                    <a:lumOff val="15000"/>
                  </a:schemeClr>
                </a:solidFill>
              </a:rPr>
              <a:t>, </a:t>
            </a:r>
            <a:r>
              <a:rPr lang="en-IE" sz="2400" i="0" dirty="0" err="1">
                <a:solidFill>
                  <a:schemeClr val="tx1">
                    <a:lumMod val="85000"/>
                    <a:lumOff val="15000"/>
                  </a:schemeClr>
                </a:solidFill>
              </a:rPr>
              <a:t>zihniyette</a:t>
            </a:r>
            <a:r>
              <a:rPr lang="en-IE" sz="2400" i="0" dirty="0">
                <a:solidFill>
                  <a:schemeClr val="tx1">
                    <a:lumMod val="85000"/>
                    <a:lumOff val="15000"/>
                  </a:schemeClr>
                </a:solidFill>
              </a:rPr>
              <a:t> </a:t>
            </a:r>
            <a:r>
              <a:rPr lang="en-IE" sz="2400" i="0" dirty="0" err="1">
                <a:solidFill>
                  <a:schemeClr val="tx1">
                    <a:lumMod val="85000"/>
                    <a:lumOff val="15000"/>
                  </a:schemeClr>
                </a:solidFill>
              </a:rPr>
              <a:t>paranın</a:t>
            </a:r>
            <a:r>
              <a:rPr lang="en-IE" sz="2400" i="0" dirty="0">
                <a:solidFill>
                  <a:schemeClr val="tx1">
                    <a:lumMod val="85000"/>
                    <a:lumOff val="15000"/>
                  </a:schemeClr>
                </a:solidFill>
              </a:rPr>
              <a:t> </a:t>
            </a:r>
            <a:r>
              <a:rPr lang="en-IE" sz="2400" i="0" dirty="0" err="1">
                <a:solidFill>
                  <a:schemeClr val="tx1">
                    <a:lumMod val="85000"/>
                    <a:lumOff val="15000"/>
                  </a:schemeClr>
                </a:solidFill>
              </a:rPr>
              <a:t>karşılığı</a:t>
            </a:r>
            <a:r>
              <a:rPr lang="en-IE" sz="2400" i="0" dirty="0">
                <a:solidFill>
                  <a:schemeClr val="tx1">
                    <a:lumMod val="85000"/>
                    <a:lumOff val="15000"/>
                  </a:schemeClr>
                </a:solidFill>
              </a:rPr>
              <a:t> </a:t>
            </a:r>
            <a:r>
              <a:rPr lang="en-IE" sz="2400" i="0" dirty="0" err="1">
                <a:solidFill>
                  <a:schemeClr val="tx1">
                    <a:lumMod val="85000"/>
                    <a:lumOff val="15000"/>
                  </a:schemeClr>
                </a:solidFill>
              </a:rPr>
              <a:t>değerinden</a:t>
            </a:r>
            <a:r>
              <a:rPr lang="en-IE" sz="2400" i="0" dirty="0">
                <a:solidFill>
                  <a:schemeClr val="tx1">
                    <a:lumMod val="85000"/>
                    <a:lumOff val="15000"/>
                  </a:schemeClr>
                </a:solidFill>
              </a:rPr>
              <a:t> </a:t>
            </a:r>
            <a:r>
              <a:rPr lang="en-IE" sz="2400" i="0" dirty="0" err="1">
                <a:solidFill>
                  <a:schemeClr val="tx1">
                    <a:lumMod val="85000"/>
                    <a:lumOff val="15000"/>
                  </a:schemeClr>
                </a:solidFill>
              </a:rPr>
              <a:t>birçok</a:t>
            </a:r>
            <a:r>
              <a:rPr lang="en-IE" sz="2400" i="0" dirty="0">
                <a:solidFill>
                  <a:schemeClr val="tx1">
                    <a:lumMod val="85000"/>
                    <a:lumOff val="15000"/>
                  </a:schemeClr>
                </a:solidFill>
              </a:rPr>
              <a:t> </a:t>
            </a:r>
            <a:r>
              <a:rPr lang="en-IE" sz="2400" i="0" dirty="0" err="1">
                <a:solidFill>
                  <a:schemeClr val="tx1">
                    <a:lumMod val="85000"/>
                    <a:lumOff val="15000"/>
                  </a:schemeClr>
                </a:solidFill>
              </a:rPr>
              <a:t>kişi</a:t>
            </a:r>
            <a:r>
              <a:rPr lang="en-IE" sz="2400" i="0" dirty="0">
                <a:solidFill>
                  <a:schemeClr val="tx1">
                    <a:lumMod val="85000"/>
                    <a:lumOff val="15000"/>
                  </a:schemeClr>
                </a:solidFill>
              </a:rPr>
              <a:t> </a:t>
            </a:r>
            <a:r>
              <a:rPr lang="en-IE" sz="2400" i="0" dirty="0" err="1">
                <a:solidFill>
                  <a:schemeClr val="tx1">
                    <a:lumMod val="85000"/>
                    <a:lumOff val="15000"/>
                  </a:schemeClr>
                </a:solidFill>
              </a:rPr>
              <a:t>için</a:t>
            </a:r>
            <a:r>
              <a:rPr lang="en-IE" sz="2400" i="0" dirty="0">
                <a:solidFill>
                  <a:schemeClr val="tx1">
                    <a:lumMod val="85000"/>
                    <a:lumOff val="15000"/>
                  </a:schemeClr>
                </a:solidFill>
              </a:rPr>
              <a:t> </a:t>
            </a:r>
            <a:r>
              <a:rPr lang="en-IE" sz="2400" i="0" dirty="0" err="1">
                <a:solidFill>
                  <a:schemeClr val="tx1">
                    <a:lumMod val="85000"/>
                    <a:lumOff val="15000"/>
                  </a:schemeClr>
                </a:solidFill>
              </a:rPr>
              <a:t>değere</a:t>
            </a:r>
            <a:r>
              <a:rPr lang="en-IE" sz="2400" i="0" dirty="0">
                <a:solidFill>
                  <a:schemeClr val="tx1">
                    <a:lumMod val="85000"/>
                    <a:lumOff val="15000"/>
                  </a:schemeClr>
                </a:solidFill>
              </a:rPr>
              <a:t> </a:t>
            </a:r>
            <a:r>
              <a:rPr lang="en-IE" sz="2400" i="0" dirty="0" err="1">
                <a:solidFill>
                  <a:schemeClr val="tx1">
                    <a:lumMod val="85000"/>
                    <a:lumOff val="15000"/>
                  </a:schemeClr>
                </a:solidFill>
              </a:rPr>
              <a:t>geçişi</a:t>
            </a:r>
            <a:r>
              <a:rPr lang="en-IE" sz="2400" i="0" dirty="0">
                <a:solidFill>
                  <a:schemeClr val="tx1">
                    <a:lumMod val="85000"/>
                    <a:lumOff val="15000"/>
                  </a:schemeClr>
                </a:solidFill>
              </a:rPr>
              <a:t> </a:t>
            </a:r>
            <a:r>
              <a:rPr lang="en-IE" sz="2400" i="0" dirty="0" err="1">
                <a:solidFill>
                  <a:schemeClr val="tx1">
                    <a:lumMod val="85000"/>
                    <a:lumOff val="15000"/>
                  </a:schemeClr>
                </a:solidFill>
              </a:rPr>
              <a:t>gerektirir</a:t>
            </a:r>
            <a:r>
              <a:rPr lang="en-IE" sz="2400" i="0" dirty="0">
                <a:solidFill>
                  <a:schemeClr val="tx1">
                    <a:lumMod val="85000"/>
                    <a:lumOff val="15000"/>
                  </a:schemeClr>
                </a:solidFill>
              </a:rPr>
              <a:t>.</a:t>
            </a:r>
          </a:p>
          <a:p>
            <a:r>
              <a:rPr lang="en-IE" sz="1600" dirty="0">
                <a:solidFill>
                  <a:schemeClr val="tx1">
                    <a:lumMod val="85000"/>
                    <a:lumOff val="15000"/>
                  </a:schemeClr>
                </a:solidFill>
              </a:rPr>
              <a:t>(</a:t>
            </a:r>
            <a:r>
              <a:rPr lang="en-IE" sz="1600" dirty="0" err="1">
                <a:solidFill>
                  <a:schemeClr val="tx1">
                    <a:lumMod val="85000"/>
                    <a:lumOff val="15000"/>
                  </a:schemeClr>
                </a:solidFill>
              </a:rPr>
              <a:t>Govindarajan</a:t>
            </a:r>
            <a:r>
              <a:rPr lang="en-IE" sz="1600" dirty="0">
                <a:solidFill>
                  <a:schemeClr val="tx1">
                    <a:lumMod val="85000"/>
                    <a:lumOff val="15000"/>
                  </a:schemeClr>
                </a:solidFill>
              </a:rPr>
              <a:t> </a:t>
            </a:r>
            <a:r>
              <a:rPr lang="en-IE" sz="1600" dirty="0" err="1">
                <a:solidFill>
                  <a:schemeClr val="tx1">
                    <a:lumMod val="85000"/>
                    <a:lumOff val="15000"/>
                  </a:schemeClr>
                </a:solidFill>
              </a:rPr>
              <a:t>ve</a:t>
            </a:r>
            <a:r>
              <a:rPr lang="en-IE" sz="1600" dirty="0">
                <a:solidFill>
                  <a:schemeClr val="tx1">
                    <a:lumMod val="85000"/>
                    <a:lumOff val="15000"/>
                  </a:schemeClr>
                </a:solidFill>
              </a:rPr>
              <a:t> Trimble 2012, s. 150).</a:t>
            </a:r>
            <a:endParaRPr lang="en-IE" sz="1600" dirty="0">
              <a:solidFill>
                <a:schemeClr val="tx1">
                  <a:lumMod val="85000"/>
                  <a:lumOff val="15000"/>
                </a:schemeClr>
              </a:solidFill>
            </a:endParaRPr>
          </a:p>
        </p:txBody>
      </p:sp>
      <p:sp>
        <p:nvSpPr>
          <p:cNvPr id="8" name="Text Placeholder 7">
            <a:extLst>
              <a:ext uri="{FF2B5EF4-FFF2-40B4-BE49-F238E27FC236}">
                <a16:creationId xmlns="" xmlns:a16="http://schemas.microsoft.com/office/drawing/2014/main" id="{3EF7C260-DAF8-42EA-8B1C-CD2AB971210F}"/>
              </a:ext>
            </a:extLst>
          </p:cNvPr>
          <p:cNvSpPr>
            <a:spLocks noGrp="1"/>
          </p:cNvSpPr>
          <p:nvPr>
            <p:ph type="body" sz="quarter" idx="17"/>
          </p:nvPr>
        </p:nvSpPr>
        <p:spPr>
          <a:xfrm>
            <a:off x="679035" y="2068958"/>
            <a:ext cx="2613204" cy="1221666"/>
          </a:xfrm>
        </p:spPr>
        <p:txBody>
          <a:bodyPr>
            <a:normAutofit fontScale="92500" lnSpcReduction="10000"/>
          </a:bodyPr>
          <a:lstStyle/>
          <a:p>
            <a:endParaRPr lang="en-IE" dirty="0"/>
          </a:p>
        </p:txBody>
      </p:sp>
      <p:sp>
        <p:nvSpPr>
          <p:cNvPr id="10" name="Text Placeholder 9">
            <a:extLst>
              <a:ext uri="{FF2B5EF4-FFF2-40B4-BE49-F238E27FC236}">
                <a16:creationId xmlns="" xmlns:a16="http://schemas.microsoft.com/office/drawing/2014/main" id="{B9841652-200F-4CA7-9AC3-6139159D22CC}"/>
              </a:ext>
            </a:extLst>
          </p:cNvPr>
          <p:cNvSpPr>
            <a:spLocks noGrp="1"/>
          </p:cNvSpPr>
          <p:nvPr>
            <p:ph type="body" sz="quarter" idx="14"/>
          </p:nvPr>
        </p:nvSpPr>
        <p:spPr>
          <a:xfrm>
            <a:off x="6348549" y="689189"/>
            <a:ext cx="5394580" cy="697353"/>
          </a:xfrm>
        </p:spPr>
        <p:txBody>
          <a:bodyPr>
            <a:noAutofit/>
          </a:bodyPr>
          <a:lstStyle/>
          <a:p>
            <a:r>
              <a:rPr lang="en-IE" sz="3200" b="1" dirty="0" err="1">
                <a:solidFill>
                  <a:schemeClr val="tx1">
                    <a:lumMod val="85000"/>
                    <a:lumOff val="15000"/>
                  </a:schemeClr>
                </a:solidFill>
              </a:rPr>
              <a:t>Sosyal</a:t>
            </a:r>
            <a:r>
              <a:rPr lang="en-IE" sz="3200" b="1" dirty="0">
                <a:solidFill>
                  <a:schemeClr val="tx1">
                    <a:lumMod val="85000"/>
                    <a:lumOff val="15000"/>
                  </a:schemeClr>
                </a:solidFill>
              </a:rPr>
              <a:t> </a:t>
            </a:r>
            <a:r>
              <a:rPr lang="en-IE" sz="3200" b="1" dirty="0" err="1">
                <a:solidFill>
                  <a:schemeClr val="tx1">
                    <a:lumMod val="85000"/>
                    <a:lumOff val="15000"/>
                  </a:schemeClr>
                </a:solidFill>
              </a:rPr>
              <a:t>hedeflere</a:t>
            </a:r>
            <a:r>
              <a:rPr lang="en-IE" sz="3200" b="1" dirty="0">
                <a:solidFill>
                  <a:schemeClr val="tx1">
                    <a:lumMod val="85000"/>
                    <a:lumOff val="15000"/>
                  </a:schemeClr>
                </a:solidFill>
              </a:rPr>
              <a:t> </a:t>
            </a:r>
            <a:r>
              <a:rPr lang="en-IE" sz="3200" b="1" dirty="0" err="1">
                <a:solidFill>
                  <a:schemeClr val="tx1">
                    <a:lumMod val="85000"/>
                    <a:lumOff val="15000"/>
                  </a:schemeClr>
                </a:solidFill>
              </a:rPr>
              <a:t>ulaşmada</a:t>
            </a:r>
            <a:r>
              <a:rPr lang="en-IE" sz="3200" b="1" dirty="0">
                <a:solidFill>
                  <a:schemeClr val="tx1">
                    <a:lumMod val="85000"/>
                    <a:lumOff val="15000"/>
                  </a:schemeClr>
                </a:solidFill>
              </a:rPr>
              <a:t> </a:t>
            </a:r>
            <a:r>
              <a:rPr lang="en-IE" sz="3200" b="1" dirty="0" err="1">
                <a:solidFill>
                  <a:schemeClr val="tx1">
                    <a:lumMod val="85000"/>
                    <a:lumOff val="15000"/>
                  </a:schemeClr>
                </a:solidFill>
              </a:rPr>
              <a:t>işe</a:t>
            </a:r>
            <a:r>
              <a:rPr lang="en-IE" sz="3200" b="1" dirty="0">
                <a:solidFill>
                  <a:schemeClr val="tx1">
                    <a:lumMod val="85000"/>
                    <a:lumOff val="15000"/>
                  </a:schemeClr>
                </a:solidFill>
              </a:rPr>
              <a:t> </a:t>
            </a:r>
            <a:r>
              <a:rPr lang="en-IE" sz="3200" b="1" dirty="0" err="1">
                <a:solidFill>
                  <a:schemeClr val="tx1">
                    <a:lumMod val="85000"/>
                    <a:lumOff val="15000"/>
                  </a:schemeClr>
                </a:solidFill>
              </a:rPr>
              <a:t>yarayan</a:t>
            </a:r>
            <a:r>
              <a:rPr lang="en-IE" sz="3200" b="1" dirty="0">
                <a:solidFill>
                  <a:schemeClr val="tx1">
                    <a:lumMod val="85000"/>
                    <a:lumOff val="15000"/>
                  </a:schemeClr>
                </a:solidFill>
              </a:rPr>
              <a:t> </a:t>
            </a:r>
            <a:r>
              <a:rPr lang="en-IE" sz="3200" b="1" dirty="0" err="1">
                <a:solidFill>
                  <a:schemeClr val="tx1">
                    <a:lumMod val="85000"/>
                    <a:lumOff val="15000"/>
                  </a:schemeClr>
                </a:solidFill>
              </a:rPr>
              <a:t>yeni</a:t>
            </a:r>
            <a:r>
              <a:rPr lang="en-IE" sz="3200" b="1" dirty="0">
                <a:solidFill>
                  <a:schemeClr val="tx1">
                    <a:lumMod val="85000"/>
                    <a:lumOff val="15000"/>
                  </a:schemeClr>
                </a:solidFill>
              </a:rPr>
              <a:t> </a:t>
            </a:r>
            <a:r>
              <a:rPr lang="en-IE" sz="3200" b="1" dirty="0" err="1">
                <a:solidFill>
                  <a:schemeClr val="tx1">
                    <a:lumMod val="85000"/>
                    <a:lumOff val="15000"/>
                  </a:schemeClr>
                </a:solidFill>
              </a:rPr>
              <a:t>fikirlerin</a:t>
            </a:r>
            <a:r>
              <a:rPr lang="en-IE" sz="3200" b="1" dirty="0">
                <a:solidFill>
                  <a:schemeClr val="tx1">
                    <a:lumMod val="85000"/>
                    <a:lumOff val="15000"/>
                  </a:schemeClr>
                </a:solidFill>
              </a:rPr>
              <a:t> Frugal </a:t>
            </a:r>
            <a:r>
              <a:rPr lang="en-IE" sz="3200" b="1" dirty="0" err="1">
                <a:solidFill>
                  <a:schemeClr val="tx1">
                    <a:lumMod val="85000"/>
                    <a:lumOff val="15000"/>
                  </a:schemeClr>
                </a:solidFill>
              </a:rPr>
              <a:t>Innovation'a</a:t>
            </a:r>
            <a:r>
              <a:rPr lang="en-IE" sz="3200" b="1" dirty="0">
                <a:solidFill>
                  <a:schemeClr val="tx1">
                    <a:lumMod val="85000"/>
                    <a:lumOff val="15000"/>
                  </a:schemeClr>
                </a:solidFill>
              </a:rPr>
              <a:t> </a:t>
            </a:r>
            <a:r>
              <a:rPr lang="en-IE" sz="3200" b="1" dirty="0" err="1">
                <a:solidFill>
                  <a:schemeClr val="tx1">
                    <a:lumMod val="85000"/>
                    <a:lumOff val="15000"/>
                  </a:schemeClr>
                </a:solidFill>
              </a:rPr>
              <a:t>ihtiyacı</a:t>
            </a:r>
            <a:r>
              <a:rPr lang="en-IE" sz="3200" b="1" dirty="0">
                <a:solidFill>
                  <a:schemeClr val="tx1">
                    <a:lumMod val="85000"/>
                    <a:lumOff val="15000"/>
                  </a:schemeClr>
                </a:solidFill>
              </a:rPr>
              <a:t> </a:t>
            </a:r>
            <a:r>
              <a:rPr lang="en-IE" sz="3200" b="1" dirty="0" err="1">
                <a:solidFill>
                  <a:schemeClr val="tx1">
                    <a:lumMod val="85000"/>
                    <a:lumOff val="15000"/>
                  </a:schemeClr>
                </a:solidFill>
              </a:rPr>
              <a:t>var</a:t>
            </a:r>
            <a:endParaRPr lang="en-IE" sz="3200" b="1" dirty="0">
              <a:solidFill>
                <a:schemeClr val="tx1">
                  <a:lumMod val="85000"/>
                  <a:lumOff val="15000"/>
                </a:schemeClr>
              </a:solidFill>
            </a:endParaRPr>
          </a:p>
        </p:txBody>
      </p:sp>
    </p:spTree>
    <p:extLst>
      <p:ext uri="{BB962C8B-B14F-4D97-AF65-F5344CB8AC3E}">
        <p14:creationId xmlns:p14="http://schemas.microsoft.com/office/powerpoint/2010/main" val="14694155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wearing a mask&#10;&#10;Description automatically generated with low confidence">
            <a:extLst>
              <a:ext uri="{FF2B5EF4-FFF2-40B4-BE49-F238E27FC236}">
                <a16:creationId xmlns="" xmlns:a16="http://schemas.microsoft.com/office/drawing/2014/main" id="{2C00AA6F-F4B6-4E74-8A71-A30DE1D662FB}"/>
              </a:ext>
            </a:extLst>
          </p:cNvPr>
          <p:cNvPicPr>
            <a:picLocks noGrp="1" noChangeAspect="1"/>
          </p:cNvPicPr>
          <p:nvPr>
            <p:ph type="pic" sz="quarter" idx="10"/>
          </p:nvPr>
        </p:nvPicPr>
        <p:blipFill>
          <a:blip r:embed="rId2"/>
          <a:srcRect t="3991" b="3991"/>
          <a:stretch>
            <a:fillRect/>
          </a:stretch>
        </p:blipFill>
        <p:spPr/>
      </p:pic>
      <p:sp>
        <p:nvSpPr>
          <p:cNvPr id="6" name="Text Placeholder 5">
            <a:extLst>
              <a:ext uri="{FF2B5EF4-FFF2-40B4-BE49-F238E27FC236}">
                <a16:creationId xmlns="" xmlns:a16="http://schemas.microsoft.com/office/drawing/2014/main" id="{8A18188A-2FAC-4587-8D84-3A9C87D63EBD}"/>
              </a:ext>
            </a:extLst>
          </p:cNvPr>
          <p:cNvSpPr>
            <a:spLocks noGrp="1"/>
          </p:cNvSpPr>
          <p:nvPr>
            <p:ph type="body" sz="quarter" idx="13"/>
          </p:nvPr>
        </p:nvSpPr>
        <p:spPr/>
        <p:txBody>
          <a:bodyPr/>
          <a:lstStyle/>
          <a:p>
            <a:r>
              <a:rPr lang="en-IE" dirty="0" err="1"/>
              <a:t>Hoşgeldiniz</a:t>
            </a:r>
            <a:endParaRPr lang="en-IE" dirty="0"/>
          </a:p>
        </p:txBody>
      </p:sp>
      <p:sp>
        <p:nvSpPr>
          <p:cNvPr id="9" name="Text Placeholder 7">
            <a:extLst>
              <a:ext uri="{FF2B5EF4-FFF2-40B4-BE49-F238E27FC236}">
                <a16:creationId xmlns="" xmlns:a16="http://schemas.microsoft.com/office/drawing/2014/main" id="{09361FFD-4E92-42D1-8FD9-82942C0B2394}"/>
              </a:ext>
            </a:extLst>
          </p:cNvPr>
          <p:cNvSpPr txBox="1">
            <a:spLocks/>
          </p:cNvSpPr>
          <p:nvPr/>
        </p:nvSpPr>
        <p:spPr>
          <a:xfrm>
            <a:off x="634925" y="166924"/>
            <a:ext cx="4461735" cy="697353"/>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800" b="1" dirty="0" smtClean="0">
                <a:solidFill>
                  <a:srgbClr val="E48E02"/>
                </a:solidFill>
              </a:rPr>
              <a:t>Tüm </a:t>
            </a:r>
            <a:r>
              <a:rPr lang="tr-TR" sz="2800" b="1" dirty="0">
                <a:solidFill>
                  <a:srgbClr val="E48E02"/>
                </a:solidFill>
              </a:rPr>
              <a:t>6 Modüle Genel Bakış</a:t>
            </a:r>
            <a:r>
              <a:rPr lang="en-IE" sz="2800" b="1" dirty="0">
                <a:solidFill>
                  <a:srgbClr val="E48E02"/>
                </a:solidFill>
              </a:rPr>
              <a:t>	</a:t>
            </a:r>
          </a:p>
        </p:txBody>
      </p:sp>
      <p:sp>
        <p:nvSpPr>
          <p:cNvPr id="10" name="Text Placeholder 6">
            <a:extLst>
              <a:ext uri="{FF2B5EF4-FFF2-40B4-BE49-F238E27FC236}">
                <a16:creationId xmlns="" xmlns:a16="http://schemas.microsoft.com/office/drawing/2014/main" id="{C0DF9D52-F2C8-4EDD-8164-1AF07D38B111}"/>
              </a:ext>
            </a:extLst>
          </p:cNvPr>
          <p:cNvSpPr>
            <a:spLocks noGrp="1"/>
          </p:cNvSpPr>
          <p:nvPr>
            <p:ph type="body" sz="quarter" idx="14"/>
          </p:nvPr>
        </p:nvSpPr>
        <p:spPr>
          <a:xfrm>
            <a:off x="249340" y="784225"/>
            <a:ext cx="5300434" cy="4158567"/>
          </a:xfrm>
        </p:spPr>
        <p:txBody>
          <a:bodyPr/>
          <a:lstStyle/>
          <a:p>
            <a:r>
              <a:rPr lang="en-IE" sz="2300" b="1" dirty="0" err="1">
                <a:solidFill>
                  <a:schemeClr val="accent2"/>
                </a:solidFill>
              </a:rPr>
              <a:t>Modül</a:t>
            </a:r>
            <a:r>
              <a:rPr lang="en-IE" sz="2300" b="1" dirty="0">
                <a:solidFill>
                  <a:schemeClr val="accent2"/>
                </a:solidFill>
              </a:rPr>
              <a:t> 1 </a:t>
            </a:r>
            <a:r>
              <a:rPr lang="en-IE" sz="2300" dirty="0" err="1">
                <a:solidFill>
                  <a:schemeClr val="tx1">
                    <a:lumMod val="75000"/>
                    <a:lumOff val="25000"/>
                  </a:schemeClr>
                </a:solidFill>
              </a:rPr>
              <a:t>Dijital</a:t>
            </a:r>
            <a:r>
              <a:rPr lang="en-IE" sz="2300" dirty="0">
                <a:solidFill>
                  <a:schemeClr val="tx1">
                    <a:lumMod val="75000"/>
                    <a:lumOff val="25000"/>
                  </a:schemeClr>
                </a:solidFill>
              </a:rPr>
              <a:t> </a:t>
            </a:r>
            <a:r>
              <a:rPr lang="en-IE" sz="2300" dirty="0" err="1">
                <a:solidFill>
                  <a:schemeClr val="tx1">
                    <a:lumMod val="75000"/>
                    <a:lumOff val="25000"/>
                  </a:schemeClr>
                </a:solidFill>
              </a:rPr>
              <a:t>Sosyal</a:t>
            </a:r>
            <a:r>
              <a:rPr lang="en-IE" sz="2300" dirty="0">
                <a:solidFill>
                  <a:schemeClr val="tx1">
                    <a:lumMod val="75000"/>
                    <a:lumOff val="25000"/>
                  </a:schemeClr>
                </a:solidFill>
              </a:rPr>
              <a:t> </a:t>
            </a:r>
            <a:r>
              <a:rPr lang="en-IE" sz="2300" dirty="0" err="1">
                <a:solidFill>
                  <a:schemeClr val="tx1">
                    <a:lumMod val="75000"/>
                    <a:lumOff val="25000"/>
                  </a:schemeClr>
                </a:solidFill>
              </a:rPr>
              <a:t>İnovasyon</a:t>
            </a:r>
            <a:r>
              <a:rPr lang="en-IE" sz="2300" dirty="0">
                <a:solidFill>
                  <a:schemeClr val="tx1">
                    <a:lumMod val="75000"/>
                    <a:lumOff val="25000"/>
                  </a:schemeClr>
                </a:solidFill>
              </a:rPr>
              <a:t> </a:t>
            </a:r>
            <a:r>
              <a:rPr lang="en-IE" sz="2300" dirty="0" err="1">
                <a:solidFill>
                  <a:schemeClr val="tx1">
                    <a:lumMod val="75000"/>
                    <a:lumOff val="25000"/>
                  </a:schemeClr>
                </a:solidFill>
              </a:rPr>
              <a:t>Giriş</a:t>
            </a:r>
            <a:r>
              <a:rPr lang="en-IE" sz="2300" dirty="0">
                <a:solidFill>
                  <a:schemeClr val="tx1">
                    <a:lumMod val="75000"/>
                    <a:lumOff val="25000"/>
                  </a:schemeClr>
                </a:solidFill>
              </a:rPr>
              <a:t> - </a:t>
            </a:r>
            <a:r>
              <a:rPr lang="en-IE" sz="2300" dirty="0" err="1">
                <a:solidFill>
                  <a:schemeClr val="tx1">
                    <a:lumMod val="75000"/>
                    <a:lumOff val="25000"/>
                  </a:schemeClr>
                </a:solidFill>
              </a:rPr>
              <a:t>teknoloji</a:t>
            </a:r>
            <a:r>
              <a:rPr lang="en-IE" sz="2300" dirty="0">
                <a:solidFill>
                  <a:schemeClr val="tx1">
                    <a:lumMod val="75000"/>
                    <a:lumOff val="25000"/>
                  </a:schemeClr>
                </a:solidFill>
              </a:rPr>
              <a:t> </a:t>
            </a:r>
            <a:r>
              <a:rPr lang="en-IE" sz="2300" dirty="0" err="1">
                <a:solidFill>
                  <a:schemeClr val="tx1">
                    <a:lumMod val="75000"/>
                    <a:lumOff val="25000"/>
                  </a:schemeClr>
                </a:solidFill>
              </a:rPr>
              <a:t>ve</a:t>
            </a:r>
            <a:r>
              <a:rPr lang="en-IE" sz="2300" dirty="0">
                <a:solidFill>
                  <a:schemeClr val="tx1">
                    <a:lumMod val="75000"/>
                    <a:lumOff val="25000"/>
                  </a:schemeClr>
                </a:solidFill>
              </a:rPr>
              <a:t> </a:t>
            </a:r>
            <a:r>
              <a:rPr lang="en-IE" sz="2300" dirty="0" err="1">
                <a:solidFill>
                  <a:schemeClr val="tx1">
                    <a:lumMod val="75000"/>
                    <a:lumOff val="25000"/>
                  </a:schemeClr>
                </a:solidFill>
              </a:rPr>
              <a:t>yeni</a:t>
            </a:r>
            <a:r>
              <a:rPr lang="en-IE" sz="2300" dirty="0">
                <a:solidFill>
                  <a:schemeClr val="tx1">
                    <a:lumMod val="75000"/>
                    <a:lumOff val="25000"/>
                  </a:schemeClr>
                </a:solidFill>
              </a:rPr>
              <a:t> </a:t>
            </a:r>
            <a:r>
              <a:rPr lang="en-IE" sz="2300" dirty="0" err="1">
                <a:solidFill>
                  <a:schemeClr val="tx1">
                    <a:lumMod val="75000"/>
                    <a:lumOff val="25000"/>
                  </a:schemeClr>
                </a:solidFill>
              </a:rPr>
              <a:t>medyanın</a:t>
            </a:r>
            <a:r>
              <a:rPr lang="en-IE" sz="2300" dirty="0">
                <a:solidFill>
                  <a:schemeClr val="tx1">
                    <a:lumMod val="75000"/>
                    <a:lumOff val="25000"/>
                  </a:schemeClr>
                </a:solidFill>
              </a:rPr>
              <a:t> </a:t>
            </a:r>
            <a:r>
              <a:rPr lang="en-IE" sz="2300" dirty="0" err="1">
                <a:solidFill>
                  <a:schemeClr val="tx1">
                    <a:lumMod val="75000"/>
                    <a:lumOff val="25000"/>
                  </a:schemeClr>
                </a:solidFill>
              </a:rPr>
              <a:t>kesişimindeki</a:t>
            </a:r>
            <a:r>
              <a:rPr lang="en-IE" sz="2300" dirty="0">
                <a:solidFill>
                  <a:schemeClr val="tx1">
                    <a:lumMod val="75000"/>
                    <a:lumOff val="25000"/>
                  </a:schemeClr>
                </a:solidFill>
              </a:rPr>
              <a:t> </a:t>
            </a:r>
            <a:r>
              <a:rPr lang="en-IE" sz="2300" dirty="0" err="1">
                <a:solidFill>
                  <a:schemeClr val="tx1">
                    <a:lumMod val="75000"/>
                    <a:lumOff val="25000"/>
                  </a:schemeClr>
                </a:solidFill>
              </a:rPr>
              <a:t>potansiyel</a:t>
            </a:r>
            <a:endParaRPr lang="en-IE" sz="2300" dirty="0">
              <a:solidFill>
                <a:schemeClr val="tx1">
                  <a:lumMod val="75000"/>
                  <a:lumOff val="25000"/>
                </a:schemeClr>
              </a:solidFill>
            </a:endParaRPr>
          </a:p>
          <a:p>
            <a:r>
              <a:rPr lang="en-IE" sz="2300" b="1" dirty="0" err="1">
                <a:solidFill>
                  <a:schemeClr val="accent2"/>
                </a:solidFill>
              </a:rPr>
              <a:t>Modül</a:t>
            </a:r>
            <a:r>
              <a:rPr lang="en-IE" sz="2300" b="1" dirty="0">
                <a:solidFill>
                  <a:schemeClr val="accent2"/>
                </a:solidFill>
              </a:rPr>
              <a:t> 2 </a:t>
            </a:r>
            <a:r>
              <a:rPr lang="en-IE" sz="2300" dirty="0" err="1">
                <a:solidFill>
                  <a:schemeClr val="tx1">
                    <a:lumMod val="75000"/>
                    <a:lumOff val="25000"/>
                  </a:schemeClr>
                </a:solidFill>
              </a:rPr>
              <a:t>Gençler</a:t>
            </a:r>
            <a:r>
              <a:rPr lang="en-IE" sz="2300" dirty="0">
                <a:solidFill>
                  <a:schemeClr val="tx1">
                    <a:lumMod val="75000"/>
                    <a:lumOff val="25000"/>
                  </a:schemeClr>
                </a:solidFill>
              </a:rPr>
              <a:t> </a:t>
            </a:r>
            <a:r>
              <a:rPr lang="en-IE" sz="2300" dirty="0" err="1">
                <a:solidFill>
                  <a:schemeClr val="tx1">
                    <a:lumMod val="75000"/>
                    <a:lumOff val="25000"/>
                  </a:schemeClr>
                </a:solidFill>
              </a:rPr>
              <a:t>için</a:t>
            </a:r>
            <a:r>
              <a:rPr lang="en-IE" sz="2300" dirty="0">
                <a:solidFill>
                  <a:schemeClr val="tx1">
                    <a:lumMod val="75000"/>
                    <a:lumOff val="25000"/>
                  </a:schemeClr>
                </a:solidFill>
              </a:rPr>
              <a:t> </a:t>
            </a:r>
            <a:r>
              <a:rPr lang="en-IE" sz="2300" dirty="0" err="1">
                <a:solidFill>
                  <a:schemeClr val="tx1">
                    <a:lumMod val="75000"/>
                    <a:lumOff val="25000"/>
                  </a:schemeClr>
                </a:solidFill>
              </a:rPr>
              <a:t>fırsatlar</a:t>
            </a:r>
            <a:r>
              <a:rPr lang="en-IE" sz="2300" dirty="0">
                <a:solidFill>
                  <a:schemeClr val="tx1">
                    <a:lumMod val="75000"/>
                    <a:lumOff val="25000"/>
                  </a:schemeClr>
                </a:solidFill>
              </a:rPr>
              <a:t> </a:t>
            </a:r>
            <a:r>
              <a:rPr lang="en-IE" sz="2300" dirty="0" err="1">
                <a:solidFill>
                  <a:schemeClr val="tx1">
                    <a:lumMod val="75000"/>
                    <a:lumOff val="25000"/>
                  </a:schemeClr>
                </a:solidFill>
              </a:rPr>
              <a:t>nerede</a:t>
            </a:r>
            <a:r>
              <a:rPr lang="en-IE" sz="2300" dirty="0">
                <a:solidFill>
                  <a:schemeClr val="tx1">
                    <a:lumMod val="75000"/>
                    <a:lumOff val="25000"/>
                  </a:schemeClr>
                </a:solidFill>
              </a:rPr>
              <a:t>? </a:t>
            </a:r>
            <a:r>
              <a:rPr lang="en-IE" sz="2300" dirty="0" err="1">
                <a:solidFill>
                  <a:schemeClr val="tx1">
                    <a:lumMod val="75000"/>
                    <a:lumOff val="25000"/>
                  </a:schemeClr>
                </a:solidFill>
              </a:rPr>
              <a:t>Sağlık</a:t>
            </a:r>
            <a:r>
              <a:rPr lang="en-IE" sz="2300" dirty="0">
                <a:solidFill>
                  <a:schemeClr val="tx1">
                    <a:lumMod val="75000"/>
                    <a:lumOff val="25000"/>
                  </a:schemeClr>
                </a:solidFill>
              </a:rPr>
              <a:t>, </a:t>
            </a:r>
            <a:r>
              <a:rPr lang="en-IE" sz="2300" dirty="0" err="1">
                <a:solidFill>
                  <a:schemeClr val="tx1">
                    <a:lumMod val="75000"/>
                    <a:lumOff val="25000"/>
                  </a:schemeClr>
                </a:solidFill>
              </a:rPr>
              <a:t>demokrasi</a:t>
            </a:r>
            <a:r>
              <a:rPr lang="en-IE" sz="2300" dirty="0">
                <a:solidFill>
                  <a:schemeClr val="tx1">
                    <a:lumMod val="75000"/>
                    <a:lumOff val="25000"/>
                  </a:schemeClr>
                </a:solidFill>
              </a:rPr>
              <a:t>, </a:t>
            </a:r>
            <a:r>
              <a:rPr lang="en-IE" sz="2300" dirty="0" err="1">
                <a:solidFill>
                  <a:schemeClr val="tx1">
                    <a:lumMod val="75000"/>
                    <a:lumOff val="25000"/>
                  </a:schemeClr>
                </a:solidFill>
              </a:rPr>
              <a:t>tüketim</a:t>
            </a:r>
            <a:r>
              <a:rPr lang="en-IE" sz="2300" dirty="0">
                <a:solidFill>
                  <a:schemeClr val="tx1">
                    <a:lumMod val="75000"/>
                    <a:lumOff val="25000"/>
                  </a:schemeClr>
                </a:solidFill>
              </a:rPr>
              <a:t>, </a:t>
            </a:r>
            <a:r>
              <a:rPr lang="en-IE" sz="2300" dirty="0" err="1">
                <a:solidFill>
                  <a:schemeClr val="tx1">
                    <a:lumMod val="75000"/>
                    <a:lumOff val="25000"/>
                  </a:schemeClr>
                </a:solidFill>
              </a:rPr>
              <a:t>para</a:t>
            </a:r>
            <a:r>
              <a:rPr lang="en-IE" sz="2300" dirty="0">
                <a:solidFill>
                  <a:schemeClr val="tx1">
                    <a:lumMod val="75000"/>
                    <a:lumOff val="25000"/>
                  </a:schemeClr>
                </a:solidFill>
              </a:rPr>
              <a:t>, </a:t>
            </a:r>
            <a:r>
              <a:rPr lang="en-IE" sz="2300" dirty="0" err="1">
                <a:solidFill>
                  <a:schemeClr val="tx1">
                    <a:lumMod val="75000"/>
                    <a:lumOff val="25000"/>
                  </a:schemeClr>
                </a:solidFill>
              </a:rPr>
              <a:t>şeffaflık</a:t>
            </a:r>
            <a:r>
              <a:rPr lang="en-IE" sz="2300" dirty="0">
                <a:solidFill>
                  <a:schemeClr val="tx1">
                    <a:lumMod val="75000"/>
                    <a:lumOff val="25000"/>
                  </a:schemeClr>
                </a:solidFill>
              </a:rPr>
              <a:t> </a:t>
            </a:r>
            <a:r>
              <a:rPr lang="en-IE" sz="2300" dirty="0" err="1">
                <a:solidFill>
                  <a:schemeClr val="tx1">
                    <a:lumMod val="75000"/>
                    <a:lumOff val="25000"/>
                  </a:schemeClr>
                </a:solidFill>
              </a:rPr>
              <a:t>ve</a:t>
            </a:r>
            <a:r>
              <a:rPr lang="en-IE" sz="2300" dirty="0">
                <a:solidFill>
                  <a:schemeClr val="tx1">
                    <a:lumMod val="75000"/>
                    <a:lumOff val="25000"/>
                  </a:schemeClr>
                </a:solidFill>
              </a:rPr>
              <a:t> </a:t>
            </a:r>
            <a:r>
              <a:rPr lang="en-IE" sz="2300" dirty="0" err="1">
                <a:solidFill>
                  <a:schemeClr val="tx1">
                    <a:lumMod val="75000"/>
                    <a:lumOff val="25000"/>
                  </a:schemeClr>
                </a:solidFill>
              </a:rPr>
              <a:t>eğitimde</a:t>
            </a:r>
            <a:r>
              <a:rPr lang="en-IE" sz="2300" dirty="0">
                <a:solidFill>
                  <a:schemeClr val="tx1">
                    <a:lumMod val="75000"/>
                    <a:lumOff val="25000"/>
                  </a:schemeClr>
                </a:solidFill>
              </a:rPr>
              <a:t> </a:t>
            </a:r>
            <a:r>
              <a:rPr lang="en-IE" sz="2300" dirty="0" err="1">
                <a:solidFill>
                  <a:schemeClr val="tx1">
                    <a:lumMod val="75000"/>
                    <a:lumOff val="25000"/>
                  </a:schemeClr>
                </a:solidFill>
              </a:rPr>
              <a:t>sosyal</a:t>
            </a:r>
            <a:r>
              <a:rPr lang="en-IE" sz="2300" dirty="0">
                <a:solidFill>
                  <a:schemeClr val="tx1">
                    <a:lumMod val="75000"/>
                    <a:lumOff val="25000"/>
                  </a:schemeClr>
                </a:solidFill>
              </a:rPr>
              <a:t> </a:t>
            </a:r>
            <a:r>
              <a:rPr lang="en-IE" sz="2300" dirty="0" err="1">
                <a:solidFill>
                  <a:schemeClr val="tx1">
                    <a:lumMod val="75000"/>
                    <a:lumOff val="25000"/>
                  </a:schemeClr>
                </a:solidFill>
              </a:rPr>
              <a:t>sorunların</a:t>
            </a:r>
            <a:r>
              <a:rPr lang="en-IE" sz="2300" dirty="0">
                <a:solidFill>
                  <a:schemeClr val="tx1">
                    <a:lumMod val="75000"/>
                    <a:lumOff val="25000"/>
                  </a:schemeClr>
                </a:solidFill>
              </a:rPr>
              <a:t> </a:t>
            </a:r>
            <a:r>
              <a:rPr lang="en-IE" sz="2300" dirty="0" err="1">
                <a:solidFill>
                  <a:schemeClr val="tx1">
                    <a:lumMod val="75000"/>
                    <a:lumOff val="25000"/>
                  </a:schemeClr>
                </a:solidFill>
              </a:rPr>
              <a:t>çözümleri</a:t>
            </a:r>
            <a:endParaRPr lang="en-IE" sz="2300" dirty="0">
              <a:solidFill>
                <a:schemeClr val="tx1">
                  <a:lumMod val="75000"/>
                  <a:lumOff val="25000"/>
                </a:schemeClr>
              </a:solidFill>
            </a:endParaRPr>
          </a:p>
          <a:p>
            <a:r>
              <a:rPr lang="en-IE" sz="2300" b="1" dirty="0" err="1">
                <a:solidFill>
                  <a:schemeClr val="accent2"/>
                </a:solidFill>
              </a:rPr>
              <a:t>Modül</a:t>
            </a:r>
            <a:r>
              <a:rPr lang="en-IE" sz="2300" b="1" dirty="0">
                <a:solidFill>
                  <a:schemeClr val="accent2"/>
                </a:solidFill>
              </a:rPr>
              <a:t> 3 </a:t>
            </a:r>
            <a:r>
              <a:rPr lang="en-IE" sz="2300" dirty="0" err="1">
                <a:solidFill>
                  <a:schemeClr val="tx1">
                    <a:lumMod val="75000"/>
                    <a:lumOff val="25000"/>
                  </a:schemeClr>
                </a:solidFill>
              </a:rPr>
              <a:t>Tasarım</a:t>
            </a:r>
            <a:r>
              <a:rPr lang="en-IE" sz="2300" dirty="0">
                <a:solidFill>
                  <a:schemeClr val="tx1">
                    <a:lumMod val="75000"/>
                    <a:lumOff val="25000"/>
                  </a:schemeClr>
                </a:solidFill>
              </a:rPr>
              <a:t> </a:t>
            </a:r>
            <a:r>
              <a:rPr lang="en-IE" sz="2300" dirty="0" err="1">
                <a:solidFill>
                  <a:schemeClr val="tx1">
                    <a:lumMod val="75000"/>
                    <a:lumOff val="25000"/>
                  </a:schemeClr>
                </a:solidFill>
              </a:rPr>
              <a:t>Düşüncesinde</a:t>
            </a:r>
            <a:r>
              <a:rPr lang="en-IE" sz="2300" dirty="0">
                <a:solidFill>
                  <a:schemeClr val="tx1">
                    <a:lumMod val="75000"/>
                    <a:lumOff val="25000"/>
                  </a:schemeClr>
                </a:solidFill>
              </a:rPr>
              <a:t> </a:t>
            </a:r>
            <a:r>
              <a:rPr lang="en-IE" sz="2300" dirty="0" err="1">
                <a:solidFill>
                  <a:schemeClr val="tx1">
                    <a:lumMod val="75000"/>
                    <a:lumOff val="25000"/>
                  </a:schemeClr>
                </a:solidFill>
              </a:rPr>
              <a:t>Ustalaşmak</a:t>
            </a:r>
            <a:r>
              <a:rPr lang="en-IE" sz="2300" dirty="0">
                <a:solidFill>
                  <a:schemeClr val="tx1">
                    <a:lumMod val="75000"/>
                    <a:lumOff val="25000"/>
                  </a:schemeClr>
                </a:solidFill>
              </a:rPr>
              <a:t> </a:t>
            </a:r>
            <a:r>
              <a:rPr lang="en-IE" sz="2300" dirty="0" err="1">
                <a:solidFill>
                  <a:schemeClr val="tx1">
                    <a:lumMod val="75000"/>
                    <a:lumOff val="25000"/>
                  </a:schemeClr>
                </a:solidFill>
              </a:rPr>
              <a:t>ve</a:t>
            </a:r>
            <a:r>
              <a:rPr lang="en-IE" sz="2300" dirty="0">
                <a:solidFill>
                  <a:schemeClr val="tx1">
                    <a:lumMod val="75000"/>
                    <a:lumOff val="25000"/>
                  </a:schemeClr>
                </a:solidFill>
              </a:rPr>
              <a:t> </a:t>
            </a:r>
            <a:r>
              <a:rPr lang="en-IE" sz="2300" dirty="0" err="1">
                <a:solidFill>
                  <a:schemeClr val="tx1">
                    <a:lumMod val="75000"/>
                    <a:lumOff val="25000"/>
                  </a:schemeClr>
                </a:solidFill>
              </a:rPr>
              <a:t>Uygulamak</a:t>
            </a:r>
            <a:endParaRPr lang="en-IE" sz="2300" dirty="0">
              <a:solidFill>
                <a:schemeClr val="tx1">
                  <a:lumMod val="75000"/>
                  <a:lumOff val="25000"/>
                </a:schemeClr>
              </a:solidFill>
            </a:endParaRPr>
          </a:p>
          <a:p>
            <a:r>
              <a:rPr lang="en-IE" sz="2300" b="1" dirty="0" err="1">
                <a:solidFill>
                  <a:schemeClr val="accent2"/>
                </a:solidFill>
              </a:rPr>
              <a:t>Modül</a:t>
            </a:r>
            <a:r>
              <a:rPr lang="en-IE" sz="2300" b="1" dirty="0">
                <a:solidFill>
                  <a:schemeClr val="accent2"/>
                </a:solidFill>
              </a:rPr>
              <a:t> 4 </a:t>
            </a:r>
            <a:r>
              <a:rPr lang="en-IE" sz="2300" dirty="0" err="1">
                <a:solidFill>
                  <a:schemeClr val="tx1">
                    <a:lumMod val="75000"/>
                    <a:lumOff val="25000"/>
                  </a:schemeClr>
                </a:solidFill>
              </a:rPr>
              <a:t>İşinizi</a:t>
            </a:r>
            <a:r>
              <a:rPr lang="en-IE" sz="2300" dirty="0">
                <a:solidFill>
                  <a:schemeClr val="tx1">
                    <a:lumMod val="75000"/>
                    <a:lumOff val="25000"/>
                  </a:schemeClr>
                </a:solidFill>
              </a:rPr>
              <a:t> </a:t>
            </a:r>
            <a:r>
              <a:rPr lang="en-IE" sz="2300" dirty="0" err="1">
                <a:solidFill>
                  <a:schemeClr val="tx1">
                    <a:lumMod val="75000"/>
                    <a:lumOff val="25000"/>
                  </a:schemeClr>
                </a:solidFill>
              </a:rPr>
              <a:t>İlerletme</a:t>
            </a:r>
            <a:r>
              <a:rPr lang="en-IE" sz="2300" dirty="0">
                <a:solidFill>
                  <a:schemeClr val="tx1">
                    <a:lumMod val="75000"/>
                    <a:lumOff val="25000"/>
                  </a:schemeClr>
                </a:solidFill>
              </a:rPr>
              <a:t> </a:t>
            </a:r>
            <a:r>
              <a:rPr lang="en-IE" sz="2300" dirty="0" err="1">
                <a:solidFill>
                  <a:schemeClr val="tx1">
                    <a:lumMod val="75000"/>
                    <a:lumOff val="25000"/>
                  </a:schemeClr>
                </a:solidFill>
              </a:rPr>
              <a:t>ve</a:t>
            </a:r>
            <a:r>
              <a:rPr lang="en-IE" sz="2300" dirty="0">
                <a:solidFill>
                  <a:schemeClr val="tx1">
                    <a:lumMod val="75000"/>
                    <a:lumOff val="25000"/>
                  </a:schemeClr>
                </a:solidFill>
              </a:rPr>
              <a:t> </a:t>
            </a:r>
            <a:r>
              <a:rPr lang="en-IE" sz="2300" dirty="0" err="1">
                <a:solidFill>
                  <a:schemeClr val="tx1">
                    <a:lumMod val="75000"/>
                    <a:lumOff val="25000"/>
                  </a:schemeClr>
                </a:solidFill>
              </a:rPr>
              <a:t>Amaca</a:t>
            </a:r>
            <a:r>
              <a:rPr lang="en-IE" sz="2300" dirty="0">
                <a:solidFill>
                  <a:schemeClr val="tx1">
                    <a:lumMod val="75000"/>
                    <a:lumOff val="25000"/>
                  </a:schemeClr>
                </a:solidFill>
              </a:rPr>
              <a:t> </a:t>
            </a:r>
            <a:r>
              <a:rPr lang="en-IE" sz="2300" dirty="0" err="1">
                <a:solidFill>
                  <a:schemeClr val="tx1">
                    <a:lumMod val="75000"/>
                    <a:lumOff val="25000"/>
                  </a:schemeClr>
                </a:solidFill>
              </a:rPr>
              <a:t>Yönelik</a:t>
            </a:r>
            <a:r>
              <a:rPr lang="en-IE" sz="2300" dirty="0">
                <a:solidFill>
                  <a:schemeClr val="tx1">
                    <a:lumMod val="75000"/>
                    <a:lumOff val="25000"/>
                  </a:schemeClr>
                </a:solidFill>
              </a:rPr>
              <a:t> </a:t>
            </a:r>
            <a:r>
              <a:rPr lang="en-IE" sz="2300" dirty="0" err="1">
                <a:solidFill>
                  <a:schemeClr val="tx1">
                    <a:lumMod val="75000"/>
                    <a:lumOff val="25000"/>
                  </a:schemeClr>
                </a:solidFill>
              </a:rPr>
              <a:t>Ortaklıklar</a:t>
            </a:r>
            <a:r>
              <a:rPr lang="en-IE" sz="2300" dirty="0">
                <a:solidFill>
                  <a:schemeClr val="tx1">
                    <a:lumMod val="75000"/>
                    <a:lumOff val="25000"/>
                  </a:schemeClr>
                </a:solidFill>
              </a:rPr>
              <a:t> </a:t>
            </a:r>
            <a:r>
              <a:rPr lang="en-IE" sz="2300" dirty="0" err="1">
                <a:solidFill>
                  <a:schemeClr val="tx1">
                    <a:lumMod val="75000"/>
                    <a:lumOff val="25000"/>
                  </a:schemeClr>
                </a:solidFill>
              </a:rPr>
              <a:t>Oluşturma</a:t>
            </a:r>
            <a:endParaRPr lang="en-IE" sz="2300" dirty="0">
              <a:solidFill>
                <a:schemeClr val="tx1">
                  <a:lumMod val="75000"/>
                  <a:lumOff val="25000"/>
                </a:schemeClr>
              </a:solidFill>
            </a:endParaRPr>
          </a:p>
          <a:p>
            <a:r>
              <a:rPr lang="en-IE" sz="2300" b="1" dirty="0" err="1">
                <a:solidFill>
                  <a:schemeClr val="accent2"/>
                </a:solidFill>
              </a:rPr>
              <a:t>Modül</a:t>
            </a:r>
            <a:r>
              <a:rPr lang="en-IE" sz="2300" b="1" dirty="0">
                <a:solidFill>
                  <a:schemeClr val="accent2"/>
                </a:solidFill>
              </a:rPr>
              <a:t> 5 </a:t>
            </a:r>
            <a:r>
              <a:rPr lang="en-IE" sz="2300" dirty="0" err="1">
                <a:solidFill>
                  <a:schemeClr val="tx1">
                    <a:lumMod val="75000"/>
                    <a:lumOff val="25000"/>
                  </a:schemeClr>
                </a:solidFill>
              </a:rPr>
              <a:t>Dijital</a:t>
            </a:r>
            <a:r>
              <a:rPr lang="en-IE" sz="2300" dirty="0">
                <a:solidFill>
                  <a:schemeClr val="tx1">
                    <a:lumMod val="75000"/>
                    <a:lumOff val="25000"/>
                  </a:schemeClr>
                </a:solidFill>
              </a:rPr>
              <a:t> </a:t>
            </a:r>
            <a:r>
              <a:rPr lang="en-IE" sz="2300" dirty="0" err="1">
                <a:solidFill>
                  <a:schemeClr val="tx1">
                    <a:lumMod val="75000"/>
                    <a:lumOff val="25000"/>
                  </a:schemeClr>
                </a:solidFill>
              </a:rPr>
              <a:t>Sosyal</a:t>
            </a:r>
            <a:r>
              <a:rPr lang="en-IE" sz="2300" dirty="0">
                <a:solidFill>
                  <a:schemeClr val="tx1">
                    <a:lumMod val="75000"/>
                    <a:lumOff val="25000"/>
                  </a:schemeClr>
                </a:solidFill>
              </a:rPr>
              <a:t> </a:t>
            </a:r>
            <a:r>
              <a:rPr lang="en-IE" sz="2300" dirty="0" err="1">
                <a:solidFill>
                  <a:schemeClr val="tx1">
                    <a:lumMod val="75000"/>
                    <a:lumOff val="25000"/>
                  </a:schemeClr>
                </a:solidFill>
              </a:rPr>
              <a:t>İnovasyon</a:t>
            </a:r>
            <a:r>
              <a:rPr lang="en-IE" sz="2300" dirty="0">
                <a:solidFill>
                  <a:schemeClr val="tx1">
                    <a:lumMod val="75000"/>
                    <a:lumOff val="25000"/>
                  </a:schemeClr>
                </a:solidFill>
              </a:rPr>
              <a:t> </a:t>
            </a:r>
            <a:r>
              <a:rPr lang="en-IE" sz="2300" dirty="0" err="1">
                <a:solidFill>
                  <a:schemeClr val="tx1">
                    <a:lumMod val="75000"/>
                    <a:lumOff val="25000"/>
                  </a:schemeClr>
                </a:solidFill>
              </a:rPr>
              <a:t>Fikrinizi</a:t>
            </a:r>
            <a:r>
              <a:rPr lang="en-IE" sz="2300" dirty="0">
                <a:solidFill>
                  <a:schemeClr val="tx1">
                    <a:lumMod val="75000"/>
                    <a:lumOff val="25000"/>
                  </a:schemeClr>
                </a:solidFill>
              </a:rPr>
              <a:t> </a:t>
            </a:r>
            <a:r>
              <a:rPr lang="en-IE" sz="2300" dirty="0" err="1">
                <a:solidFill>
                  <a:schemeClr val="tx1">
                    <a:lumMod val="75000"/>
                    <a:lumOff val="25000"/>
                  </a:schemeClr>
                </a:solidFill>
              </a:rPr>
              <a:t>Nasıl</a:t>
            </a:r>
            <a:r>
              <a:rPr lang="en-IE" sz="2300" dirty="0">
                <a:solidFill>
                  <a:schemeClr val="tx1">
                    <a:lumMod val="75000"/>
                    <a:lumOff val="25000"/>
                  </a:schemeClr>
                </a:solidFill>
              </a:rPr>
              <a:t> </a:t>
            </a:r>
            <a:r>
              <a:rPr lang="en-IE" sz="2300" dirty="0" err="1">
                <a:solidFill>
                  <a:schemeClr val="tx1">
                    <a:lumMod val="75000"/>
                    <a:lumOff val="25000"/>
                  </a:schemeClr>
                </a:solidFill>
              </a:rPr>
              <a:t>Finanse</a:t>
            </a:r>
            <a:r>
              <a:rPr lang="en-IE" sz="2300" dirty="0">
                <a:solidFill>
                  <a:schemeClr val="tx1">
                    <a:lumMod val="75000"/>
                    <a:lumOff val="25000"/>
                  </a:schemeClr>
                </a:solidFill>
              </a:rPr>
              <a:t> </a:t>
            </a:r>
            <a:r>
              <a:rPr lang="en-IE" sz="2300" dirty="0" err="1">
                <a:solidFill>
                  <a:schemeClr val="tx1">
                    <a:lumMod val="75000"/>
                    <a:lumOff val="25000"/>
                  </a:schemeClr>
                </a:solidFill>
              </a:rPr>
              <a:t>Edebilir</a:t>
            </a:r>
            <a:r>
              <a:rPr lang="en-IE" sz="2300" dirty="0">
                <a:solidFill>
                  <a:schemeClr val="tx1">
                    <a:lumMod val="75000"/>
                    <a:lumOff val="25000"/>
                  </a:schemeClr>
                </a:solidFill>
              </a:rPr>
              <a:t> </a:t>
            </a:r>
            <a:r>
              <a:rPr lang="en-IE" sz="2300" dirty="0" err="1">
                <a:solidFill>
                  <a:schemeClr val="tx1">
                    <a:lumMod val="75000"/>
                    <a:lumOff val="25000"/>
                  </a:schemeClr>
                </a:solidFill>
              </a:rPr>
              <a:t>ve</a:t>
            </a:r>
            <a:r>
              <a:rPr lang="en-IE" sz="2300" dirty="0">
                <a:solidFill>
                  <a:schemeClr val="tx1">
                    <a:lumMod val="75000"/>
                    <a:lumOff val="25000"/>
                  </a:schemeClr>
                </a:solidFill>
              </a:rPr>
              <a:t> </a:t>
            </a:r>
            <a:r>
              <a:rPr lang="en-IE" sz="2300" dirty="0" err="1">
                <a:solidFill>
                  <a:schemeClr val="tx1">
                    <a:lumMod val="75000"/>
                    <a:lumOff val="25000"/>
                  </a:schemeClr>
                </a:solidFill>
              </a:rPr>
              <a:t>Finanse</a:t>
            </a:r>
            <a:r>
              <a:rPr lang="en-IE" sz="2300" dirty="0">
                <a:solidFill>
                  <a:schemeClr val="tx1">
                    <a:lumMod val="75000"/>
                    <a:lumOff val="25000"/>
                  </a:schemeClr>
                </a:solidFill>
              </a:rPr>
              <a:t> </a:t>
            </a:r>
            <a:r>
              <a:rPr lang="en-IE" sz="2300" dirty="0" err="1">
                <a:solidFill>
                  <a:schemeClr val="tx1">
                    <a:lumMod val="75000"/>
                    <a:lumOff val="25000"/>
                  </a:schemeClr>
                </a:solidFill>
              </a:rPr>
              <a:t>Edebilirsiniz</a:t>
            </a:r>
            <a:endParaRPr lang="en-IE" sz="2300" dirty="0">
              <a:solidFill>
                <a:schemeClr val="tx1">
                  <a:lumMod val="75000"/>
                  <a:lumOff val="25000"/>
                </a:schemeClr>
              </a:solidFill>
            </a:endParaRPr>
          </a:p>
          <a:p>
            <a:r>
              <a:rPr lang="en-IE" sz="2300" b="1" dirty="0" err="1">
                <a:solidFill>
                  <a:schemeClr val="accent2"/>
                </a:solidFill>
              </a:rPr>
              <a:t>Modül</a:t>
            </a:r>
            <a:r>
              <a:rPr lang="en-IE" sz="2300" b="1" dirty="0">
                <a:solidFill>
                  <a:schemeClr val="accent2"/>
                </a:solidFill>
              </a:rPr>
              <a:t> 6 </a:t>
            </a:r>
            <a:r>
              <a:rPr lang="en-IE" sz="2300" dirty="0" err="1">
                <a:solidFill>
                  <a:schemeClr val="tx1">
                    <a:lumMod val="75000"/>
                    <a:lumOff val="25000"/>
                  </a:schemeClr>
                </a:solidFill>
              </a:rPr>
              <a:t>Sosyal</a:t>
            </a:r>
            <a:r>
              <a:rPr lang="en-IE" sz="2300" dirty="0">
                <a:solidFill>
                  <a:schemeClr val="tx1">
                    <a:lumMod val="75000"/>
                    <a:lumOff val="25000"/>
                  </a:schemeClr>
                </a:solidFill>
              </a:rPr>
              <a:t> </a:t>
            </a:r>
            <a:r>
              <a:rPr lang="en-IE" sz="2300" dirty="0" err="1">
                <a:solidFill>
                  <a:schemeClr val="tx1">
                    <a:lumMod val="75000"/>
                    <a:lumOff val="25000"/>
                  </a:schemeClr>
                </a:solidFill>
              </a:rPr>
              <a:t>İnovasyon</a:t>
            </a:r>
            <a:r>
              <a:rPr lang="en-IE" sz="2300" dirty="0">
                <a:solidFill>
                  <a:schemeClr val="tx1">
                    <a:lumMod val="75000"/>
                    <a:lumOff val="25000"/>
                  </a:schemeClr>
                </a:solidFill>
              </a:rPr>
              <a:t> </a:t>
            </a:r>
            <a:r>
              <a:rPr lang="en-IE" sz="2300" dirty="0" err="1">
                <a:solidFill>
                  <a:schemeClr val="tx1">
                    <a:lumMod val="75000"/>
                    <a:lumOff val="25000"/>
                  </a:schemeClr>
                </a:solidFill>
              </a:rPr>
              <a:t>Misyon</a:t>
            </a:r>
            <a:r>
              <a:rPr lang="en-IE" sz="2300" dirty="0">
                <a:solidFill>
                  <a:schemeClr val="tx1">
                    <a:lumMod val="75000"/>
                    <a:lumOff val="25000"/>
                  </a:schemeClr>
                </a:solidFill>
              </a:rPr>
              <a:t> </a:t>
            </a:r>
            <a:r>
              <a:rPr lang="en-IE" sz="2300" dirty="0" err="1">
                <a:solidFill>
                  <a:schemeClr val="tx1">
                    <a:lumMod val="75000"/>
                    <a:lumOff val="25000"/>
                  </a:schemeClr>
                </a:solidFill>
              </a:rPr>
              <a:t>Pazarlama</a:t>
            </a:r>
            <a:r>
              <a:rPr lang="en-IE" sz="2300" dirty="0">
                <a:solidFill>
                  <a:schemeClr val="tx1">
                    <a:lumMod val="75000"/>
                    <a:lumOff val="25000"/>
                  </a:schemeClr>
                </a:solidFill>
              </a:rPr>
              <a:t> – </a:t>
            </a:r>
            <a:r>
              <a:rPr lang="en-IE" sz="2300" dirty="0" err="1">
                <a:solidFill>
                  <a:schemeClr val="tx1">
                    <a:lumMod val="75000"/>
                    <a:lumOff val="25000"/>
                  </a:schemeClr>
                </a:solidFill>
              </a:rPr>
              <a:t>Kalplere</a:t>
            </a:r>
            <a:r>
              <a:rPr lang="en-IE" sz="2300" dirty="0">
                <a:solidFill>
                  <a:schemeClr val="tx1">
                    <a:lumMod val="75000"/>
                    <a:lumOff val="25000"/>
                  </a:schemeClr>
                </a:solidFill>
              </a:rPr>
              <a:t> </a:t>
            </a:r>
            <a:r>
              <a:rPr lang="en-IE" sz="2300" dirty="0" err="1">
                <a:solidFill>
                  <a:schemeClr val="tx1">
                    <a:lumMod val="75000"/>
                    <a:lumOff val="25000"/>
                  </a:schemeClr>
                </a:solidFill>
              </a:rPr>
              <a:t>ve</a:t>
            </a:r>
            <a:r>
              <a:rPr lang="en-IE" sz="2300" dirty="0">
                <a:solidFill>
                  <a:schemeClr val="tx1">
                    <a:lumMod val="75000"/>
                    <a:lumOff val="25000"/>
                  </a:schemeClr>
                </a:solidFill>
              </a:rPr>
              <a:t> </a:t>
            </a:r>
            <a:r>
              <a:rPr lang="en-IE" sz="2300" dirty="0" err="1">
                <a:solidFill>
                  <a:schemeClr val="tx1">
                    <a:lumMod val="75000"/>
                    <a:lumOff val="25000"/>
                  </a:schemeClr>
                </a:solidFill>
              </a:rPr>
              <a:t>Akıllara</a:t>
            </a:r>
            <a:r>
              <a:rPr lang="en-IE" sz="2300" dirty="0">
                <a:solidFill>
                  <a:schemeClr val="tx1">
                    <a:lumMod val="75000"/>
                    <a:lumOff val="25000"/>
                  </a:schemeClr>
                </a:solidFill>
              </a:rPr>
              <a:t> </a:t>
            </a:r>
            <a:r>
              <a:rPr lang="en-IE" sz="2300" dirty="0" err="1">
                <a:solidFill>
                  <a:schemeClr val="tx1">
                    <a:lumMod val="75000"/>
                    <a:lumOff val="25000"/>
                  </a:schemeClr>
                </a:solidFill>
              </a:rPr>
              <a:t>Ulaşmak</a:t>
            </a:r>
            <a:endParaRPr lang="en-IE" sz="2300" dirty="0">
              <a:solidFill>
                <a:schemeClr val="tx1">
                  <a:lumMod val="75000"/>
                  <a:lumOff val="25000"/>
                </a:schemeClr>
              </a:solidFill>
            </a:endParaRPr>
          </a:p>
        </p:txBody>
      </p:sp>
    </p:spTree>
    <p:extLst>
      <p:ext uri="{BB962C8B-B14F-4D97-AF65-F5344CB8AC3E}">
        <p14:creationId xmlns:p14="http://schemas.microsoft.com/office/powerpoint/2010/main" val="4290705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98159FF5-3AEF-4DB7-8701-64FD0D2E373D}"/>
              </a:ext>
            </a:extLst>
          </p:cNvPr>
          <p:cNvSpPr>
            <a:spLocks noGrp="1"/>
          </p:cNvSpPr>
          <p:nvPr>
            <p:ph type="body" sz="quarter" idx="14"/>
          </p:nvPr>
        </p:nvSpPr>
        <p:spPr>
          <a:xfrm>
            <a:off x="5965981" y="416459"/>
            <a:ext cx="5495706" cy="1226663"/>
          </a:xfrm>
        </p:spPr>
        <p:txBody>
          <a:bodyPr>
            <a:normAutofit/>
          </a:bodyPr>
          <a:lstStyle/>
          <a:p>
            <a:r>
              <a:rPr lang="tr-TR" b="1" dirty="0" smtClean="0">
                <a:solidFill>
                  <a:srgbClr val="ED2A59"/>
                </a:solidFill>
              </a:rPr>
              <a:t>Tutumlu </a:t>
            </a:r>
            <a:r>
              <a:rPr lang="tr-TR" b="1" dirty="0">
                <a:solidFill>
                  <a:srgbClr val="ED2A59"/>
                </a:solidFill>
              </a:rPr>
              <a:t>İnovasyon Zihniyetiyle Düşünün</a:t>
            </a:r>
            <a:endParaRPr lang="en-IE" b="1" dirty="0">
              <a:solidFill>
                <a:srgbClr val="ED2A59"/>
              </a:solidFill>
            </a:endParaRPr>
          </a:p>
        </p:txBody>
      </p:sp>
      <p:sp>
        <p:nvSpPr>
          <p:cNvPr id="5" name="Text Placeholder 4">
            <a:extLst>
              <a:ext uri="{FF2B5EF4-FFF2-40B4-BE49-F238E27FC236}">
                <a16:creationId xmlns="" xmlns:a16="http://schemas.microsoft.com/office/drawing/2014/main" id="{8382AE68-EF9E-42E3-A281-75DC474E9796}"/>
              </a:ext>
            </a:extLst>
          </p:cNvPr>
          <p:cNvSpPr>
            <a:spLocks noGrp="1"/>
          </p:cNvSpPr>
          <p:nvPr>
            <p:ph type="body" sz="quarter" idx="15"/>
          </p:nvPr>
        </p:nvSpPr>
        <p:spPr>
          <a:xfrm>
            <a:off x="5712486" y="1829249"/>
            <a:ext cx="5948377" cy="2754349"/>
          </a:xfrm>
        </p:spPr>
        <p:txBody>
          <a:bodyPr/>
          <a:lstStyle/>
          <a:p>
            <a:pPr marL="342900" indent="-342900">
              <a:buFont typeface="Arial" panose="020B0604020202020204" pitchFamily="34" charset="0"/>
              <a:buChar char="•"/>
            </a:pPr>
            <a:r>
              <a:rPr lang="en-IE" sz="2300" b="1" dirty="0" err="1"/>
              <a:t>Maliyetleri</a:t>
            </a:r>
            <a:r>
              <a:rPr lang="en-IE" sz="2300" b="1" dirty="0"/>
              <a:t> </a:t>
            </a:r>
            <a:r>
              <a:rPr lang="en-IE" sz="2300" b="1" dirty="0" err="1"/>
              <a:t>düşürürken</a:t>
            </a:r>
            <a:r>
              <a:rPr lang="en-IE" sz="2300" b="1" dirty="0"/>
              <a:t> </a:t>
            </a:r>
            <a:r>
              <a:rPr lang="en-IE" sz="2300" dirty="0" err="1"/>
              <a:t>ve</a:t>
            </a:r>
            <a:r>
              <a:rPr lang="en-IE" sz="2300" dirty="0"/>
              <a:t> </a:t>
            </a:r>
            <a:r>
              <a:rPr lang="en-IE" sz="2300" dirty="0" err="1"/>
              <a:t>kaliteyi</a:t>
            </a:r>
            <a:r>
              <a:rPr lang="en-IE" sz="2300" dirty="0"/>
              <a:t> </a:t>
            </a:r>
            <a:r>
              <a:rPr lang="en-IE" sz="2300" dirty="0" err="1"/>
              <a:t>artırırken</a:t>
            </a:r>
            <a:r>
              <a:rPr lang="en-IE" sz="2300" dirty="0"/>
              <a:t> </a:t>
            </a:r>
            <a:r>
              <a:rPr lang="en-IE" sz="2300" dirty="0" err="1"/>
              <a:t>rekabet</a:t>
            </a:r>
            <a:r>
              <a:rPr lang="en-IE" sz="2300" dirty="0"/>
              <a:t> </a:t>
            </a:r>
            <a:r>
              <a:rPr lang="en-IE" sz="2300" dirty="0" err="1"/>
              <a:t>gücü</a:t>
            </a:r>
            <a:r>
              <a:rPr lang="en-IE" sz="2300" dirty="0"/>
              <a:t> </a:t>
            </a:r>
            <a:r>
              <a:rPr lang="en-IE" sz="2300" dirty="0" err="1"/>
              <a:t>nasıl</a:t>
            </a:r>
            <a:r>
              <a:rPr lang="en-IE" sz="2300" dirty="0"/>
              <a:t> </a:t>
            </a:r>
            <a:r>
              <a:rPr lang="en-IE" sz="2300" dirty="0" err="1"/>
              <a:t>geliştirilir</a:t>
            </a:r>
            <a:r>
              <a:rPr lang="en-IE" sz="2300" dirty="0"/>
              <a:t>?</a:t>
            </a:r>
          </a:p>
          <a:p>
            <a:pPr marL="342900" indent="-342900">
              <a:buFont typeface="Arial" panose="020B0604020202020204" pitchFamily="34" charset="0"/>
              <a:buChar char="•"/>
            </a:pPr>
            <a:r>
              <a:rPr lang="en-IE" sz="2300" b="1" dirty="0" err="1"/>
              <a:t>Mevcut</a:t>
            </a:r>
            <a:r>
              <a:rPr lang="en-IE" sz="2300" b="1" dirty="0"/>
              <a:t> </a:t>
            </a:r>
            <a:r>
              <a:rPr lang="en-IE" sz="2300" b="1" dirty="0" err="1"/>
              <a:t>yerel</a:t>
            </a:r>
            <a:r>
              <a:rPr lang="en-IE" sz="2300" b="1" dirty="0"/>
              <a:t> </a:t>
            </a:r>
            <a:r>
              <a:rPr lang="en-IE" sz="2300" b="1" dirty="0" err="1"/>
              <a:t>sosyal</a:t>
            </a:r>
            <a:r>
              <a:rPr lang="en-IE" sz="2300" b="1" dirty="0"/>
              <a:t> </a:t>
            </a:r>
            <a:r>
              <a:rPr lang="en-IE" sz="2300" b="1" dirty="0" err="1"/>
              <a:t>problemler</a:t>
            </a:r>
            <a:r>
              <a:rPr lang="en-IE" sz="2300" b="1" dirty="0"/>
              <a:t> </a:t>
            </a:r>
            <a:r>
              <a:rPr lang="en-IE" sz="2300" b="1" dirty="0" err="1"/>
              <a:t>nelerdir</a:t>
            </a:r>
            <a:r>
              <a:rPr lang="en-IE" sz="2300" dirty="0"/>
              <a:t>, </a:t>
            </a:r>
            <a:r>
              <a:rPr lang="en-IE" sz="2300" dirty="0" err="1"/>
              <a:t>örn</a:t>
            </a:r>
            <a:r>
              <a:rPr lang="en-IE" sz="2300" dirty="0"/>
              <a:t>. </a:t>
            </a:r>
            <a:r>
              <a:rPr lang="en-IE" sz="2300" dirty="0" err="1"/>
              <a:t>para</a:t>
            </a:r>
            <a:r>
              <a:rPr lang="en-IE" sz="2300" dirty="0"/>
              <a:t> </a:t>
            </a:r>
            <a:r>
              <a:rPr lang="en-IE" sz="2300" dirty="0" err="1"/>
              <a:t>yok</a:t>
            </a:r>
            <a:r>
              <a:rPr lang="en-IE" sz="2300" dirty="0"/>
              <a:t>, </a:t>
            </a:r>
            <a:r>
              <a:rPr lang="en-IE" sz="2300" dirty="0" err="1"/>
              <a:t>sadece</a:t>
            </a:r>
            <a:r>
              <a:rPr lang="en-IE" sz="2300" dirty="0"/>
              <a:t> </a:t>
            </a:r>
            <a:r>
              <a:rPr lang="en-IE" sz="2300" dirty="0" err="1"/>
              <a:t>temel</a:t>
            </a:r>
            <a:r>
              <a:rPr lang="en-IE" sz="2300" dirty="0"/>
              <a:t> </a:t>
            </a:r>
            <a:r>
              <a:rPr lang="en-IE" sz="2300" dirty="0" err="1"/>
              <a:t>altyapı</a:t>
            </a:r>
            <a:r>
              <a:rPr lang="en-IE" sz="2300" dirty="0"/>
              <a:t>…</a:t>
            </a:r>
          </a:p>
          <a:p>
            <a:pPr marL="342900" indent="-342900">
              <a:buFont typeface="Arial" panose="020B0604020202020204" pitchFamily="34" charset="0"/>
              <a:buChar char="•"/>
            </a:pPr>
            <a:r>
              <a:rPr lang="en-IE" sz="2300" b="1" dirty="0" err="1"/>
              <a:t>Küçük</a:t>
            </a:r>
            <a:r>
              <a:rPr lang="en-IE" sz="2300" b="1" dirty="0"/>
              <a:t> </a:t>
            </a:r>
            <a:r>
              <a:rPr lang="en-IE" sz="2300" b="1" dirty="0" err="1"/>
              <a:t>düşünerek</a:t>
            </a:r>
            <a:r>
              <a:rPr lang="en-IE" sz="2300" b="1" dirty="0"/>
              <a:t> (</a:t>
            </a:r>
            <a:r>
              <a:rPr lang="en-IE" sz="2300" b="1" dirty="0" err="1"/>
              <a:t>sınırlı</a:t>
            </a:r>
            <a:r>
              <a:rPr lang="en-IE" sz="2300" b="1" dirty="0"/>
              <a:t> </a:t>
            </a:r>
            <a:r>
              <a:rPr lang="en-IE" sz="2300" b="1" dirty="0" err="1"/>
              <a:t>kaynaklarla</a:t>
            </a:r>
            <a:r>
              <a:rPr lang="en-IE" sz="2300" b="1" dirty="0"/>
              <a:t>) </a:t>
            </a:r>
            <a:r>
              <a:rPr lang="en-IE" sz="2300" dirty="0" err="1"/>
              <a:t>büyük</a:t>
            </a:r>
            <a:r>
              <a:rPr lang="en-IE" sz="2300" dirty="0"/>
              <a:t> </a:t>
            </a:r>
            <a:r>
              <a:rPr lang="en-IE" sz="2300" dirty="0" err="1"/>
              <a:t>sosyal</a:t>
            </a:r>
            <a:r>
              <a:rPr lang="en-IE" sz="2300" dirty="0"/>
              <a:t> </a:t>
            </a:r>
            <a:r>
              <a:rPr lang="en-IE" sz="2300" dirty="0" err="1"/>
              <a:t>problemler</a:t>
            </a:r>
            <a:r>
              <a:rPr lang="en-IE" sz="2300" dirty="0"/>
              <a:t> </a:t>
            </a:r>
            <a:r>
              <a:rPr lang="en-IE" sz="2300" dirty="0" err="1"/>
              <a:t>nasıl</a:t>
            </a:r>
            <a:r>
              <a:rPr lang="en-IE" sz="2300" dirty="0"/>
              <a:t> </a:t>
            </a:r>
            <a:r>
              <a:rPr lang="en-IE" sz="2300" dirty="0" err="1"/>
              <a:t>çözülür</a:t>
            </a:r>
            <a:r>
              <a:rPr lang="en-IE" sz="2300" dirty="0"/>
              <a:t>?</a:t>
            </a:r>
          </a:p>
          <a:p>
            <a:pPr marL="342900" indent="-342900">
              <a:buFont typeface="Arial" panose="020B0604020202020204" pitchFamily="34" charset="0"/>
              <a:buChar char="•"/>
            </a:pPr>
            <a:r>
              <a:rPr lang="en-IE" sz="2300" b="1" dirty="0" err="1"/>
              <a:t>Kullanıcı</a:t>
            </a:r>
            <a:r>
              <a:rPr lang="en-IE" sz="2300" b="1" dirty="0"/>
              <a:t> </a:t>
            </a:r>
            <a:r>
              <a:rPr lang="en-IE" sz="2300" b="1" dirty="0" err="1"/>
              <a:t>değerinden</a:t>
            </a:r>
            <a:r>
              <a:rPr lang="en-IE" sz="2300" b="1" dirty="0"/>
              <a:t> </a:t>
            </a:r>
            <a:r>
              <a:rPr lang="en-IE" sz="2300" b="1" dirty="0" err="1"/>
              <a:t>ödün</a:t>
            </a:r>
            <a:r>
              <a:rPr lang="en-IE" sz="2300" b="1" dirty="0"/>
              <a:t> </a:t>
            </a:r>
            <a:r>
              <a:rPr lang="en-IE" sz="2300" dirty="0" err="1"/>
              <a:t>vermeden</a:t>
            </a:r>
            <a:r>
              <a:rPr lang="en-IE" sz="2300" dirty="0"/>
              <a:t> </a:t>
            </a:r>
            <a:r>
              <a:rPr lang="en-IE" sz="2300" dirty="0" err="1"/>
              <a:t>değere</a:t>
            </a:r>
            <a:r>
              <a:rPr lang="en-IE" sz="2300" dirty="0"/>
              <a:t> </a:t>
            </a:r>
            <a:r>
              <a:rPr lang="en-IE" sz="2300" dirty="0" err="1"/>
              <a:t>duyarlı</a:t>
            </a:r>
            <a:r>
              <a:rPr lang="en-IE" sz="2300" dirty="0"/>
              <a:t> </a:t>
            </a:r>
            <a:r>
              <a:rPr lang="en-IE" sz="2300" dirty="0" err="1"/>
              <a:t>yenilikler</a:t>
            </a:r>
            <a:r>
              <a:rPr lang="en-IE" sz="2300" dirty="0"/>
              <a:t> </a:t>
            </a:r>
            <a:r>
              <a:rPr lang="en-IE" sz="2300" dirty="0" err="1"/>
              <a:t>nasıl</a:t>
            </a:r>
            <a:r>
              <a:rPr lang="en-IE" sz="2300" dirty="0"/>
              <a:t> </a:t>
            </a:r>
            <a:r>
              <a:rPr lang="en-IE" sz="2300" dirty="0" err="1"/>
              <a:t>sağlanır</a:t>
            </a:r>
            <a:r>
              <a:rPr lang="en-IE" sz="2300" dirty="0"/>
              <a:t>?</a:t>
            </a:r>
          </a:p>
          <a:p>
            <a:pPr marL="342900" indent="-342900">
              <a:buFont typeface="Arial" panose="020B0604020202020204" pitchFamily="34" charset="0"/>
              <a:buChar char="•"/>
            </a:pPr>
            <a:r>
              <a:rPr lang="en-IE" sz="2300" b="1" dirty="0"/>
              <a:t>Hem </a:t>
            </a:r>
            <a:r>
              <a:rPr lang="en-IE" sz="2300" b="1" dirty="0" err="1"/>
              <a:t>tedarikçiler</a:t>
            </a:r>
            <a:r>
              <a:rPr lang="en-IE" sz="2300" b="1" dirty="0"/>
              <a:t> </a:t>
            </a:r>
            <a:r>
              <a:rPr lang="en-IE" sz="2300" dirty="0"/>
              <a:t>hem de </a:t>
            </a:r>
            <a:r>
              <a:rPr lang="en-IE" sz="2300" dirty="0" err="1"/>
              <a:t>talep</a:t>
            </a:r>
            <a:r>
              <a:rPr lang="en-IE" sz="2300" dirty="0"/>
              <a:t> </a:t>
            </a:r>
            <a:r>
              <a:rPr lang="en-IE" sz="2300" dirty="0" err="1"/>
              <a:t>edenler</a:t>
            </a:r>
            <a:r>
              <a:rPr lang="en-IE" sz="2300" dirty="0"/>
              <a:t> </a:t>
            </a:r>
            <a:r>
              <a:rPr lang="en-IE" sz="2300" dirty="0" err="1"/>
              <a:t>için</a:t>
            </a:r>
            <a:r>
              <a:rPr lang="en-IE" sz="2300" dirty="0"/>
              <a:t> </a:t>
            </a:r>
            <a:r>
              <a:rPr lang="en-IE" sz="2300" dirty="0" err="1"/>
              <a:t>başarılı</a:t>
            </a:r>
            <a:r>
              <a:rPr lang="en-IE" sz="2300" dirty="0"/>
              <a:t> </a:t>
            </a:r>
            <a:r>
              <a:rPr lang="en-IE" sz="2300" dirty="0" err="1"/>
              <a:t>olmak</a:t>
            </a:r>
            <a:r>
              <a:rPr lang="en-IE" sz="2300" dirty="0"/>
              <a:t> </a:t>
            </a:r>
            <a:r>
              <a:rPr lang="en-IE" sz="2300" dirty="0" err="1"/>
              <a:t>için</a:t>
            </a:r>
            <a:r>
              <a:rPr lang="en-IE" sz="2300" dirty="0"/>
              <a:t> </a:t>
            </a:r>
            <a:r>
              <a:rPr lang="en-IE" sz="2300" dirty="0" err="1"/>
              <a:t>yerel</a:t>
            </a:r>
            <a:r>
              <a:rPr lang="en-IE" sz="2300" dirty="0"/>
              <a:t> </a:t>
            </a:r>
            <a:r>
              <a:rPr lang="en-IE" sz="2300" dirty="0" err="1"/>
              <a:t>koşullara</a:t>
            </a:r>
            <a:r>
              <a:rPr lang="en-IE" sz="2300" dirty="0"/>
              <a:t> </a:t>
            </a:r>
            <a:r>
              <a:rPr lang="en-IE" sz="2300" dirty="0" err="1"/>
              <a:t>ve</a:t>
            </a:r>
            <a:r>
              <a:rPr lang="en-IE" sz="2300" dirty="0"/>
              <a:t> </a:t>
            </a:r>
            <a:r>
              <a:rPr lang="en-IE" sz="2300" dirty="0" err="1"/>
              <a:t>kültürlere</a:t>
            </a:r>
            <a:r>
              <a:rPr lang="en-IE" sz="2300" dirty="0"/>
              <a:t> </a:t>
            </a:r>
            <a:r>
              <a:rPr lang="en-IE" sz="2300" dirty="0" err="1"/>
              <a:t>uygun</a:t>
            </a:r>
            <a:r>
              <a:rPr lang="en-IE" sz="2300" dirty="0"/>
              <a:t> </a:t>
            </a:r>
            <a:r>
              <a:rPr lang="en-IE" sz="2300" dirty="0" err="1"/>
              <a:t>tutumlu</a:t>
            </a:r>
            <a:r>
              <a:rPr lang="en-IE" sz="2300" dirty="0"/>
              <a:t> </a:t>
            </a:r>
            <a:r>
              <a:rPr lang="en-IE" sz="2300" dirty="0" err="1"/>
              <a:t>yenilikler</a:t>
            </a:r>
            <a:r>
              <a:rPr lang="en-IE" sz="2300" dirty="0"/>
              <a:t> </a:t>
            </a:r>
            <a:r>
              <a:rPr lang="en-IE" sz="2300" dirty="0" err="1"/>
              <a:t>nasıl</a:t>
            </a:r>
            <a:r>
              <a:rPr lang="en-IE" sz="2300" dirty="0"/>
              <a:t> </a:t>
            </a:r>
            <a:r>
              <a:rPr lang="en-IE" sz="2300" dirty="0" err="1"/>
              <a:t>geliştirilir</a:t>
            </a:r>
            <a:r>
              <a:rPr lang="en-IE" sz="2300" dirty="0"/>
              <a:t>?</a:t>
            </a:r>
            <a:endParaRPr lang="en-IE" sz="2300" dirty="0"/>
          </a:p>
        </p:txBody>
      </p:sp>
      <p:pic>
        <p:nvPicPr>
          <p:cNvPr id="8" name="Picture Placeholder 7" descr="A picture containing person, outdoor&#10;&#10;Description automatically generated">
            <a:extLst>
              <a:ext uri="{FF2B5EF4-FFF2-40B4-BE49-F238E27FC236}">
                <a16:creationId xmlns="" xmlns:a16="http://schemas.microsoft.com/office/drawing/2014/main" id="{9DDD9BF8-6EE3-4BCD-86B8-CFF280685F74}"/>
              </a:ext>
            </a:extLst>
          </p:cNvPr>
          <p:cNvPicPr>
            <a:picLocks noGrp="1" noChangeAspect="1"/>
          </p:cNvPicPr>
          <p:nvPr>
            <p:ph type="pic" sz="quarter" idx="16"/>
          </p:nvPr>
        </p:nvPicPr>
        <p:blipFill>
          <a:blip r:embed="rId2"/>
          <a:srcRect l="11297" r="11297"/>
          <a:stretch>
            <a:fillRect/>
          </a:stretch>
        </p:blipFill>
        <p:spPr/>
      </p:pic>
    </p:spTree>
    <p:extLst>
      <p:ext uri="{BB962C8B-B14F-4D97-AF65-F5344CB8AC3E}">
        <p14:creationId xmlns:p14="http://schemas.microsoft.com/office/powerpoint/2010/main" val="33673925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 xmlns:a16="http://schemas.microsoft.com/office/drawing/2014/main" id="{5CDA1150-A8E9-4040-A7B0-C9B09D553C79}"/>
              </a:ext>
            </a:extLst>
          </p:cNvPr>
          <p:cNvSpPr>
            <a:spLocks noGrp="1"/>
          </p:cNvSpPr>
          <p:nvPr>
            <p:ph type="body" sz="quarter" idx="14"/>
          </p:nvPr>
        </p:nvSpPr>
        <p:spPr>
          <a:xfrm>
            <a:off x="316871" y="1688870"/>
            <a:ext cx="6175369" cy="4158567"/>
          </a:xfrm>
        </p:spPr>
        <p:txBody>
          <a:bodyPr/>
          <a:lstStyle/>
          <a:p>
            <a:r>
              <a:rPr lang="tr-TR" b="1" i="1" dirty="0" smtClean="0">
                <a:solidFill>
                  <a:srgbClr val="009FD8"/>
                </a:solidFill>
              </a:rPr>
              <a:t>Zorluklardan </a:t>
            </a:r>
            <a:r>
              <a:rPr lang="tr-TR" b="1" i="1" dirty="0">
                <a:solidFill>
                  <a:srgbClr val="009FD8"/>
                </a:solidFill>
              </a:rPr>
              <a:t>ilham alan Sosyal İnovasyon</a:t>
            </a:r>
            <a:endParaRPr lang="en-IE" b="1" i="1" dirty="0">
              <a:solidFill>
                <a:srgbClr val="009FD8"/>
              </a:solidFill>
            </a:endParaRPr>
          </a:p>
          <a:p>
            <a:r>
              <a:rPr lang="en-IE" b="1" dirty="0" err="1" smtClean="0">
                <a:solidFill>
                  <a:srgbClr val="00B0F0"/>
                </a:solidFill>
                <a:latin typeface="Scala"/>
              </a:rPr>
              <a:t>Sıkıntı</a:t>
            </a:r>
            <a:r>
              <a:rPr lang="en-IE" dirty="0" smtClean="0">
                <a:solidFill>
                  <a:srgbClr val="000000"/>
                </a:solidFill>
                <a:latin typeface="Scala"/>
              </a:rPr>
              <a:t> </a:t>
            </a:r>
            <a:r>
              <a:rPr lang="en-IE" dirty="0">
                <a:solidFill>
                  <a:srgbClr val="000000"/>
                </a:solidFill>
                <a:latin typeface="Scala"/>
              </a:rPr>
              <a:t>2001 </a:t>
            </a:r>
            <a:r>
              <a:rPr lang="en-IE" dirty="0" err="1">
                <a:solidFill>
                  <a:srgbClr val="000000"/>
                </a:solidFill>
                <a:latin typeface="Scala"/>
              </a:rPr>
              <a:t>yılında</a:t>
            </a:r>
            <a:r>
              <a:rPr lang="en-IE" dirty="0">
                <a:solidFill>
                  <a:srgbClr val="000000"/>
                </a:solidFill>
                <a:latin typeface="Scala"/>
              </a:rPr>
              <a:t>, </a:t>
            </a:r>
            <a:r>
              <a:rPr lang="en-IE" dirty="0" err="1">
                <a:solidFill>
                  <a:srgbClr val="000000"/>
                </a:solidFill>
                <a:latin typeface="Scala"/>
              </a:rPr>
              <a:t>Hindistan'ın</a:t>
            </a:r>
            <a:r>
              <a:rPr lang="en-IE" dirty="0">
                <a:solidFill>
                  <a:srgbClr val="000000"/>
                </a:solidFill>
                <a:latin typeface="Scala"/>
              </a:rPr>
              <a:t> Gujarat </a:t>
            </a:r>
            <a:r>
              <a:rPr lang="en-IE" dirty="0" err="1">
                <a:solidFill>
                  <a:srgbClr val="000000"/>
                </a:solidFill>
                <a:latin typeface="Scala"/>
              </a:rPr>
              <a:t>eyaletindeki</a:t>
            </a:r>
            <a:r>
              <a:rPr lang="en-IE" dirty="0">
                <a:solidFill>
                  <a:srgbClr val="000000"/>
                </a:solidFill>
                <a:latin typeface="Scala"/>
              </a:rPr>
              <a:t> </a:t>
            </a:r>
            <a:r>
              <a:rPr lang="en-IE" dirty="0" err="1">
                <a:solidFill>
                  <a:srgbClr val="000000"/>
                </a:solidFill>
                <a:latin typeface="Scala"/>
              </a:rPr>
              <a:t>Mansukhbhai</a:t>
            </a:r>
            <a:r>
              <a:rPr lang="en-IE" dirty="0">
                <a:solidFill>
                  <a:srgbClr val="000000"/>
                </a:solidFill>
                <a:latin typeface="Scala"/>
              </a:rPr>
              <a:t> </a:t>
            </a:r>
            <a:r>
              <a:rPr lang="en-IE" dirty="0" err="1">
                <a:solidFill>
                  <a:srgbClr val="000000"/>
                </a:solidFill>
                <a:latin typeface="Scala"/>
              </a:rPr>
              <a:t>Prajapati</a:t>
            </a:r>
            <a:r>
              <a:rPr lang="en-IE" dirty="0">
                <a:solidFill>
                  <a:srgbClr val="000000"/>
                </a:solidFill>
                <a:latin typeface="Scala"/>
              </a:rPr>
              <a:t> </a:t>
            </a:r>
            <a:r>
              <a:rPr lang="en-IE" dirty="0" err="1">
                <a:solidFill>
                  <a:srgbClr val="000000"/>
                </a:solidFill>
                <a:latin typeface="Scala"/>
              </a:rPr>
              <a:t>köyünü</a:t>
            </a:r>
            <a:r>
              <a:rPr lang="en-IE" dirty="0">
                <a:solidFill>
                  <a:srgbClr val="000000"/>
                </a:solidFill>
                <a:latin typeface="Scala"/>
              </a:rPr>
              <a:t> </a:t>
            </a:r>
            <a:r>
              <a:rPr lang="en-IE" dirty="0" err="1">
                <a:solidFill>
                  <a:srgbClr val="000000"/>
                </a:solidFill>
                <a:latin typeface="Scala"/>
              </a:rPr>
              <a:t>bir</a:t>
            </a:r>
            <a:r>
              <a:rPr lang="en-IE" dirty="0">
                <a:solidFill>
                  <a:srgbClr val="000000"/>
                </a:solidFill>
                <a:latin typeface="Scala"/>
              </a:rPr>
              <a:t> </a:t>
            </a:r>
            <a:r>
              <a:rPr lang="en-IE" dirty="0" err="1">
                <a:solidFill>
                  <a:srgbClr val="000000"/>
                </a:solidFill>
                <a:latin typeface="Scala"/>
              </a:rPr>
              <a:t>deprem</a:t>
            </a:r>
            <a:r>
              <a:rPr lang="en-IE" dirty="0">
                <a:solidFill>
                  <a:srgbClr val="000000"/>
                </a:solidFill>
                <a:latin typeface="Scala"/>
              </a:rPr>
              <a:t> </a:t>
            </a:r>
            <a:r>
              <a:rPr lang="en-IE" dirty="0" err="1">
                <a:solidFill>
                  <a:srgbClr val="000000"/>
                </a:solidFill>
                <a:latin typeface="Scala"/>
              </a:rPr>
              <a:t>harap</a:t>
            </a:r>
            <a:r>
              <a:rPr lang="en-IE" dirty="0">
                <a:solidFill>
                  <a:srgbClr val="000000"/>
                </a:solidFill>
                <a:latin typeface="Scala"/>
              </a:rPr>
              <a:t> </a:t>
            </a:r>
            <a:r>
              <a:rPr lang="en-IE" dirty="0" err="1">
                <a:solidFill>
                  <a:srgbClr val="000000"/>
                </a:solidFill>
                <a:latin typeface="Scala"/>
              </a:rPr>
              <a:t>etti</a:t>
            </a:r>
            <a:r>
              <a:rPr lang="en-IE" dirty="0">
                <a:solidFill>
                  <a:srgbClr val="000000"/>
                </a:solidFill>
                <a:latin typeface="Scala"/>
              </a:rPr>
              <a:t>. </a:t>
            </a:r>
            <a:r>
              <a:rPr lang="en-IE" dirty="0" err="1">
                <a:solidFill>
                  <a:srgbClr val="000000"/>
                </a:solidFill>
                <a:latin typeface="Scala"/>
              </a:rPr>
              <a:t>Evler</a:t>
            </a:r>
            <a:r>
              <a:rPr lang="en-IE" dirty="0">
                <a:solidFill>
                  <a:srgbClr val="000000"/>
                </a:solidFill>
                <a:latin typeface="Scala"/>
              </a:rPr>
              <a:t> </a:t>
            </a:r>
            <a:r>
              <a:rPr lang="en-IE" dirty="0" err="1">
                <a:solidFill>
                  <a:srgbClr val="000000"/>
                </a:solidFill>
                <a:latin typeface="Scala"/>
              </a:rPr>
              <a:t>harap</a:t>
            </a:r>
            <a:r>
              <a:rPr lang="en-IE" dirty="0">
                <a:solidFill>
                  <a:srgbClr val="000000"/>
                </a:solidFill>
                <a:latin typeface="Scala"/>
              </a:rPr>
              <a:t> </a:t>
            </a:r>
            <a:r>
              <a:rPr lang="en-IE" dirty="0" err="1">
                <a:solidFill>
                  <a:srgbClr val="000000"/>
                </a:solidFill>
                <a:latin typeface="Scala"/>
              </a:rPr>
              <a:t>oldu</a:t>
            </a:r>
            <a:r>
              <a:rPr lang="en-IE" dirty="0">
                <a:solidFill>
                  <a:srgbClr val="000000"/>
                </a:solidFill>
                <a:latin typeface="Scala"/>
              </a:rPr>
              <a:t> (</a:t>
            </a:r>
            <a:r>
              <a:rPr lang="en-IE" dirty="0" err="1">
                <a:solidFill>
                  <a:srgbClr val="000000"/>
                </a:solidFill>
                <a:latin typeface="Scala"/>
              </a:rPr>
              <a:t>buzdolapları</a:t>
            </a:r>
            <a:r>
              <a:rPr lang="en-IE" dirty="0">
                <a:solidFill>
                  <a:srgbClr val="000000"/>
                </a:solidFill>
                <a:latin typeface="Scala"/>
              </a:rPr>
              <a:t> </a:t>
            </a:r>
            <a:r>
              <a:rPr lang="en-IE" dirty="0" err="1">
                <a:solidFill>
                  <a:srgbClr val="000000"/>
                </a:solidFill>
                <a:latin typeface="Scala"/>
              </a:rPr>
              <a:t>dahil</a:t>
            </a:r>
            <a:r>
              <a:rPr lang="en-IE" dirty="0">
                <a:solidFill>
                  <a:srgbClr val="000000"/>
                </a:solidFill>
                <a:latin typeface="Scala"/>
              </a:rPr>
              <a:t> - </a:t>
            </a:r>
            <a:r>
              <a:rPr lang="en-IE" dirty="0" err="1">
                <a:solidFill>
                  <a:srgbClr val="000000"/>
                </a:solidFill>
                <a:latin typeface="Scala"/>
              </a:rPr>
              <a:t>taze</a:t>
            </a:r>
            <a:r>
              <a:rPr lang="en-IE" dirty="0">
                <a:solidFill>
                  <a:srgbClr val="000000"/>
                </a:solidFill>
                <a:latin typeface="Scala"/>
              </a:rPr>
              <a:t> </a:t>
            </a:r>
            <a:r>
              <a:rPr lang="en-IE" dirty="0" err="1">
                <a:solidFill>
                  <a:srgbClr val="000000"/>
                </a:solidFill>
                <a:latin typeface="Scala"/>
              </a:rPr>
              <a:t>yiyecek</a:t>
            </a:r>
            <a:r>
              <a:rPr lang="en-IE" dirty="0">
                <a:solidFill>
                  <a:srgbClr val="000000"/>
                </a:solidFill>
                <a:latin typeface="Scala"/>
              </a:rPr>
              <a:t> </a:t>
            </a:r>
            <a:r>
              <a:rPr lang="en-IE" dirty="0" err="1">
                <a:solidFill>
                  <a:srgbClr val="000000"/>
                </a:solidFill>
                <a:latin typeface="Scala"/>
              </a:rPr>
              <a:t>yok</a:t>
            </a:r>
            <a:r>
              <a:rPr lang="en-IE" dirty="0">
                <a:solidFill>
                  <a:srgbClr val="000000"/>
                </a:solidFill>
                <a:latin typeface="Scala"/>
              </a:rPr>
              <a:t>)</a:t>
            </a:r>
          </a:p>
          <a:p>
            <a:r>
              <a:rPr lang="en-IE" b="1" dirty="0" err="1">
                <a:solidFill>
                  <a:srgbClr val="00B0F0"/>
                </a:solidFill>
                <a:latin typeface="Scala"/>
              </a:rPr>
              <a:t>Tutumlu</a:t>
            </a:r>
            <a:r>
              <a:rPr lang="en-IE" dirty="0">
                <a:solidFill>
                  <a:srgbClr val="000000"/>
                </a:solidFill>
                <a:latin typeface="Scala"/>
              </a:rPr>
              <a:t> </a:t>
            </a:r>
            <a:r>
              <a:rPr lang="en-IE" dirty="0" err="1">
                <a:solidFill>
                  <a:srgbClr val="000000"/>
                </a:solidFill>
                <a:latin typeface="Scala"/>
              </a:rPr>
              <a:t>Yenilik</a:t>
            </a:r>
            <a:r>
              <a:rPr lang="en-IE" dirty="0">
                <a:solidFill>
                  <a:srgbClr val="000000"/>
                </a:solidFill>
                <a:latin typeface="Scala"/>
              </a:rPr>
              <a:t> </a:t>
            </a:r>
            <a:r>
              <a:rPr lang="en-IE" dirty="0" err="1">
                <a:solidFill>
                  <a:srgbClr val="000000"/>
                </a:solidFill>
                <a:latin typeface="Scala"/>
              </a:rPr>
              <a:t>Az</a:t>
            </a:r>
            <a:r>
              <a:rPr lang="en-IE" dirty="0">
                <a:solidFill>
                  <a:srgbClr val="000000"/>
                </a:solidFill>
                <a:latin typeface="Scala"/>
              </a:rPr>
              <a:t> </a:t>
            </a:r>
            <a:r>
              <a:rPr lang="en-IE" dirty="0" err="1">
                <a:solidFill>
                  <a:srgbClr val="000000"/>
                </a:solidFill>
                <a:latin typeface="Scala"/>
              </a:rPr>
              <a:t>kaynaklarla</a:t>
            </a:r>
            <a:r>
              <a:rPr lang="en-IE" dirty="0">
                <a:solidFill>
                  <a:srgbClr val="000000"/>
                </a:solidFill>
                <a:latin typeface="Scala"/>
              </a:rPr>
              <a:t> </a:t>
            </a:r>
            <a:r>
              <a:rPr lang="en-IE" dirty="0" err="1">
                <a:solidFill>
                  <a:srgbClr val="000000"/>
                </a:solidFill>
                <a:latin typeface="Scala"/>
              </a:rPr>
              <a:t>daha</a:t>
            </a:r>
            <a:r>
              <a:rPr lang="en-IE" dirty="0">
                <a:solidFill>
                  <a:srgbClr val="000000"/>
                </a:solidFill>
                <a:latin typeface="Scala"/>
              </a:rPr>
              <a:t> </a:t>
            </a:r>
            <a:r>
              <a:rPr lang="en-IE" dirty="0" err="1">
                <a:solidFill>
                  <a:srgbClr val="000000"/>
                </a:solidFill>
                <a:latin typeface="Scala"/>
              </a:rPr>
              <a:t>fazlasını</a:t>
            </a:r>
            <a:r>
              <a:rPr lang="en-IE" dirty="0">
                <a:solidFill>
                  <a:srgbClr val="000000"/>
                </a:solidFill>
                <a:latin typeface="Scala"/>
              </a:rPr>
              <a:t> </a:t>
            </a:r>
            <a:r>
              <a:rPr lang="en-IE" dirty="0" err="1">
                <a:solidFill>
                  <a:srgbClr val="000000"/>
                </a:solidFill>
                <a:latin typeface="Scala"/>
              </a:rPr>
              <a:t>yaparak</a:t>
            </a:r>
            <a:r>
              <a:rPr lang="en-IE" dirty="0">
                <a:solidFill>
                  <a:srgbClr val="000000"/>
                </a:solidFill>
                <a:latin typeface="Scala"/>
              </a:rPr>
              <a:t> </a:t>
            </a:r>
            <a:r>
              <a:rPr lang="en-IE" dirty="0" err="1">
                <a:solidFill>
                  <a:srgbClr val="000000"/>
                </a:solidFill>
                <a:latin typeface="Scala"/>
              </a:rPr>
              <a:t>basit</a:t>
            </a:r>
            <a:r>
              <a:rPr lang="en-IE" dirty="0">
                <a:solidFill>
                  <a:srgbClr val="000000"/>
                </a:solidFill>
                <a:latin typeface="Scala"/>
              </a:rPr>
              <a:t> </a:t>
            </a:r>
            <a:r>
              <a:rPr lang="en-IE" dirty="0" err="1">
                <a:solidFill>
                  <a:srgbClr val="000000"/>
                </a:solidFill>
                <a:latin typeface="Scala"/>
              </a:rPr>
              <a:t>bir</a:t>
            </a:r>
            <a:r>
              <a:rPr lang="en-IE" dirty="0">
                <a:solidFill>
                  <a:srgbClr val="000000"/>
                </a:solidFill>
                <a:latin typeface="Scala"/>
              </a:rPr>
              <a:t> </a:t>
            </a:r>
            <a:r>
              <a:rPr lang="en-IE" dirty="0" err="1">
                <a:solidFill>
                  <a:srgbClr val="000000"/>
                </a:solidFill>
                <a:latin typeface="Scala"/>
              </a:rPr>
              <a:t>çözüm</a:t>
            </a:r>
            <a:r>
              <a:rPr lang="en-IE" dirty="0">
                <a:solidFill>
                  <a:srgbClr val="000000"/>
                </a:solidFill>
                <a:latin typeface="Scala"/>
              </a:rPr>
              <a:t> </a:t>
            </a:r>
            <a:r>
              <a:rPr lang="en-IE" dirty="0" err="1">
                <a:solidFill>
                  <a:srgbClr val="000000"/>
                </a:solidFill>
                <a:latin typeface="Scala"/>
              </a:rPr>
              <a:t>buldu</a:t>
            </a:r>
            <a:r>
              <a:rPr lang="en-IE" dirty="0">
                <a:solidFill>
                  <a:srgbClr val="000000"/>
                </a:solidFill>
                <a:latin typeface="Scala"/>
              </a:rPr>
              <a:t>. </a:t>
            </a:r>
            <a:r>
              <a:rPr lang="en-IE" dirty="0" err="1">
                <a:solidFill>
                  <a:srgbClr val="000000"/>
                </a:solidFill>
                <a:latin typeface="Scala"/>
              </a:rPr>
              <a:t>Moloz</a:t>
            </a:r>
            <a:r>
              <a:rPr lang="en-IE" dirty="0">
                <a:solidFill>
                  <a:srgbClr val="000000"/>
                </a:solidFill>
                <a:latin typeface="Scala"/>
              </a:rPr>
              <a:t> </a:t>
            </a:r>
            <a:r>
              <a:rPr lang="en-IE" dirty="0" err="1">
                <a:solidFill>
                  <a:srgbClr val="000000"/>
                </a:solidFill>
                <a:latin typeface="Scala"/>
              </a:rPr>
              <a:t>içinde</a:t>
            </a:r>
            <a:r>
              <a:rPr lang="en-IE" dirty="0">
                <a:solidFill>
                  <a:srgbClr val="000000"/>
                </a:solidFill>
                <a:latin typeface="Scala"/>
              </a:rPr>
              <a:t> </a:t>
            </a:r>
            <a:r>
              <a:rPr lang="en-IE" dirty="0" err="1">
                <a:solidFill>
                  <a:srgbClr val="000000"/>
                </a:solidFill>
                <a:latin typeface="Scala"/>
              </a:rPr>
              <a:t>bir</a:t>
            </a:r>
            <a:r>
              <a:rPr lang="en-IE" dirty="0">
                <a:solidFill>
                  <a:srgbClr val="000000"/>
                </a:solidFill>
                <a:latin typeface="Scala"/>
              </a:rPr>
              <a:t> </a:t>
            </a:r>
            <a:r>
              <a:rPr lang="en-IE" dirty="0" err="1">
                <a:solidFill>
                  <a:srgbClr val="000000"/>
                </a:solidFill>
                <a:latin typeface="Scala"/>
              </a:rPr>
              <a:t>fabrika</a:t>
            </a:r>
            <a:r>
              <a:rPr lang="en-IE" dirty="0">
                <a:solidFill>
                  <a:srgbClr val="000000"/>
                </a:solidFill>
                <a:latin typeface="Scala"/>
              </a:rPr>
              <a:t> </a:t>
            </a:r>
            <a:r>
              <a:rPr lang="en-IE" dirty="0" err="1">
                <a:solidFill>
                  <a:srgbClr val="000000"/>
                </a:solidFill>
                <a:latin typeface="Scala"/>
              </a:rPr>
              <a:t>kurdu</a:t>
            </a:r>
            <a:r>
              <a:rPr lang="en-IE" dirty="0">
                <a:solidFill>
                  <a:srgbClr val="000000"/>
                </a:solidFill>
                <a:latin typeface="Scala"/>
              </a:rPr>
              <a:t> </a:t>
            </a:r>
            <a:r>
              <a:rPr lang="en-IE" dirty="0" err="1">
                <a:solidFill>
                  <a:srgbClr val="000000"/>
                </a:solidFill>
                <a:latin typeface="Scala"/>
              </a:rPr>
              <a:t>ve</a:t>
            </a:r>
            <a:r>
              <a:rPr lang="en-IE" dirty="0">
                <a:solidFill>
                  <a:srgbClr val="000000"/>
                </a:solidFill>
                <a:latin typeface="Scala"/>
              </a:rPr>
              <a:t> </a:t>
            </a:r>
            <a:r>
              <a:rPr lang="en-IE" dirty="0" err="1">
                <a:solidFill>
                  <a:srgbClr val="000000"/>
                </a:solidFill>
                <a:latin typeface="Scala"/>
              </a:rPr>
              <a:t>yerel</a:t>
            </a:r>
            <a:r>
              <a:rPr lang="en-IE" dirty="0">
                <a:solidFill>
                  <a:srgbClr val="000000"/>
                </a:solidFill>
                <a:latin typeface="Scala"/>
              </a:rPr>
              <a:t> </a:t>
            </a:r>
            <a:r>
              <a:rPr lang="en-IE" dirty="0" err="1">
                <a:solidFill>
                  <a:srgbClr val="000000"/>
                </a:solidFill>
                <a:latin typeface="Scala"/>
              </a:rPr>
              <a:t>kadınları</a:t>
            </a:r>
            <a:r>
              <a:rPr lang="en-IE" dirty="0">
                <a:solidFill>
                  <a:srgbClr val="000000"/>
                </a:solidFill>
                <a:latin typeface="Scala"/>
              </a:rPr>
              <a:t> </a:t>
            </a:r>
            <a:r>
              <a:rPr lang="en-IE" dirty="0" err="1">
                <a:solidFill>
                  <a:srgbClr val="000000"/>
                </a:solidFill>
                <a:latin typeface="Scala"/>
              </a:rPr>
              <a:t>kilden</a:t>
            </a:r>
            <a:r>
              <a:rPr lang="en-IE" dirty="0">
                <a:solidFill>
                  <a:srgbClr val="000000"/>
                </a:solidFill>
                <a:latin typeface="Scala"/>
              </a:rPr>
              <a:t> </a:t>
            </a:r>
            <a:r>
              <a:rPr lang="en-IE" dirty="0" err="1">
                <a:solidFill>
                  <a:srgbClr val="000000"/>
                </a:solidFill>
                <a:latin typeface="Scala"/>
              </a:rPr>
              <a:t>buzdolapları</a:t>
            </a:r>
            <a:r>
              <a:rPr lang="en-IE" dirty="0">
                <a:solidFill>
                  <a:srgbClr val="000000"/>
                </a:solidFill>
                <a:latin typeface="Scala"/>
              </a:rPr>
              <a:t> </a:t>
            </a:r>
            <a:r>
              <a:rPr lang="en-IE" dirty="0" err="1">
                <a:solidFill>
                  <a:srgbClr val="000000"/>
                </a:solidFill>
                <a:latin typeface="Scala"/>
              </a:rPr>
              <a:t>yapmaları</a:t>
            </a:r>
            <a:r>
              <a:rPr lang="en-IE" dirty="0">
                <a:solidFill>
                  <a:srgbClr val="000000"/>
                </a:solidFill>
                <a:latin typeface="Scala"/>
              </a:rPr>
              <a:t> </a:t>
            </a:r>
            <a:r>
              <a:rPr lang="en-IE" dirty="0" err="1">
                <a:solidFill>
                  <a:srgbClr val="000000"/>
                </a:solidFill>
                <a:latin typeface="Scala"/>
              </a:rPr>
              <a:t>için</a:t>
            </a:r>
            <a:r>
              <a:rPr lang="en-IE" dirty="0">
                <a:solidFill>
                  <a:srgbClr val="000000"/>
                </a:solidFill>
                <a:latin typeface="Scala"/>
              </a:rPr>
              <a:t> </a:t>
            </a:r>
            <a:r>
              <a:rPr lang="en-IE" dirty="0" err="1">
                <a:solidFill>
                  <a:srgbClr val="000000"/>
                </a:solidFill>
                <a:latin typeface="Scala"/>
              </a:rPr>
              <a:t>eğitti</a:t>
            </a:r>
            <a:r>
              <a:rPr lang="en-IE" dirty="0">
                <a:solidFill>
                  <a:srgbClr val="000000"/>
                </a:solidFill>
                <a:latin typeface="Scala"/>
              </a:rPr>
              <a:t>!</a:t>
            </a:r>
          </a:p>
          <a:p>
            <a:r>
              <a:rPr lang="en-IE" b="1" dirty="0" err="1">
                <a:solidFill>
                  <a:srgbClr val="00B0F0"/>
                </a:solidFill>
                <a:latin typeface="Scala"/>
              </a:rPr>
              <a:t>Sosyal</a:t>
            </a:r>
            <a:r>
              <a:rPr lang="en-IE" b="1" dirty="0">
                <a:solidFill>
                  <a:srgbClr val="00B0F0"/>
                </a:solidFill>
                <a:latin typeface="Scala"/>
              </a:rPr>
              <a:t> </a:t>
            </a:r>
            <a:r>
              <a:rPr lang="en-IE" b="1" dirty="0" err="1">
                <a:solidFill>
                  <a:srgbClr val="00B0F0"/>
                </a:solidFill>
                <a:latin typeface="Scala"/>
              </a:rPr>
              <a:t>İnovasyon</a:t>
            </a:r>
            <a:r>
              <a:rPr lang="en-IE" b="1" dirty="0">
                <a:solidFill>
                  <a:srgbClr val="00B0F0"/>
                </a:solidFill>
                <a:latin typeface="Scala"/>
              </a:rPr>
              <a:t> </a:t>
            </a:r>
            <a:r>
              <a:rPr lang="en-IE" dirty="0" err="1">
                <a:solidFill>
                  <a:srgbClr val="000000"/>
                </a:solidFill>
                <a:latin typeface="Scala"/>
              </a:rPr>
              <a:t>Kadın</a:t>
            </a:r>
            <a:r>
              <a:rPr lang="en-IE" dirty="0">
                <a:solidFill>
                  <a:srgbClr val="000000"/>
                </a:solidFill>
                <a:latin typeface="Scala"/>
              </a:rPr>
              <a:t> </a:t>
            </a:r>
            <a:r>
              <a:rPr lang="en-IE" dirty="0" err="1">
                <a:solidFill>
                  <a:srgbClr val="000000"/>
                </a:solidFill>
                <a:latin typeface="Scala"/>
              </a:rPr>
              <a:t>çalışanlarına</a:t>
            </a:r>
            <a:r>
              <a:rPr lang="en-IE" dirty="0">
                <a:solidFill>
                  <a:srgbClr val="000000"/>
                </a:solidFill>
                <a:latin typeface="Scala"/>
              </a:rPr>
              <a:t> </a:t>
            </a:r>
            <a:r>
              <a:rPr lang="en-IE" dirty="0" err="1">
                <a:solidFill>
                  <a:srgbClr val="000000"/>
                </a:solidFill>
                <a:latin typeface="Scala"/>
              </a:rPr>
              <a:t>ek</a:t>
            </a:r>
            <a:r>
              <a:rPr lang="en-IE" dirty="0">
                <a:solidFill>
                  <a:srgbClr val="000000"/>
                </a:solidFill>
                <a:latin typeface="Scala"/>
              </a:rPr>
              <a:t> </a:t>
            </a:r>
            <a:r>
              <a:rPr lang="en-IE" dirty="0" err="1">
                <a:solidFill>
                  <a:srgbClr val="000000"/>
                </a:solidFill>
                <a:latin typeface="Scala"/>
              </a:rPr>
              <a:t>gelir</a:t>
            </a:r>
            <a:r>
              <a:rPr lang="en-IE" dirty="0">
                <a:solidFill>
                  <a:srgbClr val="000000"/>
                </a:solidFill>
                <a:latin typeface="Scala"/>
              </a:rPr>
              <a:t> </a:t>
            </a:r>
            <a:r>
              <a:rPr lang="en-IE" dirty="0" err="1">
                <a:solidFill>
                  <a:srgbClr val="000000"/>
                </a:solidFill>
                <a:latin typeface="Scala"/>
              </a:rPr>
              <a:t>sağlayarak</a:t>
            </a:r>
            <a:r>
              <a:rPr lang="en-IE" dirty="0">
                <a:solidFill>
                  <a:srgbClr val="000000"/>
                </a:solidFill>
                <a:latin typeface="Scala"/>
              </a:rPr>
              <a:t>, </a:t>
            </a:r>
            <a:r>
              <a:rPr lang="en-IE" dirty="0" err="1">
                <a:solidFill>
                  <a:srgbClr val="000000"/>
                </a:solidFill>
                <a:latin typeface="Scala"/>
              </a:rPr>
              <a:t>diğer</a:t>
            </a:r>
            <a:r>
              <a:rPr lang="en-IE" dirty="0">
                <a:solidFill>
                  <a:srgbClr val="000000"/>
                </a:solidFill>
                <a:latin typeface="Scala"/>
              </a:rPr>
              <a:t> </a:t>
            </a:r>
            <a:r>
              <a:rPr lang="en-IE" dirty="0" err="1">
                <a:solidFill>
                  <a:srgbClr val="000000"/>
                </a:solidFill>
                <a:latin typeface="Scala"/>
              </a:rPr>
              <a:t>insanlara</a:t>
            </a:r>
            <a:r>
              <a:rPr lang="en-IE" dirty="0">
                <a:solidFill>
                  <a:srgbClr val="000000"/>
                </a:solidFill>
                <a:latin typeface="Scala"/>
              </a:rPr>
              <a:t> </a:t>
            </a:r>
            <a:r>
              <a:rPr lang="en-IE" dirty="0" err="1">
                <a:solidFill>
                  <a:srgbClr val="000000"/>
                </a:solidFill>
                <a:latin typeface="Scala"/>
              </a:rPr>
              <a:t>internetten</a:t>
            </a:r>
            <a:r>
              <a:rPr lang="en-IE" dirty="0">
                <a:solidFill>
                  <a:srgbClr val="000000"/>
                </a:solidFill>
                <a:latin typeface="Scala"/>
              </a:rPr>
              <a:t> satın </a:t>
            </a:r>
            <a:r>
              <a:rPr lang="en-IE" dirty="0" err="1">
                <a:solidFill>
                  <a:srgbClr val="000000"/>
                </a:solidFill>
                <a:latin typeface="Scala"/>
              </a:rPr>
              <a:t>alabilecekleri</a:t>
            </a:r>
            <a:r>
              <a:rPr lang="en-IE" dirty="0">
                <a:solidFill>
                  <a:srgbClr val="000000"/>
                </a:solidFill>
                <a:latin typeface="Scala"/>
              </a:rPr>
              <a:t> </a:t>
            </a:r>
            <a:r>
              <a:rPr lang="en-IE" dirty="0" err="1">
                <a:solidFill>
                  <a:srgbClr val="000000"/>
                </a:solidFill>
                <a:latin typeface="Scala"/>
              </a:rPr>
              <a:t>uygun</a:t>
            </a:r>
            <a:r>
              <a:rPr lang="en-IE" dirty="0">
                <a:solidFill>
                  <a:srgbClr val="000000"/>
                </a:solidFill>
                <a:latin typeface="Scala"/>
              </a:rPr>
              <a:t> </a:t>
            </a:r>
            <a:r>
              <a:rPr lang="en-IE" dirty="0" err="1">
                <a:solidFill>
                  <a:srgbClr val="000000"/>
                </a:solidFill>
                <a:latin typeface="Scala"/>
              </a:rPr>
              <a:t>fiyatlı</a:t>
            </a:r>
            <a:r>
              <a:rPr lang="en-IE" dirty="0">
                <a:solidFill>
                  <a:srgbClr val="000000"/>
                </a:solidFill>
                <a:latin typeface="Scala"/>
              </a:rPr>
              <a:t> </a:t>
            </a:r>
            <a:r>
              <a:rPr lang="en-IE" dirty="0" err="1">
                <a:solidFill>
                  <a:srgbClr val="000000"/>
                </a:solidFill>
                <a:latin typeface="Scala"/>
              </a:rPr>
              <a:t>bir</a:t>
            </a:r>
            <a:r>
              <a:rPr lang="en-IE" dirty="0">
                <a:solidFill>
                  <a:srgbClr val="000000"/>
                </a:solidFill>
                <a:latin typeface="Scala"/>
              </a:rPr>
              <a:t> </a:t>
            </a:r>
            <a:r>
              <a:rPr lang="en-IE" dirty="0" err="1">
                <a:solidFill>
                  <a:srgbClr val="000000"/>
                </a:solidFill>
                <a:latin typeface="Scala"/>
              </a:rPr>
              <a:t>buzdolabı</a:t>
            </a:r>
            <a:r>
              <a:rPr lang="en-IE" dirty="0">
                <a:solidFill>
                  <a:srgbClr val="000000"/>
                </a:solidFill>
                <a:latin typeface="Scala"/>
              </a:rPr>
              <a:t> </a:t>
            </a:r>
            <a:r>
              <a:rPr lang="en-IE" dirty="0" err="1">
                <a:solidFill>
                  <a:srgbClr val="000000"/>
                </a:solidFill>
                <a:latin typeface="Scala"/>
              </a:rPr>
              <a:t>sağladı</a:t>
            </a:r>
            <a:endParaRPr lang="en-IE" dirty="0">
              <a:solidFill>
                <a:srgbClr val="454545"/>
              </a:solidFill>
            </a:endParaRPr>
          </a:p>
        </p:txBody>
      </p:sp>
      <p:sp>
        <p:nvSpPr>
          <p:cNvPr id="7" name="Text Placeholder 6">
            <a:extLst>
              <a:ext uri="{FF2B5EF4-FFF2-40B4-BE49-F238E27FC236}">
                <a16:creationId xmlns="" xmlns:a16="http://schemas.microsoft.com/office/drawing/2014/main" id="{EFFF27A3-0E4F-4CA1-AD8F-3E77F37FF1B2}"/>
              </a:ext>
            </a:extLst>
          </p:cNvPr>
          <p:cNvSpPr>
            <a:spLocks noGrp="1"/>
          </p:cNvSpPr>
          <p:nvPr>
            <p:ph type="body" sz="quarter" idx="15"/>
          </p:nvPr>
        </p:nvSpPr>
        <p:spPr>
          <a:xfrm>
            <a:off x="381429" y="313210"/>
            <a:ext cx="5270715" cy="697353"/>
          </a:xfrm>
        </p:spPr>
        <p:txBody>
          <a:bodyPr>
            <a:noAutofit/>
          </a:bodyPr>
          <a:lstStyle/>
          <a:p>
            <a:r>
              <a:rPr lang="tr-TR" sz="3200" b="1" dirty="0" smtClean="0"/>
              <a:t>Tutumlu </a:t>
            </a:r>
            <a:r>
              <a:rPr lang="tr-TR" sz="3200" b="1" dirty="0"/>
              <a:t>İnovasyon Örneği</a:t>
            </a:r>
            <a:endParaRPr lang="en-IE" sz="3200" b="1" dirty="0"/>
          </a:p>
          <a:p>
            <a:r>
              <a:rPr lang="en-IE" sz="2800" b="1" i="1" dirty="0">
                <a:solidFill>
                  <a:srgbClr val="A6377D"/>
                </a:solidFill>
              </a:rPr>
              <a:t>Mitticool – The </a:t>
            </a:r>
            <a:r>
              <a:rPr lang="en-IE" sz="2800" b="1" i="1" dirty="0" smtClean="0">
                <a:solidFill>
                  <a:srgbClr val="A6377D"/>
                </a:solidFill>
              </a:rPr>
              <a:t>Earthen</a:t>
            </a:r>
            <a:r>
              <a:rPr lang="tr-TR" sz="2800" b="1" i="1" dirty="0" smtClean="0">
                <a:solidFill>
                  <a:srgbClr val="A6377D"/>
                </a:solidFill>
              </a:rPr>
              <a:t> </a:t>
            </a:r>
            <a:r>
              <a:rPr lang="tr-TR" sz="2800" b="1" i="1" dirty="0">
                <a:solidFill>
                  <a:srgbClr val="A6377D"/>
                </a:solidFill>
              </a:rPr>
              <a:t>Buzdolabı</a:t>
            </a:r>
            <a:endParaRPr lang="en-IE" sz="2800" b="1" i="1" dirty="0">
              <a:solidFill>
                <a:srgbClr val="A6377D"/>
              </a:solidFill>
            </a:endParaRPr>
          </a:p>
        </p:txBody>
      </p:sp>
      <p:pic>
        <p:nvPicPr>
          <p:cNvPr id="4" name="Picture Placeholder 3" descr="A picture containing open&#10;&#10;Description automatically generated">
            <a:extLst>
              <a:ext uri="{FF2B5EF4-FFF2-40B4-BE49-F238E27FC236}">
                <a16:creationId xmlns="" xmlns:a16="http://schemas.microsoft.com/office/drawing/2014/main" id="{5A988A95-D937-44E9-81D4-DBE5C37ADFBB}"/>
              </a:ext>
            </a:extLst>
          </p:cNvPr>
          <p:cNvPicPr>
            <a:picLocks noGrp="1" noChangeAspect="1"/>
          </p:cNvPicPr>
          <p:nvPr>
            <p:ph type="pic" sz="quarter" idx="10"/>
          </p:nvPr>
        </p:nvPicPr>
        <p:blipFill>
          <a:blip r:embed="rId2"/>
          <a:srcRect t="2955" b="2955"/>
          <a:stretch>
            <a:fillRect/>
          </a:stretch>
        </p:blipFill>
        <p:spPr/>
      </p:pic>
    </p:spTree>
    <p:extLst>
      <p:ext uri="{BB962C8B-B14F-4D97-AF65-F5344CB8AC3E}">
        <p14:creationId xmlns:p14="http://schemas.microsoft.com/office/powerpoint/2010/main" val="19312862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indoor, cooking, oven, preparing&#10;&#10;Description automatically generated">
            <a:extLst>
              <a:ext uri="{FF2B5EF4-FFF2-40B4-BE49-F238E27FC236}">
                <a16:creationId xmlns="" xmlns:a16="http://schemas.microsoft.com/office/drawing/2014/main" id="{5010B129-CB56-44C3-97AE-35AEE9A27A7D}"/>
              </a:ext>
            </a:extLst>
          </p:cNvPr>
          <p:cNvPicPr>
            <a:picLocks noGrp="1" noChangeAspect="1"/>
          </p:cNvPicPr>
          <p:nvPr>
            <p:ph type="pic" sz="quarter" idx="10"/>
          </p:nvPr>
        </p:nvPicPr>
        <p:blipFill>
          <a:blip r:embed="rId2"/>
          <a:srcRect l="11041" r="11041"/>
          <a:stretch>
            <a:fillRect/>
          </a:stretch>
        </p:blipFill>
        <p:spPr>
          <a:xfrm>
            <a:off x="8790915" y="760414"/>
            <a:ext cx="3415372" cy="2727487"/>
          </a:xfrm>
        </p:spPr>
      </p:pic>
      <p:sp>
        <p:nvSpPr>
          <p:cNvPr id="6" name="Text Placeholder 5">
            <a:extLst>
              <a:ext uri="{FF2B5EF4-FFF2-40B4-BE49-F238E27FC236}">
                <a16:creationId xmlns="" xmlns:a16="http://schemas.microsoft.com/office/drawing/2014/main" id="{6E2DB95B-4A0D-4B0D-B435-1B73AE050AC9}"/>
              </a:ext>
            </a:extLst>
          </p:cNvPr>
          <p:cNvSpPr>
            <a:spLocks noGrp="1"/>
          </p:cNvSpPr>
          <p:nvPr>
            <p:ph type="body" sz="quarter" idx="14"/>
          </p:nvPr>
        </p:nvSpPr>
        <p:spPr>
          <a:xfrm>
            <a:off x="528927" y="1470839"/>
            <a:ext cx="8126186" cy="3527129"/>
          </a:xfrm>
        </p:spPr>
        <p:txBody>
          <a:bodyPr/>
          <a:lstStyle/>
          <a:p>
            <a:r>
              <a:rPr lang="en-IE" b="1" dirty="0" err="1" smtClean="0">
                <a:solidFill>
                  <a:srgbClr val="ED2A59"/>
                </a:solidFill>
              </a:rPr>
              <a:t>Tutumlu</a:t>
            </a:r>
            <a:r>
              <a:rPr lang="en-IE" b="1" dirty="0" smtClean="0">
                <a:solidFill>
                  <a:srgbClr val="ED2A59"/>
                </a:solidFill>
              </a:rPr>
              <a:t> </a:t>
            </a:r>
            <a:r>
              <a:rPr lang="en-IE" b="1" dirty="0" err="1">
                <a:solidFill>
                  <a:srgbClr val="ED2A59"/>
                </a:solidFill>
              </a:rPr>
              <a:t>ve</a:t>
            </a:r>
            <a:r>
              <a:rPr lang="en-IE" b="1" dirty="0">
                <a:solidFill>
                  <a:srgbClr val="ED2A59"/>
                </a:solidFill>
              </a:rPr>
              <a:t> </a:t>
            </a:r>
            <a:r>
              <a:rPr lang="en-IE" b="1" dirty="0" err="1">
                <a:solidFill>
                  <a:srgbClr val="ED2A59"/>
                </a:solidFill>
              </a:rPr>
              <a:t>Sosyal</a:t>
            </a:r>
            <a:r>
              <a:rPr lang="en-IE" b="1" dirty="0">
                <a:solidFill>
                  <a:srgbClr val="ED2A59"/>
                </a:solidFill>
              </a:rPr>
              <a:t> </a:t>
            </a:r>
            <a:r>
              <a:rPr lang="en-IE" b="1" dirty="0" err="1">
                <a:solidFill>
                  <a:srgbClr val="ED2A59"/>
                </a:solidFill>
              </a:rPr>
              <a:t>İnovasyon</a:t>
            </a:r>
            <a:r>
              <a:rPr lang="en-IE" b="1" dirty="0">
                <a:solidFill>
                  <a:srgbClr val="ED2A59"/>
                </a:solidFill>
              </a:rPr>
              <a:t> </a:t>
            </a:r>
            <a:r>
              <a:rPr lang="en-IE" b="1" dirty="0" err="1">
                <a:solidFill>
                  <a:srgbClr val="ED2A59"/>
                </a:solidFill>
              </a:rPr>
              <a:t>Soruları</a:t>
            </a:r>
            <a:r>
              <a:rPr lang="en-IE" b="1" dirty="0">
                <a:solidFill>
                  <a:srgbClr val="ED2A59"/>
                </a:solidFill>
              </a:rPr>
              <a:t>?</a:t>
            </a:r>
            <a:endParaRPr lang="en-IE" b="1" dirty="0">
              <a:solidFill>
                <a:srgbClr val="ED2A59"/>
              </a:solidFill>
            </a:endParaRPr>
          </a:p>
          <a:p>
            <a:pPr marL="342900" indent="-342900">
              <a:buFont typeface="Wingdings" panose="05000000000000000000" pitchFamily="2" charset="2"/>
              <a:buChar char="q"/>
            </a:pPr>
            <a:r>
              <a:rPr lang="en-IE" dirty="0" smtClean="0">
                <a:solidFill>
                  <a:srgbClr val="222222"/>
                </a:solidFill>
                <a:latin typeface="Scala"/>
              </a:rPr>
              <a:t>“</a:t>
            </a:r>
            <a:r>
              <a:rPr lang="en-IE" dirty="0" err="1" smtClean="0">
                <a:solidFill>
                  <a:srgbClr val="222222"/>
                </a:solidFill>
                <a:latin typeface="Scala"/>
              </a:rPr>
              <a:t>Yoksul</a:t>
            </a:r>
            <a:r>
              <a:rPr lang="en-IE" dirty="0" smtClean="0">
                <a:solidFill>
                  <a:srgbClr val="222222"/>
                </a:solidFill>
                <a:latin typeface="Scala"/>
              </a:rPr>
              <a:t> </a:t>
            </a:r>
            <a:r>
              <a:rPr lang="en-IE" dirty="0" err="1">
                <a:solidFill>
                  <a:srgbClr val="222222"/>
                </a:solidFill>
                <a:latin typeface="Scala"/>
              </a:rPr>
              <a:t>insanların</a:t>
            </a:r>
            <a:r>
              <a:rPr lang="en-IE" dirty="0">
                <a:solidFill>
                  <a:srgbClr val="222222"/>
                </a:solidFill>
                <a:latin typeface="Scala"/>
              </a:rPr>
              <a:t> satın </a:t>
            </a:r>
            <a:r>
              <a:rPr lang="en-IE" dirty="0" err="1">
                <a:solidFill>
                  <a:srgbClr val="222222"/>
                </a:solidFill>
                <a:latin typeface="Scala"/>
              </a:rPr>
              <a:t>alabileceği</a:t>
            </a:r>
            <a:r>
              <a:rPr lang="en-IE" dirty="0">
                <a:solidFill>
                  <a:srgbClr val="222222"/>
                </a:solidFill>
                <a:latin typeface="Scala"/>
              </a:rPr>
              <a:t> </a:t>
            </a:r>
            <a:r>
              <a:rPr lang="en-IE" dirty="0" err="1">
                <a:solidFill>
                  <a:srgbClr val="222222"/>
                </a:solidFill>
                <a:latin typeface="Scala"/>
              </a:rPr>
              <a:t>kadar</a:t>
            </a:r>
            <a:r>
              <a:rPr lang="en-IE" dirty="0">
                <a:solidFill>
                  <a:srgbClr val="222222"/>
                </a:solidFill>
                <a:latin typeface="Scala"/>
              </a:rPr>
              <a:t> </a:t>
            </a:r>
            <a:r>
              <a:rPr lang="en-IE" dirty="0" err="1">
                <a:solidFill>
                  <a:srgbClr val="222222"/>
                </a:solidFill>
                <a:latin typeface="Scala"/>
              </a:rPr>
              <a:t>ucuz</a:t>
            </a:r>
            <a:r>
              <a:rPr lang="en-IE" dirty="0">
                <a:solidFill>
                  <a:srgbClr val="222222"/>
                </a:solidFill>
                <a:latin typeface="Scala"/>
              </a:rPr>
              <a:t> </a:t>
            </a:r>
            <a:r>
              <a:rPr lang="en-IE" dirty="0" err="1">
                <a:solidFill>
                  <a:srgbClr val="222222"/>
                </a:solidFill>
                <a:latin typeface="Scala"/>
              </a:rPr>
              <a:t>bir</a:t>
            </a:r>
            <a:r>
              <a:rPr lang="en-IE" dirty="0">
                <a:solidFill>
                  <a:srgbClr val="222222"/>
                </a:solidFill>
                <a:latin typeface="Scala"/>
              </a:rPr>
              <a:t> </a:t>
            </a:r>
            <a:r>
              <a:rPr lang="en-IE" dirty="0" err="1">
                <a:solidFill>
                  <a:srgbClr val="222222"/>
                </a:solidFill>
                <a:latin typeface="Scala"/>
              </a:rPr>
              <a:t>buzdolabını</a:t>
            </a:r>
            <a:r>
              <a:rPr lang="en-IE" dirty="0">
                <a:solidFill>
                  <a:srgbClr val="222222"/>
                </a:solidFill>
                <a:latin typeface="Scala"/>
              </a:rPr>
              <a:t> </a:t>
            </a:r>
            <a:r>
              <a:rPr lang="en-IE" dirty="0" err="1">
                <a:solidFill>
                  <a:srgbClr val="222222"/>
                </a:solidFill>
                <a:latin typeface="Scala"/>
              </a:rPr>
              <a:t>nasıl</a:t>
            </a:r>
            <a:r>
              <a:rPr lang="en-IE" dirty="0">
                <a:solidFill>
                  <a:srgbClr val="222222"/>
                </a:solidFill>
                <a:latin typeface="Scala"/>
              </a:rPr>
              <a:t> </a:t>
            </a:r>
            <a:r>
              <a:rPr lang="en-IE" dirty="0" err="1">
                <a:solidFill>
                  <a:srgbClr val="222222"/>
                </a:solidFill>
                <a:latin typeface="Scala"/>
              </a:rPr>
              <a:t>yaratırız</a:t>
            </a:r>
            <a:r>
              <a:rPr lang="en-IE" dirty="0">
                <a:solidFill>
                  <a:srgbClr val="222222"/>
                </a:solidFill>
                <a:latin typeface="Scala"/>
              </a:rPr>
              <a:t> </a:t>
            </a:r>
            <a:r>
              <a:rPr lang="en-IE" dirty="0" err="1">
                <a:solidFill>
                  <a:srgbClr val="222222"/>
                </a:solidFill>
                <a:latin typeface="Scala"/>
              </a:rPr>
              <a:t>ve</a:t>
            </a:r>
            <a:r>
              <a:rPr lang="en-IE" dirty="0">
                <a:solidFill>
                  <a:srgbClr val="222222"/>
                </a:solidFill>
                <a:latin typeface="Scala"/>
              </a:rPr>
              <a:t> </a:t>
            </a:r>
            <a:r>
              <a:rPr lang="en-IE" dirty="0" err="1">
                <a:solidFill>
                  <a:srgbClr val="222222"/>
                </a:solidFill>
                <a:latin typeface="Scala"/>
              </a:rPr>
              <a:t>onu</a:t>
            </a:r>
            <a:r>
              <a:rPr lang="en-IE" dirty="0">
                <a:solidFill>
                  <a:srgbClr val="222222"/>
                </a:solidFill>
                <a:latin typeface="Scala"/>
              </a:rPr>
              <a:t> </a:t>
            </a:r>
            <a:r>
              <a:rPr lang="en-IE" dirty="0" err="1">
                <a:solidFill>
                  <a:srgbClr val="222222"/>
                </a:solidFill>
                <a:latin typeface="Scala"/>
              </a:rPr>
              <a:t>çalıştırmak</a:t>
            </a:r>
            <a:r>
              <a:rPr lang="en-IE" dirty="0">
                <a:solidFill>
                  <a:srgbClr val="222222"/>
                </a:solidFill>
                <a:latin typeface="Scala"/>
              </a:rPr>
              <a:t> </a:t>
            </a:r>
            <a:r>
              <a:rPr lang="en-IE" dirty="0" err="1">
                <a:solidFill>
                  <a:srgbClr val="222222"/>
                </a:solidFill>
                <a:latin typeface="Scala"/>
              </a:rPr>
              <a:t>için</a:t>
            </a:r>
            <a:r>
              <a:rPr lang="en-IE" dirty="0">
                <a:solidFill>
                  <a:srgbClr val="222222"/>
                </a:solidFill>
                <a:latin typeface="Scala"/>
              </a:rPr>
              <a:t> </a:t>
            </a:r>
            <a:r>
              <a:rPr lang="en-IE" dirty="0" err="1">
                <a:solidFill>
                  <a:srgbClr val="222222"/>
                </a:solidFill>
                <a:latin typeface="Scala"/>
              </a:rPr>
              <a:t>uygun</a:t>
            </a:r>
            <a:r>
              <a:rPr lang="en-IE" dirty="0">
                <a:solidFill>
                  <a:srgbClr val="222222"/>
                </a:solidFill>
                <a:latin typeface="Scala"/>
              </a:rPr>
              <a:t> </a:t>
            </a:r>
            <a:r>
              <a:rPr lang="en-IE" dirty="0" err="1">
                <a:solidFill>
                  <a:srgbClr val="222222"/>
                </a:solidFill>
                <a:latin typeface="Scala"/>
              </a:rPr>
              <a:t>fiyatlı</a:t>
            </a:r>
            <a:r>
              <a:rPr lang="en-IE" dirty="0">
                <a:solidFill>
                  <a:srgbClr val="222222"/>
                </a:solidFill>
                <a:latin typeface="Scala"/>
              </a:rPr>
              <a:t> </a:t>
            </a:r>
            <a:r>
              <a:rPr lang="en-IE" dirty="0" err="1">
                <a:solidFill>
                  <a:srgbClr val="222222"/>
                </a:solidFill>
                <a:latin typeface="Scala"/>
              </a:rPr>
              <a:t>elektrik</a:t>
            </a:r>
            <a:r>
              <a:rPr lang="en-IE" dirty="0">
                <a:solidFill>
                  <a:srgbClr val="222222"/>
                </a:solidFill>
                <a:latin typeface="Scala"/>
              </a:rPr>
              <a:t> </a:t>
            </a:r>
            <a:r>
              <a:rPr lang="en-IE" dirty="0" err="1">
                <a:solidFill>
                  <a:srgbClr val="222222"/>
                </a:solidFill>
                <a:latin typeface="Scala"/>
              </a:rPr>
              <a:t>sağlarız</a:t>
            </a:r>
            <a:r>
              <a:rPr lang="en-IE" dirty="0">
                <a:solidFill>
                  <a:srgbClr val="222222"/>
                </a:solidFill>
                <a:latin typeface="Scala"/>
              </a:rPr>
              <a:t>?”</a:t>
            </a:r>
          </a:p>
          <a:p>
            <a:pPr marL="342900" indent="-342900">
              <a:buFont typeface="Wingdings" panose="05000000000000000000" pitchFamily="2" charset="2"/>
              <a:buChar char="q"/>
            </a:pPr>
            <a:r>
              <a:rPr lang="en-IE" dirty="0">
                <a:solidFill>
                  <a:srgbClr val="222222"/>
                </a:solidFill>
                <a:latin typeface="Scala"/>
              </a:rPr>
              <a:t>“</a:t>
            </a:r>
            <a:r>
              <a:rPr lang="en-IE" dirty="0" err="1">
                <a:solidFill>
                  <a:srgbClr val="222222"/>
                </a:solidFill>
                <a:latin typeface="Scala"/>
              </a:rPr>
              <a:t>Hazır</a:t>
            </a:r>
            <a:r>
              <a:rPr lang="en-IE" dirty="0">
                <a:solidFill>
                  <a:srgbClr val="222222"/>
                </a:solidFill>
                <a:latin typeface="Scala"/>
              </a:rPr>
              <a:t> </a:t>
            </a:r>
            <a:r>
              <a:rPr lang="en-IE" dirty="0" err="1">
                <a:solidFill>
                  <a:srgbClr val="222222"/>
                </a:solidFill>
                <a:latin typeface="Scala"/>
              </a:rPr>
              <a:t>olan</a:t>
            </a:r>
            <a:r>
              <a:rPr lang="en-IE" dirty="0">
                <a:solidFill>
                  <a:srgbClr val="222222"/>
                </a:solidFill>
                <a:latin typeface="Scala"/>
              </a:rPr>
              <a:t> </a:t>
            </a:r>
            <a:r>
              <a:rPr lang="en-IE" dirty="0" err="1">
                <a:solidFill>
                  <a:srgbClr val="222222"/>
                </a:solidFill>
                <a:latin typeface="Scala"/>
              </a:rPr>
              <a:t>malzemeleri</a:t>
            </a:r>
            <a:r>
              <a:rPr lang="en-IE" dirty="0">
                <a:solidFill>
                  <a:srgbClr val="222222"/>
                </a:solidFill>
                <a:latin typeface="Scala"/>
              </a:rPr>
              <a:t> </a:t>
            </a:r>
            <a:r>
              <a:rPr lang="en-IE" dirty="0" err="1">
                <a:solidFill>
                  <a:srgbClr val="222222"/>
                </a:solidFill>
                <a:latin typeface="Scala"/>
              </a:rPr>
              <a:t>uygun</a:t>
            </a:r>
            <a:r>
              <a:rPr lang="en-IE" dirty="0">
                <a:solidFill>
                  <a:srgbClr val="222222"/>
                </a:solidFill>
                <a:latin typeface="Scala"/>
              </a:rPr>
              <a:t> </a:t>
            </a:r>
            <a:r>
              <a:rPr lang="en-IE" dirty="0" err="1">
                <a:solidFill>
                  <a:srgbClr val="222222"/>
                </a:solidFill>
                <a:latin typeface="Scala"/>
              </a:rPr>
              <a:t>bir</a:t>
            </a:r>
            <a:r>
              <a:rPr lang="en-IE" dirty="0">
                <a:solidFill>
                  <a:srgbClr val="222222"/>
                </a:solidFill>
                <a:latin typeface="Scala"/>
              </a:rPr>
              <a:t> </a:t>
            </a:r>
            <a:r>
              <a:rPr lang="en-IE" dirty="0" err="1">
                <a:solidFill>
                  <a:srgbClr val="222222"/>
                </a:solidFill>
                <a:latin typeface="Scala"/>
              </a:rPr>
              <a:t>maliyetle</a:t>
            </a:r>
            <a:r>
              <a:rPr lang="en-IE" dirty="0">
                <a:solidFill>
                  <a:srgbClr val="222222"/>
                </a:solidFill>
                <a:latin typeface="Scala"/>
              </a:rPr>
              <a:t> </a:t>
            </a:r>
            <a:r>
              <a:rPr lang="en-IE" dirty="0" err="1">
                <a:solidFill>
                  <a:srgbClr val="222222"/>
                </a:solidFill>
                <a:latin typeface="Scala"/>
              </a:rPr>
              <a:t>nasıl</a:t>
            </a:r>
            <a:r>
              <a:rPr lang="en-IE" dirty="0">
                <a:solidFill>
                  <a:srgbClr val="222222"/>
                </a:solidFill>
                <a:latin typeface="Scala"/>
              </a:rPr>
              <a:t> </a:t>
            </a:r>
            <a:r>
              <a:rPr lang="en-IE" dirty="0" err="1">
                <a:solidFill>
                  <a:srgbClr val="222222"/>
                </a:solidFill>
                <a:latin typeface="Scala"/>
              </a:rPr>
              <a:t>alıp</a:t>
            </a:r>
            <a:r>
              <a:rPr lang="en-IE" dirty="0">
                <a:solidFill>
                  <a:srgbClr val="222222"/>
                </a:solidFill>
                <a:latin typeface="Scala"/>
              </a:rPr>
              <a:t> </a:t>
            </a:r>
            <a:r>
              <a:rPr lang="en-IE" dirty="0" err="1">
                <a:solidFill>
                  <a:srgbClr val="222222"/>
                </a:solidFill>
                <a:latin typeface="Scala"/>
              </a:rPr>
              <a:t>güvenilir</a:t>
            </a:r>
            <a:r>
              <a:rPr lang="en-IE" dirty="0">
                <a:solidFill>
                  <a:srgbClr val="222222"/>
                </a:solidFill>
                <a:latin typeface="Scala"/>
              </a:rPr>
              <a:t> </a:t>
            </a:r>
            <a:r>
              <a:rPr lang="en-IE" dirty="0" err="1">
                <a:solidFill>
                  <a:srgbClr val="222222"/>
                </a:solidFill>
                <a:latin typeface="Scala"/>
              </a:rPr>
              <a:t>soğutmaya</a:t>
            </a:r>
            <a:r>
              <a:rPr lang="en-IE" dirty="0">
                <a:solidFill>
                  <a:srgbClr val="222222"/>
                </a:solidFill>
                <a:latin typeface="Scala"/>
              </a:rPr>
              <a:t> </a:t>
            </a:r>
            <a:r>
              <a:rPr lang="en-IE" dirty="0" err="1">
                <a:solidFill>
                  <a:srgbClr val="222222"/>
                </a:solidFill>
                <a:latin typeface="Scala"/>
              </a:rPr>
              <a:t>dönüştürürüz</a:t>
            </a:r>
            <a:r>
              <a:rPr lang="en-IE" dirty="0">
                <a:solidFill>
                  <a:srgbClr val="222222"/>
                </a:solidFill>
                <a:latin typeface="Scala"/>
              </a:rPr>
              <a:t>?”</a:t>
            </a:r>
          </a:p>
          <a:p>
            <a:pPr marL="342900" indent="-342900">
              <a:buFont typeface="Wingdings" panose="05000000000000000000" pitchFamily="2" charset="2"/>
              <a:buChar char="q"/>
            </a:pPr>
            <a:r>
              <a:rPr lang="en-IE" dirty="0">
                <a:solidFill>
                  <a:srgbClr val="222222"/>
                </a:solidFill>
                <a:latin typeface="Scala"/>
              </a:rPr>
              <a:t>'</a:t>
            </a:r>
            <a:r>
              <a:rPr lang="en-IE" dirty="0" err="1">
                <a:solidFill>
                  <a:srgbClr val="222222"/>
                </a:solidFill>
                <a:latin typeface="Scala"/>
              </a:rPr>
              <a:t>Marjinal</a:t>
            </a:r>
            <a:r>
              <a:rPr lang="en-IE" dirty="0">
                <a:solidFill>
                  <a:srgbClr val="222222"/>
                </a:solidFill>
                <a:latin typeface="Scala"/>
              </a:rPr>
              <a:t> </a:t>
            </a:r>
            <a:r>
              <a:rPr lang="en-IE" dirty="0" err="1">
                <a:solidFill>
                  <a:srgbClr val="222222"/>
                </a:solidFill>
                <a:latin typeface="Scala"/>
              </a:rPr>
              <a:t>insanları</a:t>
            </a:r>
            <a:r>
              <a:rPr lang="en-IE" dirty="0">
                <a:solidFill>
                  <a:srgbClr val="222222"/>
                </a:solidFill>
                <a:latin typeface="Scala"/>
              </a:rPr>
              <a:t> </a:t>
            </a:r>
            <a:r>
              <a:rPr lang="en-IE" dirty="0" err="1">
                <a:solidFill>
                  <a:srgbClr val="222222"/>
                </a:solidFill>
                <a:latin typeface="Scala"/>
              </a:rPr>
              <a:t>sadece</a:t>
            </a:r>
            <a:r>
              <a:rPr lang="en-IE" dirty="0">
                <a:solidFill>
                  <a:srgbClr val="222222"/>
                </a:solidFill>
                <a:latin typeface="Scala"/>
              </a:rPr>
              <a:t> </a:t>
            </a:r>
            <a:r>
              <a:rPr lang="en-IE" dirty="0" err="1">
                <a:solidFill>
                  <a:srgbClr val="222222"/>
                </a:solidFill>
                <a:latin typeface="Scala"/>
              </a:rPr>
              <a:t>fayda</a:t>
            </a:r>
            <a:r>
              <a:rPr lang="en-IE" dirty="0">
                <a:solidFill>
                  <a:srgbClr val="222222"/>
                </a:solidFill>
                <a:latin typeface="Scala"/>
              </a:rPr>
              <a:t> </a:t>
            </a:r>
            <a:r>
              <a:rPr lang="en-IE" dirty="0" err="1">
                <a:solidFill>
                  <a:srgbClr val="222222"/>
                </a:solidFill>
                <a:latin typeface="Scala"/>
              </a:rPr>
              <a:t>sağlayan</a:t>
            </a:r>
            <a:r>
              <a:rPr lang="en-IE" dirty="0">
                <a:solidFill>
                  <a:srgbClr val="222222"/>
                </a:solidFill>
                <a:latin typeface="Scala"/>
              </a:rPr>
              <a:t> </a:t>
            </a:r>
            <a:r>
              <a:rPr lang="en-IE" dirty="0" err="1">
                <a:solidFill>
                  <a:srgbClr val="222222"/>
                </a:solidFill>
                <a:latin typeface="Scala"/>
              </a:rPr>
              <a:t>değil</a:t>
            </a:r>
            <a:r>
              <a:rPr lang="en-IE" dirty="0">
                <a:solidFill>
                  <a:srgbClr val="222222"/>
                </a:solidFill>
                <a:latin typeface="Scala"/>
              </a:rPr>
              <a:t>, </a:t>
            </a:r>
            <a:r>
              <a:rPr lang="en-IE" dirty="0" err="1">
                <a:solidFill>
                  <a:srgbClr val="222222"/>
                </a:solidFill>
                <a:latin typeface="Scala"/>
              </a:rPr>
              <a:t>aynı</a:t>
            </a:r>
            <a:r>
              <a:rPr lang="en-IE" dirty="0">
                <a:solidFill>
                  <a:srgbClr val="222222"/>
                </a:solidFill>
                <a:latin typeface="Scala"/>
              </a:rPr>
              <a:t> </a:t>
            </a:r>
            <a:r>
              <a:rPr lang="en-IE" dirty="0" err="1">
                <a:solidFill>
                  <a:srgbClr val="222222"/>
                </a:solidFill>
                <a:latin typeface="Scala"/>
              </a:rPr>
              <a:t>zamanda</a:t>
            </a:r>
            <a:r>
              <a:rPr lang="en-IE" dirty="0">
                <a:solidFill>
                  <a:srgbClr val="222222"/>
                </a:solidFill>
                <a:latin typeface="Scala"/>
              </a:rPr>
              <a:t> </a:t>
            </a:r>
            <a:r>
              <a:rPr lang="en-IE" dirty="0" err="1">
                <a:solidFill>
                  <a:srgbClr val="222222"/>
                </a:solidFill>
                <a:latin typeface="Scala"/>
              </a:rPr>
              <a:t>çözümün</a:t>
            </a:r>
            <a:r>
              <a:rPr lang="en-IE" dirty="0">
                <a:solidFill>
                  <a:srgbClr val="222222"/>
                </a:solidFill>
                <a:latin typeface="Scala"/>
              </a:rPr>
              <a:t> </a:t>
            </a:r>
            <a:r>
              <a:rPr lang="en-IE" dirty="0" err="1">
                <a:solidFill>
                  <a:srgbClr val="222222"/>
                </a:solidFill>
                <a:latin typeface="Scala"/>
              </a:rPr>
              <a:t>bir</a:t>
            </a:r>
            <a:r>
              <a:rPr lang="en-IE" dirty="0">
                <a:solidFill>
                  <a:srgbClr val="222222"/>
                </a:solidFill>
                <a:latin typeface="Scala"/>
              </a:rPr>
              <a:t> </a:t>
            </a:r>
            <a:r>
              <a:rPr lang="en-IE" dirty="0" err="1">
                <a:solidFill>
                  <a:srgbClr val="222222"/>
                </a:solidFill>
                <a:latin typeface="Scala"/>
              </a:rPr>
              <a:t>parçası</a:t>
            </a:r>
            <a:r>
              <a:rPr lang="en-IE" dirty="0">
                <a:solidFill>
                  <a:srgbClr val="222222"/>
                </a:solidFill>
                <a:latin typeface="Scala"/>
              </a:rPr>
              <a:t> </a:t>
            </a:r>
            <a:r>
              <a:rPr lang="en-IE" dirty="0" err="1">
                <a:solidFill>
                  <a:srgbClr val="222222"/>
                </a:solidFill>
                <a:latin typeface="Scala"/>
              </a:rPr>
              <a:t>haline</a:t>
            </a:r>
            <a:r>
              <a:rPr lang="en-IE" dirty="0">
                <a:solidFill>
                  <a:srgbClr val="222222"/>
                </a:solidFill>
                <a:latin typeface="Scala"/>
              </a:rPr>
              <a:t> </a:t>
            </a:r>
            <a:r>
              <a:rPr lang="en-IE" dirty="0" err="1">
                <a:solidFill>
                  <a:srgbClr val="222222"/>
                </a:solidFill>
                <a:latin typeface="Scala"/>
              </a:rPr>
              <a:t>nasıl</a:t>
            </a:r>
            <a:r>
              <a:rPr lang="en-IE" dirty="0">
                <a:solidFill>
                  <a:srgbClr val="222222"/>
                </a:solidFill>
                <a:latin typeface="Scala"/>
              </a:rPr>
              <a:t> </a:t>
            </a:r>
            <a:r>
              <a:rPr lang="en-IE" dirty="0" err="1">
                <a:solidFill>
                  <a:srgbClr val="222222"/>
                </a:solidFill>
                <a:latin typeface="Scala"/>
              </a:rPr>
              <a:t>getirebiliriz</a:t>
            </a:r>
            <a:r>
              <a:rPr lang="en-IE" dirty="0">
                <a:solidFill>
                  <a:srgbClr val="222222"/>
                </a:solidFill>
                <a:latin typeface="Scala"/>
              </a:rPr>
              <a:t>?'</a:t>
            </a:r>
            <a:endParaRPr lang="tr-TR" b="0" i="0" dirty="0" smtClean="0">
              <a:solidFill>
                <a:srgbClr val="222222"/>
              </a:solidFill>
              <a:effectLst/>
              <a:latin typeface="Scala"/>
            </a:endParaRPr>
          </a:p>
          <a:p>
            <a:r>
              <a:rPr lang="tr-TR" b="1" i="1" dirty="0" smtClean="0">
                <a:solidFill>
                  <a:srgbClr val="009FD8"/>
                </a:solidFill>
              </a:rPr>
              <a:t>Mansukhbhai </a:t>
            </a:r>
            <a:r>
              <a:rPr lang="tr-TR" b="1" i="1" dirty="0">
                <a:solidFill>
                  <a:srgbClr val="009FD8"/>
                </a:solidFill>
              </a:rPr>
              <a:t>kalbini ve aklını sebatla takip etti</a:t>
            </a:r>
            <a:endParaRPr lang="en-IE" b="1" i="1" dirty="0">
              <a:solidFill>
                <a:srgbClr val="009FD8"/>
              </a:solidFill>
              <a:effectLst/>
              <a:latin typeface="Scala"/>
            </a:endParaRPr>
          </a:p>
          <a:p>
            <a:r>
              <a:rPr lang="tr-TR" b="1" dirty="0" smtClean="0">
                <a:solidFill>
                  <a:srgbClr val="40A67A"/>
                </a:solidFill>
              </a:rPr>
              <a:t>Tutumlu </a:t>
            </a:r>
            <a:r>
              <a:rPr lang="tr-TR" b="1" dirty="0">
                <a:solidFill>
                  <a:srgbClr val="40A67A"/>
                </a:solidFill>
              </a:rPr>
              <a:t>Yenilik Basit Tasarım, </a:t>
            </a:r>
            <a:r>
              <a:rPr lang="tr-TR" dirty="0"/>
              <a:t>kaynakların korunmasına yardımcı olur, çevre dostu ve güvenlidir. Basit tasarım ayrıca inovasyonunun her yerden erişilebilir ve kullanılabilir olmasını ve bakımının kolayca yapılmasını sağlar.</a:t>
            </a:r>
            <a:endParaRPr lang="en-IE" dirty="0"/>
          </a:p>
          <a:p>
            <a:endParaRPr lang="en-IE" dirty="0"/>
          </a:p>
        </p:txBody>
      </p:sp>
      <p:sp>
        <p:nvSpPr>
          <p:cNvPr id="10" name="Text Placeholder 6">
            <a:extLst>
              <a:ext uri="{FF2B5EF4-FFF2-40B4-BE49-F238E27FC236}">
                <a16:creationId xmlns="" xmlns:a16="http://schemas.microsoft.com/office/drawing/2014/main" id="{F531221E-2386-47B0-9B77-762BA472012D}"/>
              </a:ext>
            </a:extLst>
          </p:cNvPr>
          <p:cNvSpPr txBox="1">
            <a:spLocks/>
          </p:cNvSpPr>
          <p:nvPr/>
        </p:nvSpPr>
        <p:spPr>
          <a:xfrm>
            <a:off x="528927" y="233677"/>
            <a:ext cx="723253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3200" b="1" dirty="0" smtClean="0"/>
              <a:t>Tutumlu </a:t>
            </a:r>
            <a:r>
              <a:rPr lang="tr-TR" sz="3200" b="1" dirty="0"/>
              <a:t>İnovasyon Örneği</a:t>
            </a:r>
            <a:endParaRPr lang="en-IE" sz="3200" b="1" dirty="0"/>
          </a:p>
          <a:p>
            <a:r>
              <a:rPr lang="en-IE" sz="2800" b="1" i="1" dirty="0">
                <a:solidFill>
                  <a:srgbClr val="A6377D"/>
                </a:solidFill>
              </a:rPr>
              <a:t>Mitticool – The Earthen </a:t>
            </a:r>
            <a:r>
              <a:rPr lang="tr-TR" sz="2800" b="1" i="1" dirty="0" smtClean="0">
                <a:solidFill>
                  <a:srgbClr val="A6377D"/>
                </a:solidFill>
              </a:rPr>
              <a:t>Buzdolabı</a:t>
            </a:r>
            <a:endParaRPr lang="en-IE" sz="2800" b="1" i="1" dirty="0">
              <a:solidFill>
                <a:srgbClr val="A6377D"/>
              </a:solidFill>
            </a:endParaRPr>
          </a:p>
        </p:txBody>
      </p:sp>
      <p:pic>
        <p:nvPicPr>
          <p:cNvPr id="12" name="Picture 11">
            <a:extLst>
              <a:ext uri="{FF2B5EF4-FFF2-40B4-BE49-F238E27FC236}">
                <a16:creationId xmlns="" xmlns:a16="http://schemas.microsoft.com/office/drawing/2014/main" id="{0311D784-77F7-492C-8F6D-59DBA7484B2F}"/>
              </a:ext>
            </a:extLst>
          </p:cNvPr>
          <p:cNvPicPr>
            <a:picLocks noChangeAspect="1"/>
          </p:cNvPicPr>
          <p:nvPr/>
        </p:nvPicPr>
        <p:blipFill>
          <a:blip r:embed="rId3"/>
          <a:stretch>
            <a:fillRect/>
          </a:stretch>
        </p:blipFill>
        <p:spPr>
          <a:xfrm>
            <a:off x="8776628" y="4003142"/>
            <a:ext cx="3415372" cy="2094444"/>
          </a:xfrm>
          <a:prstGeom prst="rect">
            <a:avLst/>
          </a:prstGeom>
        </p:spPr>
      </p:pic>
    </p:spTree>
    <p:extLst>
      <p:ext uri="{BB962C8B-B14F-4D97-AF65-F5344CB8AC3E}">
        <p14:creationId xmlns:p14="http://schemas.microsoft.com/office/powerpoint/2010/main" val="4472178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 xmlns:a16="http://schemas.microsoft.com/office/drawing/2014/main" id="{5CDA1150-A8E9-4040-A7B0-C9B09D553C79}"/>
              </a:ext>
            </a:extLst>
          </p:cNvPr>
          <p:cNvSpPr>
            <a:spLocks noGrp="1"/>
          </p:cNvSpPr>
          <p:nvPr>
            <p:ph type="body" sz="quarter" idx="14"/>
          </p:nvPr>
        </p:nvSpPr>
        <p:spPr>
          <a:xfrm>
            <a:off x="627313" y="2038632"/>
            <a:ext cx="8770184" cy="3202098"/>
          </a:xfrm>
        </p:spPr>
        <p:txBody>
          <a:bodyPr/>
          <a:lstStyle/>
          <a:p>
            <a:r>
              <a:rPr lang="en-IE" dirty="0" err="1">
                <a:solidFill>
                  <a:srgbClr val="454545"/>
                </a:solidFill>
              </a:rPr>
              <a:t>Buzdolabı</a:t>
            </a:r>
            <a:r>
              <a:rPr lang="en-IE" dirty="0">
                <a:solidFill>
                  <a:srgbClr val="454545"/>
                </a:solidFill>
              </a:rPr>
              <a:t>, </a:t>
            </a:r>
            <a:r>
              <a:rPr lang="en-IE" dirty="0" err="1">
                <a:solidFill>
                  <a:srgbClr val="454545"/>
                </a:solidFill>
              </a:rPr>
              <a:t>daha</a:t>
            </a:r>
            <a:r>
              <a:rPr lang="en-IE" dirty="0">
                <a:solidFill>
                  <a:srgbClr val="454545"/>
                </a:solidFill>
              </a:rPr>
              <a:t> </a:t>
            </a:r>
            <a:r>
              <a:rPr lang="en-IE" dirty="0" err="1">
                <a:solidFill>
                  <a:srgbClr val="454545"/>
                </a:solidFill>
              </a:rPr>
              <a:t>düşük</a:t>
            </a:r>
            <a:r>
              <a:rPr lang="en-IE" dirty="0">
                <a:solidFill>
                  <a:srgbClr val="454545"/>
                </a:solidFill>
              </a:rPr>
              <a:t> </a:t>
            </a:r>
            <a:r>
              <a:rPr lang="en-IE" dirty="0" err="1">
                <a:solidFill>
                  <a:srgbClr val="454545"/>
                </a:solidFill>
              </a:rPr>
              <a:t>bir</a:t>
            </a:r>
            <a:r>
              <a:rPr lang="en-IE" dirty="0">
                <a:solidFill>
                  <a:srgbClr val="454545"/>
                </a:solidFill>
              </a:rPr>
              <a:t> </a:t>
            </a:r>
            <a:r>
              <a:rPr lang="en-IE" dirty="0" err="1">
                <a:solidFill>
                  <a:srgbClr val="454545"/>
                </a:solidFill>
              </a:rPr>
              <a:t>sıcaklık</a:t>
            </a:r>
            <a:r>
              <a:rPr lang="en-IE" dirty="0">
                <a:solidFill>
                  <a:srgbClr val="454545"/>
                </a:solidFill>
              </a:rPr>
              <a:t> </a:t>
            </a:r>
            <a:r>
              <a:rPr lang="en-IE" dirty="0" err="1">
                <a:solidFill>
                  <a:srgbClr val="454545"/>
                </a:solidFill>
              </a:rPr>
              <a:t>elde</a:t>
            </a:r>
            <a:r>
              <a:rPr lang="en-IE" dirty="0">
                <a:solidFill>
                  <a:srgbClr val="454545"/>
                </a:solidFill>
              </a:rPr>
              <a:t> </a:t>
            </a:r>
            <a:r>
              <a:rPr lang="en-IE" dirty="0" err="1">
                <a:solidFill>
                  <a:srgbClr val="454545"/>
                </a:solidFill>
              </a:rPr>
              <a:t>etmek</a:t>
            </a:r>
            <a:r>
              <a:rPr lang="en-IE" dirty="0">
                <a:solidFill>
                  <a:srgbClr val="454545"/>
                </a:solidFill>
              </a:rPr>
              <a:t> </a:t>
            </a:r>
            <a:r>
              <a:rPr lang="en-IE" dirty="0" err="1">
                <a:solidFill>
                  <a:srgbClr val="454545"/>
                </a:solidFill>
              </a:rPr>
              <a:t>için</a:t>
            </a:r>
            <a:r>
              <a:rPr lang="en-IE" dirty="0">
                <a:solidFill>
                  <a:srgbClr val="454545"/>
                </a:solidFill>
              </a:rPr>
              <a:t> </a:t>
            </a:r>
            <a:r>
              <a:rPr lang="en-IE" dirty="0" err="1">
                <a:solidFill>
                  <a:srgbClr val="454545"/>
                </a:solidFill>
              </a:rPr>
              <a:t>suyun</a:t>
            </a:r>
            <a:r>
              <a:rPr lang="en-IE" dirty="0">
                <a:solidFill>
                  <a:srgbClr val="454545"/>
                </a:solidFill>
              </a:rPr>
              <a:t> </a:t>
            </a:r>
            <a:r>
              <a:rPr lang="en-IE" dirty="0" err="1">
                <a:solidFill>
                  <a:srgbClr val="454545"/>
                </a:solidFill>
              </a:rPr>
              <a:t>buharlaşmasından</a:t>
            </a:r>
            <a:r>
              <a:rPr lang="en-IE" dirty="0">
                <a:solidFill>
                  <a:srgbClr val="454545"/>
                </a:solidFill>
              </a:rPr>
              <a:t> </a:t>
            </a:r>
            <a:r>
              <a:rPr lang="en-IE" dirty="0" err="1">
                <a:solidFill>
                  <a:srgbClr val="454545"/>
                </a:solidFill>
              </a:rPr>
              <a:t>kaynaklanan</a:t>
            </a:r>
            <a:r>
              <a:rPr lang="en-IE" dirty="0">
                <a:solidFill>
                  <a:srgbClr val="454545"/>
                </a:solidFill>
              </a:rPr>
              <a:t> </a:t>
            </a:r>
            <a:r>
              <a:rPr lang="en-IE" dirty="0" err="1">
                <a:solidFill>
                  <a:srgbClr val="454545"/>
                </a:solidFill>
              </a:rPr>
              <a:t>bir</a:t>
            </a:r>
            <a:r>
              <a:rPr lang="en-IE" dirty="0">
                <a:solidFill>
                  <a:srgbClr val="454545"/>
                </a:solidFill>
              </a:rPr>
              <a:t> </a:t>
            </a:r>
            <a:r>
              <a:rPr lang="en-IE" dirty="0" err="1">
                <a:solidFill>
                  <a:srgbClr val="454545"/>
                </a:solidFill>
              </a:rPr>
              <a:t>soğutma</a:t>
            </a:r>
            <a:r>
              <a:rPr lang="en-IE" dirty="0">
                <a:solidFill>
                  <a:srgbClr val="454545"/>
                </a:solidFill>
              </a:rPr>
              <a:t> </a:t>
            </a:r>
            <a:r>
              <a:rPr lang="en-IE" dirty="0" err="1">
                <a:solidFill>
                  <a:srgbClr val="454545"/>
                </a:solidFill>
              </a:rPr>
              <a:t>etkisi</a:t>
            </a:r>
            <a:r>
              <a:rPr lang="en-IE" dirty="0">
                <a:solidFill>
                  <a:srgbClr val="454545"/>
                </a:solidFill>
              </a:rPr>
              <a:t> </a:t>
            </a:r>
            <a:r>
              <a:rPr lang="en-IE" dirty="0" err="1">
                <a:solidFill>
                  <a:srgbClr val="454545"/>
                </a:solidFill>
              </a:rPr>
              <a:t>kullanır</a:t>
            </a:r>
            <a:endParaRPr lang="en-IE" dirty="0">
              <a:solidFill>
                <a:srgbClr val="454545"/>
              </a:solidFill>
            </a:endParaRPr>
          </a:p>
          <a:p>
            <a:r>
              <a:rPr lang="en-IE" dirty="0" err="1">
                <a:solidFill>
                  <a:srgbClr val="454545"/>
                </a:solidFill>
              </a:rPr>
              <a:t>Şimdi</a:t>
            </a:r>
            <a:r>
              <a:rPr lang="en-IE" dirty="0">
                <a:solidFill>
                  <a:srgbClr val="454545"/>
                </a:solidFill>
              </a:rPr>
              <a:t> 63+ </a:t>
            </a:r>
            <a:r>
              <a:rPr lang="en-IE" dirty="0" err="1">
                <a:solidFill>
                  <a:srgbClr val="454545"/>
                </a:solidFill>
              </a:rPr>
              <a:t>şehre</a:t>
            </a:r>
            <a:r>
              <a:rPr lang="en-IE" dirty="0">
                <a:solidFill>
                  <a:srgbClr val="454545"/>
                </a:solidFill>
              </a:rPr>
              <a:t> </a:t>
            </a:r>
            <a:r>
              <a:rPr lang="en-IE" dirty="0" err="1">
                <a:solidFill>
                  <a:srgbClr val="454545"/>
                </a:solidFill>
              </a:rPr>
              <a:t>sayısız</a:t>
            </a:r>
            <a:r>
              <a:rPr lang="en-IE" dirty="0">
                <a:solidFill>
                  <a:srgbClr val="454545"/>
                </a:solidFill>
              </a:rPr>
              <a:t> </a:t>
            </a:r>
            <a:r>
              <a:rPr lang="en-IE" dirty="0" err="1">
                <a:solidFill>
                  <a:srgbClr val="454545"/>
                </a:solidFill>
              </a:rPr>
              <a:t>ürün</a:t>
            </a:r>
            <a:r>
              <a:rPr lang="en-IE" dirty="0">
                <a:solidFill>
                  <a:srgbClr val="454545"/>
                </a:solidFill>
              </a:rPr>
              <a:t> </a:t>
            </a:r>
            <a:r>
              <a:rPr lang="en-IE" dirty="0" err="1">
                <a:solidFill>
                  <a:srgbClr val="454545"/>
                </a:solidFill>
              </a:rPr>
              <a:t>sağlıyor</a:t>
            </a:r>
            <a:r>
              <a:rPr lang="en-IE" dirty="0">
                <a:solidFill>
                  <a:srgbClr val="454545"/>
                </a:solidFill>
              </a:rPr>
              <a:t>; </a:t>
            </a:r>
            <a:r>
              <a:rPr lang="en-IE" dirty="0" err="1">
                <a:solidFill>
                  <a:srgbClr val="454545"/>
                </a:solidFill>
              </a:rPr>
              <a:t>Toprak</a:t>
            </a:r>
            <a:r>
              <a:rPr lang="en-IE" dirty="0">
                <a:solidFill>
                  <a:srgbClr val="454545"/>
                </a:solidFill>
              </a:rPr>
              <a:t> </a:t>
            </a:r>
            <a:r>
              <a:rPr lang="en-IE" dirty="0" err="1">
                <a:solidFill>
                  <a:srgbClr val="454545"/>
                </a:solidFill>
              </a:rPr>
              <a:t>Kil</a:t>
            </a:r>
            <a:r>
              <a:rPr lang="en-IE" dirty="0">
                <a:solidFill>
                  <a:srgbClr val="454545"/>
                </a:solidFill>
              </a:rPr>
              <a:t> Su </a:t>
            </a:r>
            <a:r>
              <a:rPr lang="en-IE" dirty="0" err="1">
                <a:solidFill>
                  <a:srgbClr val="454545"/>
                </a:solidFill>
              </a:rPr>
              <a:t>Şişesi</a:t>
            </a:r>
            <a:r>
              <a:rPr lang="en-IE" dirty="0">
                <a:solidFill>
                  <a:srgbClr val="454545"/>
                </a:solidFill>
              </a:rPr>
              <a:t>, </a:t>
            </a:r>
            <a:r>
              <a:rPr lang="en-IE" dirty="0" err="1">
                <a:solidFill>
                  <a:srgbClr val="454545"/>
                </a:solidFill>
              </a:rPr>
              <a:t>Toprak</a:t>
            </a:r>
            <a:r>
              <a:rPr lang="en-IE" dirty="0">
                <a:solidFill>
                  <a:srgbClr val="454545"/>
                </a:solidFill>
              </a:rPr>
              <a:t> </a:t>
            </a:r>
            <a:r>
              <a:rPr lang="en-IE" dirty="0" err="1">
                <a:solidFill>
                  <a:srgbClr val="454545"/>
                </a:solidFill>
              </a:rPr>
              <a:t>Filtreler</a:t>
            </a:r>
            <a:r>
              <a:rPr lang="en-IE" dirty="0">
                <a:solidFill>
                  <a:srgbClr val="454545"/>
                </a:solidFill>
              </a:rPr>
              <a:t>, </a:t>
            </a:r>
            <a:r>
              <a:rPr lang="en-IE" dirty="0" err="1">
                <a:solidFill>
                  <a:srgbClr val="454545"/>
                </a:solidFill>
              </a:rPr>
              <a:t>Tencere</a:t>
            </a:r>
            <a:r>
              <a:rPr lang="en-IE" dirty="0">
                <a:solidFill>
                  <a:srgbClr val="454545"/>
                </a:solidFill>
              </a:rPr>
              <a:t>…</a:t>
            </a:r>
          </a:p>
          <a:p>
            <a:pPr marL="342900" indent="-342900">
              <a:buFont typeface="Arial" pitchFamily="34" charset="0"/>
              <a:buChar char="•"/>
            </a:pPr>
            <a:r>
              <a:rPr lang="en-IE" dirty="0" err="1">
                <a:solidFill>
                  <a:srgbClr val="454545"/>
                </a:solidFill>
              </a:rPr>
              <a:t>Aynı</a:t>
            </a:r>
            <a:r>
              <a:rPr lang="en-IE" dirty="0">
                <a:solidFill>
                  <a:srgbClr val="454545"/>
                </a:solidFill>
              </a:rPr>
              <a:t> </a:t>
            </a:r>
            <a:r>
              <a:rPr lang="en-IE" dirty="0" err="1">
                <a:solidFill>
                  <a:srgbClr val="454545"/>
                </a:solidFill>
              </a:rPr>
              <a:t>zamanda</a:t>
            </a:r>
            <a:r>
              <a:rPr lang="en-IE" dirty="0">
                <a:solidFill>
                  <a:srgbClr val="454545"/>
                </a:solidFill>
              </a:rPr>
              <a:t> </a:t>
            </a:r>
            <a:r>
              <a:rPr lang="en-IE" dirty="0" err="1">
                <a:solidFill>
                  <a:srgbClr val="454545"/>
                </a:solidFill>
              </a:rPr>
              <a:t>Hindistan'ın</a:t>
            </a:r>
            <a:r>
              <a:rPr lang="en-IE" dirty="0">
                <a:solidFill>
                  <a:srgbClr val="454545"/>
                </a:solidFill>
              </a:rPr>
              <a:t> </a:t>
            </a:r>
            <a:r>
              <a:rPr lang="en-IE" dirty="0" err="1">
                <a:solidFill>
                  <a:srgbClr val="454545"/>
                </a:solidFill>
              </a:rPr>
              <a:t>geleneksel</a:t>
            </a:r>
            <a:r>
              <a:rPr lang="en-IE" dirty="0">
                <a:solidFill>
                  <a:srgbClr val="454545"/>
                </a:solidFill>
              </a:rPr>
              <a:t> </a:t>
            </a:r>
            <a:r>
              <a:rPr lang="en-IE" dirty="0" err="1">
                <a:solidFill>
                  <a:srgbClr val="454545"/>
                </a:solidFill>
              </a:rPr>
              <a:t>bilgeliğini</a:t>
            </a:r>
            <a:r>
              <a:rPr lang="en-IE" dirty="0">
                <a:solidFill>
                  <a:srgbClr val="454545"/>
                </a:solidFill>
              </a:rPr>
              <a:t> </a:t>
            </a:r>
            <a:r>
              <a:rPr lang="en-IE" dirty="0" err="1">
                <a:solidFill>
                  <a:srgbClr val="454545"/>
                </a:solidFill>
              </a:rPr>
              <a:t>ve</a:t>
            </a:r>
            <a:r>
              <a:rPr lang="en-IE" dirty="0">
                <a:solidFill>
                  <a:srgbClr val="454545"/>
                </a:solidFill>
              </a:rPr>
              <a:t> </a:t>
            </a:r>
            <a:r>
              <a:rPr lang="en-IE" dirty="0" err="1">
                <a:solidFill>
                  <a:srgbClr val="454545"/>
                </a:solidFill>
              </a:rPr>
              <a:t>çanak</a:t>
            </a:r>
            <a:r>
              <a:rPr lang="en-IE" dirty="0">
                <a:solidFill>
                  <a:srgbClr val="454545"/>
                </a:solidFill>
              </a:rPr>
              <a:t> </a:t>
            </a:r>
            <a:r>
              <a:rPr lang="en-IE" dirty="0" err="1">
                <a:solidFill>
                  <a:srgbClr val="454545"/>
                </a:solidFill>
              </a:rPr>
              <a:t>çömlek</a:t>
            </a:r>
            <a:r>
              <a:rPr lang="en-IE" dirty="0">
                <a:solidFill>
                  <a:srgbClr val="454545"/>
                </a:solidFill>
              </a:rPr>
              <a:t> </a:t>
            </a:r>
            <a:r>
              <a:rPr lang="en-IE" dirty="0" err="1">
                <a:solidFill>
                  <a:srgbClr val="454545"/>
                </a:solidFill>
              </a:rPr>
              <a:t>becerilerini</a:t>
            </a:r>
            <a:r>
              <a:rPr lang="en-IE" dirty="0">
                <a:solidFill>
                  <a:srgbClr val="454545"/>
                </a:solidFill>
              </a:rPr>
              <a:t> </a:t>
            </a:r>
            <a:r>
              <a:rPr lang="en-IE" dirty="0" err="1">
                <a:solidFill>
                  <a:srgbClr val="454545"/>
                </a:solidFill>
              </a:rPr>
              <a:t>canlı</a:t>
            </a:r>
            <a:r>
              <a:rPr lang="en-IE" dirty="0">
                <a:solidFill>
                  <a:srgbClr val="454545"/>
                </a:solidFill>
              </a:rPr>
              <a:t> </a:t>
            </a:r>
            <a:r>
              <a:rPr lang="en-IE" dirty="0" err="1">
                <a:solidFill>
                  <a:srgbClr val="454545"/>
                </a:solidFill>
              </a:rPr>
              <a:t>tutar</a:t>
            </a:r>
            <a:r>
              <a:rPr lang="en-IE" dirty="0">
                <a:solidFill>
                  <a:srgbClr val="454545"/>
                </a:solidFill>
              </a:rPr>
              <a:t>.</a:t>
            </a:r>
          </a:p>
          <a:p>
            <a:pPr marL="342900" indent="-342900">
              <a:buFont typeface="Arial" pitchFamily="34" charset="0"/>
              <a:buChar char="•"/>
            </a:pPr>
            <a:r>
              <a:rPr lang="en-IE" dirty="0">
                <a:solidFill>
                  <a:srgbClr val="454545"/>
                </a:solidFill>
              </a:rPr>
              <a:t>Su </a:t>
            </a:r>
            <a:r>
              <a:rPr lang="en-IE" dirty="0" err="1">
                <a:solidFill>
                  <a:srgbClr val="454545"/>
                </a:solidFill>
              </a:rPr>
              <a:t>Şişelerinde</a:t>
            </a:r>
            <a:r>
              <a:rPr lang="en-IE" dirty="0">
                <a:solidFill>
                  <a:srgbClr val="454545"/>
                </a:solidFill>
              </a:rPr>
              <a:t> </a:t>
            </a:r>
            <a:r>
              <a:rPr lang="en-IE" dirty="0" err="1">
                <a:solidFill>
                  <a:srgbClr val="454545"/>
                </a:solidFill>
              </a:rPr>
              <a:t>ve</a:t>
            </a:r>
            <a:r>
              <a:rPr lang="en-IE" dirty="0">
                <a:solidFill>
                  <a:srgbClr val="454545"/>
                </a:solidFill>
              </a:rPr>
              <a:t> </a:t>
            </a:r>
            <a:r>
              <a:rPr lang="en-IE" dirty="0" err="1">
                <a:solidFill>
                  <a:srgbClr val="454545"/>
                </a:solidFill>
              </a:rPr>
              <a:t>Mutfak</a:t>
            </a:r>
            <a:r>
              <a:rPr lang="en-IE" dirty="0">
                <a:solidFill>
                  <a:srgbClr val="454545"/>
                </a:solidFill>
              </a:rPr>
              <a:t> </a:t>
            </a:r>
            <a:r>
              <a:rPr lang="en-IE" dirty="0" err="1">
                <a:solidFill>
                  <a:srgbClr val="454545"/>
                </a:solidFill>
              </a:rPr>
              <a:t>Eşyalarında</a:t>
            </a:r>
            <a:r>
              <a:rPr lang="en-IE" dirty="0">
                <a:solidFill>
                  <a:srgbClr val="454545"/>
                </a:solidFill>
              </a:rPr>
              <a:t> </a:t>
            </a:r>
            <a:r>
              <a:rPr lang="en-IE" dirty="0" err="1">
                <a:solidFill>
                  <a:srgbClr val="454545"/>
                </a:solidFill>
              </a:rPr>
              <a:t>Kil</a:t>
            </a:r>
            <a:r>
              <a:rPr lang="en-IE" dirty="0">
                <a:solidFill>
                  <a:srgbClr val="454545"/>
                </a:solidFill>
              </a:rPr>
              <a:t> </a:t>
            </a:r>
            <a:r>
              <a:rPr lang="en-IE" dirty="0" err="1">
                <a:solidFill>
                  <a:srgbClr val="454545"/>
                </a:solidFill>
              </a:rPr>
              <a:t>Kullanmanın</a:t>
            </a:r>
            <a:r>
              <a:rPr lang="en-IE" dirty="0">
                <a:solidFill>
                  <a:srgbClr val="454545"/>
                </a:solidFill>
              </a:rPr>
              <a:t> </a:t>
            </a:r>
            <a:r>
              <a:rPr lang="en-IE" dirty="0" err="1">
                <a:solidFill>
                  <a:srgbClr val="454545"/>
                </a:solidFill>
              </a:rPr>
              <a:t>Faydaları</a:t>
            </a:r>
            <a:r>
              <a:rPr lang="en-IE" dirty="0">
                <a:solidFill>
                  <a:srgbClr val="454545"/>
                </a:solidFill>
              </a:rPr>
              <a:t> </a:t>
            </a:r>
            <a:r>
              <a:rPr lang="en-IE" dirty="0" err="1">
                <a:solidFill>
                  <a:srgbClr val="454545"/>
                </a:solidFill>
              </a:rPr>
              <a:t>Plastik</a:t>
            </a:r>
            <a:r>
              <a:rPr lang="en-IE" dirty="0">
                <a:solidFill>
                  <a:srgbClr val="454545"/>
                </a:solidFill>
              </a:rPr>
              <a:t> </a:t>
            </a:r>
            <a:r>
              <a:rPr lang="en-IE" dirty="0" err="1">
                <a:solidFill>
                  <a:srgbClr val="454545"/>
                </a:solidFill>
              </a:rPr>
              <a:t>israfını</a:t>
            </a:r>
            <a:r>
              <a:rPr lang="en-IE" dirty="0">
                <a:solidFill>
                  <a:srgbClr val="454545"/>
                </a:solidFill>
              </a:rPr>
              <a:t> </a:t>
            </a:r>
            <a:r>
              <a:rPr lang="en-IE" dirty="0" err="1">
                <a:solidFill>
                  <a:srgbClr val="454545"/>
                </a:solidFill>
              </a:rPr>
              <a:t>azaltır</a:t>
            </a:r>
            <a:r>
              <a:rPr lang="en-IE" dirty="0">
                <a:solidFill>
                  <a:srgbClr val="454545"/>
                </a:solidFill>
              </a:rPr>
              <a:t>, </a:t>
            </a:r>
            <a:r>
              <a:rPr lang="en-IE" dirty="0" err="1">
                <a:solidFill>
                  <a:srgbClr val="454545"/>
                </a:solidFill>
              </a:rPr>
              <a:t>kimyasal</a:t>
            </a:r>
            <a:r>
              <a:rPr lang="en-IE" dirty="0">
                <a:solidFill>
                  <a:srgbClr val="454545"/>
                </a:solidFill>
              </a:rPr>
              <a:t> </a:t>
            </a:r>
            <a:r>
              <a:rPr lang="en-IE" dirty="0" err="1">
                <a:solidFill>
                  <a:srgbClr val="454545"/>
                </a:solidFill>
              </a:rPr>
              <a:t>içermeyen</a:t>
            </a:r>
            <a:r>
              <a:rPr lang="en-IE" dirty="0">
                <a:solidFill>
                  <a:srgbClr val="454545"/>
                </a:solidFill>
              </a:rPr>
              <a:t> </a:t>
            </a:r>
            <a:r>
              <a:rPr lang="en-IE" dirty="0" err="1">
                <a:solidFill>
                  <a:srgbClr val="454545"/>
                </a:solidFill>
              </a:rPr>
              <a:t>ev</a:t>
            </a:r>
            <a:r>
              <a:rPr lang="en-IE" dirty="0">
                <a:solidFill>
                  <a:srgbClr val="454545"/>
                </a:solidFill>
              </a:rPr>
              <a:t> </a:t>
            </a:r>
            <a:r>
              <a:rPr lang="en-IE" dirty="0" err="1">
                <a:solidFill>
                  <a:srgbClr val="454545"/>
                </a:solidFill>
              </a:rPr>
              <a:t>eşyaları</a:t>
            </a:r>
            <a:r>
              <a:rPr lang="en-IE" dirty="0">
                <a:solidFill>
                  <a:srgbClr val="454545"/>
                </a:solidFill>
              </a:rPr>
              <a:t>, </a:t>
            </a:r>
            <a:r>
              <a:rPr lang="en-IE" dirty="0" err="1">
                <a:solidFill>
                  <a:srgbClr val="454545"/>
                </a:solidFill>
              </a:rPr>
              <a:t>kilin</a:t>
            </a:r>
            <a:r>
              <a:rPr lang="en-IE" dirty="0">
                <a:solidFill>
                  <a:srgbClr val="454545"/>
                </a:solidFill>
              </a:rPr>
              <a:t> alkali </a:t>
            </a:r>
            <a:r>
              <a:rPr lang="en-IE" dirty="0" err="1">
                <a:solidFill>
                  <a:srgbClr val="454545"/>
                </a:solidFill>
              </a:rPr>
              <a:t>özelliği</a:t>
            </a:r>
            <a:r>
              <a:rPr lang="en-IE" dirty="0">
                <a:solidFill>
                  <a:srgbClr val="454545"/>
                </a:solidFill>
              </a:rPr>
              <a:t> </a:t>
            </a:r>
            <a:r>
              <a:rPr lang="en-IE" dirty="0" err="1">
                <a:solidFill>
                  <a:srgbClr val="454545"/>
                </a:solidFill>
              </a:rPr>
              <a:t>olduğu</a:t>
            </a:r>
            <a:r>
              <a:rPr lang="en-IE" dirty="0">
                <a:solidFill>
                  <a:srgbClr val="454545"/>
                </a:solidFill>
              </a:rPr>
              <a:t> </a:t>
            </a:r>
            <a:r>
              <a:rPr lang="en-IE" dirty="0" err="1">
                <a:solidFill>
                  <a:srgbClr val="454545"/>
                </a:solidFill>
              </a:rPr>
              <a:t>için</a:t>
            </a:r>
            <a:r>
              <a:rPr lang="en-IE" dirty="0">
                <a:solidFill>
                  <a:srgbClr val="454545"/>
                </a:solidFill>
              </a:rPr>
              <a:t> </a:t>
            </a:r>
            <a:r>
              <a:rPr lang="en-IE" dirty="0" err="1">
                <a:solidFill>
                  <a:srgbClr val="454545"/>
                </a:solidFill>
              </a:rPr>
              <a:t>asitliği</a:t>
            </a:r>
            <a:r>
              <a:rPr lang="en-IE" dirty="0">
                <a:solidFill>
                  <a:srgbClr val="454545"/>
                </a:solidFill>
              </a:rPr>
              <a:t> </a:t>
            </a:r>
            <a:r>
              <a:rPr lang="en-IE" dirty="0" err="1">
                <a:solidFill>
                  <a:srgbClr val="454545"/>
                </a:solidFill>
              </a:rPr>
              <a:t>önler</a:t>
            </a:r>
            <a:r>
              <a:rPr lang="en-IE" dirty="0">
                <a:solidFill>
                  <a:srgbClr val="454545"/>
                </a:solidFill>
              </a:rPr>
              <a:t>, </a:t>
            </a:r>
            <a:r>
              <a:rPr lang="en-IE" dirty="0" err="1">
                <a:solidFill>
                  <a:srgbClr val="454545"/>
                </a:solidFill>
              </a:rPr>
              <a:t>daha</a:t>
            </a:r>
            <a:r>
              <a:rPr lang="en-IE" dirty="0">
                <a:solidFill>
                  <a:srgbClr val="454545"/>
                </a:solidFill>
              </a:rPr>
              <a:t> </a:t>
            </a:r>
            <a:r>
              <a:rPr lang="en-IE" dirty="0" err="1">
                <a:solidFill>
                  <a:srgbClr val="454545"/>
                </a:solidFill>
              </a:rPr>
              <a:t>ucuz</a:t>
            </a:r>
            <a:r>
              <a:rPr lang="en-IE" dirty="0">
                <a:solidFill>
                  <a:srgbClr val="454545"/>
                </a:solidFill>
              </a:rPr>
              <a:t>, </a:t>
            </a:r>
            <a:r>
              <a:rPr lang="en-IE" dirty="0" err="1">
                <a:solidFill>
                  <a:srgbClr val="454545"/>
                </a:solidFill>
              </a:rPr>
              <a:t>kilin</a:t>
            </a:r>
            <a:r>
              <a:rPr lang="en-IE" dirty="0">
                <a:solidFill>
                  <a:srgbClr val="454545"/>
                </a:solidFill>
              </a:rPr>
              <a:t> </a:t>
            </a:r>
            <a:r>
              <a:rPr lang="en-IE" dirty="0" err="1">
                <a:solidFill>
                  <a:srgbClr val="454545"/>
                </a:solidFill>
              </a:rPr>
              <a:t>içindeki</a:t>
            </a:r>
            <a:r>
              <a:rPr lang="en-IE" dirty="0">
                <a:solidFill>
                  <a:srgbClr val="454545"/>
                </a:solidFill>
              </a:rPr>
              <a:t> </a:t>
            </a:r>
            <a:r>
              <a:rPr lang="en-IE" dirty="0" err="1">
                <a:solidFill>
                  <a:srgbClr val="454545"/>
                </a:solidFill>
              </a:rPr>
              <a:t>minerallerden</a:t>
            </a:r>
            <a:r>
              <a:rPr lang="en-IE" dirty="0">
                <a:solidFill>
                  <a:srgbClr val="454545"/>
                </a:solidFill>
              </a:rPr>
              <a:t> </a:t>
            </a:r>
            <a:r>
              <a:rPr lang="en-IE" dirty="0" err="1">
                <a:solidFill>
                  <a:srgbClr val="454545"/>
                </a:solidFill>
              </a:rPr>
              <a:t>iyileştirici</a:t>
            </a:r>
            <a:r>
              <a:rPr lang="en-IE" dirty="0">
                <a:solidFill>
                  <a:srgbClr val="454545"/>
                </a:solidFill>
              </a:rPr>
              <a:t> </a:t>
            </a:r>
            <a:r>
              <a:rPr lang="en-IE" dirty="0" err="1">
                <a:solidFill>
                  <a:srgbClr val="454545"/>
                </a:solidFill>
              </a:rPr>
              <a:t>güçleri</a:t>
            </a:r>
            <a:r>
              <a:rPr lang="en-IE" dirty="0">
                <a:solidFill>
                  <a:srgbClr val="454545"/>
                </a:solidFill>
              </a:rPr>
              <a:t>…</a:t>
            </a:r>
            <a:endParaRPr lang="en-IE" dirty="0">
              <a:solidFill>
                <a:srgbClr val="454545"/>
              </a:solidFill>
            </a:endParaRPr>
          </a:p>
        </p:txBody>
      </p:sp>
      <p:sp>
        <p:nvSpPr>
          <p:cNvPr id="7" name="Text Placeholder 6">
            <a:extLst>
              <a:ext uri="{FF2B5EF4-FFF2-40B4-BE49-F238E27FC236}">
                <a16:creationId xmlns="" xmlns:a16="http://schemas.microsoft.com/office/drawing/2014/main" id="{EFFF27A3-0E4F-4CA1-AD8F-3E77F37FF1B2}"/>
              </a:ext>
            </a:extLst>
          </p:cNvPr>
          <p:cNvSpPr>
            <a:spLocks noGrp="1"/>
          </p:cNvSpPr>
          <p:nvPr>
            <p:ph type="body" sz="quarter" idx="15"/>
          </p:nvPr>
        </p:nvSpPr>
        <p:spPr>
          <a:xfrm>
            <a:off x="527726" y="496155"/>
            <a:ext cx="7923750" cy="1331309"/>
          </a:xfrm>
        </p:spPr>
        <p:txBody>
          <a:bodyPr>
            <a:normAutofit/>
          </a:bodyPr>
          <a:lstStyle/>
          <a:p>
            <a:r>
              <a:rPr lang="tr-TR" b="1" dirty="0" smtClean="0"/>
              <a:t>Tutumlu </a:t>
            </a:r>
            <a:r>
              <a:rPr lang="tr-TR" b="1" dirty="0"/>
              <a:t>İnovasyon Örneği</a:t>
            </a:r>
            <a:endParaRPr lang="en-IE" b="1" dirty="0"/>
          </a:p>
          <a:p>
            <a:r>
              <a:rPr lang="en-IE" b="1" i="1" dirty="0">
                <a:solidFill>
                  <a:srgbClr val="A6377D"/>
                </a:solidFill>
              </a:rPr>
              <a:t>Mitticool – The Earthen Refrigerator</a:t>
            </a:r>
          </a:p>
        </p:txBody>
      </p:sp>
      <p:pic>
        <p:nvPicPr>
          <p:cNvPr id="1028" name="Picture 4" descr="300X300">
            <a:extLst>
              <a:ext uri="{FF2B5EF4-FFF2-40B4-BE49-F238E27FC236}">
                <a16:creationId xmlns="" xmlns:a16="http://schemas.microsoft.com/office/drawing/2014/main" id="{ED1B3471-FC96-4FC3-BBCC-9B453CA932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8647" y="2136618"/>
            <a:ext cx="3337239" cy="3337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0453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99A27246-926A-4551-A084-992B6E25ED76}"/>
              </a:ext>
            </a:extLst>
          </p:cNvPr>
          <p:cNvSpPr>
            <a:spLocks noGrp="1"/>
          </p:cNvSpPr>
          <p:nvPr>
            <p:ph type="body" sz="quarter" idx="14"/>
          </p:nvPr>
        </p:nvSpPr>
        <p:spPr>
          <a:xfrm>
            <a:off x="7974691" y="1962405"/>
            <a:ext cx="3981452" cy="697353"/>
          </a:xfrm>
        </p:spPr>
        <p:txBody>
          <a:bodyPr>
            <a:noAutofit/>
          </a:bodyPr>
          <a:lstStyle/>
          <a:p>
            <a:r>
              <a:rPr lang="en-IE" sz="3200" b="1" dirty="0" smtClean="0">
                <a:solidFill>
                  <a:srgbClr val="40A67A"/>
                </a:solidFill>
              </a:rPr>
              <a:t>Clay</a:t>
            </a:r>
            <a:r>
              <a:rPr lang="tr-TR" sz="3200" b="1" dirty="0" smtClean="0">
                <a:solidFill>
                  <a:srgbClr val="40A67A"/>
                </a:solidFill>
              </a:rPr>
              <a:t> </a:t>
            </a:r>
            <a:r>
              <a:rPr lang="tr-TR" sz="3200" b="1" dirty="0">
                <a:solidFill>
                  <a:srgbClr val="40A67A"/>
                </a:solidFill>
              </a:rPr>
              <a:t>Modern Teknolojiyi Kil ile İnşa Eden Tutumlu İnovasyon</a:t>
            </a:r>
            <a:endParaRPr lang="en-IE" sz="3200" b="1" dirty="0">
              <a:solidFill>
                <a:srgbClr val="40A67A"/>
              </a:solidFill>
            </a:endParaRPr>
          </a:p>
        </p:txBody>
      </p:sp>
      <p:sp>
        <p:nvSpPr>
          <p:cNvPr id="6" name="Text Placeholder 5">
            <a:extLst>
              <a:ext uri="{FF2B5EF4-FFF2-40B4-BE49-F238E27FC236}">
                <a16:creationId xmlns="" xmlns:a16="http://schemas.microsoft.com/office/drawing/2014/main" id="{8DC49B8F-F596-4FBC-BD37-AA9D6758FB73}"/>
              </a:ext>
            </a:extLst>
          </p:cNvPr>
          <p:cNvSpPr>
            <a:spLocks noGrp="1"/>
          </p:cNvSpPr>
          <p:nvPr>
            <p:ph type="body" sz="quarter" idx="15"/>
          </p:nvPr>
        </p:nvSpPr>
        <p:spPr>
          <a:xfrm>
            <a:off x="7974692" y="3818710"/>
            <a:ext cx="3981451" cy="2592420"/>
          </a:xfrm>
        </p:spPr>
        <p:txBody>
          <a:bodyPr/>
          <a:lstStyle/>
          <a:p>
            <a:r>
              <a:rPr lang="en-IE" dirty="0" err="1">
                <a:solidFill>
                  <a:srgbClr val="454545"/>
                </a:solidFill>
              </a:rPr>
              <a:t>Bir</a:t>
            </a:r>
            <a:r>
              <a:rPr lang="en-IE" dirty="0">
                <a:solidFill>
                  <a:srgbClr val="454545"/>
                </a:solidFill>
              </a:rPr>
              <a:t> </a:t>
            </a:r>
            <a:r>
              <a:rPr lang="en-IE" dirty="0" err="1">
                <a:solidFill>
                  <a:srgbClr val="454545"/>
                </a:solidFill>
              </a:rPr>
              <a:t>kiremit</a:t>
            </a:r>
            <a:r>
              <a:rPr lang="en-IE" dirty="0">
                <a:solidFill>
                  <a:srgbClr val="454545"/>
                </a:solidFill>
              </a:rPr>
              <a:t> </a:t>
            </a:r>
            <a:r>
              <a:rPr lang="en-IE" dirty="0" err="1">
                <a:solidFill>
                  <a:srgbClr val="454545"/>
                </a:solidFill>
              </a:rPr>
              <a:t>üreticisi</a:t>
            </a:r>
            <a:r>
              <a:rPr lang="en-IE" dirty="0">
                <a:solidFill>
                  <a:srgbClr val="454545"/>
                </a:solidFill>
              </a:rPr>
              <a:t> </a:t>
            </a:r>
            <a:r>
              <a:rPr lang="en-IE" dirty="0" err="1">
                <a:solidFill>
                  <a:srgbClr val="454545"/>
                </a:solidFill>
              </a:rPr>
              <a:t>olarak</a:t>
            </a:r>
            <a:r>
              <a:rPr lang="en-IE" dirty="0">
                <a:solidFill>
                  <a:srgbClr val="454545"/>
                </a:solidFill>
              </a:rPr>
              <a:t> </a:t>
            </a:r>
            <a:r>
              <a:rPr lang="en-IE" dirty="0" err="1">
                <a:solidFill>
                  <a:srgbClr val="454545"/>
                </a:solidFill>
              </a:rPr>
              <a:t>eğitilmiş</a:t>
            </a:r>
            <a:r>
              <a:rPr lang="en-IE" dirty="0">
                <a:solidFill>
                  <a:srgbClr val="454545"/>
                </a:solidFill>
              </a:rPr>
              <a:t> </a:t>
            </a:r>
            <a:r>
              <a:rPr lang="en-IE" dirty="0" err="1">
                <a:solidFill>
                  <a:srgbClr val="454545"/>
                </a:solidFill>
              </a:rPr>
              <a:t>Mansukhbhai</a:t>
            </a:r>
            <a:r>
              <a:rPr lang="en-IE" dirty="0">
                <a:solidFill>
                  <a:srgbClr val="454545"/>
                </a:solidFill>
              </a:rPr>
              <a:t> </a:t>
            </a:r>
            <a:r>
              <a:rPr lang="en-IE" dirty="0" err="1">
                <a:solidFill>
                  <a:srgbClr val="454545"/>
                </a:solidFill>
              </a:rPr>
              <a:t>Prajapati</a:t>
            </a:r>
            <a:r>
              <a:rPr lang="en-IE" dirty="0">
                <a:solidFill>
                  <a:srgbClr val="454545"/>
                </a:solidFill>
              </a:rPr>
              <a:t>, </a:t>
            </a:r>
            <a:r>
              <a:rPr lang="en-IE" dirty="0" err="1">
                <a:solidFill>
                  <a:srgbClr val="454545"/>
                </a:solidFill>
              </a:rPr>
              <a:t>buzdolabı</a:t>
            </a:r>
            <a:r>
              <a:rPr lang="en-IE" dirty="0">
                <a:solidFill>
                  <a:srgbClr val="454545"/>
                </a:solidFill>
              </a:rPr>
              <a:t> </a:t>
            </a:r>
            <a:r>
              <a:rPr lang="en-IE" dirty="0" err="1">
                <a:solidFill>
                  <a:srgbClr val="454545"/>
                </a:solidFill>
              </a:rPr>
              <a:t>ve</a:t>
            </a:r>
            <a:r>
              <a:rPr lang="en-IE" dirty="0">
                <a:solidFill>
                  <a:srgbClr val="454545"/>
                </a:solidFill>
              </a:rPr>
              <a:t> </a:t>
            </a:r>
            <a:r>
              <a:rPr lang="en-IE" dirty="0" err="1">
                <a:solidFill>
                  <a:srgbClr val="454545"/>
                </a:solidFill>
              </a:rPr>
              <a:t>yapışmaz</a:t>
            </a:r>
            <a:r>
              <a:rPr lang="en-IE" dirty="0">
                <a:solidFill>
                  <a:srgbClr val="454545"/>
                </a:solidFill>
              </a:rPr>
              <a:t> </a:t>
            </a:r>
            <a:r>
              <a:rPr lang="en-IE" dirty="0" err="1">
                <a:solidFill>
                  <a:srgbClr val="454545"/>
                </a:solidFill>
              </a:rPr>
              <a:t>tencere</a:t>
            </a:r>
            <a:r>
              <a:rPr lang="en-IE" dirty="0">
                <a:solidFill>
                  <a:srgbClr val="454545"/>
                </a:solidFill>
              </a:rPr>
              <a:t> </a:t>
            </a:r>
            <a:r>
              <a:rPr lang="en-IE" dirty="0" err="1">
                <a:solidFill>
                  <a:srgbClr val="454545"/>
                </a:solidFill>
              </a:rPr>
              <a:t>ve</a:t>
            </a:r>
            <a:r>
              <a:rPr lang="en-IE" dirty="0">
                <a:solidFill>
                  <a:srgbClr val="454545"/>
                </a:solidFill>
              </a:rPr>
              <a:t> </a:t>
            </a:r>
            <a:r>
              <a:rPr lang="en-IE" dirty="0" err="1">
                <a:solidFill>
                  <a:srgbClr val="454545"/>
                </a:solidFill>
              </a:rPr>
              <a:t>tavalar</a:t>
            </a:r>
            <a:r>
              <a:rPr lang="en-IE" dirty="0">
                <a:solidFill>
                  <a:srgbClr val="454545"/>
                </a:solidFill>
              </a:rPr>
              <a:t> </a:t>
            </a:r>
            <a:r>
              <a:rPr lang="en-IE" dirty="0" err="1">
                <a:solidFill>
                  <a:srgbClr val="454545"/>
                </a:solidFill>
              </a:rPr>
              <a:t>gibi</a:t>
            </a:r>
            <a:r>
              <a:rPr lang="en-IE" dirty="0">
                <a:solidFill>
                  <a:srgbClr val="454545"/>
                </a:solidFill>
              </a:rPr>
              <a:t> modern </a:t>
            </a:r>
            <a:r>
              <a:rPr lang="en-IE" dirty="0" err="1">
                <a:solidFill>
                  <a:srgbClr val="454545"/>
                </a:solidFill>
              </a:rPr>
              <a:t>mutfak</a:t>
            </a:r>
            <a:r>
              <a:rPr lang="en-IE" dirty="0">
                <a:solidFill>
                  <a:srgbClr val="454545"/>
                </a:solidFill>
              </a:rPr>
              <a:t> </a:t>
            </a:r>
            <a:r>
              <a:rPr lang="en-IE" dirty="0" err="1">
                <a:solidFill>
                  <a:srgbClr val="454545"/>
                </a:solidFill>
              </a:rPr>
              <a:t>aletlerini</a:t>
            </a:r>
            <a:r>
              <a:rPr lang="en-IE" dirty="0">
                <a:solidFill>
                  <a:srgbClr val="454545"/>
                </a:solidFill>
              </a:rPr>
              <a:t> </a:t>
            </a:r>
            <a:r>
              <a:rPr lang="en-IE" dirty="0" err="1">
                <a:solidFill>
                  <a:srgbClr val="454545"/>
                </a:solidFill>
              </a:rPr>
              <a:t>kilden</a:t>
            </a:r>
            <a:r>
              <a:rPr lang="en-IE" dirty="0">
                <a:solidFill>
                  <a:srgbClr val="454545"/>
                </a:solidFill>
              </a:rPr>
              <a:t> </a:t>
            </a:r>
            <a:r>
              <a:rPr lang="en-IE" dirty="0" err="1">
                <a:solidFill>
                  <a:srgbClr val="454545"/>
                </a:solidFill>
              </a:rPr>
              <a:t>yapıyor</a:t>
            </a:r>
            <a:r>
              <a:rPr lang="en-IE" dirty="0">
                <a:solidFill>
                  <a:srgbClr val="454545"/>
                </a:solidFill>
              </a:rPr>
              <a:t>.</a:t>
            </a:r>
            <a:endParaRPr lang="en-IE" b="0" i="0" dirty="0">
              <a:solidFill>
                <a:srgbClr val="454545"/>
              </a:solidFill>
              <a:effectLst/>
            </a:endParaRPr>
          </a:p>
          <a:p>
            <a:endParaRPr lang="en-IE" dirty="0">
              <a:solidFill>
                <a:schemeClr val="tx1">
                  <a:lumMod val="75000"/>
                  <a:lumOff val="25000"/>
                </a:schemeClr>
              </a:solidFill>
            </a:endParaRPr>
          </a:p>
        </p:txBody>
      </p:sp>
      <p:pic>
        <p:nvPicPr>
          <p:cNvPr id="11" name="Picture 10">
            <a:hlinkClick r:id="rId2"/>
            <a:extLst>
              <a:ext uri="{FF2B5EF4-FFF2-40B4-BE49-F238E27FC236}">
                <a16:creationId xmlns="" xmlns:a16="http://schemas.microsoft.com/office/drawing/2014/main" id="{BF79AAC8-F1C2-4BB5-89A2-6645AED0D18E}"/>
              </a:ext>
            </a:extLst>
          </p:cNvPr>
          <p:cNvPicPr>
            <a:picLocks noChangeAspect="1"/>
          </p:cNvPicPr>
          <p:nvPr/>
        </p:nvPicPr>
        <p:blipFill>
          <a:blip r:embed="rId3"/>
          <a:stretch>
            <a:fillRect/>
          </a:stretch>
        </p:blipFill>
        <p:spPr>
          <a:xfrm>
            <a:off x="1345725" y="2311082"/>
            <a:ext cx="5256688" cy="3015257"/>
          </a:xfrm>
          <a:prstGeom prst="rect">
            <a:avLst/>
          </a:prstGeom>
        </p:spPr>
      </p:pic>
      <p:sp>
        <p:nvSpPr>
          <p:cNvPr id="12" name="Text Placeholder 5">
            <a:extLst>
              <a:ext uri="{FF2B5EF4-FFF2-40B4-BE49-F238E27FC236}">
                <a16:creationId xmlns="" xmlns:a16="http://schemas.microsoft.com/office/drawing/2014/main" id="{B5F24D75-E1C8-436F-9B11-B84D66BBB693}"/>
              </a:ext>
            </a:extLst>
          </p:cNvPr>
          <p:cNvSpPr txBox="1">
            <a:spLocks/>
          </p:cNvSpPr>
          <p:nvPr/>
        </p:nvSpPr>
        <p:spPr>
          <a:xfrm>
            <a:off x="713725" y="67338"/>
            <a:ext cx="9318936" cy="259242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800" i="1" dirty="0">
                <a:solidFill>
                  <a:srgbClr val="337AB7"/>
                </a:solidFill>
              </a:rPr>
              <a:t>Elektrik gerektirmeyen, maliyeti 50 dolardan az olan ve yiyecekleri 2 ila 3 gün boyunca taze tutabilen kil buzdolabı Mitticool, “tutumlu inovasyonun” gücünün sadece bir örneğidir.</a:t>
            </a:r>
          </a:p>
          <a:p>
            <a:r>
              <a:rPr lang="en-IE" sz="2800" dirty="0" err="1" smtClean="0">
                <a:solidFill>
                  <a:srgbClr val="454545"/>
                </a:solidFill>
              </a:rPr>
              <a:t>Mansukhbhai</a:t>
            </a:r>
            <a:r>
              <a:rPr lang="en-IE" sz="2800" dirty="0" smtClean="0">
                <a:solidFill>
                  <a:srgbClr val="454545"/>
                </a:solidFill>
              </a:rPr>
              <a:t> </a:t>
            </a:r>
            <a:r>
              <a:rPr lang="en-IE" sz="2800" dirty="0">
                <a:solidFill>
                  <a:srgbClr val="454545"/>
                </a:solidFill>
              </a:rPr>
              <a:t>Prajapati</a:t>
            </a:r>
          </a:p>
          <a:p>
            <a:endParaRPr lang="en-IE" sz="2800" dirty="0">
              <a:solidFill>
                <a:srgbClr val="454545"/>
              </a:solidFill>
            </a:endParaRPr>
          </a:p>
          <a:p>
            <a:endParaRPr lang="en-IE" sz="2800" dirty="0">
              <a:solidFill>
                <a:schemeClr val="tx1">
                  <a:lumMod val="75000"/>
                  <a:lumOff val="25000"/>
                </a:schemeClr>
              </a:solidFill>
            </a:endParaRPr>
          </a:p>
        </p:txBody>
      </p:sp>
    </p:spTree>
    <p:extLst>
      <p:ext uri="{BB962C8B-B14F-4D97-AF65-F5344CB8AC3E}">
        <p14:creationId xmlns:p14="http://schemas.microsoft.com/office/powerpoint/2010/main" val="791303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D2BE4046-6A09-46EB-96DF-48C34BFBB608}"/>
              </a:ext>
            </a:extLst>
          </p:cNvPr>
          <p:cNvSpPr>
            <a:spLocks noGrp="1"/>
          </p:cNvSpPr>
          <p:nvPr>
            <p:ph type="body" sz="quarter" idx="14"/>
          </p:nvPr>
        </p:nvSpPr>
        <p:spPr>
          <a:xfrm>
            <a:off x="1157432" y="235391"/>
            <a:ext cx="6338837" cy="1557196"/>
          </a:xfrm>
        </p:spPr>
        <p:txBody>
          <a:bodyPr>
            <a:normAutofit/>
          </a:bodyPr>
          <a:lstStyle/>
          <a:p>
            <a:r>
              <a:rPr lang="tr-TR" b="1" dirty="0" smtClean="0">
                <a:solidFill>
                  <a:srgbClr val="333333"/>
                </a:solidFill>
              </a:rPr>
              <a:t>Tutumlu </a:t>
            </a:r>
            <a:r>
              <a:rPr lang="tr-TR" b="1" dirty="0">
                <a:solidFill>
                  <a:srgbClr val="333333"/>
                </a:solidFill>
              </a:rPr>
              <a:t>İnovasyon Forumu</a:t>
            </a:r>
            <a:endParaRPr lang="en-IE" b="1" i="0" dirty="0">
              <a:solidFill>
                <a:srgbClr val="333333"/>
              </a:solidFill>
              <a:effectLst/>
            </a:endParaRPr>
          </a:p>
          <a:p>
            <a:r>
              <a:rPr lang="en-IE" sz="2800" dirty="0" smtClean="0">
                <a:solidFill>
                  <a:srgbClr val="333333"/>
                </a:solidFill>
              </a:rPr>
              <a:t>200'den </a:t>
            </a:r>
            <a:r>
              <a:rPr lang="en-IE" sz="2800" dirty="0" err="1">
                <a:solidFill>
                  <a:srgbClr val="333333"/>
                </a:solidFill>
              </a:rPr>
              <a:t>fazla</a:t>
            </a:r>
            <a:r>
              <a:rPr lang="en-IE" sz="2800" dirty="0">
                <a:solidFill>
                  <a:srgbClr val="333333"/>
                </a:solidFill>
              </a:rPr>
              <a:t> </a:t>
            </a:r>
            <a:r>
              <a:rPr lang="en-IE" sz="2800" dirty="0" err="1">
                <a:solidFill>
                  <a:srgbClr val="333333"/>
                </a:solidFill>
              </a:rPr>
              <a:t>Geliştirme</a:t>
            </a:r>
            <a:r>
              <a:rPr lang="en-IE" sz="2800" dirty="0">
                <a:solidFill>
                  <a:srgbClr val="333333"/>
                </a:solidFill>
              </a:rPr>
              <a:t> </a:t>
            </a:r>
            <a:r>
              <a:rPr lang="en-IE" sz="2800" dirty="0" err="1">
                <a:solidFill>
                  <a:srgbClr val="333333"/>
                </a:solidFill>
              </a:rPr>
              <a:t>Uygulayıcısı</a:t>
            </a:r>
            <a:r>
              <a:rPr lang="en-IE" sz="2800" dirty="0">
                <a:solidFill>
                  <a:srgbClr val="333333"/>
                </a:solidFill>
              </a:rPr>
              <a:t>, </a:t>
            </a:r>
            <a:r>
              <a:rPr lang="en-IE" sz="2800" dirty="0" err="1">
                <a:solidFill>
                  <a:srgbClr val="333333"/>
                </a:solidFill>
              </a:rPr>
              <a:t>Yenilikçi</a:t>
            </a:r>
            <a:r>
              <a:rPr lang="en-IE" sz="2800" dirty="0">
                <a:solidFill>
                  <a:srgbClr val="333333"/>
                </a:solidFill>
              </a:rPr>
              <a:t>, </a:t>
            </a:r>
            <a:r>
              <a:rPr lang="en-IE" sz="2800" dirty="0" err="1">
                <a:solidFill>
                  <a:srgbClr val="333333"/>
                </a:solidFill>
              </a:rPr>
              <a:t>Girişimci</a:t>
            </a:r>
            <a:r>
              <a:rPr lang="en-IE" sz="2800" dirty="0">
                <a:solidFill>
                  <a:srgbClr val="333333"/>
                </a:solidFill>
              </a:rPr>
              <a:t>, </a:t>
            </a:r>
            <a:r>
              <a:rPr lang="en-IE" sz="2800" dirty="0" err="1">
                <a:solidFill>
                  <a:srgbClr val="333333"/>
                </a:solidFill>
              </a:rPr>
              <a:t>Yatırımcı</a:t>
            </a:r>
            <a:r>
              <a:rPr lang="en-IE" sz="2800" dirty="0">
                <a:solidFill>
                  <a:srgbClr val="333333"/>
                </a:solidFill>
              </a:rPr>
              <a:t> </a:t>
            </a:r>
            <a:r>
              <a:rPr lang="en-IE" sz="2800" dirty="0" err="1">
                <a:solidFill>
                  <a:srgbClr val="333333"/>
                </a:solidFill>
              </a:rPr>
              <a:t>ve</a:t>
            </a:r>
            <a:r>
              <a:rPr lang="en-IE" sz="2800" dirty="0">
                <a:solidFill>
                  <a:srgbClr val="333333"/>
                </a:solidFill>
              </a:rPr>
              <a:t> </a:t>
            </a:r>
            <a:r>
              <a:rPr lang="en-IE" sz="2800" dirty="0" err="1">
                <a:solidFill>
                  <a:srgbClr val="333333"/>
                </a:solidFill>
              </a:rPr>
              <a:t>Aktivist</a:t>
            </a:r>
            <a:endParaRPr lang="en-IE" sz="2800" i="0" dirty="0">
              <a:solidFill>
                <a:srgbClr val="333333"/>
              </a:solidFill>
              <a:effectLst/>
            </a:endParaRPr>
          </a:p>
          <a:p>
            <a:endParaRPr lang="en-IE" b="1" dirty="0"/>
          </a:p>
        </p:txBody>
      </p:sp>
      <p:sp>
        <p:nvSpPr>
          <p:cNvPr id="6" name="Text Placeholder 5">
            <a:extLst>
              <a:ext uri="{FF2B5EF4-FFF2-40B4-BE49-F238E27FC236}">
                <a16:creationId xmlns="" xmlns:a16="http://schemas.microsoft.com/office/drawing/2014/main" id="{29E6C146-8A91-447A-9C00-B0F12FFA5A6A}"/>
              </a:ext>
            </a:extLst>
          </p:cNvPr>
          <p:cNvSpPr>
            <a:spLocks noGrp="1"/>
          </p:cNvSpPr>
          <p:nvPr>
            <p:ph type="body" sz="quarter" idx="15"/>
          </p:nvPr>
        </p:nvSpPr>
        <p:spPr>
          <a:xfrm>
            <a:off x="7431484" y="621273"/>
            <a:ext cx="4301807" cy="2592420"/>
          </a:xfrm>
        </p:spPr>
        <p:txBody>
          <a:bodyPr/>
          <a:lstStyle/>
          <a:p>
            <a:pPr algn="ctr" fontAlgn="base"/>
            <a:r>
              <a:rPr lang="tr-TR" b="1" dirty="0" smtClean="0">
                <a:solidFill>
                  <a:srgbClr val="ED2A59"/>
                </a:solidFill>
              </a:rPr>
              <a:t>Küresel </a:t>
            </a:r>
            <a:r>
              <a:rPr lang="tr-TR" b="1" dirty="0">
                <a:solidFill>
                  <a:srgbClr val="ED2A59"/>
                </a:solidFill>
              </a:rPr>
              <a:t>gençliğin %85'inin, hepimizin gelişmesi için bir gelecek inşa ettiği yer.</a:t>
            </a:r>
            <a:endParaRPr lang="en-IE" b="1" i="0" dirty="0">
              <a:solidFill>
                <a:srgbClr val="ED2A59"/>
              </a:solidFill>
              <a:effectLst/>
            </a:endParaRPr>
          </a:p>
          <a:p>
            <a:r>
              <a:rPr lang="en-IE" b="1" u="sng" dirty="0">
                <a:solidFill>
                  <a:schemeClr val="accent1"/>
                </a:solidFill>
              </a:rPr>
              <a:t>Frugal Innovation Forum (FIF), </a:t>
            </a:r>
            <a:r>
              <a:rPr lang="en-IE" dirty="0" err="1"/>
              <a:t>Küresel</a:t>
            </a:r>
            <a:r>
              <a:rPr lang="en-IE" dirty="0"/>
              <a:t> </a:t>
            </a:r>
            <a:r>
              <a:rPr lang="en-IE" dirty="0" err="1"/>
              <a:t>Güney'den</a:t>
            </a:r>
            <a:r>
              <a:rPr lang="en-IE" dirty="0"/>
              <a:t> </a:t>
            </a:r>
            <a:r>
              <a:rPr lang="en-IE" dirty="0" err="1"/>
              <a:t>liderlerin</a:t>
            </a:r>
            <a:r>
              <a:rPr lang="en-IE" dirty="0"/>
              <a:t> </a:t>
            </a:r>
            <a:r>
              <a:rPr lang="en-IE" dirty="0" err="1"/>
              <a:t>dünyanın</a:t>
            </a:r>
            <a:r>
              <a:rPr lang="en-IE" dirty="0"/>
              <a:t> en </a:t>
            </a:r>
            <a:r>
              <a:rPr lang="en-IE" dirty="0" err="1"/>
              <a:t>zorlu</a:t>
            </a:r>
            <a:r>
              <a:rPr lang="en-IE" dirty="0"/>
              <a:t> </a:t>
            </a:r>
            <a:r>
              <a:rPr lang="en-IE" dirty="0" err="1"/>
              <a:t>sorunlarına</a:t>
            </a:r>
            <a:r>
              <a:rPr lang="en-IE" dirty="0"/>
              <a:t> </a:t>
            </a:r>
            <a:r>
              <a:rPr lang="en-IE" dirty="0" err="1"/>
              <a:t>çözüm</a:t>
            </a:r>
            <a:r>
              <a:rPr lang="en-IE" dirty="0"/>
              <a:t> </a:t>
            </a:r>
            <a:r>
              <a:rPr lang="en-IE" dirty="0" err="1"/>
              <a:t>bulmak</a:t>
            </a:r>
            <a:r>
              <a:rPr lang="en-IE" dirty="0"/>
              <a:t> </a:t>
            </a:r>
            <a:r>
              <a:rPr lang="en-IE" dirty="0" err="1"/>
              <a:t>ve</a:t>
            </a:r>
            <a:r>
              <a:rPr lang="en-IE" dirty="0"/>
              <a:t> </a:t>
            </a:r>
            <a:r>
              <a:rPr lang="en-IE" dirty="0" err="1"/>
              <a:t>bağlantı</a:t>
            </a:r>
            <a:r>
              <a:rPr lang="en-IE" dirty="0"/>
              <a:t> </a:t>
            </a:r>
            <a:r>
              <a:rPr lang="en-IE" dirty="0" err="1"/>
              <a:t>kurmak</a:t>
            </a:r>
            <a:r>
              <a:rPr lang="en-IE" dirty="0"/>
              <a:t> </a:t>
            </a:r>
            <a:r>
              <a:rPr lang="en-IE" dirty="0" err="1"/>
              <a:t>için</a:t>
            </a:r>
            <a:r>
              <a:rPr lang="en-IE" dirty="0"/>
              <a:t> </a:t>
            </a:r>
            <a:r>
              <a:rPr lang="en-IE" dirty="0" err="1"/>
              <a:t>bir</a:t>
            </a:r>
            <a:r>
              <a:rPr lang="en-IE" dirty="0"/>
              <a:t> </a:t>
            </a:r>
            <a:r>
              <a:rPr lang="en-IE" dirty="0" err="1"/>
              <a:t>platformdur</a:t>
            </a:r>
            <a:r>
              <a:rPr lang="en-IE" dirty="0"/>
              <a:t>. FIF 2019, </a:t>
            </a:r>
            <a:r>
              <a:rPr lang="en-IE" dirty="0" err="1"/>
              <a:t>geniş</a:t>
            </a:r>
            <a:r>
              <a:rPr lang="en-IE" dirty="0"/>
              <a:t> </a:t>
            </a:r>
            <a:r>
              <a:rPr lang="en-IE" dirty="0" err="1"/>
              <a:t>ölçekte</a:t>
            </a:r>
            <a:r>
              <a:rPr lang="en-IE" dirty="0"/>
              <a:t> </a:t>
            </a:r>
            <a:r>
              <a:rPr lang="en-IE" dirty="0" err="1"/>
              <a:t>etki</a:t>
            </a:r>
            <a:r>
              <a:rPr lang="en-IE" dirty="0"/>
              <a:t> </a:t>
            </a:r>
            <a:r>
              <a:rPr lang="en-IE" dirty="0" err="1"/>
              <a:t>için</a:t>
            </a:r>
            <a:r>
              <a:rPr lang="en-IE" dirty="0"/>
              <a:t> </a:t>
            </a:r>
            <a:r>
              <a:rPr lang="en-IE" dirty="0" err="1"/>
              <a:t>işbirliği</a:t>
            </a:r>
            <a:r>
              <a:rPr lang="en-IE" dirty="0"/>
              <a:t> </a:t>
            </a:r>
            <a:r>
              <a:rPr lang="en-IE" dirty="0" err="1"/>
              <a:t>yapmak</a:t>
            </a:r>
            <a:r>
              <a:rPr lang="en-IE" dirty="0"/>
              <a:t> </a:t>
            </a:r>
            <a:r>
              <a:rPr lang="en-IE" dirty="0" err="1"/>
              <a:t>üzere</a:t>
            </a:r>
            <a:r>
              <a:rPr lang="en-IE" dirty="0"/>
              <a:t> 2 </a:t>
            </a:r>
            <a:r>
              <a:rPr lang="en-IE" dirty="0" err="1"/>
              <a:t>günlük</a:t>
            </a:r>
            <a:r>
              <a:rPr lang="en-IE" dirty="0"/>
              <a:t> </a:t>
            </a:r>
            <a:r>
              <a:rPr lang="en-IE" dirty="0" err="1"/>
              <a:t>bir</a:t>
            </a:r>
            <a:r>
              <a:rPr lang="en-IE" dirty="0"/>
              <a:t> </a:t>
            </a:r>
            <a:r>
              <a:rPr lang="en-IE" dirty="0" err="1"/>
              <a:t>konferansta</a:t>
            </a:r>
            <a:r>
              <a:rPr lang="en-IE" dirty="0"/>
              <a:t> </a:t>
            </a:r>
            <a:r>
              <a:rPr lang="en-IE" dirty="0" err="1"/>
              <a:t>kalkınma</a:t>
            </a:r>
            <a:r>
              <a:rPr lang="en-IE" dirty="0"/>
              <a:t> </a:t>
            </a:r>
            <a:r>
              <a:rPr lang="en-IE" dirty="0" err="1"/>
              <a:t>uygulayıcıları</a:t>
            </a:r>
            <a:r>
              <a:rPr lang="en-IE" dirty="0"/>
              <a:t> </a:t>
            </a:r>
            <a:r>
              <a:rPr lang="en-IE" dirty="0" err="1"/>
              <a:t>ve</a:t>
            </a:r>
            <a:r>
              <a:rPr lang="en-IE" dirty="0"/>
              <a:t> </a:t>
            </a:r>
            <a:r>
              <a:rPr lang="en-IE" dirty="0" err="1"/>
              <a:t>fon</a:t>
            </a:r>
            <a:r>
              <a:rPr lang="en-IE" dirty="0"/>
              <a:t> </a:t>
            </a:r>
            <a:r>
              <a:rPr lang="en-IE" dirty="0" err="1"/>
              <a:t>sağlayıcıları</a:t>
            </a:r>
            <a:r>
              <a:rPr lang="en-IE" dirty="0"/>
              <a:t>, </a:t>
            </a:r>
            <a:r>
              <a:rPr lang="en-IE" dirty="0" err="1"/>
              <a:t>genç</a:t>
            </a:r>
            <a:r>
              <a:rPr lang="en-IE" dirty="0"/>
              <a:t> </a:t>
            </a:r>
            <a:r>
              <a:rPr lang="en-IE" dirty="0" err="1"/>
              <a:t>değişim</a:t>
            </a:r>
            <a:r>
              <a:rPr lang="en-IE" dirty="0"/>
              <a:t> </a:t>
            </a:r>
            <a:r>
              <a:rPr lang="en-IE" dirty="0" err="1"/>
              <a:t>yaratıcıları</a:t>
            </a:r>
            <a:r>
              <a:rPr lang="en-IE" dirty="0"/>
              <a:t> </a:t>
            </a:r>
            <a:r>
              <a:rPr lang="en-IE" dirty="0" err="1"/>
              <a:t>ve</a:t>
            </a:r>
            <a:r>
              <a:rPr lang="en-IE" dirty="0"/>
              <a:t> </a:t>
            </a:r>
            <a:r>
              <a:rPr lang="en-IE" dirty="0" err="1"/>
              <a:t>yenilikçileri</a:t>
            </a:r>
            <a:r>
              <a:rPr lang="en-IE" dirty="0"/>
              <a:t> </a:t>
            </a:r>
            <a:r>
              <a:rPr lang="en-IE" dirty="0" err="1"/>
              <a:t>içeren</a:t>
            </a:r>
            <a:r>
              <a:rPr lang="en-IE" dirty="0"/>
              <a:t> “</a:t>
            </a:r>
            <a:r>
              <a:rPr lang="en-IE" dirty="0" err="1"/>
              <a:t>Gençler</a:t>
            </a:r>
            <a:r>
              <a:rPr lang="en-IE" dirty="0"/>
              <a:t> </a:t>
            </a:r>
            <a:r>
              <a:rPr lang="en-IE" dirty="0" err="1"/>
              <a:t>için</a:t>
            </a:r>
            <a:r>
              <a:rPr lang="en-IE" dirty="0"/>
              <a:t> </a:t>
            </a:r>
            <a:r>
              <a:rPr lang="en-IE" dirty="0" err="1"/>
              <a:t>fırsatları</a:t>
            </a:r>
            <a:r>
              <a:rPr lang="en-IE" dirty="0"/>
              <a:t> </a:t>
            </a:r>
            <a:r>
              <a:rPr lang="en-IE" dirty="0" err="1"/>
              <a:t>ölçeklendirme</a:t>
            </a:r>
            <a:r>
              <a:rPr lang="en-IE" dirty="0"/>
              <a:t>” </a:t>
            </a:r>
            <a:r>
              <a:rPr lang="en-IE" dirty="0" err="1"/>
              <a:t>temasını</a:t>
            </a:r>
            <a:r>
              <a:rPr lang="en-IE" dirty="0"/>
              <a:t> </a:t>
            </a:r>
            <a:r>
              <a:rPr lang="en-IE" dirty="0" err="1"/>
              <a:t>keşfedecek</a:t>
            </a:r>
            <a:r>
              <a:rPr lang="en-IE" dirty="0"/>
              <a:t>.</a:t>
            </a:r>
            <a:endParaRPr lang="en-IE" dirty="0"/>
          </a:p>
        </p:txBody>
      </p:sp>
      <p:pic>
        <p:nvPicPr>
          <p:cNvPr id="9" name="Picture Placeholder 8">
            <a:hlinkClick r:id="rId2"/>
            <a:extLst>
              <a:ext uri="{FF2B5EF4-FFF2-40B4-BE49-F238E27FC236}">
                <a16:creationId xmlns="" xmlns:a16="http://schemas.microsoft.com/office/drawing/2014/main" id="{5CB9219E-82A4-42B0-8FBC-67C0D33BF478}"/>
              </a:ext>
            </a:extLst>
          </p:cNvPr>
          <p:cNvPicPr>
            <a:picLocks noGrp="1" noChangeAspect="1"/>
          </p:cNvPicPr>
          <p:nvPr>
            <p:ph type="pic" sz="quarter" idx="16"/>
          </p:nvPr>
        </p:nvPicPr>
        <p:blipFill rotWithShape="1">
          <a:blip r:embed="rId3"/>
          <a:srcRect l="4810" r="4810"/>
          <a:stretch/>
        </p:blipFill>
        <p:spPr/>
      </p:pic>
    </p:spTree>
    <p:extLst>
      <p:ext uri="{BB962C8B-B14F-4D97-AF65-F5344CB8AC3E}">
        <p14:creationId xmlns:p14="http://schemas.microsoft.com/office/powerpoint/2010/main" val="21693043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 xmlns:a16="http://schemas.microsoft.com/office/drawing/2014/main" id="{1819386A-9A98-43E4-92E7-EDE7116B3A35}"/>
              </a:ext>
            </a:extLst>
          </p:cNvPr>
          <p:cNvSpPr>
            <a:spLocks noGrp="1"/>
          </p:cNvSpPr>
          <p:nvPr>
            <p:ph type="body" sz="quarter" idx="16"/>
          </p:nvPr>
        </p:nvSpPr>
        <p:spPr>
          <a:xfrm>
            <a:off x="9222736" y="4952883"/>
            <a:ext cx="785328" cy="1056986"/>
          </a:xfrm>
        </p:spPr>
        <p:txBody>
          <a:bodyPr>
            <a:normAutofit fontScale="85000" lnSpcReduction="20000"/>
          </a:bodyPr>
          <a:lstStyle/>
          <a:p>
            <a:endParaRPr lang="en-IE"/>
          </a:p>
        </p:txBody>
      </p:sp>
      <p:sp>
        <p:nvSpPr>
          <p:cNvPr id="5" name="Text Placeholder 4">
            <a:extLst>
              <a:ext uri="{FF2B5EF4-FFF2-40B4-BE49-F238E27FC236}">
                <a16:creationId xmlns="" xmlns:a16="http://schemas.microsoft.com/office/drawing/2014/main" id="{A4548268-61FD-40A4-A4A0-0CC29F7D2E95}"/>
              </a:ext>
            </a:extLst>
          </p:cNvPr>
          <p:cNvSpPr>
            <a:spLocks noGrp="1"/>
          </p:cNvSpPr>
          <p:nvPr>
            <p:ph type="body" sz="quarter" idx="13"/>
          </p:nvPr>
        </p:nvSpPr>
        <p:spPr>
          <a:xfrm>
            <a:off x="6406967" y="1321310"/>
            <a:ext cx="4411019" cy="3715819"/>
          </a:xfrm>
        </p:spPr>
        <p:txBody>
          <a:bodyPr>
            <a:normAutofit fontScale="92500" lnSpcReduction="20000"/>
          </a:bodyPr>
          <a:lstStyle/>
          <a:p>
            <a:r>
              <a:rPr lang="en-IE" dirty="0" err="1"/>
              <a:t>Tutumlu</a:t>
            </a:r>
            <a:r>
              <a:rPr lang="en-IE" dirty="0"/>
              <a:t> </a:t>
            </a:r>
            <a:r>
              <a:rPr lang="en-IE" dirty="0" err="1"/>
              <a:t>İnovasyon</a:t>
            </a:r>
            <a:r>
              <a:rPr lang="en-IE" dirty="0"/>
              <a:t>, </a:t>
            </a:r>
            <a:r>
              <a:rPr lang="en-IE" dirty="0" err="1"/>
              <a:t>yakın</a:t>
            </a:r>
            <a:r>
              <a:rPr lang="en-IE" dirty="0"/>
              <a:t> </a:t>
            </a:r>
            <a:r>
              <a:rPr lang="en-IE" dirty="0" err="1"/>
              <a:t>tarihli</a:t>
            </a:r>
            <a:r>
              <a:rPr lang="en-IE" dirty="0"/>
              <a:t> </a:t>
            </a:r>
            <a:r>
              <a:rPr lang="en-IE" dirty="0" err="1"/>
              <a:t>bir</a:t>
            </a:r>
            <a:r>
              <a:rPr lang="en-IE" dirty="0"/>
              <a:t> </a:t>
            </a:r>
            <a:r>
              <a:rPr lang="en-IE" dirty="0" err="1"/>
              <a:t>mali</a:t>
            </a:r>
            <a:r>
              <a:rPr lang="en-IE" dirty="0"/>
              <a:t> </a:t>
            </a:r>
            <a:r>
              <a:rPr lang="en-IE" dirty="0" err="1"/>
              <a:t>krizle</a:t>
            </a:r>
            <a:r>
              <a:rPr lang="en-IE" dirty="0"/>
              <a:t> her </a:t>
            </a:r>
            <a:r>
              <a:rPr lang="en-IE" dirty="0" err="1"/>
              <a:t>zamankinden</a:t>
            </a:r>
            <a:r>
              <a:rPr lang="en-IE" dirty="0"/>
              <a:t> </a:t>
            </a:r>
            <a:r>
              <a:rPr lang="en-IE" dirty="0" err="1"/>
              <a:t>daha</a:t>
            </a:r>
            <a:r>
              <a:rPr lang="en-IE" dirty="0"/>
              <a:t> </a:t>
            </a:r>
            <a:r>
              <a:rPr lang="en-IE" dirty="0" err="1"/>
              <a:t>önemli</a:t>
            </a:r>
            <a:r>
              <a:rPr lang="en-IE" dirty="0"/>
              <a:t> hale </a:t>
            </a:r>
            <a:r>
              <a:rPr lang="en-IE" dirty="0" err="1"/>
              <a:t>geldi</a:t>
            </a:r>
            <a:r>
              <a:rPr lang="en-IE" dirty="0"/>
              <a:t>, COVID-19 </a:t>
            </a:r>
            <a:r>
              <a:rPr lang="en-IE" dirty="0" err="1"/>
              <a:t>Avrupa</a:t>
            </a:r>
            <a:r>
              <a:rPr lang="en-IE" dirty="0"/>
              <a:t>, </a:t>
            </a:r>
            <a:r>
              <a:rPr lang="en-IE" dirty="0" err="1"/>
              <a:t>uygun</a:t>
            </a:r>
            <a:r>
              <a:rPr lang="en-IE" dirty="0"/>
              <a:t> </a:t>
            </a:r>
            <a:r>
              <a:rPr lang="en-IE" dirty="0" err="1"/>
              <a:t>fiyatlı</a:t>
            </a:r>
            <a:r>
              <a:rPr lang="en-IE" dirty="0"/>
              <a:t>, </a:t>
            </a:r>
            <a:r>
              <a:rPr lang="en-IE" dirty="0" err="1"/>
              <a:t>amaca</a:t>
            </a:r>
            <a:r>
              <a:rPr lang="en-IE" dirty="0"/>
              <a:t> </a:t>
            </a:r>
            <a:r>
              <a:rPr lang="en-IE" dirty="0" err="1"/>
              <a:t>uygun</a:t>
            </a:r>
            <a:r>
              <a:rPr lang="en-IE" dirty="0"/>
              <a:t> </a:t>
            </a:r>
            <a:r>
              <a:rPr lang="en-IE" dirty="0" err="1"/>
              <a:t>ve</a:t>
            </a:r>
            <a:r>
              <a:rPr lang="en-IE" dirty="0"/>
              <a:t> </a:t>
            </a:r>
            <a:r>
              <a:rPr lang="en-IE" dirty="0" err="1"/>
              <a:t>kullanımı</a:t>
            </a:r>
            <a:r>
              <a:rPr lang="en-IE" dirty="0"/>
              <a:t> </a:t>
            </a:r>
            <a:r>
              <a:rPr lang="en-IE" dirty="0" err="1"/>
              <a:t>kolay</a:t>
            </a:r>
            <a:r>
              <a:rPr lang="en-IE" dirty="0"/>
              <a:t> </a:t>
            </a:r>
            <a:r>
              <a:rPr lang="en-IE" dirty="0" err="1"/>
              <a:t>inovasyonlar</a:t>
            </a:r>
            <a:r>
              <a:rPr lang="en-IE" dirty="0"/>
              <a:t> </a:t>
            </a:r>
            <a:r>
              <a:rPr lang="en-IE" dirty="0" err="1"/>
              <a:t>ve</a:t>
            </a:r>
            <a:r>
              <a:rPr lang="en-IE" dirty="0"/>
              <a:t> </a:t>
            </a:r>
            <a:r>
              <a:rPr lang="en-IE" dirty="0" err="1"/>
              <a:t>teknolojiler</a:t>
            </a:r>
            <a:r>
              <a:rPr lang="en-IE" dirty="0"/>
              <a:t> </a:t>
            </a:r>
            <a:r>
              <a:rPr lang="en-IE" dirty="0" err="1"/>
              <a:t>sunmaya</a:t>
            </a:r>
            <a:r>
              <a:rPr lang="en-IE" dirty="0"/>
              <a:t> </a:t>
            </a:r>
            <a:r>
              <a:rPr lang="en-IE" dirty="0" err="1"/>
              <a:t>odaklanan</a:t>
            </a:r>
            <a:r>
              <a:rPr lang="en-IE" dirty="0"/>
              <a:t> </a:t>
            </a:r>
            <a:r>
              <a:rPr lang="en-IE" dirty="0" err="1"/>
              <a:t>bir</a:t>
            </a:r>
            <a:r>
              <a:rPr lang="en-IE" dirty="0"/>
              <a:t> </a:t>
            </a:r>
            <a:r>
              <a:rPr lang="en-IE" dirty="0" err="1"/>
              <a:t>inovasyon</a:t>
            </a:r>
            <a:r>
              <a:rPr lang="en-IE" dirty="0"/>
              <a:t> </a:t>
            </a:r>
            <a:r>
              <a:rPr lang="en-IE" dirty="0" err="1"/>
              <a:t>yaklaşımına</a:t>
            </a:r>
            <a:r>
              <a:rPr lang="en-IE" dirty="0"/>
              <a:t> </a:t>
            </a:r>
            <a:r>
              <a:rPr lang="en-IE" dirty="0" err="1"/>
              <a:t>ihtiyaç</a:t>
            </a:r>
            <a:r>
              <a:rPr lang="en-IE" dirty="0"/>
              <a:t> </a:t>
            </a:r>
            <a:r>
              <a:rPr lang="en-IE" dirty="0" err="1"/>
              <a:t>duyuyor</a:t>
            </a:r>
            <a:r>
              <a:rPr lang="en-IE" dirty="0"/>
              <a:t>. Frugal Innovation, </a:t>
            </a:r>
            <a:r>
              <a:rPr lang="en-IE" dirty="0" err="1"/>
              <a:t>ortaya</a:t>
            </a:r>
            <a:r>
              <a:rPr lang="en-IE" dirty="0"/>
              <a:t> </a:t>
            </a:r>
            <a:r>
              <a:rPr lang="en-IE" dirty="0" err="1"/>
              <a:t>çıkan</a:t>
            </a:r>
            <a:r>
              <a:rPr lang="en-IE" dirty="0"/>
              <a:t> </a:t>
            </a:r>
            <a:r>
              <a:rPr lang="en-IE" dirty="0" err="1"/>
              <a:t>zorluklar</a:t>
            </a:r>
            <a:r>
              <a:rPr lang="en-IE" dirty="0"/>
              <a:t> </a:t>
            </a:r>
            <a:r>
              <a:rPr lang="en-IE" dirty="0" err="1"/>
              <a:t>için</a:t>
            </a:r>
            <a:r>
              <a:rPr lang="en-IE" dirty="0"/>
              <a:t> </a:t>
            </a:r>
            <a:r>
              <a:rPr lang="en-IE" dirty="0" err="1"/>
              <a:t>çözümler</a:t>
            </a:r>
            <a:r>
              <a:rPr lang="en-IE" dirty="0"/>
              <a:t> </a:t>
            </a:r>
            <a:r>
              <a:rPr lang="en-IE" dirty="0" err="1"/>
              <a:t>sunar</a:t>
            </a:r>
            <a:r>
              <a:rPr lang="en-IE" dirty="0"/>
              <a:t>.</a:t>
            </a:r>
            <a:endParaRPr lang="en-IE" dirty="0"/>
          </a:p>
        </p:txBody>
      </p:sp>
      <p:sp>
        <p:nvSpPr>
          <p:cNvPr id="9" name="Text Placeholder 8">
            <a:extLst>
              <a:ext uri="{FF2B5EF4-FFF2-40B4-BE49-F238E27FC236}">
                <a16:creationId xmlns="" xmlns:a16="http://schemas.microsoft.com/office/drawing/2014/main" id="{E0C25D42-7D5A-4E7D-B70E-DD7FBEEBB609}"/>
              </a:ext>
            </a:extLst>
          </p:cNvPr>
          <p:cNvSpPr>
            <a:spLocks noGrp="1"/>
          </p:cNvSpPr>
          <p:nvPr>
            <p:ph type="body" sz="quarter" idx="17"/>
          </p:nvPr>
        </p:nvSpPr>
        <p:spPr>
          <a:xfrm>
            <a:off x="6096000" y="1356887"/>
            <a:ext cx="2613204" cy="1221666"/>
          </a:xfrm>
        </p:spPr>
        <p:txBody>
          <a:bodyPr>
            <a:normAutofit fontScale="92500" lnSpcReduction="10000"/>
          </a:bodyPr>
          <a:lstStyle/>
          <a:p>
            <a:endParaRPr lang="en-IE" dirty="0"/>
          </a:p>
        </p:txBody>
      </p:sp>
      <p:pic>
        <p:nvPicPr>
          <p:cNvPr id="3" name="Picture 2" descr="A picture containing grass, outdoor, person, hand&#10;&#10;Description automatically generated">
            <a:extLst>
              <a:ext uri="{FF2B5EF4-FFF2-40B4-BE49-F238E27FC236}">
                <a16:creationId xmlns="" xmlns:a16="http://schemas.microsoft.com/office/drawing/2014/main" id="{45EF2FCA-6371-4844-BFA1-C6FDDEBCCBE7}"/>
              </a:ext>
            </a:extLst>
          </p:cNvPr>
          <p:cNvPicPr>
            <a:picLocks noChangeAspect="1"/>
          </p:cNvPicPr>
          <p:nvPr/>
        </p:nvPicPr>
        <p:blipFill>
          <a:blip r:embed="rId2"/>
          <a:stretch>
            <a:fillRect/>
          </a:stretch>
        </p:blipFill>
        <p:spPr>
          <a:xfrm>
            <a:off x="577266" y="1891677"/>
            <a:ext cx="4431527" cy="3589699"/>
          </a:xfrm>
          <a:prstGeom prst="rect">
            <a:avLst/>
          </a:prstGeom>
        </p:spPr>
      </p:pic>
    </p:spTree>
    <p:extLst>
      <p:ext uri="{BB962C8B-B14F-4D97-AF65-F5344CB8AC3E}">
        <p14:creationId xmlns:p14="http://schemas.microsoft.com/office/powerpoint/2010/main" val="16735715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A088A949-BA8E-4B03-A962-CC01680F4422}"/>
              </a:ext>
            </a:extLst>
          </p:cNvPr>
          <p:cNvSpPr>
            <a:spLocks noGrp="1"/>
          </p:cNvSpPr>
          <p:nvPr>
            <p:ph type="body" sz="quarter" idx="13"/>
          </p:nvPr>
        </p:nvSpPr>
        <p:spPr>
          <a:xfrm>
            <a:off x="6590923" y="245026"/>
            <a:ext cx="5201861" cy="1504899"/>
          </a:xfrm>
        </p:spPr>
        <p:txBody>
          <a:bodyPr>
            <a:normAutofit/>
          </a:bodyPr>
          <a:lstStyle/>
          <a:p>
            <a:r>
              <a:rPr lang="tr-TR" b="1" dirty="0" smtClean="0">
                <a:solidFill>
                  <a:srgbClr val="ED2A59"/>
                </a:solidFill>
              </a:rPr>
              <a:t>Tutumlu </a:t>
            </a:r>
            <a:r>
              <a:rPr lang="tr-TR" b="1" dirty="0">
                <a:solidFill>
                  <a:srgbClr val="ED2A59"/>
                </a:solidFill>
              </a:rPr>
              <a:t>Sosyal Yeniliklere Yaklaşım Olarak BİT</a:t>
            </a:r>
            <a:endParaRPr lang="en-IE" b="1" dirty="0">
              <a:solidFill>
                <a:srgbClr val="ED2A59"/>
              </a:solidFill>
            </a:endParaRPr>
          </a:p>
        </p:txBody>
      </p:sp>
      <p:sp>
        <p:nvSpPr>
          <p:cNvPr id="6" name="Text Placeholder 5">
            <a:extLst>
              <a:ext uri="{FF2B5EF4-FFF2-40B4-BE49-F238E27FC236}">
                <a16:creationId xmlns="" xmlns:a16="http://schemas.microsoft.com/office/drawing/2014/main" id="{4686B686-DC0C-465C-BFFB-87762046A1BD}"/>
              </a:ext>
            </a:extLst>
          </p:cNvPr>
          <p:cNvSpPr>
            <a:spLocks noGrp="1"/>
          </p:cNvSpPr>
          <p:nvPr>
            <p:ph type="body" sz="quarter" idx="14"/>
          </p:nvPr>
        </p:nvSpPr>
        <p:spPr>
          <a:xfrm>
            <a:off x="6096000" y="1425634"/>
            <a:ext cx="5696784" cy="2592420"/>
          </a:xfrm>
        </p:spPr>
        <p:txBody>
          <a:bodyPr/>
          <a:lstStyle/>
          <a:p>
            <a:r>
              <a:rPr lang="en-IE" dirty="0"/>
              <a:t>Mobil </a:t>
            </a:r>
            <a:r>
              <a:rPr lang="en-IE" dirty="0" err="1"/>
              <a:t>cihazlar</a:t>
            </a:r>
            <a:r>
              <a:rPr lang="en-IE" dirty="0"/>
              <a:t> </a:t>
            </a:r>
            <a:r>
              <a:rPr lang="en-IE" dirty="0" err="1"/>
              <a:t>ve</a:t>
            </a:r>
            <a:r>
              <a:rPr lang="en-IE" dirty="0"/>
              <a:t> </a:t>
            </a:r>
            <a:r>
              <a:rPr lang="en-IE" dirty="0" err="1"/>
              <a:t>uygulamalar</a:t>
            </a:r>
            <a:r>
              <a:rPr lang="en-IE" dirty="0"/>
              <a:t> </a:t>
            </a:r>
            <a:r>
              <a:rPr lang="en-IE" dirty="0" err="1"/>
              <a:t>gibi</a:t>
            </a:r>
            <a:r>
              <a:rPr lang="en-IE" dirty="0"/>
              <a:t> </a:t>
            </a:r>
            <a:r>
              <a:rPr lang="en-IE" dirty="0" err="1"/>
              <a:t>Bilgi</a:t>
            </a:r>
            <a:r>
              <a:rPr lang="en-IE" dirty="0"/>
              <a:t> </a:t>
            </a:r>
            <a:r>
              <a:rPr lang="en-IE" dirty="0" err="1"/>
              <a:t>İletişim</a:t>
            </a:r>
            <a:r>
              <a:rPr lang="en-IE" dirty="0"/>
              <a:t> </a:t>
            </a:r>
            <a:r>
              <a:rPr lang="en-IE" dirty="0" err="1"/>
              <a:t>Teknolojileri</a:t>
            </a:r>
            <a:r>
              <a:rPr lang="en-IE" dirty="0"/>
              <a:t> (</a:t>
            </a:r>
            <a:r>
              <a:rPr lang="en-IE" dirty="0" err="1"/>
              <a:t>BİT'ler</a:t>
            </a:r>
            <a:r>
              <a:rPr lang="en-IE" dirty="0"/>
              <a:t>), </a:t>
            </a:r>
            <a:r>
              <a:rPr lang="en-IE" dirty="0" err="1"/>
              <a:t>tartışmasız</a:t>
            </a:r>
            <a:r>
              <a:rPr lang="en-IE" dirty="0"/>
              <a:t> </a:t>
            </a:r>
            <a:r>
              <a:rPr lang="en-IE" dirty="0" err="1"/>
              <a:t>zamanımızın</a:t>
            </a:r>
            <a:r>
              <a:rPr lang="en-IE" dirty="0"/>
              <a:t> </a:t>
            </a:r>
            <a:r>
              <a:rPr lang="en-IE" dirty="0" err="1"/>
              <a:t>baskın</a:t>
            </a:r>
            <a:r>
              <a:rPr lang="en-IE" dirty="0"/>
              <a:t> </a:t>
            </a:r>
            <a:r>
              <a:rPr lang="en-IE" dirty="0" err="1"/>
              <a:t>teknolojisidir</a:t>
            </a:r>
            <a:r>
              <a:rPr lang="en-IE" dirty="0"/>
              <a:t>. </a:t>
            </a:r>
            <a:r>
              <a:rPr lang="en-IE" dirty="0" err="1"/>
              <a:t>Tüketici</a:t>
            </a:r>
            <a:r>
              <a:rPr lang="en-IE" dirty="0"/>
              <a:t> </a:t>
            </a:r>
            <a:r>
              <a:rPr lang="en-IE" dirty="0" err="1"/>
              <a:t>açısından</a:t>
            </a:r>
            <a:r>
              <a:rPr lang="en-IE" dirty="0"/>
              <a:t> </a:t>
            </a:r>
            <a:r>
              <a:rPr lang="en-IE" dirty="0" err="1"/>
              <a:t>bakıldığında</a:t>
            </a:r>
            <a:r>
              <a:rPr lang="en-IE" dirty="0"/>
              <a:t>, </a:t>
            </a:r>
            <a:r>
              <a:rPr lang="en-IE" dirty="0" err="1"/>
              <a:t>BİT'ler</a:t>
            </a:r>
            <a:r>
              <a:rPr lang="en-IE" dirty="0"/>
              <a:t>, </a:t>
            </a:r>
            <a:r>
              <a:rPr lang="en-IE" dirty="0" err="1"/>
              <a:t>sınırlı</a:t>
            </a:r>
            <a:r>
              <a:rPr lang="en-IE" dirty="0"/>
              <a:t> </a:t>
            </a:r>
            <a:r>
              <a:rPr lang="en-IE" dirty="0" err="1"/>
              <a:t>kaynaklara</a:t>
            </a:r>
            <a:r>
              <a:rPr lang="en-IE" dirty="0"/>
              <a:t> </a:t>
            </a:r>
            <a:r>
              <a:rPr lang="en-IE" dirty="0" err="1"/>
              <a:t>sahip</a:t>
            </a:r>
            <a:r>
              <a:rPr lang="en-IE" dirty="0"/>
              <a:t> </a:t>
            </a:r>
            <a:r>
              <a:rPr lang="en-IE" dirty="0" err="1"/>
              <a:t>kullanıcılar</a:t>
            </a:r>
            <a:r>
              <a:rPr lang="en-IE" dirty="0"/>
              <a:t> </a:t>
            </a:r>
            <a:r>
              <a:rPr lang="en-IE" dirty="0" err="1"/>
              <a:t>için</a:t>
            </a:r>
            <a:r>
              <a:rPr lang="en-IE" dirty="0"/>
              <a:t> </a:t>
            </a:r>
            <a:r>
              <a:rPr lang="en-IE" dirty="0" err="1"/>
              <a:t>esnek</a:t>
            </a:r>
            <a:r>
              <a:rPr lang="en-IE" dirty="0"/>
              <a:t> </a:t>
            </a:r>
            <a:r>
              <a:rPr lang="en-IE" dirty="0" err="1"/>
              <a:t>ve</a:t>
            </a:r>
            <a:r>
              <a:rPr lang="en-IE" dirty="0"/>
              <a:t> </a:t>
            </a:r>
            <a:r>
              <a:rPr lang="en-IE" dirty="0" err="1"/>
              <a:t>erişilebilir</a:t>
            </a:r>
            <a:r>
              <a:rPr lang="en-IE" dirty="0"/>
              <a:t> </a:t>
            </a:r>
            <a:r>
              <a:rPr lang="en-IE" dirty="0" err="1"/>
              <a:t>günlük</a:t>
            </a:r>
            <a:r>
              <a:rPr lang="en-IE" dirty="0"/>
              <a:t> </a:t>
            </a:r>
            <a:r>
              <a:rPr lang="en-IE" dirty="0" err="1"/>
              <a:t>sorunlara</a:t>
            </a:r>
            <a:r>
              <a:rPr lang="en-IE" dirty="0"/>
              <a:t> </a:t>
            </a:r>
            <a:r>
              <a:rPr lang="en-IE" dirty="0" err="1"/>
              <a:t>yenilikçi</a:t>
            </a:r>
            <a:r>
              <a:rPr lang="en-IE" dirty="0"/>
              <a:t>, </a:t>
            </a:r>
            <a:r>
              <a:rPr lang="en-IE" dirty="0" err="1"/>
              <a:t>düşük</a:t>
            </a:r>
            <a:r>
              <a:rPr lang="en-IE" dirty="0"/>
              <a:t> </a:t>
            </a:r>
            <a:r>
              <a:rPr lang="en-IE" dirty="0" err="1"/>
              <a:t>maliyetli</a:t>
            </a:r>
            <a:r>
              <a:rPr lang="en-IE" dirty="0"/>
              <a:t> </a:t>
            </a:r>
            <a:r>
              <a:rPr lang="en-IE" dirty="0" err="1"/>
              <a:t>çözümler</a:t>
            </a:r>
            <a:r>
              <a:rPr lang="en-IE" dirty="0"/>
              <a:t> </a:t>
            </a:r>
            <a:r>
              <a:rPr lang="en-IE" dirty="0" err="1"/>
              <a:t>sundukları</a:t>
            </a:r>
            <a:r>
              <a:rPr lang="en-IE" dirty="0"/>
              <a:t> </a:t>
            </a:r>
            <a:r>
              <a:rPr lang="en-IE" dirty="0" err="1"/>
              <a:t>için</a:t>
            </a:r>
            <a:r>
              <a:rPr lang="en-IE" dirty="0"/>
              <a:t> </a:t>
            </a:r>
            <a:r>
              <a:rPr lang="en-IE" dirty="0" err="1"/>
              <a:t>bir</a:t>
            </a:r>
            <a:r>
              <a:rPr lang="en-IE" dirty="0"/>
              <a:t> "</a:t>
            </a:r>
            <a:r>
              <a:rPr lang="en-IE" dirty="0" err="1"/>
              <a:t>tutumlu</a:t>
            </a:r>
            <a:r>
              <a:rPr lang="en-IE" dirty="0"/>
              <a:t>" </a:t>
            </a:r>
            <a:r>
              <a:rPr lang="en-IE" dirty="0" err="1"/>
              <a:t>inovasyon</a:t>
            </a:r>
            <a:r>
              <a:rPr lang="en-IE" dirty="0"/>
              <a:t> </a:t>
            </a:r>
            <a:r>
              <a:rPr lang="en-IE" dirty="0" err="1"/>
              <a:t>biçimi</a:t>
            </a:r>
            <a:r>
              <a:rPr lang="en-IE" dirty="0"/>
              <a:t> </a:t>
            </a:r>
            <a:r>
              <a:rPr lang="en-IE" dirty="0" err="1"/>
              <a:t>olarak</a:t>
            </a:r>
            <a:r>
              <a:rPr lang="en-IE" dirty="0"/>
              <a:t> </a:t>
            </a:r>
            <a:r>
              <a:rPr lang="en-IE" dirty="0" err="1"/>
              <a:t>düşünülebilir</a:t>
            </a:r>
            <a:r>
              <a:rPr lang="en-IE" dirty="0"/>
              <a:t>. </a:t>
            </a:r>
            <a:r>
              <a:rPr lang="en-IE" dirty="0" err="1"/>
              <a:t>Etkili</a:t>
            </a:r>
            <a:r>
              <a:rPr lang="en-IE" dirty="0"/>
              <a:t> </a:t>
            </a:r>
            <a:r>
              <a:rPr lang="en-IE" dirty="0" err="1"/>
              <a:t>bir</a:t>
            </a:r>
            <a:r>
              <a:rPr lang="en-IE" dirty="0"/>
              <a:t> </a:t>
            </a:r>
            <a:r>
              <a:rPr lang="en-IE" dirty="0" err="1"/>
              <a:t>şekilde</a:t>
            </a:r>
            <a:r>
              <a:rPr lang="en-IE" dirty="0"/>
              <a:t> </a:t>
            </a:r>
            <a:r>
              <a:rPr lang="en-IE" dirty="0" err="1"/>
              <a:t>kullanılırsa</a:t>
            </a:r>
            <a:r>
              <a:rPr lang="en-IE" dirty="0"/>
              <a:t>, </a:t>
            </a:r>
            <a:r>
              <a:rPr lang="en-IE" dirty="0" err="1"/>
              <a:t>BİT'lerin</a:t>
            </a:r>
            <a:r>
              <a:rPr lang="en-IE" dirty="0"/>
              <a:t> </a:t>
            </a:r>
            <a:r>
              <a:rPr lang="en-IE" dirty="0" err="1"/>
              <a:t>insani</a:t>
            </a:r>
            <a:r>
              <a:rPr lang="en-IE" dirty="0"/>
              <a:t> </a:t>
            </a:r>
            <a:r>
              <a:rPr lang="en-IE" dirty="0" err="1"/>
              <a:t>gelişmede</a:t>
            </a:r>
            <a:r>
              <a:rPr lang="en-IE" dirty="0"/>
              <a:t> </a:t>
            </a:r>
            <a:r>
              <a:rPr lang="en-IE" dirty="0" err="1"/>
              <a:t>büyük</a:t>
            </a:r>
            <a:r>
              <a:rPr lang="en-IE" dirty="0"/>
              <a:t> </a:t>
            </a:r>
            <a:r>
              <a:rPr lang="en-IE" dirty="0" err="1"/>
              <a:t>bir</a:t>
            </a:r>
            <a:r>
              <a:rPr lang="en-IE" dirty="0"/>
              <a:t> "</a:t>
            </a:r>
            <a:r>
              <a:rPr lang="en-IE" dirty="0" err="1"/>
              <a:t>oyun</a:t>
            </a:r>
            <a:r>
              <a:rPr lang="en-IE" dirty="0"/>
              <a:t> </a:t>
            </a:r>
            <a:r>
              <a:rPr lang="en-IE" dirty="0" err="1"/>
              <a:t>değiştirici</a:t>
            </a:r>
            <a:r>
              <a:rPr lang="en-IE" dirty="0"/>
              <a:t>" </a:t>
            </a:r>
            <a:r>
              <a:rPr lang="en-IE" dirty="0" err="1"/>
              <a:t>olduğu</a:t>
            </a:r>
            <a:r>
              <a:rPr lang="en-IE" dirty="0"/>
              <a:t>, </a:t>
            </a:r>
            <a:r>
              <a:rPr lang="en-IE" b="1" u="sng" dirty="0" err="1">
                <a:solidFill>
                  <a:schemeClr val="accent1"/>
                </a:solidFill>
              </a:rPr>
              <a:t>Sürdürülebilir</a:t>
            </a:r>
            <a:r>
              <a:rPr lang="en-IE" b="1" u="sng" dirty="0">
                <a:solidFill>
                  <a:schemeClr val="accent1"/>
                </a:solidFill>
              </a:rPr>
              <a:t> </a:t>
            </a:r>
            <a:r>
              <a:rPr lang="en-IE" b="1" u="sng" dirty="0" err="1">
                <a:solidFill>
                  <a:schemeClr val="accent1"/>
                </a:solidFill>
              </a:rPr>
              <a:t>Kalkınma</a:t>
            </a:r>
            <a:r>
              <a:rPr lang="en-IE" b="1" u="sng" dirty="0">
                <a:solidFill>
                  <a:schemeClr val="accent1"/>
                </a:solidFill>
              </a:rPr>
              <a:t> </a:t>
            </a:r>
            <a:r>
              <a:rPr lang="en-IE" b="1" u="sng" dirty="0" err="1">
                <a:solidFill>
                  <a:schemeClr val="accent1"/>
                </a:solidFill>
              </a:rPr>
              <a:t>Hedeflerinde</a:t>
            </a:r>
            <a:r>
              <a:rPr lang="en-IE" b="1" u="sng" dirty="0">
                <a:solidFill>
                  <a:schemeClr val="accent1"/>
                </a:solidFill>
              </a:rPr>
              <a:t> (SKH) </a:t>
            </a:r>
            <a:r>
              <a:rPr lang="en-IE" dirty="0" err="1"/>
              <a:t>ilerleme</a:t>
            </a:r>
            <a:r>
              <a:rPr lang="en-IE" dirty="0"/>
              <a:t> </a:t>
            </a:r>
            <a:r>
              <a:rPr lang="en-IE" dirty="0" err="1"/>
              <a:t>sağladığı</a:t>
            </a:r>
            <a:r>
              <a:rPr lang="en-IE" dirty="0"/>
              <a:t> </a:t>
            </a:r>
            <a:r>
              <a:rPr lang="en-IE" dirty="0" err="1"/>
              <a:t>ve</a:t>
            </a:r>
            <a:r>
              <a:rPr lang="en-IE" dirty="0"/>
              <a:t> </a:t>
            </a:r>
            <a:r>
              <a:rPr lang="en-IE" dirty="0" err="1"/>
              <a:t>potansiyel</a:t>
            </a:r>
            <a:r>
              <a:rPr lang="en-IE" dirty="0"/>
              <a:t> </a:t>
            </a:r>
            <a:r>
              <a:rPr lang="en-IE" dirty="0" err="1"/>
              <a:t>cinsiyet</a:t>
            </a:r>
            <a:r>
              <a:rPr lang="en-IE" dirty="0"/>
              <a:t> </a:t>
            </a:r>
            <a:r>
              <a:rPr lang="en-IE" dirty="0" err="1"/>
              <a:t>eşitliğini</a:t>
            </a:r>
            <a:r>
              <a:rPr lang="en-IE" dirty="0"/>
              <a:t> </a:t>
            </a:r>
            <a:r>
              <a:rPr lang="en-IE" dirty="0" err="1"/>
              <a:t>ve</a:t>
            </a:r>
            <a:r>
              <a:rPr lang="en-IE" dirty="0"/>
              <a:t> </a:t>
            </a:r>
            <a:r>
              <a:rPr lang="en-IE" dirty="0" err="1"/>
              <a:t>güçlenmeyi</a:t>
            </a:r>
            <a:r>
              <a:rPr lang="en-IE" dirty="0"/>
              <a:t> </a:t>
            </a:r>
            <a:r>
              <a:rPr lang="en-IE" dirty="0" err="1"/>
              <a:t>desteklediği</a:t>
            </a:r>
            <a:r>
              <a:rPr lang="en-IE" dirty="0"/>
              <a:t> </a:t>
            </a:r>
            <a:r>
              <a:rPr lang="en-IE" dirty="0" err="1"/>
              <a:t>belirtilmiştir</a:t>
            </a:r>
            <a:r>
              <a:rPr lang="en-IE" dirty="0"/>
              <a:t>.</a:t>
            </a:r>
            <a:endParaRPr lang="en-IE" dirty="0"/>
          </a:p>
        </p:txBody>
      </p:sp>
      <p:pic>
        <p:nvPicPr>
          <p:cNvPr id="3" name="Picture Placeholder 2" descr="A picture containing text, person, indoor&#10;&#10;Description automatically generated">
            <a:extLst>
              <a:ext uri="{FF2B5EF4-FFF2-40B4-BE49-F238E27FC236}">
                <a16:creationId xmlns="" xmlns:a16="http://schemas.microsoft.com/office/drawing/2014/main" id="{02AA149F-D6E0-44EB-B3A9-C93FCBA093D6}"/>
              </a:ext>
            </a:extLst>
          </p:cNvPr>
          <p:cNvPicPr>
            <a:picLocks noGrp="1" noChangeAspect="1"/>
          </p:cNvPicPr>
          <p:nvPr>
            <p:ph type="pic" sz="quarter" idx="10"/>
          </p:nvPr>
        </p:nvPicPr>
        <p:blipFill>
          <a:blip r:embed="rId2"/>
          <a:srcRect t="810" b="810"/>
          <a:stretch>
            <a:fillRect/>
          </a:stretch>
        </p:blipFill>
        <p:spPr/>
      </p:pic>
    </p:spTree>
    <p:extLst>
      <p:ext uri="{BB962C8B-B14F-4D97-AF65-F5344CB8AC3E}">
        <p14:creationId xmlns:p14="http://schemas.microsoft.com/office/powerpoint/2010/main" val="17468703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 xmlns:a16="http://schemas.microsoft.com/office/drawing/2014/main" id="{4686B686-DC0C-465C-BFFB-87762046A1BD}"/>
              </a:ext>
            </a:extLst>
          </p:cNvPr>
          <p:cNvSpPr>
            <a:spLocks noGrp="1"/>
          </p:cNvSpPr>
          <p:nvPr>
            <p:ph type="body" sz="quarter" idx="14"/>
          </p:nvPr>
        </p:nvSpPr>
        <p:spPr>
          <a:xfrm>
            <a:off x="6096000" y="1525222"/>
            <a:ext cx="5696784" cy="2592420"/>
          </a:xfrm>
        </p:spPr>
        <p:txBody>
          <a:bodyPr/>
          <a:lstStyle/>
          <a:p>
            <a:r>
              <a:rPr lang="tr-TR" dirty="0">
                <a:solidFill>
                  <a:schemeClr val="tx1">
                    <a:lumMod val="85000"/>
                    <a:lumOff val="15000"/>
                  </a:schemeClr>
                </a:solidFill>
              </a:rPr>
              <a:t>İnsani yardımda mobil teknolojinin kullanımının artırılması, örneğin mobil para yoluyla nakit </a:t>
            </a:r>
            <a:r>
              <a:rPr lang="tr-TR" b="1" dirty="0">
                <a:solidFill>
                  <a:srgbClr val="A6377D"/>
                </a:solidFill>
              </a:rPr>
              <a:t>transferlerinin sağlanması ve enerji, su ve sanitasyon gibi temel hizmetlere erişimin kolaylaştırılması</a:t>
            </a:r>
            <a:r>
              <a:rPr lang="tr-TR" dirty="0">
                <a:solidFill>
                  <a:schemeClr val="tx1">
                    <a:lumMod val="85000"/>
                    <a:lumOff val="15000"/>
                  </a:schemeClr>
                </a:solidFill>
              </a:rPr>
              <a:t>.</a:t>
            </a:r>
          </a:p>
          <a:p>
            <a:r>
              <a:rPr lang="tr-TR" dirty="0" smtClean="0"/>
              <a:t>Herkese </a:t>
            </a:r>
            <a:r>
              <a:rPr lang="tr-TR" dirty="0"/>
              <a:t>açık bilgi ve destek için cep telefonu uygulamaları, örneğin WhatsApp sohbet botu hizmetlerinin kurulması, </a:t>
            </a:r>
            <a:r>
              <a:rPr lang="tr-TR" b="1" dirty="0">
                <a:solidFill>
                  <a:schemeClr val="accent1"/>
                </a:solidFill>
              </a:rPr>
              <a:t>COVID-19</a:t>
            </a:r>
            <a:r>
              <a:rPr lang="tr-TR" dirty="0"/>
              <a:t> salgını sırasında hayati koruma için yerel koordinasyon sağlayabilir…</a:t>
            </a:r>
            <a:endParaRPr lang="en-IE" dirty="0" smtClean="0"/>
          </a:p>
          <a:p>
            <a:endParaRPr lang="en-IE" sz="1000" b="1" i="1" dirty="0">
              <a:solidFill>
                <a:srgbClr val="ED2A59"/>
              </a:solidFill>
            </a:endParaRPr>
          </a:p>
          <a:p>
            <a:r>
              <a:rPr lang="tr-TR" b="1" i="1" dirty="0" smtClean="0">
                <a:solidFill>
                  <a:srgbClr val="ED2A59"/>
                </a:solidFill>
              </a:rPr>
              <a:t>Bir </a:t>
            </a:r>
            <a:r>
              <a:rPr lang="tr-TR" b="1" i="1" dirty="0">
                <a:solidFill>
                  <a:srgbClr val="ED2A59"/>
                </a:solidFill>
              </a:rPr>
              <a:t>sonraki bölüm bunun nasıl yapıldığını örneklerle gösterecek….</a:t>
            </a:r>
            <a:r>
              <a:rPr lang="en-IE" b="1" i="1" dirty="0" smtClean="0">
                <a:solidFill>
                  <a:srgbClr val="ED2A59"/>
                </a:solidFill>
              </a:rPr>
              <a:t> </a:t>
            </a:r>
            <a:endParaRPr lang="en-IE" b="1" i="1" dirty="0">
              <a:solidFill>
                <a:srgbClr val="ED2A59"/>
              </a:solidFill>
            </a:endParaRPr>
          </a:p>
          <a:p>
            <a:r>
              <a:rPr lang="en-IE" b="1" i="1" dirty="0">
                <a:solidFill>
                  <a:srgbClr val="40A67A"/>
                </a:solidFill>
                <a:effectLst/>
              </a:rPr>
              <a:t> </a:t>
            </a:r>
          </a:p>
          <a:p>
            <a:endParaRPr lang="en-IE" dirty="0">
              <a:solidFill>
                <a:schemeClr val="tx1">
                  <a:lumMod val="85000"/>
                  <a:lumOff val="15000"/>
                </a:schemeClr>
              </a:solidFill>
            </a:endParaRPr>
          </a:p>
        </p:txBody>
      </p:sp>
      <p:pic>
        <p:nvPicPr>
          <p:cNvPr id="3" name="Picture Placeholder 2" descr="A picture containing person, person, indoor&#10;&#10;Description automatically generated">
            <a:extLst>
              <a:ext uri="{FF2B5EF4-FFF2-40B4-BE49-F238E27FC236}">
                <a16:creationId xmlns="" xmlns:a16="http://schemas.microsoft.com/office/drawing/2014/main" id="{77B1D20E-831F-46FD-935D-65C7806D45BF}"/>
              </a:ext>
            </a:extLst>
          </p:cNvPr>
          <p:cNvPicPr>
            <a:picLocks noGrp="1" noChangeAspect="1"/>
          </p:cNvPicPr>
          <p:nvPr>
            <p:ph type="pic" sz="quarter" idx="10"/>
          </p:nvPr>
        </p:nvPicPr>
        <p:blipFill>
          <a:blip r:embed="rId2"/>
          <a:srcRect t="810" b="810"/>
          <a:stretch>
            <a:fillRect/>
          </a:stretch>
        </p:blipFill>
        <p:spPr/>
      </p:pic>
      <p:sp>
        <p:nvSpPr>
          <p:cNvPr id="9" name="Text Placeholder 4">
            <a:extLst>
              <a:ext uri="{FF2B5EF4-FFF2-40B4-BE49-F238E27FC236}">
                <a16:creationId xmlns="" xmlns:a16="http://schemas.microsoft.com/office/drawing/2014/main" id="{B7469BB8-508F-4967-BE4F-41941112FAB8}"/>
              </a:ext>
            </a:extLst>
          </p:cNvPr>
          <p:cNvSpPr txBox="1">
            <a:spLocks/>
          </p:cNvSpPr>
          <p:nvPr/>
        </p:nvSpPr>
        <p:spPr>
          <a:xfrm>
            <a:off x="6590923" y="245026"/>
            <a:ext cx="5201861" cy="1504899"/>
          </a:xfrm>
          <a:prstGeom prst="rect">
            <a:avLst/>
          </a:prstGeom>
        </p:spPr>
        <p:txBody>
          <a:bodyPr vert="horz" lIns="91440" tIns="45720" rIns="91440" bIns="45720" rtlCol="0">
            <a:normAutofit lnSpcReduction="10000"/>
          </a:bodyPr>
          <a:lstStyle>
            <a:lvl1pPr marL="0" indent="0" algn="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smtClean="0">
                <a:solidFill>
                  <a:srgbClr val="ED2A59"/>
                </a:solidFill>
              </a:rPr>
              <a:t>Innovations</a:t>
            </a:r>
            <a:r>
              <a:rPr lang="tr-TR" b="1" dirty="0" smtClean="0">
                <a:solidFill>
                  <a:srgbClr val="ED2A59"/>
                </a:solidFill>
              </a:rPr>
              <a:t> </a:t>
            </a:r>
            <a:r>
              <a:rPr lang="tr-TR" b="1" dirty="0">
                <a:solidFill>
                  <a:srgbClr val="ED2A59"/>
                </a:solidFill>
              </a:rPr>
              <a:t>Tutumlu Sosyal Yeniliklere Yaklaşım Olarak BİT</a:t>
            </a:r>
            <a:endParaRPr lang="en-IE" b="1" dirty="0">
              <a:solidFill>
                <a:srgbClr val="ED2A59"/>
              </a:solidFill>
            </a:endParaRPr>
          </a:p>
        </p:txBody>
      </p:sp>
    </p:spTree>
    <p:extLst>
      <p:ext uri="{BB962C8B-B14F-4D97-AF65-F5344CB8AC3E}">
        <p14:creationId xmlns:p14="http://schemas.microsoft.com/office/powerpoint/2010/main" val="42644460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 xmlns:a16="http://schemas.microsoft.com/office/drawing/2014/main" id="{4686B686-DC0C-465C-BFFB-87762046A1BD}"/>
              </a:ext>
            </a:extLst>
          </p:cNvPr>
          <p:cNvSpPr>
            <a:spLocks noGrp="1"/>
          </p:cNvSpPr>
          <p:nvPr>
            <p:ph type="body" sz="quarter" idx="14"/>
          </p:nvPr>
        </p:nvSpPr>
        <p:spPr>
          <a:xfrm>
            <a:off x="4987925" y="1463143"/>
            <a:ext cx="6804860" cy="2592420"/>
          </a:xfrm>
        </p:spPr>
        <p:txBody>
          <a:bodyPr/>
          <a:lstStyle/>
          <a:p>
            <a:r>
              <a:rPr lang="tr-TR" dirty="0">
                <a:solidFill>
                  <a:srgbClr val="252525"/>
                </a:solidFill>
              </a:rPr>
              <a:t>Basit bir Mülteci WhatsApp Grubu, BİT'lerin mülteci kadınların özgüvenini ve dayanıklılığını nasıl artırabileceğinin bir örneğidir.</a:t>
            </a:r>
          </a:p>
          <a:p>
            <a:r>
              <a:rPr lang="tr-TR" dirty="0">
                <a:solidFill>
                  <a:srgbClr val="252525"/>
                </a:solidFill>
              </a:rPr>
              <a:t>Basit BİT araçları, yoksul ve okuma yazma bilmeyen mülteci gruplarına ulaşmak da dahil olmak üzere yerel dijital iletişimde yararlı olabilir (sesli mesajlar/resimler aracılığıyla</a:t>
            </a:r>
            <a:r>
              <a:rPr lang="tr-TR" dirty="0" smtClean="0">
                <a:solidFill>
                  <a:srgbClr val="252525"/>
                </a:solidFill>
              </a:rPr>
              <a:t>)</a:t>
            </a:r>
          </a:p>
          <a:p>
            <a:r>
              <a:rPr lang="tr-TR" dirty="0">
                <a:solidFill>
                  <a:srgbClr val="252525"/>
                </a:solidFill>
              </a:rPr>
              <a:t>BİT araçları, hayati sosyal dayanışma ve ekonomik koordinasyon, paylaşım, hayatta kalma desteği ve çevrimiçi pazarlama ve iletişime izin verebilir</a:t>
            </a:r>
          </a:p>
          <a:p>
            <a:r>
              <a:rPr lang="tr-TR" dirty="0">
                <a:solidFill>
                  <a:srgbClr val="252525"/>
                </a:solidFill>
              </a:rPr>
              <a:t>BİT araçları ayrıca halk sağlığı ve güvenlik bilgilerinin paylaşımını ve genellikle sosyal medya aracılığıyla veya "sokaklarda" dağıtılan sahte/yanlış haberlere karşı mücadeleyi kolaylaştırabilir.</a:t>
            </a:r>
          </a:p>
        </p:txBody>
      </p:sp>
      <p:pic>
        <p:nvPicPr>
          <p:cNvPr id="3" name="Picture Placeholder 2" descr="A person holding a tablet&#10;&#10;Description automatically generated with medium confidence">
            <a:extLst>
              <a:ext uri="{FF2B5EF4-FFF2-40B4-BE49-F238E27FC236}">
                <a16:creationId xmlns="" xmlns:a16="http://schemas.microsoft.com/office/drawing/2014/main" id="{10F20363-A771-4F8A-BB3C-1458B4BEAD28}"/>
              </a:ext>
            </a:extLst>
          </p:cNvPr>
          <p:cNvPicPr>
            <a:picLocks noGrp="1" noChangeAspect="1"/>
          </p:cNvPicPr>
          <p:nvPr>
            <p:ph type="pic" sz="quarter" idx="10"/>
          </p:nvPr>
        </p:nvPicPr>
        <p:blipFill>
          <a:blip r:embed="rId2"/>
          <a:srcRect t="725" b="725"/>
          <a:stretch>
            <a:fillRect/>
          </a:stretch>
        </p:blipFill>
        <p:spPr>
          <a:xfrm>
            <a:off x="1631950" y="1525588"/>
            <a:ext cx="3355975" cy="4960937"/>
          </a:xfrm>
        </p:spPr>
      </p:pic>
      <p:sp>
        <p:nvSpPr>
          <p:cNvPr id="7" name="Text Placeholder 4">
            <a:extLst>
              <a:ext uri="{FF2B5EF4-FFF2-40B4-BE49-F238E27FC236}">
                <a16:creationId xmlns="" xmlns:a16="http://schemas.microsoft.com/office/drawing/2014/main" id="{19B568C3-7F43-4450-8899-D6CD75FF7ADA}"/>
              </a:ext>
            </a:extLst>
          </p:cNvPr>
          <p:cNvSpPr txBox="1">
            <a:spLocks/>
          </p:cNvSpPr>
          <p:nvPr/>
        </p:nvSpPr>
        <p:spPr>
          <a:xfrm>
            <a:off x="-36212" y="145438"/>
            <a:ext cx="5126786" cy="1504899"/>
          </a:xfrm>
          <a:prstGeom prst="rect">
            <a:avLst/>
          </a:prstGeom>
        </p:spPr>
        <p:txBody>
          <a:bodyPr vert="horz" lIns="91440" tIns="45720" rIns="91440" bIns="45720" rtlCol="0">
            <a:normAutofit fontScale="85000" lnSpcReduction="20000"/>
          </a:bodyPr>
          <a:lstStyle>
            <a:lvl1pPr marL="0" indent="0" algn="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3800" b="1" i="1" dirty="0" smtClean="0">
                <a:solidFill>
                  <a:srgbClr val="40A67A"/>
                </a:solidFill>
              </a:rPr>
              <a:t>Örnek </a:t>
            </a:r>
            <a:r>
              <a:rPr lang="tr-TR" sz="3800" b="1" i="1" dirty="0">
                <a:solidFill>
                  <a:srgbClr val="40A67A"/>
                </a:solidFill>
              </a:rPr>
              <a:t>Mülteci WhatsApp</a:t>
            </a:r>
            <a:r>
              <a:rPr lang="en-IE" sz="3800" dirty="0" smtClean="0"/>
              <a:t> </a:t>
            </a:r>
            <a:endParaRPr lang="en-IE" sz="3800" dirty="0"/>
          </a:p>
          <a:p>
            <a:r>
              <a:rPr lang="tr-TR" sz="3100" dirty="0" smtClean="0">
                <a:solidFill>
                  <a:schemeClr val="tx1">
                    <a:lumMod val="75000"/>
                    <a:lumOff val="25000"/>
                  </a:schemeClr>
                </a:solidFill>
              </a:rPr>
              <a:t>Toplulukların </a:t>
            </a:r>
            <a:r>
              <a:rPr lang="tr-TR" sz="3100" dirty="0">
                <a:solidFill>
                  <a:schemeClr val="tx1">
                    <a:lumMod val="75000"/>
                    <a:lumOff val="25000"/>
                  </a:schemeClr>
                </a:solidFill>
              </a:rPr>
              <a:t>kendi acil sorunlarını çözmelerini sağlamak için tabandan gelen yenilikler</a:t>
            </a:r>
            <a:endParaRPr lang="en-IE" sz="3100" dirty="0">
              <a:solidFill>
                <a:schemeClr val="tx1">
                  <a:lumMod val="75000"/>
                  <a:lumOff val="25000"/>
                </a:schemeClr>
              </a:solidFill>
            </a:endParaRPr>
          </a:p>
        </p:txBody>
      </p:sp>
      <p:sp>
        <p:nvSpPr>
          <p:cNvPr id="10" name="Text Placeholder 4">
            <a:extLst>
              <a:ext uri="{FF2B5EF4-FFF2-40B4-BE49-F238E27FC236}">
                <a16:creationId xmlns="" xmlns:a16="http://schemas.microsoft.com/office/drawing/2014/main" id="{5EABE032-23F3-429D-B81D-26FF1FD37AA6}"/>
              </a:ext>
            </a:extLst>
          </p:cNvPr>
          <p:cNvSpPr txBox="1">
            <a:spLocks/>
          </p:cNvSpPr>
          <p:nvPr/>
        </p:nvSpPr>
        <p:spPr>
          <a:xfrm>
            <a:off x="6590923" y="245026"/>
            <a:ext cx="5201861" cy="1504899"/>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b="1" dirty="0" smtClean="0">
                <a:solidFill>
                  <a:srgbClr val="ED2A59"/>
                </a:solidFill>
              </a:rPr>
              <a:t>Tutumlu </a:t>
            </a:r>
            <a:r>
              <a:rPr lang="tr-TR" b="1" dirty="0">
                <a:solidFill>
                  <a:srgbClr val="ED2A59"/>
                </a:solidFill>
              </a:rPr>
              <a:t>Sosyal Yeniliklere Yaklaşım Olarak BİT</a:t>
            </a:r>
            <a:endParaRPr lang="en-IE" b="1" dirty="0">
              <a:solidFill>
                <a:srgbClr val="ED2A59"/>
              </a:solidFill>
            </a:endParaRPr>
          </a:p>
        </p:txBody>
      </p:sp>
    </p:spTree>
    <p:extLst>
      <p:ext uri="{BB962C8B-B14F-4D97-AF65-F5344CB8AC3E}">
        <p14:creationId xmlns:p14="http://schemas.microsoft.com/office/powerpoint/2010/main" val="10335568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F7576F89-9314-4F42-9AAD-46FB8439A4FF}"/>
              </a:ext>
            </a:extLst>
          </p:cNvPr>
          <p:cNvSpPr>
            <a:spLocks noGrp="1"/>
          </p:cNvSpPr>
          <p:nvPr>
            <p:ph type="body" sz="quarter" idx="14"/>
          </p:nvPr>
        </p:nvSpPr>
        <p:spPr>
          <a:xfrm>
            <a:off x="5584492" y="1269811"/>
            <a:ext cx="6411349" cy="2854029"/>
          </a:xfrm>
        </p:spPr>
        <p:txBody>
          <a:bodyPr/>
          <a:lstStyle/>
          <a:p>
            <a:pPr marL="342900" indent="-342900" algn="l">
              <a:buFont typeface="Arial" panose="020B0604020202020204" pitchFamily="34" charset="0"/>
              <a:buAutoNum type="arabicPeriod"/>
            </a:pPr>
            <a:r>
              <a:rPr lang="en-US" sz="2300" b="1" dirty="0" smtClean="0">
                <a:solidFill>
                  <a:schemeClr val="accent2"/>
                </a:solidFill>
                <a:latin typeface="Calibri" panose="020F0502020204030204" pitchFamily="34" charset="0"/>
              </a:rPr>
              <a:t>Minimal </a:t>
            </a:r>
            <a:r>
              <a:rPr lang="en-US" sz="2300" b="1" dirty="0" err="1">
                <a:solidFill>
                  <a:schemeClr val="accent2"/>
                </a:solidFill>
                <a:latin typeface="Calibri" panose="020F0502020204030204" pitchFamily="34" charset="0"/>
              </a:rPr>
              <a:t>kaynakları</a:t>
            </a:r>
            <a:r>
              <a:rPr lang="en-US" sz="2300" b="1" dirty="0">
                <a:solidFill>
                  <a:schemeClr val="accent2"/>
                </a:solidFill>
                <a:latin typeface="Calibri" panose="020F0502020204030204" pitchFamily="34" charset="0"/>
              </a:rPr>
              <a:t> </a:t>
            </a:r>
            <a:r>
              <a:rPr lang="en-US" sz="2300" b="1" dirty="0" err="1">
                <a:solidFill>
                  <a:schemeClr val="accent2"/>
                </a:solidFill>
                <a:latin typeface="Calibri" panose="020F0502020204030204" pitchFamily="34" charset="0"/>
              </a:rPr>
              <a:t>ve</a:t>
            </a:r>
            <a:r>
              <a:rPr lang="en-US" sz="2300" b="1" dirty="0">
                <a:solidFill>
                  <a:schemeClr val="accent2"/>
                </a:solidFill>
                <a:latin typeface="Calibri" panose="020F0502020204030204" pitchFamily="34" charset="0"/>
              </a:rPr>
              <a:t> </a:t>
            </a:r>
            <a:r>
              <a:rPr lang="en-US" sz="2300" b="1" dirty="0" err="1">
                <a:solidFill>
                  <a:schemeClr val="accent2"/>
                </a:solidFill>
                <a:latin typeface="Calibri" panose="020F0502020204030204" pitchFamily="34" charset="0"/>
              </a:rPr>
              <a:t>tutumlu</a:t>
            </a:r>
            <a:r>
              <a:rPr lang="en-US" sz="2300" b="1" dirty="0">
                <a:solidFill>
                  <a:schemeClr val="accent2"/>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inovasyonu</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kullanarak</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sosyal</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inovasyon</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işinizi</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veya</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fikrinizi</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hayata</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geçirin</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yalın</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bir</a:t>
            </a:r>
            <a:r>
              <a:rPr lang="en-US" sz="2300" dirty="0">
                <a:solidFill>
                  <a:schemeClr val="tx1">
                    <a:lumMod val="75000"/>
                    <a:lumOff val="25000"/>
                  </a:schemeClr>
                </a:solidFill>
                <a:latin typeface="Calibri" panose="020F0502020204030204" pitchFamily="34" charset="0"/>
              </a:rPr>
              <a:t> start up </a:t>
            </a:r>
            <a:r>
              <a:rPr lang="en-US" sz="2300" dirty="0" err="1">
                <a:solidFill>
                  <a:schemeClr val="tx1">
                    <a:lumMod val="75000"/>
                    <a:lumOff val="25000"/>
                  </a:schemeClr>
                </a:solidFill>
                <a:latin typeface="Calibri" panose="020F0502020204030204" pitchFamily="34" charset="0"/>
              </a:rPr>
              <a:t>başlatmak</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için</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doğru</a:t>
            </a:r>
            <a:r>
              <a:rPr lang="en-US" sz="2300" dirty="0">
                <a:solidFill>
                  <a:schemeClr val="tx1">
                    <a:lumMod val="75000"/>
                    <a:lumOff val="25000"/>
                  </a:schemeClr>
                </a:solidFill>
                <a:latin typeface="Calibri" panose="020F0502020204030204" pitchFamily="34" charset="0"/>
              </a:rPr>
              <a:t> start up </a:t>
            </a:r>
            <a:r>
              <a:rPr lang="en-US" sz="2300" dirty="0" err="1">
                <a:solidFill>
                  <a:schemeClr val="tx1">
                    <a:lumMod val="75000"/>
                    <a:lumOff val="25000"/>
                  </a:schemeClr>
                </a:solidFill>
                <a:latin typeface="Calibri" panose="020F0502020204030204" pitchFamily="34" charset="0"/>
              </a:rPr>
              <a:t>desteklerini</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nereden</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alacağınıza</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dair</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bir</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tur</a:t>
            </a:r>
            <a:endParaRPr lang="en-US" sz="2300" dirty="0">
              <a:solidFill>
                <a:schemeClr val="tx1">
                  <a:lumMod val="75000"/>
                  <a:lumOff val="25000"/>
                </a:schemeClr>
              </a:solidFill>
              <a:latin typeface="Calibri" panose="020F0502020204030204" pitchFamily="34" charset="0"/>
            </a:endParaRPr>
          </a:p>
          <a:p>
            <a:pPr marL="342900" indent="-342900" algn="l">
              <a:buFont typeface="Arial" panose="020B0604020202020204" pitchFamily="34" charset="0"/>
              <a:buAutoNum type="arabicPeriod"/>
            </a:pPr>
            <a:r>
              <a:rPr lang="en-US" sz="2300" b="1" dirty="0" err="1">
                <a:solidFill>
                  <a:schemeClr val="accent1"/>
                </a:solidFill>
                <a:latin typeface="Calibri" panose="020F0502020204030204" pitchFamily="34" charset="0"/>
              </a:rPr>
              <a:t>İşletmenizi</a:t>
            </a:r>
            <a:r>
              <a:rPr lang="en-US" sz="2300" b="1" dirty="0">
                <a:solidFill>
                  <a:schemeClr val="accent1"/>
                </a:solidFill>
                <a:latin typeface="Calibri" panose="020F0502020204030204" pitchFamily="34" charset="0"/>
              </a:rPr>
              <a:t> </a:t>
            </a:r>
            <a:r>
              <a:rPr lang="en-US" sz="2300" b="1" dirty="0" err="1">
                <a:solidFill>
                  <a:schemeClr val="accent1"/>
                </a:solidFill>
                <a:latin typeface="Calibri" panose="020F0502020204030204" pitchFamily="34" charset="0"/>
              </a:rPr>
              <a:t>finanse</a:t>
            </a:r>
            <a:r>
              <a:rPr lang="en-US" sz="2300" b="1" dirty="0">
                <a:solidFill>
                  <a:schemeClr val="accent1"/>
                </a:solidFill>
                <a:latin typeface="Calibri" panose="020F0502020204030204" pitchFamily="34" charset="0"/>
              </a:rPr>
              <a:t> </a:t>
            </a:r>
            <a:r>
              <a:rPr lang="en-US" sz="2300" b="1" dirty="0" err="1">
                <a:solidFill>
                  <a:schemeClr val="accent1"/>
                </a:solidFill>
                <a:latin typeface="Calibri" panose="020F0502020204030204" pitchFamily="34" charset="0"/>
              </a:rPr>
              <a:t>etmenin</a:t>
            </a:r>
            <a:r>
              <a:rPr lang="en-US" sz="2300" b="1" dirty="0">
                <a:solidFill>
                  <a:schemeClr val="accent1"/>
                </a:solidFill>
                <a:latin typeface="Calibri" panose="020F0502020204030204" pitchFamily="34" charset="0"/>
              </a:rPr>
              <a:t> </a:t>
            </a:r>
            <a:r>
              <a:rPr lang="en-US" sz="2300" b="1" dirty="0" err="1">
                <a:solidFill>
                  <a:schemeClr val="accent1"/>
                </a:solidFill>
                <a:latin typeface="Calibri" panose="020F0502020204030204" pitchFamily="34" charset="0"/>
              </a:rPr>
              <a:t>farklı</a:t>
            </a:r>
            <a:r>
              <a:rPr lang="en-US" sz="2300" b="1" dirty="0">
                <a:solidFill>
                  <a:schemeClr val="accent1"/>
                </a:solidFill>
                <a:latin typeface="Calibri" panose="020F0502020204030204" pitchFamily="34" charset="0"/>
              </a:rPr>
              <a:t> </a:t>
            </a:r>
            <a:r>
              <a:rPr lang="en-US" sz="2300" b="1" dirty="0" err="1">
                <a:solidFill>
                  <a:schemeClr val="accent1"/>
                </a:solidFill>
                <a:latin typeface="Calibri" panose="020F0502020204030204" pitchFamily="34" charset="0"/>
              </a:rPr>
              <a:t>finansman</a:t>
            </a:r>
            <a:r>
              <a:rPr lang="en-US" sz="2300" b="1" dirty="0">
                <a:solidFill>
                  <a:schemeClr val="accent1"/>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yaklaşımlarını</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ve</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yollarını</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anlayın</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Küçük</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ve</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tutumlu</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bir</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şekilde</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başlamak</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ve</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yerel</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olarak</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başlamak</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genellikle</a:t>
            </a:r>
            <a:r>
              <a:rPr lang="en-US" sz="2300" dirty="0">
                <a:solidFill>
                  <a:schemeClr val="tx1">
                    <a:lumMod val="75000"/>
                    <a:lumOff val="25000"/>
                  </a:schemeClr>
                </a:solidFill>
                <a:latin typeface="Calibri" panose="020F0502020204030204" pitchFamily="34" charset="0"/>
              </a:rPr>
              <a:t> en </a:t>
            </a:r>
            <a:r>
              <a:rPr lang="en-US" sz="2300" dirty="0" err="1">
                <a:solidFill>
                  <a:schemeClr val="tx1">
                    <a:lumMod val="75000"/>
                    <a:lumOff val="25000"/>
                  </a:schemeClr>
                </a:solidFill>
                <a:latin typeface="Calibri" panose="020F0502020204030204" pitchFamily="34" charset="0"/>
              </a:rPr>
              <a:t>iyi</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yoldur</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Bir</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kredi</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veya</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finans</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paketi</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almadan</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işinizi</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nasıl</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finanse</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edebilirsiniz</a:t>
            </a:r>
            <a:r>
              <a:rPr lang="en-US" sz="2300" dirty="0">
                <a:solidFill>
                  <a:schemeClr val="tx1">
                    <a:lumMod val="75000"/>
                    <a:lumOff val="25000"/>
                  </a:schemeClr>
                </a:solidFill>
                <a:latin typeface="Calibri" panose="020F0502020204030204" pitchFamily="34" charset="0"/>
              </a:rPr>
              <a:t>.</a:t>
            </a:r>
          </a:p>
          <a:p>
            <a:pPr marL="342900" indent="-342900" algn="l">
              <a:buFont typeface="Arial" panose="020B0604020202020204" pitchFamily="34" charset="0"/>
              <a:buAutoNum type="arabicPeriod"/>
            </a:pPr>
            <a:r>
              <a:rPr lang="en-US" sz="2300" b="1" dirty="0" err="1">
                <a:solidFill>
                  <a:srgbClr val="00B050"/>
                </a:solidFill>
                <a:latin typeface="Calibri" panose="020F0502020204030204" pitchFamily="34" charset="0"/>
              </a:rPr>
              <a:t>Fikrinizi</a:t>
            </a:r>
            <a:r>
              <a:rPr lang="en-US" sz="2300" b="1" dirty="0">
                <a:solidFill>
                  <a:srgbClr val="00B050"/>
                </a:solidFill>
                <a:latin typeface="Calibri" panose="020F0502020204030204" pitchFamily="34" charset="0"/>
              </a:rPr>
              <a:t> </a:t>
            </a:r>
            <a:r>
              <a:rPr lang="en-US" sz="2300" b="1" dirty="0" err="1">
                <a:solidFill>
                  <a:srgbClr val="00B050"/>
                </a:solidFill>
                <a:latin typeface="Calibri" panose="020F0502020204030204" pitchFamily="34" charset="0"/>
              </a:rPr>
              <a:t>dile</a:t>
            </a:r>
            <a:r>
              <a:rPr lang="en-US" sz="2300" b="1" dirty="0">
                <a:solidFill>
                  <a:srgbClr val="00B050"/>
                </a:solidFill>
                <a:latin typeface="Calibri" panose="020F0502020204030204" pitchFamily="34" charset="0"/>
              </a:rPr>
              <a:t> </a:t>
            </a:r>
            <a:r>
              <a:rPr lang="en-US" sz="2300" b="1" dirty="0" err="1">
                <a:solidFill>
                  <a:srgbClr val="00B050"/>
                </a:solidFill>
                <a:latin typeface="Calibri" panose="020F0502020204030204" pitchFamily="34" charset="0"/>
              </a:rPr>
              <a:t>getirip</a:t>
            </a:r>
            <a:r>
              <a:rPr lang="en-US" sz="2300" b="1" dirty="0">
                <a:solidFill>
                  <a:srgbClr val="00B050"/>
                </a:solidFill>
                <a:latin typeface="Calibri" panose="020F0502020204030204" pitchFamily="34" charset="0"/>
              </a:rPr>
              <a:t> </a:t>
            </a:r>
            <a:r>
              <a:rPr lang="en-US" sz="2300" b="1" dirty="0" err="1">
                <a:solidFill>
                  <a:srgbClr val="00B050"/>
                </a:solidFill>
                <a:latin typeface="Calibri" panose="020F0502020204030204" pitchFamily="34" charset="0"/>
              </a:rPr>
              <a:t>satabilmeniz</a:t>
            </a:r>
            <a:r>
              <a:rPr lang="en-US" sz="2300" b="1" dirty="0">
                <a:solidFill>
                  <a:srgbClr val="00B050"/>
                </a:solidFill>
                <a:latin typeface="Calibri" panose="020F0502020204030204" pitchFamily="34" charset="0"/>
              </a:rPr>
              <a:t> </a:t>
            </a:r>
            <a:r>
              <a:rPr lang="en-US" sz="2300" b="1" dirty="0" err="1">
                <a:solidFill>
                  <a:srgbClr val="00B050"/>
                </a:solidFill>
                <a:latin typeface="Calibri" panose="020F0502020204030204" pitchFamily="34" charset="0"/>
              </a:rPr>
              <a:t>ve</a:t>
            </a:r>
            <a:r>
              <a:rPr lang="en-US" sz="2300" b="1" dirty="0">
                <a:solidFill>
                  <a:srgbClr val="00B050"/>
                </a:solidFill>
                <a:latin typeface="Calibri" panose="020F0502020204030204" pitchFamily="34" charset="0"/>
              </a:rPr>
              <a:t> </a:t>
            </a:r>
            <a:r>
              <a:rPr lang="en-US" sz="2300" b="1" dirty="0" err="1">
                <a:solidFill>
                  <a:srgbClr val="00B050"/>
                </a:solidFill>
                <a:latin typeface="Calibri" panose="020F0502020204030204" pitchFamily="34" charset="0"/>
              </a:rPr>
              <a:t>onları</a:t>
            </a:r>
            <a:r>
              <a:rPr lang="en-US" sz="2300" b="1" dirty="0">
                <a:solidFill>
                  <a:srgbClr val="00B050"/>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harekete</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geçirebilmeniz</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için</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potansiyel</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yatırımcılara</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finansman</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kuruluşlarına</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destek</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kuruluşlarına</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ve</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halka</a:t>
            </a:r>
            <a:r>
              <a:rPr lang="en-US" sz="2300" dirty="0">
                <a:solidFill>
                  <a:schemeClr val="tx1">
                    <a:lumMod val="75000"/>
                    <a:lumOff val="25000"/>
                  </a:schemeClr>
                </a:solidFill>
                <a:latin typeface="Calibri" panose="020F0502020204030204" pitchFamily="34" charset="0"/>
              </a:rPr>
              <a:t> 3 </a:t>
            </a:r>
            <a:r>
              <a:rPr lang="en-US" sz="2300" dirty="0" err="1">
                <a:solidFill>
                  <a:schemeClr val="tx1">
                    <a:lumMod val="75000"/>
                    <a:lumOff val="25000"/>
                  </a:schemeClr>
                </a:solidFill>
                <a:latin typeface="Calibri" panose="020F0502020204030204" pitchFamily="34" charset="0"/>
              </a:rPr>
              <a:t>dakikada</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nasıl</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adım</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atacağınızı</a:t>
            </a:r>
            <a:r>
              <a:rPr lang="en-US" sz="2300" dirty="0">
                <a:solidFill>
                  <a:schemeClr val="tx1">
                    <a:lumMod val="75000"/>
                    <a:lumOff val="25000"/>
                  </a:schemeClr>
                </a:solidFill>
                <a:latin typeface="Calibri" panose="020F0502020204030204" pitchFamily="34" charset="0"/>
              </a:rPr>
              <a:t> </a:t>
            </a:r>
            <a:r>
              <a:rPr lang="en-US" sz="2300" dirty="0" err="1">
                <a:solidFill>
                  <a:schemeClr val="tx1">
                    <a:lumMod val="75000"/>
                    <a:lumOff val="25000"/>
                  </a:schemeClr>
                </a:solidFill>
                <a:latin typeface="Calibri" panose="020F0502020204030204" pitchFamily="34" charset="0"/>
              </a:rPr>
              <a:t>öğrenin</a:t>
            </a:r>
            <a:r>
              <a:rPr lang="en-US" sz="2300" dirty="0">
                <a:solidFill>
                  <a:schemeClr val="tx1">
                    <a:lumMod val="75000"/>
                    <a:lumOff val="25000"/>
                  </a:schemeClr>
                </a:solidFill>
                <a:latin typeface="Calibri" panose="020F0502020204030204" pitchFamily="34" charset="0"/>
              </a:rPr>
              <a:t>.</a:t>
            </a:r>
            <a:endParaRPr lang="en-US" sz="2300" dirty="0" smtClean="0">
              <a:solidFill>
                <a:schemeClr val="tx1">
                  <a:lumMod val="75000"/>
                  <a:lumOff val="25000"/>
                </a:schemeClr>
              </a:solidFill>
              <a:latin typeface="Calibri" panose="020F0502020204030204" pitchFamily="34" charset="0"/>
            </a:endParaRPr>
          </a:p>
          <a:p>
            <a:pPr marL="342900" indent="-342900" algn="l">
              <a:buAutoNum type="arabicPeriod"/>
            </a:pPr>
            <a:endParaRPr lang="en-IE" sz="2300" dirty="0" smtClean="0">
              <a:solidFill>
                <a:schemeClr val="tx1">
                  <a:lumMod val="75000"/>
                  <a:lumOff val="25000"/>
                </a:schemeClr>
              </a:solidFill>
              <a:highlight>
                <a:srgbClr val="FFFF00"/>
              </a:highlight>
              <a:latin typeface="Calibri" panose="020F0502020204030204" pitchFamily="34" charset="0"/>
            </a:endParaRPr>
          </a:p>
          <a:p>
            <a:pPr marL="342900" indent="-342900" algn="l">
              <a:buAutoNum type="arabicPeriod"/>
            </a:pPr>
            <a:endParaRPr lang="en-IE" dirty="0" smtClean="0">
              <a:solidFill>
                <a:schemeClr val="tx1">
                  <a:lumMod val="75000"/>
                  <a:lumOff val="25000"/>
                </a:schemeClr>
              </a:solidFill>
              <a:highlight>
                <a:srgbClr val="FFFF00"/>
              </a:highlight>
              <a:latin typeface="Calibri" panose="020F0502020204030204" pitchFamily="34" charset="0"/>
            </a:endParaRPr>
          </a:p>
          <a:p>
            <a:pPr algn="l"/>
            <a:endParaRPr lang="en-US" dirty="0">
              <a:solidFill>
                <a:srgbClr val="ED2A59"/>
              </a:solidFill>
              <a:highlight>
                <a:srgbClr val="FFFF00"/>
              </a:highlight>
            </a:endParaRPr>
          </a:p>
        </p:txBody>
      </p:sp>
      <p:pic>
        <p:nvPicPr>
          <p:cNvPr id="11" name="Picture Placeholder 10" descr="A group of people sitting at a table looking at a computer&#10;&#10;Description automatically generated">
            <a:extLst>
              <a:ext uri="{FF2B5EF4-FFF2-40B4-BE49-F238E27FC236}">
                <a16:creationId xmlns="" xmlns:a16="http://schemas.microsoft.com/office/drawing/2014/main" id="{C1EF8827-9143-2341-9120-C8FE13B66017}"/>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3298" r="3298"/>
          <a:stretch/>
        </p:blipFill>
        <p:spPr>
          <a:xfrm>
            <a:off x="1631950" y="654404"/>
            <a:ext cx="3760366" cy="5549192"/>
          </a:xfrm>
        </p:spPr>
      </p:pic>
      <p:sp>
        <p:nvSpPr>
          <p:cNvPr id="8" name="Text Placeholder 7">
            <a:extLst>
              <a:ext uri="{FF2B5EF4-FFF2-40B4-BE49-F238E27FC236}">
                <a16:creationId xmlns="" xmlns:a16="http://schemas.microsoft.com/office/drawing/2014/main" id="{656ECF7F-3D5D-3D47-AB78-779318DBABA9}"/>
              </a:ext>
            </a:extLst>
          </p:cNvPr>
          <p:cNvSpPr>
            <a:spLocks noGrp="1"/>
          </p:cNvSpPr>
          <p:nvPr>
            <p:ph type="body" sz="quarter" idx="4294967295"/>
          </p:nvPr>
        </p:nvSpPr>
        <p:spPr>
          <a:xfrm>
            <a:off x="5999428" y="268448"/>
            <a:ext cx="5581475" cy="1001363"/>
          </a:xfrm>
          <a:solidFill>
            <a:srgbClr val="56BE92"/>
          </a:solidFill>
        </p:spPr>
        <p:txBody>
          <a:bodyPr anchor="ctr">
            <a:noAutofit/>
          </a:bodyPr>
          <a:lstStyle/>
          <a:p>
            <a:pPr marL="0" indent="0" algn="ctr">
              <a:buNone/>
            </a:pPr>
            <a:r>
              <a:rPr lang="en-US" sz="3200" b="1" dirty="0" err="1">
                <a:solidFill>
                  <a:schemeClr val="bg1"/>
                </a:solidFill>
              </a:rPr>
              <a:t>Modül</a:t>
            </a:r>
            <a:r>
              <a:rPr lang="en-US" sz="3200" b="1" dirty="0">
                <a:solidFill>
                  <a:schemeClr val="bg1"/>
                </a:solidFill>
              </a:rPr>
              <a:t> 5 </a:t>
            </a:r>
            <a:r>
              <a:rPr lang="en-US" sz="3200" b="1" dirty="0" err="1">
                <a:solidFill>
                  <a:schemeClr val="bg1"/>
                </a:solidFill>
              </a:rPr>
              <a:t>Öğrenme</a:t>
            </a:r>
            <a:r>
              <a:rPr lang="en-US" sz="3200" b="1" dirty="0">
                <a:solidFill>
                  <a:schemeClr val="bg1"/>
                </a:solidFill>
              </a:rPr>
              <a:t> </a:t>
            </a:r>
            <a:r>
              <a:rPr lang="en-US" sz="3200" b="1" dirty="0" err="1">
                <a:solidFill>
                  <a:schemeClr val="bg1"/>
                </a:solidFill>
              </a:rPr>
              <a:t>Hedefleri</a:t>
            </a:r>
            <a:endParaRPr lang="en-US" sz="3200" b="1" dirty="0">
              <a:solidFill>
                <a:schemeClr val="bg1"/>
              </a:solidFill>
            </a:endParaRPr>
          </a:p>
        </p:txBody>
      </p:sp>
    </p:spTree>
    <p:extLst>
      <p:ext uri="{BB962C8B-B14F-4D97-AF65-F5344CB8AC3E}">
        <p14:creationId xmlns:p14="http://schemas.microsoft.com/office/powerpoint/2010/main" val="1730190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 xmlns:a16="http://schemas.microsoft.com/office/drawing/2014/main" id="{AACE1DA2-A5A9-4A44-BD0B-694379748D19}"/>
              </a:ext>
            </a:extLst>
          </p:cNvPr>
          <p:cNvSpPr txBox="1">
            <a:spLocks/>
          </p:cNvSpPr>
          <p:nvPr/>
        </p:nvSpPr>
        <p:spPr>
          <a:xfrm>
            <a:off x="4728754" y="1700919"/>
            <a:ext cx="7161936" cy="4058215"/>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err="1">
                <a:solidFill>
                  <a:schemeClr val="accent1"/>
                </a:solidFill>
              </a:rPr>
              <a:t>Mülteci</a:t>
            </a:r>
            <a:r>
              <a:rPr lang="en-IE" b="1" dirty="0">
                <a:solidFill>
                  <a:schemeClr val="accent1"/>
                </a:solidFill>
              </a:rPr>
              <a:t> </a:t>
            </a:r>
            <a:r>
              <a:rPr lang="en-IE" b="1" dirty="0" err="1">
                <a:solidFill>
                  <a:schemeClr val="accent1"/>
                </a:solidFill>
              </a:rPr>
              <a:t>kadınların</a:t>
            </a:r>
            <a:r>
              <a:rPr lang="en-IE" b="1" dirty="0">
                <a:solidFill>
                  <a:schemeClr val="accent1"/>
                </a:solidFill>
              </a:rPr>
              <a:t> </a:t>
            </a:r>
            <a:r>
              <a:rPr lang="en-IE" b="1" dirty="0" err="1">
                <a:solidFill>
                  <a:schemeClr val="accent1"/>
                </a:solidFill>
              </a:rPr>
              <a:t>fiziksel</a:t>
            </a:r>
            <a:r>
              <a:rPr lang="en-IE" dirty="0">
                <a:solidFill>
                  <a:schemeClr val="tx1">
                    <a:lumMod val="75000"/>
                    <a:lumOff val="25000"/>
                  </a:schemeClr>
                </a:solidFill>
              </a:rPr>
              <a:t>, </a:t>
            </a:r>
            <a:r>
              <a:rPr lang="en-IE" dirty="0" err="1">
                <a:solidFill>
                  <a:schemeClr val="tx1">
                    <a:lumMod val="75000"/>
                    <a:lumOff val="25000"/>
                  </a:schemeClr>
                </a:solidFill>
              </a:rPr>
              <a:t>finansal</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sosyal</a:t>
            </a:r>
            <a:r>
              <a:rPr lang="en-IE" dirty="0">
                <a:solidFill>
                  <a:schemeClr val="tx1">
                    <a:lumMod val="75000"/>
                    <a:lumOff val="25000"/>
                  </a:schemeClr>
                </a:solidFill>
              </a:rPr>
              <a:t> </a:t>
            </a:r>
            <a:r>
              <a:rPr lang="en-IE" dirty="0" err="1">
                <a:solidFill>
                  <a:schemeClr val="tx1">
                    <a:lumMod val="75000"/>
                    <a:lumOff val="25000"/>
                  </a:schemeClr>
                </a:solidFill>
              </a:rPr>
              <a:t>refahlarını</a:t>
            </a:r>
            <a:r>
              <a:rPr lang="en-IE" dirty="0">
                <a:solidFill>
                  <a:schemeClr val="tx1">
                    <a:lumMod val="75000"/>
                    <a:lumOff val="25000"/>
                  </a:schemeClr>
                </a:solidFill>
              </a:rPr>
              <a:t> </a:t>
            </a:r>
            <a:r>
              <a:rPr lang="en-IE" dirty="0" err="1">
                <a:solidFill>
                  <a:schemeClr val="tx1">
                    <a:lumMod val="75000"/>
                    <a:lumOff val="25000"/>
                  </a:schemeClr>
                </a:solidFill>
              </a:rPr>
              <a:t>desteklemek</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liderlik</a:t>
            </a:r>
            <a:r>
              <a:rPr lang="en-IE" dirty="0">
                <a:solidFill>
                  <a:schemeClr val="tx1">
                    <a:lumMod val="75000"/>
                    <a:lumOff val="25000"/>
                  </a:schemeClr>
                </a:solidFill>
              </a:rPr>
              <a:t> </a:t>
            </a:r>
            <a:r>
              <a:rPr lang="en-IE" dirty="0" err="1">
                <a:solidFill>
                  <a:schemeClr val="tx1">
                    <a:lumMod val="75000"/>
                    <a:lumOff val="25000"/>
                  </a:schemeClr>
                </a:solidFill>
              </a:rPr>
              <a:t>eğitimi</a:t>
            </a:r>
            <a:r>
              <a:rPr lang="en-IE" dirty="0">
                <a:solidFill>
                  <a:schemeClr val="tx1">
                    <a:lumMod val="75000"/>
                    <a:lumOff val="25000"/>
                  </a:schemeClr>
                </a:solidFill>
              </a:rPr>
              <a:t> </a:t>
            </a:r>
            <a:r>
              <a:rPr lang="en-IE" dirty="0" err="1">
                <a:solidFill>
                  <a:schemeClr val="tx1">
                    <a:lumMod val="75000"/>
                    <a:lumOff val="25000"/>
                  </a:schemeClr>
                </a:solidFill>
              </a:rPr>
              <a:t>vermek</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Sosyal</a:t>
            </a:r>
            <a:r>
              <a:rPr lang="en-IE" dirty="0">
                <a:solidFill>
                  <a:schemeClr val="tx1">
                    <a:lumMod val="75000"/>
                    <a:lumOff val="25000"/>
                  </a:schemeClr>
                </a:solidFill>
              </a:rPr>
              <a:t> </a:t>
            </a:r>
            <a:r>
              <a:rPr lang="en-IE" dirty="0" err="1">
                <a:solidFill>
                  <a:schemeClr val="tx1">
                    <a:lumMod val="75000"/>
                    <a:lumOff val="25000"/>
                  </a:schemeClr>
                </a:solidFill>
              </a:rPr>
              <a:t>İnovasyon</a:t>
            </a:r>
            <a:r>
              <a:rPr lang="en-IE" dirty="0">
                <a:solidFill>
                  <a:schemeClr val="tx1">
                    <a:lumMod val="75000"/>
                    <a:lumOff val="25000"/>
                  </a:schemeClr>
                </a:solidFill>
              </a:rPr>
              <a:t> </a:t>
            </a:r>
            <a:r>
              <a:rPr lang="en-IE" dirty="0" err="1">
                <a:solidFill>
                  <a:schemeClr val="tx1">
                    <a:lumMod val="75000"/>
                    <a:lumOff val="25000"/>
                  </a:schemeClr>
                </a:solidFill>
              </a:rPr>
              <a:t>Mülteci</a:t>
            </a:r>
            <a:r>
              <a:rPr lang="en-IE" dirty="0">
                <a:solidFill>
                  <a:schemeClr val="tx1">
                    <a:lumMod val="75000"/>
                    <a:lumOff val="25000"/>
                  </a:schemeClr>
                </a:solidFill>
              </a:rPr>
              <a:t> </a:t>
            </a:r>
            <a:r>
              <a:rPr lang="en-IE" dirty="0" err="1">
                <a:solidFill>
                  <a:schemeClr val="tx1">
                    <a:lumMod val="75000"/>
                    <a:lumOff val="25000"/>
                  </a:schemeClr>
                </a:solidFill>
              </a:rPr>
              <a:t>İçerme</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Entegrasyon</a:t>
            </a:r>
            <a:r>
              <a:rPr lang="en-IE" dirty="0">
                <a:solidFill>
                  <a:schemeClr val="tx1">
                    <a:lumMod val="75000"/>
                    <a:lumOff val="25000"/>
                  </a:schemeClr>
                </a:solidFill>
              </a:rPr>
              <a:t> </a:t>
            </a:r>
            <a:r>
              <a:rPr lang="en-IE" dirty="0" err="1">
                <a:solidFill>
                  <a:schemeClr val="tx1">
                    <a:lumMod val="75000"/>
                    <a:lumOff val="25000"/>
                  </a:schemeClr>
                </a:solidFill>
              </a:rPr>
              <a:t>Projesi</a:t>
            </a:r>
            <a:r>
              <a:rPr lang="en-IE" dirty="0">
                <a:solidFill>
                  <a:schemeClr val="tx1">
                    <a:lumMod val="75000"/>
                    <a:lumOff val="25000"/>
                  </a:schemeClr>
                </a:solidFill>
              </a:rPr>
              <a:t>.</a:t>
            </a:r>
          </a:p>
          <a:p>
            <a:r>
              <a:rPr lang="en-IE" dirty="0" err="1">
                <a:solidFill>
                  <a:schemeClr val="tx1">
                    <a:lumMod val="75000"/>
                    <a:lumOff val="25000"/>
                  </a:schemeClr>
                </a:solidFill>
              </a:rPr>
              <a:t>Tutumlu</a:t>
            </a:r>
            <a:r>
              <a:rPr lang="en-IE" dirty="0">
                <a:solidFill>
                  <a:schemeClr val="tx1">
                    <a:lumMod val="75000"/>
                    <a:lumOff val="25000"/>
                  </a:schemeClr>
                </a:solidFill>
              </a:rPr>
              <a:t> </a:t>
            </a:r>
            <a:r>
              <a:rPr lang="en-IE" dirty="0" err="1">
                <a:solidFill>
                  <a:schemeClr val="tx1">
                    <a:lumMod val="75000"/>
                    <a:lumOff val="25000"/>
                  </a:schemeClr>
                </a:solidFill>
              </a:rPr>
              <a:t>İnovasyon</a:t>
            </a:r>
            <a:r>
              <a:rPr lang="en-IE" dirty="0">
                <a:solidFill>
                  <a:schemeClr val="tx1">
                    <a:lumMod val="75000"/>
                    <a:lumOff val="25000"/>
                  </a:schemeClr>
                </a:solidFill>
              </a:rPr>
              <a:t> </a:t>
            </a:r>
            <a:r>
              <a:rPr lang="en-IE" dirty="0" err="1">
                <a:solidFill>
                  <a:schemeClr val="tx1">
                    <a:lumMod val="75000"/>
                    <a:lumOff val="25000"/>
                  </a:schemeClr>
                </a:solidFill>
              </a:rPr>
              <a:t>Kendi</a:t>
            </a:r>
            <a:r>
              <a:rPr lang="en-IE" dirty="0">
                <a:solidFill>
                  <a:schemeClr val="tx1">
                    <a:lumMod val="75000"/>
                    <a:lumOff val="25000"/>
                  </a:schemeClr>
                </a:solidFill>
              </a:rPr>
              <a:t> </a:t>
            </a:r>
            <a:r>
              <a:rPr lang="en-IE" dirty="0" err="1">
                <a:solidFill>
                  <a:schemeClr val="tx1">
                    <a:lumMod val="75000"/>
                    <a:lumOff val="25000"/>
                  </a:schemeClr>
                </a:solidFill>
              </a:rPr>
              <a:t>Kendini</a:t>
            </a:r>
            <a:r>
              <a:rPr lang="en-IE" dirty="0">
                <a:solidFill>
                  <a:schemeClr val="tx1">
                    <a:lumMod val="75000"/>
                    <a:lumOff val="25000"/>
                  </a:schemeClr>
                </a:solidFill>
              </a:rPr>
              <a:t> </a:t>
            </a:r>
            <a:r>
              <a:rPr lang="en-IE" dirty="0" err="1">
                <a:solidFill>
                  <a:schemeClr val="tx1">
                    <a:lumMod val="75000"/>
                    <a:lumOff val="25000"/>
                  </a:schemeClr>
                </a:solidFill>
              </a:rPr>
              <a:t>Finanse</a:t>
            </a:r>
            <a:r>
              <a:rPr lang="en-IE" dirty="0">
                <a:solidFill>
                  <a:schemeClr val="tx1">
                    <a:lumMod val="75000"/>
                    <a:lumOff val="25000"/>
                  </a:schemeClr>
                </a:solidFill>
              </a:rPr>
              <a:t> Eden </a:t>
            </a:r>
            <a:r>
              <a:rPr lang="en-IE" dirty="0" err="1">
                <a:solidFill>
                  <a:schemeClr val="tx1">
                    <a:lumMod val="75000"/>
                    <a:lumOff val="25000"/>
                  </a:schemeClr>
                </a:solidFill>
              </a:rPr>
              <a:t>Projeyle</a:t>
            </a:r>
            <a:r>
              <a:rPr lang="en-IE" dirty="0">
                <a:solidFill>
                  <a:schemeClr val="tx1">
                    <a:lumMod val="75000"/>
                    <a:lumOff val="25000"/>
                  </a:schemeClr>
                </a:solidFill>
              </a:rPr>
              <a:t> </a:t>
            </a:r>
            <a:r>
              <a:rPr lang="en-IE" dirty="0" err="1">
                <a:solidFill>
                  <a:schemeClr val="tx1">
                    <a:lumMod val="75000"/>
                    <a:lumOff val="25000"/>
                  </a:schemeClr>
                </a:solidFill>
              </a:rPr>
              <a:t>Başlayın</a:t>
            </a:r>
            <a:endParaRPr lang="en-IE" dirty="0">
              <a:solidFill>
                <a:schemeClr val="tx1">
                  <a:lumMod val="75000"/>
                  <a:lumOff val="25000"/>
                </a:schemeClr>
              </a:solidFill>
            </a:endParaRPr>
          </a:p>
          <a:p>
            <a:r>
              <a:rPr lang="en-IE" b="1" dirty="0" err="1">
                <a:solidFill>
                  <a:schemeClr val="accent1"/>
                </a:solidFill>
              </a:rPr>
              <a:t>Dijital</a:t>
            </a:r>
            <a:r>
              <a:rPr lang="en-IE" b="1" dirty="0">
                <a:solidFill>
                  <a:schemeClr val="accent1"/>
                </a:solidFill>
              </a:rPr>
              <a:t> </a:t>
            </a:r>
            <a:r>
              <a:rPr lang="en-IE" b="1" dirty="0" err="1">
                <a:solidFill>
                  <a:schemeClr val="accent1"/>
                </a:solidFill>
              </a:rPr>
              <a:t>Sosyal</a:t>
            </a:r>
            <a:r>
              <a:rPr lang="en-IE" b="1" dirty="0">
                <a:solidFill>
                  <a:schemeClr val="accent1"/>
                </a:solidFill>
              </a:rPr>
              <a:t> </a:t>
            </a:r>
            <a:r>
              <a:rPr lang="en-IE" b="1" dirty="0" err="1">
                <a:solidFill>
                  <a:schemeClr val="accent1"/>
                </a:solidFill>
              </a:rPr>
              <a:t>İnovasyon</a:t>
            </a:r>
            <a:r>
              <a:rPr lang="en-IE" b="1" dirty="0">
                <a:solidFill>
                  <a:schemeClr val="accent1"/>
                </a:solidFill>
              </a:rPr>
              <a:t> </a:t>
            </a:r>
            <a:r>
              <a:rPr lang="en-IE" dirty="0">
                <a:solidFill>
                  <a:schemeClr val="tx1">
                    <a:lumMod val="75000"/>
                    <a:lumOff val="25000"/>
                  </a:schemeClr>
                </a:solidFill>
              </a:rPr>
              <a:t>Thrive </a:t>
            </a:r>
            <a:r>
              <a:rPr lang="en-IE" dirty="0" err="1">
                <a:solidFill>
                  <a:schemeClr val="tx1">
                    <a:lumMod val="75000"/>
                    <a:lumOff val="25000"/>
                  </a:schemeClr>
                </a:solidFill>
              </a:rPr>
              <a:t>bugüne</a:t>
            </a:r>
            <a:r>
              <a:rPr lang="en-IE" dirty="0">
                <a:solidFill>
                  <a:schemeClr val="tx1">
                    <a:lumMod val="75000"/>
                    <a:lumOff val="25000"/>
                  </a:schemeClr>
                </a:solidFill>
              </a:rPr>
              <a:t> </a:t>
            </a:r>
            <a:r>
              <a:rPr lang="en-IE" dirty="0" err="1">
                <a:solidFill>
                  <a:schemeClr val="tx1">
                    <a:lumMod val="75000"/>
                    <a:lumOff val="25000"/>
                  </a:schemeClr>
                </a:solidFill>
              </a:rPr>
              <a:t>kadar</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dizi</a:t>
            </a:r>
            <a:r>
              <a:rPr lang="en-IE" dirty="0">
                <a:solidFill>
                  <a:schemeClr val="tx1">
                    <a:lumMod val="75000"/>
                    <a:lumOff val="25000"/>
                  </a:schemeClr>
                </a:solidFill>
              </a:rPr>
              <a:t> </a:t>
            </a:r>
            <a:r>
              <a:rPr lang="en-IE" dirty="0" err="1">
                <a:solidFill>
                  <a:schemeClr val="tx1">
                    <a:lumMod val="75000"/>
                    <a:lumOff val="25000"/>
                  </a:schemeClr>
                </a:solidFill>
              </a:rPr>
              <a:t>Çevrimiçi</a:t>
            </a:r>
            <a:r>
              <a:rPr lang="en-IE" dirty="0">
                <a:solidFill>
                  <a:schemeClr val="tx1">
                    <a:lumMod val="75000"/>
                    <a:lumOff val="25000"/>
                  </a:schemeClr>
                </a:solidFill>
              </a:rPr>
              <a:t>/</a:t>
            </a:r>
            <a:r>
              <a:rPr lang="en-IE" dirty="0" err="1">
                <a:solidFill>
                  <a:schemeClr val="tx1">
                    <a:lumMod val="75000"/>
                    <a:lumOff val="25000"/>
                  </a:schemeClr>
                </a:solidFill>
              </a:rPr>
              <a:t>Çevrimdışı</a:t>
            </a:r>
            <a:r>
              <a:rPr lang="en-IE" dirty="0">
                <a:solidFill>
                  <a:schemeClr val="tx1">
                    <a:lumMod val="75000"/>
                    <a:lumOff val="25000"/>
                  </a:schemeClr>
                </a:solidFill>
              </a:rPr>
              <a:t> </a:t>
            </a:r>
            <a:r>
              <a:rPr lang="en-IE" dirty="0" err="1">
                <a:solidFill>
                  <a:schemeClr val="tx1">
                    <a:lumMod val="75000"/>
                    <a:lumOff val="25000"/>
                  </a:schemeClr>
                </a:solidFill>
              </a:rPr>
              <a:t>Kurs</a:t>
            </a:r>
            <a:r>
              <a:rPr lang="en-IE" dirty="0">
                <a:solidFill>
                  <a:schemeClr val="tx1">
                    <a:lumMod val="75000"/>
                    <a:lumOff val="25000"/>
                  </a:schemeClr>
                </a:solidFill>
              </a:rPr>
              <a:t> </a:t>
            </a:r>
            <a:r>
              <a:rPr lang="en-IE" dirty="0" err="1">
                <a:solidFill>
                  <a:schemeClr val="tx1">
                    <a:lumMod val="75000"/>
                    <a:lumOff val="25000"/>
                  </a:schemeClr>
                </a:solidFill>
              </a:rPr>
              <a:t>aracılığıyla</a:t>
            </a:r>
            <a:r>
              <a:rPr lang="en-IE" dirty="0">
                <a:solidFill>
                  <a:schemeClr val="tx1">
                    <a:lumMod val="75000"/>
                    <a:lumOff val="25000"/>
                  </a:schemeClr>
                </a:solidFill>
              </a:rPr>
              <a:t> </a:t>
            </a:r>
            <a:r>
              <a:rPr lang="en-IE" dirty="0" err="1">
                <a:solidFill>
                  <a:schemeClr val="tx1">
                    <a:lumMod val="75000"/>
                    <a:lumOff val="25000"/>
                  </a:schemeClr>
                </a:solidFill>
              </a:rPr>
              <a:t>fiziksel</a:t>
            </a:r>
            <a:r>
              <a:rPr lang="en-IE" dirty="0">
                <a:solidFill>
                  <a:schemeClr val="tx1">
                    <a:lumMod val="75000"/>
                    <a:lumOff val="25000"/>
                  </a:schemeClr>
                </a:solidFill>
              </a:rPr>
              <a:t> (</a:t>
            </a:r>
            <a:r>
              <a:rPr lang="en-IE" dirty="0" err="1">
                <a:solidFill>
                  <a:schemeClr val="tx1">
                    <a:lumMod val="75000"/>
                    <a:lumOff val="25000"/>
                  </a:schemeClr>
                </a:solidFill>
              </a:rPr>
              <a:t>fiziksel</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zihinsel</a:t>
            </a:r>
            <a:r>
              <a:rPr lang="en-IE" dirty="0">
                <a:solidFill>
                  <a:schemeClr val="tx1">
                    <a:lumMod val="75000"/>
                    <a:lumOff val="25000"/>
                  </a:schemeClr>
                </a:solidFill>
              </a:rPr>
              <a:t>), </a:t>
            </a:r>
            <a:r>
              <a:rPr lang="en-IE" dirty="0" err="1">
                <a:solidFill>
                  <a:schemeClr val="tx1">
                    <a:lumMod val="75000"/>
                    <a:lumOff val="25000"/>
                  </a:schemeClr>
                </a:solidFill>
              </a:rPr>
              <a:t>finansal</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sosyal</a:t>
            </a:r>
            <a:r>
              <a:rPr lang="en-IE" dirty="0">
                <a:solidFill>
                  <a:schemeClr val="tx1">
                    <a:lumMod val="75000"/>
                    <a:lumOff val="25000"/>
                  </a:schemeClr>
                </a:solidFill>
              </a:rPr>
              <a:t> </a:t>
            </a:r>
            <a:r>
              <a:rPr lang="en-IE" dirty="0" err="1">
                <a:solidFill>
                  <a:schemeClr val="tx1">
                    <a:lumMod val="75000"/>
                    <a:lumOff val="25000"/>
                  </a:schemeClr>
                </a:solidFill>
              </a:rPr>
              <a:t>refah</a:t>
            </a:r>
            <a:r>
              <a:rPr lang="en-IE" dirty="0">
                <a:solidFill>
                  <a:schemeClr val="tx1">
                    <a:lumMod val="75000"/>
                    <a:lumOff val="25000"/>
                  </a:schemeClr>
                </a:solidFill>
              </a:rPr>
              <a:t> </a:t>
            </a:r>
            <a:r>
              <a:rPr lang="en-IE" dirty="0" err="1">
                <a:solidFill>
                  <a:schemeClr val="tx1">
                    <a:lumMod val="75000"/>
                    <a:lumOff val="25000"/>
                  </a:schemeClr>
                </a:solidFill>
              </a:rPr>
              <a:t>konularında</a:t>
            </a:r>
            <a:r>
              <a:rPr lang="en-IE" dirty="0">
                <a:solidFill>
                  <a:schemeClr val="tx1">
                    <a:lumMod val="75000"/>
                    <a:lumOff val="25000"/>
                  </a:schemeClr>
                </a:solidFill>
              </a:rPr>
              <a:t> </a:t>
            </a:r>
            <a:r>
              <a:rPr lang="en-IE" dirty="0" err="1">
                <a:solidFill>
                  <a:schemeClr val="tx1">
                    <a:lumMod val="75000"/>
                    <a:lumOff val="25000"/>
                  </a:schemeClr>
                </a:solidFill>
              </a:rPr>
              <a:t>çeşitli</a:t>
            </a:r>
            <a:r>
              <a:rPr lang="en-IE" dirty="0">
                <a:solidFill>
                  <a:schemeClr val="tx1">
                    <a:lumMod val="75000"/>
                    <a:lumOff val="25000"/>
                  </a:schemeClr>
                </a:solidFill>
              </a:rPr>
              <a:t> </a:t>
            </a:r>
            <a:r>
              <a:rPr lang="en-IE" dirty="0" err="1">
                <a:solidFill>
                  <a:schemeClr val="tx1">
                    <a:lumMod val="75000"/>
                    <a:lumOff val="25000"/>
                  </a:schemeClr>
                </a:solidFill>
              </a:rPr>
              <a:t>dahili</a:t>
            </a:r>
            <a:r>
              <a:rPr lang="en-IE" dirty="0">
                <a:solidFill>
                  <a:schemeClr val="tx1">
                    <a:lumMod val="75000"/>
                    <a:lumOff val="25000"/>
                  </a:schemeClr>
                </a:solidFill>
              </a:rPr>
              <a:t> </a:t>
            </a:r>
            <a:r>
              <a:rPr lang="en-IE" dirty="0" err="1">
                <a:solidFill>
                  <a:schemeClr val="tx1">
                    <a:lumMod val="75000"/>
                    <a:lumOff val="25000"/>
                  </a:schemeClr>
                </a:solidFill>
              </a:rPr>
              <a:t>atölye</a:t>
            </a:r>
            <a:r>
              <a:rPr lang="en-IE" dirty="0">
                <a:solidFill>
                  <a:schemeClr val="tx1">
                    <a:lumMod val="75000"/>
                    <a:lumOff val="25000"/>
                  </a:schemeClr>
                </a:solidFill>
              </a:rPr>
              <a:t> </a:t>
            </a:r>
            <a:r>
              <a:rPr lang="en-IE" dirty="0" err="1">
                <a:solidFill>
                  <a:schemeClr val="tx1">
                    <a:lumMod val="75000"/>
                    <a:lumOff val="25000"/>
                  </a:schemeClr>
                </a:solidFill>
              </a:rPr>
              <a:t>çalışmaları</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eğitimi</a:t>
            </a:r>
            <a:r>
              <a:rPr lang="en-IE" dirty="0">
                <a:solidFill>
                  <a:schemeClr val="tx1">
                    <a:lumMod val="75000"/>
                    <a:lumOff val="25000"/>
                  </a:schemeClr>
                </a:solidFill>
              </a:rPr>
              <a:t> </a:t>
            </a:r>
            <a:r>
              <a:rPr lang="en-IE" dirty="0" err="1">
                <a:solidFill>
                  <a:schemeClr val="tx1">
                    <a:lumMod val="75000"/>
                    <a:lumOff val="25000"/>
                  </a:schemeClr>
                </a:solidFill>
              </a:rPr>
              <a:t>desteklemiştir</a:t>
            </a:r>
            <a:r>
              <a:rPr lang="en-IE" dirty="0">
                <a:solidFill>
                  <a:schemeClr val="tx1">
                    <a:lumMod val="75000"/>
                    <a:lumOff val="25000"/>
                  </a:schemeClr>
                </a:solidFill>
              </a:rPr>
              <a:t>.</a:t>
            </a:r>
          </a:p>
          <a:p>
            <a:r>
              <a:rPr lang="en-IE" b="1" dirty="0">
                <a:solidFill>
                  <a:schemeClr val="accent1"/>
                </a:solidFill>
              </a:rPr>
              <a:t>7 </a:t>
            </a:r>
            <a:r>
              <a:rPr lang="en-IE" b="1" dirty="0" err="1">
                <a:solidFill>
                  <a:schemeClr val="accent1"/>
                </a:solidFill>
              </a:rPr>
              <a:t>oturumluk</a:t>
            </a:r>
            <a:r>
              <a:rPr lang="en-IE" b="1" dirty="0">
                <a:solidFill>
                  <a:schemeClr val="accent1"/>
                </a:solidFill>
              </a:rPr>
              <a:t> </a:t>
            </a:r>
            <a:r>
              <a:rPr lang="en-IE" b="1" dirty="0" err="1">
                <a:solidFill>
                  <a:schemeClr val="accent1"/>
                </a:solidFill>
              </a:rPr>
              <a:t>kursların</a:t>
            </a:r>
            <a:r>
              <a:rPr lang="en-IE" b="1" dirty="0">
                <a:solidFill>
                  <a:schemeClr val="accent1"/>
                </a:solidFill>
              </a:rPr>
              <a:t> </a:t>
            </a:r>
            <a:r>
              <a:rPr lang="en-IE" dirty="0" err="1">
                <a:solidFill>
                  <a:schemeClr val="tx1">
                    <a:lumMod val="75000"/>
                    <a:lumOff val="25000"/>
                  </a:schemeClr>
                </a:solidFill>
              </a:rPr>
              <a:t>temel</a:t>
            </a:r>
            <a:r>
              <a:rPr lang="en-IE" dirty="0">
                <a:solidFill>
                  <a:schemeClr val="tx1">
                    <a:lumMod val="75000"/>
                    <a:lumOff val="25000"/>
                  </a:schemeClr>
                </a:solidFill>
              </a:rPr>
              <a:t> </a:t>
            </a:r>
            <a:r>
              <a:rPr lang="en-IE" dirty="0" err="1">
                <a:solidFill>
                  <a:schemeClr val="tx1">
                    <a:lumMod val="75000"/>
                    <a:lumOff val="25000"/>
                  </a:schemeClr>
                </a:solidFill>
              </a:rPr>
              <a:t>amacı</a:t>
            </a:r>
            <a:r>
              <a:rPr lang="en-IE" dirty="0">
                <a:solidFill>
                  <a:schemeClr val="tx1">
                    <a:lumMod val="75000"/>
                    <a:lumOff val="25000"/>
                  </a:schemeClr>
                </a:solidFill>
              </a:rPr>
              <a:t>, </a:t>
            </a:r>
            <a:r>
              <a:rPr lang="en-IE" dirty="0" err="1">
                <a:solidFill>
                  <a:schemeClr val="tx1">
                    <a:lumMod val="75000"/>
                    <a:lumOff val="25000"/>
                  </a:schemeClr>
                </a:solidFill>
              </a:rPr>
              <a:t>katılımcıların</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sosyal</a:t>
            </a:r>
            <a:r>
              <a:rPr lang="en-IE" dirty="0">
                <a:solidFill>
                  <a:schemeClr val="tx1">
                    <a:lumMod val="75000"/>
                    <a:lumOff val="25000"/>
                  </a:schemeClr>
                </a:solidFill>
              </a:rPr>
              <a:t> </a:t>
            </a:r>
            <a:r>
              <a:rPr lang="en-IE" dirty="0" err="1">
                <a:solidFill>
                  <a:schemeClr val="tx1">
                    <a:lumMod val="75000"/>
                    <a:lumOff val="25000"/>
                  </a:schemeClr>
                </a:solidFill>
              </a:rPr>
              <a:t>girişim</a:t>
            </a:r>
            <a:r>
              <a:rPr lang="en-IE" dirty="0">
                <a:solidFill>
                  <a:schemeClr val="tx1">
                    <a:lumMod val="75000"/>
                    <a:lumOff val="25000"/>
                  </a:schemeClr>
                </a:solidFill>
              </a:rPr>
              <a:t> </a:t>
            </a:r>
            <a:r>
              <a:rPr lang="en-IE" dirty="0" err="1">
                <a:solidFill>
                  <a:schemeClr val="tx1">
                    <a:lumMod val="75000"/>
                    <a:lumOff val="25000"/>
                  </a:schemeClr>
                </a:solidFill>
              </a:rPr>
              <a:t>kurmanın</a:t>
            </a:r>
            <a:r>
              <a:rPr lang="en-IE" dirty="0">
                <a:solidFill>
                  <a:schemeClr val="tx1">
                    <a:lumMod val="75000"/>
                    <a:lumOff val="25000"/>
                  </a:schemeClr>
                </a:solidFill>
              </a:rPr>
              <a:t> </a:t>
            </a:r>
            <a:r>
              <a:rPr lang="en-IE" dirty="0" err="1">
                <a:solidFill>
                  <a:schemeClr val="tx1">
                    <a:lumMod val="75000"/>
                    <a:lumOff val="25000"/>
                  </a:schemeClr>
                </a:solidFill>
              </a:rPr>
              <a:t>tüm</a:t>
            </a:r>
            <a:r>
              <a:rPr lang="en-IE" dirty="0">
                <a:solidFill>
                  <a:schemeClr val="tx1">
                    <a:lumMod val="75000"/>
                    <a:lumOff val="25000"/>
                  </a:schemeClr>
                </a:solidFill>
              </a:rPr>
              <a:t> </a:t>
            </a:r>
            <a:r>
              <a:rPr lang="en-IE" dirty="0" err="1">
                <a:solidFill>
                  <a:schemeClr val="tx1">
                    <a:lumMod val="75000"/>
                    <a:lumOff val="25000"/>
                  </a:schemeClr>
                </a:solidFill>
              </a:rPr>
              <a:t>yönleriyle</a:t>
            </a:r>
            <a:r>
              <a:rPr lang="en-IE" dirty="0">
                <a:solidFill>
                  <a:schemeClr val="tx1">
                    <a:lumMod val="75000"/>
                    <a:lumOff val="25000"/>
                  </a:schemeClr>
                </a:solidFill>
              </a:rPr>
              <a:t> </a:t>
            </a:r>
            <a:r>
              <a:rPr lang="en-IE" dirty="0" err="1">
                <a:solidFill>
                  <a:schemeClr val="tx1">
                    <a:lumMod val="75000"/>
                    <a:lumOff val="25000"/>
                  </a:schemeClr>
                </a:solidFill>
              </a:rPr>
              <a:t>ilgili</a:t>
            </a:r>
            <a:r>
              <a:rPr lang="en-IE" dirty="0">
                <a:solidFill>
                  <a:schemeClr val="tx1">
                    <a:lumMod val="75000"/>
                    <a:lumOff val="25000"/>
                  </a:schemeClr>
                </a:solidFill>
              </a:rPr>
              <a:t> </a:t>
            </a:r>
            <a:r>
              <a:rPr lang="en-IE" dirty="0" err="1">
                <a:solidFill>
                  <a:schemeClr val="tx1">
                    <a:lumMod val="75000"/>
                    <a:lumOff val="25000"/>
                  </a:schemeClr>
                </a:solidFill>
              </a:rPr>
              <a:t>temel</a:t>
            </a:r>
            <a:r>
              <a:rPr lang="en-IE" dirty="0">
                <a:solidFill>
                  <a:schemeClr val="tx1">
                    <a:lumMod val="75000"/>
                    <a:lumOff val="25000"/>
                  </a:schemeClr>
                </a:solidFill>
              </a:rPr>
              <a:t> </a:t>
            </a:r>
            <a:r>
              <a:rPr lang="en-IE" dirty="0" err="1">
                <a:solidFill>
                  <a:schemeClr val="tx1">
                    <a:lumMod val="75000"/>
                    <a:lumOff val="25000"/>
                  </a:schemeClr>
                </a:solidFill>
              </a:rPr>
              <a:t>bilgileri</a:t>
            </a:r>
            <a:r>
              <a:rPr lang="en-IE" dirty="0">
                <a:solidFill>
                  <a:schemeClr val="tx1">
                    <a:lumMod val="75000"/>
                    <a:lumOff val="25000"/>
                  </a:schemeClr>
                </a:solidFill>
              </a:rPr>
              <a:t> </a:t>
            </a:r>
            <a:r>
              <a:rPr lang="en-IE" dirty="0" err="1">
                <a:solidFill>
                  <a:schemeClr val="tx1">
                    <a:lumMod val="75000"/>
                    <a:lumOff val="25000"/>
                  </a:schemeClr>
                </a:solidFill>
              </a:rPr>
              <a:t>edinmeleri</a:t>
            </a:r>
            <a:r>
              <a:rPr lang="en-IE" dirty="0">
                <a:solidFill>
                  <a:schemeClr val="tx1">
                    <a:lumMod val="75000"/>
                    <a:lumOff val="25000"/>
                  </a:schemeClr>
                </a:solidFill>
              </a:rPr>
              <a:t>, </a:t>
            </a:r>
            <a:r>
              <a:rPr lang="en-IE" dirty="0" err="1">
                <a:solidFill>
                  <a:schemeClr val="tx1">
                    <a:lumMod val="75000"/>
                    <a:lumOff val="25000"/>
                  </a:schemeClr>
                </a:solidFill>
              </a:rPr>
              <a:t>kritik</a:t>
            </a:r>
            <a:r>
              <a:rPr lang="en-IE" dirty="0">
                <a:solidFill>
                  <a:schemeClr val="tx1">
                    <a:lumMod val="75000"/>
                    <a:lumOff val="25000"/>
                  </a:schemeClr>
                </a:solidFill>
              </a:rPr>
              <a:t> </a:t>
            </a:r>
            <a:r>
              <a:rPr lang="en-IE" dirty="0" err="1">
                <a:solidFill>
                  <a:schemeClr val="tx1">
                    <a:lumMod val="75000"/>
                    <a:lumOff val="25000"/>
                  </a:schemeClr>
                </a:solidFill>
              </a:rPr>
              <a:t>girişimcilik</a:t>
            </a:r>
            <a:r>
              <a:rPr lang="en-IE" dirty="0">
                <a:solidFill>
                  <a:schemeClr val="tx1">
                    <a:lumMod val="75000"/>
                    <a:lumOff val="25000"/>
                  </a:schemeClr>
                </a:solidFill>
              </a:rPr>
              <a:t> </a:t>
            </a:r>
            <a:r>
              <a:rPr lang="en-IE" dirty="0" err="1">
                <a:solidFill>
                  <a:schemeClr val="tx1">
                    <a:lumMod val="75000"/>
                    <a:lumOff val="25000"/>
                  </a:schemeClr>
                </a:solidFill>
              </a:rPr>
              <a:t>becerilerini</a:t>
            </a:r>
            <a:r>
              <a:rPr lang="en-IE" dirty="0">
                <a:solidFill>
                  <a:schemeClr val="tx1">
                    <a:lumMod val="75000"/>
                    <a:lumOff val="25000"/>
                  </a:schemeClr>
                </a:solidFill>
              </a:rPr>
              <a:t> </a:t>
            </a:r>
            <a:r>
              <a:rPr lang="en-IE" dirty="0" err="1">
                <a:solidFill>
                  <a:schemeClr val="tx1">
                    <a:lumMod val="75000"/>
                    <a:lumOff val="25000"/>
                  </a:schemeClr>
                </a:solidFill>
              </a:rPr>
              <a:t>geliştirmeleri</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diğer</a:t>
            </a:r>
            <a:r>
              <a:rPr lang="en-IE" dirty="0">
                <a:solidFill>
                  <a:schemeClr val="tx1">
                    <a:lumMod val="75000"/>
                    <a:lumOff val="25000"/>
                  </a:schemeClr>
                </a:solidFill>
              </a:rPr>
              <a:t> </a:t>
            </a:r>
            <a:r>
              <a:rPr lang="en-IE" dirty="0" err="1">
                <a:solidFill>
                  <a:schemeClr val="tx1">
                    <a:lumMod val="75000"/>
                    <a:lumOff val="25000"/>
                  </a:schemeClr>
                </a:solidFill>
              </a:rPr>
              <a:t>hevesli</a:t>
            </a:r>
            <a:r>
              <a:rPr lang="en-IE" dirty="0">
                <a:solidFill>
                  <a:schemeClr val="tx1">
                    <a:lumMod val="75000"/>
                    <a:lumOff val="25000"/>
                  </a:schemeClr>
                </a:solidFill>
              </a:rPr>
              <a:t> </a:t>
            </a:r>
            <a:r>
              <a:rPr lang="en-IE" dirty="0" err="1">
                <a:solidFill>
                  <a:schemeClr val="tx1">
                    <a:lumMod val="75000"/>
                    <a:lumOff val="25000"/>
                  </a:schemeClr>
                </a:solidFill>
              </a:rPr>
              <a:t>girişimciler</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değişim</a:t>
            </a:r>
            <a:r>
              <a:rPr lang="en-IE" dirty="0">
                <a:solidFill>
                  <a:schemeClr val="tx1">
                    <a:lumMod val="75000"/>
                    <a:lumOff val="25000"/>
                  </a:schemeClr>
                </a:solidFill>
              </a:rPr>
              <a:t> </a:t>
            </a:r>
            <a:r>
              <a:rPr lang="en-IE" dirty="0" err="1">
                <a:solidFill>
                  <a:schemeClr val="tx1">
                    <a:lumMod val="75000"/>
                    <a:lumOff val="25000"/>
                  </a:schemeClr>
                </a:solidFill>
              </a:rPr>
              <a:t>yapıcılardan</a:t>
            </a:r>
            <a:r>
              <a:rPr lang="en-IE" dirty="0">
                <a:solidFill>
                  <a:schemeClr val="tx1">
                    <a:lumMod val="75000"/>
                    <a:lumOff val="25000"/>
                  </a:schemeClr>
                </a:solidFill>
              </a:rPr>
              <a:t> </a:t>
            </a:r>
            <a:r>
              <a:rPr lang="en-IE" dirty="0" err="1">
                <a:solidFill>
                  <a:schemeClr val="tx1">
                    <a:lumMod val="75000"/>
                    <a:lumOff val="25000"/>
                  </a:schemeClr>
                </a:solidFill>
              </a:rPr>
              <a:t>oluşan</a:t>
            </a:r>
            <a:r>
              <a:rPr lang="en-IE" dirty="0">
                <a:solidFill>
                  <a:schemeClr val="tx1">
                    <a:lumMod val="75000"/>
                    <a:lumOff val="25000"/>
                  </a:schemeClr>
                </a:solidFill>
              </a:rPr>
              <a:t> </a:t>
            </a:r>
            <a:r>
              <a:rPr lang="en-IE" dirty="0" err="1">
                <a:solidFill>
                  <a:schemeClr val="tx1">
                    <a:lumMod val="75000"/>
                    <a:lumOff val="25000"/>
                  </a:schemeClr>
                </a:solidFill>
              </a:rPr>
              <a:t>değerli</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ağ</a:t>
            </a:r>
            <a:r>
              <a:rPr lang="en-IE" dirty="0">
                <a:solidFill>
                  <a:schemeClr val="tx1">
                    <a:lumMod val="75000"/>
                    <a:lumOff val="25000"/>
                  </a:schemeClr>
                </a:solidFill>
              </a:rPr>
              <a:t> </a:t>
            </a:r>
            <a:r>
              <a:rPr lang="en-IE" dirty="0" err="1">
                <a:solidFill>
                  <a:schemeClr val="tx1">
                    <a:lumMod val="75000"/>
                    <a:lumOff val="25000"/>
                  </a:schemeClr>
                </a:solidFill>
              </a:rPr>
              <a:t>kazanmalarıdır</a:t>
            </a:r>
            <a:r>
              <a:rPr lang="en-IE" dirty="0">
                <a:solidFill>
                  <a:schemeClr val="tx1">
                    <a:lumMod val="75000"/>
                    <a:lumOff val="25000"/>
                  </a:schemeClr>
                </a:solidFill>
              </a:rPr>
              <a:t>.</a:t>
            </a:r>
            <a:endParaRPr lang="en-IE" dirty="0">
              <a:solidFill>
                <a:schemeClr val="tx1">
                  <a:lumMod val="75000"/>
                  <a:lumOff val="25000"/>
                </a:schemeClr>
              </a:solidFill>
            </a:endParaRPr>
          </a:p>
        </p:txBody>
      </p:sp>
      <p:sp>
        <p:nvSpPr>
          <p:cNvPr id="6" name="Text Placeholder 6">
            <a:extLst>
              <a:ext uri="{FF2B5EF4-FFF2-40B4-BE49-F238E27FC236}">
                <a16:creationId xmlns="" xmlns:a16="http://schemas.microsoft.com/office/drawing/2014/main" id="{62757B11-E50C-426F-B59C-8ED609622C2B}"/>
              </a:ext>
            </a:extLst>
          </p:cNvPr>
          <p:cNvSpPr txBox="1">
            <a:spLocks/>
          </p:cNvSpPr>
          <p:nvPr/>
        </p:nvSpPr>
        <p:spPr>
          <a:xfrm>
            <a:off x="282095" y="115971"/>
            <a:ext cx="1131539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tr-TR" dirty="0" smtClean="0">
                <a:solidFill>
                  <a:srgbClr val="A6377D"/>
                </a:solidFill>
                <a:latin typeface="Cooper Black" panose="0208090404030B020404" pitchFamily="18" charset="0"/>
              </a:rPr>
              <a:t>ÖRNEK</a:t>
            </a:r>
            <a:r>
              <a:rPr lang="en-IE" dirty="0" smtClean="0">
                <a:solidFill>
                  <a:srgbClr val="A6377D"/>
                </a:solidFill>
                <a:latin typeface="Cooper Black" panose="0208090404030B020404" pitchFamily="18" charset="0"/>
              </a:rPr>
              <a:t> </a:t>
            </a:r>
            <a:r>
              <a:rPr lang="en-IE" dirty="0">
                <a:solidFill>
                  <a:srgbClr val="A6377D"/>
                </a:solidFill>
                <a:latin typeface="Cooper Black" panose="0208090404030B020404" pitchFamily="18" charset="0"/>
              </a:rPr>
              <a:t>YDSI </a:t>
            </a:r>
            <a:r>
              <a:rPr lang="en-IE" dirty="0" smtClean="0">
                <a:solidFill>
                  <a:srgbClr val="A6377D"/>
                </a:solidFill>
                <a:latin typeface="Cooper Black" panose="0208090404030B020404" pitchFamily="18" charset="0"/>
              </a:rPr>
              <a:t>–</a:t>
            </a:r>
            <a:r>
              <a:rPr lang="tr-TR" dirty="0" smtClean="0">
                <a:solidFill>
                  <a:srgbClr val="A6377D"/>
                </a:solidFill>
                <a:latin typeface="Cooper Black" panose="0208090404030B020404" pitchFamily="18" charset="0"/>
              </a:rPr>
              <a:t>Değişim </a:t>
            </a:r>
            <a:r>
              <a:rPr lang="tr-TR" dirty="0">
                <a:solidFill>
                  <a:srgbClr val="A6377D"/>
                </a:solidFill>
                <a:latin typeface="Cooper Black" panose="0208090404030B020404" pitchFamily="18" charset="0"/>
              </a:rPr>
              <a:t>için Gelişmek</a:t>
            </a:r>
            <a:endParaRPr lang="en-IE" b="1" dirty="0">
              <a:solidFill>
                <a:srgbClr val="A6377D"/>
              </a:solidFill>
            </a:endParaRPr>
          </a:p>
          <a:p>
            <a:pPr>
              <a:spcBef>
                <a:spcPts val="0"/>
              </a:spcBef>
            </a:pPr>
            <a:r>
              <a:rPr lang="en-IE" sz="2400" b="1" i="1" dirty="0">
                <a:solidFill>
                  <a:srgbClr val="40A67A"/>
                </a:solidFill>
              </a:rPr>
              <a:t>Holly Ritchie, Netherlands</a:t>
            </a:r>
          </a:p>
          <a:p>
            <a:pPr>
              <a:spcBef>
                <a:spcPts val="0"/>
              </a:spcBef>
            </a:pPr>
            <a:r>
              <a:rPr lang="en-IE" sz="2000" b="1" i="1" dirty="0">
                <a:solidFill>
                  <a:srgbClr val="4A4A4A"/>
                </a:solidFill>
              </a:rPr>
              <a:t>Thrive, </a:t>
            </a:r>
            <a:r>
              <a:rPr lang="en-IE" sz="2000" b="1" i="1" dirty="0" err="1">
                <a:solidFill>
                  <a:srgbClr val="4A4A4A"/>
                </a:solidFill>
              </a:rPr>
              <a:t>çevrimiçi</a:t>
            </a:r>
            <a:r>
              <a:rPr lang="en-IE" sz="2000" b="1" i="1" dirty="0">
                <a:solidFill>
                  <a:srgbClr val="4A4A4A"/>
                </a:solidFill>
              </a:rPr>
              <a:t> </a:t>
            </a:r>
            <a:r>
              <a:rPr lang="en-IE" sz="2000" b="1" i="1" dirty="0" err="1">
                <a:solidFill>
                  <a:srgbClr val="4A4A4A"/>
                </a:solidFill>
              </a:rPr>
              <a:t>ve</a:t>
            </a:r>
            <a:r>
              <a:rPr lang="en-IE" sz="2000" b="1" i="1" dirty="0">
                <a:solidFill>
                  <a:srgbClr val="4A4A4A"/>
                </a:solidFill>
              </a:rPr>
              <a:t> </a:t>
            </a:r>
            <a:r>
              <a:rPr lang="en-IE" sz="2000" b="1" i="1" dirty="0" err="1">
                <a:solidFill>
                  <a:srgbClr val="4A4A4A"/>
                </a:solidFill>
              </a:rPr>
              <a:t>yerinde</a:t>
            </a:r>
            <a:r>
              <a:rPr lang="en-IE" sz="2000" b="1" i="1" dirty="0">
                <a:solidFill>
                  <a:srgbClr val="4A4A4A"/>
                </a:solidFill>
              </a:rPr>
              <a:t> </a:t>
            </a:r>
            <a:r>
              <a:rPr lang="en-IE" sz="2000" b="1" i="1" dirty="0" err="1">
                <a:solidFill>
                  <a:srgbClr val="4A4A4A"/>
                </a:solidFill>
              </a:rPr>
              <a:t>eğitim</a:t>
            </a:r>
            <a:r>
              <a:rPr lang="en-IE" sz="2000" b="1" i="1" dirty="0">
                <a:solidFill>
                  <a:srgbClr val="4A4A4A"/>
                </a:solidFill>
              </a:rPr>
              <a:t> </a:t>
            </a:r>
            <a:r>
              <a:rPr lang="en-IE" sz="2000" b="1" i="1" dirty="0" err="1">
                <a:solidFill>
                  <a:srgbClr val="4A4A4A"/>
                </a:solidFill>
              </a:rPr>
              <a:t>ve</a:t>
            </a:r>
            <a:r>
              <a:rPr lang="en-IE" sz="2000" b="1" i="1" dirty="0">
                <a:solidFill>
                  <a:srgbClr val="4A4A4A"/>
                </a:solidFill>
              </a:rPr>
              <a:t> </a:t>
            </a:r>
            <a:r>
              <a:rPr lang="en-IE" sz="2000" b="1" i="1" dirty="0" err="1">
                <a:solidFill>
                  <a:srgbClr val="4A4A4A"/>
                </a:solidFill>
              </a:rPr>
              <a:t>kapasite</a:t>
            </a:r>
            <a:r>
              <a:rPr lang="en-IE" sz="2000" b="1" i="1" dirty="0">
                <a:solidFill>
                  <a:srgbClr val="4A4A4A"/>
                </a:solidFill>
              </a:rPr>
              <a:t> </a:t>
            </a:r>
            <a:r>
              <a:rPr lang="en-IE" sz="2000" b="1" i="1" dirty="0" err="1">
                <a:solidFill>
                  <a:srgbClr val="4A4A4A"/>
                </a:solidFill>
              </a:rPr>
              <a:t>geliştirme</a:t>
            </a:r>
            <a:r>
              <a:rPr lang="en-IE" sz="2000" b="1" i="1" dirty="0">
                <a:solidFill>
                  <a:srgbClr val="4A4A4A"/>
                </a:solidFill>
              </a:rPr>
              <a:t> </a:t>
            </a:r>
            <a:r>
              <a:rPr lang="en-IE" sz="2000" b="1" i="1" dirty="0" err="1">
                <a:solidFill>
                  <a:srgbClr val="4A4A4A"/>
                </a:solidFill>
              </a:rPr>
              <a:t>hizmetleri</a:t>
            </a:r>
            <a:r>
              <a:rPr lang="en-IE" sz="2000" b="1" i="1" dirty="0">
                <a:solidFill>
                  <a:srgbClr val="4A4A4A"/>
                </a:solidFill>
              </a:rPr>
              <a:t> </a:t>
            </a:r>
            <a:r>
              <a:rPr lang="en-IE" sz="2000" b="1" i="1" dirty="0" err="1">
                <a:solidFill>
                  <a:srgbClr val="4A4A4A"/>
                </a:solidFill>
              </a:rPr>
              <a:t>aracılığıyla</a:t>
            </a:r>
            <a:r>
              <a:rPr lang="en-IE" sz="2000" b="1" i="1" dirty="0">
                <a:solidFill>
                  <a:srgbClr val="4A4A4A"/>
                </a:solidFill>
              </a:rPr>
              <a:t> </a:t>
            </a:r>
            <a:r>
              <a:rPr lang="en-IE" sz="2000" b="1" i="1" dirty="0" err="1">
                <a:solidFill>
                  <a:srgbClr val="4A4A4A"/>
                </a:solidFill>
              </a:rPr>
              <a:t>kadınların</a:t>
            </a:r>
            <a:r>
              <a:rPr lang="en-IE" sz="2000" b="1" i="1" dirty="0">
                <a:solidFill>
                  <a:srgbClr val="4A4A4A"/>
                </a:solidFill>
              </a:rPr>
              <a:t> </a:t>
            </a:r>
            <a:r>
              <a:rPr lang="en-IE" sz="2000" b="1" i="1" dirty="0" err="1">
                <a:solidFill>
                  <a:srgbClr val="4A4A4A"/>
                </a:solidFill>
              </a:rPr>
              <a:t>insani</a:t>
            </a:r>
            <a:r>
              <a:rPr lang="en-IE" sz="2000" b="1" i="1" dirty="0">
                <a:solidFill>
                  <a:srgbClr val="4A4A4A"/>
                </a:solidFill>
              </a:rPr>
              <a:t> </a:t>
            </a:r>
            <a:r>
              <a:rPr lang="en-IE" sz="2000" b="1" i="1" dirty="0" err="1">
                <a:solidFill>
                  <a:srgbClr val="4A4A4A"/>
                </a:solidFill>
              </a:rPr>
              <a:t>yardım</a:t>
            </a:r>
            <a:r>
              <a:rPr lang="en-IE" sz="2000" b="1" i="1" dirty="0">
                <a:solidFill>
                  <a:srgbClr val="4A4A4A"/>
                </a:solidFill>
              </a:rPr>
              <a:t> </a:t>
            </a:r>
            <a:r>
              <a:rPr lang="en-IE" sz="2000" b="1" i="1" dirty="0" err="1">
                <a:solidFill>
                  <a:srgbClr val="4A4A4A"/>
                </a:solidFill>
              </a:rPr>
              <a:t>çalışmalarında</a:t>
            </a:r>
            <a:r>
              <a:rPr lang="en-IE" sz="2000" b="1" i="1" dirty="0">
                <a:solidFill>
                  <a:srgbClr val="4A4A4A"/>
                </a:solidFill>
              </a:rPr>
              <a:t> </a:t>
            </a:r>
            <a:r>
              <a:rPr lang="en-IE" sz="2000" b="1" i="1" dirty="0" err="1">
                <a:solidFill>
                  <a:srgbClr val="4A4A4A"/>
                </a:solidFill>
              </a:rPr>
              <a:t>mesleki</a:t>
            </a:r>
            <a:r>
              <a:rPr lang="en-IE" sz="2000" b="1" i="1" dirty="0">
                <a:solidFill>
                  <a:srgbClr val="4A4A4A"/>
                </a:solidFill>
              </a:rPr>
              <a:t> </a:t>
            </a:r>
            <a:r>
              <a:rPr lang="en-IE" sz="2000" b="1" i="1" dirty="0" err="1">
                <a:solidFill>
                  <a:srgbClr val="4A4A4A"/>
                </a:solidFill>
              </a:rPr>
              <a:t>gelişimini</a:t>
            </a:r>
            <a:r>
              <a:rPr lang="en-IE" sz="2000" b="1" i="1" dirty="0">
                <a:solidFill>
                  <a:srgbClr val="4A4A4A"/>
                </a:solidFill>
              </a:rPr>
              <a:t> </a:t>
            </a:r>
            <a:r>
              <a:rPr lang="en-IE" sz="2000" b="1" i="1" dirty="0" err="1">
                <a:solidFill>
                  <a:srgbClr val="4A4A4A"/>
                </a:solidFill>
              </a:rPr>
              <a:t>ve</a:t>
            </a:r>
            <a:r>
              <a:rPr lang="en-IE" sz="2000" b="1" i="1" dirty="0">
                <a:solidFill>
                  <a:srgbClr val="4A4A4A"/>
                </a:solidFill>
              </a:rPr>
              <a:t> </a:t>
            </a:r>
            <a:r>
              <a:rPr lang="en-IE" sz="2000" b="1" i="1" dirty="0" err="1">
                <a:solidFill>
                  <a:srgbClr val="4A4A4A"/>
                </a:solidFill>
              </a:rPr>
              <a:t>güçlendirilmesini</a:t>
            </a:r>
            <a:r>
              <a:rPr lang="en-IE" sz="2000" b="1" i="1" dirty="0">
                <a:solidFill>
                  <a:srgbClr val="4A4A4A"/>
                </a:solidFill>
              </a:rPr>
              <a:t> </a:t>
            </a:r>
            <a:r>
              <a:rPr lang="en-IE" sz="2000" b="1" i="1" dirty="0" err="1">
                <a:solidFill>
                  <a:srgbClr val="4A4A4A"/>
                </a:solidFill>
              </a:rPr>
              <a:t>desteklemeyi</a:t>
            </a:r>
            <a:r>
              <a:rPr lang="en-IE" sz="2000" b="1" i="1" dirty="0">
                <a:solidFill>
                  <a:srgbClr val="4A4A4A"/>
                </a:solidFill>
              </a:rPr>
              <a:t> </a:t>
            </a:r>
            <a:r>
              <a:rPr lang="en-IE" sz="2000" b="1" i="1" dirty="0" err="1" smtClean="0">
                <a:solidFill>
                  <a:srgbClr val="4A4A4A"/>
                </a:solidFill>
              </a:rPr>
              <a:t>amaçlamaktadır</a:t>
            </a:r>
            <a:r>
              <a:rPr lang="en-IE" sz="2000" b="0" i="1" dirty="0" smtClean="0">
                <a:solidFill>
                  <a:srgbClr val="4A4A4A"/>
                </a:solidFill>
                <a:effectLst/>
              </a:rPr>
              <a:t>.</a:t>
            </a:r>
            <a:r>
              <a:rPr lang="tr-TR" sz="2000" b="0" i="1" dirty="0" smtClean="0">
                <a:solidFill>
                  <a:srgbClr val="4A4A4A"/>
                </a:solidFill>
                <a:effectLst/>
              </a:rPr>
              <a:t> </a:t>
            </a:r>
            <a:endParaRPr lang="en-IE" sz="2000" b="1" i="1" dirty="0">
              <a:solidFill>
                <a:srgbClr val="A6377D"/>
              </a:solidFill>
            </a:endParaRPr>
          </a:p>
        </p:txBody>
      </p:sp>
      <p:pic>
        <p:nvPicPr>
          <p:cNvPr id="10" name="Picture 9">
            <a:extLst>
              <a:ext uri="{FF2B5EF4-FFF2-40B4-BE49-F238E27FC236}">
                <a16:creationId xmlns="" xmlns:a16="http://schemas.microsoft.com/office/drawing/2014/main" id="{F4E99943-FF06-43C8-B051-96F9A5DD0BD3}"/>
              </a:ext>
            </a:extLst>
          </p:cNvPr>
          <p:cNvPicPr>
            <a:picLocks noChangeAspect="1"/>
          </p:cNvPicPr>
          <p:nvPr/>
        </p:nvPicPr>
        <p:blipFill>
          <a:blip r:embed="rId2"/>
          <a:stretch>
            <a:fillRect/>
          </a:stretch>
        </p:blipFill>
        <p:spPr>
          <a:xfrm>
            <a:off x="1437947" y="2453488"/>
            <a:ext cx="3526842" cy="3517271"/>
          </a:xfrm>
          <a:prstGeom prst="rect">
            <a:avLst/>
          </a:prstGeom>
        </p:spPr>
      </p:pic>
    </p:spTree>
    <p:extLst>
      <p:ext uri="{BB962C8B-B14F-4D97-AF65-F5344CB8AC3E}">
        <p14:creationId xmlns:p14="http://schemas.microsoft.com/office/powerpoint/2010/main" val="25380813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942A1D5A-B6FA-4DB5-9FC8-90547E39C3A0}"/>
              </a:ext>
            </a:extLst>
          </p:cNvPr>
          <p:cNvSpPr>
            <a:spLocks noGrp="1"/>
          </p:cNvSpPr>
          <p:nvPr>
            <p:ph type="body" sz="quarter" idx="14"/>
          </p:nvPr>
        </p:nvSpPr>
        <p:spPr>
          <a:xfrm>
            <a:off x="616819" y="2106613"/>
            <a:ext cx="5259621" cy="2644774"/>
          </a:xfrm>
        </p:spPr>
        <p:txBody>
          <a:bodyPr/>
          <a:lstStyle/>
          <a:p>
            <a:pPr marL="342900" indent="-342900">
              <a:buFont typeface="Wingdings" panose="05000000000000000000" pitchFamily="2" charset="2"/>
              <a:buChar char="ü"/>
            </a:pPr>
            <a:r>
              <a:rPr lang="en-IE" sz="3200" b="1" dirty="0" err="1"/>
              <a:t>Etki</a:t>
            </a:r>
            <a:r>
              <a:rPr lang="en-IE" sz="3200" b="1" dirty="0"/>
              <a:t> </a:t>
            </a:r>
            <a:r>
              <a:rPr lang="en-IE" sz="3200" b="1" dirty="0" err="1"/>
              <a:t>Yatırımları</a:t>
            </a:r>
            <a:endParaRPr lang="en-IE" sz="3200" b="1" dirty="0"/>
          </a:p>
          <a:p>
            <a:pPr marL="342900" indent="-342900">
              <a:buFont typeface="Wingdings" panose="05000000000000000000" pitchFamily="2" charset="2"/>
              <a:buChar char="ü"/>
            </a:pPr>
            <a:r>
              <a:rPr lang="en-IE" sz="3200" b="1" dirty="0" err="1"/>
              <a:t>Etki</a:t>
            </a:r>
            <a:r>
              <a:rPr lang="en-IE" sz="3200" b="1" dirty="0"/>
              <a:t> </a:t>
            </a:r>
            <a:r>
              <a:rPr lang="en-IE" sz="3200" b="1" dirty="0" err="1"/>
              <a:t>Meleği</a:t>
            </a:r>
            <a:r>
              <a:rPr lang="en-IE" sz="3200" b="1" dirty="0"/>
              <a:t> </a:t>
            </a:r>
            <a:r>
              <a:rPr lang="en-IE" sz="3200" b="1" dirty="0" err="1"/>
              <a:t>Yatırımcılar</a:t>
            </a:r>
            <a:endParaRPr lang="en-IE" sz="3200" b="1" dirty="0"/>
          </a:p>
          <a:p>
            <a:pPr marL="342900" indent="-342900">
              <a:buFont typeface="Wingdings" panose="05000000000000000000" pitchFamily="2" charset="2"/>
              <a:buChar char="ü"/>
            </a:pPr>
            <a:r>
              <a:rPr lang="en-IE" sz="3200" b="1" dirty="0" err="1"/>
              <a:t>Meydan</a:t>
            </a:r>
            <a:r>
              <a:rPr lang="en-IE" sz="3200" b="1" dirty="0"/>
              <a:t> Okuma </a:t>
            </a:r>
            <a:r>
              <a:rPr lang="en-IE" sz="3200" b="1" dirty="0" err="1"/>
              <a:t>Ödülleri</a:t>
            </a:r>
            <a:endParaRPr lang="en-IE" sz="3200" b="1" dirty="0"/>
          </a:p>
          <a:p>
            <a:pPr marL="342900" indent="-342900">
              <a:buFont typeface="Wingdings" panose="05000000000000000000" pitchFamily="2" charset="2"/>
              <a:buChar char="ü"/>
            </a:pPr>
            <a:r>
              <a:rPr lang="en-IE" sz="3200" b="1" dirty="0" err="1"/>
              <a:t>Kitle</a:t>
            </a:r>
            <a:r>
              <a:rPr lang="en-IE" sz="3200" b="1" dirty="0"/>
              <a:t> </a:t>
            </a:r>
            <a:r>
              <a:rPr lang="en-IE" sz="3200" b="1" dirty="0" err="1"/>
              <a:t>Fonlaması</a:t>
            </a:r>
            <a:r>
              <a:rPr lang="en-IE" sz="3200" b="1" dirty="0"/>
              <a:t> </a:t>
            </a:r>
            <a:r>
              <a:rPr lang="en-IE" sz="3200" b="1" dirty="0" err="1"/>
              <a:t>Türleri</a:t>
            </a:r>
            <a:endParaRPr lang="en-IE" sz="3200" b="1" dirty="0"/>
          </a:p>
          <a:p>
            <a:pPr marL="342900" indent="-342900">
              <a:buFont typeface="Wingdings" panose="05000000000000000000" pitchFamily="2" charset="2"/>
              <a:buChar char="ü"/>
            </a:pPr>
            <a:r>
              <a:rPr lang="en-IE" sz="3200" b="1" dirty="0" err="1"/>
              <a:t>Sosyal</a:t>
            </a:r>
            <a:r>
              <a:rPr lang="en-IE" sz="3200" b="1" dirty="0"/>
              <a:t> </a:t>
            </a:r>
            <a:r>
              <a:rPr lang="en-IE" sz="3200" b="1" dirty="0" err="1"/>
              <a:t>İnovasyon</a:t>
            </a:r>
            <a:r>
              <a:rPr lang="en-IE" sz="3200" b="1" dirty="0"/>
              <a:t> </a:t>
            </a:r>
            <a:r>
              <a:rPr lang="en-IE" sz="3200" b="1" dirty="0" err="1"/>
              <a:t>Destek</a:t>
            </a:r>
            <a:r>
              <a:rPr lang="en-IE" sz="3200" b="1" dirty="0"/>
              <a:t> </a:t>
            </a:r>
            <a:r>
              <a:rPr lang="en-IE" sz="3200" b="1" dirty="0" err="1"/>
              <a:t>Ağlarını</a:t>
            </a:r>
            <a:r>
              <a:rPr lang="en-IE" sz="3200" b="1" dirty="0"/>
              <a:t> </a:t>
            </a:r>
            <a:r>
              <a:rPr lang="en-IE" sz="3200" b="1" dirty="0" err="1"/>
              <a:t>Başlatın</a:t>
            </a:r>
            <a:endParaRPr lang="en-IE" sz="3200" b="1" dirty="0"/>
          </a:p>
          <a:p>
            <a:pPr marL="342900" indent="-342900">
              <a:buFont typeface="Wingdings" panose="05000000000000000000" pitchFamily="2" charset="2"/>
              <a:buChar char="ü"/>
            </a:pPr>
            <a:r>
              <a:rPr lang="en-IE" sz="3200" b="1" dirty="0" err="1"/>
              <a:t>Kurumsal</a:t>
            </a:r>
            <a:r>
              <a:rPr lang="en-IE" sz="3200" b="1" dirty="0"/>
              <a:t> </a:t>
            </a:r>
            <a:r>
              <a:rPr lang="en-IE" sz="3200" b="1" dirty="0" err="1"/>
              <a:t>Ajans</a:t>
            </a:r>
            <a:r>
              <a:rPr lang="en-IE" sz="3200" b="1" dirty="0"/>
              <a:t> </a:t>
            </a:r>
            <a:r>
              <a:rPr lang="en-IE" sz="3200" b="1" dirty="0" err="1"/>
              <a:t>Desteği</a:t>
            </a:r>
            <a:endParaRPr lang="en-IE" sz="3200" b="1" dirty="0"/>
          </a:p>
        </p:txBody>
      </p:sp>
      <p:sp>
        <p:nvSpPr>
          <p:cNvPr id="6" name="Text Placeholder 5">
            <a:extLst>
              <a:ext uri="{FF2B5EF4-FFF2-40B4-BE49-F238E27FC236}">
                <a16:creationId xmlns="" xmlns:a16="http://schemas.microsoft.com/office/drawing/2014/main" id="{7F7C70AD-3BAC-45C6-9E5B-44B04CAF2B45}"/>
              </a:ext>
            </a:extLst>
          </p:cNvPr>
          <p:cNvSpPr>
            <a:spLocks noGrp="1"/>
          </p:cNvSpPr>
          <p:nvPr>
            <p:ph type="body" sz="quarter" idx="15"/>
          </p:nvPr>
        </p:nvSpPr>
        <p:spPr>
          <a:xfrm>
            <a:off x="747447" y="864371"/>
            <a:ext cx="11110552" cy="697353"/>
          </a:xfrm>
        </p:spPr>
        <p:txBody>
          <a:bodyPr>
            <a:noAutofit/>
          </a:bodyPr>
          <a:lstStyle/>
          <a:p>
            <a:r>
              <a:rPr lang="en-US" sz="5400" b="1" dirty="0">
                <a:effectLst/>
                <a:latin typeface="Calibri" panose="020F0502020204030204" pitchFamily="34" charset="0"/>
                <a:ea typeface="Times New Roman" panose="02020603050405020304" pitchFamily="18" charset="0"/>
              </a:rPr>
              <a:t>4. </a:t>
            </a:r>
            <a:r>
              <a:rPr lang="tr-TR" sz="5400" b="1" dirty="0" smtClean="0">
                <a:latin typeface="Calibri" panose="020F0502020204030204" pitchFamily="34" charset="0"/>
                <a:ea typeface="Times New Roman" panose="02020603050405020304" pitchFamily="18" charset="0"/>
              </a:rPr>
              <a:t>Etki </a:t>
            </a:r>
            <a:r>
              <a:rPr lang="tr-TR" sz="5400" b="1" dirty="0">
                <a:latin typeface="Calibri" panose="020F0502020204030204" pitchFamily="34" charset="0"/>
                <a:ea typeface="Times New Roman" panose="02020603050405020304" pitchFamily="18" charset="0"/>
              </a:rPr>
              <a:t>Yatırımcıları, Kitle Fonlaması</a:t>
            </a:r>
            <a:endParaRPr lang="en-IE" sz="5400" b="1" dirty="0"/>
          </a:p>
        </p:txBody>
      </p:sp>
      <p:pic>
        <p:nvPicPr>
          <p:cNvPr id="3" name="Picture 2">
            <a:extLst>
              <a:ext uri="{FF2B5EF4-FFF2-40B4-BE49-F238E27FC236}">
                <a16:creationId xmlns="" xmlns:a16="http://schemas.microsoft.com/office/drawing/2014/main" id="{2FCF5BA2-CDC0-4592-B0A7-85D1E6F9A28C}"/>
              </a:ext>
            </a:extLst>
          </p:cNvPr>
          <p:cNvPicPr>
            <a:picLocks noChangeAspect="1"/>
          </p:cNvPicPr>
          <p:nvPr/>
        </p:nvPicPr>
        <p:blipFill>
          <a:blip r:embed="rId2"/>
          <a:stretch>
            <a:fillRect/>
          </a:stretch>
        </p:blipFill>
        <p:spPr>
          <a:xfrm>
            <a:off x="6212119" y="2178101"/>
            <a:ext cx="5363062" cy="3575375"/>
          </a:xfrm>
          <a:prstGeom prst="rect">
            <a:avLst/>
          </a:prstGeom>
        </p:spPr>
      </p:pic>
    </p:spTree>
    <p:extLst>
      <p:ext uri="{BB962C8B-B14F-4D97-AF65-F5344CB8AC3E}">
        <p14:creationId xmlns:p14="http://schemas.microsoft.com/office/powerpoint/2010/main" val="37623630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 xmlns:a16="http://schemas.microsoft.com/office/drawing/2014/main" id="{EEA72FE4-5003-4B05-BC6D-657C9C3B9A2D}"/>
              </a:ext>
            </a:extLst>
          </p:cNvPr>
          <p:cNvSpPr>
            <a:spLocks noGrp="1"/>
          </p:cNvSpPr>
          <p:nvPr>
            <p:ph type="body" sz="quarter" idx="14"/>
          </p:nvPr>
        </p:nvSpPr>
        <p:spPr>
          <a:xfrm>
            <a:off x="508178" y="1915207"/>
            <a:ext cx="5322254" cy="4158567"/>
          </a:xfrm>
        </p:spPr>
        <p:txBody>
          <a:bodyPr/>
          <a:lstStyle/>
          <a:p>
            <a:r>
              <a:rPr lang="en-IE" dirty="0" err="1">
                <a:solidFill>
                  <a:schemeClr val="tx1">
                    <a:lumMod val="75000"/>
                    <a:lumOff val="25000"/>
                  </a:schemeClr>
                </a:solidFill>
              </a:rPr>
              <a:t>Alternatif</a:t>
            </a:r>
            <a:r>
              <a:rPr lang="en-IE" dirty="0">
                <a:solidFill>
                  <a:schemeClr val="tx1">
                    <a:lumMod val="75000"/>
                    <a:lumOff val="25000"/>
                  </a:schemeClr>
                </a:solidFill>
              </a:rPr>
              <a:t> </a:t>
            </a:r>
            <a:r>
              <a:rPr lang="en-IE" dirty="0" err="1">
                <a:solidFill>
                  <a:schemeClr val="tx1">
                    <a:lumMod val="75000"/>
                    <a:lumOff val="25000"/>
                  </a:schemeClr>
                </a:solidFill>
              </a:rPr>
              <a:t>finans</a:t>
            </a:r>
            <a:r>
              <a:rPr lang="en-IE" dirty="0">
                <a:solidFill>
                  <a:schemeClr val="tx1">
                    <a:lumMod val="75000"/>
                    <a:lumOff val="25000"/>
                  </a:schemeClr>
                </a:solidFill>
              </a:rPr>
              <a:t>, </a:t>
            </a:r>
            <a:r>
              <a:rPr lang="en-IE" dirty="0" err="1">
                <a:solidFill>
                  <a:schemeClr val="tx1">
                    <a:lumMod val="75000"/>
                    <a:lumOff val="25000"/>
                  </a:schemeClr>
                </a:solidFill>
              </a:rPr>
              <a:t>aksi</a:t>
            </a:r>
            <a:r>
              <a:rPr lang="en-IE" dirty="0">
                <a:solidFill>
                  <a:schemeClr val="tx1">
                    <a:lumMod val="75000"/>
                    <a:lumOff val="25000"/>
                  </a:schemeClr>
                </a:solidFill>
              </a:rPr>
              <a:t> </a:t>
            </a:r>
            <a:r>
              <a:rPr lang="en-IE" dirty="0" err="1">
                <a:solidFill>
                  <a:schemeClr val="tx1">
                    <a:lumMod val="75000"/>
                    <a:lumOff val="25000"/>
                  </a:schemeClr>
                </a:solidFill>
              </a:rPr>
              <a:t>takdirde</a:t>
            </a:r>
            <a:r>
              <a:rPr lang="en-IE" dirty="0">
                <a:solidFill>
                  <a:schemeClr val="tx1">
                    <a:lumMod val="75000"/>
                    <a:lumOff val="25000"/>
                  </a:schemeClr>
                </a:solidFill>
              </a:rPr>
              <a:t> </a:t>
            </a:r>
            <a:r>
              <a:rPr lang="en-IE" dirty="0" err="1">
                <a:solidFill>
                  <a:schemeClr val="tx1">
                    <a:lumMod val="75000"/>
                    <a:lumOff val="25000"/>
                  </a:schemeClr>
                </a:solidFill>
              </a:rPr>
              <a:t>güvence</a:t>
            </a:r>
            <a:r>
              <a:rPr lang="en-IE" dirty="0">
                <a:solidFill>
                  <a:schemeClr val="tx1">
                    <a:lumMod val="75000"/>
                    <a:lumOff val="25000"/>
                  </a:schemeClr>
                </a:solidFill>
              </a:rPr>
              <a:t> </a:t>
            </a:r>
            <a:r>
              <a:rPr lang="en-IE" dirty="0" err="1">
                <a:solidFill>
                  <a:schemeClr val="tx1">
                    <a:lumMod val="75000"/>
                    <a:lumOff val="25000"/>
                  </a:schemeClr>
                </a:solidFill>
              </a:rPr>
              <a:t>altına</a:t>
            </a:r>
            <a:r>
              <a:rPr lang="en-IE" dirty="0">
                <a:solidFill>
                  <a:schemeClr val="tx1">
                    <a:lumMod val="75000"/>
                    <a:lumOff val="25000"/>
                  </a:schemeClr>
                </a:solidFill>
              </a:rPr>
              <a:t> </a:t>
            </a:r>
            <a:r>
              <a:rPr lang="en-IE" dirty="0" err="1">
                <a:solidFill>
                  <a:schemeClr val="tx1">
                    <a:lumMod val="75000"/>
                    <a:lumOff val="25000"/>
                  </a:schemeClr>
                </a:solidFill>
              </a:rPr>
              <a:t>alamayacakları</a:t>
            </a:r>
            <a:r>
              <a:rPr lang="en-IE" dirty="0">
                <a:solidFill>
                  <a:schemeClr val="tx1">
                    <a:lumMod val="75000"/>
                    <a:lumOff val="25000"/>
                  </a:schemeClr>
                </a:solidFill>
              </a:rPr>
              <a:t> '</a:t>
            </a:r>
            <a:r>
              <a:rPr lang="en-IE" dirty="0" err="1">
                <a:solidFill>
                  <a:schemeClr val="tx1">
                    <a:lumMod val="75000"/>
                    <a:lumOff val="25000"/>
                  </a:schemeClr>
                </a:solidFill>
              </a:rPr>
              <a:t>toplumsal</a:t>
            </a:r>
            <a:r>
              <a:rPr lang="en-IE" dirty="0">
                <a:solidFill>
                  <a:schemeClr val="tx1">
                    <a:lumMod val="75000"/>
                    <a:lumOff val="25000"/>
                  </a:schemeClr>
                </a:solidFill>
              </a:rPr>
              <a:t> </a:t>
            </a:r>
            <a:r>
              <a:rPr lang="en-IE" dirty="0" err="1">
                <a:solidFill>
                  <a:schemeClr val="tx1">
                    <a:lumMod val="75000"/>
                    <a:lumOff val="25000"/>
                  </a:schemeClr>
                </a:solidFill>
              </a:rPr>
              <a:t>faydaya</a:t>
            </a:r>
            <a:r>
              <a:rPr lang="en-IE" dirty="0">
                <a:solidFill>
                  <a:schemeClr val="tx1">
                    <a:lumMod val="75000"/>
                    <a:lumOff val="25000"/>
                  </a:schemeClr>
                </a:solidFill>
              </a:rPr>
              <a:t> </a:t>
            </a:r>
            <a:r>
              <a:rPr lang="en-IE" dirty="0" err="1">
                <a:solidFill>
                  <a:schemeClr val="tx1">
                    <a:lumMod val="75000"/>
                    <a:lumOff val="25000"/>
                  </a:schemeClr>
                </a:solidFill>
              </a:rPr>
              <a:t>verme</a:t>
            </a:r>
            <a:r>
              <a:rPr lang="en-IE" dirty="0">
                <a:solidFill>
                  <a:schemeClr val="tx1">
                    <a:lumMod val="75000"/>
                    <a:lumOff val="25000"/>
                  </a:schemeClr>
                </a:solidFill>
              </a:rPr>
              <a:t>' </a:t>
            </a:r>
            <a:r>
              <a:rPr lang="en-IE" dirty="0" err="1">
                <a:solidFill>
                  <a:schemeClr val="tx1">
                    <a:lumMod val="75000"/>
                    <a:lumOff val="25000"/>
                  </a:schemeClr>
                </a:solidFill>
              </a:rPr>
              <a:t>projelerine</a:t>
            </a:r>
            <a:r>
              <a:rPr lang="en-IE" dirty="0">
                <a:solidFill>
                  <a:schemeClr val="tx1">
                    <a:lumMod val="75000"/>
                    <a:lumOff val="25000"/>
                  </a:schemeClr>
                </a:solidFill>
              </a:rPr>
              <a:t> </a:t>
            </a:r>
            <a:r>
              <a:rPr lang="en-IE" dirty="0" err="1">
                <a:solidFill>
                  <a:schemeClr val="tx1">
                    <a:lumMod val="75000"/>
                    <a:lumOff val="25000"/>
                  </a:schemeClr>
                </a:solidFill>
              </a:rPr>
              <a:t>önemli</a:t>
            </a:r>
            <a:r>
              <a:rPr lang="en-IE" dirty="0">
                <a:solidFill>
                  <a:schemeClr val="tx1">
                    <a:lumMod val="75000"/>
                    <a:lumOff val="25000"/>
                  </a:schemeClr>
                </a:solidFill>
              </a:rPr>
              <a:t> </a:t>
            </a:r>
            <a:r>
              <a:rPr lang="en-IE" dirty="0" err="1">
                <a:solidFill>
                  <a:schemeClr val="tx1">
                    <a:lumMod val="75000"/>
                    <a:lumOff val="25000"/>
                  </a:schemeClr>
                </a:solidFill>
              </a:rPr>
              <a:t>ölçüde</a:t>
            </a:r>
            <a:r>
              <a:rPr lang="en-IE" dirty="0">
                <a:solidFill>
                  <a:schemeClr val="tx1">
                    <a:lumMod val="75000"/>
                    <a:lumOff val="25000"/>
                  </a:schemeClr>
                </a:solidFill>
              </a:rPr>
              <a:t> </a:t>
            </a:r>
            <a:r>
              <a:rPr lang="en-IE" dirty="0" err="1">
                <a:solidFill>
                  <a:schemeClr val="tx1">
                    <a:lumMod val="75000"/>
                    <a:lumOff val="25000"/>
                  </a:schemeClr>
                </a:solidFill>
              </a:rPr>
              <a:t>ek</a:t>
            </a:r>
            <a:r>
              <a:rPr lang="en-IE" dirty="0">
                <a:solidFill>
                  <a:schemeClr val="tx1">
                    <a:lumMod val="75000"/>
                    <a:lumOff val="25000"/>
                  </a:schemeClr>
                </a:solidFill>
              </a:rPr>
              <a:t> </a:t>
            </a:r>
            <a:r>
              <a:rPr lang="en-IE" dirty="0" err="1">
                <a:solidFill>
                  <a:schemeClr val="tx1">
                    <a:lumMod val="75000"/>
                    <a:lumOff val="25000"/>
                  </a:schemeClr>
                </a:solidFill>
              </a:rPr>
              <a:t>destek</a:t>
            </a:r>
            <a:r>
              <a:rPr lang="en-IE" dirty="0">
                <a:solidFill>
                  <a:schemeClr val="tx1">
                    <a:lumMod val="75000"/>
                    <a:lumOff val="25000"/>
                  </a:schemeClr>
                </a:solidFill>
              </a:rPr>
              <a:t> </a:t>
            </a:r>
            <a:r>
              <a:rPr lang="en-IE" dirty="0" err="1">
                <a:solidFill>
                  <a:schemeClr val="tx1">
                    <a:lumMod val="75000"/>
                    <a:lumOff val="25000"/>
                  </a:schemeClr>
                </a:solidFill>
              </a:rPr>
              <a:t>sağlıyor</a:t>
            </a:r>
            <a:r>
              <a:rPr lang="en-IE" dirty="0">
                <a:solidFill>
                  <a:schemeClr val="tx1">
                    <a:lumMod val="75000"/>
                    <a:lumOff val="25000"/>
                  </a:schemeClr>
                </a:solidFill>
              </a:rPr>
              <a:t>.</a:t>
            </a:r>
          </a:p>
          <a:p>
            <a:r>
              <a:rPr lang="en-IE" dirty="0" err="1">
                <a:solidFill>
                  <a:schemeClr val="tx1">
                    <a:lumMod val="75000"/>
                    <a:lumOff val="25000"/>
                  </a:schemeClr>
                </a:solidFill>
              </a:rPr>
              <a:t>Sosyal</a:t>
            </a:r>
            <a:r>
              <a:rPr lang="en-IE" dirty="0">
                <a:solidFill>
                  <a:schemeClr val="tx1">
                    <a:lumMod val="75000"/>
                    <a:lumOff val="25000"/>
                  </a:schemeClr>
                </a:solidFill>
              </a:rPr>
              <a:t> </a:t>
            </a:r>
            <a:r>
              <a:rPr lang="en-IE" dirty="0" err="1">
                <a:solidFill>
                  <a:schemeClr val="tx1">
                    <a:lumMod val="75000"/>
                    <a:lumOff val="25000"/>
                  </a:schemeClr>
                </a:solidFill>
              </a:rPr>
              <a:t>odaklı</a:t>
            </a:r>
            <a:r>
              <a:rPr lang="en-IE" dirty="0">
                <a:solidFill>
                  <a:schemeClr val="tx1">
                    <a:lumMod val="75000"/>
                    <a:lumOff val="25000"/>
                  </a:schemeClr>
                </a:solidFill>
              </a:rPr>
              <a:t> </a:t>
            </a:r>
            <a:r>
              <a:rPr lang="en-IE" dirty="0" err="1">
                <a:solidFill>
                  <a:schemeClr val="tx1">
                    <a:lumMod val="75000"/>
                    <a:lumOff val="25000"/>
                  </a:schemeClr>
                </a:solidFill>
              </a:rPr>
              <a:t>projelerin</a:t>
            </a:r>
            <a:r>
              <a:rPr lang="en-IE" dirty="0">
                <a:solidFill>
                  <a:schemeClr val="tx1">
                    <a:lumMod val="75000"/>
                    <a:lumOff val="25000"/>
                  </a:schemeClr>
                </a:solidFill>
              </a:rPr>
              <a:t> her </a:t>
            </a:r>
            <a:r>
              <a:rPr lang="en-IE" dirty="0" err="1">
                <a:solidFill>
                  <a:schemeClr val="tx1">
                    <a:lumMod val="75000"/>
                    <a:lumOff val="25000"/>
                  </a:schemeClr>
                </a:solidFill>
              </a:rPr>
              <a:t>dört</a:t>
            </a:r>
            <a:r>
              <a:rPr lang="en-IE" dirty="0">
                <a:solidFill>
                  <a:schemeClr val="tx1">
                    <a:lumMod val="75000"/>
                    <a:lumOff val="25000"/>
                  </a:schemeClr>
                </a:solidFill>
              </a:rPr>
              <a:t> </a:t>
            </a:r>
            <a:r>
              <a:rPr lang="en-IE" dirty="0" err="1">
                <a:solidFill>
                  <a:schemeClr val="tx1">
                    <a:lumMod val="75000"/>
                    <a:lumOff val="25000"/>
                  </a:schemeClr>
                </a:solidFill>
              </a:rPr>
              <a:t>destekçisinden</a:t>
            </a:r>
            <a:r>
              <a:rPr lang="en-IE" dirty="0">
                <a:solidFill>
                  <a:schemeClr val="tx1">
                    <a:lumMod val="75000"/>
                    <a:lumOff val="25000"/>
                  </a:schemeClr>
                </a:solidFill>
              </a:rPr>
              <a:t> </a:t>
            </a:r>
            <a:r>
              <a:rPr lang="en-IE" dirty="0" err="1">
                <a:solidFill>
                  <a:schemeClr val="tx1">
                    <a:lumMod val="75000"/>
                    <a:lumOff val="25000"/>
                  </a:schemeClr>
                </a:solidFill>
              </a:rPr>
              <a:t>üçünden</a:t>
            </a:r>
            <a:r>
              <a:rPr lang="en-IE" dirty="0">
                <a:solidFill>
                  <a:schemeClr val="tx1">
                    <a:lumMod val="75000"/>
                    <a:lumOff val="25000"/>
                  </a:schemeClr>
                </a:solidFill>
              </a:rPr>
              <a:t> </a:t>
            </a:r>
            <a:r>
              <a:rPr lang="en-IE" dirty="0" err="1">
                <a:solidFill>
                  <a:schemeClr val="tx1">
                    <a:lumMod val="75000"/>
                    <a:lumOff val="25000"/>
                  </a:schemeClr>
                </a:solidFill>
              </a:rPr>
              <a:t>fazlasının</a:t>
            </a:r>
            <a:r>
              <a:rPr lang="en-IE" dirty="0">
                <a:solidFill>
                  <a:schemeClr val="tx1">
                    <a:lumMod val="75000"/>
                    <a:lumOff val="25000"/>
                  </a:schemeClr>
                </a:solidFill>
              </a:rPr>
              <a:t>, </a:t>
            </a:r>
            <a:r>
              <a:rPr lang="en-IE" dirty="0" err="1">
                <a:solidFill>
                  <a:schemeClr val="tx1">
                    <a:lumMod val="75000"/>
                    <a:lumOff val="25000"/>
                  </a:schemeClr>
                </a:solidFill>
              </a:rPr>
              <a:t>normalde</a:t>
            </a:r>
            <a:r>
              <a:rPr lang="en-IE" dirty="0">
                <a:solidFill>
                  <a:schemeClr val="tx1">
                    <a:lumMod val="75000"/>
                    <a:lumOff val="25000"/>
                  </a:schemeClr>
                </a:solidFill>
              </a:rPr>
              <a:t> </a:t>
            </a:r>
            <a:r>
              <a:rPr lang="en-IE" dirty="0" err="1">
                <a:solidFill>
                  <a:schemeClr val="tx1">
                    <a:lumMod val="75000"/>
                    <a:lumOff val="25000"/>
                  </a:schemeClr>
                </a:solidFill>
              </a:rPr>
              <a:t>hayır</a:t>
            </a:r>
            <a:r>
              <a:rPr lang="en-IE" dirty="0">
                <a:solidFill>
                  <a:schemeClr val="tx1">
                    <a:lumMod val="75000"/>
                    <a:lumOff val="25000"/>
                  </a:schemeClr>
                </a:solidFill>
              </a:rPr>
              <a:t> </a:t>
            </a:r>
            <a:r>
              <a:rPr lang="en-IE" dirty="0" err="1">
                <a:solidFill>
                  <a:schemeClr val="tx1">
                    <a:lumMod val="75000"/>
                    <a:lumOff val="25000"/>
                  </a:schemeClr>
                </a:solidFill>
              </a:rPr>
              <a:t>kurumlarına</a:t>
            </a:r>
            <a:r>
              <a:rPr lang="en-IE" dirty="0">
                <a:solidFill>
                  <a:schemeClr val="tx1">
                    <a:lumMod val="75000"/>
                    <a:lumOff val="25000"/>
                  </a:schemeClr>
                </a:solidFill>
              </a:rPr>
              <a:t> </a:t>
            </a:r>
            <a:r>
              <a:rPr lang="en-IE" dirty="0" err="1">
                <a:solidFill>
                  <a:schemeClr val="tx1">
                    <a:lumMod val="75000"/>
                    <a:lumOff val="25000"/>
                  </a:schemeClr>
                </a:solidFill>
              </a:rPr>
              <a:t>vereceklerine</a:t>
            </a:r>
            <a:r>
              <a:rPr lang="en-IE" dirty="0">
                <a:solidFill>
                  <a:schemeClr val="tx1">
                    <a:lumMod val="75000"/>
                    <a:lumOff val="25000"/>
                  </a:schemeClr>
                </a:solidFill>
              </a:rPr>
              <a:t> </a:t>
            </a:r>
            <a:r>
              <a:rPr lang="en-IE" dirty="0" err="1">
                <a:solidFill>
                  <a:schemeClr val="tx1">
                    <a:lumMod val="75000"/>
                    <a:lumOff val="25000"/>
                  </a:schemeClr>
                </a:solidFill>
              </a:rPr>
              <a:t>kıyasla</a:t>
            </a:r>
            <a:r>
              <a:rPr lang="en-IE" dirty="0">
                <a:solidFill>
                  <a:schemeClr val="tx1">
                    <a:lumMod val="75000"/>
                    <a:lumOff val="25000"/>
                  </a:schemeClr>
                </a:solidFill>
              </a:rPr>
              <a:t> </a:t>
            </a:r>
            <a:r>
              <a:rPr lang="en-IE" dirty="0" err="1">
                <a:solidFill>
                  <a:schemeClr val="tx1">
                    <a:lumMod val="75000"/>
                    <a:lumOff val="25000"/>
                  </a:schemeClr>
                </a:solidFill>
              </a:rPr>
              <a:t>fon</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ek</a:t>
            </a:r>
            <a:r>
              <a:rPr lang="en-IE" dirty="0">
                <a:solidFill>
                  <a:schemeClr val="tx1">
                    <a:lumMod val="75000"/>
                    <a:lumOff val="25000"/>
                  </a:schemeClr>
                </a:solidFill>
              </a:rPr>
              <a:t> </a:t>
            </a:r>
            <a:r>
              <a:rPr lang="en-IE" dirty="0" err="1">
                <a:solidFill>
                  <a:schemeClr val="tx1">
                    <a:lumMod val="75000"/>
                    <a:lumOff val="25000"/>
                  </a:schemeClr>
                </a:solidFill>
              </a:rPr>
              <a:t>tavsiye</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destek</a:t>
            </a:r>
            <a:r>
              <a:rPr lang="en-IE" dirty="0">
                <a:solidFill>
                  <a:schemeClr val="tx1">
                    <a:lumMod val="75000"/>
                    <a:lumOff val="25000"/>
                  </a:schemeClr>
                </a:solidFill>
              </a:rPr>
              <a:t> </a:t>
            </a:r>
            <a:r>
              <a:rPr lang="en-IE" dirty="0" err="1">
                <a:solidFill>
                  <a:schemeClr val="tx1">
                    <a:lumMod val="75000"/>
                    <a:lumOff val="25000"/>
                  </a:schemeClr>
                </a:solidFill>
              </a:rPr>
              <a:t>sağladığı</a:t>
            </a:r>
            <a:r>
              <a:rPr lang="en-IE" dirty="0">
                <a:solidFill>
                  <a:schemeClr val="tx1">
                    <a:lumMod val="75000"/>
                    <a:lumOff val="25000"/>
                  </a:schemeClr>
                </a:solidFill>
              </a:rPr>
              <a:t> </a:t>
            </a:r>
            <a:r>
              <a:rPr lang="en-IE" dirty="0" err="1">
                <a:solidFill>
                  <a:schemeClr val="tx1">
                    <a:lumMod val="75000"/>
                    <a:lumOff val="25000"/>
                  </a:schemeClr>
                </a:solidFill>
              </a:rPr>
              <a:t>tahmin</a:t>
            </a:r>
            <a:r>
              <a:rPr lang="en-IE" dirty="0">
                <a:solidFill>
                  <a:schemeClr val="tx1">
                    <a:lumMod val="75000"/>
                    <a:lumOff val="25000"/>
                  </a:schemeClr>
                </a:solidFill>
              </a:rPr>
              <a:t> </a:t>
            </a:r>
            <a:r>
              <a:rPr lang="en-IE" dirty="0" err="1">
                <a:solidFill>
                  <a:schemeClr val="tx1">
                    <a:lumMod val="75000"/>
                    <a:lumOff val="25000"/>
                  </a:schemeClr>
                </a:solidFill>
              </a:rPr>
              <a:t>edilmektedir</a:t>
            </a:r>
            <a:r>
              <a:rPr lang="en-IE" dirty="0">
                <a:solidFill>
                  <a:schemeClr val="tx1">
                    <a:lumMod val="75000"/>
                    <a:lumOff val="25000"/>
                  </a:schemeClr>
                </a:solidFill>
              </a:rPr>
              <a:t> (</a:t>
            </a:r>
            <a:r>
              <a:rPr lang="en-IE" dirty="0" err="1">
                <a:solidFill>
                  <a:schemeClr val="tx1">
                    <a:lumMod val="75000"/>
                    <a:lumOff val="25000"/>
                  </a:schemeClr>
                </a:solidFill>
              </a:rPr>
              <a:t>ör</a:t>
            </a:r>
            <a:r>
              <a:rPr lang="en-IE" dirty="0">
                <a:solidFill>
                  <a:schemeClr val="tx1">
                    <a:lumMod val="75000"/>
                    <a:lumOff val="25000"/>
                  </a:schemeClr>
                </a:solidFill>
              </a:rPr>
              <a:t>. </a:t>
            </a:r>
            <a:r>
              <a:rPr lang="en-IE" dirty="0" err="1">
                <a:solidFill>
                  <a:schemeClr val="tx1">
                    <a:lumMod val="75000"/>
                    <a:lumOff val="25000"/>
                  </a:schemeClr>
                </a:solidFill>
              </a:rPr>
              <a:t>pazarlama</a:t>
            </a:r>
            <a:r>
              <a:rPr lang="en-IE" dirty="0">
                <a:solidFill>
                  <a:schemeClr val="tx1">
                    <a:lumMod val="75000"/>
                    <a:lumOff val="25000"/>
                  </a:schemeClr>
                </a:solidFill>
              </a:rPr>
              <a:t> </a:t>
            </a:r>
            <a:r>
              <a:rPr lang="en-IE" dirty="0" err="1">
                <a:solidFill>
                  <a:schemeClr val="tx1">
                    <a:lumMod val="75000"/>
                    <a:lumOff val="25000"/>
                  </a:schemeClr>
                </a:solidFill>
              </a:rPr>
              <a:t>uzmanlığı</a:t>
            </a:r>
            <a:r>
              <a:rPr lang="en-IE" dirty="0">
                <a:solidFill>
                  <a:schemeClr val="tx1">
                    <a:lumMod val="75000"/>
                    <a:lumOff val="25000"/>
                  </a:schemeClr>
                </a:solidFill>
              </a:rPr>
              <a:t>, </a:t>
            </a:r>
            <a:r>
              <a:rPr lang="en-IE" dirty="0" err="1">
                <a:solidFill>
                  <a:schemeClr val="tx1">
                    <a:lumMod val="75000"/>
                    <a:lumOff val="25000"/>
                  </a:schemeClr>
                </a:solidFill>
              </a:rPr>
              <a:t>mentorluk</a:t>
            </a:r>
            <a:r>
              <a:rPr lang="en-IE" dirty="0">
                <a:solidFill>
                  <a:schemeClr val="tx1">
                    <a:lumMod val="75000"/>
                    <a:lumOff val="25000"/>
                  </a:schemeClr>
                </a:solidFill>
              </a:rPr>
              <a:t>, </a:t>
            </a:r>
            <a:r>
              <a:rPr lang="en-IE" dirty="0" err="1">
                <a:solidFill>
                  <a:schemeClr val="tx1">
                    <a:lumMod val="75000"/>
                    <a:lumOff val="25000"/>
                  </a:schemeClr>
                </a:solidFill>
              </a:rPr>
              <a:t>kişilerle</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etkileyici</a:t>
            </a:r>
            <a:r>
              <a:rPr lang="en-IE" dirty="0">
                <a:solidFill>
                  <a:schemeClr val="tx1">
                    <a:lumMod val="75000"/>
                    <a:lumOff val="25000"/>
                  </a:schemeClr>
                </a:solidFill>
              </a:rPr>
              <a:t> </a:t>
            </a:r>
            <a:r>
              <a:rPr lang="en-IE" dirty="0" err="1">
                <a:solidFill>
                  <a:schemeClr val="tx1">
                    <a:lumMod val="75000"/>
                    <a:lumOff val="25000"/>
                  </a:schemeClr>
                </a:solidFill>
              </a:rPr>
              <a:t>kişilerle</a:t>
            </a:r>
            <a:r>
              <a:rPr lang="en-IE" dirty="0">
                <a:solidFill>
                  <a:schemeClr val="tx1">
                    <a:lumMod val="75000"/>
                    <a:lumOff val="25000"/>
                  </a:schemeClr>
                </a:solidFill>
              </a:rPr>
              <a:t> </a:t>
            </a:r>
            <a:r>
              <a:rPr lang="en-IE" dirty="0" err="1">
                <a:solidFill>
                  <a:schemeClr val="tx1">
                    <a:lumMod val="75000"/>
                    <a:lumOff val="25000"/>
                  </a:schemeClr>
                </a:solidFill>
              </a:rPr>
              <a:t>bağlantı</a:t>
            </a:r>
            <a:r>
              <a:rPr lang="en-IE" dirty="0">
                <a:solidFill>
                  <a:schemeClr val="tx1">
                    <a:lumMod val="75000"/>
                    <a:lumOff val="25000"/>
                  </a:schemeClr>
                </a:solidFill>
              </a:rPr>
              <a:t> </a:t>
            </a:r>
            <a:r>
              <a:rPr lang="en-IE" dirty="0" err="1">
                <a:solidFill>
                  <a:schemeClr val="tx1">
                    <a:lumMod val="75000"/>
                    <a:lumOff val="25000"/>
                  </a:schemeClr>
                </a:solidFill>
              </a:rPr>
              <a:t>kurma</a:t>
            </a:r>
            <a:r>
              <a:rPr lang="en-IE" dirty="0">
                <a:solidFill>
                  <a:schemeClr val="tx1">
                    <a:lumMod val="75000"/>
                    <a:lumOff val="25000"/>
                  </a:schemeClr>
                </a:solidFill>
              </a:rPr>
              <a:t> vb.)</a:t>
            </a:r>
            <a:endParaRPr lang="en-IE" dirty="0">
              <a:solidFill>
                <a:schemeClr val="tx1">
                  <a:lumMod val="75000"/>
                  <a:lumOff val="25000"/>
                </a:schemeClr>
              </a:solidFill>
            </a:endParaRPr>
          </a:p>
        </p:txBody>
      </p:sp>
      <p:sp>
        <p:nvSpPr>
          <p:cNvPr id="10" name="Text Placeholder 9">
            <a:extLst>
              <a:ext uri="{FF2B5EF4-FFF2-40B4-BE49-F238E27FC236}">
                <a16:creationId xmlns="" xmlns:a16="http://schemas.microsoft.com/office/drawing/2014/main" id="{080149DF-840E-46DA-A13E-EDEA0BE56390}"/>
              </a:ext>
            </a:extLst>
          </p:cNvPr>
          <p:cNvSpPr>
            <a:spLocks noGrp="1"/>
          </p:cNvSpPr>
          <p:nvPr>
            <p:ph type="body" sz="quarter" idx="15"/>
          </p:nvPr>
        </p:nvSpPr>
        <p:spPr>
          <a:xfrm>
            <a:off x="508178" y="700555"/>
            <a:ext cx="5141508" cy="907115"/>
          </a:xfrm>
          <a:solidFill>
            <a:srgbClr val="A6377D"/>
          </a:solidFill>
        </p:spPr>
        <p:txBody>
          <a:bodyPr>
            <a:normAutofit fontScale="92500"/>
          </a:bodyPr>
          <a:lstStyle/>
          <a:p>
            <a:r>
              <a:rPr lang="en-IE" b="1" dirty="0" err="1">
                <a:solidFill>
                  <a:schemeClr val="bg1"/>
                </a:solidFill>
              </a:rPr>
              <a:t>Alternatif</a:t>
            </a:r>
            <a:r>
              <a:rPr lang="en-IE" b="1" dirty="0">
                <a:solidFill>
                  <a:schemeClr val="bg1"/>
                </a:solidFill>
              </a:rPr>
              <a:t> </a:t>
            </a:r>
            <a:r>
              <a:rPr lang="en-IE" b="1" dirty="0" err="1">
                <a:solidFill>
                  <a:schemeClr val="bg1"/>
                </a:solidFill>
              </a:rPr>
              <a:t>Finans</a:t>
            </a:r>
            <a:r>
              <a:rPr lang="en-IE" b="1" dirty="0">
                <a:solidFill>
                  <a:schemeClr val="bg1"/>
                </a:solidFill>
              </a:rPr>
              <a:t> </a:t>
            </a:r>
            <a:r>
              <a:rPr lang="en-IE" b="1" dirty="0" err="1">
                <a:solidFill>
                  <a:schemeClr val="bg1"/>
                </a:solidFill>
              </a:rPr>
              <a:t>ile</a:t>
            </a:r>
            <a:r>
              <a:rPr lang="en-IE" b="1" dirty="0">
                <a:solidFill>
                  <a:schemeClr val="bg1"/>
                </a:solidFill>
              </a:rPr>
              <a:t> </a:t>
            </a:r>
            <a:r>
              <a:rPr lang="tr-TR" b="1" dirty="0" smtClean="0">
                <a:solidFill>
                  <a:schemeClr val="bg1"/>
                </a:solidFill>
              </a:rPr>
              <a:t>T</a:t>
            </a:r>
            <a:r>
              <a:rPr lang="en-IE" b="1" dirty="0" err="1" smtClean="0">
                <a:solidFill>
                  <a:schemeClr val="bg1"/>
                </a:solidFill>
              </a:rPr>
              <a:t>anışın</a:t>
            </a:r>
            <a:endParaRPr lang="en-IE" b="1" dirty="0">
              <a:solidFill>
                <a:schemeClr val="bg1"/>
              </a:solidFill>
            </a:endParaRPr>
          </a:p>
        </p:txBody>
      </p:sp>
      <p:pic>
        <p:nvPicPr>
          <p:cNvPr id="12" name="Picture Placeholder 11">
            <a:extLst>
              <a:ext uri="{FF2B5EF4-FFF2-40B4-BE49-F238E27FC236}">
                <a16:creationId xmlns="" xmlns:a16="http://schemas.microsoft.com/office/drawing/2014/main" id="{F9AE9C70-AE96-4E97-84D5-F09F59DA11D3}"/>
              </a:ext>
            </a:extLst>
          </p:cNvPr>
          <p:cNvPicPr>
            <a:picLocks noGrp="1" noChangeAspect="1"/>
          </p:cNvPicPr>
          <p:nvPr>
            <p:ph type="pic" sz="quarter" idx="10"/>
          </p:nvPr>
        </p:nvPicPr>
        <p:blipFill>
          <a:blip r:embed="rId2"/>
          <a:srcRect l="14570" r="14570"/>
          <a:stretch>
            <a:fillRect/>
          </a:stretch>
        </p:blipFill>
        <p:spPr/>
      </p:pic>
    </p:spTree>
    <p:extLst>
      <p:ext uri="{BB962C8B-B14F-4D97-AF65-F5344CB8AC3E}">
        <p14:creationId xmlns:p14="http://schemas.microsoft.com/office/powerpoint/2010/main" val="35857393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356400AA-E2D7-438E-A623-70F5587375A2}"/>
              </a:ext>
            </a:extLst>
          </p:cNvPr>
          <p:cNvSpPr>
            <a:spLocks noGrp="1"/>
          </p:cNvSpPr>
          <p:nvPr>
            <p:ph type="body" sz="quarter" idx="14"/>
          </p:nvPr>
        </p:nvSpPr>
        <p:spPr>
          <a:xfrm>
            <a:off x="7856997" y="1521325"/>
            <a:ext cx="3981452" cy="697353"/>
          </a:xfrm>
        </p:spPr>
        <p:txBody>
          <a:bodyPr>
            <a:normAutofit fontScale="92500"/>
          </a:bodyPr>
          <a:lstStyle/>
          <a:p>
            <a:r>
              <a:rPr lang="en-IE" sz="4000" b="1" dirty="0" smtClean="0">
                <a:solidFill>
                  <a:srgbClr val="FDA81F"/>
                </a:solidFill>
              </a:rPr>
              <a:t>Video</a:t>
            </a:r>
            <a:r>
              <a:rPr lang="tr-TR" sz="4000" b="1" dirty="0" smtClean="0">
                <a:solidFill>
                  <a:srgbClr val="FDA81F"/>
                </a:solidFill>
              </a:rPr>
              <a:t>yu İzleyiniz</a:t>
            </a:r>
            <a:r>
              <a:rPr lang="en-IE" sz="4000" b="1" dirty="0" smtClean="0">
                <a:solidFill>
                  <a:srgbClr val="FDA81F"/>
                </a:solidFill>
              </a:rPr>
              <a:t>….</a:t>
            </a:r>
            <a:endParaRPr lang="en-IE" sz="4000" b="1" dirty="0">
              <a:solidFill>
                <a:srgbClr val="FDA81F"/>
              </a:solidFill>
            </a:endParaRPr>
          </a:p>
        </p:txBody>
      </p:sp>
      <p:sp>
        <p:nvSpPr>
          <p:cNvPr id="5" name="Text Placeholder 4">
            <a:extLst>
              <a:ext uri="{FF2B5EF4-FFF2-40B4-BE49-F238E27FC236}">
                <a16:creationId xmlns="" xmlns:a16="http://schemas.microsoft.com/office/drawing/2014/main" id="{69CB3B10-242A-4812-B540-3CCAE2CFB897}"/>
              </a:ext>
            </a:extLst>
          </p:cNvPr>
          <p:cNvSpPr>
            <a:spLocks noGrp="1"/>
          </p:cNvSpPr>
          <p:nvPr>
            <p:ph type="body" sz="quarter" idx="15"/>
          </p:nvPr>
        </p:nvSpPr>
        <p:spPr>
          <a:xfrm>
            <a:off x="7856997" y="2364092"/>
            <a:ext cx="3981451" cy="2592420"/>
          </a:xfrm>
        </p:spPr>
        <p:txBody>
          <a:bodyPr/>
          <a:lstStyle/>
          <a:p>
            <a:pPr>
              <a:lnSpc>
                <a:spcPct val="100000"/>
              </a:lnSpc>
              <a:spcBef>
                <a:spcPts val="0"/>
              </a:spcBef>
            </a:pPr>
            <a:r>
              <a:rPr lang="tr-TR" sz="3200" b="1" dirty="0" smtClean="0">
                <a:solidFill>
                  <a:srgbClr val="FDA81F"/>
                </a:solidFill>
              </a:rPr>
              <a:t>Etki </a:t>
            </a:r>
            <a:r>
              <a:rPr lang="tr-TR" sz="3200" b="1" dirty="0">
                <a:solidFill>
                  <a:srgbClr val="FDA81F"/>
                </a:solidFill>
              </a:rPr>
              <a:t>Yatırımları nedir?</a:t>
            </a:r>
            <a:endParaRPr lang="en-IE" sz="3200" b="1" dirty="0">
              <a:solidFill>
                <a:srgbClr val="FDA81F"/>
              </a:solidFill>
            </a:endParaRPr>
          </a:p>
          <a:p>
            <a:pPr>
              <a:lnSpc>
                <a:spcPct val="100000"/>
              </a:lnSpc>
              <a:spcBef>
                <a:spcPts val="0"/>
              </a:spcBef>
            </a:pPr>
            <a:r>
              <a:rPr lang="en-IE" dirty="0" err="1" smtClean="0">
                <a:solidFill>
                  <a:schemeClr val="tx1">
                    <a:lumMod val="75000"/>
                    <a:lumOff val="25000"/>
                  </a:schemeClr>
                </a:solidFill>
              </a:rPr>
              <a:t>Birleşik</a:t>
            </a:r>
            <a:r>
              <a:rPr lang="en-IE" dirty="0" smtClean="0">
                <a:solidFill>
                  <a:schemeClr val="tx1">
                    <a:lumMod val="75000"/>
                    <a:lumOff val="25000"/>
                  </a:schemeClr>
                </a:solidFill>
              </a:rPr>
              <a:t> </a:t>
            </a:r>
            <a:r>
              <a:rPr lang="en-IE" dirty="0" err="1">
                <a:solidFill>
                  <a:schemeClr val="tx1">
                    <a:lumMod val="75000"/>
                    <a:lumOff val="25000"/>
                  </a:schemeClr>
                </a:solidFill>
              </a:rPr>
              <a:t>Krallık'ta</a:t>
            </a:r>
            <a:r>
              <a:rPr lang="en-IE" dirty="0">
                <a:solidFill>
                  <a:schemeClr val="tx1">
                    <a:lumMod val="75000"/>
                    <a:lumOff val="25000"/>
                  </a:schemeClr>
                </a:solidFill>
              </a:rPr>
              <a:t> </a:t>
            </a:r>
            <a:r>
              <a:rPr lang="en-IE" dirty="0" err="1">
                <a:solidFill>
                  <a:schemeClr val="tx1">
                    <a:lumMod val="75000"/>
                    <a:lumOff val="25000"/>
                  </a:schemeClr>
                </a:solidFill>
              </a:rPr>
              <a:t>gerçek</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kalıcı</a:t>
            </a:r>
            <a:r>
              <a:rPr lang="en-IE" dirty="0">
                <a:solidFill>
                  <a:schemeClr val="tx1">
                    <a:lumMod val="75000"/>
                    <a:lumOff val="25000"/>
                  </a:schemeClr>
                </a:solidFill>
              </a:rPr>
              <a:t> </a:t>
            </a:r>
            <a:r>
              <a:rPr lang="en-IE" dirty="0" err="1">
                <a:solidFill>
                  <a:schemeClr val="tx1">
                    <a:lumMod val="75000"/>
                    <a:lumOff val="25000"/>
                  </a:schemeClr>
                </a:solidFill>
              </a:rPr>
              <a:t>sosyal</a:t>
            </a:r>
            <a:r>
              <a:rPr lang="en-IE" dirty="0">
                <a:solidFill>
                  <a:schemeClr val="tx1">
                    <a:lumMod val="75000"/>
                    <a:lumOff val="25000"/>
                  </a:schemeClr>
                </a:solidFill>
              </a:rPr>
              <a:t> </a:t>
            </a:r>
            <a:r>
              <a:rPr lang="en-IE" dirty="0" err="1">
                <a:solidFill>
                  <a:schemeClr val="tx1">
                    <a:lumMod val="75000"/>
                    <a:lumOff val="25000"/>
                  </a:schemeClr>
                </a:solidFill>
              </a:rPr>
              <a:t>etki</a:t>
            </a:r>
            <a:r>
              <a:rPr lang="en-IE" dirty="0">
                <a:solidFill>
                  <a:schemeClr val="tx1">
                    <a:lumMod val="75000"/>
                    <a:lumOff val="25000"/>
                  </a:schemeClr>
                </a:solidFill>
              </a:rPr>
              <a:t> </a:t>
            </a:r>
            <a:r>
              <a:rPr lang="en-IE" dirty="0" err="1">
                <a:solidFill>
                  <a:schemeClr val="tx1">
                    <a:lumMod val="75000"/>
                    <a:lumOff val="25000"/>
                  </a:schemeClr>
                </a:solidFill>
              </a:rPr>
              <a:t>yaratan</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aynı</a:t>
            </a:r>
            <a:r>
              <a:rPr lang="en-IE" dirty="0">
                <a:solidFill>
                  <a:schemeClr val="tx1">
                    <a:lumMod val="75000"/>
                    <a:lumOff val="25000"/>
                  </a:schemeClr>
                </a:solidFill>
              </a:rPr>
              <a:t> </a:t>
            </a:r>
            <a:r>
              <a:rPr lang="en-IE" dirty="0" err="1">
                <a:solidFill>
                  <a:schemeClr val="tx1">
                    <a:lumMod val="75000"/>
                    <a:lumOff val="25000"/>
                  </a:schemeClr>
                </a:solidFill>
              </a:rPr>
              <a:t>zamanda</a:t>
            </a:r>
            <a:r>
              <a:rPr lang="en-IE" dirty="0">
                <a:solidFill>
                  <a:schemeClr val="tx1">
                    <a:lumMod val="75000"/>
                    <a:lumOff val="25000"/>
                  </a:schemeClr>
                </a:solidFill>
              </a:rPr>
              <a:t> </a:t>
            </a:r>
            <a:r>
              <a:rPr lang="en-IE" dirty="0" err="1">
                <a:solidFill>
                  <a:schemeClr val="tx1">
                    <a:lumMod val="75000"/>
                    <a:lumOff val="25000"/>
                  </a:schemeClr>
                </a:solidFill>
              </a:rPr>
              <a:t>yatırımcılar</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finansal</a:t>
            </a:r>
            <a:r>
              <a:rPr lang="en-IE" dirty="0">
                <a:solidFill>
                  <a:schemeClr val="tx1">
                    <a:lumMod val="75000"/>
                    <a:lumOff val="25000"/>
                  </a:schemeClr>
                </a:solidFill>
              </a:rPr>
              <a:t> </a:t>
            </a:r>
            <a:r>
              <a:rPr lang="en-IE" dirty="0" err="1">
                <a:solidFill>
                  <a:schemeClr val="tx1">
                    <a:lumMod val="75000"/>
                    <a:lumOff val="25000"/>
                  </a:schemeClr>
                </a:solidFill>
              </a:rPr>
              <a:t>getiri</a:t>
            </a:r>
            <a:r>
              <a:rPr lang="en-IE" dirty="0">
                <a:solidFill>
                  <a:schemeClr val="tx1">
                    <a:lumMod val="75000"/>
                    <a:lumOff val="25000"/>
                  </a:schemeClr>
                </a:solidFill>
              </a:rPr>
              <a:t> </a:t>
            </a:r>
            <a:r>
              <a:rPr lang="en-IE" dirty="0" err="1">
                <a:solidFill>
                  <a:schemeClr val="tx1">
                    <a:lumMod val="75000"/>
                    <a:lumOff val="25000"/>
                  </a:schemeClr>
                </a:solidFill>
              </a:rPr>
              <a:t>sağlayan</a:t>
            </a:r>
            <a:r>
              <a:rPr lang="en-IE" dirty="0">
                <a:solidFill>
                  <a:schemeClr val="tx1">
                    <a:lumMod val="75000"/>
                    <a:lumOff val="25000"/>
                  </a:schemeClr>
                </a:solidFill>
              </a:rPr>
              <a:t> </a:t>
            </a:r>
            <a:r>
              <a:rPr lang="en-IE" dirty="0" err="1">
                <a:solidFill>
                  <a:schemeClr val="tx1">
                    <a:lumMod val="75000"/>
                    <a:lumOff val="25000"/>
                  </a:schemeClr>
                </a:solidFill>
              </a:rPr>
              <a:t>girişimciler</a:t>
            </a:r>
            <a:r>
              <a:rPr lang="en-IE" dirty="0">
                <a:solidFill>
                  <a:schemeClr val="tx1">
                    <a:lumMod val="75000"/>
                    <a:lumOff val="25000"/>
                  </a:schemeClr>
                </a:solidFill>
              </a:rPr>
              <a:t> </a:t>
            </a:r>
            <a:r>
              <a:rPr lang="en-IE" dirty="0" err="1">
                <a:solidFill>
                  <a:schemeClr val="tx1">
                    <a:lumMod val="75000"/>
                    <a:lumOff val="25000"/>
                  </a:schemeClr>
                </a:solidFill>
              </a:rPr>
              <a:t>tarafından</a:t>
            </a:r>
            <a:r>
              <a:rPr lang="en-IE" dirty="0">
                <a:solidFill>
                  <a:schemeClr val="tx1">
                    <a:lumMod val="75000"/>
                    <a:lumOff val="25000"/>
                  </a:schemeClr>
                </a:solidFill>
              </a:rPr>
              <a:t> </a:t>
            </a:r>
            <a:r>
              <a:rPr lang="en-IE" dirty="0" err="1">
                <a:solidFill>
                  <a:schemeClr val="tx1">
                    <a:lumMod val="75000"/>
                    <a:lumOff val="25000"/>
                  </a:schemeClr>
                </a:solidFill>
              </a:rPr>
              <a:t>yürütülen</a:t>
            </a:r>
            <a:r>
              <a:rPr lang="en-IE" dirty="0">
                <a:solidFill>
                  <a:schemeClr val="tx1">
                    <a:lumMod val="75000"/>
                    <a:lumOff val="25000"/>
                  </a:schemeClr>
                </a:solidFill>
              </a:rPr>
              <a:t> </a:t>
            </a:r>
            <a:r>
              <a:rPr lang="en-IE" dirty="0" err="1">
                <a:solidFill>
                  <a:schemeClr val="tx1">
                    <a:lumMod val="75000"/>
                    <a:lumOff val="25000"/>
                  </a:schemeClr>
                </a:solidFill>
              </a:rPr>
              <a:t>yüksek</a:t>
            </a:r>
            <a:r>
              <a:rPr lang="en-IE" dirty="0">
                <a:solidFill>
                  <a:schemeClr val="tx1">
                    <a:lumMod val="75000"/>
                    <a:lumOff val="25000"/>
                  </a:schemeClr>
                </a:solidFill>
              </a:rPr>
              <a:t> </a:t>
            </a:r>
            <a:r>
              <a:rPr lang="en-IE" dirty="0" err="1">
                <a:solidFill>
                  <a:schemeClr val="tx1">
                    <a:lumMod val="75000"/>
                    <a:lumOff val="25000"/>
                  </a:schemeClr>
                </a:solidFill>
              </a:rPr>
              <a:t>etkili</a:t>
            </a:r>
            <a:r>
              <a:rPr lang="en-IE" dirty="0">
                <a:solidFill>
                  <a:schemeClr val="tx1">
                    <a:lumMod val="75000"/>
                    <a:lumOff val="25000"/>
                  </a:schemeClr>
                </a:solidFill>
              </a:rPr>
              <a:t> </a:t>
            </a:r>
            <a:r>
              <a:rPr lang="en-IE" dirty="0" err="1">
                <a:solidFill>
                  <a:schemeClr val="tx1">
                    <a:lumMod val="75000"/>
                    <a:lumOff val="25000"/>
                  </a:schemeClr>
                </a:solidFill>
              </a:rPr>
              <a:t>yeniliklere</a:t>
            </a:r>
            <a:r>
              <a:rPr lang="en-IE" dirty="0">
                <a:solidFill>
                  <a:schemeClr val="tx1">
                    <a:lumMod val="75000"/>
                    <a:lumOff val="25000"/>
                  </a:schemeClr>
                </a:solidFill>
              </a:rPr>
              <a:t> </a:t>
            </a:r>
            <a:r>
              <a:rPr lang="en-IE" dirty="0" err="1">
                <a:solidFill>
                  <a:schemeClr val="tx1">
                    <a:lumMod val="75000"/>
                    <a:lumOff val="25000"/>
                  </a:schemeClr>
                </a:solidFill>
              </a:rPr>
              <a:t>yatırım</a:t>
            </a:r>
            <a:r>
              <a:rPr lang="en-IE" dirty="0">
                <a:solidFill>
                  <a:schemeClr val="tx1">
                    <a:lumMod val="75000"/>
                    <a:lumOff val="25000"/>
                  </a:schemeClr>
                </a:solidFill>
              </a:rPr>
              <a:t> </a:t>
            </a:r>
            <a:r>
              <a:rPr lang="en-IE" dirty="0" err="1">
                <a:solidFill>
                  <a:schemeClr val="tx1">
                    <a:lumMod val="75000"/>
                    <a:lumOff val="25000"/>
                  </a:schemeClr>
                </a:solidFill>
              </a:rPr>
              <a:t>yapıyor</a:t>
            </a:r>
            <a:r>
              <a:rPr lang="en-IE" dirty="0">
                <a:solidFill>
                  <a:schemeClr val="tx1">
                    <a:lumMod val="75000"/>
                    <a:lumOff val="25000"/>
                  </a:schemeClr>
                </a:solidFill>
              </a:rPr>
              <a:t>.</a:t>
            </a:r>
          </a:p>
          <a:p>
            <a:pPr>
              <a:lnSpc>
                <a:spcPct val="100000"/>
              </a:lnSpc>
              <a:spcBef>
                <a:spcPts val="0"/>
              </a:spcBef>
            </a:pPr>
            <a:r>
              <a:rPr lang="en-IE" b="1" dirty="0" err="1">
                <a:solidFill>
                  <a:schemeClr val="tx1">
                    <a:lumMod val="75000"/>
                    <a:lumOff val="25000"/>
                  </a:schemeClr>
                </a:solidFill>
              </a:rPr>
              <a:t>Nesta</a:t>
            </a:r>
            <a:r>
              <a:rPr lang="en-IE" b="1" dirty="0">
                <a:solidFill>
                  <a:schemeClr val="tx1">
                    <a:lumMod val="75000"/>
                    <a:lumOff val="25000"/>
                  </a:schemeClr>
                </a:solidFill>
              </a:rPr>
              <a:t>, </a:t>
            </a:r>
            <a:r>
              <a:rPr lang="en-IE" b="1" dirty="0" err="1">
                <a:solidFill>
                  <a:schemeClr val="tx1">
                    <a:lumMod val="75000"/>
                    <a:lumOff val="25000"/>
                  </a:schemeClr>
                </a:solidFill>
              </a:rPr>
              <a:t>Birleşik</a:t>
            </a:r>
            <a:r>
              <a:rPr lang="en-IE" b="1" dirty="0">
                <a:solidFill>
                  <a:schemeClr val="tx1">
                    <a:lumMod val="75000"/>
                    <a:lumOff val="25000"/>
                  </a:schemeClr>
                </a:solidFill>
              </a:rPr>
              <a:t> </a:t>
            </a:r>
            <a:r>
              <a:rPr lang="en-IE" b="1" dirty="0" err="1">
                <a:solidFill>
                  <a:schemeClr val="tx1">
                    <a:lumMod val="75000"/>
                    <a:lumOff val="25000"/>
                  </a:schemeClr>
                </a:solidFill>
              </a:rPr>
              <a:t>Krallık</a:t>
            </a:r>
            <a:endParaRPr lang="en-IE" b="1" dirty="0">
              <a:solidFill>
                <a:schemeClr val="tx1">
                  <a:lumMod val="75000"/>
                  <a:lumOff val="25000"/>
                </a:schemeClr>
              </a:solidFill>
            </a:endParaRPr>
          </a:p>
          <a:p>
            <a:pPr>
              <a:lnSpc>
                <a:spcPct val="100000"/>
              </a:lnSpc>
              <a:spcBef>
                <a:spcPts val="0"/>
              </a:spcBef>
            </a:pPr>
            <a:endParaRPr lang="en-IE" dirty="0">
              <a:solidFill>
                <a:schemeClr val="tx1">
                  <a:lumMod val="75000"/>
                  <a:lumOff val="25000"/>
                </a:schemeClr>
              </a:solidFill>
            </a:endParaRPr>
          </a:p>
          <a:p>
            <a:pPr>
              <a:lnSpc>
                <a:spcPct val="100000"/>
              </a:lnSpc>
              <a:spcBef>
                <a:spcPts val="0"/>
              </a:spcBef>
            </a:pPr>
            <a:endParaRPr lang="en-IE" dirty="0">
              <a:solidFill>
                <a:schemeClr val="tx1">
                  <a:lumMod val="75000"/>
                  <a:lumOff val="25000"/>
                </a:schemeClr>
              </a:solidFill>
            </a:endParaRPr>
          </a:p>
        </p:txBody>
      </p:sp>
      <p:pic>
        <p:nvPicPr>
          <p:cNvPr id="8" name="Picture 7">
            <a:extLst>
              <a:ext uri="{FF2B5EF4-FFF2-40B4-BE49-F238E27FC236}">
                <a16:creationId xmlns="" xmlns:a16="http://schemas.microsoft.com/office/drawing/2014/main" id="{17134AA2-7611-4740-A945-1066C79609D6}"/>
              </a:ext>
            </a:extLst>
          </p:cNvPr>
          <p:cNvPicPr>
            <a:picLocks noChangeAspect="1"/>
          </p:cNvPicPr>
          <p:nvPr/>
        </p:nvPicPr>
        <p:blipFill>
          <a:blip r:embed="rId2"/>
          <a:stretch>
            <a:fillRect/>
          </a:stretch>
        </p:blipFill>
        <p:spPr>
          <a:xfrm>
            <a:off x="1371881" y="2331294"/>
            <a:ext cx="5129511" cy="3031281"/>
          </a:xfrm>
          <a:prstGeom prst="rect">
            <a:avLst/>
          </a:prstGeom>
        </p:spPr>
      </p:pic>
      <p:sp>
        <p:nvSpPr>
          <p:cNvPr id="9" name="Text Placeholder 3">
            <a:extLst>
              <a:ext uri="{FF2B5EF4-FFF2-40B4-BE49-F238E27FC236}">
                <a16:creationId xmlns="" xmlns:a16="http://schemas.microsoft.com/office/drawing/2014/main" id="{0E11A261-DD5D-443D-A08D-8DDD796B5FB5}"/>
              </a:ext>
            </a:extLst>
          </p:cNvPr>
          <p:cNvSpPr txBox="1">
            <a:spLocks/>
          </p:cNvSpPr>
          <p:nvPr/>
        </p:nvSpPr>
        <p:spPr>
          <a:xfrm>
            <a:off x="1210242" y="798072"/>
            <a:ext cx="562512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4800" b="1" dirty="0" err="1">
                <a:solidFill>
                  <a:schemeClr val="tx1">
                    <a:lumMod val="75000"/>
                    <a:lumOff val="25000"/>
                  </a:schemeClr>
                </a:solidFill>
              </a:rPr>
              <a:t>Etki</a:t>
            </a:r>
            <a:r>
              <a:rPr lang="en-IE" sz="4800" b="1" dirty="0">
                <a:solidFill>
                  <a:schemeClr val="tx1">
                    <a:lumMod val="75000"/>
                    <a:lumOff val="25000"/>
                  </a:schemeClr>
                </a:solidFill>
              </a:rPr>
              <a:t> </a:t>
            </a:r>
            <a:r>
              <a:rPr lang="en-IE" sz="4800" b="1" dirty="0" err="1">
                <a:solidFill>
                  <a:schemeClr val="tx1">
                    <a:lumMod val="75000"/>
                    <a:lumOff val="25000"/>
                  </a:schemeClr>
                </a:solidFill>
              </a:rPr>
              <a:t>Yatırımları</a:t>
            </a:r>
            <a:endParaRPr lang="en-IE" sz="4800" b="1" dirty="0">
              <a:solidFill>
                <a:schemeClr val="tx1">
                  <a:lumMod val="75000"/>
                  <a:lumOff val="25000"/>
                </a:schemeClr>
              </a:solidFill>
            </a:endParaRPr>
          </a:p>
        </p:txBody>
      </p:sp>
    </p:spTree>
    <p:extLst>
      <p:ext uri="{BB962C8B-B14F-4D97-AF65-F5344CB8AC3E}">
        <p14:creationId xmlns:p14="http://schemas.microsoft.com/office/powerpoint/2010/main" val="40234718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CF10DCF2-BFB5-49E6-A0A0-56A1090829B8}"/>
              </a:ext>
            </a:extLst>
          </p:cNvPr>
          <p:cNvSpPr>
            <a:spLocks noGrp="1"/>
          </p:cNvSpPr>
          <p:nvPr>
            <p:ph type="body" sz="quarter" idx="14"/>
          </p:nvPr>
        </p:nvSpPr>
        <p:spPr>
          <a:xfrm>
            <a:off x="3966826" y="653500"/>
            <a:ext cx="7847945" cy="5206518"/>
          </a:xfrm>
        </p:spPr>
        <p:txBody>
          <a:bodyPr/>
          <a:lstStyle/>
          <a:p>
            <a:r>
              <a:rPr lang="en-IE" b="1" dirty="0" err="1">
                <a:solidFill>
                  <a:schemeClr val="accent1"/>
                </a:solidFill>
              </a:rPr>
              <a:t>Nesta'nın</a:t>
            </a:r>
            <a:r>
              <a:rPr lang="en-IE" b="1" dirty="0">
                <a:solidFill>
                  <a:schemeClr val="accent1"/>
                </a:solidFill>
              </a:rPr>
              <a:t> </a:t>
            </a:r>
            <a:r>
              <a:rPr lang="en-IE" b="1" dirty="0" err="1">
                <a:solidFill>
                  <a:schemeClr val="accent1"/>
                </a:solidFill>
              </a:rPr>
              <a:t>Etki</a:t>
            </a:r>
            <a:r>
              <a:rPr lang="en-IE" b="1" dirty="0">
                <a:solidFill>
                  <a:schemeClr val="accent1"/>
                </a:solidFill>
              </a:rPr>
              <a:t> </a:t>
            </a:r>
            <a:r>
              <a:rPr lang="en-IE" b="1" dirty="0" err="1">
                <a:solidFill>
                  <a:schemeClr val="accent1"/>
                </a:solidFill>
              </a:rPr>
              <a:t>Yatırımları</a:t>
            </a:r>
            <a:r>
              <a:rPr lang="en-IE" b="1" dirty="0">
                <a:solidFill>
                  <a:schemeClr val="accent1"/>
                </a:solidFill>
              </a:rPr>
              <a:t>, </a:t>
            </a:r>
            <a:r>
              <a:rPr lang="en-IE" dirty="0" err="1"/>
              <a:t>Nesta</a:t>
            </a:r>
            <a:r>
              <a:rPr lang="en-IE" dirty="0"/>
              <a:t> </a:t>
            </a:r>
            <a:r>
              <a:rPr lang="en-IE" dirty="0" err="1"/>
              <a:t>tarafından</a:t>
            </a:r>
            <a:r>
              <a:rPr lang="en-IE" dirty="0"/>
              <a:t> </a:t>
            </a:r>
            <a:r>
              <a:rPr lang="en-IE" dirty="0" err="1"/>
              <a:t>desteklenen</a:t>
            </a:r>
            <a:r>
              <a:rPr lang="en-IE" dirty="0"/>
              <a:t> </a:t>
            </a:r>
            <a:r>
              <a:rPr lang="en-IE" dirty="0" err="1"/>
              <a:t>deneyimli</a:t>
            </a:r>
            <a:r>
              <a:rPr lang="en-IE" dirty="0"/>
              <a:t> </a:t>
            </a:r>
            <a:r>
              <a:rPr lang="en-IE" dirty="0" err="1"/>
              <a:t>bir</a:t>
            </a:r>
            <a:r>
              <a:rPr lang="en-IE" dirty="0"/>
              <a:t> </a:t>
            </a:r>
            <a:r>
              <a:rPr lang="en-IE" dirty="0" err="1"/>
              <a:t>sektör</a:t>
            </a:r>
            <a:r>
              <a:rPr lang="en-IE" dirty="0"/>
              <a:t> </a:t>
            </a:r>
            <a:r>
              <a:rPr lang="en-IE" dirty="0" err="1"/>
              <a:t>uzmanları</a:t>
            </a:r>
            <a:r>
              <a:rPr lang="en-IE" dirty="0"/>
              <a:t>, risk </a:t>
            </a:r>
            <a:r>
              <a:rPr lang="en-IE" dirty="0" err="1"/>
              <a:t>sermayedarları</a:t>
            </a:r>
            <a:r>
              <a:rPr lang="en-IE" dirty="0"/>
              <a:t>, </a:t>
            </a:r>
            <a:r>
              <a:rPr lang="en-IE" dirty="0" err="1"/>
              <a:t>etki</a:t>
            </a:r>
            <a:r>
              <a:rPr lang="en-IE" dirty="0"/>
              <a:t> </a:t>
            </a:r>
            <a:r>
              <a:rPr lang="en-IE" dirty="0" err="1"/>
              <a:t>yatırımcıları</a:t>
            </a:r>
            <a:r>
              <a:rPr lang="en-IE" dirty="0"/>
              <a:t> </a:t>
            </a:r>
            <a:r>
              <a:rPr lang="en-IE" dirty="0" err="1"/>
              <a:t>ve</a:t>
            </a:r>
            <a:r>
              <a:rPr lang="en-IE" dirty="0"/>
              <a:t> </a:t>
            </a:r>
            <a:r>
              <a:rPr lang="en-IE" dirty="0" err="1"/>
              <a:t>değerlendiriciler</a:t>
            </a:r>
            <a:r>
              <a:rPr lang="en-IE" dirty="0"/>
              <a:t> </a:t>
            </a:r>
            <a:r>
              <a:rPr lang="en-IE" dirty="0" err="1"/>
              <a:t>ekibini</a:t>
            </a:r>
            <a:r>
              <a:rPr lang="en-IE" dirty="0"/>
              <a:t> </a:t>
            </a:r>
            <a:r>
              <a:rPr lang="en-IE" dirty="0" err="1"/>
              <a:t>içerir</a:t>
            </a:r>
            <a:r>
              <a:rPr lang="en-IE" dirty="0"/>
              <a:t>. </a:t>
            </a:r>
            <a:r>
              <a:rPr lang="en-IE" dirty="0" err="1"/>
              <a:t>Seçkin</a:t>
            </a:r>
            <a:r>
              <a:rPr lang="en-IE" dirty="0"/>
              <a:t> </a:t>
            </a:r>
            <a:r>
              <a:rPr lang="en-IE" dirty="0" err="1"/>
              <a:t>girişimcileri</a:t>
            </a:r>
            <a:r>
              <a:rPr lang="en-IE" dirty="0"/>
              <a:t> </a:t>
            </a:r>
            <a:r>
              <a:rPr lang="en-IE" dirty="0" err="1"/>
              <a:t>desteklemeye</a:t>
            </a:r>
            <a:r>
              <a:rPr lang="en-IE" dirty="0"/>
              <a:t> </a:t>
            </a:r>
            <a:r>
              <a:rPr lang="en-IE" dirty="0" err="1"/>
              <a:t>kendini</a:t>
            </a:r>
            <a:r>
              <a:rPr lang="en-IE" dirty="0"/>
              <a:t> </a:t>
            </a:r>
            <a:r>
              <a:rPr lang="en-IE" dirty="0" err="1"/>
              <a:t>adamış</a:t>
            </a:r>
            <a:r>
              <a:rPr lang="en-IE" dirty="0"/>
              <a:t> </a:t>
            </a:r>
            <a:r>
              <a:rPr lang="en-IE" dirty="0" err="1"/>
              <a:t>olan</a:t>
            </a:r>
            <a:r>
              <a:rPr lang="en-IE" dirty="0"/>
              <a:t> </a:t>
            </a:r>
            <a:r>
              <a:rPr lang="en-IE" dirty="0" err="1"/>
              <a:t>Nesta</a:t>
            </a:r>
            <a:r>
              <a:rPr lang="en-IE" dirty="0"/>
              <a:t>, </a:t>
            </a:r>
            <a:r>
              <a:rPr lang="en-IE" dirty="0" err="1"/>
              <a:t>misyonlarını</a:t>
            </a:r>
            <a:r>
              <a:rPr lang="en-IE" dirty="0"/>
              <a:t> </a:t>
            </a:r>
            <a:r>
              <a:rPr lang="en-IE" dirty="0" err="1"/>
              <a:t>yerine</a:t>
            </a:r>
            <a:r>
              <a:rPr lang="en-IE" dirty="0"/>
              <a:t> </a:t>
            </a:r>
            <a:r>
              <a:rPr lang="en-IE" dirty="0" err="1"/>
              <a:t>getirmeleri</a:t>
            </a:r>
            <a:r>
              <a:rPr lang="en-IE" dirty="0"/>
              <a:t> </a:t>
            </a:r>
            <a:r>
              <a:rPr lang="en-IE" dirty="0" err="1"/>
              <a:t>için</a:t>
            </a:r>
            <a:r>
              <a:rPr lang="en-IE" dirty="0"/>
              <a:t> </a:t>
            </a:r>
            <a:r>
              <a:rPr lang="en-IE" dirty="0" err="1"/>
              <a:t>sosyal</a:t>
            </a:r>
            <a:r>
              <a:rPr lang="en-IE" dirty="0"/>
              <a:t> </a:t>
            </a:r>
            <a:r>
              <a:rPr lang="en-IE" dirty="0" err="1"/>
              <a:t>inovasyon</a:t>
            </a:r>
            <a:r>
              <a:rPr lang="en-IE" dirty="0"/>
              <a:t> </a:t>
            </a:r>
            <a:r>
              <a:rPr lang="en-IE" dirty="0" err="1"/>
              <a:t>girişimlerini</a:t>
            </a:r>
            <a:r>
              <a:rPr lang="en-IE" dirty="0"/>
              <a:t> </a:t>
            </a:r>
            <a:r>
              <a:rPr lang="en-IE" dirty="0" err="1"/>
              <a:t>destekleyecek</a:t>
            </a:r>
            <a:r>
              <a:rPr lang="en-IE" dirty="0"/>
              <a:t> </a:t>
            </a:r>
            <a:r>
              <a:rPr lang="en-IE" dirty="0" err="1"/>
              <a:t>becerileri</a:t>
            </a:r>
            <a:r>
              <a:rPr lang="en-IE" dirty="0"/>
              <a:t>, </a:t>
            </a:r>
            <a:r>
              <a:rPr lang="en-IE" dirty="0" err="1"/>
              <a:t>ağları</a:t>
            </a:r>
            <a:r>
              <a:rPr lang="en-IE" dirty="0"/>
              <a:t> </a:t>
            </a:r>
            <a:r>
              <a:rPr lang="en-IE" dirty="0" err="1"/>
              <a:t>ve</a:t>
            </a:r>
            <a:r>
              <a:rPr lang="en-IE" dirty="0"/>
              <a:t> </a:t>
            </a:r>
            <a:r>
              <a:rPr lang="en-IE" dirty="0" err="1"/>
              <a:t>kaynakları</a:t>
            </a:r>
            <a:r>
              <a:rPr lang="en-IE" dirty="0"/>
              <a:t> </a:t>
            </a:r>
            <a:r>
              <a:rPr lang="en-IE" dirty="0" err="1"/>
              <a:t>getiriyor</a:t>
            </a:r>
            <a:r>
              <a:rPr lang="en-IE" dirty="0"/>
              <a:t>.</a:t>
            </a:r>
          </a:p>
          <a:p>
            <a:r>
              <a:rPr lang="en-IE" b="1" dirty="0" err="1">
                <a:solidFill>
                  <a:schemeClr val="accent1"/>
                </a:solidFill>
              </a:rPr>
              <a:t>Nesta</a:t>
            </a:r>
            <a:r>
              <a:rPr lang="en-IE" b="1" dirty="0">
                <a:solidFill>
                  <a:schemeClr val="accent1"/>
                </a:solidFill>
              </a:rPr>
              <a:t>, </a:t>
            </a:r>
            <a:r>
              <a:rPr lang="en-IE" dirty="0" err="1"/>
              <a:t>portföy</a:t>
            </a:r>
            <a:r>
              <a:rPr lang="en-IE" dirty="0"/>
              <a:t> </a:t>
            </a:r>
            <a:r>
              <a:rPr lang="en-IE" dirty="0" err="1"/>
              <a:t>şirketlerine</a:t>
            </a:r>
            <a:r>
              <a:rPr lang="en-IE" dirty="0"/>
              <a:t> </a:t>
            </a:r>
            <a:r>
              <a:rPr lang="en-IE" dirty="0" err="1"/>
              <a:t>uzmanlık</a:t>
            </a:r>
            <a:r>
              <a:rPr lang="en-IE" dirty="0"/>
              <a:t> </a:t>
            </a:r>
            <a:r>
              <a:rPr lang="en-IE" dirty="0" err="1"/>
              <a:t>ve</a:t>
            </a:r>
            <a:r>
              <a:rPr lang="en-IE" dirty="0"/>
              <a:t> </a:t>
            </a:r>
            <a:r>
              <a:rPr lang="en-IE" dirty="0" err="1"/>
              <a:t>rehberlik</a:t>
            </a:r>
            <a:r>
              <a:rPr lang="en-IE" dirty="0"/>
              <a:t> </a:t>
            </a:r>
            <a:r>
              <a:rPr lang="en-IE" dirty="0" err="1"/>
              <a:t>sağlayarak</a:t>
            </a:r>
            <a:r>
              <a:rPr lang="en-IE" dirty="0"/>
              <a:t> </a:t>
            </a:r>
            <a:r>
              <a:rPr lang="en-IE" dirty="0" err="1"/>
              <a:t>erişimlerini</a:t>
            </a:r>
            <a:r>
              <a:rPr lang="en-IE" dirty="0"/>
              <a:t> </a:t>
            </a:r>
            <a:r>
              <a:rPr lang="en-IE" dirty="0" err="1"/>
              <a:t>büyütmelerine</a:t>
            </a:r>
            <a:r>
              <a:rPr lang="en-IE" dirty="0"/>
              <a:t>, </a:t>
            </a:r>
            <a:r>
              <a:rPr lang="en-IE" dirty="0" err="1"/>
              <a:t>etkilerini</a:t>
            </a:r>
            <a:r>
              <a:rPr lang="en-IE" dirty="0"/>
              <a:t> </a:t>
            </a:r>
            <a:r>
              <a:rPr lang="en-IE" dirty="0" err="1"/>
              <a:t>göstermelerine</a:t>
            </a:r>
            <a:r>
              <a:rPr lang="en-IE" dirty="0"/>
              <a:t> </a:t>
            </a:r>
            <a:r>
              <a:rPr lang="en-IE" dirty="0" err="1"/>
              <a:t>ve</a:t>
            </a:r>
            <a:r>
              <a:rPr lang="en-IE" dirty="0"/>
              <a:t> </a:t>
            </a:r>
            <a:r>
              <a:rPr lang="en-IE" dirty="0" err="1"/>
              <a:t>finansal</a:t>
            </a:r>
            <a:r>
              <a:rPr lang="en-IE" dirty="0"/>
              <a:t> </a:t>
            </a:r>
            <a:r>
              <a:rPr lang="en-IE" dirty="0" err="1"/>
              <a:t>olarak</a:t>
            </a:r>
            <a:r>
              <a:rPr lang="en-IE" dirty="0"/>
              <a:t> </a:t>
            </a:r>
            <a:r>
              <a:rPr lang="en-IE" dirty="0" err="1"/>
              <a:t>sürdürülebilir</a:t>
            </a:r>
            <a:r>
              <a:rPr lang="en-IE" dirty="0"/>
              <a:t> </a:t>
            </a:r>
            <a:r>
              <a:rPr lang="en-IE" dirty="0" err="1"/>
              <a:t>olmalarına</a:t>
            </a:r>
            <a:r>
              <a:rPr lang="en-IE" dirty="0"/>
              <a:t> </a:t>
            </a:r>
            <a:r>
              <a:rPr lang="en-IE" dirty="0" err="1"/>
              <a:t>yardımcı</a:t>
            </a:r>
            <a:r>
              <a:rPr lang="en-IE" dirty="0"/>
              <a:t> </a:t>
            </a:r>
            <a:r>
              <a:rPr lang="en-IE" dirty="0" err="1"/>
              <a:t>olur</a:t>
            </a:r>
            <a:r>
              <a:rPr lang="en-IE" dirty="0"/>
              <a:t>.</a:t>
            </a:r>
          </a:p>
          <a:p>
            <a:r>
              <a:rPr lang="en-IE" b="1" dirty="0" err="1">
                <a:solidFill>
                  <a:schemeClr val="accent1"/>
                </a:solidFill>
              </a:rPr>
              <a:t>Nesta</a:t>
            </a:r>
            <a:r>
              <a:rPr lang="en-IE" b="1" dirty="0">
                <a:solidFill>
                  <a:schemeClr val="accent1"/>
                </a:solidFill>
              </a:rPr>
              <a:t> </a:t>
            </a:r>
            <a:r>
              <a:rPr lang="tr-TR" b="1" dirty="0" smtClean="0">
                <a:solidFill>
                  <a:schemeClr val="accent1"/>
                </a:solidFill>
              </a:rPr>
              <a:t>Etki Yatırımları</a:t>
            </a:r>
            <a:r>
              <a:rPr lang="en-IE" dirty="0" smtClean="0"/>
              <a:t>, </a:t>
            </a:r>
            <a:r>
              <a:rPr lang="en-IE" dirty="0" err="1"/>
              <a:t>Nesta'nın</a:t>
            </a:r>
            <a:r>
              <a:rPr lang="en-IE" dirty="0"/>
              <a:t> </a:t>
            </a:r>
            <a:r>
              <a:rPr lang="en-IE" dirty="0" err="1"/>
              <a:t>fon</a:t>
            </a:r>
            <a:r>
              <a:rPr lang="en-IE" dirty="0"/>
              <a:t> </a:t>
            </a:r>
            <a:r>
              <a:rPr lang="en-IE" dirty="0" err="1"/>
              <a:t>yönetimi</a:t>
            </a:r>
            <a:r>
              <a:rPr lang="en-IE" dirty="0"/>
              <a:t> </a:t>
            </a:r>
            <a:r>
              <a:rPr lang="en-IE" dirty="0" err="1"/>
              <a:t>kolu</a:t>
            </a:r>
            <a:r>
              <a:rPr lang="en-IE" dirty="0"/>
              <a:t> </a:t>
            </a:r>
            <a:r>
              <a:rPr lang="en-IE" dirty="0" err="1"/>
              <a:t>Nesta</a:t>
            </a:r>
            <a:r>
              <a:rPr lang="en-IE" dirty="0"/>
              <a:t> Investment Management </a:t>
            </a:r>
            <a:r>
              <a:rPr lang="en-IE" dirty="0" err="1"/>
              <a:t>tarafından</a:t>
            </a:r>
            <a:r>
              <a:rPr lang="en-IE" dirty="0"/>
              <a:t> Big Society Capital, </a:t>
            </a:r>
            <a:r>
              <a:rPr lang="en-IE" dirty="0" err="1"/>
              <a:t>Omidyar</a:t>
            </a:r>
            <a:r>
              <a:rPr lang="en-IE" dirty="0"/>
              <a:t> Network </a:t>
            </a:r>
            <a:r>
              <a:rPr lang="en-IE" dirty="0" err="1"/>
              <a:t>ve</a:t>
            </a:r>
            <a:r>
              <a:rPr lang="en-IE" dirty="0"/>
              <a:t> </a:t>
            </a:r>
            <a:r>
              <a:rPr lang="en-IE" dirty="0" err="1"/>
              <a:t>Nesta'nın</a:t>
            </a:r>
            <a:r>
              <a:rPr lang="en-IE" dirty="0"/>
              <a:t> </a:t>
            </a:r>
            <a:r>
              <a:rPr lang="en-IE" dirty="0" err="1"/>
              <a:t>kendisinin</a:t>
            </a:r>
            <a:r>
              <a:rPr lang="en-IE" dirty="0"/>
              <a:t> </a:t>
            </a:r>
            <a:r>
              <a:rPr lang="en-IE" dirty="0" err="1"/>
              <a:t>finansmanıyla</a:t>
            </a:r>
            <a:r>
              <a:rPr lang="en-IE" dirty="0"/>
              <a:t> </a:t>
            </a:r>
            <a:r>
              <a:rPr lang="en-IE" dirty="0" err="1"/>
              <a:t>yönetilmektedir</a:t>
            </a:r>
            <a:r>
              <a:rPr lang="en-IE" dirty="0"/>
              <a:t>.</a:t>
            </a:r>
          </a:p>
          <a:p>
            <a:r>
              <a:rPr lang="en-IE" dirty="0" err="1"/>
              <a:t>Kasım</a:t>
            </a:r>
            <a:r>
              <a:rPr lang="en-IE" dirty="0"/>
              <a:t> 2012'de </a:t>
            </a:r>
            <a:r>
              <a:rPr lang="en-IE" dirty="0" err="1"/>
              <a:t>faaliyete</a:t>
            </a:r>
            <a:r>
              <a:rPr lang="en-IE" dirty="0"/>
              <a:t> </a:t>
            </a:r>
            <a:r>
              <a:rPr lang="en-IE" dirty="0" err="1"/>
              <a:t>geçen</a:t>
            </a:r>
            <a:r>
              <a:rPr lang="en-IE" dirty="0"/>
              <a:t> </a:t>
            </a:r>
            <a:r>
              <a:rPr lang="en-IE" dirty="0" err="1"/>
              <a:t>fon</a:t>
            </a:r>
            <a:r>
              <a:rPr lang="en-IE" dirty="0"/>
              <a:t>, </a:t>
            </a:r>
            <a:r>
              <a:rPr lang="en-IE" dirty="0" err="1"/>
              <a:t>ömrü</a:t>
            </a:r>
            <a:r>
              <a:rPr lang="en-IE" dirty="0"/>
              <a:t> </a:t>
            </a:r>
            <a:r>
              <a:rPr lang="en-IE" dirty="0" err="1"/>
              <a:t>boyunca</a:t>
            </a:r>
            <a:r>
              <a:rPr lang="en-IE" dirty="0"/>
              <a:t> </a:t>
            </a:r>
            <a:r>
              <a:rPr lang="en-IE" dirty="0" err="1"/>
              <a:t>toplam</a:t>
            </a:r>
            <a:r>
              <a:rPr lang="en-IE" dirty="0"/>
              <a:t> 15-20 </a:t>
            </a:r>
            <a:r>
              <a:rPr lang="en-IE" dirty="0" err="1"/>
              <a:t>yatırım</a:t>
            </a:r>
            <a:r>
              <a:rPr lang="en-IE" dirty="0"/>
              <a:t> </a:t>
            </a:r>
            <a:r>
              <a:rPr lang="en-IE" dirty="0" err="1"/>
              <a:t>yapmayı</a:t>
            </a:r>
            <a:r>
              <a:rPr lang="en-IE" dirty="0"/>
              <a:t> </a:t>
            </a:r>
            <a:r>
              <a:rPr lang="en-IE" dirty="0" err="1"/>
              <a:t>hedefliyor</a:t>
            </a:r>
            <a:r>
              <a:rPr lang="en-IE" dirty="0"/>
              <a:t>.</a:t>
            </a:r>
          </a:p>
          <a:p>
            <a:r>
              <a:rPr lang="en-IE" dirty="0" err="1"/>
              <a:t>Yatırım</a:t>
            </a:r>
            <a:r>
              <a:rPr lang="en-IE" dirty="0"/>
              <a:t> </a:t>
            </a:r>
            <a:r>
              <a:rPr lang="en-IE" dirty="0" err="1"/>
              <a:t>için</a:t>
            </a:r>
            <a:r>
              <a:rPr lang="en-IE" dirty="0"/>
              <a:t> </a:t>
            </a:r>
            <a:r>
              <a:rPr lang="en-IE" dirty="0" err="1"/>
              <a:t>buradan</a:t>
            </a:r>
            <a:r>
              <a:rPr lang="en-IE" dirty="0"/>
              <a:t> </a:t>
            </a:r>
            <a:r>
              <a:rPr lang="en-IE" dirty="0" err="1"/>
              <a:t>başvurun</a:t>
            </a:r>
            <a:r>
              <a:rPr lang="en-IE" dirty="0"/>
              <a:t>….</a:t>
            </a:r>
            <a:endParaRPr lang="en-IE" dirty="0"/>
          </a:p>
        </p:txBody>
      </p:sp>
      <p:sp>
        <p:nvSpPr>
          <p:cNvPr id="6" name="Text Placeholder 5">
            <a:extLst>
              <a:ext uri="{FF2B5EF4-FFF2-40B4-BE49-F238E27FC236}">
                <a16:creationId xmlns="" xmlns:a16="http://schemas.microsoft.com/office/drawing/2014/main" id="{6EAE9338-B86A-48F1-9544-7BFB1CAD7C1D}"/>
              </a:ext>
            </a:extLst>
          </p:cNvPr>
          <p:cNvSpPr>
            <a:spLocks noGrp="1"/>
          </p:cNvSpPr>
          <p:nvPr>
            <p:ph type="body" sz="quarter" idx="15"/>
          </p:nvPr>
        </p:nvSpPr>
        <p:spPr>
          <a:xfrm>
            <a:off x="108642" y="653500"/>
            <a:ext cx="3228325" cy="5206518"/>
          </a:xfrm>
        </p:spPr>
        <p:txBody>
          <a:bodyPr>
            <a:normAutofit/>
          </a:bodyPr>
          <a:lstStyle/>
          <a:p>
            <a:pPr algn="ctr">
              <a:lnSpc>
                <a:spcPct val="100000"/>
              </a:lnSpc>
              <a:spcBef>
                <a:spcPts val="0"/>
              </a:spcBef>
            </a:pPr>
            <a:endParaRPr lang="en-IE" sz="2400" i="0" dirty="0">
              <a:solidFill>
                <a:schemeClr val="tx1">
                  <a:lumMod val="75000"/>
                  <a:lumOff val="25000"/>
                </a:schemeClr>
              </a:solidFill>
              <a:effectLst/>
            </a:endParaRPr>
          </a:p>
          <a:p>
            <a:pPr algn="ctr">
              <a:lnSpc>
                <a:spcPct val="100000"/>
              </a:lnSpc>
              <a:spcBef>
                <a:spcPts val="0"/>
              </a:spcBef>
            </a:pPr>
            <a:r>
              <a:rPr lang="en-IE" sz="2400" dirty="0" err="1" smtClean="0">
                <a:solidFill>
                  <a:schemeClr val="tx1">
                    <a:lumMod val="75000"/>
                    <a:lumOff val="25000"/>
                  </a:schemeClr>
                </a:solidFill>
              </a:rPr>
              <a:t>Nesta</a:t>
            </a:r>
            <a:r>
              <a:rPr lang="tr-TR" sz="2400" dirty="0" smtClean="0">
                <a:solidFill>
                  <a:schemeClr val="tx1">
                    <a:lumMod val="75000"/>
                    <a:lumOff val="25000"/>
                  </a:schemeClr>
                </a:solidFill>
              </a:rPr>
              <a:t> Etki Yatırımları</a:t>
            </a:r>
            <a:r>
              <a:rPr lang="en-IE" sz="2400" dirty="0" smtClean="0">
                <a:solidFill>
                  <a:schemeClr val="tx1">
                    <a:lumMod val="75000"/>
                    <a:lumOff val="25000"/>
                  </a:schemeClr>
                </a:solidFill>
              </a:rPr>
              <a:t>, </a:t>
            </a:r>
            <a:r>
              <a:rPr lang="en-IE" sz="2400" dirty="0" err="1">
                <a:solidFill>
                  <a:schemeClr val="tx1">
                    <a:lumMod val="75000"/>
                    <a:lumOff val="25000"/>
                  </a:schemeClr>
                </a:solidFill>
              </a:rPr>
              <a:t>Birleşik</a:t>
            </a:r>
            <a:r>
              <a:rPr lang="en-IE" sz="2400" dirty="0">
                <a:solidFill>
                  <a:schemeClr val="tx1">
                    <a:lumMod val="75000"/>
                    <a:lumOff val="25000"/>
                  </a:schemeClr>
                </a:solidFill>
              </a:rPr>
              <a:t> </a:t>
            </a:r>
            <a:r>
              <a:rPr lang="en-IE" sz="2400" dirty="0" err="1">
                <a:solidFill>
                  <a:schemeClr val="tx1">
                    <a:lumMod val="75000"/>
                    <a:lumOff val="25000"/>
                  </a:schemeClr>
                </a:solidFill>
              </a:rPr>
              <a:t>Krallık'ta</a:t>
            </a:r>
            <a:r>
              <a:rPr lang="en-IE" sz="2400" dirty="0">
                <a:solidFill>
                  <a:schemeClr val="tx1">
                    <a:lumMod val="75000"/>
                    <a:lumOff val="25000"/>
                  </a:schemeClr>
                </a:solidFill>
              </a:rPr>
              <a:t> </a:t>
            </a:r>
            <a:r>
              <a:rPr lang="en-IE" sz="2400" dirty="0" err="1">
                <a:solidFill>
                  <a:schemeClr val="tx1">
                    <a:lumMod val="75000"/>
                    <a:lumOff val="25000"/>
                  </a:schemeClr>
                </a:solidFill>
              </a:rPr>
              <a:t>yaşlıların</a:t>
            </a:r>
            <a:r>
              <a:rPr lang="en-IE" sz="2400" dirty="0">
                <a:solidFill>
                  <a:schemeClr val="tx1">
                    <a:lumMod val="75000"/>
                    <a:lumOff val="25000"/>
                  </a:schemeClr>
                </a:solidFill>
              </a:rPr>
              <a:t>, </a:t>
            </a:r>
            <a:r>
              <a:rPr lang="en-IE" sz="2400" dirty="0" err="1">
                <a:solidFill>
                  <a:schemeClr val="tx1">
                    <a:lumMod val="75000"/>
                    <a:lumOff val="25000"/>
                  </a:schemeClr>
                </a:solidFill>
              </a:rPr>
              <a:t>çocukların</a:t>
            </a:r>
            <a:r>
              <a:rPr lang="en-IE" sz="2400" dirty="0">
                <a:solidFill>
                  <a:schemeClr val="tx1">
                    <a:lumMod val="75000"/>
                    <a:lumOff val="25000"/>
                  </a:schemeClr>
                </a:solidFill>
              </a:rPr>
              <a:t> </a:t>
            </a:r>
            <a:r>
              <a:rPr lang="en-IE" sz="2400" dirty="0" err="1">
                <a:solidFill>
                  <a:schemeClr val="tx1">
                    <a:lumMod val="75000"/>
                    <a:lumOff val="25000"/>
                  </a:schemeClr>
                </a:solidFill>
              </a:rPr>
              <a:t>ve</a:t>
            </a:r>
            <a:r>
              <a:rPr lang="en-IE" sz="2400" dirty="0">
                <a:solidFill>
                  <a:schemeClr val="tx1">
                    <a:lumMod val="75000"/>
                    <a:lumOff val="25000"/>
                  </a:schemeClr>
                </a:solidFill>
              </a:rPr>
              <a:t> </a:t>
            </a:r>
            <a:r>
              <a:rPr lang="en-IE" sz="2400" dirty="0" err="1">
                <a:solidFill>
                  <a:schemeClr val="tx1">
                    <a:lumMod val="75000"/>
                    <a:lumOff val="25000"/>
                  </a:schemeClr>
                </a:solidFill>
              </a:rPr>
              <a:t>toplulukların</a:t>
            </a:r>
            <a:r>
              <a:rPr lang="en-IE" sz="2400" dirty="0">
                <a:solidFill>
                  <a:schemeClr val="tx1">
                    <a:lumMod val="75000"/>
                    <a:lumOff val="25000"/>
                  </a:schemeClr>
                </a:solidFill>
              </a:rPr>
              <a:t> </a:t>
            </a:r>
            <a:r>
              <a:rPr lang="en-IE" sz="2400" dirty="0" err="1">
                <a:solidFill>
                  <a:schemeClr val="tx1">
                    <a:lumMod val="75000"/>
                    <a:lumOff val="25000"/>
                  </a:schemeClr>
                </a:solidFill>
              </a:rPr>
              <a:t>karşılaştığı</a:t>
            </a:r>
            <a:r>
              <a:rPr lang="en-IE" sz="2400" dirty="0">
                <a:solidFill>
                  <a:schemeClr val="tx1">
                    <a:lumMod val="75000"/>
                    <a:lumOff val="25000"/>
                  </a:schemeClr>
                </a:solidFill>
              </a:rPr>
              <a:t> </a:t>
            </a:r>
            <a:r>
              <a:rPr lang="en-IE" sz="2400" dirty="0" err="1">
                <a:solidFill>
                  <a:schemeClr val="tx1">
                    <a:lumMod val="75000"/>
                    <a:lumOff val="25000"/>
                  </a:schemeClr>
                </a:solidFill>
              </a:rPr>
              <a:t>büyük</a:t>
            </a:r>
            <a:r>
              <a:rPr lang="en-IE" sz="2400" dirty="0">
                <a:solidFill>
                  <a:schemeClr val="tx1">
                    <a:lumMod val="75000"/>
                    <a:lumOff val="25000"/>
                  </a:schemeClr>
                </a:solidFill>
              </a:rPr>
              <a:t> </a:t>
            </a:r>
            <a:r>
              <a:rPr lang="en-IE" sz="2400" dirty="0" err="1">
                <a:solidFill>
                  <a:schemeClr val="tx1">
                    <a:lumMod val="75000"/>
                    <a:lumOff val="25000"/>
                  </a:schemeClr>
                </a:solidFill>
              </a:rPr>
              <a:t>zorlukların</a:t>
            </a:r>
            <a:r>
              <a:rPr lang="en-IE" sz="2400" dirty="0">
                <a:solidFill>
                  <a:schemeClr val="tx1">
                    <a:lumMod val="75000"/>
                    <a:lumOff val="25000"/>
                  </a:schemeClr>
                </a:solidFill>
              </a:rPr>
              <a:t> </a:t>
            </a:r>
            <a:r>
              <a:rPr lang="en-IE" sz="2400" dirty="0" err="1">
                <a:solidFill>
                  <a:schemeClr val="tx1">
                    <a:lumMod val="75000"/>
                    <a:lumOff val="25000"/>
                  </a:schemeClr>
                </a:solidFill>
              </a:rPr>
              <a:t>üstesinden</a:t>
            </a:r>
            <a:r>
              <a:rPr lang="en-IE" sz="2400" dirty="0">
                <a:solidFill>
                  <a:schemeClr val="tx1">
                    <a:lumMod val="75000"/>
                    <a:lumOff val="25000"/>
                  </a:schemeClr>
                </a:solidFill>
              </a:rPr>
              <a:t> </a:t>
            </a:r>
            <a:r>
              <a:rPr lang="en-IE" sz="2400" dirty="0" err="1">
                <a:solidFill>
                  <a:schemeClr val="tx1">
                    <a:lumMod val="75000"/>
                    <a:lumOff val="25000"/>
                  </a:schemeClr>
                </a:solidFill>
              </a:rPr>
              <a:t>gelmeye</a:t>
            </a:r>
            <a:r>
              <a:rPr lang="en-IE" sz="2400" dirty="0">
                <a:solidFill>
                  <a:schemeClr val="tx1">
                    <a:lumMod val="75000"/>
                    <a:lumOff val="25000"/>
                  </a:schemeClr>
                </a:solidFill>
              </a:rPr>
              <a:t> </a:t>
            </a:r>
            <a:r>
              <a:rPr lang="en-IE" sz="2400" dirty="0" err="1">
                <a:solidFill>
                  <a:schemeClr val="tx1">
                    <a:lumMod val="75000"/>
                    <a:lumOff val="25000"/>
                  </a:schemeClr>
                </a:solidFill>
              </a:rPr>
              <a:t>yardımcı</a:t>
            </a:r>
            <a:r>
              <a:rPr lang="en-IE" sz="2400" dirty="0">
                <a:solidFill>
                  <a:schemeClr val="tx1">
                    <a:lumMod val="75000"/>
                    <a:lumOff val="25000"/>
                  </a:schemeClr>
                </a:solidFill>
              </a:rPr>
              <a:t> </a:t>
            </a:r>
            <a:r>
              <a:rPr lang="en-IE" sz="2400" dirty="0" err="1">
                <a:solidFill>
                  <a:schemeClr val="tx1">
                    <a:lumMod val="75000"/>
                    <a:lumOff val="25000"/>
                  </a:schemeClr>
                </a:solidFill>
              </a:rPr>
              <a:t>olan</a:t>
            </a:r>
            <a:r>
              <a:rPr lang="en-IE" sz="2400" dirty="0">
                <a:solidFill>
                  <a:schemeClr val="tx1">
                    <a:lumMod val="75000"/>
                    <a:lumOff val="25000"/>
                  </a:schemeClr>
                </a:solidFill>
              </a:rPr>
              <a:t> </a:t>
            </a:r>
            <a:r>
              <a:rPr lang="en-IE" sz="2400" dirty="0" err="1">
                <a:solidFill>
                  <a:schemeClr val="tx1">
                    <a:lumMod val="75000"/>
                    <a:lumOff val="25000"/>
                  </a:schemeClr>
                </a:solidFill>
              </a:rPr>
              <a:t>yaşamı</a:t>
            </a:r>
            <a:r>
              <a:rPr lang="en-IE" sz="2400" dirty="0">
                <a:solidFill>
                  <a:schemeClr val="tx1">
                    <a:lumMod val="75000"/>
                    <a:lumOff val="25000"/>
                  </a:schemeClr>
                </a:solidFill>
              </a:rPr>
              <a:t> </a:t>
            </a:r>
            <a:r>
              <a:rPr lang="en-IE" sz="2400" dirty="0" err="1">
                <a:solidFill>
                  <a:schemeClr val="tx1">
                    <a:lumMod val="75000"/>
                    <a:lumOff val="25000"/>
                  </a:schemeClr>
                </a:solidFill>
              </a:rPr>
              <a:t>değiştiren</a:t>
            </a:r>
            <a:r>
              <a:rPr lang="en-IE" sz="2400" dirty="0">
                <a:solidFill>
                  <a:schemeClr val="tx1">
                    <a:lumMod val="75000"/>
                    <a:lumOff val="25000"/>
                  </a:schemeClr>
                </a:solidFill>
              </a:rPr>
              <a:t> </a:t>
            </a:r>
            <a:r>
              <a:rPr lang="en-IE" sz="2400" dirty="0" err="1">
                <a:solidFill>
                  <a:schemeClr val="tx1">
                    <a:lumMod val="75000"/>
                    <a:lumOff val="25000"/>
                  </a:schemeClr>
                </a:solidFill>
              </a:rPr>
              <a:t>yeniliklere</a:t>
            </a:r>
            <a:r>
              <a:rPr lang="en-IE" sz="2400" dirty="0">
                <a:solidFill>
                  <a:schemeClr val="tx1">
                    <a:lumMod val="75000"/>
                    <a:lumOff val="25000"/>
                  </a:schemeClr>
                </a:solidFill>
              </a:rPr>
              <a:t> </a:t>
            </a:r>
            <a:r>
              <a:rPr lang="en-IE" sz="2400" dirty="0" err="1">
                <a:solidFill>
                  <a:schemeClr val="tx1">
                    <a:lumMod val="75000"/>
                    <a:lumOff val="25000"/>
                  </a:schemeClr>
                </a:solidFill>
              </a:rPr>
              <a:t>yatırım</a:t>
            </a:r>
            <a:r>
              <a:rPr lang="en-IE" sz="2400" dirty="0">
                <a:solidFill>
                  <a:schemeClr val="tx1">
                    <a:lumMod val="75000"/>
                    <a:lumOff val="25000"/>
                  </a:schemeClr>
                </a:solidFill>
              </a:rPr>
              <a:t> </a:t>
            </a:r>
            <a:r>
              <a:rPr lang="en-IE" sz="2400" dirty="0" err="1">
                <a:solidFill>
                  <a:schemeClr val="tx1">
                    <a:lumMod val="75000"/>
                    <a:lumOff val="25000"/>
                  </a:schemeClr>
                </a:solidFill>
              </a:rPr>
              <a:t>yapan</a:t>
            </a:r>
            <a:r>
              <a:rPr lang="en-IE" sz="2400" dirty="0">
                <a:solidFill>
                  <a:schemeClr val="tx1">
                    <a:lumMod val="75000"/>
                    <a:lumOff val="25000"/>
                  </a:schemeClr>
                </a:solidFill>
              </a:rPr>
              <a:t> 17,6 </a:t>
            </a:r>
            <a:r>
              <a:rPr lang="en-IE" sz="2400" dirty="0" err="1">
                <a:solidFill>
                  <a:schemeClr val="tx1">
                    <a:lumMod val="75000"/>
                    <a:lumOff val="25000"/>
                  </a:schemeClr>
                </a:solidFill>
              </a:rPr>
              <a:t>milyon</a:t>
            </a:r>
            <a:r>
              <a:rPr lang="en-IE" sz="2400" dirty="0">
                <a:solidFill>
                  <a:schemeClr val="tx1">
                    <a:lumMod val="75000"/>
                    <a:lumOff val="25000"/>
                  </a:schemeClr>
                </a:solidFill>
              </a:rPr>
              <a:t> </a:t>
            </a:r>
            <a:r>
              <a:rPr lang="en-IE" sz="2400" dirty="0" err="1">
                <a:solidFill>
                  <a:schemeClr val="tx1">
                    <a:lumMod val="75000"/>
                    <a:lumOff val="25000"/>
                  </a:schemeClr>
                </a:solidFill>
              </a:rPr>
              <a:t>sterlinlik</a:t>
            </a:r>
            <a:r>
              <a:rPr lang="en-IE" sz="2400" dirty="0">
                <a:solidFill>
                  <a:schemeClr val="tx1">
                    <a:lumMod val="75000"/>
                    <a:lumOff val="25000"/>
                  </a:schemeClr>
                </a:solidFill>
              </a:rPr>
              <a:t> </a:t>
            </a:r>
            <a:r>
              <a:rPr lang="en-IE" sz="2400" dirty="0" err="1">
                <a:solidFill>
                  <a:schemeClr val="tx1">
                    <a:lumMod val="75000"/>
                    <a:lumOff val="25000"/>
                  </a:schemeClr>
                </a:solidFill>
              </a:rPr>
              <a:t>bir</a:t>
            </a:r>
            <a:r>
              <a:rPr lang="en-IE" sz="2400" dirty="0">
                <a:solidFill>
                  <a:schemeClr val="tx1">
                    <a:lumMod val="75000"/>
                    <a:lumOff val="25000"/>
                  </a:schemeClr>
                </a:solidFill>
              </a:rPr>
              <a:t> </a:t>
            </a:r>
            <a:r>
              <a:rPr lang="en-IE" sz="2400" dirty="0" err="1">
                <a:solidFill>
                  <a:schemeClr val="tx1">
                    <a:lumMod val="75000"/>
                    <a:lumOff val="25000"/>
                  </a:schemeClr>
                </a:solidFill>
              </a:rPr>
              <a:t>fondur</a:t>
            </a:r>
            <a:r>
              <a:rPr lang="en-IE" sz="2400" dirty="0">
                <a:solidFill>
                  <a:schemeClr val="tx1">
                    <a:lumMod val="75000"/>
                    <a:lumOff val="25000"/>
                  </a:schemeClr>
                </a:solidFill>
              </a:rPr>
              <a:t>.</a:t>
            </a:r>
            <a:endParaRPr lang="en-IE" sz="2400" dirty="0">
              <a:solidFill>
                <a:schemeClr val="tx1">
                  <a:lumMod val="75000"/>
                  <a:lumOff val="25000"/>
                </a:schemeClr>
              </a:solidFill>
            </a:endParaRPr>
          </a:p>
        </p:txBody>
      </p:sp>
    </p:spTree>
    <p:extLst>
      <p:ext uri="{BB962C8B-B14F-4D97-AF65-F5344CB8AC3E}">
        <p14:creationId xmlns:p14="http://schemas.microsoft.com/office/powerpoint/2010/main" val="32130061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75940CD9-DC02-4589-890E-6DC6A4ED98D0}"/>
              </a:ext>
            </a:extLst>
          </p:cNvPr>
          <p:cNvSpPr>
            <a:spLocks noGrp="1"/>
          </p:cNvSpPr>
          <p:nvPr>
            <p:ph type="body" sz="quarter" idx="16"/>
          </p:nvPr>
        </p:nvSpPr>
        <p:spPr>
          <a:xfrm>
            <a:off x="10109754" y="4520776"/>
            <a:ext cx="785328" cy="1056986"/>
          </a:xfrm>
        </p:spPr>
        <p:txBody>
          <a:bodyPr>
            <a:normAutofit fontScale="85000" lnSpcReduction="20000"/>
          </a:bodyPr>
          <a:lstStyle/>
          <a:p>
            <a:endParaRPr lang="en-IE" dirty="0"/>
          </a:p>
        </p:txBody>
      </p:sp>
      <p:sp>
        <p:nvSpPr>
          <p:cNvPr id="4" name="Text Placeholder 3">
            <a:extLst>
              <a:ext uri="{FF2B5EF4-FFF2-40B4-BE49-F238E27FC236}">
                <a16:creationId xmlns="" xmlns:a16="http://schemas.microsoft.com/office/drawing/2014/main" id="{510C1292-4526-4F19-A65F-D7D448EA0D68}"/>
              </a:ext>
            </a:extLst>
          </p:cNvPr>
          <p:cNvSpPr>
            <a:spLocks noGrp="1"/>
          </p:cNvSpPr>
          <p:nvPr>
            <p:ph type="body" sz="quarter" idx="13"/>
          </p:nvPr>
        </p:nvSpPr>
        <p:spPr>
          <a:xfrm>
            <a:off x="6738358" y="1479386"/>
            <a:ext cx="4025705" cy="3715819"/>
          </a:xfrm>
        </p:spPr>
        <p:txBody>
          <a:bodyPr>
            <a:normAutofit/>
          </a:bodyPr>
          <a:lstStyle/>
          <a:p>
            <a:r>
              <a:rPr lang="en-IE" u="sng" dirty="0">
                <a:solidFill>
                  <a:schemeClr val="accent1"/>
                </a:solidFill>
              </a:rPr>
              <a:t>Reload Greece, </a:t>
            </a:r>
            <a:r>
              <a:rPr lang="en-IE" dirty="0" err="1">
                <a:solidFill>
                  <a:schemeClr val="tx1">
                    <a:lumMod val="75000"/>
                    <a:lumOff val="25000"/>
                  </a:schemeClr>
                </a:solidFill>
              </a:rPr>
              <a:t>anavatanları</a:t>
            </a:r>
            <a:r>
              <a:rPr lang="en-IE" dirty="0">
                <a:solidFill>
                  <a:schemeClr val="tx1">
                    <a:lumMod val="75000"/>
                    <a:lumOff val="25000"/>
                  </a:schemeClr>
                </a:solidFill>
              </a:rPr>
              <a:t> </a:t>
            </a:r>
            <a:r>
              <a:rPr lang="en-IE" dirty="0" err="1">
                <a:solidFill>
                  <a:schemeClr val="tx1">
                    <a:lumMod val="75000"/>
                    <a:lumOff val="25000"/>
                  </a:schemeClr>
                </a:solidFill>
              </a:rPr>
              <a:t>Yunanistan</a:t>
            </a:r>
            <a:r>
              <a:rPr lang="en-IE" dirty="0">
                <a:solidFill>
                  <a:schemeClr val="tx1">
                    <a:lumMod val="75000"/>
                    <a:lumOff val="25000"/>
                  </a:schemeClr>
                </a:solidFill>
              </a:rPr>
              <a:t> </a:t>
            </a:r>
            <a:r>
              <a:rPr lang="en-IE" dirty="0" err="1">
                <a:solidFill>
                  <a:schemeClr val="tx1">
                    <a:lumMod val="75000"/>
                    <a:lumOff val="25000"/>
                  </a:schemeClr>
                </a:solidFill>
              </a:rPr>
              <a:t>üzerinde</a:t>
            </a:r>
            <a:r>
              <a:rPr lang="en-IE" dirty="0">
                <a:solidFill>
                  <a:schemeClr val="tx1">
                    <a:lumMod val="75000"/>
                    <a:lumOff val="25000"/>
                  </a:schemeClr>
                </a:solidFill>
              </a:rPr>
              <a:t> </a:t>
            </a:r>
            <a:r>
              <a:rPr lang="en-IE" dirty="0" err="1">
                <a:solidFill>
                  <a:schemeClr val="tx1">
                    <a:lumMod val="75000"/>
                    <a:lumOff val="25000"/>
                  </a:schemeClr>
                </a:solidFill>
              </a:rPr>
              <a:t>olumlu</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etkisi</a:t>
            </a:r>
            <a:r>
              <a:rPr lang="en-IE" dirty="0">
                <a:solidFill>
                  <a:schemeClr val="tx1">
                    <a:lumMod val="75000"/>
                    <a:lumOff val="25000"/>
                  </a:schemeClr>
                </a:solidFill>
              </a:rPr>
              <a:t> </a:t>
            </a:r>
            <a:r>
              <a:rPr lang="en-IE" dirty="0" err="1">
                <a:solidFill>
                  <a:schemeClr val="tx1">
                    <a:lumMod val="75000"/>
                    <a:lumOff val="25000"/>
                  </a:schemeClr>
                </a:solidFill>
              </a:rPr>
              <a:t>olacak</a:t>
            </a:r>
            <a:r>
              <a:rPr lang="en-IE" dirty="0">
                <a:solidFill>
                  <a:schemeClr val="tx1">
                    <a:lumMod val="75000"/>
                    <a:lumOff val="25000"/>
                  </a:schemeClr>
                </a:solidFill>
              </a:rPr>
              <a:t> </a:t>
            </a:r>
            <a:r>
              <a:rPr lang="en-IE" dirty="0" err="1">
                <a:solidFill>
                  <a:schemeClr val="tx1">
                    <a:lumMod val="75000"/>
                    <a:lumOff val="25000"/>
                  </a:schemeClr>
                </a:solidFill>
              </a:rPr>
              <a:t>işletmeler</a:t>
            </a:r>
            <a:r>
              <a:rPr lang="en-IE" dirty="0">
                <a:solidFill>
                  <a:schemeClr val="tx1">
                    <a:lumMod val="75000"/>
                    <a:lumOff val="25000"/>
                  </a:schemeClr>
                </a:solidFill>
              </a:rPr>
              <a:t> </a:t>
            </a:r>
            <a:r>
              <a:rPr lang="en-IE" dirty="0" err="1">
                <a:solidFill>
                  <a:schemeClr val="tx1">
                    <a:lumMod val="75000"/>
                    <a:lumOff val="25000"/>
                  </a:schemeClr>
                </a:solidFill>
              </a:rPr>
              <a:t>kurmak</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yeni</a:t>
            </a:r>
            <a:r>
              <a:rPr lang="en-IE" dirty="0">
                <a:solidFill>
                  <a:schemeClr val="tx1">
                    <a:lumMod val="75000"/>
                    <a:lumOff val="25000"/>
                  </a:schemeClr>
                </a:solidFill>
              </a:rPr>
              <a:t> </a:t>
            </a:r>
            <a:r>
              <a:rPr lang="en-IE" dirty="0" err="1">
                <a:solidFill>
                  <a:schemeClr val="tx1">
                    <a:lumMod val="75000"/>
                    <a:lumOff val="25000"/>
                  </a:schemeClr>
                </a:solidFill>
              </a:rPr>
              <a:t>nesil</a:t>
            </a:r>
            <a:r>
              <a:rPr lang="en-IE" dirty="0">
                <a:solidFill>
                  <a:schemeClr val="tx1">
                    <a:lumMod val="75000"/>
                    <a:lumOff val="25000"/>
                  </a:schemeClr>
                </a:solidFill>
              </a:rPr>
              <a:t> </a:t>
            </a:r>
            <a:r>
              <a:rPr lang="en-IE" dirty="0" err="1">
                <a:solidFill>
                  <a:schemeClr val="tx1">
                    <a:lumMod val="75000"/>
                    <a:lumOff val="25000"/>
                  </a:schemeClr>
                </a:solidFill>
              </a:rPr>
              <a:t>girişimciler</a:t>
            </a:r>
            <a:r>
              <a:rPr lang="en-IE" dirty="0">
                <a:solidFill>
                  <a:schemeClr val="tx1">
                    <a:lumMod val="75000"/>
                    <a:lumOff val="25000"/>
                  </a:schemeClr>
                </a:solidFill>
              </a:rPr>
              <a:t> </a:t>
            </a:r>
            <a:r>
              <a:rPr lang="en-IE" dirty="0" err="1">
                <a:solidFill>
                  <a:schemeClr val="tx1">
                    <a:lumMod val="75000"/>
                    <a:lumOff val="25000"/>
                  </a:schemeClr>
                </a:solidFill>
              </a:rPr>
              <a:t>yaratmayı</a:t>
            </a:r>
            <a:r>
              <a:rPr lang="en-IE" dirty="0">
                <a:solidFill>
                  <a:schemeClr val="tx1">
                    <a:lumMod val="75000"/>
                    <a:lumOff val="25000"/>
                  </a:schemeClr>
                </a:solidFill>
              </a:rPr>
              <a:t> </a:t>
            </a:r>
            <a:r>
              <a:rPr lang="en-IE" dirty="0" err="1">
                <a:solidFill>
                  <a:schemeClr val="tx1">
                    <a:lumMod val="75000"/>
                    <a:lumOff val="25000"/>
                  </a:schemeClr>
                </a:solidFill>
              </a:rPr>
              <a:t>amaçlayan</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eğitim</a:t>
            </a:r>
            <a:r>
              <a:rPr lang="en-IE" dirty="0">
                <a:solidFill>
                  <a:schemeClr val="tx1">
                    <a:lumMod val="75000"/>
                    <a:lumOff val="25000"/>
                  </a:schemeClr>
                </a:solidFill>
              </a:rPr>
              <a:t> </a:t>
            </a:r>
            <a:r>
              <a:rPr lang="en-IE" dirty="0" err="1">
                <a:solidFill>
                  <a:schemeClr val="tx1">
                    <a:lumMod val="75000"/>
                    <a:lumOff val="25000"/>
                  </a:schemeClr>
                </a:solidFill>
              </a:rPr>
              <a:t>yardım</a:t>
            </a:r>
            <a:r>
              <a:rPr lang="en-IE" dirty="0">
                <a:solidFill>
                  <a:schemeClr val="tx1">
                    <a:lumMod val="75000"/>
                    <a:lumOff val="25000"/>
                  </a:schemeClr>
                </a:solidFill>
              </a:rPr>
              <a:t> </a:t>
            </a:r>
            <a:r>
              <a:rPr lang="en-IE" dirty="0" err="1">
                <a:solidFill>
                  <a:schemeClr val="tx1">
                    <a:lumMod val="75000"/>
                    <a:lumOff val="25000"/>
                  </a:schemeClr>
                </a:solidFill>
              </a:rPr>
              <a:t>kuruluşudur</a:t>
            </a:r>
            <a:r>
              <a:rPr lang="en-IE" dirty="0">
                <a:solidFill>
                  <a:schemeClr val="tx1">
                    <a:lumMod val="75000"/>
                    <a:lumOff val="25000"/>
                  </a:schemeClr>
                </a:solidFill>
              </a:rPr>
              <a:t>.</a:t>
            </a:r>
            <a:endParaRPr lang="en-IE" dirty="0">
              <a:solidFill>
                <a:schemeClr val="tx1">
                  <a:lumMod val="75000"/>
                  <a:lumOff val="25000"/>
                </a:schemeClr>
              </a:solidFill>
            </a:endParaRPr>
          </a:p>
        </p:txBody>
      </p:sp>
      <p:sp>
        <p:nvSpPr>
          <p:cNvPr id="8" name="Text Placeholder 7">
            <a:extLst>
              <a:ext uri="{FF2B5EF4-FFF2-40B4-BE49-F238E27FC236}">
                <a16:creationId xmlns="" xmlns:a16="http://schemas.microsoft.com/office/drawing/2014/main" id="{469AAD66-BB38-4C03-BD82-AC43E1A1F299}"/>
              </a:ext>
            </a:extLst>
          </p:cNvPr>
          <p:cNvSpPr>
            <a:spLocks noGrp="1"/>
          </p:cNvSpPr>
          <p:nvPr>
            <p:ph type="body" sz="quarter" idx="17"/>
          </p:nvPr>
        </p:nvSpPr>
        <p:spPr>
          <a:xfrm>
            <a:off x="6480438" y="1581440"/>
            <a:ext cx="2613204" cy="1221666"/>
          </a:xfrm>
        </p:spPr>
        <p:txBody>
          <a:bodyPr>
            <a:normAutofit fontScale="92500" lnSpcReduction="10000"/>
          </a:bodyPr>
          <a:lstStyle/>
          <a:p>
            <a:endParaRPr lang="en-IE" dirty="0"/>
          </a:p>
        </p:txBody>
      </p:sp>
      <p:sp>
        <p:nvSpPr>
          <p:cNvPr id="9" name="Text Placeholder 6">
            <a:extLst>
              <a:ext uri="{FF2B5EF4-FFF2-40B4-BE49-F238E27FC236}">
                <a16:creationId xmlns="" xmlns:a16="http://schemas.microsoft.com/office/drawing/2014/main" id="{8F7A17A9-CAFD-462B-80A6-4B28B97F7552}"/>
              </a:ext>
            </a:extLst>
          </p:cNvPr>
          <p:cNvSpPr txBox="1">
            <a:spLocks/>
          </p:cNvSpPr>
          <p:nvPr/>
        </p:nvSpPr>
        <p:spPr>
          <a:xfrm>
            <a:off x="365465" y="160910"/>
            <a:ext cx="11093110"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b="1" dirty="0" smtClean="0">
                <a:solidFill>
                  <a:srgbClr val="A6377D"/>
                </a:solidFill>
              </a:rPr>
              <a:t>Şirket</a:t>
            </a:r>
            <a:r>
              <a:rPr lang="tr-TR" b="1" dirty="0">
                <a:solidFill>
                  <a:srgbClr val="A6377D"/>
                </a:solidFill>
              </a:rPr>
              <a:t>: Yunanistan'ı Yeniden </a:t>
            </a:r>
            <a:r>
              <a:rPr lang="tr-TR" b="1" dirty="0" smtClean="0">
                <a:solidFill>
                  <a:srgbClr val="A6377D"/>
                </a:solidFill>
              </a:rPr>
              <a:t>Yükle</a:t>
            </a:r>
            <a:endParaRPr lang="en-IE" sz="2800" i="1" dirty="0">
              <a:solidFill>
                <a:srgbClr val="A6377D"/>
              </a:solidFill>
            </a:endParaRPr>
          </a:p>
          <a:p>
            <a:pPr>
              <a:spcBef>
                <a:spcPts val="0"/>
              </a:spcBef>
            </a:pPr>
            <a:r>
              <a:rPr lang="en-IE" sz="2800" dirty="0" err="1">
                <a:solidFill>
                  <a:srgbClr val="A6377D"/>
                </a:solidFill>
              </a:rPr>
              <a:t>Yeni</a:t>
            </a:r>
            <a:r>
              <a:rPr lang="en-IE" sz="2800" dirty="0">
                <a:solidFill>
                  <a:srgbClr val="A6377D"/>
                </a:solidFill>
              </a:rPr>
              <a:t> </a:t>
            </a:r>
            <a:r>
              <a:rPr lang="en-IE" sz="2800" dirty="0" err="1">
                <a:solidFill>
                  <a:srgbClr val="A6377D"/>
                </a:solidFill>
              </a:rPr>
              <a:t>Nesil</a:t>
            </a:r>
            <a:r>
              <a:rPr lang="en-IE" sz="2800" dirty="0">
                <a:solidFill>
                  <a:srgbClr val="A6377D"/>
                </a:solidFill>
              </a:rPr>
              <a:t> </a:t>
            </a:r>
            <a:r>
              <a:rPr lang="en-IE" sz="2800" dirty="0" err="1">
                <a:solidFill>
                  <a:srgbClr val="A6377D"/>
                </a:solidFill>
              </a:rPr>
              <a:t>Genç</a:t>
            </a:r>
            <a:r>
              <a:rPr lang="en-IE" sz="2800" dirty="0">
                <a:solidFill>
                  <a:srgbClr val="A6377D"/>
                </a:solidFill>
              </a:rPr>
              <a:t> </a:t>
            </a:r>
            <a:r>
              <a:rPr lang="en-IE" sz="2800" dirty="0" err="1">
                <a:solidFill>
                  <a:srgbClr val="A6377D"/>
                </a:solidFill>
              </a:rPr>
              <a:t>Girişimciler</a:t>
            </a:r>
            <a:r>
              <a:rPr lang="en-IE" sz="2800" dirty="0">
                <a:solidFill>
                  <a:srgbClr val="A6377D"/>
                </a:solidFill>
              </a:rPr>
              <a:t> </a:t>
            </a:r>
            <a:r>
              <a:rPr lang="en-IE" sz="2800" dirty="0" err="1">
                <a:solidFill>
                  <a:srgbClr val="A6377D"/>
                </a:solidFill>
              </a:rPr>
              <a:t>İnşa</a:t>
            </a:r>
            <a:r>
              <a:rPr lang="en-IE" sz="2800" dirty="0">
                <a:solidFill>
                  <a:srgbClr val="A6377D"/>
                </a:solidFill>
              </a:rPr>
              <a:t> </a:t>
            </a:r>
            <a:r>
              <a:rPr lang="en-IE" sz="2800" dirty="0" err="1" smtClean="0">
                <a:solidFill>
                  <a:srgbClr val="A6377D"/>
                </a:solidFill>
              </a:rPr>
              <a:t>EtmekOlumlu</a:t>
            </a:r>
            <a:endParaRPr lang="tr-TR" sz="2800" dirty="0" smtClean="0">
              <a:solidFill>
                <a:srgbClr val="A6377D"/>
              </a:solidFill>
            </a:endParaRPr>
          </a:p>
          <a:p>
            <a:pPr>
              <a:spcBef>
                <a:spcPts val="0"/>
              </a:spcBef>
            </a:pPr>
            <a:r>
              <a:rPr lang="en-IE" sz="2800" dirty="0" err="1" smtClean="0">
                <a:solidFill>
                  <a:srgbClr val="A6377D"/>
                </a:solidFill>
              </a:rPr>
              <a:t>Etkisi</a:t>
            </a:r>
            <a:r>
              <a:rPr lang="en-IE" sz="2800" dirty="0" smtClean="0">
                <a:solidFill>
                  <a:srgbClr val="A6377D"/>
                </a:solidFill>
              </a:rPr>
              <a:t> </a:t>
            </a:r>
            <a:r>
              <a:rPr lang="en-IE" sz="2800" dirty="0">
                <a:solidFill>
                  <a:srgbClr val="A6377D"/>
                </a:solidFill>
              </a:rPr>
              <a:t>Olan </a:t>
            </a:r>
            <a:r>
              <a:rPr lang="en-IE" sz="2800" dirty="0" err="1">
                <a:solidFill>
                  <a:srgbClr val="A6377D"/>
                </a:solidFill>
              </a:rPr>
              <a:t>Girişimler</a:t>
            </a:r>
            <a:r>
              <a:rPr lang="en-IE" sz="2800" dirty="0">
                <a:solidFill>
                  <a:srgbClr val="A6377D"/>
                </a:solidFill>
              </a:rPr>
              <a:t> </a:t>
            </a:r>
            <a:r>
              <a:rPr lang="en-IE" sz="2800" dirty="0" err="1">
                <a:solidFill>
                  <a:srgbClr val="A6377D"/>
                </a:solidFill>
              </a:rPr>
              <a:t>YaratmakÜlkelerindeEffie</a:t>
            </a:r>
            <a:r>
              <a:rPr lang="en-IE" sz="2800" dirty="0">
                <a:solidFill>
                  <a:srgbClr val="A6377D"/>
                </a:solidFill>
              </a:rPr>
              <a:t> </a:t>
            </a:r>
            <a:endParaRPr lang="tr-TR" sz="2800" dirty="0" smtClean="0">
              <a:solidFill>
                <a:srgbClr val="A6377D"/>
              </a:solidFill>
            </a:endParaRPr>
          </a:p>
          <a:p>
            <a:pPr>
              <a:spcBef>
                <a:spcPts val="0"/>
              </a:spcBef>
            </a:pPr>
            <a:r>
              <a:rPr lang="en-IE" sz="2800" dirty="0" err="1" smtClean="0">
                <a:solidFill>
                  <a:srgbClr val="A6377D"/>
                </a:solidFill>
              </a:rPr>
              <a:t>Krytata</a:t>
            </a:r>
            <a:r>
              <a:rPr lang="en-IE" sz="2800" dirty="0">
                <a:solidFill>
                  <a:srgbClr val="A6377D"/>
                </a:solidFill>
              </a:rPr>
              <a:t>, Reload </a:t>
            </a:r>
            <a:r>
              <a:rPr lang="en-IE" sz="2800" dirty="0" err="1">
                <a:solidFill>
                  <a:srgbClr val="A6377D"/>
                </a:solidFill>
              </a:rPr>
              <a:t>Yunanistan</a:t>
            </a:r>
            <a:r>
              <a:rPr lang="en-IE" sz="2800" dirty="0">
                <a:solidFill>
                  <a:srgbClr val="A6377D"/>
                </a:solidFill>
              </a:rPr>
              <a:t> (RG), </a:t>
            </a:r>
            <a:r>
              <a:rPr lang="en-IE" sz="2800" dirty="0" err="1">
                <a:solidFill>
                  <a:srgbClr val="A6377D"/>
                </a:solidFill>
              </a:rPr>
              <a:t>Birleşik</a:t>
            </a:r>
            <a:r>
              <a:rPr lang="en-IE" sz="2800" dirty="0">
                <a:solidFill>
                  <a:srgbClr val="A6377D"/>
                </a:solidFill>
              </a:rPr>
              <a:t> </a:t>
            </a:r>
            <a:r>
              <a:rPr lang="en-IE" sz="2800" dirty="0" err="1">
                <a:solidFill>
                  <a:srgbClr val="A6377D"/>
                </a:solidFill>
              </a:rPr>
              <a:t>Krallık</a:t>
            </a:r>
            <a:endParaRPr lang="en-IE" sz="2800" dirty="0">
              <a:solidFill>
                <a:srgbClr val="A6377D"/>
              </a:solidFill>
            </a:endParaRPr>
          </a:p>
        </p:txBody>
      </p:sp>
      <p:pic>
        <p:nvPicPr>
          <p:cNvPr id="3076" name="Picture 4">
            <a:extLst>
              <a:ext uri="{FF2B5EF4-FFF2-40B4-BE49-F238E27FC236}">
                <a16:creationId xmlns="" xmlns:a16="http://schemas.microsoft.com/office/drawing/2014/main" id="{8485ED18-89FB-45E0-A5DE-C2AFA059F2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1503" y="2803106"/>
            <a:ext cx="3490912" cy="3490912"/>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7530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peech Bubble: Rectangle with Corners Rounded 9">
            <a:extLst>
              <a:ext uri="{FF2B5EF4-FFF2-40B4-BE49-F238E27FC236}">
                <a16:creationId xmlns="" xmlns:a16="http://schemas.microsoft.com/office/drawing/2014/main" id="{437313CB-38D8-4070-9D31-035488D7C4F0}"/>
              </a:ext>
            </a:extLst>
          </p:cNvPr>
          <p:cNvSpPr/>
          <p:nvPr/>
        </p:nvSpPr>
        <p:spPr>
          <a:xfrm>
            <a:off x="7050948" y="323649"/>
            <a:ext cx="4883877" cy="4162626"/>
          </a:xfrm>
          <a:prstGeom prst="wedgeRoundRectCallout">
            <a:avLst/>
          </a:prstGeom>
          <a:solidFill>
            <a:srgbClr val="56BE92"/>
          </a:solidFill>
          <a:ln w="38100">
            <a:solidFill>
              <a:srgbClr val="E48E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dirty="0"/>
              <a:t>'</a:t>
            </a:r>
            <a:r>
              <a:rPr lang="en-IE" sz="2400" dirty="0" err="1"/>
              <a:t>Fazla</a:t>
            </a:r>
            <a:r>
              <a:rPr lang="en-IE" sz="2400" dirty="0"/>
              <a:t> </a:t>
            </a:r>
            <a:r>
              <a:rPr lang="en-IE" sz="2400" dirty="0" err="1"/>
              <a:t>düşünme</a:t>
            </a:r>
            <a:r>
              <a:rPr lang="en-IE" sz="2400" dirty="0"/>
              <a:t>, </a:t>
            </a:r>
            <a:r>
              <a:rPr lang="en-IE" sz="2400" dirty="0" err="1"/>
              <a:t>hemen</a:t>
            </a:r>
            <a:r>
              <a:rPr lang="en-IE" sz="2400" dirty="0"/>
              <a:t> </a:t>
            </a:r>
            <a:r>
              <a:rPr lang="en-IE" sz="2400" dirty="0" err="1"/>
              <a:t>başla</a:t>
            </a:r>
            <a:r>
              <a:rPr lang="en-IE" sz="2400" dirty="0"/>
              <a:t>! Her </a:t>
            </a:r>
            <a:r>
              <a:rPr lang="en-IE" sz="2400" dirty="0" err="1"/>
              <a:t>zaman</a:t>
            </a:r>
            <a:r>
              <a:rPr lang="en-IE" sz="2400" dirty="0"/>
              <a:t> </a:t>
            </a:r>
            <a:r>
              <a:rPr lang="en-IE" sz="2400" dirty="0" err="1"/>
              <a:t>sizi</a:t>
            </a:r>
            <a:r>
              <a:rPr lang="en-IE" sz="2400" dirty="0"/>
              <a:t> </a:t>
            </a:r>
            <a:r>
              <a:rPr lang="en-IE" sz="2400" dirty="0" err="1"/>
              <a:t>engelleyebilecek</a:t>
            </a:r>
            <a:r>
              <a:rPr lang="en-IE" sz="2400" dirty="0"/>
              <a:t> </a:t>
            </a:r>
            <a:r>
              <a:rPr lang="en-IE" sz="2400" dirty="0" err="1"/>
              <a:t>ve</a:t>
            </a:r>
            <a:r>
              <a:rPr lang="en-IE" sz="2400" dirty="0"/>
              <a:t> </a:t>
            </a:r>
            <a:r>
              <a:rPr lang="en-IE" sz="2400" dirty="0" err="1"/>
              <a:t>korkudan</a:t>
            </a:r>
            <a:r>
              <a:rPr lang="en-IE" sz="2400" dirty="0"/>
              <a:t> </a:t>
            </a:r>
            <a:r>
              <a:rPr lang="en-IE" sz="2400" dirty="0" err="1"/>
              <a:t>istediğiniz</a:t>
            </a:r>
            <a:r>
              <a:rPr lang="en-IE" sz="2400" dirty="0"/>
              <a:t> </a:t>
            </a:r>
            <a:r>
              <a:rPr lang="en-IE" sz="2400" dirty="0" err="1"/>
              <a:t>şeye</a:t>
            </a:r>
            <a:r>
              <a:rPr lang="en-IE" sz="2400" dirty="0"/>
              <a:t> </a:t>
            </a:r>
            <a:r>
              <a:rPr lang="en-IE" sz="2400" dirty="0" err="1"/>
              <a:t>asla</a:t>
            </a:r>
            <a:r>
              <a:rPr lang="en-IE" sz="2400" dirty="0"/>
              <a:t> </a:t>
            </a:r>
            <a:r>
              <a:rPr lang="en-IE" sz="2400" dirty="0" err="1"/>
              <a:t>başlayamayabilecek</a:t>
            </a:r>
            <a:r>
              <a:rPr lang="en-IE" sz="2400" dirty="0"/>
              <a:t> </a:t>
            </a:r>
            <a:r>
              <a:rPr lang="en-IE" sz="2400" dirty="0" err="1"/>
              <a:t>milyonlarca</a:t>
            </a:r>
            <a:r>
              <a:rPr lang="en-IE" sz="2400" dirty="0"/>
              <a:t> </a:t>
            </a:r>
            <a:r>
              <a:rPr lang="en-IE" sz="2400" dirty="0" err="1"/>
              <a:t>neden</a:t>
            </a:r>
            <a:r>
              <a:rPr lang="en-IE" sz="2400" dirty="0"/>
              <a:t> </a:t>
            </a:r>
            <a:r>
              <a:rPr lang="en-IE" sz="2400" dirty="0" err="1"/>
              <a:t>vardır</a:t>
            </a:r>
            <a:r>
              <a:rPr lang="en-IE" sz="2400" dirty="0"/>
              <a:t>. </a:t>
            </a:r>
            <a:r>
              <a:rPr lang="en-IE" sz="2400" dirty="0" err="1"/>
              <a:t>Kararlılık</a:t>
            </a:r>
            <a:r>
              <a:rPr lang="en-IE" sz="2400" dirty="0"/>
              <a:t>, </a:t>
            </a:r>
            <a:r>
              <a:rPr lang="en-IE" sz="2400" dirty="0" err="1"/>
              <a:t>sıkı</a:t>
            </a:r>
            <a:r>
              <a:rPr lang="en-IE" sz="2400" dirty="0"/>
              <a:t> </a:t>
            </a:r>
            <a:r>
              <a:rPr lang="en-IE" sz="2400" dirty="0" err="1"/>
              <a:t>çalışma</a:t>
            </a:r>
            <a:r>
              <a:rPr lang="en-IE" sz="2400" dirty="0"/>
              <a:t> </a:t>
            </a:r>
            <a:r>
              <a:rPr lang="en-IE" sz="2400" dirty="0" err="1"/>
              <a:t>ve</a:t>
            </a:r>
            <a:r>
              <a:rPr lang="en-IE" sz="2400" dirty="0"/>
              <a:t> </a:t>
            </a:r>
            <a:r>
              <a:rPr lang="en-IE" sz="2400" dirty="0" err="1"/>
              <a:t>elde</a:t>
            </a:r>
            <a:r>
              <a:rPr lang="en-IE" sz="2400" dirty="0"/>
              <a:t> </a:t>
            </a:r>
            <a:r>
              <a:rPr lang="en-IE" sz="2400" dirty="0" err="1"/>
              <a:t>etmek</a:t>
            </a:r>
            <a:r>
              <a:rPr lang="en-IE" sz="2400" dirty="0"/>
              <a:t> </a:t>
            </a:r>
            <a:r>
              <a:rPr lang="en-IE" sz="2400" dirty="0" err="1"/>
              <a:t>istediğiniz</a:t>
            </a:r>
            <a:r>
              <a:rPr lang="en-IE" sz="2400" dirty="0"/>
              <a:t> </a:t>
            </a:r>
            <a:r>
              <a:rPr lang="en-IE" sz="2400" dirty="0" err="1"/>
              <a:t>şeye</a:t>
            </a:r>
            <a:r>
              <a:rPr lang="en-IE" sz="2400" dirty="0"/>
              <a:t> </a:t>
            </a:r>
            <a:r>
              <a:rPr lang="en-IE" sz="2400" dirty="0" err="1"/>
              <a:t>büyük</a:t>
            </a:r>
            <a:r>
              <a:rPr lang="en-IE" sz="2400" dirty="0"/>
              <a:t> </a:t>
            </a:r>
            <a:r>
              <a:rPr lang="en-IE" sz="2400" dirty="0" err="1"/>
              <a:t>bir</a:t>
            </a:r>
            <a:r>
              <a:rPr lang="en-IE" sz="2400" dirty="0"/>
              <a:t> </a:t>
            </a:r>
            <a:r>
              <a:rPr lang="en-IE" sz="2400" dirty="0" err="1"/>
              <a:t>tutkuyla</a:t>
            </a:r>
            <a:r>
              <a:rPr lang="en-IE" sz="2400" dirty="0"/>
              <a:t> her </a:t>
            </a:r>
            <a:r>
              <a:rPr lang="en-IE" sz="2400" dirty="0" err="1"/>
              <a:t>şey</a:t>
            </a:r>
            <a:r>
              <a:rPr lang="en-IE" sz="2400" dirty="0"/>
              <a:t> </a:t>
            </a:r>
            <a:r>
              <a:rPr lang="en-IE" sz="2400" dirty="0" err="1"/>
              <a:t>mümkündür</a:t>
            </a:r>
            <a:r>
              <a:rPr lang="en-IE" sz="2400" dirty="0"/>
              <a:t>'</a:t>
            </a:r>
            <a:endParaRPr lang="en-IE" sz="2400" dirty="0"/>
          </a:p>
        </p:txBody>
      </p:sp>
      <p:pic>
        <p:nvPicPr>
          <p:cNvPr id="11" name="Picture 4">
            <a:extLst>
              <a:ext uri="{FF2B5EF4-FFF2-40B4-BE49-F238E27FC236}">
                <a16:creationId xmlns="" xmlns:a16="http://schemas.microsoft.com/office/drawing/2014/main" id="{E1223E0D-CE24-4663-A976-1C83345D17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0150" y="4691063"/>
            <a:ext cx="2034314" cy="2034314"/>
          </a:xfrm>
          <a:prstGeom prst="teardrop">
            <a:avLst/>
          </a:prstGeom>
          <a:noFill/>
          <a:extLst>
            <a:ext uri="{909E8E84-426E-40DD-AFC4-6F175D3DCCD1}">
              <a14:hiddenFill xmlns:a14="http://schemas.microsoft.com/office/drawing/2010/main">
                <a:solidFill>
                  <a:srgbClr val="FFFFFF"/>
                </a:solidFill>
              </a14:hiddenFill>
            </a:ext>
          </a:extLst>
        </p:spPr>
      </p:pic>
      <p:pic>
        <p:nvPicPr>
          <p:cNvPr id="13" name="Picture 12">
            <a:hlinkClick r:id="rId3"/>
            <a:extLst>
              <a:ext uri="{FF2B5EF4-FFF2-40B4-BE49-F238E27FC236}">
                <a16:creationId xmlns="" xmlns:a16="http://schemas.microsoft.com/office/drawing/2014/main" id="{FAA734F7-7EEB-4A4A-A777-FA1CD0159F92}"/>
              </a:ext>
            </a:extLst>
          </p:cNvPr>
          <p:cNvPicPr>
            <a:picLocks noChangeAspect="1"/>
          </p:cNvPicPr>
          <p:nvPr/>
        </p:nvPicPr>
        <p:blipFill rotWithShape="1">
          <a:blip r:embed="rId4"/>
          <a:srcRect l="9531" t="1988" r="7891"/>
          <a:stretch/>
        </p:blipFill>
        <p:spPr>
          <a:xfrm>
            <a:off x="1337535" y="2466974"/>
            <a:ext cx="5225189" cy="2512789"/>
          </a:xfrm>
          <a:prstGeom prst="rect">
            <a:avLst/>
          </a:prstGeom>
        </p:spPr>
      </p:pic>
      <p:sp>
        <p:nvSpPr>
          <p:cNvPr id="14" name="Star: 6 Points 13">
            <a:extLst>
              <a:ext uri="{FF2B5EF4-FFF2-40B4-BE49-F238E27FC236}">
                <a16:creationId xmlns="" xmlns:a16="http://schemas.microsoft.com/office/drawing/2014/main" id="{AA78AC64-B074-4C27-B5A6-C6CBAD34C1A3}"/>
              </a:ext>
            </a:extLst>
          </p:cNvPr>
          <p:cNvSpPr/>
          <p:nvPr/>
        </p:nvSpPr>
        <p:spPr>
          <a:xfrm>
            <a:off x="175134" y="124988"/>
            <a:ext cx="3663441" cy="3208761"/>
          </a:xfrm>
          <a:prstGeom prst="star6">
            <a:avLst/>
          </a:prstGeom>
          <a:solidFill>
            <a:srgbClr val="FDA81F"/>
          </a:solidFill>
          <a:ln w="76200">
            <a:solidFill>
              <a:srgbClr val="389D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smtClean="0">
                <a:solidFill>
                  <a:schemeClr val="bg1"/>
                </a:solidFill>
              </a:rPr>
              <a:t>Hevesli </a:t>
            </a:r>
            <a:r>
              <a:rPr lang="tr-TR" sz="2400" b="1" dirty="0">
                <a:solidFill>
                  <a:schemeClr val="bg1"/>
                </a:solidFill>
              </a:rPr>
              <a:t>Bir Sosyal Yenilikçiye Tek Tavsiyem</a:t>
            </a:r>
            <a:endParaRPr lang="en-IE" dirty="0"/>
          </a:p>
        </p:txBody>
      </p:sp>
    </p:spTree>
    <p:extLst>
      <p:ext uri="{BB962C8B-B14F-4D97-AF65-F5344CB8AC3E}">
        <p14:creationId xmlns:p14="http://schemas.microsoft.com/office/powerpoint/2010/main" val="8203239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AE161DF3-165F-4ED8-AF65-2D071CF3DF6A}"/>
              </a:ext>
            </a:extLst>
          </p:cNvPr>
          <p:cNvSpPr>
            <a:spLocks noGrp="1"/>
          </p:cNvSpPr>
          <p:nvPr>
            <p:ph type="body" sz="quarter" idx="14"/>
          </p:nvPr>
        </p:nvSpPr>
        <p:spPr>
          <a:xfrm>
            <a:off x="3758623" y="825741"/>
            <a:ext cx="7948949" cy="5206518"/>
          </a:xfrm>
        </p:spPr>
        <p:txBody>
          <a:bodyPr/>
          <a:lstStyle/>
          <a:p>
            <a:pPr fontAlgn="base">
              <a:lnSpc>
                <a:spcPct val="100000"/>
              </a:lnSpc>
              <a:spcBef>
                <a:spcPts val="0"/>
              </a:spcBef>
            </a:pPr>
            <a:r>
              <a:rPr lang="tr-TR" b="1" i="1" dirty="0">
                <a:solidFill>
                  <a:srgbClr val="389DAE"/>
                </a:solidFill>
              </a:rPr>
              <a:t>S</a:t>
            </a:r>
            <a:r>
              <a:rPr lang="en-IE" b="1" i="1" dirty="0" smtClean="0">
                <a:solidFill>
                  <a:srgbClr val="389DAE"/>
                </a:solidFill>
              </a:rPr>
              <a:t>1 </a:t>
            </a:r>
            <a:r>
              <a:rPr lang="tr-TR" i="1" dirty="0" smtClean="0">
                <a:solidFill>
                  <a:srgbClr val="E48E02"/>
                </a:solidFill>
              </a:rPr>
              <a:t>Bu </a:t>
            </a:r>
            <a:r>
              <a:rPr lang="tr-TR" i="1" dirty="0">
                <a:solidFill>
                  <a:srgbClr val="E48E02"/>
                </a:solidFill>
              </a:rPr>
              <a:t>fikir nasıl aklına geldi? Yaratıcı veya işbirlikçi bir süreç söz konusu muydu?</a:t>
            </a:r>
            <a:endParaRPr lang="en-IE" i="1" dirty="0">
              <a:solidFill>
                <a:srgbClr val="E48E02"/>
              </a:solidFill>
            </a:endParaRPr>
          </a:p>
          <a:p>
            <a:pPr algn="l" fontAlgn="base"/>
            <a:r>
              <a:rPr lang="en-IE" b="0" i="0" dirty="0" smtClean="0">
                <a:solidFill>
                  <a:srgbClr val="666666"/>
                </a:solidFill>
                <a:effectLst/>
              </a:rPr>
              <a:t>‘</a:t>
            </a:r>
            <a:r>
              <a:rPr lang="en-IE" dirty="0" err="1" smtClean="0">
                <a:solidFill>
                  <a:srgbClr val="666666"/>
                </a:solidFill>
              </a:rPr>
              <a:t>Bizim</a:t>
            </a:r>
            <a:r>
              <a:rPr lang="en-IE" dirty="0" smtClean="0">
                <a:solidFill>
                  <a:srgbClr val="666666"/>
                </a:solidFill>
              </a:rPr>
              <a:t> </a:t>
            </a:r>
            <a:r>
              <a:rPr lang="en-IE" dirty="0" err="1">
                <a:solidFill>
                  <a:srgbClr val="666666"/>
                </a:solidFill>
              </a:rPr>
              <a:t>neslimizin</a:t>
            </a:r>
            <a:r>
              <a:rPr lang="en-IE" dirty="0">
                <a:solidFill>
                  <a:srgbClr val="666666"/>
                </a:solidFill>
              </a:rPr>
              <a:t> </a:t>
            </a:r>
            <a:r>
              <a:rPr lang="en-IE" dirty="0" err="1">
                <a:solidFill>
                  <a:srgbClr val="666666"/>
                </a:solidFill>
              </a:rPr>
              <a:t>karşı</a:t>
            </a:r>
            <a:r>
              <a:rPr lang="en-IE" dirty="0">
                <a:solidFill>
                  <a:srgbClr val="666666"/>
                </a:solidFill>
              </a:rPr>
              <a:t> </a:t>
            </a:r>
            <a:r>
              <a:rPr lang="en-IE" dirty="0" err="1">
                <a:solidFill>
                  <a:srgbClr val="666666"/>
                </a:solidFill>
              </a:rPr>
              <a:t>karşıya</a:t>
            </a:r>
            <a:r>
              <a:rPr lang="en-IE" dirty="0">
                <a:solidFill>
                  <a:srgbClr val="666666"/>
                </a:solidFill>
              </a:rPr>
              <a:t> </a:t>
            </a:r>
            <a:r>
              <a:rPr lang="en-IE" dirty="0" err="1">
                <a:solidFill>
                  <a:srgbClr val="666666"/>
                </a:solidFill>
              </a:rPr>
              <a:t>olduğu</a:t>
            </a:r>
            <a:r>
              <a:rPr lang="en-IE" dirty="0">
                <a:solidFill>
                  <a:srgbClr val="666666"/>
                </a:solidFill>
              </a:rPr>
              <a:t> </a:t>
            </a:r>
            <a:r>
              <a:rPr lang="en-IE" dirty="0" err="1">
                <a:solidFill>
                  <a:srgbClr val="666666"/>
                </a:solidFill>
              </a:rPr>
              <a:t>sorunu</a:t>
            </a:r>
            <a:r>
              <a:rPr lang="en-IE" dirty="0">
                <a:solidFill>
                  <a:srgbClr val="666666"/>
                </a:solidFill>
              </a:rPr>
              <a:t> </a:t>
            </a:r>
            <a:r>
              <a:rPr lang="en-IE" dirty="0" err="1">
                <a:solidFill>
                  <a:srgbClr val="666666"/>
                </a:solidFill>
              </a:rPr>
              <a:t>çözmek</a:t>
            </a:r>
            <a:r>
              <a:rPr lang="en-IE" dirty="0">
                <a:solidFill>
                  <a:srgbClr val="666666"/>
                </a:solidFill>
              </a:rPr>
              <a:t> </a:t>
            </a:r>
            <a:r>
              <a:rPr lang="en-IE" dirty="0" err="1">
                <a:solidFill>
                  <a:srgbClr val="666666"/>
                </a:solidFill>
              </a:rPr>
              <a:t>için</a:t>
            </a:r>
            <a:r>
              <a:rPr lang="en-IE" dirty="0">
                <a:solidFill>
                  <a:srgbClr val="666666"/>
                </a:solidFill>
              </a:rPr>
              <a:t> </a:t>
            </a:r>
            <a:r>
              <a:rPr lang="en-IE" dirty="0" err="1">
                <a:solidFill>
                  <a:srgbClr val="666666"/>
                </a:solidFill>
              </a:rPr>
              <a:t>ortak</a:t>
            </a:r>
            <a:r>
              <a:rPr lang="en-IE" dirty="0">
                <a:solidFill>
                  <a:srgbClr val="666666"/>
                </a:solidFill>
              </a:rPr>
              <a:t> </a:t>
            </a:r>
            <a:r>
              <a:rPr lang="en-IE" dirty="0" err="1">
                <a:solidFill>
                  <a:srgbClr val="666666"/>
                </a:solidFill>
              </a:rPr>
              <a:t>bir</a:t>
            </a:r>
            <a:r>
              <a:rPr lang="en-IE" dirty="0">
                <a:solidFill>
                  <a:srgbClr val="666666"/>
                </a:solidFill>
              </a:rPr>
              <a:t> </a:t>
            </a:r>
            <a:r>
              <a:rPr lang="en-IE" dirty="0" err="1">
                <a:solidFill>
                  <a:srgbClr val="666666"/>
                </a:solidFill>
              </a:rPr>
              <a:t>vizyon</a:t>
            </a:r>
            <a:r>
              <a:rPr lang="en-IE" dirty="0">
                <a:solidFill>
                  <a:srgbClr val="666666"/>
                </a:solidFill>
              </a:rPr>
              <a:t> </a:t>
            </a:r>
            <a:r>
              <a:rPr lang="en-IE" dirty="0" err="1">
                <a:solidFill>
                  <a:srgbClr val="666666"/>
                </a:solidFill>
              </a:rPr>
              <a:t>ve</a:t>
            </a:r>
            <a:r>
              <a:rPr lang="en-IE" dirty="0">
                <a:solidFill>
                  <a:srgbClr val="666666"/>
                </a:solidFill>
              </a:rPr>
              <a:t> </a:t>
            </a:r>
            <a:r>
              <a:rPr lang="en-IE" dirty="0" err="1">
                <a:solidFill>
                  <a:srgbClr val="666666"/>
                </a:solidFill>
              </a:rPr>
              <a:t>tutkuya</a:t>
            </a:r>
            <a:r>
              <a:rPr lang="en-IE" dirty="0">
                <a:solidFill>
                  <a:srgbClr val="666666"/>
                </a:solidFill>
              </a:rPr>
              <a:t> </a:t>
            </a:r>
            <a:r>
              <a:rPr lang="en-IE" dirty="0" err="1">
                <a:solidFill>
                  <a:srgbClr val="666666"/>
                </a:solidFill>
              </a:rPr>
              <a:t>sahip</a:t>
            </a:r>
            <a:r>
              <a:rPr lang="en-IE" dirty="0">
                <a:solidFill>
                  <a:srgbClr val="666666"/>
                </a:solidFill>
              </a:rPr>
              <a:t> 5 </a:t>
            </a:r>
            <a:r>
              <a:rPr lang="en-IE" dirty="0" err="1">
                <a:solidFill>
                  <a:srgbClr val="666666"/>
                </a:solidFill>
              </a:rPr>
              <a:t>gönüllüden</a:t>
            </a:r>
            <a:r>
              <a:rPr lang="en-IE" dirty="0">
                <a:solidFill>
                  <a:srgbClr val="666666"/>
                </a:solidFill>
              </a:rPr>
              <a:t> </a:t>
            </a:r>
            <a:r>
              <a:rPr lang="en-IE" dirty="0" err="1">
                <a:solidFill>
                  <a:srgbClr val="666666"/>
                </a:solidFill>
              </a:rPr>
              <a:t>oluşan</a:t>
            </a:r>
            <a:r>
              <a:rPr lang="en-IE" dirty="0">
                <a:solidFill>
                  <a:srgbClr val="666666"/>
                </a:solidFill>
              </a:rPr>
              <a:t> </a:t>
            </a:r>
            <a:r>
              <a:rPr lang="en-IE" dirty="0" err="1">
                <a:solidFill>
                  <a:srgbClr val="666666"/>
                </a:solidFill>
              </a:rPr>
              <a:t>bir</a:t>
            </a:r>
            <a:r>
              <a:rPr lang="en-IE" dirty="0">
                <a:solidFill>
                  <a:srgbClr val="666666"/>
                </a:solidFill>
              </a:rPr>
              <a:t> </a:t>
            </a:r>
            <a:r>
              <a:rPr lang="en-IE" dirty="0" err="1">
                <a:solidFill>
                  <a:srgbClr val="666666"/>
                </a:solidFill>
              </a:rPr>
              <a:t>grup</a:t>
            </a:r>
            <a:r>
              <a:rPr lang="en-IE" dirty="0">
                <a:solidFill>
                  <a:srgbClr val="666666"/>
                </a:solidFill>
              </a:rPr>
              <a:t> </a:t>
            </a:r>
            <a:r>
              <a:rPr lang="en-IE" dirty="0" err="1">
                <a:solidFill>
                  <a:srgbClr val="666666"/>
                </a:solidFill>
              </a:rPr>
              <a:t>olarak</a:t>
            </a:r>
            <a:r>
              <a:rPr lang="en-IE" dirty="0">
                <a:solidFill>
                  <a:srgbClr val="666666"/>
                </a:solidFill>
              </a:rPr>
              <a:t> </a:t>
            </a:r>
            <a:r>
              <a:rPr lang="en-IE" dirty="0" err="1">
                <a:solidFill>
                  <a:srgbClr val="666666"/>
                </a:solidFill>
              </a:rPr>
              <a:t>yola</a:t>
            </a:r>
            <a:r>
              <a:rPr lang="en-IE" dirty="0">
                <a:solidFill>
                  <a:srgbClr val="666666"/>
                </a:solidFill>
              </a:rPr>
              <a:t> </a:t>
            </a:r>
            <a:r>
              <a:rPr lang="en-IE" dirty="0" err="1">
                <a:solidFill>
                  <a:srgbClr val="666666"/>
                </a:solidFill>
              </a:rPr>
              <a:t>çıktık</a:t>
            </a:r>
            <a:r>
              <a:rPr lang="en-IE" dirty="0">
                <a:solidFill>
                  <a:srgbClr val="666666"/>
                </a:solidFill>
              </a:rPr>
              <a:t> </a:t>
            </a:r>
            <a:r>
              <a:rPr lang="en-IE" dirty="0" err="1">
                <a:solidFill>
                  <a:srgbClr val="666666"/>
                </a:solidFill>
              </a:rPr>
              <a:t>ancak</a:t>
            </a:r>
            <a:r>
              <a:rPr lang="en-IE" dirty="0">
                <a:solidFill>
                  <a:srgbClr val="666666"/>
                </a:solidFill>
              </a:rPr>
              <a:t> Reload Greece, </a:t>
            </a:r>
            <a:r>
              <a:rPr lang="en-IE" dirty="0" err="1">
                <a:solidFill>
                  <a:srgbClr val="666666"/>
                </a:solidFill>
              </a:rPr>
              <a:t>yol</a:t>
            </a:r>
            <a:r>
              <a:rPr lang="en-IE" dirty="0">
                <a:solidFill>
                  <a:srgbClr val="666666"/>
                </a:solidFill>
              </a:rPr>
              <a:t> </a:t>
            </a:r>
            <a:r>
              <a:rPr lang="en-IE" dirty="0" err="1">
                <a:solidFill>
                  <a:srgbClr val="666666"/>
                </a:solidFill>
              </a:rPr>
              <a:t>boyunca</a:t>
            </a:r>
            <a:r>
              <a:rPr lang="en-IE" dirty="0">
                <a:solidFill>
                  <a:srgbClr val="666666"/>
                </a:solidFill>
              </a:rPr>
              <a:t> </a:t>
            </a:r>
            <a:r>
              <a:rPr lang="en-IE" dirty="0" err="1">
                <a:solidFill>
                  <a:srgbClr val="666666"/>
                </a:solidFill>
              </a:rPr>
              <a:t>ortak</a:t>
            </a:r>
            <a:r>
              <a:rPr lang="en-IE" dirty="0">
                <a:solidFill>
                  <a:srgbClr val="666666"/>
                </a:solidFill>
              </a:rPr>
              <a:t> </a:t>
            </a:r>
            <a:r>
              <a:rPr lang="en-IE" dirty="0" err="1">
                <a:solidFill>
                  <a:srgbClr val="666666"/>
                </a:solidFill>
              </a:rPr>
              <a:t>bir</a:t>
            </a:r>
            <a:r>
              <a:rPr lang="en-IE" dirty="0">
                <a:solidFill>
                  <a:srgbClr val="666666"/>
                </a:solidFill>
              </a:rPr>
              <a:t> </a:t>
            </a:r>
            <a:r>
              <a:rPr lang="en-IE" dirty="0" err="1">
                <a:solidFill>
                  <a:srgbClr val="666666"/>
                </a:solidFill>
              </a:rPr>
              <a:t>inanca</a:t>
            </a:r>
            <a:r>
              <a:rPr lang="en-IE" dirty="0">
                <a:solidFill>
                  <a:srgbClr val="666666"/>
                </a:solidFill>
              </a:rPr>
              <a:t> </a:t>
            </a:r>
            <a:r>
              <a:rPr lang="en-IE" dirty="0" err="1">
                <a:solidFill>
                  <a:srgbClr val="666666"/>
                </a:solidFill>
              </a:rPr>
              <a:t>ve</a:t>
            </a:r>
            <a:r>
              <a:rPr lang="en-IE" dirty="0">
                <a:solidFill>
                  <a:srgbClr val="666666"/>
                </a:solidFill>
              </a:rPr>
              <a:t> </a:t>
            </a:r>
            <a:r>
              <a:rPr lang="en-IE" dirty="0" err="1">
                <a:solidFill>
                  <a:srgbClr val="666666"/>
                </a:solidFill>
              </a:rPr>
              <a:t>amaca</a:t>
            </a:r>
            <a:r>
              <a:rPr lang="en-IE" dirty="0">
                <a:solidFill>
                  <a:srgbClr val="666666"/>
                </a:solidFill>
              </a:rPr>
              <a:t> </a:t>
            </a:r>
            <a:r>
              <a:rPr lang="en-IE" dirty="0" err="1">
                <a:solidFill>
                  <a:srgbClr val="666666"/>
                </a:solidFill>
              </a:rPr>
              <a:t>sahip</a:t>
            </a:r>
            <a:r>
              <a:rPr lang="en-IE" dirty="0">
                <a:solidFill>
                  <a:srgbClr val="666666"/>
                </a:solidFill>
              </a:rPr>
              <a:t> </a:t>
            </a:r>
            <a:r>
              <a:rPr lang="en-IE" dirty="0" err="1">
                <a:solidFill>
                  <a:srgbClr val="666666"/>
                </a:solidFill>
              </a:rPr>
              <a:t>birçok</a:t>
            </a:r>
            <a:r>
              <a:rPr lang="en-IE" dirty="0">
                <a:solidFill>
                  <a:srgbClr val="666666"/>
                </a:solidFill>
              </a:rPr>
              <a:t> </a:t>
            </a:r>
            <a:r>
              <a:rPr lang="en-IE" dirty="0" err="1">
                <a:solidFill>
                  <a:srgbClr val="666666"/>
                </a:solidFill>
              </a:rPr>
              <a:t>insan</a:t>
            </a:r>
            <a:r>
              <a:rPr lang="en-IE" dirty="0">
                <a:solidFill>
                  <a:srgbClr val="666666"/>
                </a:solidFill>
              </a:rPr>
              <a:t> </a:t>
            </a:r>
            <a:r>
              <a:rPr lang="en-IE" dirty="0" err="1">
                <a:solidFill>
                  <a:srgbClr val="666666"/>
                </a:solidFill>
              </a:rPr>
              <a:t>buldu</a:t>
            </a:r>
            <a:r>
              <a:rPr lang="en-IE" dirty="0">
                <a:solidFill>
                  <a:srgbClr val="666666"/>
                </a:solidFill>
              </a:rPr>
              <a:t> </a:t>
            </a:r>
            <a:r>
              <a:rPr lang="en-IE" dirty="0" err="1">
                <a:solidFill>
                  <a:srgbClr val="666666"/>
                </a:solidFill>
              </a:rPr>
              <a:t>ve</a:t>
            </a:r>
            <a:r>
              <a:rPr lang="en-IE" dirty="0">
                <a:solidFill>
                  <a:srgbClr val="666666"/>
                </a:solidFill>
              </a:rPr>
              <a:t> '</a:t>
            </a:r>
            <a:r>
              <a:rPr lang="en-IE" dirty="0" err="1">
                <a:solidFill>
                  <a:srgbClr val="666666"/>
                </a:solidFill>
              </a:rPr>
              <a:t>Reloader</a:t>
            </a:r>
            <a:r>
              <a:rPr lang="en-IE" dirty="0">
                <a:solidFill>
                  <a:srgbClr val="666666"/>
                </a:solidFill>
              </a:rPr>
              <a:t>' </a:t>
            </a:r>
            <a:r>
              <a:rPr lang="en-IE" dirty="0" err="1">
                <a:solidFill>
                  <a:srgbClr val="666666"/>
                </a:solidFill>
              </a:rPr>
              <a:t>hareketine</a:t>
            </a:r>
            <a:r>
              <a:rPr lang="en-IE" dirty="0">
                <a:solidFill>
                  <a:srgbClr val="666666"/>
                </a:solidFill>
              </a:rPr>
              <a:t> </a:t>
            </a:r>
            <a:r>
              <a:rPr lang="en-IE" dirty="0" err="1">
                <a:solidFill>
                  <a:srgbClr val="666666"/>
                </a:solidFill>
              </a:rPr>
              <a:t>katıldı</a:t>
            </a:r>
            <a:r>
              <a:rPr lang="en-IE" dirty="0">
                <a:solidFill>
                  <a:srgbClr val="666666"/>
                </a:solidFill>
              </a:rPr>
              <a:t>. </a:t>
            </a:r>
            <a:r>
              <a:rPr lang="en-IE" dirty="0" err="1">
                <a:solidFill>
                  <a:srgbClr val="666666"/>
                </a:solidFill>
              </a:rPr>
              <a:t>Şu</a:t>
            </a:r>
            <a:r>
              <a:rPr lang="en-IE" dirty="0">
                <a:solidFill>
                  <a:srgbClr val="666666"/>
                </a:solidFill>
              </a:rPr>
              <a:t> </a:t>
            </a:r>
            <a:r>
              <a:rPr lang="en-IE" dirty="0" err="1">
                <a:solidFill>
                  <a:srgbClr val="666666"/>
                </a:solidFill>
              </a:rPr>
              <a:t>anda</a:t>
            </a:r>
            <a:r>
              <a:rPr lang="en-IE" dirty="0">
                <a:solidFill>
                  <a:srgbClr val="666666"/>
                </a:solidFill>
              </a:rPr>
              <a:t> 150'den </a:t>
            </a:r>
            <a:r>
              <a:rPr lang="en-IE" dirty="0" err="1">
                <a:solidFill>
                  <a:srgbClr val="666666"/>
                </a:solidFill>
              </a:rPr>
              <a:t>fazla</a:t>
            </a:r>
            <a:r>
              <a:rPr lang="en-IE" dirty="0">
                <a:solidFill>
                  <a:srgbClr val="666666"/>
                </a:solidFill>
              </a:rPr>
              <a:t> </a:t>
            </a:r>
            <a:r>
              <a:rPr lang="en-IE" dirty="0" err="1">
                <a:solidFill>
                  <a:srgbClr val="666666"/>
                </a:solidFill>
              </a:rPr>
              <a:t>gönüllüden</a:t>
            </a:r>
            <a:r>
              <a:rPr lang="en-IE" dirty="0">
                <a:solidFill>
                  <a:srgbClr val="666666"/>
                </a:solidFill>
              </a:rPr>
              <a:t> </a:t>
            </a:r>
            <a:r>
              <a:rPr lang="en-IE" dirty="0" err="1">
                <a:solidFill>
                  <a:srgbClr val="666666"/>
                </a:solidFill>
              </a:rPr>
              <a:t>oluşan</a:t>
            </a:r>
            <a:r>
              <a:rPr lang="en-IE" dirty="0">
                <a:solidFill>
                  <a:srgbClr val="666666"/>
                </a:solidFill>
              </a:rPr>
              <a:t> </a:t>
            </a:r>
            <a:r>
              <a:rPr lang="en-IE" dirty="0" err="1">
                <a:solidFill>
                  <a:srgbClr val="666666"/>
                </a:solidFill>
              </a:rPr>
              <a:t>bir</a:t>
            </a:r>
            <a:r>
              <a:rPr lang="en-IE" dirty="0">
                <a:solidFill>
                  <a:srgbClr val="666666"/>
                </a:solidFill>
              </a:rPr>
              <a:t> </a:t>
            </a:r>
            <a:r>
              <a:rPr lang="en-IE" dirty="0" err="1">
                <a:solidFill>
                  <a:srgbClr val="666666"/>
                </a:solidFill>
              </a:rPr>
              <a:t>topluluğa</a:t>
            </a:r>
            <a:r>
              <a:rPr lang="en-IE" dirty="0">
                <a:solidFill>
                  <a:srgbClr val="666666"/>
                </a:solidFill>
              </a:rPr>
              <a:t> </a:t>
            </a:r>
            <a:r>
              <a:rPr lang="en-IE" dirty="0" err="1">
                <a:solidFill>
                  <a:srgbClr val="666666"/>
                </a:solidFill>
              </a:rPr>
              <a:t>ve</a:t>
            </a:r>
            <a:r>
              <a:rPr lang="en-IE" dirty="0">
                <a:solidFill>
                  <a:srgbClr val="666666"/>
                </a:solidFill>
              </a:rPr>
              <a:t> </a:t>
            </a:r>
            <a:r>
              <a:rPr lang="en-IE" dirty="0" err="1">
                <a:solidFill>
                  <a:srgbClr val="666666"/>
                </a:solidFill>
              </a:rPr>
              <a:t>çalışmalarımıza</a:t>
            </a:r>
            <a:r>
              <a:rPr lang="en-IE" dirty="0">
                <a:solidFill>
                  <a:srgbClr val="666666"/>
                </a:solidFill>
              </a:rPr>
              <a:t> </a:t>
            </a:r>
            <a:r>
              <a:rPr lang="en-IE" dirty="0" err="1">
                <a:solidFill>
                  <a:srgbClr val="666666"/>
                </a:solidFill>
              </a:rPr>
              <a:t>katılan</a:t>
            </a:r>
            <a:r>
              <a:rPr lang="en-IE" dirty="0">
                <a:solidFill>
                  <a:srgbClr val="666666"/>
                </a:solidFill>
              </a:rPr>
              <a:t> 20.000'den </a:t>
            </a:r>
            <a:r>
              <a:rPr lang="en-IE" dirty="0" err="1">
                <a:solidFill>
                  <a:srgbClr val="666666"/>
                </a:solidFill>
              </a:rPr>
              <a:t>fazla</a:t>
            </a:r>
            <a:r>
              <a:rPr lang="en-IE" dirty="0">
                <a:solidFill>
                  <a:srgbClr val="666666"/>
                </a:solidFill>
              </a:rPr>
              <a:t> </a:t>
            </a:r>
            <a:r>
              <a:rPr lang="en-IE" dirty="0" err="1">
                <a:solidFill>
                  <a:srgbClr val="666666"/>
                </a:solidFill>
              </a:rPr>
              <a:t>kişiden</a:t>
            </a:r>
            <a:r>
              <a:rPr lang="en-IE" dirty="0">
                <a:solidFill>
                  <a:srgbClr val="666666"/>
                </a:solidFill>
              </a:rPr>
              <a:t> </a:t>
            </a:r>
            <a:r>
              <a:rPr lang="en-IE" dirty="0" err="1">
                <a:solidFill>
                  <a:srgbClr val="666666"/>
                </a:solidFill>
              </a:rPr>
              <a:t>oluşan</a:t>
            </a:r>
            <a:r>
              <a:rPr lang="en-IE" dirty="0">
                <a:solidFill>
                  <a:srgbClr val="666666"/>
                </a:solidFill>
              </a:rPr>
              <a:t> </a:t>
            </a:r>
            <a:r>
              <a:rPr lang="en-IE" dirty="0" err="1">
                <a:solidFill>
                  <a:srgbClr val="666666"/>
                </a:solidFill>
              </a:rPr>
              <a:t>daha</a:t>
            </a:r>
            <a:r>
              <a:rPr lang="en-IE" dirty="0">
                <a:solidFill>
                  <a:srgbClr val="666666"/>
                </a:solidFill>
              </a:rPr>
              <a:t> </a:t>
            </a:r>
            <a:r>
              <a:rPr lang="en-IE" dirty="0" err="1">
                <a:solidFill>
                  <a:srgbClr val="666666"/>
                </a:solidFill>
              </a:rPr>
              <a:t>geniş</a:t>
            </a:r>
            <a:r>
              <a:rPr lang="en-IE" dirty="0">
                <a:solidFill>
                  <a:srgbClr val="666666"/>
                </a:solidFill>
              </a:rPr>
              <a:t> </a:t>
            </a:r>
            <a:r>
              <a:rPr lang="en-IE" dirty="0" err="1">
                <a:solidFill>
                  <a:srgbClr val="666666"/>
                </a:solidFill>
              </a:rPr>
              <a:t>bir</a:t>
            </a:r>
            <a:r>
              <a:rPr lang="en-IE" dirty="0">
                <a:solidFill>
                  <a:srgbClr val="666666"/>
                </a:solidFill>
              </a:rPr>
              <a:t> </a:t>
            </a:r>
            <a:r>
              <a:rPr lang="en-IE" dirty="0" err="1">
                <a:solidFill>
                  <a:srgbClr val="666666"/>
                </a:solidFill>
              </a:rPr>
              <a:t>topluluğa</a:t>
            </a:r>
            <a:r>
              <a:rPr lang="en-IE" dirty="0">
                <a:solidFill>
                  <a:srgbClr val="666666"/>
                </a:solidFill>
              </a:rPr>
              <a:t> </a:t>
            </a:r>
            <a:r>
              <a:rPr lang="en-IE" dirty="0" err="1">
                <a:solidFill>
                  <a:srgbClr val="666666"/>
                </a:solidFill>
              </a:rPr>
              <a:t>sahibiz</a:t>
            </a:r>
            <a:r>
              <a:rPr lang="en-IE" dirty="0">
                <a:solidFill>
                  <a:srgbClr val="666666"/>
                </a:solidFill>
              </a:rPr>
              <a:t>. </a:t>
            </a:r>
            <a:r>
              <a:rPr lang="en-IE" dirty="0" err="1">
                <a:solidFill>
                  <a:srgbClr val="666666"/>
                </a:solidFill>
              </a:rPr>
              <a:t>İşbirliği</a:t>
            </a:r>
            <a:r>
              <a:rPr lang="en-IE" dirty="0">
                <a:solidFill>
                  <a:srgbClr val="666666"/>
                </a:solidFill>
              </a:rPr>
              <a:t>, </a:t>
            </a:r>
            <a:r>
              <a:rPr lang="en-IE" dirty="0" err="1">
                <a:solidFill>
                  <a:srgbClr val="666666"/>
                </a:solidFill>
              </a:rPr>
              <a:t>organizasyonumuzun</a:t>
            </a:r>
            <a:r>
              <a:rPr lang="en-IE" dirty="0">
                <a:solidFill>
                  <a:srgbClr val="666666"/>
                </a:solidFill>
              </a:rPr>
              <a:t> </a:t>
            </a:r>
            <a:r>
              <a:rPr lang="en-IE" dirty="0" err="1">
                <a:solidFill>
                  <a:srgbClr val="666666"/>
                </a:solidFill>
              </a:rPr>
              <a:t>önemli</a:t>
            </a:r>
            <a:r>
              <a:rPr lang="en-IE" dirty="0">
                <a:solidFill>
                  <a:srgbClr val="666666"/>
                </a:solidFill>
              </a:rPr>
              <a:t> </a:t>
            </a:r>
            <a:r>
              <a:rPr lang="en-IE" dirty="0" err="1">
                <a:solidFill>
                  <a:srgbClr val="666666"/>
                </a:solidFill>
              </a:rPr>
              <a:t>bir</a:t>
            </a:r>
            <a:r>
              <a:rPr lang="en-IE" dirty="0">
                <a:solidFill>
                  <a:srgbClr val="666666"/>
                </a:solidFill>
              </a:rPr>
              <a:t> </a:t>
            </a:r>
            <a:r>
              <a:rPr lang="en-IE" dirty="0" err="1">
                <a:solidFill>
                  <a:srgbClr val="666666"/>
                </a:solidFill>
              </a:rPr>
              <a:t>değeridir</a:t>
            </a:r>
            <a:r>
              <a:rPr lang="en-IE" dirty="0">
                <a:solidFill>
                  <a:srgbClr val="666666"/>
                </a:solidFill>
              </a:rPr>
              <a:t>; </a:t>
            </a:r>
            <a:r>
              <a:rPr lang="en-IE" dirty="0" err="1">
                <a:solidFill>
                  <a:srgbClr val="666666"/>
                </a:solidFill>
              </a:rPr>
              <a:t>yeni</a:t>
            </a:r>
            <a:r>
              <a:rPr lang="en-IE" dirty="0">
                <a:solidFill>
                  <a:srgbClr val="666666"/>
                </a:solidFill>
              </a:rPr>
              <a:t> </a:t>
            </a:r>
            <a:r>
              <a:rPr lang="en-IE" dirty="0" err="1">
                <a:solidFill>
                  <a:srgbClr val="666666"/>
                </a:solidFill>
              </a:rPr>
              <a:t>fikirlere</a:t>
            </a:r>
            <a:r>
              <a:rPr lang="en-IE" dirty="0">
                <a:solidFill>
                  <a:srgbClr val="666666"/>
                </a:solidFill>
              </a:rPr>
              <a:t> </a:t>
            </a:r>
            <a:r>
              <a:rPr lang="en-IE" dirty="0" err="1">
                <a:solidFill>
                  <a:srgbClr val="666666"/>
                </a:solidFill>
              </a:rPr>
              <a:t>açığız</a:t>
            </a:r>
            <a:r>
              <a:rPr lang="en-IE" dirty="0">
                <a:solidFill>
                  <a:srgbClr val="666666"/>
                </a:solidFill>
              </a:rPr>
              <a:t>, </a:t>
            </a:r>
            <a:r>
              <a:rPr lang="en-IE" dirty="0" err="1">
                <a:solidFill>
                  <a:srgbClr val="666666"/>
                </a:solidFill>
              </a:rPr>
              <a:t>yeni</a:t>
            </a:r>
            <a:r>
              <a:rPr lang="en-IE" dirty="0">
                <a:solidFill>
                  <a:srgbClr val="666666"/>
                </a:solidFill>
              </a:rPr>
              <a:t> </a:t>
            </a:r>
            <a:r>
              <a:rPr lang="en-IE" dirty="0" err="1">
                <a:solidFill>
                  <a:srgbClr val="666666"/>
                </a:solidFill>
              </a:rPr>
              <a:t>fırsatlardan</a:t>
            </a:r>
            <a:r>
              <a:rPr lang="en-IE" dirty="0">
                <a:solidFill>
                  <a:srgbClr val="666666"/>
                </a:solidFill>
              </a:rPr>
              <a:t> </a:t>
            </a:r>
            <a:r>
              <a:rPr lang="en-IE" dirty="0" err="1">
                <a:solidFill>
                  <a:srgbClr val="666666"/>
                </a:solidFill>
              </a:rPr>
              <a:t>kaçmayın</a:t>
            </a:r>
            <a:r>
              <a:rPr lang="en-IE" dirty="0">
                <a:solidFill>
                  <a:srgbClr val="666666"/>
                </a:solidFill>
              </a:rPr>
              <a:t> </a:t>
            </a:r>
            <a:r>
              <a:rPr lang="en-IE" dirty="0" err="1">
                <a:solidFill>
                  <a:srgbClr val="666666"/>
                </a:solidFill>
              </a:rPr>
              <a:t>ve</a:t>
            </a:r>
            <a:r>
              <a:rPr lang="en-IE" dirty="0">
                <a:solidFill>
                  <a:srgbClr val="666666"/>
                </a:solidFill>
              </a:rPr>
              <a:t> motive </a:t>
            </a:r>
            <a:r>
              <a:rPr lang="en-IE" dirty="0" err="1">
                <a:solidFill>
                  <a:srgbClr val="666666"/>
                </a:solidFill>
              </a:rPr>
              <a:t>olmak</a:t>
            </a:r>
            <a:r>
              <a:rPr lang="en-IE" dirty="0">
                <a:solidFill>
                  <a:srgbClr val="666666"/>
                </a:solidFill>
              </a:rPr>
              <a:t> </a:t>
            </a:r>
            <a:r>
              <a:rPr lang="en-IE" dirty="0" err="1">
                <a:solidFill>
                  <a:srgbClr val="666666"/>
                </a:solidFill>
              </a:rPr>
              <a:t>ve</a:t>
            </a:r>
            <a:r>
              <a:rPr lang="en-IE" dirty="0">
                <a:solidFill>
                  <a:srgbClr val="666666"/>
                </a:solidFill>
              </a:rPr>
              <a:t> </a:t>
            </a:r>
            <a:r>
              <a:rPr lang="en-IE" dirty="0" err="1">
                <a:solidFill>
                  <a:srgbClr val="666666"/>
                </a:solidFill>
              </a:rPr>
              <a:t>işi</a:t>
            </a:r>
            <a:r>
              <a:rPr lang="en-IE" dirty="0">
                <a:solidFill>
                  <a:srgbClr val="666666"/>
                </a:solidFill>
              </a:rPr>
              <a:t> </a:t>
            </a:r>
            <a:r>
              <a:rPr lang="en-IE" dirty="0" err="1">
                <a:solidFill>
                  <a:srgbClr val="666666"/>
                </a:solidFill>
              </a:rPr>
              <a:t>bitirmek</a:t>
            </a:r>
            <a:r>
              <a:rPr lang="en-IE" dirty="0">
                <a:solidFill>
                  <a:srgbClr val="666666"/>
                </a:solidFill>
              </a:rPr>
              <a:t> </a:t>
            </a:r>
            <a:r>
              <a:rPr lang="en-IE" dirty="0" err="1">
                <a:solidFill>
                  <a:srgbClr val="666666"/>
                </a:solidFill>
              </a:rPr>
              <a:t>için</a:t>
            </a:r>
            <a:r>
              <a:rPr lang="en-IE" dirty="0">
                <a:solidFill>
                  <a:srgbClr val="666666"/>
                </a:solidFill>
              </a:rPr>
              <a:t> </a:t>
            </a:r>
            <a:r>
              <a:rPr lang="en-IE" dirty="0" err="1">
                <a:solidFill>
                  <a:srgbClr val="666666"/>
                </a:solidFill>
              </a:rPr>
              <a:t>ekip</a:t>
            </a:r>
            <a:r>
              <a:rPr lang="en-IE" dirty="0">
                <a:solidFill>
                  <a:srgbClr val="666666"/>
                </a:solidFill>
              </a:rPr>
              <a:t> </a:t>
            </a:r>
            <a:r>
              <a:rPr lang="en-IE" dirty="0" err="1">
                <a:solidFill>
                  <a:srgbClr val="666666"/>
                </a:solidFill>
              </a:rPr>
              <a:t>olarak</a:t>
            </a:r>
            <a:r>
              <a:rPr lang="en-IE" dirty="0">
                <a:solidFill>
                  <a:srgbClr val="666666"/>
                </a:solidFill>
              </a:rPr>
              <a:t> </a:t>
            </a:r>
            <a:r>
              <a:rPr lang="en-IE" dirty="0" err="1">
                <a:solidFill>
                  <a:srgbClr val="666666"/>
                </a:solidFill>
              </a:rPr>
              <a:t>birlikte</a:t>
            </a:r>
            <a:r>
              <a:rPr lang="en-IE" dirty="0">
                <a:solidFill>
                  <a:srgbClr val="666666"/>
                </a:solidFill>
              </a:rPr>
              <a:t> </a:t>
            </a:r>
            <a:r>
              <a:rPr lang="en-IE" dirty="0" err="1">
                <a:solidFill>
                  <a:srgbClr val="666666"/>
                </a:solidFill>
              </a:rPr>
              <a:t>çalışırız</a:t>
            </a:r>
            <a:r>
              <a:rPr lang="en-IE" dirty="0">
                <a:solidFill>
                  <a:srgbClr val="666666"/>
                </a:solidFill>
              </a:rPr>
              <a:t>.</a:t>
            </a:r>
            <a:endParaRPr lang="en-IE" dirty="0">
              <a:solidFill>
                <a:srgbClr val="666666"/>
              </a:solidFill>
            </a:endParaRPr>
          </a:p>
        </p:txBody>
      </p:sp>
      <p:sp>
        <p:nvSpPr>
          <p:cNvPr id="9" name="Text Placeholder 5">
            <a:extLst>
              <a:ext uri="{FF2B5EF4-FFF2-40B4-BE49-F238E27FC236}">
                <a16:creationId xmlns="" xmlns:a16="http://schemas.microsoft.com/office/drawing/2014/main" id="{581C9C23-C34E-403B-B9A0-B9E55F598443}"/>
              </a:ext>
            </a:extLst>
          </p:cNvPr>
          <p:cNvSpPr>
            <a:spLocks noGrp="1"/>
          </p:cNvSpPr>
          <p:nvPr>
            <p:ph type="body" sz="quarter" idx="15"/>
          </p:nvPr>
        </p:nvSpPr>
        <p:spPr>
          <a:xfrm>
            <a:off x="484428" y="142875"/>
            <a:ext cx="2852539" cy="6286500"/>
          </a:xfrm>
        </p:spPr>
        <p:txBody>
          <a:bodyPr>
            <a:normAutofit fontScale="92500" lnSpcReduction="10000"/>
          </a:bodyPr>
          <a:lstStyle/>
          <a:p>
            <a:r>
              <a:rPr lang="en-IE" dirty="0" err="1">
                <a:solidFill>
                  <a:schemeClr val="tx1">
                    <a:lumMod val="75000"/>
                    <a:lumOff val="25000"/>
                  </a:schemeClr>
                </a:solidFill>
              </a:rPr>
              <a:t>Genç</a:t>
            </a:r>
            <a:r>
              <a:rPr lang="en-IE" dirty="0">
                <a:solidFill>
                  <a:schemeClr val="tx1">
                    <a:lumMod val="75000"/>
                    <a:lumOff val="25000"/>
                  </a:schemeClr>
                </a:solidFill>
              </a:rPr>
              <a:t> </a:t>
            </a:r>
            <a:r>
              <a:rPr lang="en-IE" dirty="0" err="1">
                <a:solidFill>
                  <a:schemeClr val="tx1">
                    <a:lumMod val="75000"/>
                    <a:lumOff val="25000"/>
                  </a:schemeClr>
                </a:solidFill>
              </a:rPr>
              <a:t>Dijital</a:t>
            </a:r>
            <a:r>
              <a:rPr lang="en-IE" dirty="0">
                <a:solidFill>
                  <a:schemeClr val="tx1">
                    <a:lumMod val="75000"/>
                    <a:lumOff val="25000"/>
                  </a:schemeClr>
                </a:solidFill>
              </a:rPr>
              <a:t> </a:t>
            </a:r>
            <a:r>
              <a:rPr lang="en-IE" dirty="0" err="1">
                <a:solidFill>
                  <a:schemeClr val="tx1">
                    <a:lumMod val="75000"/>
                    <a:lumOff val="25000"/>
                  </a:schemeClr>
                </a:solidFill>
              </a:rPr>
              <a:t>Sosyal</a:t>
            </a:r>
            <a:r>
              <a:rPr lang="en-IE" dirty="0">
                <a:solidFill>
                  <a:schemeClr val="tx1">
                    <a:lumMod val="75000"/>
                    <a:lumOff val="25000"/>
                  </a:schemeClr>
                </a:solidFill>
              </a:rPr>
              <a:t> </a:t>
            </a:r>
            <a:r>
              <a:rPr lang="en-IE" dirty="0" err="1">
                <a:solidFill>
                  <a:schemeClr val="tx1">
                    <a:lumMod val="75000"/>
                    <a:lumOff val="25000"/>
                  </a:schemeClr>
                </a:solidFill>
              </a:rPr>
              <a:t>İnovatör</a:t>
            </a:r>
            <a:r>
              <a:rPr lang="en-IE" dirty="0">
                <a:solidFill>
                  <a:schemeClr val="tx1">
                    <a:lumMod val="75000"/>
                    <a:lumOff val="25000"/>
                  </a:schemeClr>
                </a:solidFill>
              </a:rPr>
              <a:t> </a:t>
            </a:r>
            <a:r>
              <a:rPr lang="en-IE" dirty="0" err="1">
                <a:solidFill>
                  <a:schemeClr val="tx1">
                    <a:lumMod val="75000"/>
                    <a:lumOff val="25000"/>
                  </a:schemeClr>
                </a:solidFill>
              </a:rPr>
              <a:t>ile</a:t>
            </a:r>
            <a:r>
              <a:rPr lang="en-IE" dirty="0">
                <a:solidFill>
                  <a:schemeClr val="tx1">
                    <a:lumMod val="75000"/>
                    <a:lumOff val="25000"/>
                  </a:schemeClr>
                </a:solidFill>
              </a:rPr>
              <a:t> </a:t>
            </a:r>
            <a:r>
              <a:rPr lang="en-IE" dirty="0" err="1">
                <a:solidFill>
                  <a:schemeClr val="tx1">
                    <a:lumMod val="75000"/>
                    <a:lumOff val="25000"/>
                  </a:schemeClr>
                </a:solidFill>
              </a:rPr>
              <a:t>Röportaj</a:t>
            </a:r>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pPr>
              <a:spcBef>
                <a:spcPts val="0"/>
              </a:spcBef>
            </a:pPr>
            <a:endParaRPr lang="tr-TR" sz="2800" dirty="0" smtClean="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r>
              <a:rPr lang="en-IE" sz="2800" dirty="0">
                <a:solidFill>
                  <a:schemeClr val="tx1">
                    <a:lumMod val="75000"/>
                    <a:lumOff val="25000"/>
                  </a:schemeClr>
                </a:solidFill>
              </a:rPr>
              <a:t>Effie </a:t>
            </a:r>
            <a:r>
              <a:rPr lang="en-IE" sz="2800" dirty="0" err="1">
                <a:solidFill>
                  <a:schemeClr val="tx1">
                    <a:lumMod val="75000"/>
                    <a:lumOff val="25000"/>
                  </a:schemeClr>
                </a:solidFill>
              </a:rPr>
              <a:t>Krytata</a:t>
            </a:r>
            <a:r>
              <a:rPr lang="en-IE" sz="2800" dirty="0">
                <a:solidFill>
                  <a:schemeClr val="tx1">
                    <a:lumMod val="75000"/>
                    <a:lumOff val="25000"/>
                  </a:schemeClr>
                </a:solidFill>
              </a:rPr>
              <a:t>, </a:t>
            </a:r>
            <a:r>
              <a:rPr lang="en-IE" sz="2800" u="sng" dirty="0">
                <a:solidFill>
                  <a:schemeClr val="accent1"/>
                </a:solidFill>
              </a:rPr>
              <a:t>Reload </a:t>
            </a:r>
            <a:r>
              <a:rPr lang="tr-TR" sz="2800" u="sng" dirty="0" smtClean="0">
                <a:solidFill>
                  <a:schemeClr val="accent1"/>
                </a:solidFill>
              </a:rPr>
              <a:t>Yunanistan</a:t>
            </a:r>
            <a:r>
              <a:rPr lang="en-IE" sz="2800" dirty="0" smtClean="0">
                <a:solidFill>
                  <a:schemeClr val="tx1">
                    <a:lumMod val="75000"/>
                    <a:lumOff val="25000"/>
                  </a:schemeClr>
                </a:solidFill>
              </a:rPr>
              <a:t>, </a:t>
            </a:r>
            <a:r>
              <a:rPr lang="tr-TR" sz="2800" i="1" dirty="0" smtClean="0">
                <a:solidFill>
                  <a:schemeClr val="tx1">
                    <a:lumMod val="75000"/>
                    <a:lumOff val="25000"/>
                  </a:schemeClr>
                </a:solidFill>
              </a:rPr>
              <a:t>İngiltere</a:t>
            </a:r>
            <a:endParaRPr lang="en-IE" sz="2800"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r>
              <a:rPr lang="tr-TR" sz="2400" b="1" u="sng" dirty="0" smtClean="0">
                <a:solidFill>
                  <a:schemeClr val="accent1"/>
                </a:solidFill>
              </a:rPr>
              <a:t>Tam </a:t>
            </a:r>
            <a:r>
              <a:rPr lang="tr-TR" sz="2400" b="1" u="sng" dirty="0">
                <a:solidFill>
                  <a:schemeClr val="accent1"/>
                </a:solidFill>
              </a:rPr>
              <a:t>Mülakat</a:t>
            </a:r>
            <a:endParaRPr lang="en-IE" sz="2400" b="1" u="sng" dirty="0">
              <a:solidFill>
                <a:schemeClr val="accent1"/>
              </a:solidFill>
            </a:endParaRPr>
          </a:p>
        </p:txBody>
      </p:sp>
      <p:pic>
        <p:nvPicPr>
          <p:cNvPr id="6" name="Picture 4">
            <a:extLst>
              <a:ext uri="{FF2B5EF4-FFF2-40B4-BE49-F238E27FC236}">
                <a16:creationId xmlns="" xmlns:a16="http://schemas.microsoft.com/office/drawing/2014/main" id="{EFCB3CC5-D922-47E5-ABC4-ED14142E4A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428" y="1804988"/>
            <a:ext cx="2664000" cy="2664000"/>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1003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AE161DF3-165F-4ED8-AF65-2D071CF3DF6A}"/>
              </a:ext>
            </a:extLst>
          </p:cNvPr>
          <p:cNvSpPr>
            <a:spLocks noGrp="1"/>
          </p:cNvSpPr>
          <p:nvPr>
            <p:ph type="body" sz="quarter" idx="14"/>
          </p:nvPr>
        </p:nvSpPr>
        <p:spPr>
          <a:xfrm>
            <a:off x="3758623" y="405426"/>
            <a:ext cx="7948949" cy="5206518"/>
          </a:xfrm>
        </p:spPr>
        <p:txBody>
          <a:bodyPr/>
          <a:lstStyle/>
          <a:p>
            <a:pPr fontAlgn="base"/>
            <a:r>
              <a:rPr lang="tr-TR" b="1" i="1" dirty="0">
                <a:solidFill>
                  <a:srgbClr val="389DAE"/>
                </a:solidFill>
              </a:rPr>
              <a:t>S</a:t>
            </a:r>
            <a:r>
              <a:rPr lang="en-IE" b="1" i="1" dirty="0" smtClean="0">
                <a:solidFill>
                  <a:srgbClr val="389DAE"/>
                </a:solidFill>
              </a:rPr>
              <a:t>2 </a:t>
            </a:r>
            <a:r>
              <a:rPr lang="en-IE" sz="800" b="1" i="1" dirty="0" smtClean="0">
                <a:solidFill>
                  <a:srgbClr val="389DAE"/>
                </a:solidFill>
              </a:rPr>
              <a:t> </a:t>
            </a:r>
            <a:r>
              <a:rPr lang="tr-TR" i="1" dirty="0" smtClean="0">
                <a:solidFill>
                  <a:srgbClr val="E48E02"/>
                </a:solidFill>
              </a:rPr>
              <a:t>Sosyal </a:t>
            </a:r>
            <a:r>
              <a:rPr lang="tr-TR" i="1" dirty="0">
                <a:solidFill>
                  <a:srgbClr val="E48E02"/>
                </a:solidFill>
              </a:rPr>
              <a:t>inovasyonun başlangıçları nelerdi? (yani inisiyatifinizi, işinizi, STK'nızı sıfırdan nasıl kurdunuz?).</a:t>
            </a:r>
            <a:endParaRPr lang="en-IE" i="1" dirty="0">
              <a:solidFill>
                <a:srgbClr val="E48E02"/>
              </a:solidFill>
            </a:endParaRPr>
          </a:p>
          <a:p>
            <a:pPr fontAlgn="base">
              <a:lnSpc>
                <a:spcPct val="100000"/>
              </a:lnSpc>
              <a:spcBef>
                <a:spcPts val="0"/>
              </a:spcBef>
            </a:pPr>
            <a:r>
              <a:rPr lang="en-IE" dirty="0" smtClean="0">
                <a:solidFill>
                  <a:srgbClr val="666666"/>
                </a:solidFill>
              </a:rPr>
              <a:t>Reload </a:t>
            </a:r>
            <a:r>
              <a:rPr lang="en-IE" dirty="0" err="1">
                <a:solidFill>
                  <a:srgbClr val="666666"/>
                </a:solidFill>
              </a:rPr>
              <a:t>Greece'i</a:t>
            </a:r>
            <a:r>
              <a:rPr lang="en-IE" dirty="0">
                <a:solidFill>
                  <a:srgbClr val="666666"/>
                </a:solidFill>
              </a:rPr>
              <a:t> </a:t>
            </a:r>
            <a:r>
              <a:rPr lang="en-IE" dirty="0" err="1">
                <a:solidFill>
                  <a:srgbClr val="666666"/>
                </a:solidFill>
              </a:rPr>
              <a:t>henüz</a:t>
            </a:r>
            <a:r>
              <a:rPr lang="en-IE" dirty="0">
                <a:solidFill>
                  <a:srgbClr val="666666"/>
                </a:solidFill>
              </a:rPr>
              <a:t> </a:t>
            </a:r>
            <a:r>
              <a:rPr lang="en-IE" dirty="0" err="1">
                <a:solidFill>
                  <a:srgbClr val="666666"/>
                </a:solidFill>
              </a:rPr>
              <a:t>üniversitedeyken</a:t>
            </a:r>
            <a:r>
              <a:rPr lang="en-IE" dirty="0">
                <a:solidFill>
                  <a:srgbClr val="666666"/>
                </a:solidFill>
              </a:rPr>
              <a:t> </a:t>
            </a:r>
            <a:r>
              <a:rPr lang="en-IE" dirty="0" err="1">
                <a:solidFill>
                  <a:srgbClr val="666666"/>
                </a:solidFill>
              </a:rPr>
              <a:t>veya</a:t>
            </a:r>
            <a:r>
              <a:rPr lang="en-IE" dirty="0">
                <a:solidFill>
                  <a:srgbClr val="666666"/>
                </a:solidFill>
              </a:rPr>
              <a:t> tam </a:t>
            </a:r>
            <a:r>
              <a:rPr lang="en-IE" dirty="0" err="1">
                <a:solidFill>
                  <a:srgbClr val="666666"/>
                </a:solidFill>
              </a:rPr>
              <a:t>zamanlı</a:t>
            </a:r>
            <a:r>
              <a:rPr lang="en-IE" dirty="0">
                <a:solidFill>
                  <a:srgbClr val="666666"/>
                </a:solidFill>
              </a:rPr>
              <a:t> </a:t>
            </a:r>
            <a:r>
              <a:rPr lang="en-IE" dirty="0" err="1">
                <a:solidFill>
                  <a:srgbClr val="666666"/>
                </a:solidFill>
              </a:rPr>
              <a:t>işlerimizde</a:t>
            </a:r>
            <a:r>
              <a:rPr lang="en-IE" dirty="0">
                <a:solidFill>
                  <a:srgbClr val="666666"/>
                </a:solidFill>
              </a:rPr>
              <a:t> </a:t>
            </a:r>
            <a:r>
              <a:rPr lang="en-IE" dirty="0" err="1">
                <a:solidFill>
                  <a:srgbClr val="666666"/>
                </a:solidFill>
              </a:rPr>
              <a:t>çalışırken</a:t>
            </a:r>
            <a:r>
              <a:rPr lang="en-IE" dirty="0">
                <a:solidFill>
                  <a:srgbClr val="666666"/>
                </a:solidFill>
              </a:rPr>
              <a:t> </a:t>
            </a:r>
            <a:r>
              <a:rPr lang="en-IE" dirty="0" err="1">
                <a:solidFill>
                  <a:srgbClr val="666666"/>
                </a:solidFill>
              </a:rPr>
              <a:t>başlattık</a:t>
            </a:r>
            <a:r>
              <a:rPr lang="en-IE" dirty="0">
                <a:solidFill>
                  <a:srgbClr val="666666"/>
                </a:solidFill>
              </a:rPr>
              <a:t>. </a:t>
            </a:r>
            <a:r>
              <a:rPr lang="en-IE" dirty="0" err="1">
                <a:solidFill>
                  <a:srgbClr val="666666"/>
                </a:solidFill>
              </a:rPr>
              <a:t>Akşamları</a:t>
            </a:r>
            <a:r>
              <a:rPr lang="en-IE" dirty="0">
                <a:solidFill>
                  <a:srgbClr val="666666"/>
                </a:solidFill>
              </a:rPr>
              <a:t> </a:t>
            </a:r>
            <a:r>
              <a:rPr lang="en-IE" dirty="0" err="1">
                <a:solidFill>
                  <a:srgbClr val="666666"/>
                </a:solidFill>
              </a:rPr>
              <a:t>ve</a:t>
            </a:r>
            <a:r>
              <a:rPr lang="en-IE" dirty="0">
                <a:solidFill>
                  <a:srgbClr val="666666"/>
                </a:solidFill>
              </a:rPr>
              <a:t> </a:t>
            </a:r>
            <a:r>
              <a:rPr lang="en-IE" dirty="0" err="1">
                <a:solidFill>
                  <a:srgbClr val="666666"/>
                </a:solidFill>
              </a:rPr>
              <a:t>hafta</a:t>
            </a:r>
            <a:r>
              <a:rPr lang="en-IE" dirty="0">
                <a:solidFill>
                  <a:srgbClr val="666666"/>
                </a:solidFill>
              </a:rPr>
              <a:t> </a:t>
            </a:r>
            <a:r>
              <a:rPr lang="en-IE" dirty="0" err="1">
                <a:solidFill>
                  <a:srgbClr val="666666"/>
                </a:solidFill>
              </a:rPr>
              <a:t>sonları</a:t>
            </a:r>
            <a:r>
              <a:rPr lang="en-IE" dirty="0">
                <a:solidFill>
                  <a:srgbClr val="666666"/>
                </a:solidFill>
              </a:rPr>
              <a:t> hep </a:t>
            </a:r>
            <a:r>
              <a:rPr lang="en-IE" dirty="0" err="1">
                <a:solidFill>
                  <a:srgbClr val="666666"/>
                </a:solidFill>
              </a:rPr>
              <a:t>birlikte</a:t>
            </a:r>
            <a:r>
              <a:rPr lang="en-IE" dirty="0">
                <a:solidFill>
                  <a:srgbClr val="666666"/>
                </a:solidFill>
              </a:rPr>
              <a:t> </a:t>
            </a:r>
            <a:r>
              <a:rPr lang="en-IE" dirty="0" err="1">
                <a:solidFill>
                  <a:srgbClr val="666666"/>
                </a:solidFill>
              </a:rPr>
              <a:t>bir</a:t>
            </a:r>
            <a:r>
              <a:rPr lang="en-IE" dirty="0">
                <a:solidFill>
                  <a:srgbClr val="666666"/>
                </a:solidFill>
              </a:rPr>
              <a:t> </a:t>
            </a:r>
            <a:r>
              <a:rPr lang="en-IE" dirty="0" err="1">
                <a:solidFill>
                  <a:srgbClr val="666666"/>
                </a:solidFill>
              </a:rPr>
              <a:t>araya</a:t>
            </a:r>
            <a:r>
              <a:rPr lang="en-IE" dirty="0">
                <a:solidFill>
                  <a:srgbClr val="666666"/>
                </a:solidFill>
              </a:rPr>
              <a:t> </a:t>
            </a:r>
            <a:r>
              <a:rPr lang="en-IE" dirty="0" err="1">
                <a:solidFill>
                  <a:srgbClr val="666666"/>
                </a:solidFill>
              </a:rPr>
              <a:t>gelir</a:t>
            </a:r>
            <a:r>
              <a:rPr lang="en-IE" dirty="0">
                <a:solidFill>
                  <a:srgbClr val="666666"/>
                </a:solidFill>
              </a:rPr>
              <a:t>, </a:t>
            </a:r>
            <a:r>
              <a:rPr lang="en-IE" dirty="0" err="1">
                <a:solidFill>
                  <a:srgbClr val="666666"/>
                </a:solidFill>
              </a:rPr>
              <a:t>gönüllü</a:t>
            </a:r>
            <a:r>
              <a:rPr lang="en-IE" dirty="0">
                <a:solidFill>
                  <a:srgbClr val="666666"/>
                </a:solidFill>
              </a:rPr>
              <a:t> </a:t>
            </a:r>
            <a:r>
              <a:rPr lang="en-IE" dirty="0" err="1">
                <a:solidFill>
                  <a:srgbClr val="666666"/>
                </a:solidFill>
              </a:rPr>
              <a:t>sayımızı</a:t>
            </a:r>
            <a:r>
              <a:rPr lang="en-IE" dirty="0">
                <a:solidFill>
                  <a:srgbClr val="666666"/>
                </a:solidFill>
              </a:rPr>
              <a:t> 10'dan 25'e </a:t>
            </a:r>
            <a:r>
              <a:rPr lang="en-IE" dirty="0" err="1">
                <a:solidFill>
                  <a:srgbClr val="666666"/>
                </a:solidFill>
              </a:rPr>
              <a:t>çıkarırdık</a:t>
            </a:r>
            <a:r>
              <a:rPr lang="en-IE" dirty="0">
                <a:solidFill>
                  <a:srgbClr val="666666"/>
                </a:solidFill>
              </a:rPr>
              <a:t>. London Business </a:t>
            </a:r>
            <a:r>
              <a:rPr lang="en-IE" dirty="0" err="1">
                <a:solidFill>
                  <a:srgbClr val="666666"/>
                </a:solidFill>
              </a:rPr>
              <a:t>School'da</a:t>
            </a:r>
            <a:r>
              <a:rPr lang="en-IE" dirty="0">
                <a:solidFill>
                  <a:srgbClr val="666666"/>
                </a:solidFill>
              </a:rPr>
              <a:t> </a:t>
            </a:r>
            <a:r>
              <a:rPr lang="en-IE" dirty="0" err="1">
                <a:solidFill>
                  <a:srgbClr val="666666"/>
                </a:solidFill>
              </a:rPr>
              <a:t>strateji</a:t>
            </a:r>
            <a:r>
              <a:rPr lang="en-IE" dirty="0">
                <a:solidFill>
                  <a:srgbClr val="666666"/>
                </a:solidFill>
              </a:rPr>
              <a:t> </a:t>
            </a:r>
            <a:r>
              <a:rPr lang="en-IE" dirty="0" err="1">
                <a:solidFill>
                  <a:srgbClr val="666666"/>
                </a:solidFill>
              </a:rPr>
              <a:t>ve</a:t>
            </a:r>
            <a:r>
              <a:rPr lang="en-IE" dirty="0">
                <a:solidFill>
                  <a:srgbClr val="666666"/>
                </a:solidFill>
              </a:rPr>
              <a:t> </a:t>
            </a:r>
            <a:r>
              <a:rPr lang="en-IE" dirty="0" err="1">
                <a:solidFill>
                  <a:srgbClr val="666666"/>
                </a:solidFill>
              </a:rPr>
              <a:t>girişimcilik</a:t>
            </a:r>
            <a:r>
              <a:rPr lang="en-IE" dirty="0">
                <a:solidFill>
                  <a:srgbClr val="666666"/>
                </a:solidFill>
              </a:rPr>
              <a:t> </a:t>
            </a:r>
            <a:r>
              <a:rPr lang="en-IE" dirty="0" err="1">
                <a:solidFill>
                  <a:srgbClr val="666666"/>
                </a:solidFill>
              </a:rPr>
              <a:t>dersleri</a:t>
            </a:r>
            <a:r>
              <a:rPr lang="en-IE" dirty="0">
                <a:solidFill>
                  <a:srgbClr val="666666"/>
                </a:solidFill>
              </a:rPr>
              <a:t> </a:t>
            </a:r>
            <a:r>
              <a:rPr lang="en-IE" dirty="0" err="1">
                <a:solidFill>
                  <a:srgbClr val="666666"/>
                </a:solidFill>
              </a:rPr>
              <a:t>veren</a:t>
            </a:r>
            <a:r>
              <a:rPr lang="en-IE" dirty="0">
                <a:solidFill>
                  <a:srgbClr val="666666"/>
                </a:solidFill>
              </a:rPr>
              <a:t> </a:t>
            </a:r>
            <a:r>
              <a:rPr lang="en-IE" dirty="0" err="1">
                <a:solidFill>
                  <a:srgbClr val="666666"/>
                </a:solidFill>
              </a:rPr>
              <a:t>bir</a:t>
            </a:r>
            <a:r>
              <a:rPr lang="en-IE" dirty="0">
                <a:solidFill>
                  <a:srgbClr val="666666"/>
                </a:solidFill>
              </a:rPr>
              <a:t> </a:t>
            </a:r>
            <a:r>
              <a:rPr lang="en-IE" dirty="0" err="1">
                <a:solidFill>
                  <a:srgbClr val="666666"/>
                </a:solidFill>
              </a:rPr>
              <a:t>profesör</a:t>
            </a:r>
            <a:r>
              <a:rPr lang="en-IE" dirty="0">
                <a:solidFill>
                  <a:srgbClr val="666666"/>
                </a:solidFill>
              </a:rPr>
              <a:t>, </a:t>
            </a:r>
            <a:r>
              <a:rPr lang="en-IE" dirty="0" err="1">
                <a:solidFill>
                  <a:srgbClr val="666666"/>
                </a:solidFill>
              </a:rPr>
              <a:t>ikimizi</a:t>
            </a:r>
            <a:r>
              <a:rPr lang="en-IE" dirty="0">
                <a:solidFill>
                  <a:srgbClr val="666666"/>
                </a:solidFill>
              </a:rPr>
              <a:t> </a:t>
            </a:r>
            <a:r>
              <a:rPr lang="en-IE" dirty="0" err="1">
                <a:solidFill>
                  <a:srgbClr val="666666"/>
                </a:solidFill>
              </a:rPr>
              <a:t>araştırma</a:t>
            </a:r>
            <a:r>
              <a:rPr lang="en-IE" dirty="0">
                <a:solidFill>
                  <a:srgbClr val="666666"/>
                </a:solidFill>
              </a:rPr>
              <a:t> </a:t>
            </a:r>
            <a:r>
              <a:rPr lang="en-IE" dirty="0" err="1">
                <a:solidFill>
                  <a:srgbClr val="666666"/>
                </a:solidFill>
              </a:rPr>
              <a:t>görevlisi</a:t>
            </a:r>
            <a:r>
              <a:rPr lang="en-IE" dirty="0">
                <a:solidFill>
                  <a:srgbClr val="666666"/>
                </a:solidFill>
              </a:rPr>
              <a:t> </a:t>
            </a:r>
            <a:r>
              <a:rPr lang="en-IE" dirty="0" err="1">
                <a:solidFill>
                  <a:srgbClr val="666666"/>
                </a:solidFill>
              </a:rPr>
              <a:t>olarak</a:t>
            </a:r>
            <a:r>
              <a:rPr lang="en-IE" dirty="0">
                <a:solidFill>
                  <a:srgbClr val="666666"/>
                </a:solidFill>
              </a:rPr>
              <a:t> </a:t>
            </a:r>
            <a:r>
              <a:rPr lang="en-IE" dirty="0" err="1">
                <a:solidFill>
                  <a:srgbClr val="666666"/>
                </a:solidFill>
              </a:rPr>
              <a:t>atayarak</a:t>
            </a:r>
            <a:r>
              <a:rPr lang="en-IE" dirty="0">
                <a:solidFill>
                  <a:srgbClr val="666666"/>
                </a:solidFill>
              </a:rPr>
              <a:t> </a:t>
            </a:r>
            <a:r>
              <a:rPr lang="en-IE" dirty="0" err="1">
                <a:solidFill>
                  <a:srgbClr val="666666"/>
                </a:solidFill>
              </a:rPr>
              <a:t>organizasyonu</a:t>
            </a:r>
            <a:r>
              <a:rPr lang="en-IE" dirty="0">
                <a:solidFill>
                  <a:srgbClr val="666666"/>
                </a:solidFill>
              </a:rPr>
              <a:t> </a:t>
            </a:r>
            <a:r>
              <a:rPr lang="en-IE" dirty="0" err="1">
                <a:solidFill>
                  <a:srgbClr val="666666"/>
                </a:solidFill>
              </a:rPr>
              <a:t>büyütmemizi</a:t>
            </a:r>
            <a:r>
              <a:rPr lang="en-IE" dirty="0">
                <a:solidFill>
                  <a:srgbClr val="666666"/>
                </a:solidFill>
              </a:rPr>
              <a:t> </a:t>
            </a:r>
            <a:r>
              <a:rPr lang="en-IE" dirty="0" err="1">
                <a:solidFill>
                  <a:srgbClr val="666666"/>
                </a:solidFill>
              </a:rPr>
              <a:t>sağladı</a:t>
            </a:r>
            <a:r>
              <a:rPr lang="en-IE" dirty="0">
                <a:solidFill>
                  <a:srgbClr val="666666"/>
                </a:solidFill>
              </a:rPr>
              <a:t>. Bu </a:t>
            </a:r>
            <a:r>
              <a:rPr lang="en-IE" dirty="0" err="1">
                <a:solidFill>
                  <a:srgbClr val="666666"/>
                </a:solidFill>
              </a:rPr>
              <a:t>bize</a:t>
            </a:r>
            <a:r>
              <a:rPr lang="en-IE" dirty="0">
                <a:solidFill>
                  <a:srgbClr val="666666"/>
                </a:solidFill>
              </a:rPr>
              <a:t> Reload Greece </a:t>
            </a:r>
            <a:r>
              <a:rPr lang="en-IE" dirty="0" err="1">
                <a:solidFill>
                  <a:srgbClr val="666666"/>
                </a:solidFill>
              </a:rPr>
              <a:t>üzerinde</a:t>
            </a:r>
            <a:r>
              <a:rPr lang="en-IE" dirty="0">
                <a:solidFill>
                  <a:srgbClr val="666666"/>
                </a:solidFill>
              </a:rPr>
              <a:t> tam </a:t>
            </a:r>
            <a:r>
              <a:rPr lang="en-IE" dirty="0" err="1">
                <a:solidFill>
                  <a:srgbClr val="666666"/>
                </a:solidFill>
              </a:rPr>
              <a:t>zamanlı</a:t>
            </a:r>
            <a:r>
              <a:rPr lang="en-IE" dirty="0">
                <a:solidFill>
                  <a:srgbClr val="666666"/>
                </a:solidFill>
              </a:rPr>
              <a:t> </a:t>
            </a:r>
            <a:r>
              <a:rPr lang="en-IE" dirty="0" err="1">
                <a:solidFill>
                  <a:srgbClr val="666666"/>
                </a:solidFill>
              </a:rPr>
              <a:t>çalışma</a:t>
            </a:r>
            <a:r>
              <a:rPr lang="en-IE" dirty="0">
                <a:solidFill>
                  <a:srgbClr val="666666"/>
                </a:solidFill>
              </a:rPr>
              <a:t> </a:t>
            </a:r>
            <a:r>
              <a:rPr lang="en-IE" dirty="0" err="1">
                <a:solidFill>
                  <a:srgbClr val="666666"/>
                </a:solidFill>
              </a:rPr>
              <a:t>fırsatı</a:t>
            </a:r>
            <a:r>
              <a:rPr lang="en-IE" dirty="0">
                <a:solidFill>
                  <a:srgbClr val="666666"/>
                </a:solidFill>
              </a:rPr>
              <a:t> </a:t>
            </a:r>
            <a:r>
              <a:rPr lang="en-IE" dirty="0" err="1">
                <a:solidFill>
                  <a:srgbClr val="666666"/>
                </a:solidFill>
              </a:rPr>
              <a:t>verdi</a:t>
            </a:r>
            <a:r>
              <a:rPr lang="en-IE" dirty="0">
                <a:solidFill>
                  <a:srgbClr val="666666"/>
                </a:solidFill>
              </a:rPr>
              <a:t>. </a:t>
            </a:r>
            <a:r>
              <a:rPr lang="en-IE" dirty="0" err="1">
                <a:solidFill>
                  <a:srgbClr val="666666"/>
                </a:solidFill>
              </a:rPr>
              <a:t>Ayrıca</a:t>
            </a:r>
            <a:r>
              <a:rPr lang="en-IE" dirty="0">
                <a:solidFill>
                  <a:srgbClr val="666666"/>
                </a:solidFill>
              </a:rPr>
              <a:t>, ilk </a:t>
            </a:r>
            <a:r>
              <a:rPr lang="en-IE" dirty="0" err="1">
                <a:solidFill>
                  <a:srgbClr val="666666"/>
                </a:solidFill>
              </a:rPr>
              <a:t>iş</a:t>
            </a:r>
            <a:r>
              <a:rPr lang="en-IE" dirty="0">
                <a:solidFill>
                  <a:srgbClr val="666666"/>
                </a:solidFill>
              </a:rPr>
              <a:t> </a:t>
            </a:r>
            <a:r>
              <a:rPr lang="en-IE" dirty="0" err="1">
                <a:solidFill>
                  <a:srgbClr val="666666"/>
                </a:solidFill>
              </a:rPr>
              <a:t>planımızı</a:t>
            </a:r>
            <a:r>
              <a:rPr lang="en-IE" dirty="0">
                <a:solidFill>
                  <a:srgbClr val="666666"/>
                </a:solidFill>
              </a:rPr>
              <a:t> </a:t>
            </a:r>
            <a:r>
              <a:rPr lang="en-IE" dirty="0" err="1">
                <a:solidFill>
                  <a:srgbClr val="666666"/>
                </a:solidFill>
              </a:rPr>
              <a:t>geliştirmemize</a:t>
            </a:r>
            <a:r>
              <a:rPr lang="en-IE" dirty="0">
                <a:solidFill>
                  <a:srgbClr val="666666"/>
                </a:solidFill>
              </a:rPr>
              <a:t> </a:t>
            </a:r>
            <a:r>
              <a:rPr lang="en-IE" dirty="0" err="1">
                <a:solidFill>
                  <a:srgbClr val="666666"/>
                </a:solidFill>
              </a:rPr>
              <a:t>yardımcı</a:t>
            </a:r>
            <a:r>
              <a:rPr lang="en-IE" dirty="0">
                <a:solidFill>
                  <a:srgbClr val="666666"/>
                </a:solidFill>
              </a:rPr>
              <a:t> </a:t>
            </a:r>
            <a:r>
              <a:rPr lang="en-IE" dirty="0" err="1">
                <a:solidFill>
                  <a:srgbClr val="666666"/>
                </a:solidFill>
              </a:rPr>
              <a:t>olan</a:t>
            </a:r>
            <a:r>
              <a:rPr lang="en-IE" dirty="0">
                <a:solidFill>
                  <a:srgbClr val="666666"/>
                </a:solidFill>
              </a:rPr>
              <a:t> </a:t>
            </a:r>
            <a:r>
              <a:rPr lang="en-IE" dirty="0" err="1">
                <a:solidFill>
                  <a:srgbClr val="666666"/>
                </a:solidFill>
              </a:rPr>
              <a:t>Üniversiteden</a:t>
            </a:r>
            <a:r>
              <a:rPr lang="en-IE" dirty="0">
                <a:solidFill>
                  <a:srgbClr val="666666"/>
                </a:solidFill>
              </a:rPr>
              <a:t> </a:t>
            </a:r>
            <a:r>
              <a:rPr lang="en-IE" dirty="0" err="1">
                <a:solidFill>
                  <a:srgbClr val="666666"/>
                </a:solidFill>
              </a:rPr>
              <a:t>birkaç</a:t>
            </a:r>
            <a:r>
              <a:rPr lang="en-IE" dirty="0">
                <a:solidFill>
                  <a:srgbClr val="666666"/>
                </a:solidFill>
              </a:rPr>
              <a:t> </a:t>
            </a:r>
            <a:r>
              <a:rPr lang="en-IE" dirty="0" err="1">
                <a:solidFill>
                  <a:srgbClr val="666666"/>
                </a:solidFill>
              </a:rPr>
              <a:t>inanılmaz</a:t>
            </a:r>
            <a:r>
              <a:rPr lang="en-IE" dirty="0">
                <a:solidFill>
                  <a:srgbClr val="666666"/>
                </a:solidFill>
              </a:rPr>
              <a:t> </a:t>
            </a:r>
            <a:r>
              <a:rPr lang="en-IE" dirty="0" err="1">
                <a:solidFill>
                  <a:srgbClr val="666666"/>
                </a:solidFill>
              </a:rPr>
              <a:t>stajyer</a:t>
            </a:r>
            <a:r>
              <a:rPr lang="en-IE" dirty="0">
                <a:solidFill>
                  <a:srgbClr val="666666"/>
                </a:solidFill>
              </a:rPr>
              <a:t> </a:t>
            </a:r>
            <a:r>
              <a:rPr lang="en-IE" dirty="0" err="1">
                <a:solidFill>
                  <a:srgbClr val="666666"/>
                </a:solidFill>
              </a:rPr>
              <a:t>ve</a:t>
            </a:r>
            <a:r>
              <a:rPr lang="en-IE" dirty="0">
                <a:solidFill>
                  <a:srgbClr val="666666"/>
                </a:solidFill>
              </a:rPr>
              <a:t> MBA </a:t>
            </a:r>
            <a:r>
              <a:rPr lang="en-IE" dirty="0" err="1">
                <a:solidFill>
                  <a:srgbClr val="666666"/>
                </a:solidFill>
              </a:rPr>
              <a:t>öğrencisi</a:t>
            </a:r>
            <a:r>
              <a:rPr lang="en-IE" dirty="0">
                <a:solidFill>
                  <a:srgbClr val="666666"/>
                </a:solidFill>
              </a:rPr>
              <a:t> </a:t>
            </a:r>
            <a:r>
              <a:rPr lang="en-IE" dirty="0" err="1">
                <a:solidFill>
                  <a:srgbClr val="666666"/>
                </a:solidFill>
              </a:rPr>
              <a:t>istihdam</a:t>
            </a:r>
            <a:r>
              <a:rPr lang="en-IE" dirty="0">
                <a:solidFill>
                  <a:srgbClr val="666666"/>
                </a:solidFill>
              </a:rPr>
              <a:t> </a:t>
            </a:r>
            <a:r>
              <a:rPr lang="en-IE" dirty="0" err="1">
                <a:solidFill>
                  <a:srgbClr val="666666"/>
                </a:solidFill>
              </a:rPr>
              <a:t>ettik</a:t>
            </a:r>
            <a:r>
              <a:rPr lang="en-IE" dirty="0">
                <a:solidFill>
                  <a:srgbClr val="666666"/>
                </a:solidFill>
              </a:rPr>
              <a:t>. İlk </a:t>
            </a:r>
            <a:r>
              <a:rPr lang="en-IE" dirty="0" err="1">
                <a:solidFill>
                  <a:srgbClr val="666666"/>
                </a:solidFill>
              </a:rPr>
              <a:t>Yönetim</a:t>
            </a:r>
            <a:r>
              <a:rPr lang="en-IE" dirty="0">
                <a:solidFill>
                  <a:srgbClr val="666666"/>
                </a:solidFill>
              </a:rPr>
              <a:t> </a:t>
            </a:r>
            <a:r>
              <a:rPr lang="en-IE" dirty="0" err="1">
                <a:solidFill>
                  <a:srgbClr val="666666"/>
                </a:solidFill>
              </a:rPr>
              <a:t>Kurulu</a:t>
            </a:r>
            <a:r>
              <a:rPr lang="en-IE" dirty="0">
                <a:solidFill>
                  <a:srgbClr val="666666"/>
                </a:solidFill>
              </a:rPr>
              <a:t> </a:t>
            </a:r>
            <a:r>
              <a:rPr lang="en-IE" dirty="0" err="1">
                <a:solidFill>
                  <a:srgbClr val="666666"/>
                </a:solidFill>
              </a:rPr>
              <a:t>Üyelerimizi</a:t>
            </a:r>
            <a:r>
              <a:rPr lang="en-IE" dirty="0">
                <a:solidFill>
                  <a:srgbClr val="666666"/>
                </a:solidFill>
              </a:rPr>
              <a:t> </a:t>
            </a:r>
            <a:r>
              <a:rPr lang="en-IE" dirty="0" err="1">
                <a:solidFill>
                  <a:srgbClr val="666666"/>
                </a:solidFill>
              </a:rPr>
              <a:t>işe</a:t>
            </a:r>
            <a:r>
              <a:rPr lang="en-IE" dirty="0">
                <a:solidFill>
                  <a:srgbClr val="666666"/>
                </a:solidFill>
              </a:rPr>
              <a:t> </a:t>
            </a:r>
            <a:r>
              <a:rPr lang="en-IE" dirty="0" err="1">
                <a:solidFill>
                  <a:srgbClr val="666666"/>
                </a:solidFill>
              </a:rPr>
              <a:t>aldık</a:t>
            </a:r>
            <a:r>
              <a:rPr lang="en-IE" dirty="0">
                <a:solidFill>
                  <a:srgbClr val="666666"/>
                </a:solidFill>
              </a:rPr>
              <a:t> </a:t>
            </a:r>
            <a:r>
              <a:rPr lang="en-IE" dirty="0" err="1">
                <a:solidFill>
                  <a:srgbClr val="666666"/>
                </a:solidFill>
              </a:rPr>
              <a:t>ve</a:t>
            </a:r>
            <a:r>
              <a:rPr lang="en-IE" dirty="0">
                <a:solidFill>
                  <a:srgbClr val="666666"/>
                </a:solidFill>
              </a:rPr>
              <a:t> </a:t>
            </a:r>
            <a:r>
              <a:rPr lang="en-IE" dirty="0" err="1">
                <a:solidFill>
                  <a:srgbClr val="666666"/>
                </a:solidFill>
              </a:rPr>
              <a:t>davamıza</a:t>
            </a:r>
            <a:r>
              <a:rPr lang="en-IE" dirty="0">
                <a:solidFill>
                  <a:srgbClr val="666666"/>
                </a:solidFill>
              </a:rPr>
              <a:t> </a:t>
            </a:r>
            <a:r>
              <a:rPr lang="en-IE" dirty="0" err="1">
                <a:solidFill>
                  <a:srgbClr val="666666"/>
                </a:solidFill>
              </a:rPr>
              <a:t>ve</a:t>
            </a:r>
            <a:r>
              <a:rPr lang="en-IE" dirty="0">
                <a:solidFill>
                  <a:srgbClr val="666666"/>
                </a:solidFill>
              </a:rPr>
              <a:t> </a:t>
            </a:r>
            <a:r>
              <a:rPr lang="en-IE" dirty="0" err="1">
                <a:solidFill>
                  <a:srgbClr val="666666"/>
                </a:solidFill>
              </a:rPr>
              <a:t>ulaşmak</a:t>
            </a:r>
            <a:r>
              <a:rPr lang="en-IE" dirty="0">
                <a:solidFill>
                  <a:srgbClr val="666666"/>
                </a:solidFill>
              </a:rPr>
              <a:t> </a:t>
            </a:r>
            <a:r>
              <a:rPr lang="en-IE" dirty="0" err="1">
                <a:solidFill>
                  <a:srgbClr val="666666"/>
                </a:solidFill>
              </a:rPr>
              <a:t>istediklerimize</a:t>
            </a:r>
            <a:r>
              <a:rPr lang="en-IE" dirty="0">
                <a:solidFill>
                  <a:srgbClr val="666666"/>
                </a:solidFill>
              </a:rPr>
              <a:t> </a:t>
            </a:r>
            <a:r>
              <a:rPr lang="en-IE" dirty="0" err="1">
                <a:solidFill>
                  <a:srgbClr val="666666"/>
                </a:solidFill>
              </a:rPr>
              <a:t>inanan</a:t>
            </a:r>
            <a:r>
              <a:rPr lang="en-IE" dirty="0">
                <a:solidFill>
                  <a:srgbClr val="666666"/>
                </a:solidFill>
              </a:rPr>
              <a:t> </a:t>
            </a:r>
            <a:r>
              <a:rPr lang="en-IE" dirty="0" err="1">
                <a:solidFill>
                  <a:srgbClr val="666666"/>
                </a:solidFill>
              </a:rPr>
              <a:t>şirketlere</a:t>
            </a:r>
            <a:r>
              <a:rPr lang="en-IE" dirty="0">
                <a:solidFill>
                  <a:srgbClr val="666666"/>
                </a:solidFill>
              </a:rPr>
              <a:t>, </a:t>
            </a:r>
            <a:r>
              <a:rPr lang="en-IE" dirty="0" err="1">
                <a:solidFill>
                  <a:srgbClr val="666666"/>
                </a:solidFill>
              </a:rPr>
              <a:t>vakıflara</a:t>
            </a:r>
            <a:r>
              <a:rPr lang="en-IE" dirty="0">
                <a:solidFill>
                  <a:srgbClr val="666666"/>
                </a:solidFill>
              </a:rPr>
              <a:t> </a:t>
            </a:r>
            <a:r>
              <a:rPr lang="en-IE" dirty="0" err="1">
                <a:solidFill>
                  <a:srgbClr val="666666"/>
                </a:solidFill>
              </a:rPr>
              <a:t>ve</a:t>
            </a:r>
            <a:r>
              <a:rPr lang="en-IE" dirty="0">
                <a:solidFill>
                  <a:srgbClr val="666666"/>
                </a:solidFill>
              </a:rPr>
              <a:t> </a:t>
            </a:r>
            <a:r>
              <a:rPr lang="en-IE" dirty="0" err="1">
                <a:solidFill>
                  <a:srgbClr val="666666"/>
                </a:solidFill>
              </a:rPr>
              <a:t>bireylere</a:t>
            </a:r>
            <a:r>
              <a:rPr lang="en-IE" dirty="0">
                <a:solidFill>
                  <a:srgbClr val="666666"/>
                </a:solidFill>
              </a:rPr>
              <a:t> ilk </a:t>
            </a:r>
            <a:r>
              <a:rPr lang="en-IE" dirty="0" err="1">
                <a:solidFill>
                  <a:srgbClr val="666666"/>
                </a:solidFill>
              </a:rPr>
              <a:t>tur</a:t>
            </a:r>
            <a:r>
              <a:rPr lang="en-IE" dirty="0">
                <a:solidFill>
                  <a:srgbClr val="666666"/>
                </a:solidFill>
              </a:rPr>
              <a:t> </a:t>
            </a:r>
            <a:r>
              <a:rPr lang="en-IE" dirty="0" err="1">
                <a:solidFill>
                  <a:srgbClr val="666666"/>
                </a:solidFill>
              </a:rPr>
              <a:t>finansmanımız</a:t>
            </a:r>
            <a:r>
              <a:rPr lang="en-IE" dirty="0">
                <a:solidFill>
                  <a:srgbClr val="666666"/>
                </a:solidFill>
              </a:rPr>
              <a:t> </a:t>
            </a:r>
            <a:r>
              <a:rPr lang="en-IE" dirty="0" err="1">
                <a:solidFill>
                  <a:srgbClr val="666666"/>
                </a:solidFill>
              </a:rPr>
              <a:t>için</a:t>
            </a:r>
            <a:r>
              <a:rPr lang="en-IE" dirty="0">
                <a:solidFill>
                  <a:srgbClr val="666666"/>
                </a:solidFill>
              </a:rPr>
              <a:t> </a:t>
            </a:r>
            <a:r>
              <a:rPr lang="en-IE" dirty="0" err="1">
                <a:solidFill>
                  <a:srgbClr val="666666"/>
                </a:solidFill>
              </a:rPr>
              <a:t>başvurduk</a:t>
            </a:r>
            <a:r>
              <a:rPr lang="en-IE" dirty="0">
                <a:solidFill>
                  <a:srgbClr val="666666"/>
                </a:solidFill>
              </a:rPr>
              <a:t>.</a:t>
            </a:r>
            <a:endParaRPr lang="en-IE" dirty="0">
              <a:solidFill>
                <a:srgbClr val="666666"/>
              </a:solidFill>
            </a:endParaRPr>
          </a:p>
        </p:txBody>
      </p:sp>
      <p:sp>
        <p:nvSpPr>
          <p:cNvPr id="9" name="Text Placeholder 5">
            <a:extLst>
              <a:ext uri="{FF2B5EF4-FFF2-40B4-BE49-F238E27FC236}">
                <a16:creationId xmlns="" xmlns:a16="http://schemas.microsoft.com/office/drawing/2014/main" id="{581C9C23-C34E-403B-B9A0-B9E55F598443}"/>
              </a:ext>
            </a:extLst>
          </p:cNvPr>
          <p:cNvSpPr>
            <a:spLocks noGrp="1"/>
          </p:cNvSpPr>
          <p:nvPr>
            <p:ph type="body" sz="quarter" idx="15"/>
          </p:nvPr>
        </p:nvSpPr>
        <p:spPr>
          <a:xfrm>
            <a:off x="484428" y="142875"/>
            <a:ext cx="2852539" cy="6286500"/>
          </a:xfrm>
        </p:spPr>
        <p:txBody>
          <a:bodyPr>
            <a:normAutofit fontScale="92500"/>
          </a:bodyPr>
          <a:lstStyle/>
          <a:p>
            <a:r>
              <a:rPr lang="en-IE" b="1" dirty="0" err="1">
                <a:solidFill>
                  <a:schemeClr val="tx1">
                    <a:lumMod val="75000"/>
                    <a:lumOff val="25000"/>
                  </a:schemeClr>
                </a:solidFill>
              </a:rPr>
              <a:t>Genç</a:t>
            </a:r>
            <a:r>
              <a:rPr lang="en-IE" b="1" dirty="0">
                <a:solidFill>
                  <a:schemeClr val="tx1">
                    <a:lumMod val="75000"/>
                    <a:lumOff val="25000"/>
                  </a:schemeClr>
                </a:solidFill>
              </a:rPr>
              <a:t> </a:t>
            </a:r>
            <a:r>
              <a:rPr lang="en-IE" b="1" dirty="0" err="1">
                <a:solidFill>
                  <a:schemeClr val="tx1">
                    <a:lumMod val="75000"/>
                    <a:lumOff val="25000"/>
                  </a:schemeClr>
                </a:solidFill>
              </a:rPr>
              <a:t>Dijital</a:t>
            </a:r>
            <a:r>
              <a:rPr lang="en-IE" b="1" dirty="0">
                <a:solidFill>
                  <a:schemeClr val="tx1">
                    <a:lumMod val="75000"/>
                    <a:lumOff val="25000"/>
                  </a:schemeClr>
                </a:solidFill>
              </a:rPr>
              <a:t> </a:t>
            </a:r>
            <a:r>
              <a:rPr lang="en-IE" b="1" dirty="0" err="1">
                <a:solidFill>
                  <a:schemeClr val="tx1">
                    <a:lumMod val="75000"/>
                    <a:lumOff val="25000"/>
                  </a:schemeClr>
                </a:solidFill>
              </a:rPr>
              <a:t>Sosyal</a:t>
            </a:r>
            <a:r>
              <a:rPr lang="en-IE" b="1" dirty="0">
                <a:solidFill>
                  <a:schemeClr val="tx1">
                    <a:lumMod val="75000"/>
                    <a:lumOff val="25000"/>
                  </a:schemeClr>
                </a:solidFill>
              </a:rPr>
              <a:t> </a:t>
            </a:r>
            <a:r>
              <a:rPr lang="en-IE" b="1" dirty="0" err="1">
                <a:solidFill>
                  <a:schemeClr val="tx1">
                    <a:lumMod val="75000"/>
                    <a:lumOff val="25000"/>
                  </a:schemeClr>
                </a:solidFill>
              </a:rPr>
              <a:t>İnovatör</a:t>
            </a:r>
            <a:r>
              <a:rPr lang="en-IE" b="1" dirty="0">
                <a:solidFill>
                  <a:schemeClr val="tx1">
                    <a:lumMod val="75000"/>
                    <a:lumOff val="25000"/>
                  </a:schemeClr>
                </a:solidFill>
              </a:rPr>
              <a:t> </a:t>
            </a:r>
            <a:r>
              <a:rPr lang="en-IE" b="1" dirty="0" err="1">
                <a:solidFill>
                  <a:schemeClr val="tx1">
                    <a:lumMod val="75000"/>
                    <a:lumOff val="25000"/>
                  </a:schemeClr>
                </a:solidFill>
              </a:rPr>
              <a:t>ile</a:t>
            </a:r>
            <a:r>
              <a:rPr lang="en-IE" b="1" dirty="0">
                <a:solidFill>
                  <a:schemeClr val="tx1">
                    <a:lumMod val="75000"/>
                    <a:lumOff val="25000"/>
                  </a:schemeClr>
                </a:solidFill>
              </a:rPr>
              <a:t> </a:t>
            </a:r>
            <a:r>
              <a:rPr lang="en-IE" b="1" dirty="0" err="1">
                <a:solidFill>
                  <a:schemeClr val="tx1">
                    <a:lumMod val="75000"/>
                    <a:lumOff val="25000"/>
                  </a:schemeClr>
                </a:solidFill>
              </a:rPr>
              <a:t>Röportaj</a:t>
            </a:r>
            <a:endParaRPr lang="en-IE" b="1"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pPr>
              <a:spcBef>
                <a:spcPts val="0"/>
              </a:spcBef>
            </a:pPr>
            <a:r>
              <a:rPr lang="en-IE" sz="2800" dirty="0">
                <a:solidFill>
                  <a:schemeClr val="tx1">
                    <a:lumMod val="75000"/>
                    <a:lumOff val="25000"/>
                  </a:schemeClr>
                </a:solidFill>
              </a:rPr>
              <a:t>Effie </a:t>
            </a:r>
            <a:r>
              <a:rPr lang="en-IE" sz="2800" dirty="0" err="1">
                <a:solidFill>
                  <a:schemeClr val="tx1">
                    <a:lumMod val="75000"/>
                    <a:lumOff val="25000"/>
                  </a:schemeClr>
                </a:solidFill>
              </a:rPr>
              <a:t>Krytata</a:t>
            </a:r>
            <a:r>
              <a:rPr lang="en-IE" sz="2800" dirty="0">
                <a:solidFill>
                  <a:schemeClr val="tx1">
                    <a:lumMod val="75000"/>
                    <a:lumOff val="25000"/>
                  </a:schemeClr>
                </a:solidFill>
              </a:rPr>
              <a:t>, </a:t>
            </a:r>
            <a:r>
              <a:rPr lang="en-IE" sz="2800" u="sng" dirty="0">
                <a:solidFill>
                  <a:schemeClr val="accent1"/>
                </a:solidFill>
              </a:rPr>
              <a:t>Reload </a:t>
            </a:r>
            <a:r>
              <a:rPr lang="tr-TR" sz="2800" u="sng" dirty="0">
                <a:solidFill>
                  <a:schemeClr val="accent1"/>
                </a:solidFill>
              </a:rPr>
              <a:t>Yunanistan</a:t>
            </a:r>
            <a:r>
              <a:rPr lang="en-IE" sz="2800" dirty="0">
                <a:solidFill>
                  <a:schemeClr val="tx1">
                    <a:lumMod val="75000"/>
                    <a:lumOff val="25000"/>
                  </a:schemeClr>
                </a:solidFill>
              </a:rPr>
              <a:t>, </a:t>
            </a:r>
            <a:r>
              <a:rPr lang="tr-TR" sz="2800" i="1" dirty="0">
                <a:solidFill>
                  <a:schemeClr val="tx1">
                    <a:lumMod val="75000"/>
                    <a:lumOff val="25000"/>
                  </a:schemeClr>
                </a:solidFill>
              </a:rPr>
              <a:t>İngiltere</a:t>
            </a:r>
            <a:endParaRPr lang="en-IE" sz="2800"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r>
              <a:rPr lang="tr-TR" sz="2400" b="1" u="sng" dirty="0">
                <a:solidFill>
                  <a:schemeClr val="accent1"/>
                </a:solidFill>
              </a:rPr>
              <a:t>Tam Mülakat</a:t>
            </a:r>
            <a:endParaRPr lang="en-IE" sz="2400" b="1" u="sng" dirty="0">
              <a:solidFill>
                <a:schemeClr val="accent1"/>
              </a:solidFill>
            </a:endParaRPr>
          </a:p>
          <a:p>
            <a:pPr>
              <a:spcBef>
                <a:spcPts val="0"/>
              </a:spcBef>
            </a:pPr>
            <a:endParaRPr lang="en-IE" sz="2800" dirty="0">
              <a:solidFill>
                <a:schemeClr val="tx1">
                  <a:lumMod val="75000"/>
                  <a:lumOff val="25000"/>
                </a:schemeClr>
              </a:solidFill>
            </a:endParaRPr>
          </a:p>
        </p:txBody>
      </p:sp>
      <p:pic>
        <p:nvPicPr>
          <p:cNvPr id="6" name="Picture 4">
            <a:extLst>
              <a:ext uri="{FF2B5EF4-FFF2-40B4-BE49-F238E27FC236}">
                <a16:creationId xmlns="" xmlns:a16="http://schemas.microsoft.com/office/drawing/2014/main" id="{EFCB3CC5-D922-47E5-ABC4-ED14142E4A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428" y="1804988"/>
            <a:ext cx="2664000" cy="2664000"/>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7193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AE161DF3-165F-4ED8-AF65-2D071CF3DF6A}"/>
              </a:ext>
            </a:extLst>
          </p:cNvPr>
          <p:cNvSpPr>
            <a:spLocks noGrp="1"/>
          </p:cNvSpPr>
          <p:nvPr>
            <p:ph type="body" sz="quarter" idx="14"/>
          </p:nvPr>
        </p:nvSpPr>
        <p:spPr>
          <a:xfrm>
            <a:off x="3758623" y="405426"/>
            <a:ext cx="7948949" cy="5206518"/>
          </a:xfrm>
        </p:spPr>
        <p:txBody>
          <a:bodyPr/>
          <a:lstStyle/>
          <a:p>
            <a:pPr fontAlgn="base"/>
            <a:r>
              <a:rPr lang="en-IE" b="1" i="1" dirty="0">
                <a:solidFill>
                  <a:srgbClr val="389DAE"/>
                </a:solidFill>
              </a:rPr>
              <a:t>Q3 </a:t>
            </a:r>
            <a:r>
              <a:rPr lang="en-IE" sz="800" b="1" i="1" dirty="0">
                <a:solidFill>
                  <a:srgbClr val="389DAE"/>
                </a:solidFill>
              </a:rPr>
              <a:t> </a:t>
            </a:r>
            <a:r>
              <a:rPr lang="tr-TR" i="1" dirty="0" smtClean="0">
                <a:solidFill>
                  <a:srgbClr val="E48E02"/>
                </a:solidFill>
              </a:rPr>
              <a:t>Fikrinizin </a:t>
            </a:r>
            <a:r>
              <a:rPr lang="tr-TR" i="1" dirty="0">
                <a:solidFill>
                  <a:srgbClr val="E48E02"/>
                </a:solidFill>
              </a:rPr>
              <a:t>gerçekten kullanıcıların ihtiyaçlarına uygun olduğundan nasıl emin oldunuz?</a:t>
            </a:r>
            <a:endParaRPr lang="en-IE" i="1" dirty="0">
              <a:solidFill>
                <a:srgbClr val="E48E02"/>
              </a:solidFill>
            </a:endParaRPr>
          </a:p>
          <a:p>
            <a:pPr algn="l" fontAlgn="base"/>
            <a:endParaRPr lang="en-IE" i="1" dirty="0">
              <a:solidFill>
                <a:srgbClr val="E48E02"/>
              </a:solidFill>
            </a:endParaRPr>
          </a:p>
          <a:p>
            <a:pPr fontAlgn="base">
              <a:lnSpc>
                <a:spcPct val="100000"/>
              </a:lnSpc>
              <a:spcBef>
                <a:spcPts val="0"/>
              </a:spcBef>
            </a:pPr>
            <a:r>
              <a:rPr lang="en-IE" dirty="0" err="1" smtClean="0">
                <a:solidFill>
                  <a:srgbClr val="666666"/>
                </a:solidFill>
              </a:rPr>
              <a:t>Odak</a:t>
            </a:r>
            <a:r>
              <a:rPr lang="en-IE" dirty="0" smtClean="0">
                <a:solidFill>
                  <a:srgbClr val="666666"/>
                </a:solidFill>
              </a:rPr>
              <a:t> </a:t>
            </a:r>
            <a:r>
              <a:rPr lang="en-IE" dirty="0" err="1">
                <a:solidFill>
                  <a:srgbClr val="666666"/>
                </a:solidFill>
              </a:rPr>
              <a:t>grupları</a:t>
            </a:r>
            <a:r>
              <a:rPr lang="en-IE" dirty="0">
                <a:solidFill>
                  <a:srgbClr val="666666"/>
                </a:solidFill>
              </a:rPr>
              <a:t> </a:t>
            </a:r>
            <a:r>
              <a:rPr lang="en-IE" dirty="0" err="1">
                <a:solidFill>
                  <a:srgbClr val="666666"/>
                </a:solidFill>
              </a:rPr>
              <a:t>yürüttük</a:t>
            </a:r>
            <a:r>
              <a:rPr lang="en-IE" dirty="0">
                <a:solidFill>
                  <a:srgbClr val="666666"/>
                </a:solidFill>
              </a:rPr>
              <a:t>, </a:t>
            </a:r>
            <a:r>
              <a:rPr lang="en-IE" dirty="0" err="1">
                <a:solidFill>
                  <a:srgbClr val="666666"/>
                </a:solidFill>
              </a:rPr>
              <a:t>anketler</a:t>
            </a:r>
            <a:r>
              <a:rPr lang="en-IE" dirty="0">
                <a:solidFill>
                  <a:srgbClr val="666666"/>
                </a:solidFill>
              </a:rPr>
              <a:t> </a:t>
            </a:r>
            <a:r>
              <a:rPr lang="en-IE" dirty="0" err="1">
                <a:solidFill>
                  <a:srgbClr val="666666"/>
                </a:solidFill>
              </a:rPr>
              <a:t>yaptık</a:t>
            </a:r>
            <a:r>
              <a:rPr lang="en-IE" dirty="0">
                <a:solidFill>
                  <a:srgbClr val="666666"/>
                </a:solidFill>
              </a:rPr>
              <a:t>, pilot </a:t>
            </a:r>
            <a:r>
              <a:rPr lang="en-IE" dirty="0" err="1">
                <a:solidFill>
                  <a:srgbClr val="666666"/>
                </a:solidFill>
              </a:rPr>
              <a:t>etkinlikler</a:t>
            </a:r>
            <a:r>
              <a:rPr lang="en-IE" dirty="0">
                <a:solidFill>
                  <a:srgbClr val="666666"/>
                </a:solidFill>
              </a:rPr>
              <a:t> </a:t>
            </a:r>
            <a:r>
              <a:rPr lang="en-IE" dirty="0" err="1">
                <a:solidFill>
                  <a:srgbClr val="666666"/>
                </a:solidFill>
              </a:rPr>
              <a:t>yürüttük</a:t>
            </a:r>
            <a:r>
              <a:rPr lang="en-IE" dirty="0">
                <a:solidFill>
                  <a:srgbClr val="666666"/>
                </a:solidFill>
              </a:rPr>
              <a:t>. </a:t>
            </a:r>
            <a:r>
              <a:rPr lang="en-IE" dirty="0" err="1">
                <a:solidFill>
                  <a:srgbClr val="666666"/>
                </a:solidFill>
              </a:rPr>
              <a:t>Yaptığımız</a:t>
            </a:r>
            <a:r>
              <a:rPr lang="en-IE" dirty="0">
                <a:solidFill>
                  <a:srgbClr val="666666"/>
                </a:solidFill>
              </a:rPr>
              <a:t> her </a:t>
            </a:r>
            <a:r>
              <a:rPr lang="en-IE" dirty="0" err="1">
                <a:solidFill>
                  <a:srgbClr val="666666"/>
                </a:solidFill>
              </a:rPr>
              <a:t>şeyde</a:t>
            </a:r>
            <a:r>
              <a:rPr lang="en-IE" dirty="0">
                <a:solidFill>
                  <a:srgbClr val="666666"/>
                </a:solidFill>
              </a:rPr>
              <a:t> </a:t>
            </a:r>
            <a:r>
              <a:rPr lang="en-IE" dirty="0" err="1">
                <a:solidFill>
                  <a:srgbClr val="666666"/>
                </a:solidFill>
              </a:rPr>
              <a:t>sürekli</a:t>
            </a:r>
            <a:r>
              <a:rPr lang="en-IE" dirty="0">
                <a:solidFill>
                  <a:srgbClr val="666666"/>
                </a:solidFill>
              </a:rPr>
              <a:t> </a:t>
            </a:r>
            <a:r>
              <a:rPr lang="en-IE" dirty="0" err="1">
                <a:solidFill>
                  <a:srgbClr val="666666"/>
                </a:solidFill>
              </a:rPr>
              <a:t>geri</a:t>
            </a:r>
            <a:r>
              <a:rPr lang="en-IE" dirty="0">
                <a:solidFill>
                  <a:srgbClr val="666666"/>
                </a:solidFill>
              </a:rPr>
              <a:t> </a:t>
            </a:r>
            <a:r>
              <a:rPr lang="en-IE" dirty="0" err="1">
                <a:solidFill>
                  <a:srgbClr val="666666"/>
                </a:solidFill>
              </a:rPr>
              <a:t>bildirim</a:t>
            </a:r>
            <a:r>
              <a:rPr lang="en-IE" dirty="0">
                <a:solidFill>
                  <a:srgbClr val="666666"/>
                </a:solidFill>
              </a:rPr>
              <a:t> </a:t>
            </a:r>
            <a:r>
              <a:rPr lang="en-IE" dirty="0" err="1">
                <a:solidFill>
                  <a:srgbClr val="666666"/>
                </a:solidFill>
              </a:rPr>
              <a:t>aradık</a:t>
            </a:r>
            <a:r>
              <a:rPr lang="en-IE" dirty="0">
                <a:solidFill>
                  <a:srgbClr val="666666"/>
                </a:solidFill>
              </a:rPr>
              <a:t> </a:t>
            </a:r>
            <a:r>
              <a:rPr lang="en-IE" dirty="0" err="1">
                <a:solidFill>
                  <a:srgbClr val="666666"/>
                </a:solidFill>
              </a:rPr>
              <a:t>ve</a:t>
            </a:r>
            <a:r>
              <a:rPr lang="en-IE" dirty="0">
                <a:solidFill>
                  <a:srgbClr val="666666"/>
                </a:solidFill>
              </a:rPr>
              <a:t> </a:t>
            </a:r>
            <a:r>
              <a:rPr lang="en-IE" dirty="0" err="1">
                <a:solidFill>
                  <a:srgbClr val="666666"/>
                </a:solidFill>
              </a:rPr>
              <a:t>aradık</a:t>
            </a:r>
            <a:r>
              <a:rPr lang="en-IE" dirty="0">
                <a:solidFill>
                  <a:srgbClr val="666666"/>
                </a:solidFill>
              </a:rPr>
              <a:t>. </a:t>
            </a:r>
            <a:r>
              <a:rPr lang="en-IE" dirty="0" err="1">
                <a:solidFill>
                  <a:srgbClr val="666666"/>
                </a:solidFill>
              </a:rPr>
              <a:t>Topluluğumuza</a:t>
            </a:r>
            <a:r>
              <a:rPr lang="en-IE" dirty="0">
                <a:solidFill>
                  <a:srgbClr val="666666"/>
                </a:solidFill>
              </a:rPr>
              <a:t>, </a:t>
            </a:r>
            <a:r>
              <a:rPr lang="en-IE" dirty="0" err="1">
                <a:solidFill>
                  <a:srgbClr val="666666"/>
                </a:solidFill>
              </a:rPr>
              <a:t>inşa</a:t>
            </a:r>
            <a:r>
              <a:rPr lang="en-IE" dirty="0">
                <a:solidFill>
                  <a:srgbClr val="666666"/>
                </a:solidFill>
              </a:rPr>
              <a:t> </a:t>
            </a:r>
            <a:r>
              <a:rPr lang="en-IE" dirty="0" err="1">
                <a:solidFill>
                  <a:srgbClr val="666666"/>
                </a:solidFill>
              </a:rPr>
              <a:t>ettiğimiz</a:t>
            </a:r>
            <a:r>
              <a:rPr lang="en-IE" dirty="0">
                <a:solidFill>
                  <a:srgbClr val="666666"/>
                </a:solidFill>
              </a:rPr>
              <a:t> </a:t>
            </a:r>
            <a:r>
              <a:rPr lang="en-IE" dirty="0" err="1">
                <a:solidFill>
                  <a:srgbClr val="666666"/>
                </a:solidFill>
              </a:rPr>
              <a:t>şeyden</a:t>
            </a:r>
            <a:r>
              <a:rPr lang="en-IE" dirty="0">
                <a:solidFill>
                  <a:srgbClr val="666666"/>
                </a:solidFill>
              </a:rPr>
              <a:t> ne </a:t>
            </a:r>
            <a:r>
              <a:rPr lang="en-IE" dirty="0" err="1">
                <a:solidFill>
                  <a:srgbClr val="666666"/>
                </a:solidFill>
              </a:rPr>
              <a:t>görmek</a:t>
            </a:r>
            <a:r>
              <a:rPr lang="en-IE" dirty="0">
                <a:solidFill>
                  <a:srgbClr val="666666"/>
                </a:solidFill>
              </a:rPr>
              <a:t> </a:t>
            </a:r>
            <a:r>
              <a:rPr lang="en-IE" dirty="0" err="1">
                <a:solidFill>
                  <a:srgbClr val="666666"/>
                </a:solidFill>
              </a:rPr>
              <a:t>istediğinizi</a:t>
            </a:r>
            <a:r>
              <a:rPr lang="en-IE" dirty="0">
                <a:solidFill>
                  <a:srgbClr val="666666"/>
                </a:solidFill>
              </a:rPr>
              <a:t>, </a:t>
            </a:r>
            <a:r>
              <a:rPr lang="en-IE" dirty="0" err="1">
                <a:solidFill>
                  <a:srgbClr val="666666"/>
                </a:solidFill>
              </a:rPr>
              <a:t>ihtiyaçlarınız</a:t>
            </a:r>
            <a:r>
              <a:rPr lang="en-IE" dirty="0">
                <a:solidFill>
                  <a:srgbClr val="666666"/>
                </a:solidFill>
              </a:rPr>
              <a:t> </a:t>
            </a:r>
            <a:r>
              <a:rPr lang="en-IE" dirty="0" err="1">
                <a:solidFill>
                  <a:srgbClr val="666666"/>
                </a:solidFill>
              </a:rPr>
              <a:t>nelerdir</a:t>
            </a:r>
            <a:r>
              <a:rPr lang="en-IE" dirty="0">
                <a:solidFill>
                  <a:srgbClr val="666666"/>
                </a:solidFill>
              </a:rPr>
              <a:t>, </a:t>
            </a:r>
            <a:r>
              <a:rPr lang="en-IE" dirty="0" err="1">
                <a:solidFill>
                  <a:srgbClr val="666666"/>
                </a:solidFill>
              </a:rPr>
              <a:t>nasıl</a:t>
            </a:r>
            <a:r>
              <a:rPr lang="en-IE" dirty="0">
                <a:solidFill>
                  <a:srgbClr val="666666"/>
                </a:solidFill>
              </a:rPr>
              <a:t> </a:t>
            </a:r>
            <a:r>
              <a:rPr lang="en-IE" dirty="0" err="1">
                <a:solidFill>
                  <a:srgbClr val="666666"/>
                </a:solidFill>
              </a:rPr>
              <a:t>yardımcı</a:t>
            </a:r>
            <a:r>
              <a:rPr lang="en-IE" dirty="0">
                <a:solidFill>
                  <a:srgbClr val="666666"/>
                </a:solidFill>
              </a:rPr>
              <a:t> </a:t>
            </a:r>
            <a:r>
              <a:rPr lang="en-IE" dirty="0" err="1">
                <a:solidFill>
                  <a:srgbClr val="666666"/>
                </a:solidFill>
              </a:rPr>
              <a:t>olabiliriz</a:t>
            </a:r>
            <a:r>
              <a:rPr lang="en-IE" dirty="0">
                <a:solidFill>
                  <a:srgbClr val="666666"/>
                </a:solidFill>
              </a:rPr>
              <a:t> </a:t>
            </a:r>
            <a:r>
              <a:rPr lang="en-IE" dirty="0" err="1">
                <a:solidFill>
                  <a:srgbClr val="666666"/>
                </a:solidFill>
              </a:rPr>
              <a:t>diye</a:t>
            </a:r>
            <a:r>
              <a:rPr lang="en-IE" dirty="0">
                <a:solidFill>
                  <a:srgbClr val="666666"/>
                </a:solidFill>
              </a:rPr>
              <a:t> </a:t>
            </a:r>
            <a:r>
              <a:rPr lang="en-IE" dirty="0" err="1">
                <a:solidFill>
                  <a:srgbClr val="666666"/>
                </a:solidFill>
              </a:rPr>
              <a:t>sorduk</a:t>
            </a:r>
            <a:r>
              <a:rPr lang="en-IE" dirty="0">
                <a:solidFill>
                  <a:srgbClr val="666666"/>
                </a:solidFill>
              </a:rPr>
              <a:t>. </a:t>
            </a:r>
            <a:r>
              <a:rPr lang="en-IE" dirty="0" err="1">
                <a:solidFill>
                  <a:srgbClr val="666666"/>
                </a:solidFill>
              </a:rPr>
              <a:t>Yeni</a:t>
            </a:r>
            <a:r>
              <a:rPr lang="en-IE" dirty="0">
                <a:solidFill>
                  <a:srgbClr val="666666"/>
                </a:solidFill>
              </a:rPr>
              <a:t> </a:t>
            </a:r>
            <a:r>
              <a:rPr lang="en-IE" dirty="0" err="1">
                <a:solidFill>
                  <a:srgbClr val="666666"/>
                </a:solidFill>
              </a:rPr>
              <a:t>fikirleri</a:t>
            </a:r>
            <a:r>
              <a:rPr lang="en-IE" dirty="0">
                <a:solidFill>
                  <a:srgbClr val="666666"/>
                </a:solidFill>
              </a:rPr>
              <a:t> </a:t>
            </a:r>
            <a:r>
              <a:rPr lang="en-IE" dirty="0" err="1">
                <a:solidFill>
                  <a:srgbClr val="666666"/>
                </a:solidFill>
              </a:rPr>
              <a:t>duymak</a:t>
            </a:r>
            <a:r>
              <a:rPr lang="en-IE" dirty="0">
                <a:solidFill>
                  <a:srgbClr val="666666"/>
                </a:solidFill>
              </a:rPr>
              <a:t> </a:t>
            </a:r>
            <a:r>
              <a:rPr lang="en-IE" dirty="0" err="1">
                <a:solidFill>
                  <a:srgbClr val="666666"/>
                </a:solidFill>
              </a:rPr>
              <a:t>için</a:t>
            </a:r>
            <a:r>
              <a:rPr lang="en-IE" dirty="0">
                <a:solidFill>
                  <a:srgbClr val="666666"/>
                </a:solidFill>
              </a:rPr>
              <a:t> </a:t>
            </a:r>
            <a:r>
              <a:rPr lang="en-IE" dirty="0" err="1">
                <a:solidFill>
                  <a:srgbClr val="666666"/>
                </a:solidFill>
              </a:rPr>
              <a:t>kapımız</a:t>
            </a:r>
            <a:r>
              <a:rPr lang="en-IE" dirty="0">
                <a:solidFill>
                  <a:srgbClr val="666666"/>
                </a:solidFill>
              </a:rPr>
              <a:t> her </a:t>
            </a:r>
            <a:r>
              <a:rPr lang="en-IE" dirty="0" err="1">
                <a:solidFill>
                  <a:srgbClr val="666666"/>
                </a:solidFill>
              </a:rPr>
              <a:t>zaman</a:t>
            </a:r>
            <a:r>
              <a:rPr lang="en-IE" dirty="0">
                <a:solidFill>
                  <a:srgbClr val="666666"/>
                </a:solidFill>
              </a:rPr>
              <a:t> </a:t>
            </a:r>
            <a:r>
              <a:rPr lang="en-IE" dirty="0" err="1">
                <a:solidFill>
                  <a:srgbClr val="666666"/>
                </a:solidFill>
              </a:rPr>
              <a:t>açık</a:t>
            </a:r>
            <a:r>
              <a:rPr lang="en-IE" dirty="0">
                <a:solidFill>
                  <a:srgbClr val="666666"/>
                </a:solidFill>
              </a:rPr>
              <a:t> </a:t>
            </a:r>
            <a:r>
              <a:rPr lang="en-IE" dirty="0" err="1">
                <a:solidFill>
                  <a:srgbClr val="666666"/>
                </a:solidFill>
              </a:rPr>
              <a:t>olmuştur</a:t>
            </a:r>
            <a:r>
              <a:rPr lang="en-IE" dirty="0">
                <a:solidFill>
                  <a:srgbClr val="666666"/>
                </a:solidFill>
              </a:rPr>
              <a:t> </a:t>
            </a:r>
            <a:r>
              <a:rPr lang="en-IE" dirty="0" err="1">
                <a:solidFill>
                  <a:srgbClr val="666666"/>
                </a:solidFill>
              </a:rPr>
              <a:t>ve</a:t>
            </a:r>
            <a:r>
              <a:rPr lang="en-IE" dirty="0">
                <a:solidFill>
                  <a:srgbClr val="666666"/>
                </a:solidFill>
              </a:rPr>
              <a:t> </a:t>
            </a:r>
            <a:r>
              <a:rPr lang="en-IE" dirty="0" err="1">
                <a:solidFill>
                  <a:srgbClr val="666666"/>
                </a:solidFill>
              </a:rPr>
              <a:t>yeni</a:t>
            </a:r>
            <a:r>
              <a:rPr lang="en-IE" dirty="0">
                <a:solidFill>
                  <a:srgbClr val="666666"/>
                </a:solidFill>
              </a:rPr>
              <a:t> </a:t>
            </a:r>
            <a:r>
              <a:rPr lang="en-IE" dirty="0" err="1">
                <a:solidFill>
                  <a:srgbClr val="666666"/>
                </a:solidFill>
              </a:rPr>
              <a:t>bir</a:t>
            </a:r>
            <a:r>
              <a:rPr lang="en-IE" dirty="0">
                <a:solidFill>
                  <a:srgbClr val="666666"/>
                </a:solidFill>
              </a:rPr>
              <a:t> </a:t>
            </a:r>
            <a:r>
              <a:rPr lang="en-IE" dirty="0" err="1">
                <a:solidFill>
                  <a:srgbClr val="666666"/>
                </a:solidFill>
              </a:rPr>
              <a:t>şeyi</a:t>
            </a:r>
            <a:r>
              <a:rPr lang="en-IE" dirty="0">
                <a:solidFill>
                  <a:srgbClr val="666666"/>
                </a:solidFill>
              </a:rPr>
              <a:t> </a:t>
            </a:r>
            <a:r>
              <a:rPr lang="en-IE" dirty="0" err="1">
                <a:solidFill>
                  <a:srgbClr val="666666"/>
                </a:solidFill>
              </a:rPr>
              <a:t>şekillendirirken</a:t>
            </a:r>
            <a:r>
              <a:rPr lang="en-IE" dirty="0">
                <a:solidFill>
                  <a:srgbClr val="666666"/>
                </a:solidFill>
              </a:rPr>
              <a:t> </a:t>
            </a:r>
            <a:r>
              <a:rPr lang="en-IE" dirty="0" err="1">
                <a:solidFill>
                  <a:srgbClr val="666666"/>
                </a:solidFill>
              </a:rPr>
              <a:t>adaptasyon</a:t>
            </a:r>
            <a:r>
              <a:rPr lang="en-IE" dirty="0">
                <a:solidFill>
                  <a:srgbClr val="666666"/>
                </a:solidFill>
              </a:rPr>
              <a:t> </a:t>
            </a:r>
            <a:r>
              <a:rPr lang="en-IE" dirty="0" err="1">
                <a:solidFill>
                  <a:srgbClr val="666666"/>
                </a:solidFill>
              </a:rPr>
              <a:t>çok</a:t>
            </a:r>
            <a:r>
              <a:rPr lang="en-IE" dirty="0">
                <a:solidFill>
                  <a:srgbClr val="666666"/>
                </a:solidFill>
              </a:rPr>
              <a:t> </a:t>
            </a:r>
            <a:r>
              <a:rPr lang="en-IE" dirty="0" err="1">
                <a:solidFill>
                  <a:srgbClr val="666666"/>
                </a:solidFill>
              </a:rPr>
              <a:t>önemlidir</a:t>
            </a:r>
            <a:r>
              <a:rPr lang="en-IE" dirty="0">
                <a:solidFill>
                  <a:srgbClr val="666666"/>
                </a:solidFill>
              </a:rPr>
              <a:t>.</a:t>
            </a:r>
            <a:endParaRPr lang="en-IE" dirty="0">
              <a:solidFill>
                <a:srgbClr val="666666"/>
              </a:solidFill>
            </a:endParaRPr>
          </a:p>
        </p:txBody>
      </p:sp>
      <p:sp>
        <p:nvSpPr>
          <p:cNvPr id="9" name="Text Placeholder 5">
            <a:extLst>
              <a:ext uri="{FF2B5EF4-FFF2-40B4-BE49-F238E27FC236}">
                <a16:creationId xmlns="" xmlns:a16="http://schemas.microsoft.com/office/drawing/2014/main" id="{581C9C23-C34E-403B-B9A0-B9E55F598443}"/>
              </a:ext>
            </a:extLst>
          </p:cNvPr>
          <p:cNvSpPr>
            <a:spLocks noGrp="1"/>
          </p:cNvSpPr>
          <p:nvPr>
            <p:ph type="body" sz="quarter" idx="15"/>
          </p:nvPr>
        </p:nvSpPr>
        <p:spPr>
          <a:xfrm>
            <a:off x="484428" y="142875"/>
            <a:ext cx="2852539" cy="6286500"/>
          </a:xfrm>
        </p:spPr>
        <p:txBody>
          <a:bodyPr>
            <a:normAutofit fontScale="92500" lnSpcReduction="10000"/>
          </a:bodyPr>
          <a:lstStyle/>
          <a:p>
            <a:r>
              <a:rPr lang="en-IE" b="1" dirty="0" err="1">
                <a:solidFill>
                  <a:schemeClr val="tx1">
                    <a:lumMod val="75000"/>
                    <a:lumOff val="25000"/>
                  </a:schemeClr>
                </a:solidFill>
              </a:rPr>
              <a:t>Genç</a:t>
            </a:r>
            <a:r>
              <a:rPr lang="en-IE" b="1" dirty="0">
                <a:solidFill>
                  <a:schemeClr val="tx1">
                    <a:lumMod val="75000"/>
                    <a:lumOff val="25000"/>
                  </a:schemeClr>
                </a:solidFill>
              </a:rPr>
              <a:t> </a:t>
            </a:r>
            <a:r>
              <a:rPr lang="en-IE" b="1" dirty="0" err="1">
                <a:solidFill>
                  <a:schemeClr val="tx1">
                    <a:lumMod val="75000"/>
                    <a:lumOff val="25000"/>
                  </a:schemeClr>
                </a:solidFill>
              </a:rPr>
              <a:t>Dijital</a:t>
            </a:r>
            <a:r>
              <a:rPr lang="en-IE" b="1" dirty="0">
                <a:solidFill>
                  <a:schemeClr val="tx1">
                    <a:lumMod val="75000"/>
                    <a:lumOff val="25000"/>
                  </a:schemeClr>
                </a:solidFill>
              </a:rPr>
              <a:t> </a:t>
            </a:r>
            <a:r>
              <a:rPr lang="en-IE" b="1" dirty="0" err="1">
                <a:solidFill>
                  <a:schemeClr val="tx1">
                    <a:lumMod val="75000"/>
                    <a:lumOff val="25000"/>
                  </a:schemeClr>
                </a:solidFill>
              </a:rPr>
              <a:t>Sosyal</a:t>
            </a:r>
            <a:r>
              <a:rPr lang="en-IE" b="1" dirty="0">
                <a:solidFill>
                  <a:schemeClr val="tx1">
                    <a:lumMod val="75000"/>
                    <a:lumOff val="25000"/>
                  </a:schemeClr>
                </a:solidFill>
              </a:rPr>
              <a:t> </a:t>
            </a:r>
            <a:r>
              <a:rPr lang="en-IE" b="1" dirty="0" err="1">
                <a:solidFill>
                  <a:schemeClr val="tx1">
                    <a:lumMod val="75000"/>
                    <a:lumOff val="25000"/>
                  </a:schemeClr>
                </a:solidFill>
              </a:rPr>
              <a:t>İnovatör</a:t>
            </a:r>
            <a:r>
              <a:rPr lang="en-IE" b="1" dirty="0">
                <a:solidFill>
                  <a:schemeClr val="tx1">
                    <a:lumMod val="75000"/>
                    <a:lumOff val="25000"/>
                  </a:schemeClr>
                </a:solidFill>
              </a:rPr>
              <a:t> </a:t>
            </a:r>
            <a:r>
              <a:rPr lang="en-IE" b="1" dirty="0" err="1">
                <a:solidFill>
                  <a:schemeClr val="tx1">
                    <a:lumMod val="75000"/>
                    <a:lumOff val="25000"/>
                  </a:schemeClr>
                </a:solidFill>
              </a:rPr>
              <a:t>ile</a:t>
            </a:r>
            <a:r>
              <a:rPr lang="en-IE" b="1" dirty="0">
                <a:solidFill>
                  <a:schemeClr val="tx1">
                    <a:lumMod val="75000"/>
                    <a:lumOff val="25000"/>
                  </a:schemeClr>
                </a:solidFill>
              </a:rPr>
              <a:t> </a:t>
            </a:r>
            <a:r>
              <a:rPr lang="en-IE" b="1" dirty="0" err="1">
                <a:solidFill>
                  <a:schemeClr val="tx1">
                    <a:lumMod val="75000"/>
                    <a:lumOff val="25000"/>
                  </a:schemeClr>
                </a:solidFill>
              </a:rPr>
              <a:t>Röportaj</a:t>
            </a:r>
            <a:endParaRPr lang="en-IE" b="1"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pPr>
              <a:spcBef>
                <a:spcPts val="0"/>
              </a:spcBef>
            </a:pPr>
            <a:r>
              <a:rPr lang="en-IE" sz="2800" dirty="0">
                <a:solidFill>
                  <a:schemeClr val="tx1">
                    <a:lumMod val="75000"/>
                    <a:lumOff val="25000"/>
                  </a:schemeClr>
                </a:solidFill>
              </a:rPr>
              <a:t>Effie </a:t>
            </a:r>
            <a:r>
              <a:rPr lang="en-IE" sz="2800" dirty="0" err="1">
                <a:solidFill>
                  <a:schemeClr val="tx1">
                    <a:lumMod val="75000"/>
                    <a:lumOff val="25000"/>
                  </a:schemeClr>
                </a:solidFill>
              </a:rPr>
              <a:t>Krytata</a:t>
            </a:r>
            <a:r>
              <a:rPr lang="en-IE" sz="2800" dirty="0">
                <a:solidFill>
                  <a:schemeClr val="tx1">
                    <a:lumMod val="75000"/>
                    <a:lumOff val="25000"/>
                  </a:schemeClr>
                </a:solidFill>
              </a:rPr>
              <a:t>, </a:t>
            </a:r>
            <a:r>
              <a:rPr lang="en-IE" sz="2800" u="sng" dirty="0">
                <a:solidFill>
                  <a:schemeClr val="accent1"/>
                </a:solidFill>
              </a:rPr>
              <a:t>Reload </a:t>
            </a:r>
            <a:r>
              <a:rPr lang="tr-TR" sz="2800" u="sng" dirty="0">
                <a:solidFill>
                  <a:schemeClr val="accent1"/>
                </a:solidFill>
              </a:rPr>
              <a:t>Yunanistan</a:t>
            </a:r>
            <a:r>
              <a:rPr lang="en-IE" sz="2800" dirty="0">
                <a:solidFill>
                  <a:schemeClr val="tx1">
                    <a:lumMod val="75000"/>
                    <a:lumOff val="25000"/>
                  </a:schemeClr>
                </a:solidFill>
              </a:rPr>
              <a:t>, </a:t>
            </a:r>
            <a:r>
              <a:rPr lang="tr-TR" sz="2800" i="1" dirty="0">
                <a:solidFill>
                  <a:schemeClr val="tx1">
                    <a:lumMod val="75000"/>
                    <a:lumOff val="25000"/>
                  </a:schemeClr>
                </a:solidFill>
              </a:rPr>
              <a:t>İngiltere</a:t>
            </a:r>
            <a:endParaRPr lang="en-IE" sz="2800"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r>
              <a:rPr lang="tr-TR" sz="2400" b="1" u="sng" dirty="0">
                <a:solidFill>
                  <a:schemeClr val="accent1"/>
                </a:solidFill>
              </a:rPr>
              <a:t>Tam Mülakat</a:t>
            </a:r>
            <a:endParaRPr lang="en-IE" sz="2400" b="1" u="sng" dirty="0">
              <a:solidFill>
                <a:schemeClr val="accent1"/>
              </a:solidFill>
            </a:endParaRPr>
          </a:p>
          <a:p>
            <a:pPr>
              <a:spcBef>
                <a:spcPts val="0"/>
              </a:spcBef>
            </a:pPr>
            <a:endParaRPr lang="en-IE" sz="2800" dirty="0">
              <a:solidFill>
                <a:schemeClr val="tx1">
                  <a:lumMod val="75000"/>
                  <a:lumOff val="25000"/>
                </a:schemeClr>
              </a:solidFill>
            </a:endParaRPr>
          </a:p>
        </p:txBody>
      </p:sp>
      <p:pic>
        <p:nvPicPr>
          <p:cNvPr id="6" name="Picture 4">
            <a:extLst>
              <a:ext uri="{FF2B5EF4-FFF2-40B4-BE49-F238E27FC236}">
                <a16:creationId xmlns="" xmlns:a16="http://schemas.microsoft.com/office/drawing/2014/main" id="{EFCB3CC5-D922-47E5-ABC4-ED14142E4A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428" y="1804988"/>
            <a:ext cx="2664000" cy="2664000"/>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0879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0507B5E5-421E-42CA-BA90-AA06A2B09023}"/>
              </a:ext>
            </a:extLst>
          </p:cNvPr>
          <p:cNvSpPr>
            <a:spLocks noGrp="1"/>
          </p:cNvSpPr>
          <p:nvPr>
            <p:ph type="body" sz="quarter" idx="14"/>
          </p:nvPr>
        </p:nvSpPr>
        <p:spPr>
          <a:xfrm>
            <a:off x="5998029" y="598641"/>
            <a:ext cx="5696784" cy="2592420"/>
          </a:xfrm>
        </p:spPr>
        <p:txBody>
          <a:bodyPr/>
          <a:lstStyle/>
          <a:p>
            <a:pPr>
              <a:spcBef>
                <a:spcPts val="600"/>
              </a:spcBef>
              <a:spcAft>
                <a:spcPts val="600"/>
              </a:spcAft>
            </a:pPr>
            <a:r>
              <a:rPr lang="tr-TR" b="1"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Bu </a:t>
            </a:r>
            <a:r>
              <a:rPr lang="tr-TR"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Modülde ayrıca, Frugal Innovations ve Alternatif Finans seçeneklerini kullanarak kaynaklar ve fonlarla Dijital Sosyal İnovasyonunuzu nasıl geliştireceğinizi öğreneceksiniz.</a:t>
            </a:r>
            <a:endParaRPr lang="en-US" b="1"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p>
            <a:r>
              <a:rPr lang="en-IE" dirty="0" err="1">
                <a:solidFill>
                  <a:schemeClr val="tx1">
                    <a:lumMod val="75000"/>
                    <a:lumOff val="25000"/>
                  </a:schemeClr>
                </a:solidFill>
              </a:rPr>
              <a:t>Yalın</a:t>
            </a:r>
            <a:r>
              <a:rPr lang="en-IE" dirty="0">
                <a:solidFill>
                  <a:schemeClr val="tx1">
                    <a:lumMod val="75000"/>
                    <a:lumOff val="25000"/>
                  </a:schemeClr>
                </a:solidFill>
              </a:rPr>
              <a:t> </a:t>
            </a:r>
            <a:r>
              <a:rPr lang="en-IE" dirty="0" err="1">
                <a:solidFill>
                  <a:schemeClr val="tx1">
                    <a:lumMod val="75000"/>
                    <a:lumOff val="25000"/>
                  </a:schemeClr>
                </a:solidFill>
              </a:rPr>
              <a:t>Başlangıç</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Frugal Innovation </a:t>
            </a:r>
            <a:r>
              <a:rPr lang="en-IE" dirty="0" err="1">
                <a:solidFill>
                  <a:schemeClr val="tx1">
                    <a:lumMod val="75000"/>
                    <a:lumOff val="25000"/>
                  </a:schemeClr>
                </a:solidFill>
              </a:rPr>
              <a:t>gibi</a:t>
            </a:r>
            <a:r>
              <a:rPr lang="en-IE" dirty="0">
                <a:solidFill>
                  <a:schemeClr val="tx1">
                    <a:lumMod val="75000"/>
                    <a:lumOff val="25000"/>
                  </a:schemeClr>
                </a:solidFill>
              </a:rPr>
              <a:t> </a:t>
            </a:r>
            <a:r>
              <a:rPr lang="en-IE" dirty="0" err="1">
                <a:solidFill>
                  <a:schemeClr val="tx1">
                    <a:lumMod val="75000"/>
                    <a:lumOff val="25000"/>
                  </a:schemeClr>
                </a:solidFill>
              </a:rPr>
              <a:t>yaklaşımlarla</a:t>
            </a:r>
            <a:r>
              <a:rPr lang="en-IE" dirty="0">
                <a:solidFill>
                  <a:schemeClr val="tx1">
                    <a:lumMod val="75000"/>
                    <a:lumOff val="25000"/>
                  </a:schemeClr>
                </a:solidFill>
              </a:rPr>
              <a:t> </a:t>
            </a:r>
            <a:r>
              <a:rPr lang="en-IE" dirty="0" err="1">
                <a:solidFill>
                  <a:schemeClr val="tx1">
                    <a:lumMod val="75000"/>
                    <a:lumOff val="25000"/>
                  </a:schemeClr>
                </a:solidFill>
              </a:rPr>
              <a:t>düşük</a:t>
            </a:r>
            <a:r>
              <a:rPr lang="en-IE" dirty="0">
                <a:solidFill>
                  <a:schemeClr val="tx1">
                    <a:lumMod val="75000"/>
                    <a:lumOff val="25000"/>
                  </a:schemeClr>
                </a:solidFill>
              </a:rPr>
              <a:t> </a:t>
            </a:r>
            <a:r>
              <a:rPr lang="en-IE" dirty="0" err="1">
                <a:solidFill>
                  <a:schemeClr val="tx1">
                    <a:lumMod val="75000"/>
                    <a:lumOff val="25000"/>
                  </a:schemeClr>
                </a:solidFill>
              </a:rPr>
              <a:t>maliyetli</a:t>
            </a:r>
            <a:r>
              <a:rPr lang="en-IE" dirty="0">
                <a:solidFill>
                  <a:schemeClr val="tx1">
                    <a:lumMod val="75000"/>
                    <a:lumOff val="25000"/>
                  </a:schemeClr>
                </a:solidFill>
              </a:rPr>
              <a:t> </a:t>
            </a:r>
            <a:r>
              <a:rPr lang="en-IE" dirty="0" err="1">
                <a:solidFill>
                  <a:schemeClr val="tx1">
                    <a:lumMod val="75000"/>
                    <a:lumOff val="25000"/>
                  </a:schemeClr>
                </a:solidFill>
              </a:rPr>
              <a:t>esnek</a:t>
            </a:r>
            <a:r>
              <a:rPr lang="en-IE" dirty="0">
                <a:solidFill>
                  <a:schemeClr val="tx1">
                    <a:lumMod val="75000"/>
                    <a:lumOff val="25000"/>
                  </a:schemeClr>
                </a:solidFill>
              </a:rPr>
              <a:t> </a:t>
            </a:r>
            <a:r>
              <a:rPr lang="en-IE" dirty="0" err="1">
                <a:solidFill>
                  <a:schemeClr val="tx1">
                    <a:lumMod val="75000"/>
                    <a:lumOff val="25000"/>
                  </a:schemeClr>
                </a:solidFill>
              </a:rPr>
              <a:t>çözümler</a:t>
            </a:r>
            <a:r>
              <a:rPr lang="en-IE" dirty="0">
                <a:solidFill>
                  <a:schemeClr val="tx1">
                    <a:lumMod val="75000"/>
                    <a:lumOff val="25000"/>
                  </a:schemeClr>
                </a:solidFill>
              </a:rPr>
              <a:t> </a:t>
            </a:r>
            <a:r>
              <a:rPr lang="en-IE" dirty="0" err="1">
                <a:solidFill>
                  <a:schemeClr val="tx1">
                    <a:lumMod val="75000"/>
                    <a:lumOff val="25000"/>
                  </a:schemeClr>
                </a:solidFill>
              </a:rPr>
              <a:t>kullanarak</a:t>
            </a:r>
            <a:r>
              <a:rPr lang="en-IE" dirty="0">
                <a:solidFill>
                  <a:schemeClr val="tx1">
                    <a:lumMod val="75000"/>
                    <a:lumOff val="25000"/>
                  </a:schemeClr>
                </a:solidFill>
              </a:rPr>
              <a:t> </a:t>
            </a:r>
            <a:r>
              <a:rPr lang="en-IE" dirty="0" err="1">
                <a:solidFill>
                  <a:schemeClr val="tx1">
                    <a:lumMod val="75000"/>
                    <a:lumOff val="25000"/>
                  </a:schemeClr>
                </a:solidFill>
              </a:rPr>
              <a:t>fikrinize</a:t>
            </a:r>
            <a:r>
              <a:rPr lang="en-IE" dirty="0">
                <a:solidFill>
                  <a:schemeClr val="tx1">
                    <a:lumMod val="75000"/>
                    <a:lumOff val="25000"/>
                  </a:schemeClr>
                </a:solidFill>
              </a:rPr>
              <a:t> </a:t>
            </a:r>
            <a:r>
              <a:rPr lang="en-IE" dirty="0" err="1">
                <a:solidFill>
                  <a:schemeClr val="tx1">
                    <a:lumMod val="75000"/>
                    <a:lumOff val="25000"/>
                  </a:schemeClr>
                </a:solidFill>
              </a:rPr>
              <a:t>akıllı</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şekilde</a:t>
            </a:r>
            <a:r>
              <a:rPr lang="en-IE" dirty="0">
                <a:solidFill>
                  <a:schemeClr val="tx1">
                    <a:lumMod val="75000"/>
                    <a:lumOff val="25000"/>
                  </a:schemeClr>
                </a:solidFill>
              </a:rPr>
              <a:t> </a:t>
            </a:r>
            <a:r>
              <a:rPr lang="en-IE" dirty="0" err="1">
                <a:solidFill>
                  <a:schemeClr val="tx1">
                    <a:lumMod val="75000"/>
                    <a:lumOff val="25000"/>
                  </a:schemeClr>
                </a:solidFill>
              </a:rPr>
              <a:t>nasıl</a:t>
            </a:r>
            <a:r>
              <a:rPr lang="en-IE" dirty="0">
                <a:solidFill>
                  <a:schemeClr val="tx1">
                    <a:lumMod val="75000"/>
                    <a:lumOff val="25000"/>
                  </a:schemeClr>
                </a:solidFill>
              </a:rPr>
              <a:t> </a:t>
            </a:r>
            <a:r>
              <a:rPr lang="en-IE" dirty="0" err="1">
                <a:solidFill>
                  <a:schemeClr val="tx1">
                    <a:lumMod val="75000"/>
                    <a:lumOff val="25000"/>
                  </a:schemeClr>
                </a:solidFill>
              </a:rPr>
              <a:t>yaklaşacağınızı</a:t>
            </a:r>
            <a:r>
              <a:rPr lang="en-IE" dirty="0">
                <a:solidFill>
                  <a:schemeClr val="tx1">
                    <a:lumMod val="75000"/>
                    <a:lumOff val="25000"/>
                  </a:schemeClr>
                </a:solidFill>
              </a:rPr>
              <a:t> </a:t>
            </a:r>
            <a:r>
              <a:rPr lang="en-IE" dirty="0" err="1">
                <a:solidFill>
                  <a:schemeClr val="tx1">
                    <a:lumMod val="75000"/>
                    <a:lumOff val="25000"/>
                  </a:schemeClr>
                </a:solidFill>
              </a:rPr>
              <a:t>keşfedeceksiniz</a:t>
            </a:r>
            <a:r>
              <a:rPr lang="en-IE" dirty="0">
                <a:solidFill>
                  <a:schemeClr val="tx1">
                    <a:lumMod val="75000"/>
                    <a:lumOff val="25000"/>
                  </a:schemeClr>
                </a:solidFill>
              </a:rPr>
              <a:t>. </a:t>
            </a:r>
            <a:r>
              <a:rPr lang="en-IE" dirty="0" err="1">
                <a:solidFill>
                  <a:schemeClr val="tx1">
                    <a:lumMod val="75000"/>
                    <a:lumOff val="25000"/>
                  </a:schemeClr>
                </a:solidFill>
              </a:rPr>
              <a:t>İster</a:t>
            </a:r>
            <a:r>
              <a:rPr lang="en-IE" dirty="0">
                <a:solidFill>
                  <a:schemeClr val="tx1">
                    <a:lumMod val="75000"/>
                    <a:lumOff val="25000"/>
                  </a:schemeClr>
                </a:solidFill>
              </a:rPr>
              <a:t> </a:t>
            </a:r>
            <a:r>
              <a:rPr lang="en-IE" dirty="0" err="1">
                <a:solidFill>
                  <a:schemeClr val="tx1">
                    <a:lumMod val="75000"/>
                    <a:lumOff val="25000"/>
                  </a:schemeClr>
                </a:solidFill>
              </a:rPr>
              <a:t>maddi</a:t>
            </a:r>
            <a:r>
              <a:rPr lang="en-IE" dirty="0">
                <a:solidFill>
                  <a:schemeClr val="tx1">
                    <a:lumMod val="75000"/>
                    <a:lumOff val="25000"/>
                  </a:schemeClr>
                </a:solidFill>
              </a:rPr>
              <a:t> </a:t>
            </a:r>
            <a:r>
              <a:rPr lang="en-IE" dirty="0" err="1">
                <a:solidFill>
                  <a:schemeClr val="tx1">
                    <a:lumMod val="75000"/>
                    <a:lumOff val="25000"/>
                  </a:schemeClr>
                </a:solidFill>
              </a:rPr>
              <a:t>ister</a:t>
            </a:r>
            <a:r>
              <a:rPr lang="en-IE" dirty="0">
                <a:solidFill>
                  <a:schemeClr val="tx1">
                    <a:lumMod val="75000"/>
                    <a:lumOff val="25000"/>
                  </a:schemeClr>
                </a:solidFill>
              </a:rPr>
              <a:t> </a:t>
            </a:r>
            <a:r>
              <a:rPr lang="en-IE" dirty="0" err="1">
                <a:solidFill>
                  <a:schemeClr val="tx1">
                    <a:lumMod val="75000"/>
                    <a:lumOff val="25000"/>
                  </a:schemeClr>
                </a:solidFill>
              </a:rPr>
              <a:t>maddi</a:t>
            </a:r>
            <a:r>
              <a:rPr lang="en-IE" dirty="0">
                <a:solidFill>
                  <a:schemeClr val="tx1">
                    <a:lumMod val="75000"/>
                    <a:lumOff val="25000"/>
                  </a:schemeClr>
                </a:solidFill>
              </a:rPr>
              <a:t> </a:t>
            </a:r>
            <a:r>
              <a:rPr lang="en-IE" dirty="0" err="1">
                <a:solidFill>
                  <a:schemeClr val="tx1">
                    <a:lumMod val="75000"/>
                    <a:lumOff val="25000"/>
                  </a:schemeClr>
                </a:solidFill>
              </a:rPr>
              <a:t>olsun</a:t>
            </a:r>
            <a:r>
              <a:rPr lang="en-IE" dirty="0">
                <a:solidFill>
                  <a:schemeClr val="tx1">
                    <a:lumMod val="75000"/>
                    <a:lumOff val="25000"/>
                  </a:schemeClr>
                </a:solidFill>
              </a:rPr>
              <a:t> </a:t>
            </a:r>
            <a:r>
              <a:rPr lang="en-IE" dirty="0" err="1">
                <a:solidFill>
                  <a:schemeClr val="tx1">
                    <a:lumMod val="75000"/>
                    <a:lumOff val="25000"/>
                  </a:schemeClr>
                </a:solidFill>
              </a:rPr>
              <a:t>sınırlamalarınıza</a:t>
            </a:r>
            <a:r>
              <a:rPr lang="en-IE" dirty="0">
                <a:solidFill>
                  <a:schemeClr val="tx1">
                    <a:lumMod val="75000"/>
                    <a:lumOff val="25000"/>
                  </a:schemeClr>
                </a:solidFill>
              </a:rPr>
              <a:t> </a:t>
            </a:r>
            <a:r>
              <a:rPr lang="en-IE" dirty="0" err="1">
                <a:solidFill>
                  <a:schemeClr val="tx1">
                    <a:lumMod val="75000"/>
                    <a:lumOff val="25000"/>
                  </a:schemeClr>
                </a:solidFill>
              </a:rPr>
              <a:t>yanıt</a:t>
            </a:r>
            <a:r>
              <a:rPr lang="en-IE" dirty="0">
                <a:solidFill>
                  <a:schemeClr val="tx1">
                    <a:lumMod val="75000"/>
                    <a:lumOff val="25000"/>
                  </a:schemeClr>
                </a:solidFill>
              </a:rPr>
              <a:t> </a:t>
            </a:r>
            <a:r>
              <a:rPr lang="en-IE" dirty="0" err="1">
                <a:solidFill>
                  <a:schemeClr val="tx1">
                    <a:lumMod val="75000"/>
                    <a:lumOff val="25000"/>
                  </a:schemeClr>
                </a:solidFill>
              </a:rPr>
              <a:t>vermenize</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kısıtlamaları</a:t>
            </a:r>
            <a:r>
              <a:rPr lang="en-IE" dirty="0">
                <a:solidFill>
                  <a:schemeClr val="tx1">
                    <a:lumMod val="75000"/>
                    <a:lumOff val="25000"/>
                  </a:schemeClr>
                </a:solidFill>
              </a:rPr>
              <a:t> </a:t>
            </a:r>
            <a:r>
              <a:rPr lang="en-IE" dirty="0" err="1">
                <a:solidFill>
                  <a:schemeClr val="tx1">
                    <a:lumMod val="75000"/>
                    <a:lumOff val="25000"/>
                  </a:schemeClr>
                </a:solidFill>
              </a:rPr>
              <a:t>avantaja</a:t>
            </a:r>
            <a:r>
              <a:rPr lang="en-IE" dirty="0">
                <a:solidFill>
                  <a:schemeClr val="tx1">
                    <a:lumMod val="75000"/>
                    <a:lumOff val="25000"/>
                  </a:schemeClr>
                </a:solidFill>
              </a:rPr>
              <a:t> </a:t>
            </a:r>
            <a:r>
              <a:rPr lang="en-IE" dirty="0" err="1">
                <a:solidFill>
                  <a:schemeClr val="tx1">
                    <a:lumMod val="75000"/>
                    <a:lumOff val="25000"/>
                  </a:schemeClr>
                </a:solidFill>
              </a:rPr>
              <a:t>dönüştürmenize</a:t>
            </a:r>
            <a:r>
              <a:rPr lang="en-IE" dirty="0">
                <a:solidFill>
                  <a:schemeClr val="tx1">
                    <a:lumMod val="75000"/>
                    <a:lumOff val="25000"/>
                  </a:schemeClr>
                </a:solidFill>
              </a:rPr>
              <a:t> </a:t>
            </a:r>
            <a:r>
              <a:rPr lang="en-IE" dirty="0" err="1">
                <a:solidFill>
                  <a:schemeClr val="tx1">
                    <a:lumMod val="75000"/>
                    <a:lumOff val="25000"/>
                  </a:schemeClr>
                </a:solidFill>
              </a:rPr>
              <a:t>yardımcı</a:t>
            </a:r>
            <a:r>
              <a:rPr lang="en-IE" dirty="0">
                <a:solidFill>
                  <a:schemeClr val="tx1">
                    <a:lumMod val="75000"/>
                    <a:lumOff val="25000"/>
                  </a:schemeClr>
                </a:solidFill>
              </a:rPr>
              <a:t> </a:t>
            </a:r>
            <a:r>
              <a:rPr lang="en-IE" dirty="0" err="1">
                <a:solidFill>
                  <a:schemeClr val="tx1">
                    <a:lumMod val="75000"/>
                    <a:lumOff val="25000"/>
                  </a:schemeClr>
                </a:solidFill>
              </a:rPr>
              <a:t>olacak</a:t>
            </a:r>
            <a:r>
              <a:rPr lang="en-IE" dirty="0">
                <a:solidFill>
                  <a:schemeClr val="tx1">
                    <a:lumMod val="75000"/>
                    <a:lumOff val="25000"/>
                  </a:schemeClr>
                </a:solidFill>
              </a:rPr>
              <a:t> </a:t>
            </a:r>
            <a:r>
              <a:rPr lang="en-IE" dirty="0" err="1">
                <a:solidFill>
                  <a:schemeClr val="tx1">
                    <a:lumMod val="75000"/>
                    <a:lumOff val="25000"/>
                  </a:schemeClr>
                </a:solidFill>
              </a:rPr>
              <a:t>esnek</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zihniyet</a:t>
            </a:r>
            <a:r>
              <a:rPr lang="en-IE" dirty="0">
                <a:solidFill>
                  <a:schemeClr val="tx1">
                    <a:lumMod val="75000"/>
                    <a:lumOff val="25000"/>
                  </a:schemeClr>
                </a:solidFill>
              </a:rPr>
              <a:t> </a:t>
            </a:r>
            <a:r>
              <a:rPr lang="en-IE" dirty="0" err="1">
                <a:solidFill>
                  <a:schemeClr val="tx1">
                    <a:lumMod val="75000"/>
                    <a:lumOff val="25000"/>
                  </a:schemeClr>
                </a:solidFill>
              </a:rPr>
              <a:t>geliştireceksiniz</a:t>
            </a:r>
            <a:r>
              <a:rPr lang="en-IE" dirty="0">
                <a:solidFill>
                  <a:schemeClr val="tx1">
                    <a:lumMod val="75000"/>
                    <a:lumOff val="25000"/>
                  </a:schemeClr>
                </a:solidFill>
              </a:rPr>
              <a:t>.</a:t>
            </a:r>
          </a:p>
        </p:txBody>
      </p:sp>
      <p:pic>
        <p:nvPicPr>
          <p:cNvPr id="12" name="Picture Placeholder 11" descr="A picture containing text&#10;&#10;Description automatically generated">
            <a:extLst>
              <a:ext uri="{FF2B5EF4-FFF2-40B4-BE49-F238E27FC236}">
                <a16:creationId xmlns="" xmlns:a16="http://schemas.microsoft.com/office/drawing/2014/main" id="{8E1F35FF-117E-4125-ACE1-CCB9B840FEF8}"/>
              </a:ext>
            </a:extLst>
          </p:cNvPr>
          <p:cNvPicPr>
            <a:picLocks noGrp="1" noChangeAspect="1"/>
          </p:cNvPicPr>
          <p:nvPr>
            <p:ph type="pic" sz="quarter" idx="10"/>
          </p:nvPr>
        </p:nvPicPr>
        <p:blipFill>
          <a:blip r:embed="rId2"/>
          <a:srcRect l="27412" r="27412"/>
          <a:stretch>
            <a:fillRect/>
          </a:stretch>
        </p:blipFill>
        <p:spPr/>
      </p:pic>
    </p:spTree>
    <p:extLst>
      <p:ext uri="{BB962C8B-B14F-4D97-AF65-F5344CB8AC3E}">
        <p14:creationId xmlns:p14="http://schemas.microsoft.com/office/powerpoint/2010/main" val="35576058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AE161DF3-165F-4ED8-AF65-2D071CF3DF6A}"/>
              </a:ext>
            </a:extLst>
          </p:cNvPr>
          <p:cNvSpPr>
            <a:spLocks noGrp="1"/>
          </p:cNvSpPr>
          <p:nvPr>
            <p:ph type="body" sz="quarter" idx="14"/>
          </p:nvPr>
        </p:nvSpPr>
        <p:spPr>
          <a:xfrm>
            <a:off x="3758623" y="405426"/>
            <a:ext cx="7948949" cy="5206518"/>
          </a:xfrm>
        </p:spPr>
        <p:txBody>
          <a:bodyPr/>
          <a:lstStyle/>
          <a:p>
            <a:pPr fontAlgn="base"/>
            <a:r>
              <a:rPr lang="tr-TR" b="1" i="1" dirty="0">
                <a:solidFill>
                  <a:srgbClr val="389DAE"/>
                </a:solidFill>
              </a:rPr>
              <a:t>S</a:t>
            </a:r>
            <a:r>
              <a:rPr lang="en-IE" b="1" i="1" dirty="0" smtClean="0">
                <a:solidFill>
                  <a:srgbClr val="389DAE"/>
                </a:solidFill>
              </a:rPr>
              <a:t>4 </a:t>
            </a:r>
            <a:r>
              <a:rPr lang="en-IE" sz="800" b="1" i="1" dirty="0" smtClean="0">
                <a:solidFill>
                  <a:srgbClr val="389DAE"/>
                </a:solidFill>
              </a:rPr>
              <a:t> </a:t>
            </a:r>
            <a:r>
              <a:rPr lang="tr-TR" i="1" dirty="0" smtClean="0">
                <a:solidFill>
                  <a:srgbClr val="E48E02"/>
                </a:solidFill>
              </a:rPr>
              <a:t>Fikriniz </a:t>
            </a:r>
            <a:r>
              <a:rPr lang="tr-TR" i="1" dirty="0">
                <a:solidFill>
                  <a:srgbClr val="E48E02"/>
                </a:solidFill>
              </a:rPr>
              <a:t>için parayı nasıl topladınız ve DYI bağış toplamayı düşünen diğerlerine tavsiyeniz nedir?</a:t>
            </a:r>
            <a:endParaRPr lang="en-IE" i="1" dirty="0">
              <a:solidFill>
                <a:srgbClr val="E48E02"/>
              </a:solidFill>
            </a:endParaRPr>
          </a:p>
          <a:p>
            <a:pPr fontAlgn="base">
              <a:lnSpc>
                <a:spcPct val="100000"/>
              </a:lnSpc>
              <a:spcBef>
                <a:spcPts val="0"/>
              </a:spcBef>
            </a:pPr>
            <a:r>
              <a:rPr lang="en-IE" dirty="0" err="1" smtClean="0">
                <a:solidFill>
                  <a:srgbClr val="666666"/>
                </a:solidFill>
              </a:rPr>
              <a:t>Sağlam</a:t>
            </a:r>
            <a:r>
              <a:rPr lang="en-IE" dirty="0" smtClean="0">
                <a:solidFill>
                  <a:srgbClr val="666666"/>
                </a:solidFill>
              </a:rPr>
              <a:t> </a:t>
            </a:r>
            <a:r>
              <a:rPr lang="en-IE" dirty="0" err="1">
                <a:solidFill>
                  <a:srgbClr val="666666"/>
                </a:solidFill>
              </a:rPr>
              <a:t>bir</a:t>
            </a:r>
            <a:r>
              <a:rPr lang="en-IE" dirty="0">
                <a:solidFill>
                  <a:srgbClr val="666666"/>
                </a:solidFill>
              </a:rPr>
              <a:t> </a:t>
            </a:r>
            <a:r>
              <a:rPr lang="en-IE" dirty="0" err="1">
                <a:solidFill>
                  <a:srgbClr val="666666"/>
                </a:solidFill>
              </a:rPr>
              <a:t>ekibe</a:t>
            </a:r>
            <a:r>
              <a:rPr lang="en-IE" dirty="0">
                <a:solidFill>
                  <a:srgbClr val="666666"/>
                </a:solidFill>
              </a:rPr>
              <a:t> </a:t>
            </a:r>
            <a:r>
              <a:rPr lang="en-IE" dirty="0" err="1">
                <a:solidFill>
                  <a:srgbClr val="666666"/>
                </a:solidFill>
              </a:rPr>
              <a:t>ve</a:t>
            </a:r>
            <a:r>
              <a:rPr lang="en-IE" dirty="0">
                <a:solidFill>
                  <a:srgbClr val="666666"/>
                </a:solidFill>
              </a:rPr>
              <a:t> </a:t>
            </a:r>
            <a:r>
              <a:rPr lang="en-IE" dirty="0" err="1">
                <a:solidFill>
                  <a:srgbClr val="666666"/>
                </a:solidFill>
              </a:rPr>
              <a:t>plana</a:t>
            </a:r>
            <a:r>
              <a:rPr lang="en-IE" dirty="0">
                <a:solidFill>
                  <a:srgbClr val="666666"/>
                </a:solidFill>
              </a:rPr>
              <a:t> </a:t>
            </a:r>
            <a:r>
              <a:rPr lang="en-IE" dirty="0" err="1">
                <a:solidFill>
                  <a:srgbClr val="666666"/>
                </a:solidFill>
              </a:rPr>
              <a:t>sahip</a:t>
            </a:r>
            <a:r>
              <a:rPr lang="en-IE" dirty="0">
                <a:solidFill>
                  <a:srgbClr val="666666"/>
                </a:solidFill>
              </a:rPr>
              <a:t> </a:t>
            </a:r>
            <a:r>
              <a:rPr lang="en-IE" dirty="0" err="1">
                <a:solidFill>
                  <a:srgbClr val="666666"/>
                </a:solidFill>
              </a:rPr>
              <a:t>olarak</a:t>
            </a:r>
            <a:r>
              <a:rPr lang="en-IE" dirty="0">
                <a:solidFill>
                  <a:srgbClr val="666666"/>
                </a:solidFill>
              </a:rPr>
              <a:t> </a:t>
            </a:r>
            <a:r>
              <a:rPr lang="en-IE" dirty="0" err="1">
                <a:solidFill>
                  <a:srgbClr val="666666"/>
                </a:solidFill>
              </a:rPr>
              <a:t>ve</a:t>
            </a:r>
            <a:r>
              <a:rPr lang="en-IE" dirty="0">
                <a:solidFill>
                  <a:srgbClr val="666666"/>
                </a:solidFill>
              </a:rPr>
              <a:t> </a:t>
            </a:r>
            <a:r>
              <a:rPr lang="en-IE" dirty="0" err="1">
                <a:solidFill>
                  <a:srgbClr val="666666"/>
                </a:solidFill>
              </a:rPr>
              <a:t>Yardım</a:t>
            </a:r>
            <a:r>
              <a:rPr lang="en-IE" dirty="0">
                <a:solidFill>
                  <a:srgbClr val="666666"/>
                </a:solidFill>
              </a:rPr>
              <a:t> </a:t>
            </a:r>
            <a:r>
              <a:rPr lang="en-IE" dirty="0" err="1">
                <a:solidFill>
                  <a:srgbClr val="666666"/>
                </a:solidFill>
              </a:rPr>
              <a:t>Komisyonu</a:t>
            </a:r>
            <a:r>
              <a:rPr lang="en-IE" dirty="0">
                <a:solidFill>
                  <a:srgbClr val="666666"/>
                </a:solidFill>
              </a:rPr>
              <a:t> </a:t>
            </a:r>
            <a:r>
              <a:rPr lang="en-IE" dirty="0" err="1">
                <a:solidFill>
                  <a:srgbClr val="666666"/>
                </a:solidFill>
              </a:rPr>
              <a:t>tarafından</a:t>
            </a:r>
            <a:r>
              <a:rPr lang="en-IE" dirty="0">
                <a:solidFill>
                  <a:srgbClr val="666666"/>
                </a:solidFill>
              </a:rPr>
              <a:t> </a:t>
            </a:r>
            <a:r>
              <a:rPr lang="en-IE" dirty="0" err="1">
                <a:solidFill>
                  <a:srgbClr val="666666"/>
                </a:solidFill>
              </a:rPr>
              <a:t>onaylanan</a:t>
            </a:r>
            <a:r>
              <a:rPr lang="en-IE" dirty="0">
                <a:solidFill>
                  <a:srgbClr val="666666"/>
                </a:solidFill>
              </a:rPr>
              <a:t> </a:t>
            </a:r>
            <a:r>
              <a:rPr lang="en-IE" dirty="0" err="1">
                <a:solidFill>
                  <a:srgbClr val="666666"/>
                </a:solidFill>
              </a:rPr>
              <a:t>yasal</a:t>
            </a:r>
            <a:r>
              <a:rPr lang="en-IE" dirty="0">
                <a:solidFill>
                  <a:srgbClr val="666666"/>
                </a:solidFill>
              </a:rPr>
              <a:t> </a:t>
            </a:r>
            <a:r>
              <a:rPr lang="en-IE" dirty="0" err="1">
                <a:solidFill>
                  <a:srgbClr val="666666"/>
                </a:solidFill>
              </a:rPr>
              <a:t>hayırseverlik</a:t>
            </a:r>
            <a:r>
              <a:rPr lang="en-IE" dirty="0">
                <a:solidFill>
                  <a:srgbClr val="666666"/>
                </a:solidFill>
              </a:rPr>
              <a:t> </a:t>
            </a:r>
            <a:r>
              <a:rPr lang="en-IE" dirty="0" err="1">
                <a:solidFill>
                  <a:srgbClr val="666666"/>
                </a:solidFill>
              </a:rPr>
              <a:t>statümüzle</a:t>
            </a:r>
            <a:r>
              <a:rPr lang="en-IE" dirty="0">
                <a:solidFill>
                  <a:srgbClr val="666666"/>
                </a:solidFill>
              </a:rPr>
              <a:t> ilk </a:t>
            </a:r>
            <a:r>
              <a:rPr lang="en-IE" dirty="0" err="1">
                <a:solidFill>
                  <a:srgbClr val="666666"/>
                </a:solidFill>
              </a:rPr>
              <a:t>finansman</a:t>
            </a:r>
            <a:r>
              <a:rPr lang="en-IE" dirty="0">
                <a:solidFill>
                  <a:srgbClr val="666666"/>
                </a:solidFill>
              </a:rPr>
              <a:t> </a:t>
            </a:r>
            <a:r>
              <a:rPr lang="en-IE" dirty="0" err="1">
                <a:solidFill>
                  <a:srgbClr val="666666"/>
                </a:solidFill>
              </a:rPr>
              <a:t>turumuzu</a:t>
            </a:r>
            <a:r>
              <a:rPr lang="en-IE" dirty="0">
                <a:solidFill>
                  <a:srgbClr val="666666"/>
                </a:solidFill>
              </a:rPr>
              <a:t> </a:t>
            </a:r>
            <a:r>
              <a:rPr lang="en-IE" dirty="0" err="1">
                <a:solidFill>
                  <a:srgbClr val="666666"/>
                </a:solidFill>
              </a:rPr>
              <a:t>artırdık</a:t>
            </a:r>
            <a:r>
              <a:rPr lang="en-IE" dirty="0">
                <a:solidFill>
                  <a:srgbClr val="666666"/>
                </a:solidFill>
              </a:rPr>
              <a:t>. Net </a:t>
            </a:r>
            <a:r>
              <a:rPr lang="en-IE" dirty="0" err="1">
                <a:solidFill>
                  <a:srgbClr val="666666"/>
                </a:solidFill>
              </a:rPr>
              <a:t>bir</a:t>
            </a:r>
            <a:r>
              <a:rPr lang="en-IE" dirty="0">
                <a:solidFill>
                  <a:srgbClr val="666666"/>
                </a:solidFill>
              </a:rPr>
              <a:t> </a:t>
            </a:r>
            <a:r>
              <a:rPr lang="en-IE" dirty="0" err="1">
                <a:solidFill>
                  <a:srgbClr val="666666"/>
                </a:solidFill>
              </a:rPr>
              <a:t>yönümüz</a:t>
            </a:r>
            <a:r>
              <a:rPr lang="en-IE" dirty="0">
                <a:solidFill>
                  <a:srgbClr val="666666"/>
                </a:solidFill>
              </a:rPr>
              <a:t> </a:t>
            </a:r>
            <a:r>
              <a:rPr lang="en-IE" dirty="0" err="1">
                <a:solidFill>
                  <a:srgbClr val="666666"/>
                </a:solidFill>
              </a:rPr>
              <a:t>vardı</a:t>
            </a:r>
            <a:r>
              <a:rPr lang="en-IE" dirty="0">
                <a:solidFill>
                  <a:srgbClr val="666666"/>
                </a:solidFill>
              </a:rPr>
              <a:t> </a:t>
            </a:r>
            <a:r>
              <a:rPr lang="en-IE" dirty="0" err="1">
                <a:solidFill>
                  <a:srgbClr val="666666"/>
                </a:solidFill>
              </a:rPr>
              <a:t>ve</a:t>
            </a:r>
            <a:r>
              <a:rPr lang="en-IE" dirty="0">
                <a:solidFill>
                  <a:srgbClr val="666666"/>
                </a:solidFill>
              </a:rPr>
              <a:t> </a:t>
            </a:r>
            <a:r>
              <a:rPr lang="en-IE" dirty="0" err="1">
                <a:solidFill>
                  <a:srgbClr val="666666"/>
                </a:solidFill>
              </a:rPr>
              <a:t>oraya</a:t>
            </a:r>
            <a:r>
              <a:rPr lang="en-IE" dirty="0">
                <a:solidFill>
                  <a:srgbClr val="666666"/>
                </a:solidFill>
              </a:rPr>
              <a:t> </a:t>
            </a:r>
            <a:r>
              <a:rPr lang="en-IE" dirty="0" err="1">
                <a:solidFill>
                  <a:srgbClr val="666666"/>
                </a:solidFill>
              </a:rPr>
              <a:t>nasıl</a:t>
            </a:r>
            <a:r>
              <a:rPr lang="en-IE" dirty="0">
                <a:solidFill>
                  <a:srgbClr val="666666"/>
                </a:solidFill>
              </a:rPr>
              <a:t> </a:t>
            </a:r>
            <a:r>
              <a:rPr lang="en-IE" dirty="0" err="1">
                <a:solidFill>
                  <a:srgbClr val="666666"/>
                </a:solidFill>
              </a:rPr>
              <a:t>gideceğimizi</a:t>
            </a:r>
            <a:r>
              <a:rPr lang="en-IE" dirty="0">
                <a:solidFill>
                  <a:srgbClr val="666666"/>
                </a:solidFill>
              </a:rPr>
              <a:t> </a:t>
            </a:r>
            <a:r>
              <a:rPr lang="en-IE" dirty="0" err="1">
                <a:solidFill>
                  <a:srgbClr val="666666"/>
                </a:solidFill>
              </a:rPr>
              <a:t>biliyorduk</a:t>
            </a:r>
            <a:r>
              <a:rPr lang="en-IE" dirty="0">
                <a:solidFill>
                  <a:srgbClr val="666666"/>
                </a:solidFill>
              </a:rPr>
              <a:t> </a:t>
            </a:r>
            <a:r>
              <a:rPr lang="en-IE" dirty="0" err="1">
                <a:solidFill>
                  <a:srgbClr val="666666"/>
                </a:solidFill>
              </a:rPr>
              <a:t>ve</a:t>
            </a:r>
            <a:r>
              <a:rPr lang="en-IE" dirty="0">
                <a:solidFill>
                  <a:srgbClr val="666666"/>
                </a:solidFill>
              </a:rPr>
              <a:t> ne </a:t>
            </a:r>
            <a:r>
              <a:rPr lang="en-IE" dirty="0" err="1">
                <a:solidFill>
                  <a:srgbClr val="666666"/>
                </a:solidFill>
              </a:rPr>
              <a:t>olursa</a:t>
            </a:r>
            <a:r>
              <a:rPr lang="en-IE" dirty="0">
                <a:solidFill>
                  <a:srgbClr val="666666"/>
                </a:solidFill>
              </a:rPr>
              <a:t> </a:t>
            </a:r>
            <a:r>
              <a:rPr lang="en-IE" dirty="0" err="1">
                <a:solidFill>
                  <a:srgbClr val="666666"/>
                </a:solidFill>
              </a:rPr>
              <a:t>olsun</a:t>
            </a:r>
            <a:r>
              <a:rPr lang="en-IE" dirty="0">
                <a:solidFill>
                  <a:srgbClr val="666666"/>
                </a:solidFill>
              </a:rPr>
              <a:t> </a:t>
            </a:r>
            <a:r>
              <a:rPr lang="en-IE" dirty="0" err="1">
                <a:solidFill>
                  <a:srgbClr val="666666"/>
                </a:solidFill>
              </a:rPr>
              <a:t>planı</a:t>
            </a:r>
            <a:r>
              <a:rPr lang="en-IE" dirty="0">
                <a:solidFill>
                  <a:srgbClr val="666666"/>
                </a:solidFill>
              </a:rPr>
              <a:t> </a:t>
            </a:r>
            <a:r>
              <a:rPr lang="en-IE" dirty="0" err="1">
                <a:solidFill>
                  <a:srgbClr val="666666"/>
                </a:solidFill>
              </a:rPr>
              <a:t>takip</a:t>
            </a:r>
            <a:r>
              <a:rPr lang="en-IE" dirty="0">
                <a:solidFill>
                  <a:srgbClr val="666666"/>
                </a:solidFill>
              </a:rPr>
              <a:t> </a:t>
            </a:r>
            <a:r>
              <a:rPr lang="en-IE" dirty="0" err="1">
                <a:solidFill>
                  <a:srgbClr val="666666"/>
                </a:solidFill>
              </a:rPr>
              <a:t>etmeye</a:t>
            </a:r>
            <a:r>
              <a:rPr lang="en-IE" dirty="0">
                <a:solidFill>
                  <a:srgbClr val="666666"/>
                </a:solidFill>
              </a:rPr>
              <a:t> </a:t>
            </a:r>
            <a:r>
              <a:rPr lang="en-IE" dirty="0" err="1">
                <a:solidFill>
                  <a:srgbClr val="666666"/>
                </a:solidFill>
              </a:rPr>
              <a:t>çok</a:t>
            </a:r>
            <a:r>
              <a:rPr lang="en-IE" dirty="0">
                <a:solidFill>
                  <a:srgbClr val="666666"/>
                </a:solidFill>
              </a:rPr>
              <a:t> </a:t>
            </a:r>
            <a:r>
              <a:rPr lang="en-IE" dirty="0" err="1">
                <a:solidFill>
                  <a:srgbClr val="666666"/>
                </a:solidFill>
              </a:rPr>
              <a:t>tutkulu</a:t>
            </a:r>
            <a:r>
              <a:rPr lang="en-IE" dirty="0">
                <a:solidFill>
                  <a:srgbClr val="666666"/>
                </a:solidFill>
              </a:rPr>
              <a:t> </a:t>
            </a:r>
            <a:r>
              <a:rPr lang="en-IE" dirty="0" err="1">
                <a:solidFill>
                  <a:srgbClr val="666666"/>
                </a:solidFill>
              </a:rPr>
              <a:t>ve</a:t>
            </a:r>
            <a:r>
              <a:rPr lang="en-IE" dirty="0">
                <a:solidFill>
                  <a:srgbClr val="666666"/>
                </a:solidFill>
              </a:rPr>
              <a:t> </a:t>
            </a:r>
            <a:r>
              <a:rPr lang="en-IE" dirty="0" err="1">
                <a:solidFill>
                  <a:srgbClr val="666666"/>
                </a:solidFill>
              </a:rPr>
              <a:t>kararlıydık</a:t>
            </a:r>
            <a:r>
              <a:rPr lang="en-IE" dirty="0">
                <a:solidFill>
                  <a:srgbClr val="666666"/>
                </a:solidFill>
              </a:rPr>
              <a:t>. </a:t>
            </a:r>
            <a:r>
              <a:rPr lang="en-IE" dirty="0" err="1">
                <a:solidFill>
                  <a:srgbClr val="666666"/>
                </a:solidFill>
              </a:rPr>
              <a:t>Bireysel</a:t>
            </a:r>
            <a:r>
              <a:rPr lang="en-IE" dirty="0">
                <a:solidFill>
                  <a:srgbClr val="666666"/>
                </a:solidFill>
              </a:rPr>
              <a:t> </a:t>
            </a:r>
            <a:r>
              <a:rPr lang="en-IE" dirty="0" err="1">
                <a:solidFill>
                  <a:srgbClr val="666666"/>
                </a:solidFill>
              </a:rPr>
              <a:t>bağışçılara</a:t>
            </a:r>
            <a:r>
              <a:rPr lang="en-IE" dirty="0">
                <a:solidFill>
                  <a:srgbClr val="666666"/>
                </a:solidFill>
              </a:rPr>
              <a:t> </a:t>
            </a:r>
            <a:r>
              <a:rPr lang="en-IE" dirty="0" err="1">
                <a:solidFill>
                  <a:srgbClr val="666666"/>
                </a:solidFill>
              </a:rPr>
              <a:t>ve</a:t>
            </a:r>
            <a:r>
              <a:rPr lang="en-IE" dirty="0">
                <a:solidFill>
                  <a:srgbClr val="666666"/>
                </a:solidFill>
              </a:rPr>
              <a:t> </a:t>
            </a:r>
            <a:r>
              <a:rPr lang="en-IE" dirty="0" err="1">
                <a:solidFill>
                  <a:srgbClr val="666666"/>
                </a:solidFill>
              </a:rPr>
              <a:t>kuruluşlara</a:t>
            </a:r>
            <a:r>
              <a:rPr lang="en-IE" dirty="0">
                <a:solidFill>
                  <a:srgbClr val="666666"/>
                </a:solidFill>
              </a:rPr>
              <a:t> </a:t>
            </a:r>
            <a:r>
              <a:rPr lang="en-IE" dirty="0" err="1">
                <a:solidFill>
                  <a:srgbClr val="666666"/>
                </a:solidFill>
              </a:rPr>
              <a:t>yaklaşırken</a:t>
            </a:r>
            <a:r>
              <a:rPr lang="en-IE" dirty="0">
                <a:solidFill>
                  <a:srgbClr val="666666"/>
                </a:solidFill>
              </a:rPr>
              <a:t> </a:t>
            </a:r>
            <a:r>
              <a:rPr lang="en-IE" dirty="0" err="1">
                <a:solidFill>
                  <a:srgbClr val="666666"/>
                </a:solidFill>
              </a:rPr>
              <a:t>bu</a:t>
            </a:r>
            <a:r>
              <a:rPr lang="en-IE" dirty="0">
                <a:solidFill>
                  <a:srgbClr val="666666"/>
                </a:solidFill>
              </a:rPr>
              <a:t> </a:t>
            </a:r>
            <a:r>
              <a:rPr lang="en-IE" dirty="0" err="1">
                <a:solidFill>
                  <a:srgbClr val="666666"/>
                </a:solidFill>
              </a:rPr>
              <a:t>çok</a:t>
            </a:r>
            <a:r>
              <a:rPr lang="en-IE" dirty="0">
                <a:solidFill>
                  <a:srgbClr val="666666"/>
                </a:solidFill>
              </a:rPr>
              <a:t> </a:t>
            </a:r>
            <a:r>
              <a:rPr lang="en-IE" dirty="0" err="1">
                <a:solidFill>
                  <a:srgbClr val="666666"/>
                </a:solidFill>
              </a:rPr>
              <a:t>önemliydi</a:t>
            </a:r>
            <a:r>
              <a:rPr lang="en-IE" dirty="0">
                <a:solidFill>
                  <a:srgbClr val="666666"/>
                </a:solidFill>
              </a:rPr>
              <a:t>. </a:t>
            </a:r>
            <a:r>
              <a:rPr lang="en-IE" dirty="0" err="1">
                <a:solidFill>
                  <a:srgbClr val="666666"/>
                </a:solidFill>
              </a:rPr>
              <a:t>Onlar</a:t>
            </a:r>
            <a:r>
              <a:rPr lang="en-IE" dirty="0">
                <a:solidFill>
                  <a:srgbClr val="666666"/>
                </a:solidFill>
              </a:rPr>
              <a:t> </a:t>
            </a:r>
            <a:r>
              <a:rPr lang="en-IE" dirty="0" err="1">
                <a:solidFill>
                  <a:srgbClr val="666666"/>
                </a:solidFill>
              </a:rPr>
              <a:t>olmasaydı</a:t>
            </a:r>
            <a:r>
              <a:rPr lang="en-IE" dirty="0">
                <a:solidFill>
                  <a:srgbClr val="666666"/>
                </a:solidFill>
              </a:rPr>
              <a:t> </a:t>
            </a:r>
            <a:r>
              <a:rPr lang="en-IE" dirty="0" err="1">
                <a:solidFill>
                  <a:srgbClr val="666666"/>
                </a:solidFill>
              </a:rPr>
              <a:t>teşkilatımızı</a:t>
            </a:r>
            <a:r>
              <a:rPr lang="en-IE" dirty="0">
                <a:solidFill>
                  <a:srgbClr val="666666"/>
                </a:solidFill>
              </a:rPr>
              <a:t> </a:t>
            </a:r>
            <a:r>
              <a:rPr lang="en-IE" dirty="0" err="1">
                <a:solidFill>
                  <a:srgbClr val="666666"/>
                </a:solidFill>
              </a:rPr>
              <a:t>büyütemeyeceğimiz</a:t>
            </a:r>
            <a:r>
              <a:rPr lang="en-IE" dirty="0">
                <a:solidFill>
                  <a:srgbClr val="666666"/>
                </a:solidFill>
              </a:rPr>
              <a:t> </a:t>
            </a:r>
            <a:r>
              <a:rPr lang="en-IE" dirty="0" err="1">
                <a:solidFill>
                  <a:srgbClr val="666666"/>
                </a:solidFill>
              </a:rPr>
              <a:t>ve</a:t>
            </a:r>
            <a:r>
              <a:rPr lang="en-IE" dirty="0">
                <a:solidFill>
                  <a:srgbClr val="666666"/>
                </a:solidFill>
              </a:rPr>
              <a:t> </a:t>
            </a:r>
            <a:r>
              <a:rPr lang="en-IE" dirty="0" err="1">
                <a:solidFill>
                  <a:srgbClr val="666666"/>
                </a:solidFill>
              </a:rPr>
              <a:t>çok</a:t>
            </a:r>
            <a:r>
              <a:rPr lang="en-IE" dirty="0">
                <a:solidFill>
                  <a:srgbClr val="666666"/>
                </a:solidFill>
              </a:rPr>
              <a:t> </a:t>
            </a:r>
            <a:r>
              <a:rPr lang="en-IE" dirty="0" err="1">
                <a:solidFill>
                  <a:srgbClr val="666666"/>
                </a:solidFill>
              </a:rPr>
              <a:t>minnettar</a:t>
            </a:r>
            <a:r>
              <a:rPr lang="en-IE" dirty="0">
                <a:solidFill>
                  <a:srgbClr val="666666"/>
                </a:solidFill>
              </a:rPr>
              <a:t> </a:t>
            </a:r>
            <a:r>
              <a:rPr lang="en-IE" dirty="0" err="1">
                <a:solidFill>
                  <a:srgbClr val="666666"/>
                </a:solidFill>
              </a:rPr>
              <a:t>olduğumuz</a:t>
            </a:r>
            <a:r>
              <a:rPr lang="en-IE" dirty="0">
                <a:solidFill>
                  <a:srgbClr val="666666"/>
                </a:solidFill>
              </a:rPr>
              <a:t> </a:t>
            </a:r>
            <a:r>
              <a:rPr lang="en-IE" dirty="0" err="1">
                <a:solidFill>
                  <a:srgbClr val="666666"/>
                </a:solidFill>
              </a:rPr>
              <a:t>değerli</a:t>
            </a:r>
            <a:r>
              <a:rPr lang="en-IE" dirty="0">
                <a:solidFill>
                  <a:srgbClr val="666666"/>
                </a:solidFill>
              </a:rPr>
              <a:t> </a:t>
            </a:r>
            <a:r>
              <a:rPr lang="en-IE" dirty="0" err="1">
                <a:solidFill>
                  <a:srgbClr val="666666"/>
                </a:solidFill>
              </a:rPr>
              <a:t>vakıf</a:t>
            </a:r>
            <a:r>
              <a:rPr lang="en-IE" dirty="0">
                <a:solidFill>
                  <a:srgbClr val="666666"/>
                </a:solidFill>
              </a:rPr>
              <a:t>, </a:t>
            </a:r>
            <a:r>
              <a:rPr lang="en-IE" dirty="0" err="1">
                <a:solidFill>
                  <a:srgbClr val="666666"/>
                </a:solidFill>
              </a:rPr>
              <a:t>kurum</a:t>
            </a:r>
            <a:r>
              <a:rPr lang="en-IE" dirty="0">
                <a:solidFill>
                  <a:srgbClr val="666666"/>
                </a:solidFill>
              </a:rPr>
              <a:t> </a:t>
            </a:r>
            <a:r>
              <a:rPr lang="en-IE" dirty="0" err="1">
                <a:solidFill>
                  <a:srgbClr val="666666"/>
                </a:solidFill>
              </a:rPr>
              <a:t>ve</a:t>
            </a:r>
            <a:r>
              <a:rPr lang="en-IE" dirty="0">
                <a:solidFill>
                  <a:srgbClr val="666666"/>
                </a:solidFill>
              </a:rPr>
              <a:t> </a:t>
            </a:r>
            <a:r>
              <a:rPr lang="en-IE" dirty="0" err="1">
                <a:solidFill>
                  <a:srgbClr val="666666"/>
                </a:solidFill>
              </a:rPr>
              <a:t>kişilerin</a:t>
            </a:r>
            <a:r>
              <a:rPr lang="en-IE" dirty="0">
                <a:solidFill>
                  <a:srgbClr val="666666"/>
                </a:solidFill>
              </a:rPr>
              <a:t> </a:t>
            </a:r>
            <a:r>
              <a:rPr lang="en-IE" dirty="0" err="1">
                <a:solidFill>
                  <a:srgbClr val="666666"/>
                </a:solidFill>
              </a:rPr>
              <a:t>paha</a:t>
            </a:r>
            <a:r>
              <a:rPr lang="en-IE" dirty="0">
                <a:solidFill>
                  <a:srgbClr val="666666"/>
                </a:solidFill>
              </a:rPr>
              <a:t> </a:t>
            </a:r>
            <a:r>
              <a:rPr lang="en-IE" dirty="0" err="1">
                <a:solidFill>
                  <a:srgbClr val="666666"/>
                </a:solidFill>
              </a:rPr>
              <a:t>biçilmez</a:t>
            </a:r>
            <a:r>
              <a:rPr lang="en-IE" dirty="0">
                <a:solidFill>
                  <a:srgbClr val="666666"/>
                </a:solidFill>
              </a:rPr>
              <a:t> </a:t>
            </a:r>
            <a:r>
              <a:rPr lang="en-IE" dirty="0" err="1">
                <a:solidFill>
                  <a:srgbClr val="666666"/>
                </a:solidFill>
              </a:rPr>
              <a:t>desteğini</a:t>
            </a:r>
            <a:r>
              <a:rPr lang="en-IE" dirty="0">
                <a:solidFill>
                  <a:srgbClr val="666666"/>
                </a:solidFill>
              </a:rPr>
              <a:t> </a:t>
            </a:r>
            <a:r>
              <a:rPr lang="en-IE" dirty="0" err="1">
                <a:solidFill>
                  <a:srgbClr val="666666"/>
                </a:solidFill>
              </a:rPr>
              <a:t>almış</a:t>
            </a:r>
            <a:r>
              <a:rPr lang="en-IE" dirty="0">
                <a:solidFill>
                  <a:srgbClr val="666666"/>
                </a:solidFill>
              </a:rPr>
              <a:t> </a:t>
            </a:r>
            <a:r>
              <a:rPr lang="en-IE" dirty="0" err="1">
                <a:solidFill>
                  <a:srgbClr val="666666"/>
                </a:solidFill>
              </a:rPr>
              <a:t>olmaktan</a:t>
            </a:r>
            <a:r>
              <a:rPr lang="en-IE" dirty="0">
                <a:solidFill>
                  <a:srgbClr val="666666"/>
                </a:solidFill>
              </a:rPr>
              <a:t> </a:t>
            </a:r>
            <a:r>
              <a:rPr lang="en-IE" dirty="0" err="1">
                <a:solidFill>
                  <a:srgbClr val="666666"/>
                </a:solidFill>
              </a:rPr>
              <a:t>büyük</a:t>
            </a:r>
            <a:r>
              <a:rPr lang="en-IE" dirty="0">
                <a:solidFill>
                  <a:srgbClr val="666666"/>
                </a:solidFill>
              </a:rPr>
              <a:t> </a:t>
            </a:r>
            <a:r>
              <a:rPr lang="en-IE" dirty="0" err="1">
                <a:solidFill>
                  <a:srgbClr val="666666"/>
                </a:solidFill>
              </a:rPr>
              <a:t>kıvanç</a:t>
            </a:r>
            <a:r>
              <a:rPr lang="en-IE" dirty="0">
                <a:solidFill>
                  <a:srgbClr val="666666"/>
                </a:solidFill>
              </a:rPr>
              <a:t> </a:t>
            </a:r>
            <a:r>
              <a:rPr lang="en-IE" dirty="0" err="1">
                <a:solidFill>
                  <a:srgbClr val="666666"/>
                </a:solidFill>
              </a:rPr>
              <a:t>duyduk</a:t>
            </a:r>
            <a:r>
              <a:rPr lang="en-IE" dirty="0">
                <a:solidFill>
                  <a:srgbClr val="666666"/>
                </a:solidFill>
              </a:rPr>
              <a:t>. </a:t>
            </a:r>
            <a:r>
              <a:rPr lang="en-IE" dirty="0" err="1">
                <a:solidFill>
                  <a:srgbClr val="666666"/>
                </a:solidFill>
              </a:rPr>
              <a:t>Anahtar</a:t>
            </a:r>
            <a:r>
              <a:rPr lang="en-IE" dirty="0">
                <a:solidFill>
                  <a:srgbClr val="666666"/>
                </a:solidFill>
              </a:rPr>
              <a:t> </a:t>
            </a:r>
            <a:r>
              <a:rPr lang="en-IE" dirty="0" err="1">
                <a:solidFill>
                  <a:srgbClr val="666666"/>
                </a:solidFill>
              </a:rPr>
              <a:t>bence</a:t>
            </a:r>
            <a:r>
              <a:rPr lang="en-IE" dirty="0">
                <a:solidFill>
                  <a:srgbClr val="666666"/>
                </a:solidFill>
              </a:rPr>
              <a:t> </a:t>
            </a:r>
            <a:r>
              <a:rPr lang="en-IE" dirty="0" err="1">
                <a:solidFill>
                  <a:srgbClr val="666666"/>
                </a:solidFill>
              </a:rPr>
              <a:t>hazırlıklı</a:t>
            </a:r>
            <a:r>
              <a:rPr lang="en-IE" dirty="0">
                <a:solidFill>
                  <a:srgbClr val="666666"/>
                </a:solidFill>
              </a:rPr>
              <a:t> </a:t>
            </a:r>
            <a:r>
              <a:rPr lang="en-IE" dirty="0" err="1">
                <a:solidFill>
                  <a:srgbClr val="666666"/>
                </a:solidFill>
              </a:rPr>
              <a:t>olmak</a:t>
            </a:r>
            <a:r>
              <a:rPr lang="en-IE" dirty="0">
                <a:solidFill>
                  <a:srgbClr val="666666"/>
                </a:solidFill>
              </a:rPr>
              <a:t>, </a:t>
            </a:r>
            <a:r>
              <a:rPr lang="en-IE" dirty="0" err="1">
                <a:solidFill>
                  <a:srgbClr val="666666"/>
                </a:solidFill>
              </a:rPr>
              <a:t>neyi</a:t>
            </a:r>
            <a:r>
              <a:rPr lang="en-IE" dirty="0">
                <a:solidFill>
                  <a:srgbClr val="666666"/>
                </a:solidFill>
              </a:rPr>
              <a:t> </a:t>
            </a:r>
            <a:r>
              <a:rPr lang="en-IE" dirty="0" err="1">
                <a:solidFill>
                  <a:srgbClr val="666666"/>
                </a:solidFill>
              </a:rPr>
              <a:t>başarmak</a:t>
            </a:r>
            <a:r>
              <a:rPr lang="en-IE" dirty="0">
                <a:solidFill>
                  <a:srgbClr val="666666"/>
                </a:solidFill>
              </a:rPr>
              <a:t> </a:t>
            </a:r>
            <a:r>
              <a:rPr lang="en-IE" dirty="0" err="1">
                <a:solidFill>
                  <a:srgbClr val="666666"/>
                </a:solidFill>
              </a:rPr>
              <a:t>istediğinizi</a:t>
            </a:r>
            <a:r>
              <a:rPr lang="en-IE" dirty="0">
                <a:solidFill>
                  <a:srgbClr val="666666"/>
                </a:solidFill>
              </a:rPr>
              <a:t> </a:t>
            </a:r>
            <a:r>
              <a:rPr lang="en-IE" dirty="0" err="1">
                <a:solidFill>
                  <a:srgbClr val="666666"/>
                </a:solidFill>
              </a:rPr>
              <a:t>ve</a:t>
            </a:r>
            <a:r>
              <a:rPr lang="en-IE" dirty="0">
                <a:solidFill>
                  <a:srgbClr val="666666"/>
                </a:solidFill>
              </a:rPr>
              <a:t> </a:t>
            </a:r>
            <a:r>
              <a:rPr lang="en-IE" dirty="0" err="1">
                <a:solidFill>
                  <a:srgbClr val="666666"/>
                </a:solidFill>
              </a:rPr>
              <a:t>oraya</a:t>
            </a:r>
            <a:r>
              <a:rPr lang="en-IE" dirty="0">
                <a:solidFill>
                  <a:srgbClr val="666666"/>
                </a:solidFill>
              </a:rPr>
              <a:t> </a:t>
            </a:r>
            <a:r>
              <a:rPr lang="en-IE" dirty="0" err="1">
                <a:solidFill>
                  <a:srgbClr val="666666"/>
                </a:solidFill>
              </a:rPr>
              <a:t>nasıl</a:t>
            </a:r>
            <a:r>
              <a:rPr lang="en-IE" dirty="0">
                <a:solidFill>
                  <a:srgbClr val="666666"/>
                </a:solidFill>
              </a:rPr>
              <a:t> </a:t>
            </a:r>
            <a:r>
              <a:rPr lang="en-IE" dirty="0" err="1">
                <a:solidFill>
                  <a:srgbClr val="666666"/>
                </a:solidFill>
              </a:rPr>
              <a:t>gideceğinizi</a:t>
            </a:r>
            <a:r>
              <a:rPr lang="en-IE" dirty="0">
                <a:solidFill>
                  <a:srgbClr val="666666"/>
                </a:solidFill>
              </a:rPr>
              <a:t> </a:t>
            </a:r>
            <a:r>
              <a:rPr lang="en-IE" dirty="0" err="1">
                <a:solidFill>
                  <a:srgbClr val="666666"/>
                </a:solidFill>
              </a:rPr>
              <a:t>bilmek</a:t>
            </a:r>
            <a:r>
              <a:rPr lang="en-IE" dirty="0">
                <a:solidFill>
                  <a:srgbClr val="666666"/>
                </a:solidFill>
              </a:rPr>
              <a:t>, </a:t>
            </a:r>
            <a:r>
              <a:rPr lang="en-IE" dirty="0" err="1">
                <a:solidFill>
                  <a:srgbClr val="666666"/>
                </a:solidFill>
              </a:rPr>
              <a:t>üç</a:t>
            </a:r>
            <a:r>
              <a:rPr lang="en-IE" dirty="0">
                <a:solidFill>
                  <a:srgbClr val="666666"/>
                </a:solidFill>
              </a:rPr>
              <a:t> </a:t>
            </a:r>
            <a:r>
              <a:rPr lang="en-IE" dirty="0" err="1">
                <a:solidFill>
                  <a:srgbClr val="666666"/>
                </a:solidFill>
              </a:rPr>
              <a:t>yıllık</a:t>
            </a:r>
            <a:r>
              <a:rPr lang="en-IE" dirty="0">
                <a:solidFill>
                  <a:srgbClr val="666666"/>
                </a:solidFill>
              </a:rPr>
              <a:t> </a:t>
            </a:r>
            <a:r>
              <a:rPr lang="en-IE" dirty="0" err="1">
                <a:solidFill>
                  <a:srgbClr val="666666"/>
                </a:solidFill>
              </a:rPr>
              <a:t>planınızı</a:t>
            </a:r>
            <a:r>
              <a:rPr lang="en-IE" dirty="0">
                <a:solidFill>
                  <a:srgbClr val="666666"/>
                </a:solidFill>
              </a:rPr>
              <a:t> </a:t>
            </a:r>
            <a:r>
              <a:rPr lang="en-IE" dirty="0" err="1">
                <a:solidFill>
                  <a:srgbClr val="666666"/>
                </a:solidFill>
              </a:rPr>
              <a:t>hazırlarken</a:t>
            </a:r>
            <a:r>
              <a:rPr lang="en-IE" dirty="0">
                <a:solidFill>
                  <a:srgbClr val="666666"/>
                </a:solidFill>
              </a:rPr>
              <a:t>. </a:t>
            </a:r>
            <a:r>
              <a:rPr lang="en-IE" dirty="0" err="1">
                <a:solidFill>
                  <a:srgbClr val="666666"/>
                </a:solidFill>
              </a:rPr>
              <a:t>Becerileri</a:t>
            </a:r>
            <a:r>
              <a:rPr lang="en-IE" dirty="0">
                <a:solidFill>
                  <a:srgbClr val="666666"/>
                </a:solidFill>
              </a:rPr>
              <a:t> </a:t>
            </a:r>
            <a:r>
              <a:rPr lang="en-IE" dirty="0" err="1">
                <a:solidFill>
                  <a:srgbClr val="666666"/>
                </a:solidFill>
              </a:rPr>
              <a:t>birbirini</a:t>
            </a:r>
            <a:r>
              <a:rPr lang="en-IE" dirty="0">
                <a:solidFill>
                  <a:srgbClr val="666666"/>
                </a:solidFill>
              </a:rPr>
              <a:t> </a:t>
            </a:r>
            <a:r>
              <a:rPr lang="en-IE" dirty="0" err="1">
                <a:solidFill>
                  <a:srgbClr val="666666"/>
                </a:solidFill>
              </a:rPr>
              <a:t>tamamlayan</a:t>
            </a:r>
            <a:r>
              <a:rPr lang="en-IE" dirty="0">
                <a:solidFill>
                  <a:srgbClr val="666666"/>
                </a:solidFill>
              </a:rPr>
              <a:t> </a:t>
            </a:r>
            <a:r>
              <a:rPr lang="en-IE" dirty="0" err="1">
                <a:solidFill>
                  <a:srgbClr val="666666"/>
                </a:solidFill>
              </a:rPr>
              <a:t>bir</a:t>
            </a:r>
            <a:r>
              <a:rPr lang="en-IE" dirty="0">
                <a:solidFill>
                  <a:srgbClr val="666666"/>
                </a:solidFill>
              </a:rPr>
              <a:t> </a:t>
            </a:r>
            <a:r>
              <a:rPr lang="en-IE" dirty="0" err="1">
                <a:solidFill>
                  <a:srgbClr val="666666"/>
                </a:solidFill>
              </a:rPr>
              <a:t>ekibe</a:t>
            </a:r>
            <a:r>
              <a:rPr lang="en-IE" dirty="0">
                <a:solidFill>
                  <a:srgbClr val="666666"/>
                </a:solidFill>
              </a:rPr>
              <a:t> </a:t>
            </a:r>
            <a:r>
              <a:rPr lang="en-IE" dirty="0" err="1">
                <a:solidFill>
                  <a:srgbClr val="666666"/>
                </a:solidFill>
              </a:rPr>
              <a:t>sahip</a:t>
            </a:r>
            <a:r>
              <a:rPr lang="en-IE" dirty="0">
                <a:solidFill>
                  <a:srgbClr val="666666"/>
                </a:solidFill>
              </a:rPr>
              <a:t> </a:t>
            </a:r>
            <a:r>
              <a:rPr lang="en-IE" dirty="0" err="1">
                <a:solidFill>
                  <a:srgbClr val="666666"/>
                </a:solidFill>
              </a:rPr>
              <a:t>olmak</a:t>
            </a:r>
            <a:r>
              <a:rPr lang="en-IE" dirty="0">
                <a:solidFill>
                  <a:srgbClr val="666666"/>
                </a:solidFill>
              </a:rPr>
              <a:t>, </a:t>
            </a:r>
            <a:r>
              <a:rPr lang="en-IE" dirty="0" err="1">
                <a:solidFill>
                  <a:srgbClr val="666666"/>
                </a:solidFill>
              </a:rPr>
              <a:t>vizyonunuzu</a:t>
            </a:r>
            <a:r>
              <a:rPr lang="en-IE" dirty="0">
                <a:solidFill>
                  <a:srgbClr val="666666"/>
                </a:solidFill>
              </a:rPr>
              <a:t> </a:t>
            </a:r>
            <a:r>
              <a:rPr lang="en-IE" dirty="0" err="1">
                <a:solidFill>
                  <a:srgbClr val="666666"/>
                </a:solidFill>
              </a:rPr>
              <a:t>hayata</a:t>
            </a:r>
            <a:r>
              <a:rPr lang="en-IE" dirty="0">
                <a:solidFill>
                  <a:srgbClr val="666666"/>
                </a:solidFill>
              </a:rPr>
              <a:t> </a:t>
            </a:r>
            <a:r>
              <a:rPr lang="en-IE" dirty="0" err="1">
                <a:solidFill>
                  <a:srgbClr val="666666"/>
                </a:solidFill>
              </a:rPr>
              <a:t>geçirecek</a:t>
            </a:r>
            <a:r>
              <a:rPr lang="en-IE" dirty="0">
                <a:solidFill>
                  <a:srgbClr val="666666"/>
                </a:solidFill>
              </a:rPr>
              <a:t> </a:t>
            </a:r>
            <a:r>
              <a:rPr lang="en-IE" dirty="0" err="1">
                <a:solidFill>
                  <a:srgbClr val="666666"/>
                </a:solidFill>
              </a:rPr>
              <a:t>itici</a:t>
            </a:r>
            <a:r>
              <a:rPr lang="en-IE" dirty="0">
                <a:solidFill>
                  <a:srgbClr val="666666"/>
                </a:solidFill>
              </a:rPr>
              <a:t> </a:t>
            </a:r>
            <a:r>
              <a:rPr lang="en-IE" dirty="0" err="1">
                <a:solidFill>
                  <a:srgbClr val="666666"/>
                </a:solidFill>
              </a:rPr>
              <a:t>güce</a:t>
            </a:r>
            <a:r>
              <a:rPr lang="en-IE" dirty="0">
                <a:solidFill>
                  <a:srgbClr val="666666"/>
                </a:solidFill>
              </a:rPr>
              <a:t> </a:t>
            </a:r>
            <a:r>
              <a:rPr lang="en-IE" dirty="0" err="1">
                <a:solidFill>
                  <a:srgbClr val="666666"/>
                </a:solidFill>
              </a:rPr>
              <a:t>sahip</a:t>
            </a:r>
            <a:r>
              <a:rPr lang="en-IE" dirty="0">
                <a:solidFill>
                  <a:srgbClr val="666666"/>
                </a:solidFill>
              </a:rPr>
              <a:t> </a:t>
            </a:r>
            <a:r>
              <a:rPr lang="en-IE" dirty="0" err="1">
                <a:solidFill>
                  <a:srgbClr val="666666"/>
                </a:solidFill>
              </a:rPr>
              <a:t>olduğunuzu</a:t>
            </a:r>
            <a:r>
              <a:rPr lang="en-IE" dirty="0">
                <a:solidFill>
                  <a:srgbClr val="666666"/>
                </a:solidFill>
              </a:rPr>
              <a:t> </a:t>
            </a:r>
            <a:r>
              <a:rPr lang="en-IE" dirty="0" err="1">
                <a:solidFill>
                  <a:srgbClr val="666666"/>
                </a:solidFill>
              </a:rPr>
              <a:t>kanıtladığı</a:t>
            </a:r>
            <a:r>
              <a:rPr lang="en-IE" dirty="0">
                <a:solidFill>
                  <a:srgbClr val="666666"/>
                </a:solidFill>
              </a:rPr>
              <a:t> </a:t>
            </a:r>
            <a:r>
              <a:rPr lang="en-IE" dirty="0" err="1">
                <a:solidFill>
                  <a:srgbClr val="666666"/>
                </a:solidFill>
              </a:rPr>
              <a:t>için</a:t>
            </a:r>
            <a:r>
              <a:rPr lang="en-IE" dirty="0">
                <a:solidFill>
                  <a:srgbClr val="666666"/>
                </a:solidFill>
              </a:rPr>
              <a:t> </a:t>
            </a:r>
            <a:r>
              <a:rPr lang="en-IE" dirty="0" err="1">
                <a:solidFill>
                  <a:srgbClr val="666666"/>
                </a:solidFill>
              </a:rPr>
              <a:t>çok</a:t>
            </a:r>
            <a:r>
              <a:rPr lang="en-IE" dirty="0">
                <a:solidFill>
                  <a:srgbClr val="666666"/>
                </a:solidFill>
              </a:rPr>
              <a:t> </a:t>
            </a:r>
            <a:r>
              <a:rPr lang="en-IE" dirty="0" err="1">
                <a:solidFill>
                  <a:srgbClr val="666666"/>
                </a:solidFill>
              </a:rPr>
              <a:t>önemlidir</a:t>
            </a:r>
            <a:r>
              <a:rPr lang="en-IE" dirty="0">
                <a:solidFill>
                  <a:srgbClr val="666666"/>
                </a:solidFill>
              </a:rPr>
              <a:t>.</a:t>
            </a:r>
            <a:endParaRPr lang="en-IE" dirty="0">
              <a:solidFill>
                <a:srgbClr val="666666"/>
              </a:solidFill>
            </a:endParaRPr>
          </a:p>
        </p:txBody>
      </p:sp>
      <p:sp>
        <p:nvSpPr>
          <p:cNvPr id="9" name="Text Placeholder 5">
            <a:extLst>
              <a:ext uri="{FF2B5EF4-FFF2-40B4-BE49-F238E27FC236}">
                <a16:creationId xmlns="" xmlns:a16="http://schemas.microsoft.com/office/drawing/2014/main" id="{581C9C23-C34E-403B-B9A0-B9E55F598443}"/>
              </a:ext>
            </a:extLst>
          </p:cNvPr>
          <p:cNvSpPr>
            <a:spLocks noGrp="1"/>
          </p:cNvSpPr>
          <p:nvPr>
            <p:ph type="body" sz="quarter" idx="15"/>
          </p:nvPr>
        </p:nvSpPr>
        <p:spPr>
          <a:xfrm>
            <a:off x="484428" y="142875"/>
            <a:ext cx="2852539" cy="6286500"/>
          </a:xfrm>
        </p:spPr>
        <p:txBody>
          <a:bodyPr>
            <a:normAutofit fontScale="92500"/>
          </a:bodyPr>
          <a:lstStyle/>
          <a:p>
            <a:r>
              <a:rPr lang="en-IE" b="1" dirty="0" err="1">
                <a:solidFill>
                  <a:schemeClr val="tx1">
                    <a:lumMod val="75000"/>
                    <a:lumOff val="25000"/>
                  </a:schemeClr>
                </a:solidFill>
              </a:rPr>
              <a:t>Genç</a:t>
            </a:r>
            <a:r>
              <a:rPr lang="en-IE" b="1" dirty="0">
                <a:solidFill>
                  <a:schemeClr val="tx1">
                    <a:lumMod val="75000"/>
                    <a:lumOff val="25000"/>
                  </a:schemeClr>
                </a:solidFill>
              </a:rPr>
              <a:t> </a:t>
            </a:r>
            <a:r>
              <a:rPr lang="en-IE" b="1" dirty="0" err="1">
                <a:solidFill>
                  <a:schemeClr val="tx1">
                    <a:lumMod val="75000"/>
                    <a:lumOff val="25000"/>
                  </a:schemeClr>
                </a:solidFill>
              </a:rPr>
              <a:t>Dijital</a:t>
            </a:r>
            <a:r>
              <a:rPr lang="en-IE" b="1" dirty="0">
                <a:solidFill>
                  <a:schemeClr val="tx1">
                    <a:lumMod val="75000"/>
                    <a:lumOff val="25000"/>
                  </a:schemeClr>
                </a:solidFill>
              </a:rPr>
              <a:t> </a:t>
            </a:r>
            <a:r>
              <a:rPr lang="en-IE" b="1" dirty="0" err="1">
                <a:solidFill>
                  <a:schemeClr val="tx1">
                    <a:lumMod val="75000"/>
                    <a:lumOff val="25000"/>
                  </a:schemeClr>
                </a:solidFill>
              </a:rPr>
              <a:t>Sosyal</a:t>
            </a:r>
            <a:r>
              <a:rPr lang="en-IE" b="1" dirty="0">
                <a:solidFill>
                  <a:schemeClr val="tx1">
                    <a:lumMod val="75000"/>
                    <a:lumOff val="25000"/>
                  </a:schemeClr>
                </a:solidFill>
              </a:rPr>
              <a:t> </a:t>
            </a:r>
            <a:r>
              <a:rPr lang="en-IE" b="1" dirty="0" err="1">
                <a:solidFill>
                  <a:schemeClr val="tx1">
                    <a:lumMod val="75000"/>
                    <a:lumOff val="25000"/>
                  </a:schemeClr>
                </a:solidFill>
              </a:rPr>
              <a:t>İnovatör</a:t>
            </a:r>
            <a:r>
              <a:rPr lang="en-IE" b="1" dirty="0">
                <a:solidFill>
                  <a:schemeClr val="tx1">
                    <a:lumMod val="75000"/>
                    <a:lumOff val="25000"/>
                  </a:schemeClr>
                </a:solidFill>
              </a:rPr>
              <a:t> </a:t>
            </a:r>
            <a:r>
              <a:rPr lang="en-IE" b="1" dirty="0" err="1">
                <a:solidFill>
                  <a:schemeClr val="tx1">
                    <a:lumMod val="75000"/>
                    <a:lumOff val="25000"/>
                  </a:schemeClr>
                </a:solidFill>
              </a:rPr>
              <a:t>ile</a:t>
            </a:r>
            <a:r>
              <a:rPr lang="en-IE" b="1" dirty="0">
                <a:solidFill>
                  <a:schemeClr val="tx1">
                    <a:lumMod val="75000"/>
                    <a:lumOff val="25000"/>
                  </a:schemeClr>
                </a:solidFill>
              </a:rPr>
              <a:t> </a:t>
            </a:r>
            <a:r>
              <a:rPr lang="en-IE" b="1" dirty="0" err="1">
                <a:solidFill>
                  <a:schemeClr val="tx1">
                    <a:lumMod val="75000"/>
                    <a:lumOff val="25000"/>
                  </a:schemeClr>
                </a:solidFill>
              </a:rPr>
              <a:t>Röportaj</a:t>
            </a:r>
            <a:endParaRPr lang="en-IE" b="1"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r>
              <a:rPr lang="en-IE" sz="2400" b="1" dirty="0" smtClean="0">
                <a:solidFill>
                  <a:schemeClr val="accent1"/>
                </a:solidFill>
              </a:rPr>
              <a:t>Effie </a:t>
            </a:r>
            <a:r>
              <a:rPr lang="en-IE" sz="2400" b="1" dirty="0" err="1">
                <a:solidFill>
                  <a:schemeClr val="accent1"/>
                </a:solidFill>
              </a:rPr>
              <a:t>Krytata</a:t>
            </a:r>
            <a:r>
              <a:rPr lang="en-IE" sz="2400" b="1" dirty="0">
                <a:solidFill>
                  <a:schemeClr val="accent1"/>
                </a:solidFill>
              </a:rPr>
              <a:t>, Reload </a:t>
            </a:r>
            <a:r>
              <a:rPr lang="en-IE" sz="2400" b="1" dirty="0" err="1">
                <a:solidFill>
                  <a:schemeClr val="accent1"/>
                </a:solidFill>
              </a:rPr>
              <a:t>Yunanistan</a:t>
            </a:r>
            <a:r>
              <a:rPr lang="en-IE" sz="2400" b="1" dirty="0">
                <a:solidFill>
                  <a:schemeClr val="accent1"/>
                </a:solidFill>
              </a:rPr>
              <a:t>,</a:t>
            </a:r>
            <a:r>
              <a:rPr lang="en-IE" sz="2400" dirty="0">
                <a:solidFill>
                  <a:schemeClr val="tx1">
                    <a:lumMod val="65000"/>
                    <a:lumOff val="35000"/>
                  </a:schemeClr>
                </a:solidFill>
              </a:rPr>
              <a:t> </a:t>
            </a:r>
            <a:r>
              <a:rPr lang="en-IE" sz="2400" dirty="0" err="1">
                <a:solidFill>
                  <a:schemeClr val="tx1">
                    <a:lumMod val="65000"/>
                    <a:lumOff val="35000"/>
                  </a:schemeClr>
                </a:solidFill>
              </a:rPr>
              <a:t>Birleşik</a:t>
            </a:r>
            <a:r>
              <a:rPr lang="en-IE" sz="2400" dirty="0">
                <a:solidFill>
                  <a:schemeClr val="tx1">
                    <a:lumMod val="65000"/>
                    <a:lumOff val="35000"/>
                  </a:schemeClr>
                </a:solidFill>
              </a:rPr>
              <a:t> </a:t>
            </a:r>
            <a:r>
              <a:rPr lang="en-IE" sz="2400" dirty="0" err="1">
                <a:solidFill>
                  <a:schemeClr val="tx1">
                    <a:lumMod val="65000"/>
                    <a:lumOff val="35000"/>
                  </a:schemeClr>
                </a:solidFill>
              </a:rPr>
              <a:t>Krallık</a:t>
            </a:r>
            <a:endParaRPr lang="en-IE" sz="2400" dirty="0">
              <a:solidFill>
                <a:schemeClr val="tx1">
                  <a:lumMod val="65000"/>
                  <a:lumOff val="35000"/>
                </a:schemeClr>
              </a:solidFill>
            </a:endParaRPr>
          </a:p>
          <a:p>
            <a:pPr>
              <a:spcBef>
                <a:spcPts val="0"/>
              </a:spcBef>
            </a:pPr>
            <a:endParaRPr lang="en-IE" sz="2400" b="1" dirty="0"/>
          </a:p>
          <a:p>
            <a:pPr>
              <a:spcBef>
                <a:spcPts val="0"/>
              </a:spcBef>
            </a:pPr>
            <a:r>
              <a:rPr lang="en-IE" sz="2400" b="1" u="sng" dirty="0">
                <a:solidFill>
                  <a:schemeClr val="accent1"/>
                </a:solidFill>
              </a:rPr>
              <a:t>Tam </a:t>
            </a:r>
            <a:r>
              <a:rPr lang="en-IE" sz="2400" b="1" u="sng" dirty="0" err="1">
                <a:solidFill>
                  <a:schemeClr val="accent1"/>
                </a:solidFill>
              </a:rPr>
              <a:t>Mülakat</a:t>
            </a:r>
            <a:endParaRPr lang="en-IE" sz="2400" b="1" u="sng" dirty="0">
              <a:solidFill>
                <a:schemeClr val="accent1"/>
              </a:solidFill>
            </a:endParaRPr>
          </a:p>
        </p:txBody>
      </p:sp>
      <p:pic>
        <p:nvPicPr>
          <p:cNvPr id="6" name="Picture 4">
            <a:extLst>
              <a:ext uri="{FF2B5EF4-FFF2-40B4-BE49-F238E27FC236}">
                <a16:creationId xmlns="" xmlns:a16="http://schemas.microsoft.com/office/drawing/2014/main" id="{EFCB3CC5-D922-47E5-ABC4-ED14142E4A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428" y="1804988"/>
            <a:ext cx="2664000" cy="2664000"/>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9602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F1906CAE-BE39-4996-B203-F748C3BB8F9A}"/>
              </a:ext>
            </a:extLst>
          </p:cNvPr>
          <p:cNvSpPr>
            <a:spLocks noGrp="1"/>
          </p:cNvSpPr>
          <p:nvPr>
            <p:ph type="body" sz="quarter" idx="14"/>
          </p:nvPr>
        </p:nvSpPr>
        <p:spPr>
          <a:xfrm>
            <a:off x="365465" y="1325318"/>
            <a:ext cx="4840254" cy="3273664"/>
          </a:xfrm>
        </p:spPr>
        <p:txBody>
          <a:bodyPr/>
          <a:lstStyle/>
          <a:p>
            <a:r>
              <a:rPr lang="en-IE" dirty="0" err="1">
                <a:solidFill>
                  <a:schemeClr val="tx1">
                    <a:lumMod val="75000"/>
                    <a:lumOff val="25000"/>
                  </a:schemeClr>
                </a:solidFill>
              </a:rPr>
              <a:t>Geleneksel</a:t>
            </a:r>
            <a:r>
              <a:rPr lang="en-IE" dirty="0">
                <a:solidFill>
                  <a:schemeClr val="tx1">
                    <a:lumMod val="75000"/>
                    <a:lumOff val="25000"/>
                  </a:schemeClr>
                </a:solidFill>
              </a:rPr>
              <a:t> </a:t>
            </a:r>
            <a:r>
              <a:rPr lang="en-IE" dirty="0" err="1">
                <a:solidFill>
                  <a:schemeClr val="tx1">
                    <a:lumMod val="75000"/>
                    <a:lumOff val="25000"/>
                  </a:schemeClr>
                </a:solidFill>
              </a:rPr>
              <a:t>olarak</a:t>
            </a:r>
            <a:r>
              <a:rPr lang="en-IE" dirty="0">
                <a:solidFill>
                  <a:schemeClr val="tx1">
                    <a:lumMod val="75000"/>
                    <a:lumOff val="25000"/>
                  </a:schemeClr>
                </a:solidFill>
              </a:rPr>
              <a:t> </a:t>
            </a:r>
            <a:r>
              <a:rPr lang="en-IE" dirty="0" err="1">
                <a:solidFill>
                  <a:schemeClr val="tx1">
                    <a:lumMod val="75000"/>
                    <a:lumOff val="25000"/>
                  </a:schemeClr>
                </a:solidFill>
              </a:rPr>
              <a:t>melek</a:t>
            </a:r>
            <a:r>
              <a:rPr lang="en-IE" dirty="0">
                <a:solidFill>
                  <a:schemeClr val="tx1">
                    <a:lumMod val="75000"/>
                    <a:lumOff val="25000"/>
                  </a:schemeClr>
                </a:solidFill>
              </a:rPr>
              <a:t> </a:t>
            </a:r>
            <a:r>
              <a:rPr lang="en-IE" dirty="0" err="1">
                <a:solidFill>
                  <a:schemeClr val="tx1">
                    <a:lumMod val="75000"/>
                    <a:lumOff val="25000"/>
                  </a:schemeClr>
                </a:solidFill>
              </a:rPr>
              <a:t>yatırımcılar</a:t>
            </a:r>
            <a:r>
              <a:rPr lang="en-IE" dirty="0">
                <a:solidFill>
                  <a:schemeClr val="tx1">
                    <a:lumMod val="75000"/>
                    <a:lumOff val="25000"/>
                  </a:schemeClr>
                </a:solidFill>
              </a:rPr>
              <a:t>, </a:t>
            </a:r>
            <a:r>
              <a:rPr lang="en-IE" dirty="0" err="1">
                <a:solidFill>
                  <a:schemeClr val="tx1">
                    <a:lumMod val="75000"/>
                    <a:lumOff val="25000"/>
                  </a:schemeClr>
                </a:solidFill>
              </a:rPr>
              <a:t>büyüme</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kâr</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büyük</a:t>
            </a:r>
            <a:r>
              <a:rPr lang="en-IE" dirty="0">
                <a:solidFill>
                  <a:schemeClr val="tx1">
                    <a:lumMod val="75000"/>
                    <a:lumOff val="25000"/>
                  </a:schemeClr>
                </a:solidFill>
              </a:rPr>
              <a:t> </a:t>
            </a:r>
            <a:r>
              <a:rPr lang="en-IE" dirty="0" err="1">
                <a:solidFill>
                  <a:schemeClr val="tx1">
                    <a:lumMod val="75000"/>
                    <a:lumOff val="25000"/>
                  </a:schemeClr>
                </a:solidFill>
              </a:rPr>
              <a:t>potansiyele</a:t>
            </a:r>
            <a:r>
              <a:rPr lang="en-IE" dirty="0">
                <a:solidFill>
                  <a:schemeClr val="tx1">
                    <a:lumMod val="75000"/>
                    <a:lumOff val="25000"/>
                  </a:schemeClr>
                </a:solidFill>
              </a:rPr>
              <a:t> </a:t>
            </a:r>
            <a:r>
              <a:rPr lang="en-IE" dirty="0" err="1">
                <a:solidFill>
                  <a:schemeClr val="tx1">
                    <a:lumMod val="75000"/>
                    <a:lumOff val="25000"/>
                  </a:schemeClr>
                </a:solidFill>
              </a:rPr>
              <a:t>sahip</a:t>
            </a:r>
            <a:r>
              <a:rPr lang="en-IE" dirty="0">
                <a:solidFill>
                  <a:schemeClr val="tx1">
                    <a:lumMod val="75000"/>
                    <a:lumOff val="25000"/>
                  </a:schemeClr>
                </a:solidFill>
              </a:rPr>
              <a:t> </a:t>
            </a:r>
            <a:r>
              <a:rPr lang="en-IE" dirty="0" err="1">
                <a:solidFill>
                  <a:schemeClr val="tx1">
                    <a:lumMod val="75000"/>
                    <a:lumOff val="25000"/>
                  </a:schemeClr>
                </a:solidFill>
              </a:rPr>
              <a:t>olduğuna</a:t>
            </a:r>
            <a:r>
              <a:rPr lang="en-IE" dirty="0">
                <a:solidFill>
                  <a:schemeClr val="tx1">
                    <a:lumMod val="75000"/>
                    <a:lumOff val="25000"/>
                  </a:schemeClr>
                </a:solidFill>
              </a:rPr>
              <a:t> </a:t>
            </a:r>
            <a:r>
              <a:rPr lang="en-IE" dirty="0" err="1">
                <a:solidFill>
                  <a:schemeClr val="tx1">
                    <a:lumMod val="75000"/>
                    <a:lumOff val="25000"/>
                  </a:schemeClr>
                </a:solidFill>
              </a:rPr>
              <a:t>inandıkları</a:t>
            </a:r>
            <a:r>
              <a:rPr lang="en-IE" dirty="0">
                <a:solidFill>
                  <a:schemeClr val="tx1">
                    <a:lumMod val="75000"/>
                    <a:lumOff val="25000"/>
                  </a:schemeClr>
                </a:solidFill>
              </a:rPr>
              <a:t> </a:t>
            </a:r>
            <a:r>
              <a:rPr lang="en-IE" dirty="0" err="1">
                <a:solidFill>
                  <a:schemeClr val="tx1">
                    <a:lumMod val="75000"/>
                    <a:lumOff val="25000"/>
                  </a:schemeClr>
                </a:solidFill>
              </a:rPr>
              <a:t>yeni</a:t>
            </a:r>
            <a:r>
              <a:rPr lang="en-IE" dirty="0">
                <a:solidFill>
                  <a:schemeClr val="tx1">
                    <a:lumMod val="75000"/>
                    <a:lumOff val="25000"/>
                  </a:schemeClr>
                </a:solidFill>
              </a:rPr>
              <a:t> </a:t>
            </a:r>
            <a:r>
              <a:rPr lang="en-IE" dirty="0" err="1">
                <a:solidFill>
                  <a:schemeClr val="tx1">
                    <a:lumMod val="75000"/>
                    <a:lumOff val="25000"/>
                  </a:schemeClr>
                </a:solidFill>
              </a:rPr>
              <a:t>kurulan</a:t>
            </a:r>
            <a:r>
              <a:rPr lang="en-IE" dirty="0">
                <a:solidFill>
                  <a:schemeClr val="tx1">
                    <a:lumMod val="75000"/>
                    <a:lumOff val="25000"/>
                  </a:schemeClr>
                </a:solidFill>
              </a:rPr>
              <a:t> </a:t>
            </a:r>
            <a:r>
              <a:rPr lang="en-IE" dirty="0" err="1">
                <a:solidFill>
                  <a:schemeClr val="tx1">
                    <a:lumMod val="75000"/>
                    <a:lumOff val="25000"/>
                  </a:schemeClr>
                </a:solidFill>
              </a:rPr>
              <a:t>şirketlere</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erken</a:t>
            </a:r>
            <a:r>
              <a:rPr lang="en-IE" dirty="0">
                <a:solidFill>
                  <a:schemeClr val="tx1">
                    <a:lumMod val="75000"/>
                    <a:lumOff val="25000"/>
                  </a:schemeClr>
                </a:solidFill>
              </a:rPr>
              <a:t> </a:t>
            </a:r>
            <a:r>
              <a:rPr lang="en-IE" dirty="0" err="1">
                <a:solidFill>
                  <a:schemeClr val="tx1">
                    <a:lumMod val="75000"/>
                    <a:lumOff val="25000"/>
                  </a:schemeClr>
                </a:solidFill>
              </a:rPr>
              <a:t>aşamadaki</a:t>
            </a:r>
            <a:r>
              <a:rPr lang="en-IE" dirty="0">
                <a:solidFill>
                  <a:schemeClr val="tx1">
                    <a:lumMod val="75000"/>
                    <a:lumOff val="25000"/>
                  </a:schemeClr>
                </a:solidFill>
              </a:rPr>
              <a:t> </a:t>
            </a:r>
            <a:r>
              <a:rPr lang="en-IE" dirty="0" err="1">
                <a:solidFill>
                  <a:schemeClr val="tx1">
                    <a:lumMod val="75000"/>
                    <a:lumOff val="25000"/>
                  </a:schemeClr>
                </a:solidFill>
              </a:rPr>
              <a:t>şirketlere</a:t>
            </a:r>
            <a:r>
              <a:rPr lang="en-IE" dirty="0">
                <a:solidFill>
                  <a:schemeClr val="tx1">
                    <a:lumMod val="75000"/>
                    <a:lumOff val="25000"/>
                  </a:schemeClr>
                </a:solidFill>
              </a:rPr>
              <a:t> </a:t>
            </a:r>
            <a:r>
              <a:rPr lang="en-IE" dirty="0" err="1">
                <a:solidFill>
                  <a:schemeClr val="tx1">
                    <a:lumMod val="75000"/>
                    <a:lumOff val="25000"/>
                  </a:schemeClr>
                </a:solidFill>
              </a:rPr>
              <a:t>yatırım</a:t>
            </a:r>
            <a:r>
              <a:rPr lang="en-IE" dirty="0">
                <a:solidFill>
                  <a:schemeClr val="tx1">
                    <a:lumMod val="75000"/>
                    <a:lumOff val="25000"/>
                  </a:schemeClr>
                </a:solidFill>
              </a:rPr>
              <a:t> </a:t>
            </a:r>
            <a:r>
              <a:rPr lang="en-IE" dirty="0" err="1">
                <a:solidFill>
                  <a:schemeClr val="tx1">
                    <a:lumMod val="75000"/>
                    <a:lumOff val="25000"/>
                  </a:schemeClr>
                </a:solidFill>
              </a:rPr>
              <a:t>yapar</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bu</a:t>
            </a:r>
            <a:r>
              <a:rPr lang="en-IE" dirty="0">
                <a:solidFill>
                  <a:schemeClr val="tx1">
                    <a:lumMod val="75000"/>
                    <a:lumOff val="25000"/>
                  </a:schemeClr>
                </a:solidFill>
              </a:rPr>
              <a:t>, </a:t>
            </a:r>
            <a:r>
              <a:rPr lang="en-IE" dirty="0" err="1">
                <a:solidFill>
                  <a:schemeClr val="tx1">
                    <a:lumMod val="75000"/>
                    <a:lumOff val="25000"/>
                  </a:schemeClr>
                </a:solidFill>
              </a:rPr>
              <a:t>iş</a:t>
            </a:r>
            <a:r>
              <a:rPr lang="en-IE" dirty="0">
                <a:solidFill>
                  <a:schemeClr val="tx1">
                    <a:lumMod val="75000"/>
                    <a:lumOff val="25000"/>
                  </a:schemeClr>
                </a:solidFill>
              </a:rPr>
              <a:t> </a:t>
            </a:r>
            <a:r>
              <a:rPr lang="en-IE" dirty="0" err="1">
                <a:solidFill>
                  <a:schemeClr val="tx1">
                    <a:lumMod val="75000"/>
                    <a:lumOff val="25000"/>
                  </a:schemeClr>
                </a:solidFill>
              </a:rPr>
              <a:t>hayatının</a:t>
            </a:r>
            <a:r>
              <a:rPr lang="en-IE" dirty="0">
                <a:solidFill>
                  <a:schemeClr val="tx1">
                    <a:lumMod val="75000"/>
                    <a:lumOff val="25000"/>
                  </a:schemeClr>
                </a:solidFill>
              </a:rPr>
              <a:t> </a:t>
            </a:r>
            <a:r>
              <a:rPr lang="en-IE" dirty="0" err="1">
                <a:solidFill>
                  <a:schemeClr val="tx1">
                    <a:lumMod val="75000"/>
                    <a:lumOff val="25000"/>
                  </a:schemeClr>
                </a:solidFill>
              </a:rPr>
              <a:t>bu</a:t>
            </a:r>
            <a:r>
              <a:rPr lang="en-IE" dirty="0">
                <a:solidFill>
                  <a:schemeClr val="tx1">
                    <a:lumMod val="75000"/>
                    <a:lumOff val="25000"/>
                  </a:schemeClr>
                </a:solidFill>
              </a:rPr>
              <a:t> </a:t>
            </a:r>
            <a:r>
              <a:rPr lang="en-IE" dirty="0" err="1">
                <a:solidFill>
                  <a:schemeClr val="tx1">
                    <a:lumMod val="75000"/>
                    <a:lumOff val="25000"/>
                  </a:schemeClr>
                </a:solidFill>
              </a:rPr>
              <a:t>erken</a:t>
            </a:r>
            <a:r>
              <a:rPr lang="en-IE" dirty="0">
                <a:solidFill>
                  <a:schemeClr val="tx1">
                    <a:lumMod val="75000"/>
                    <a:lumOff val="25000"/>
                  </a:schemeClr>
                </a:solidFill>
              </a:rPr>
              <a:t> </a:t>
            </a:r>
            <a:r>
              <a:rPr lang="en-IE" dirty="0" err="1">
                <a:solidFill>
                  <a:schemeClr val="tx1">
                    <a:lumMod val="75000"/>
                    <a:lumOff val="25000"/>
                  </a:schemeClr>
                </a:solidFill>
              </a:rPr>
              <a:t>noktasında</a:t>
            </a:r>
            <a:r>
              <a:rPr lang="en-IE" dirty="0">
                <a:solidFill>
                  <a:schemeClr val="tx1">
                    <a:lumMod val="75000"/>
                    <a:lumOff val="25000"/>
                  </a:schemeClr>
                </a:solidFill>
              </a:rPr>
              <a:t> </a:t>
            </a:r>
            <a:r>
              <a:rPr lang="en-IE" dirty="0" err="1">
                <a:solidFill>
                  <a:schemeClr val="tx1">
                    <a:lumMod val="75000"/>
                    <a:lumOff val="25000"/>
                  </a:schemeClr>
                </a:solidFill>
              </a:rPr>
              <a:t>büyük</a:t>
            </a:r>
            <a:r>
              <a:rPr lang="en-IE" dirty="0">
                <a:solidFill>
                  <a:schemeClr val="tx1">
                    <a:lumMod val="75000"/>
                    <a:lumOff val="25000"/>
                  </a:schemeClr>
                </a:solidFill>
              </a:rPr>
              <a:t> risk </a:t>
            </a:r>
            <a:r>
              <a:rPr lang="en-IE" dirty="0" err="1">
                <a:solidFill>
                  <a:schemeClr val="tx1">
                    <a:lumMod val="75000"/>
                    <a:lumOff val="25000"/>
                  </a:schemeClr>
                </a:solidFill>
              </a:rPr>
              <a:t>alan</a:t>
            </a:r>
            <a:r>
              <a:rPr lang="en-IE" dirty="0">
                <a:solidFill>
                  <a:schemeClr val="tx1">
                    <a:lumMod val="75000"/>
                    <a:lumOff val="25000"/>
                  </a:schemeClr>
                </a:solidFill>
              </a:rPr>
              <a:t> </a:t>
            </a:r>
            <a:r>
              <a:rPr lang="en-IE" dirty="0" err="1">
                <a:solidFill>
                  <a:schemeClr val="tx1">
                    <a:lumMod val="75000"/>
                    <a:lumOff val="25000"/>
                  </a:schemeClr>
                </a:solidFill>
              </a:rPr>
              <a:t>kişiler</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sağlıklı</a:t>
            </a:r>
            <a:r>
              <a:rPr lang="en-IE" dirty="0">
                <a:solidFill>
                  <a:schemeClr val="tx1">
                    <a:lumMod val="75000"/>
                    <a:lumOff val="25000"/>
                  </a:schemeClr>
                </a:solidFill>
              </a:rPr>
              <a:t> </a:t>
            </a:r>
            <a:r>
              <a:rPr lang="en-IE" dirty="0" err="1">
                <a:solidFill>
                  <a:schemeClr val="tx1">
                    <a:lumMod val="75000"/>
                    <a:lumOff val="25000"/>
                  </a:schemeClr>
                </a:solidFill>
              </a:rPr>
              <a:t>getiriler</a:t>
            </a:r>
            <a:r>
              <a:rPr lang="en-IE" dirty="0">
                <a:solidFill>
                  <a:schemeClr val="tx1">
                    <a:lumMod val="75000"/>
                    <a:lumOff val="25000"/>
                  </a:schemeClr>
                </a:solidFill>
              </a:rPr>
              <a:t> </a:t>
            </a:r>
            <a:r>
              <a:rPr lang="en-IE" dirty="0" err="1">
                <a:solidFill>
                  <a:schemeClr val="tx1">
                    <a:lumMod val="75000"/>
                    <a:lumOff val="25000"/>
                  </a:schemeClr>
                </a:solidFill>
              </a:rPr>
              <a:t>sunar</a:t>
            </a:r>
            <a:r>
              <a:rPr lang="en-IE" dirty="0">
                <a:solidFill>
                  <a:schemeClr val="tx1">
                    <a:lumMod val="75000"/>
                    <a:lumOff val="25000"/>
                  </a:schemeClr>
                </a:solidFill>
              </a:rPr>
              <a:t>. Bu, </a:t>
            </a:r>
            <a:r>
              <a:rPr lang="en-IE" dirty="0" err="1">
                <a:solidFill>
                  <a:schemeClr val="tx1">
                    <a:lumMod val="75000"/>
                    <a:lumOff val="25000"/>
                  </a:schemeClr>
                </a:solidFill>
              </a:rPr>
              <a:t>güçlü</a:t>
            </a:r>
            <a:r>
              <a:rPr lang="en-IE" dirty="0">
                <a:solidFill>
                  <a:schemeClr val="tx1">
                    <a:lumMod val="75000"/>
                    <a:lumOff val="25000"/>
                  </a:schemeClr>
                </a:solidFill>
              </a:rPr>
              <a:t> </a:t>
            </a:r>
            <a:r>
              <a:rPr lang="en-IE" dirty="0" err="1">
                <a:solidFill>
                  <a:schemeClr val="tx1">
                    <a:lumMod val="75000"/>
                    <a:lumOff val="25000"/>
                  </a:schemeClr>
                </a:solidFill>
              </a:rPr>
              <a:t>sosyal</a:t>
            </a:r>
            <a:r>
              <a:rPr lang="en-IE" dirty="0">
                <a:solidFill>
                  <a:schemeClr val="tx1">
                    <a:lumMod val="75000"/>
                    <a:lumOff val="25000"/>
                  </a:schemeClr>
                </a:solidFill>
              </a:rPr>
              <a:t> </a:t>
            </a:r>
            <a:r>
              <a:rPr lang="en-IE" dirty="0" err="1">
                <a:solidFill>
                  <a:schemeClr val="tx1">
                    <a:lumMod val="75000"/>
                    <a:lumOff val="25000"/>
                  </a:schemeClr>
                </a:solidFill>
              </a:rPr>
              <a:t>misyonları</a:t>
            </a:r>
            <a:r>
              <a:rPr lang="en-IE" dirty="0">
                <a:solidFill>
                  <a:schemeClr val="tx1">
                    <a:lumMod val="75000"/>
                    <a:lumOff val="25000"/>
                  </a:schemeClr>
                </a:solidFill>
              </a:rPr>
              <a:t> </a:t>
            </a:r>
            <a:r>
              <a:rPr lang="en-IE" dirty="0" err="1">
                <a:solidFill>
                  <a:schemeClr val="tx1">
                    <a:lumMod val="75000"/>
                    <a:lumOff val="25000"/>
                  </a:schemeClr>
                </a:solidFill>
              </a:rPr>
              <a:t>olan</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gerçek</a:t>
            </a:r>
            <a:r>
              <a:rPr lang="en-IE" dirty="0">
                <a:solidFill>
                  <a:schemeClr val="tx1">
                    <a:lumMod val="75000"/>
                    <a:lumOff val="25000"/>
                  </a:schemeClr>
                </a:solidFill>
              </a:rPr>
              <a:t>, </a:t>
            </a:r>
            <a:r>
              <a:rPr lang="en-IE" dirty="0" err="1">
                <a:solidFill>
                  <a:schemeClr val="tx1">
                    <a:lumMod val="75000"/>
                    <a:lumOff val="25000"/>
                  </a:schemeClr>
                </a:solidFill>
              </a:rPr>
              <a:t>ölçeklenebilir</a:t>
            </a:r>
            <a:r>
              <a:rPr lang="en-IE" dirty="0">
                <a:solidFill>
                  <a:schemeClr val="tx1">
                    <a:lumMod val="75000"/>
                    <a:lumOff val="25000"/>
                  </a:schemeClr>
                </a:solidFill>
              </a:rPr>
              <a:t> </a:t>
            </a:r>
            <a:r>
              <a:rPr lang="en-IE" dirty="0" err="1">
                <a:solidFill>
                  <a:schemeClr val="tx1">
                    <a:lumMod val="75000"/>
                    <a:lumOff val="25000"/>
                  </a:schemeClr>
                </a:solidFill>
              </a:rPr>
              <a:t>çevresel</a:t>
            </a:r>
            <a:r>
              <a:rPr lang="en-IE" dirty="0">
                <a:solidFill>
                  <a:schemeClr val="tx1">
                    <a:lumMod val="75000"/>
                    <a:lumOff val="25000"/>
                  </a:schemeClr>
                </a:solidFill>
              </a:rPr>
              <a:t> </a:t>
            </a:r>
            <a:r>
              <a:rPr lang="en-IE" dirty="0" err="1">
                <a:solidFill>
                  <a:schemeClr val="tx1">
                    <a:lumMod val="75000"/>
                    <a:lumOff val="25000"/>
                  </a:schemeClr>
                </a:solidFill>
              </a:rPr>
              <a:t>veya</a:t>
            </a:r>
            <a:r>
              <a:rPr lang="en-IE" dirty="0">
                <a:solidFill>
                  <a:schemeClr val="tx1">
                    <a:lumMod val="75000"/>
                    <a:lumOff val="25000"/>
                  </a:schemeClr>
                </a:solidFill>
              </a:rPr>
              <a:t> </a:t>
            </a:r>
            <a:r>
              <a:rPr lang="en-IE" dirty="0" err="1">
                <a:solidFill>
                  <a:schemeClr val="tx1">
                    <a:lumMod val="75000"/>
                    <a:lumOff val="25000"/>
                  </a:schemeClr>
                </a:solidFill>
              </a:rPr>
              <a:t>sosyal</a:t>
            </a:r>
            <a:r>
              <a:rPr lang="en-IE" dirty="0">
                <a:solidFill>
                  <a:schemeClr val="tx1">
                    <a:lumMod val="75000"/>
                    <a:lumOff val="25000"/>
                  </a:schemeClr>
                </a:solidFill>
              </a:rPr>
              <a:t> </a:t>
            </a:r>
            <a:r>
              <a:rPr lang="en-IE" dirty="0" err="1">
                <a:solidFill>
                  <a:schemeClr val="tx1">
                    <a:lumMod val="75000"/>
                    <a:lumOff val="25000"/>
                  </a:schemeClr>
                </a:solidFill>
              </a:rPr>
              <a:t>değişim</a:t>
            </a:r>
            <a:r>
              <a:rPr lang="en-IE" dirty="0">
                <a:solidFill>
                  <a:schemeClr val="tx1">
                    <a:lumMod val="75000"/>
                    <a:lumOff val="25000"/>
                  </a:schemeClr>
                </a:solidFill>
              </a:rPr>
              <a:t> </a:t>
            </a:r>
            <a:r>
              <a:rPr lang="en-IE" dirty="0" err="1">
                <a:solidFill>
                  <a:schemeClr val="tx1">
                    <a:lumMod val="75000"/>
                    <a:lumOff val="25000"/>
                  </a:schemeClr>
                </a:solidFill>
              </a:rPr>
              <a:t>yaratma</a:t>
            </a:r>
            <a:r>
              <a:rPr lang="en-IE" dirty="0">
                <a:solidFill>
                  <a:schemeClr val="tx1">
                    <a:lumMod val="75000"/>
                    <a:lumOff val="25000"/>
                  </a:schemeClr>
                </a:solidFill>
              </a:rPr>
              <a:t> </a:t>
            </a:r>
            <a:r>
              <a:rPr lang="en-IE" dirty="0" err="1">
                <a:solidFill>
                  <a:schemeClr val="tx1">
                    <a:lumMod val="75000"/>
                    <a:lumOff val="25000"/>
                  </a:schemeClr>
                </a:solidFill>
              </a:rPr>
              <a:t>potansiyeline</a:t>
            </a:r>
            <a:r>
              <a:rPr lang="en-IE" dirty="0">
                <a:solidFill>
                  <a:schemeClr val="tx1">
                    <a:lumMod val="75000"/>
                    <a:lumOff val="25000"/>
                  </a:schemeClr>
                </a:solidFill>
              </a:rPr>
              <a:t> </a:t>
            </a:r>
            <a:r>
              <a:rPr lang="en-IE" dirty="0" err="1">
                <a:solidFill>
                  <a:schemeClr val="tx1">
                    <a:lumMod val="75000"/>
                    <a:lumOff val="25000"/>
                  </a:schemeClr>
                </a:solidFill>
              </a:rPr>
              <a:t>sahip</a:t>
            </a:r>
            <a:r>
              <a:rPr lang="en-IE" dirty="0">
                <a:solidFill>
                  <a:schemeClr val="tx1">
                    <a:lumMod val="75000"/>
                    <a:lumOff val="25000"/>
                  </a:schemeClr>
                </a:solidFill>
              </a:rPr>
              <a:t> </a:t>
            </a:r>
            <a:r>
              <a:rPr lang="en-IE" dirty="0" err="1">
                <a:solidFill>
                  <a:schemeClr val="tx1">
                    <a:lumMod val="75000"/>
                    <a:lumOff val="25000"/>
                  </a:schemeClr>
                </a:solidFill>
              </a:rPr>
              <a:t>işletmeleri</a:t>
            </a:r>
            <a:r>
              <a:rPr lang="en-IE" dirty="0">
                <a:solidFill>
                  <a:schemeClr val="tx1">
                    <a:lumMod val="75000"/>
                    <a:lumOff val="25000"/>
                  </a:schemeClr>
                </a:solidFill>
              </a:rPr>
              <a:t> </a:t>
            </a:r>
            <a:r>
              <a:rPr lang="en-IE" dirty="0" err="1">
                <a:solidFill>
                  <a:schemeClr val="tx1">
                    <a:lumMod val="75000"/>
                    <a:lumOff val="25000"/>
                  </a:schemeClr>
                </a:solidFill>
              </a:rPr>
              <a:t>aradıkları</a:t>
            </a:r>
            <a:r>
              <a:rPr lang="en-IE" dirty="0">
                <a:solidFill>
                  <a:schemeClr val="tx1">
                    <a:lumMod val="75000"/>
                    <a:lumOff val="25000"/>
                  </a:schemeClr>
                </a:solidFill>
              </a:rPr>
              <a:t> </a:t>
            </a:r>
            <a:r>
              <a:rPr lang="en-IE" dirty="0" err="1">
                <a:solidFill>
                  <a:schemeClr val="tx1">
                    <a:lumMod val="75000"/>
                    <a:lumOff val="25000"/>
                  </a:schemeClr>
                </a:solidFill>
              </a:rPr>
              <a:t>gerçeğiyle</a:t>
            </a:r>
            <a:r>
              <a:rPr lang="en-IE" dirty="0">
                <a:solidFill>
                  <a:schemeClr val="tx1">
                    <a:lumMod val="75000"/>
                    <a:lumOff val="25000"/>
                  </a:schemeClr>
                </a:solidFill>
              </a:rPr>
              <a:t> </a:t>
            </a:r>
            <a:r>
              <a:rPr lang="en-IE" dirty="0" err="1">
                <a:solidFill>
                  <a:schemeClr val="tx1">
                    <a:lumMod val="75000"/>
                    <a:lumOff val="25000"/>
                  </a:schemeClr>
                </a:solidFill>
              </a:rPr>
              <a:t>birlikte</a:t>
            </a:r>
            <a:r>
              <a:rPr lang="en-IE" dirty="0">
                <a:solidFill>
                  <a:schemeClr val="tx1">
                    <a:lumMod val="75000"/>
                    <a:lumOff val="25000"/>
                  </a:schemeClr>
                </a:solidFill>
              </a:rPr>
              <a:t> </a:t>
            </a:r>
            <a:r>
              <a:rPr lang="en-IE" dirty="0" err="1">
                <a:solidFill>
                  <a:schemeClr val="tx1">
                    <a:lumMod val="75000"/>
                    <a:lumOff val="25000"/>
                  </a:schemeClr>
                </a:solidFill>
              </a:rPr>
              <a:t>etki</a:t>
            </a:r>
            <a:r>
              <a:rPr lang="en-IE" dirty="0">
                <a:solidFill>
                  <a:schemeClr val="tx1">
                    <a:lumMod val="75000"/>
                    <a:lumOff val="25000"/>
                  </a:schemeClr>
                </a:solidFill>
              </a:rPr>
              <a:t> </a:t>
            </a:r>
            <a:r>
              <a:rPr lang="en-IE" dirty="0" err="1">
                <a:solidFill>
                  <a:schemeClr val="tx1">
                    <a:lumMod val="75000"/>
                    <a:lumOff val="25000"/>
                  </a:schemeClr>
                </a:solidFill>
              </a:rPr>
              <a:t>melekleri</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hala</a:t>
            </a:r>
            <a:r>
              <a:rPr lang="en-IE" dirty="0">
                <a:solidFill>
                  <a:schemeClr val="tx1">
                    <a:lumMod val="75000"/>
                    <a:lumOff val="25000"/>
                  </a:schemeClr>
                </a:solidFill>
              </a:rPr>
              <a:t> </a:t>
            </a:r>
            <a:r>
              <a:rPr lang="en-IE" dirty="0" err="1">
                <a:solidFill>
                  <a:schemeClr val="tx1">
                    <a:lumMod val="75000"/>
                    <a:lumOff val="25000"/>
                  </a:schemeClr>
                </a:solidFill>
              </a:rPr>
              <a:t>geçerlidir</a:t>
            </a:r>
            <a:r>
              <a:rPr lang="en-IE" dirty="0">
                <a:solidFill>
                  <a:schemeClr val="tx1">
                    <a:lumMod val="75000"/>
                    <a:lumOff val="25000"/>
                  </a:schemeClr>
                </a:solidFill>
              </a:rPr>
              <a:t>.</a:t>
            </a:r>
            <a:endParaRPr lang="en-IE" dirty="0">
              <a:solidFill>
                <a:schemeClr val="tx1">
                  <a:lumMod val="75000"/>
                  <a:lumOff val="25000"/>
                </a:schemeClr>
              </a:solidFill>
            </a:endParaRPr>
          </a:p>
        </p:txBody>
      </p:sp>
      <p:sp>
        <p:nvSpPr>
          <p:cNvPr id="6" name="Text Placeholder 5">
            <a:extLst>
              <a:ext uri="{FF2B5EF4-FFF2-40B4-BE49-F238E27FC236}">
                <a16:creationId xmlns="" xmlns:a16="http://schemas.microsoft.com/office/drawing/2014/main" id="{DEBBBEF6-32AE-47D0-9B14-DCDBEF5388E6}"/>
              </a:ext>
            </a:extLst>
          </p:cNvPr>
          <p:cNvSpPr>
            <a:spLocks noGrp="1"/>
          </p:cNvSpPr>
          <p:nvPr>
            <p:ph type="body" sz="quarter" idx="15"/>
          </p:nvPr>
        </p:nvSpPr>
        <p:spPr>
          <a:xfrm>
            <a:off x="353725" y="377948"/>
            <a:ext cx="6264495" cy="697353"/>
          </a:xfrm>
          <a:solidFill>
            <a:srgbClr val="A6377D"/>
          </a:solidFill>
        </p:spPr>
        <p:txBody>
          <a:bodyPr>
            <a:noAutofit/>
          </a:bodyPr>
          <a:lstStyle/>
          <a:p>
            <a:r>
              <a:rPr lang="en-IE" sz="4800" b="1" dirty="0" err="1">
                <a:solidFill>
                  <a:schemeClr val="bg1"/>
                </a:solidFill>
              </a:rPr>
              <a:t>Etki</a:t>
            </a:r>
            <a:r>
              <a:rPr lang="en-IE" sz="4800" b="1" dirty="0">
                <a:solidFill>
                  <a:schemeClr val="bg1"/>
                </a:solidFill>
              </a:rPr>
              <a:t> </a:t>
            </a:r>
            <a:r>
              <a:rPr lang="en-IE" sz="4800" b="1" dirty="0" err="1">
                <a:solidFill>
                  <a:schemeClr val="bg1"/>
                </a:solidFill>
              </a:rPr>
              <a:t>Meleği</a:t>
            </a:r>
            <a:r>
              <a:rPr lang="en-IE" sz="4800" b="1" dirty="0">
                <a:solidFill>
                  <a:schemeClr val="bg1"/>
                </a:solidFill>
              </a:rPr>
              <a:t> </a:t>
            </a:r>
            <a:r>
              <a:rPr lang="en-IE" sz="4800" b="1" dirty="0" err="1">
                <a:solidFill>
                  <a:schemeClr val="bg1"/>
                </a:solidFill>
              </a:rPr>
              <a:t>Yatırımcılar</a:t>
            </a:r>
            <a:endParaRPr lang="en-IE" sz="4800" b="1" dirty="0">
              <a:solidFill>
                <a:schemeClr val="bg1"/>
              </a:solidFill>
            </a:endParaRPr>
          </a:p>
        </p:txBody>
      </p:sp>
      <p:sp>
        <p:nvSpPr>
          <p:cNvPr id="7" name="Text Placeholder 6">
            <a:extLst>
              <a:ext uri="{FF2B5EF4-FFF2-40B4-BE49-F238E27FC236}">
                <a16:creationId xmlns="" xmlns:a16="http://schemas.microsoft.com/office/drawing/2014/main" id="{F6DDA92B-E21C-4840-91D4-D39BCB3E0798}"/>
              </a:ext>
            </a:extLst>
          </p:cNvPr>
          <p:cNvSpPr>
            <a:spLocks noGrp="1"/>
          </p:cNvSpPr>
          <p:nvPr>
            <p:ph type="body" sz="quarter" idx="16"/>
          </p:nvPr>
        </p:nvSpPr>
        <p:spPr>
          <a:xfrm>
            <a:off x="9231424" y="4825570"/>
            <a:ext cx="785328" cy="1056986"/>
          </a:xfrm>
        </p:spPr>
        <p:txBody>
          <a:bodyPr>
            <a:normAutofit fontScale="85000" lnSpcReduction="20000"/>
          </a:bodyPr>
          <a:lstStyle/>
          <a:p>
            <a:endParaRPr lang="en-IE"/>
          </a:p>
        </p:txBody>
      </p:sp>
      <p:sp>
        <p:nvSpPr>
          <p:cNvPr id="4" name="Text Placeholder 3">
            <a:extLst>
              <a:ext uri="{FF2B5EF4-FFF2-40B4-BE49-F238E27FC236}">
                <a16:creationId xmlns="" xmlns:a16="http://schemas.microsoft.com/office/drawing/2014/main" id="{E6FB166F-B5A5-4760-989C-2124BD083F27}"/>
              </a:ext>
            </a:extLst>
          </p:cNvPr>
          <p:cNvSpPr>
            <a:spLocks noGrp="1"/>
          </p:cNvSpPr>
          <p:nvPr>
            <p:ph type="body" sz="quarter" idx="13"/>
          </p:nvPr>
        </p:nvSpPr>
        <p:spPr>
          <a:xfrm>
            <a:off x="6618220" y="1394380"/>
            <a:ext cx="4025705" cy="3715819"/>
          </a:xfrm>
        </p:spPr>
        <p:txBody>
          <a:bodyPr>
            <a:normAutofit fontScale="85000" lnSpcReduction="20000"/>
          </a:bodyPr>
          <a:lstStyle/>
          <a:p>
            <a:r>
              <a:rPr lang="en-IE" dirty="0" err="1"/>
              <a:t>Bir</a:t>
            </a:r>
            <a:r>
              <a:rPr lang="en-IE" dirty="0"/>
              <a:t> </a:t>
            </a:r>
            <a:r>
              <a:rPr lang="en-IE" dirty="0" err="1"/>
              <a:t>sosyal</a:t>
            </a:r>
            <a:r>
              <a:rPr lang="en-IE" dirty="0"/>
              <a:t> </a:t>
            </a:r>
            <a:r>
              <a:rPr lang="en-IE" dirty="0" err="1"/>
              <a:t>girişimci</a:t>
            </a:r>
            <a:r>
              <a:rPr lang="en-IE" dirty="0"/>
              <a:t> </a:t>
            </a:r>
            <a:r>
              <a:rPr lang="en-IE" dirty="0" err="1"/>
              <a:t>ve</a:t>
            </a:r>
            <a:r>
              <a:rPr lang="en-IE" dirty="0"/>
              <a:t> </a:t>
            </a:r>
            <a:r>
              <a:rPr lang="en-IE" dirty="0" err="1"/>
              <a:t>Peery</a:t>
            </a:r>
            <a:r>
              <a:rPr lang="en-IE" dirty="0"/>
              <a:t> </a:t>
            </a:r>
            <a:r>
              <a:rPr lang="en-IE" dirty="0" err="1"/>
              <a:t>Vakfı</a:t>
            </a:r>
            <a:r>
              <a:rPr lang="en-IE" dirty="0"/>
              <a:t> </a:t>
            </a:r>
            <a:r>
              <a:rPr lang="en-IE" dirty="0" err="1"/>
              <a:t>portföy</a:t>
            </a:r>
            <a:r>
              <a:rPr lang="en-IE" dirty="0"/>
              <a:t> </a:t>
            </a:r>
            <a:r>
              <a:rPr lang="en-IE" dirty="0" err="1"/>
              <a:t>direktörü</a:t>
            </a:r>
            <a:r>
              <a:rPr lang="en-IE" dirty="0"/>
              <a:t> Jay Morris, </a:t>
            </a:r>
            <a:r>
              <a:rPr lang="en-IE" dirty="0" err="1"/>
              <a:t>sermaye</a:t>
            </a:r>
            <a:r>
              <a:rPr lang="en-IE" dirty="0"/>
              <a:t> </a:t>
            </a:r>
            <a:r>
              <a:rPr lang="en-IE" dirty="0" err="1"/>
              <a:t>için</a:t>
            </a:r>
            <a:r>
              <a:rPr lang="en-IE" dirty="0"/>
              <a:t> </a:t>
            </a:r>
            <a:r>
              <a:rPr lang="en-IE" dirty="0" err="1"/>
              <a:t>gidilecek</a:t>
            </a:r>
            <a:r>
              <a:rPr lang="en-IE" dirty="0"/>
              <a:t> en </a:t>
            </a:r>
            <a:r>
              <a:rPr lang="en-IE" dirty="0" err="1"/>
              <a:t>iyi</a:t>
            </a:r>
            <a:r>
              <a:rPr lang="en-IE" dirty="0"/>
              <a:t> </a:t>
            </a:r>
            <a:r>
              <a:rPr lang="en-IE" dirty="0" err="1"/>
              <a:t>yerin</a:t>
            </a:r>
            <a:r>
              <a:rPr lang="en-IE" dirty="0"/>
              <a:t> "</a:t>
            </a:r>
            <a:r>
              <a:rPr lang="en-IE" dirty="0" err="1"/>
              <a:t>arka</a:t>
            </a:r>
            <a:r>
              <a:rPr lang="en-IE" dirty="0"/>
              <a:t> </a:t>
            </a:r>
            <a:r>
              <a:rPr lang="en-IE" dirty="0" err="1"/>
              <a:t>bahçeniz</a:t>
            </a:r>
            <a:r>
              <a:rPr lang="en-IE" dirty="0"/>
              <a:t>" </a:t>
            </a:r>
            <a:r>
              <a:rPr lang="en-IE" dirty="0" err="1"/>
              <a:t>olduğunu</a:t>
            </a:r>
            <a:r>
              <a:rPr lang="en-IE" dirty="0"/>
              <a:t> </a:t>
            </a:r>
            <a:r>
              <a:rPr lang="en-IE" dirty="0" err="1"/>
              <a:t>öne</a:t>
            </a:r>
            <a:r>
              <a:rPr lang="en-IE" dirty="0"/>
              <a:t> </a:t>
            </a:r>
            <a:r>
              <a:rPr lang="en-IE" dirty="0" err="1"/>
              <a:t>sürdü</a:t>
            </a:r>
            <a:r>
              <a:rPr lang="en-IE" dirty="0"/>
              <a:t>. </a:t>
            </a:r>
            <a:r>
              <a:rPr lang="en-IE" dirty="0" err="1"/>
              <a:t>Tavsiyesi</a:t>
            </a:r>
            <a:r>
              <a:rPr lang="en-IE" dirty="0"/>
              <a:t>, </a:t>
            </a:r>
            <a:r>
              <a:rPr lang="en-IE" dirty="0" err="1"/>
              <a:t>kendi</a:t>
            </a:r>
            <a:r>
              <a:rPr lang="en-IE" dirty="0"/>
              <a:t> </a:t>
            </a:r>
            <a:r>
              <a:rPr lang="en-IE" dirty="0" err="1"/>
              <a:t>ağlarınıza</a:t>
            </a:r>
            <a:r>
              <a:rPr lang="en-IE" dirty="0"/>
              <a:t> </a:t>
            </a:r>
            <a:r>
              <a:rPr lang="en-IE" dirty="0" err="1"/>
              <a:t>ulaşarak</a:t>
            </a:r>
            <a:r>
              <a:rPr lang="en-IE" dirty="0"/>
              <a:t> </a:t>
            </a:r>
            <a:r>
              <a:rPr lang="en-IE" dirty="0" err="1"/>
              <a:t>başlamanızdır</a:t>
            </a:r>
            <a:r>
              <a:rPr lang="en-IE" dirty="0"/>
              <a:t>, </a:t>
            </a:r>
            <a:r>
              <a:rPr lang="en-IE" dirty="0" err="1"/>
              <a:t>çünkü</a:t>
            </a:r>
            <a:r>
              <a:rPr lang="en-IE" dirty="0"/>
              <a:t> </a:t>
            </a:r>
            <a:r>
              <a:rPr lang="en-IE" dirty="0" err="1"/>
              <a:t>zaten</a:t>
            </a:r>
            <a:r>
              <a:rPr lang="en-IE" dirty="0"/>
              <a:t> </a:t>
            </a:r>
            <a:r>
              <a:rPr lang="en-IE" dirty="0" err="1"/>
              <a:t>kurulmuş</a:t>
            </a:r>
            <a:r>
              <a:rPr lang="en-IE" dirty="0"/>
              <a:t> </a:t>
            </a:r>
            <a:r>
              <a:rPr lang="en-IE" dirty="0" err="1"/>
              <a:t>bir</a:t>
            </a:r>
            <a:r>
              <a:rPr lang="en-IE" dirty="0"/>
              <a:t> </a:t>
            </a:r>
            <a:r>
              <a:rPr lang="en-IE" dirty="0" err="1"/>
              <a:t>ilişki</a:t>
            </a:r>
            <a:r>
              <a:rPr lang="en-IE" dirty="0"/>
              <a:t>, </a:t>
            </a:r>
            <a:r>
              <a:rPr lang="en-IE" dirty="0" err="1"/>
              <a:t>güven</a:t>
            </a:r>
            <a:r>
              <a:rPr lang="en-IE" dirty="0"/>
              <a:t> </a:t>
            </a:r>
            <a:r>
              <a:rPr lang="en-IE" dirty="0" err="1"/>
              <a:t>düzeyi</a:t>
            </a:r>
            <a:r>
              <a:rPr lang="en-IE" dirty="0"/>
              <a:t> </a:t>
            </a:r>
            <a:r>
              <a:rPr lang="en-IE" dirty="0" err="1"/>
              <a:t>ve</a:t>
            </a:r>
            <a:r>
              <a:rPr lang="en-IE" dirty="0"/>
              <a:t> </a:t>
            </a:r>
            <a:r>
              <a:rPr lang="en-IE" dirty="0" err="1"/>
              <a:t>başarınıza</a:t>
            </a:r>
            <a:r>
              <a:rPr lang="en-IE" dirty="0"/>
              <a:t> </a:t>
            </a:r>
            <a:r>
              <a:rPr lang="en-IE" dirty="0" err="1"/>
              <a:t>ilgi</a:t>
            </a:r>
            <a:r>
              <a:rPr lang="en-IE" dirty="0"/>
              <a:t> </a:t>
            </a:r>
            <a:r>
              <a:rPr lang="en-IE" dirty="0" err="1"/>
              <a:t>varsa</a:t>
            </a:r>
            <a:r>
              <a:rPr lang="en-IE" dirty="0"/>
              <a:t> </a:t>
            </a:r>
            <a:r>
              <a:rPr lang="en-IE" dirty="0" err="1"/>
              <a:t>insanlar</a:t>
            </a:r>
            <a:r>
              <a:rPr lang="en-IE" dirty="0"/>
              <a:t> </a:t>
            </a:r>
            <a:r>
              <a:rPr lang="en-IE" dirty="0" err="1"/>
              <a:t>sizinle</a:t>
            </a:r>
            <a:r>
              <a:rPr lang="en-IE" dirty="0"/>
              <a:t> </a:t>
            </a:r>
            <a:r>
              <a:rPr lang="en-IE" dirty="0" err="1"/>
              <a:t>yatırım</a:t>
            </a:r>
            <a:r>
              <a:rPr lang="en-IE" dirty="0"/>
              <a:t> </a:t>
            </a:r>
            <a:r>
              <a:rPr lang="en-IE" dirty="0" err="1"/>
              <a:t>yapmaya</a:t>
            </a:r>
            <a:r>
              <a:rPr lang="en-IE" dirty="0"/>
              <a:t> </a:t>
            </a:r>
            <a:r>
              <a:rPr lang="en-IE" dirty="0" err="1"/>
              <a:t>daha</a:t>
            </a:r>
            <a:r>
              <a:rPr lang="en-IE" dirty="0"/>
              <a:t> </a:t>
            </a:r>
            <a:r>
              <a:rPr lang="en-IE" dirty="0" err="1"/>
              <a:t>istekli</a:t>
            </a:r>
            <a:r>
              <a:rPr lang="en-IE" dirty="0"/>
              <a:t> </a:t>
            </a:r>
            <a:r>
              <a:rPr lang="en-IE" dirty="0" err="1"/>
              <a:t>olacaktır</a:t>
            </a:r>
            <a:r>
              <a:rPr lang="en-IE" dirty="0"/>
              <a:t>.</a:t>
            </a:r>
            <a:endParaRPr lang="en-IE" dirty="0"/>
          </a:p>
        </p:txBody>
      </p:sp>
      <p:sp>
        <p:nvSpPr>
          <p:cNvPr id="8" name="Text Placeholder 7">
            <a:extLst>
              <a:ext uri="{FF2B5EF4-FFF2-40B4-BE49-F238E27FC236}">
                <a16:creationId xmlns="" xmlns:a16="http://schemas.microsoft.com/office/drawing/2014/main" id="{20A661FA-B76D-4C71-83C1-81A139F2C302}"/>
              </a:ext>
            </a:extLst>
          </p:cNvPr>
          <p:cNvSpPr>
            <a:spLocks noGrp="1"/>
          </p:cNvSpPr>
          <p:nvPr>
            <p:ph type="body" sz="quarter" idx="17"/>
          </p:nvPr>
        </p:nvSpPr>
        <p:spPr>
          <a:xfrm>
            <a:off x="6082643" y="1325318"/>
            <a:ext cx="2613204" cy="1221666"/>
          </a:xfrm>
        </p:spPr>
        <p:txBody>
          <a:bodyPr>
            <a:normAutofit fontScale="92500" lnSpcReduction="10000"/>
          </a:bodyPr>
          <a:lstStyle/>
          <a:p>
            <a:endParaRPr lang="en-IE" dirty="0"/>
          </a:p>
        </p:txBody>
      </p:sp>
    </p:spTree>
    <p:extLst>
      <p:ext uri="{BB962C8B-B14F-4D97-AF65-F5344CB8AC3E}">
        <p14:creationId xmlns:p14="http://schemas.microsoft.com/office/powerpoint/2010/main" val="14299323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A1D7715D-72E1-4ECF-A896-6D42B15192F6}"/>
              </a:ext>
            </a:extLst>
          </p:cNvPr>
          <p:cNvSpPr>
            <a:spLocks noGrp="1"/>
          </p:cNvSpPr>
          <p:nvPr>
            <p:ph type="body" sz="quarter" idx="14"/>
          </p:nvPr>
        </p:nvSpPr>
        <p:spPr>
          <a:xfrm>
            <a:off x="3966827" y="825741"/>
            <a:ext cx="7540362" cy="5206518"/>
          </a:xfrm>
        </p:spPr>
        <p:txBody>
          <a:bodyPr/>
          <a:lstStyle/>
          <a:p>
            <a:r>
              <a:rPr lang="en-IE" b="1" u="sng" dirty="0" err="1">
                <a:solidFill>
                  <a:schemeClr val="accent1"/>
                </a:solidFill>
              </a:rPr>
              <a:t>Açıkça</a:t>
            </a:r>
            <a:r>
              <a:rPr lang="en-IE" b="1" u="sng" dirty="0">
                <a:solidFill>
                  <a:schemeClr val="accent1"/>
                </a:solidFill>
              </a:rPr>
              <a:t>, </a:t>
            </a:r>
            <a:r>
              <a:rPr lang="en-IE" b="1" u="sng" dirty="0" err="1">
                <a:solidFill>
                  <a:schemeClr val="accent1"/>
                </a:solidFill>
              </a:rPr>
              <a:t>Birleşik</a:t>
            </a:r>
            <a:r>
              <a:rPr lang="en-IE" b="1" u="sng" dirty="0">
                <a:solidFill>
                  <a:schemeClr val="accent1"/>
                </a:solidFill>
              </a:rPr>
              <a:t> </a:t>
            </a:r>
            <a:r>
              <a:rPr lang="en-IE" b="1" u="sng" dirty="0" err="1">
                <a:solidFill>
                  <a:schemeClr val="accent1"/>
                </a:solidFill>
              </a:rPr>
              <a:t>Krallık'ın</a:t>
            </a:r>
            <a:r>
              <a:rPr lang="en-IE" b="1" u="sng" dirty="0">
                <a:solidFill>
                  <a:schemeClr val="accent1"/>
                </a:solidFill>
              </a:rPr>
              <a:t> </a:t>
            </a:r>
            <a:r>
              <a:rPr lang="en-IE" dirty="0"/>
              <a:t>ilk </a:t>
            </a:r>
            <a:r>
              <a:rPr lang="en-IE" dirty="0" err="1"/>
              <a:t>etki</a:t>
            </a:r>
            <a:r>
              <a:rPr lang="en-IE" dirty="0"/>
              <a:t> </a:t>
            </a:r>
            <a:r>
              <a:rPr lang="en-IE" dirty="0" err="1"/>
              <a:t>odaklı</a:t>
            </a:r>
            <a:r>
              <a:rPr lang="en-IE" dirty="0"/>
              <a:t> </a:t>
            </a:r>
            <a:r>
              <a:rPr lang="en-IE" dirty="0" err="1"/>
              <a:t>melek</a:t>
            </a:r>
            <a:r>
              <a:rPr lang="en-IE" dirty="0"/>
              <a:t> </a:t>
            </a:r>
            <a:r>
              <a:rPr lang="en-IE" dirty="0" err="1"/>
              <a:t>yatırım</a:t>
            </a:r>
            <a:r>
              <a:rPr lang="en-IE" dirty="0"/>
              <a:t> </a:t>
            </a:r>
            <a:r>
              <a:rPr lang="en-IE" dirty="0" err="1"/>
              <a:t>grubu</a:t>
            </a:r>
            <a:r>
              <a:rPr lang="en-IE" dirty="0"/>
              <a:t> </a:t>
            </a:r>
            <a:r>
              <a:rPr lang="en-IE" dirty="0" err="1"/>
              <a:t>olan</a:t>
            </a:r>
            <a:r>
              <a:rPr lang="en-IE" dirty="0"/>
              <a:t> Social Angels, </a:t>
            </a:r>
            <a:r>
              <a:rPr lang="en-IE" dirty="0" err="1"/>
              <a:t>bizi</a:t>
            </a:r>
            <a:r>
              <a:rPr lang="en-IE" dirty="0"/>
              <a:t> </a:t>
            </a:r>
            <a:r>
              <a:rPr lang="en-IE" dirty="0" err="1"/>
              <a:t>bu</a:t>
            </a:r>
            <a:r>
              <a:rPr lang="en-IE" dirty="0"/>
              <a:t> </a:t>
            </a:r>
            <a:r>
              <a:rPr lang="en-IE" dirty="0" err="1"/>
              <a:t>yatırım</a:t>
            </a:r>
            <a:r>
              <a:rPr lang="en-IE" dirty="0"/>
              <a:t> </a:t>
            </a:r>
            <a:r>
              <a:rPr lang="en-IE" dirty="0" err="1"/>
              <a:t>biçiminin</a:t>
            </a:r>
            <a:r>
              <a:rPr lang="en-IE" dirty="0"/>
              <a:t> "</a:t>
            </a:r>
            <a:r>
              <a:rPr lang="en-IE" dirty="0" err="1"/>
              <a:t>erken</a:t>
            </a:r>
            <a:r>
              <a:rPr lang="en-IE" dirty="0"/>
              <a:t> </a:t>
            </a:r>
            <a:r>
              <a:rPr lang="en-IE" dirty="0" err="1"/>
              <a:t>benimseyen"lerinin</a:t>
            </a:r>
            <a:r>
              <a:rPr lang="en-IE" dirty="0"/>
              <a:t> </a:t>
            </a:r>
            <a:r>
              <a:rPr lang="en-IE" dirty="0" err="1"/>
              <a:t>çoğuyla</a:t>
            </a:r>
            <a:r>
              <a:rPr lang="en-IE" dirty="0"/>
              <a:t> </a:t>
            </a:r>
            <a:r>
              <a:rPr lang="en-IE" dirty="0" err="1"/>
              <a:t>temasa</a:t>
            </a:r>
            <a:r>
              <a:rPr lang="en-IE" dirty="0"/>
              <a:t> </a:t>
            </a:r>
            <a:r>
              <a:rPr lang="en-IE" dirty="0" err="1"/>
              <a:t>geçirdi</a:t>
            </a:r>
            <a:r>
              <a:rPr lang="en-IE" dirty="0"/>
              <a:t>.</a:t>
            </a:r>
          </a:p>
          <a:p>
            <a:r>
              <a:rPr lang="en-IE" b="1" u="sng" dirty="0" err="1">
                <a:solidFill>
                  <a:schemeClr val="accent1"/>
                </a:solidFill>
              </a:rPr>
              <a:t>Açıkçası</a:t>
            </a:r>
            <a:r>
              <a:rPr lang="en-IE" b="1" u="sng" dirty="0">
                <a:solidFill>
                  <a:schemeClr val="accent1"/>
                </a:solidFill>
              </a:rPr>
              <a:t> Social Angels </a:t>
            </a:r>
            <a:r>
              <a:rPr lang="en-IE" b="1" u="sng" dirty="0" err="1">
                <a:solidFill>
                  <a:schemeClr val="accent1"/>
                </a:solidFill>
              </a:rPr>
              <a:t>yatırımları</a:t>
            </a:r>
            <a:r>
              <a:rPr lang="en-IE" dirty="0"/>
              <a:t>, </a:t>
            </a:r>
            <a:r>
              <a:rPr lang="en-IE" dirty="0" err="1"/>
              <a:t>yenilikçi</a:t>
            </a:r>
            <a:r>
              <a:rPr lang="en-IE" dirty="0"/>
              <a:t> </a:t>
            </a:r>
            <a:r>
              <a:rPr lang="en-IE" dirty="0" err="1"/>
              <a:t>sosyal</a:t>
            </a:r>
            <a:r>
              <a:rPr lang="en-IE" dirty="0"/>
              <a:t> </a:t>
            </a:r>
            <a:r>
              <a:rPr lang="en-IE" dirty="0" err="1"/>
              <a:t>işletmeleri</a:t>
            </a:r>
            <a:r>
              <a:rPr lang="en-IE" dirty="0"/>
              <a:t> </a:t>
            </a:r>
            <a:r>
              <a:rPr lang="en-IE" dirty="0" err="1"/>
              <a:t>hedef</a:t>
            </a:r>
            <a:r>
              <a:rPr lang="en-IE" dirty="0"/>
              <a:t> </a:t>
            </a:r>
            <a:r>
              <a:rPr lang="en-IE" dirty="0" err="1"/>
              <a:t>alıyor</a:t>
            </a:r>
            <a:r>
              <a:rPr lang="en-IE" dirty="0"/>
              <a:t>. </a:t>
            </a:r>
            <a:r>
              <a:rPr lang="en-IE" dirty="0" err="1"/>
              <a:t>Yatırım</a:t>
            </a:r>
            <a:r>
              <a:rPr lang="en-IE" dirty="0"/>
              <a:t> </a:t>
            </a:r>
            <a:r>
              <a:rPr lang="en-IE" dirty="0" err="1"/>
              <a:t>örnekleri</a:t>
            </a:r>
            <a:r>
              <a:rPr lang="en-IE" dirty="0"/>
              <a:t> </a:t>
            </a:r>
            <a:r>
              <a:rPr lang="en-IE" dirty="0" err="1"/>
              <a:t>arasında</a:t>
            </a:r>
            <a:r>
              <a:rPr lang="en-IE" dirty="0"/>
              <a:t>…</a:t>
            </a:r>
          </a:p>
          <a:p>
            <a:r>
              <a:rPr lang="en-IE" b="1" u="sng" dirty="0">
                <a:solidFill>
                  <a:schemeClr val="accent1"/>
                </a:solidFill>
              </a:rPr>
              <a:t>Fair </a:t>
            </a:r>
            <a:r>
              <a:rPr lang="en-IE" b="1" u="sng" dirty="0" err="1">
                <a:solidFill>
                  <a:schemeClr val="accent1"/>
                </a:solidFill>
              </a:rPr>
              <a:t>Finance'e</a:t>
            </a:r>
            <a:r>
              <a:rPr lang="en-IE" b="1" u="sng" dirty="0">
                <a:solidFill>
                  <a:schemeClr val="accent1"/>
                </a:solidFill>
              </a:rPr>
              <a:t> </a:t>
            </a:r>
            <a:r>
              <a:rPr lang="en-IE" b="1" u="sng" dirty="0" err="1">
                <a:solidFill>
                  <a:schemeClr val="accent1"/>
                </a:solidFill>
              </a:rPr>
              <a:t>borç</a:t>
            </a:r>
            <a:r>
              <a:rPr lang="en-IE" b="1" u="sng" dirty="0">
                <a:solidFill>
                  <a:schemeClr val="accent1"/>
                </a:solidFill>
              </a:rPr>
              <a:t> </a:t>
            </a:r>
            <a:r>
              <a:rPr lang="en-IE" b="1" u="sng" dirty="0" err="1">
                <a:solidFill>
                  <a:schemeClr val="accent1"/>
                </a:solidFill>
              </a:rPr>
              <a:t>yatırımı</a:t>
            </a:r>
            <a:r>
              <a:rPr lang="en-IE" b="1" u="sng" dirty="0">
                <a:solidFill>
                  <a:schemeClr val="accent1"/>
                </a:solidFill>
              </a:rPr>
              <a:t> </a:t>
            </a:r>
            <a:r>
              <a:rPr lang="en-IE" dirty="0"/>
              <a:t>(</a:t>
            </a:r>
            <a:r>
              <a:rPr lang="en-IE" dirty="0" err="1"/>
              <a:t>finansal</a:t>
            </a:r>
            <a:r>
              <a:rPr lang="en-IE" dirty="0"/>
              <a:t> </a:t>
            </a:r>
            <a:r>
              <a:rPr lang="en-IE" dirty="0" err="1"/>
              <a:t>olarak</a:t>
            </a:r>
            <a:r>
              <a:rPr lang="en-IE" dirty="0"/>
              <a:t> </a:t>
            </a:r>
            <a:r>
              <a:rPr lang="en-IE" dirty="0" err="1"/>
              <a:t>dışlananlara</a:t>
            </a:r>
            <a:r>
              <a:rPr lang="en-IE" dirty="0"/>
              <a:t> </a:t>
            </a:r>
            <a:r>
              <a:rPr lang="en-IE" dirty="0" err="1"/>
              <a:t>mikro</a:t>
            </a:r>
            <a:r>
              <a:rPr lang="en-IE" dirty="0"/>
              <a:t> </a:t>
            </a:r>
            <a:r>
              <a:rPr lang="en-IE" dirty="0" err="1"/>
              <a:t>finans</a:t>
            </a:r>
            <a:r>
              <a:rPr lang="en-IE" dirty="0"/>
              <a:t> </a:t>
            </a:r>
            <a:r>
              <a:rPr lang="en-IE" dirty="0" err="1"/>
              <a:t>sağlanması</a:t>
            </a:r>
            <a:r>
              <a:rPr lang="en-IE" dirty="0"/>
              <a:t>)</a:t>
            </a:r>
          </a:p>
          <a:p>
            <a:r>
              <a:rPr lang="en-IE" b="1" u="sng" dirty="0" err="1">
                <a:solidFill>
                  <a:schemeClr val="accent1"/>
                </a:solidFill>
              </a:rPr>
              <a:t>Playmob'a</a:t>
            </a:r>
            <a:r>
              <a:rPr lang="en-IE" b="1" u="sng" dirty="0">
                <a:solidFill>
                  <a:schemeClr val="accent1"/>
                </a:solidFill>
              </a:rPr>
              <a:t> 300 bin </a:t>
            </a:r>
            <a:r>
              <a:rPr lang="en-IE" b="1" u="sng" dirty="0" err="1">
                <a:solidFill>
                  <a:schemeClr val="accent1"/>
                </a:solidFill>
              </a:rPr>
              <a:t>sterlin</a:t>
            </a:r>
            <a:r>
              <a:rPr lang="en-IE" b="1" u="sng" dirty="0">
                <a:solidFill>
                  <a:schemeClr val="accent1"/>
                </a:solidFill>
              </a:rPr>
              <a:t> </a:t>
            </a:r>
            <a:r>
              <a:rPr lang="en-IE" b="1" u="sng" dirty="0" err="1">
                <a:solidFill>
                  <a:schemeClr val="accent1"/>
                </a:solidFill>
              </a:rPr>
              <a:t>yatırım</a:t>
            </a:r>
            <a:r>
              <a:rPr lang="en-IE" b="1" u="sng" dirty="0">
                <a:solidFill>
                  <a:schemeClr val="accent1"/>
                </a:solidFill>
              </a:rPr>
              <a:t> </a:t>
            </a:r>
            <a:r>
              <a:rPr lang="en-IE" b="1" u="sng" dirty="0" err="1">
                <a:solidFill>
                  <a:schemeClr val="accent1"/>
                </a:solidFill>
              </a:rPr>
              <a:t>yapmak</a:t>
            </a:r>
            <a:r>
              <a:rPr lang="en-IE" b="1" u="sng" dirty="0">
                <a:solidFill>
                  <a:schemeClr val="accent1"/>
                </a:solidFill>
              </a:rPr>
              <a:t> </a:t>
            </a:r>
            <a:r>
              <a:rPr lang="en-IE" dirty="0"/>
              <a:t>(</a:t>
            </a:r>
            <a:r>
              <a:rPr lang="en-IE" dirty="0" err="1"/>
              <a:t>Hindistan'da</a:t>
            </a:r>
            <a:r>
              <a:rPr lang="en-IE" dirty="0"/>
              <a:t> </a:t>
            </a:r>
            <a:r>
              <a:rPr lang="en-IE" dirty="0" err="1"/>
              <a:t>güvenli</a:t>
            </a:r>
            <a:r>
              <a:rPr lang="en-IE" dirty="0"/>
              <a:t> </a:t>
            </a:r>
            <a:r>
              <a:rPr lang="en-IE" dirty="0" err="1"/>
              <a:t>içme</a:t>
            </a:r>
            <a:r>
              <a:rPr lang="en-IE" dirty="0"/>
              <a:t> </a:t>
            </a:r>
            <a:r>
              <a:rPr lang="en-IE" dirty="0" err="1"/>
              <a:t>suyu</a:t>
            </a:r>
            <a:r>
              <a:rPr lang="en-IE" dirty="0"/>
              <a:t> </a:t>
            </a:r>
            <a:r>
              <a:rPr lang="en-IE" dirty="0" err="1"/>
              <a:t>için</a:t>
            </a:r>
            <a:r>
              <a:rPr lang="en-IE" dirty="0"/>
              <a:t> </a:t>
            </a:r>
            <a:r>
              <a:rPr lang="en-IE" dirty="0" err="1"/>
              <a:t>çalışan</a:t>
            </a:r>
            <a:r>
              <a:rPr lang="en-IE" dirty="0"/>
              <a:t> Global Angels </a:t>
            </a:r>
            <a:r>
              <a:rPr lang="en-IE" dirty="0" err="1"/>
              <a:t>gibi</a:t>
            </a:r>
            <a:r>
              <a:rPr lang="en-IE" dirty="0"/>
              <a:t> </a:t>
            </a:r>
            <a:r>
              <a:rPr lang="en-IE" dirty="0" err="1"/>
              <a:t>hayır</a:t>
            </a:r>
            <a:r>
              <a:rPr lang="en-IE" dirty="0"/>
              <a:t> </a:t>
            </a:r>
            <a:r>
              <a:rPr lang="en-IE" dirty="0" err="1"/>
              <a:t>kurumlarını</a:t>
            </a:r>
            <a:r>
              <a:rPr lang="en-IE" dirty="0"/>
              <a:t> </a:t>
            </a:r>
            <a:r>
              <a:rPr lang="en-IE" dirty="0" err="1"/>
              <a:t>desteklemek</a:t>
            </a:r>
            <a:r>
              <a:rPr lang="en-IE" dirty="0"/>
              <a:t> </a:t>
            </a:r>
            <a:r>
              <a:rPr lang="en-IE" dirty="0" err="1"/>
              <a:t>için</a:t>
            </a:r>
            <a:r>
              <a:rPr lang="en-IE" dirty="0"/>
              <a:t> </a:t>
            </a:r>
            <a:r>
              <a:rPr lang="en-IE" dirty="0" err="1"/>
              <a:t>oyunlar</a:t>
            </a:r>
            <a:r>
              <a:rPr lang="en-IE" dirty="0"/>
              <a:t> </a:t>
            </a:r>
            <a:r>
              <a:rPr lang="en-IE" dirty="0" err="1"/>
              <a:t>aracılığıyla</a:t>
            </a:r>
            <a:r>
              <a:rPr lang="en-IE" dirty="0"/>
              <a:t> </a:t>
            </a:r>
            <a:r>
              <a:rPr lang="en-IE" dirty="0" err="1"/>
              <a:t>uygulama</a:t>
            </a:r>
            <a:r>
              <a:rPr lang="en-IE" dirty="0"/>
              <a:t> </a:t>
            </a:r>
            <a:r>
              <a:rPr lang="en-IE" dirty="0" err="1"/>
              <a:t>içi</a:t>
            </a:r>
            <a:r>
              <a:rPr lang="en-IE" dirty="0"/>
              <a:t> satın alma </a:t>
            </a:r>
            <a:r>
              <a:rPr lang="en-IE" dirty="0" err="1"/>
              <a:t>seçenekleri</a:t>
            </a:r>
            <a:r>
              <a:rPr lang="en-IE" dirty="0"/>
              <a:t> </a:t>
            </a:r>
            <a:r>
              <a:rPr lang="en-IE" dirty="0" err="1"/>
              <a:t>sunar</a:t>
            </a:r>
            <a:r>
              <a:rPr lang="en-IE" dirty="0"/>
              <a:t>).</a:t>
            </a:r>
          </a:p>
          <a:p>
            <a:r>
              <a:rPr lang="en-IE" b="1" u="sng" dirty="0" err="1">
                <a:solidFill>
                  <a:schemeClr val="accent1"/>
                </a:solidFill>
              </a:rPr>
              <a:t>Yatırım</a:t>
            </a:r>
            <a:r>
              <a:rPr lang="en-IE" b="1" u="sng" dirty="0">
                <a:solidFill>
                  <a:schemeClr val="accent1"/>
                </a:solidFill>
              </a:rPr>
              <a:t> </a:t>
            </a:r>
            <a:r>
              <a:rPr lang="en-IE" b="1" u="sng" dirty="0" err="1">
                <a:solidFill>
                  <a:schemeClr val="accent1"/>
                </a:solidFill>
              </a:rPr>
              <a:t>ör</a:t>
            </a:r>
            <a:r>
              <a:rPr lang="en-IE" b="1" u="sng" dirty="0">
                <a:solidFill>
                  <a:schemeClr val="accent1"/>
                </a:solidFill>
              </a:rPr>
              <a:t>. </a:t>
            </a:r>
            <a:r>
              <a:rPr lang="en-IE" b="1" u="sng" dirty="0" err="1">
                <a:solidFill>
                  <a:schemeClr val="accent1"/>
                </a:solidFill>
              </a:rPr>
              <a:t>Dijital</a:t>
            </a:r>
            <a:r>
              <a:rPr lang="en-IE" b="1" u="sng" dirty="0">
                <a:solidFill>
                  <a:schemeClr val="accent1"/>
                </a:solidFill>
              </a:rPr>
              <a:t> </a:t>
            </a:r>
            <a:r>
              <a:rPr lang="en-IE" b="1" u="sng" dirty="0" err="1">
                <a:solidFill>
                  <a:schemeClr val="accent1"/>
                </a:solidFill>
              </a:rPr>
              <a:t>olarak</a:t>
            </a:r>
            <a:r>
              <a:rPr lang="en-IE" b="1" u="sng" dirty="0">
                <a:solidFill>
                  <a:schemeClr val="accent1"/>
                </a:solidFill>
              </a:rPr>
              <a:t> </a:t>
            </a:r>
            <a:r>
              <a:rPr lang="en-IE" b="1" u="sng" dirty="0" err="1">
                <a:solidFill>
                  <a:schemeClr val="accent1"/>
                </a:solidFill>
              </a:rPr>
              <a:t>dışlananları</a:t>
            </a:r>
            <a:r>
              <a:rPr lang="en-IE" b="1" u="sng" dirty="0">
                <a:solidFill>
                  <a:schemeClr val="accent1"/>
                </a:solidFill>
              </a:rPr>
              <a:t> </a:t>
            </a:r>
            <a:r>
              <a:rPr lang="en-IE" dirty="0" err="1"/>
              <a:t>çevrimiçi</a:t>
            </a:r>
            <a:r>
              <a:rPr lang="en-IE" dirty="0"/>
              <a:t> </a:t>
            </a:r>
            <a:r>
              <a:rPr lang="en-IE" dirty="0" err="1"/>
              <a:t>ortamda</a:t>
            </a:r>
            <a:r>
              <a:rPr lang="en-IE" dirty="0"/>
              <a:t> </a:t>
            </a:r>
            <a:r>
              <a:rPr lang="en-IE" dirty="0" err="1"/>
              <a:t>almaya</a:t>
            </a:r>
            <a:r>
              <a:rPr lang="en-IE" dirty="0"/>
              <a:t> </a:t>
            </a:r>
            <a:r>
              <a:rPr lang="en-IE" dirty="0" err="1"/>
              <a:t>yardımcı</a:t>
            </a:r>
            <a:r>
              <a:rPr lang="en-IE" dirty="0"/>
              <a:t> </a:t>
            </a:r>
            <a:r>
              <a:rPr lang="en-IE" dirty="0" err="1"/>
              <a:t>olan</a:t>
            </a:r>
            <a:r>
              <a:rPr lang="en-IE" dirty="0"/>
              <a:t> </a:t>
            </a:r>
            <a:r>
              <a:rPr lang="en-IE" dirty="0" err="1"/>
              <a:t>tabletler</a:t>
            </a:r>
            <a:r>
              <a:rPr lang="en-IE" dirty="0"/>
              <a:t> </a:t>
            </a:r>
            <a:r>
              <a:rPr lang="en-IE" dirty="0" err="1"/>
              <a:t>için</a:t>
            </a:r>
            <a:r>
              <a:rPr lang="en-IE" dirty="0"/>
              <a:t> </a:t>
            </a:r>
            <a:r>
              <a:rPr lang="en-IE" dirty="0" err="1"/>
              <a:t>yazılım</a:t>
            </a:r>
            <a:r>
              <a:rPr lang="en-IE" dirty="0"/>
              <a:t> </a:t>
            </a:r>
            <a:r>
              <a:rPr lang="en-IE" dirty="0" err="1"/>
              <a:t>sunan</a:t>
            </a:r>
            <a:r>
              <a:rPr lang="en-IE" dirty="0"/>
              <a:t> </a:t>
            </a:r>
            <a:r>
              <a:rPr lang="en-IE" dirty="0" err="1"/>
              <a:t>Breezie'ye</a:t>
            </a:r>
            <a:r>
              <a:rPr lang="en-IE" dirty="0"/>
              <a:t> 200 bin </a:t>
            </a:r>
            <a:r>
              <a:rPr lang="en-IE" dirty="0" err="1"/>
              <a:t>sterlinlik</a:t>
            </a:r>
            <a:r>
              <a:rPr lang="en-IE" dirty="0"/>
              <a:t> </a:t>
            </a:r>
            <a:r>
              <a:rPr lang="en-IE" dirty="0" err="1"/>
              <a:t>öz</a:t>
            </a:r>
            <a:r>
              <a:rPr lang="en-IE" dirty="0"/>
              <a:t> </a:t>
            </a:r>
            <a:r>
              <a:rPr lang="en-IE" dirty="0" err="1"/>
              <a:t>sermaye</a:t>
            </a:r>
            <a:r>
              <a:rPr lang="en-IE" dirty="0"/>
              <a:t> </a:t>
            </a:r>
            <a:r>
              <a:rPr lang="en-IE" dirty="0" err="1"/>
              <a:t>yatırımı</a:t>
            </a:r>
            <a:r>
              <a:rPr lang="en-IE" dirty="0"/>
              <a:t>.</a:t>
            </a:r>
          </a:p>
          <a:p>
            <a:r>
              <a:rPr lang="en-IE" dirty="0" err="1"/>
              <a:t>Etki</a:t>
            </a:r>
            <a:r>
              <a:rPr lang="en-IE" dirty="0"/>
              <a:t> </a:t>
            </a:r>
            <a:r>
              <a:rPr lang="en-IE" dirty="0" err="1"/>
              <a:t>Melekleri</a:t>
            </a:r>
            <a:r>
              <a:rPr lang="en-IE" dirty="0"/>
              <a:t> </a:t>
            </a:r>
            <a:r>
              <a:rPr lang="en-IE" dirty="0" err="1"/>
              <a:t>için</a:t>
            </a:r>
            <a:r>
              <a:rPr lang="en-IE" dirty="0"/>
              <a:t> </a:t>
            </a:r>
            <a:r>
              <a:rPr lang="en-IE" dirty="0" err="1"/>
              <a:t>motivasyonlar</a:t>
            </a:r>
            <a:r>
              <a:rPr lang="en-IE" dirty="0"/>
              <a:t> </a:t>
            </a:r>
            <a:r>
              <a:rPr lang="en-IE" dirty="0" err="1"/>
              <a:t>nelerdir</a:t>
            </a:r>
            <a:r>
              <a:rPr lang="en-IE" dirty="0"/>
              <a:t>?</a:t>
            </a:r>
            <a:endParaRPr lang="en-IE" dirty="0"/>
          </a:p>
        </p:txBody>
      </p:sp>
      <p:sp>
        <p:nvSpPr>
          <p:cNvPr id="3" name="Text Placeholder 2">
            <a:extLst>
              <a:ext uri="{FF2B5EF4-FFF2-40B4-BE49-F238E27FC236}">
                <a16:creationId xmlns="" xmlns:a16="http://schemas.microsoft.com/office/drawing/2014/main" id="{BE226BE2-9B2D-4593-9494-DBB79A24D15F}"/>
              </a:ext>
            </a:extLst>
          </p:cNvPr>
          <p:cNvSpPr>
            <a:spLocks noGrp="1"/>
          </p:cNvSpPr>
          <p:nvPr>
            <p:ph type="body" sz="quarter" idx="15"/>
          </p:nvPr>
        </p:nvSpPr>
        <p:spPr>
          <a:xfrm>
            <a:off x="325926" y="653500"/>
            <a:ext cx="3011042" cy="5206518"/>
          </a:xfrm>
        </p:spPr>
        <p:txBody>
          <a:bodyPr>
            <a:normAutofit/>
          </a:bodyPr>
          <a:lstStyle/>
          <a:p>
            <a:pPr algn="ctr"/>
            <a:r>
              <a:rPr lang="tr-TR" sz="4000" b="1" dirty="0" smtClean="0">
                <a:solidFill>
                  <a:schemeClr val="tx1">
                    <a:lumMod val="75000"/>
                    <a:lumOff val="25000"/>
                  </a:schemeClr>
                </a:solidFill>
              </a:rPr>
              <a:t>Etki </a:t>
            </a:r>
            <a:r>
              <a:rPr lang="tr-TR" sz="4000" b="1" dirty="0">
                <a:solidFill>
                  <a:schemeClr val="tx1">
                    <a:lumMod val="75000"/>
                    <a:lumOff val="25000"/>
                  </a:schemeClr>
                </a:solidFill>
              </a:rPr>
              <a:t>Meleği Yatırımcılar</a:t>
            </a:r>
            <a:r>
              <a:rPr lang="en-IE" sz="4000" b="1" dirty="0" smtClean="0">
                <a:solidFill>
                  <a:schemeClr val="tx1">
                    <a:lumMod val="75000"/>
                    <a:lumOff val="25000"/>
                  </a:schemeClr>
                </a:solidFill>
              </a:rPr>
              <a:t> </a:t>
            </a:r>
            <a:endParaRPr lang="en-IE" sz="4000" b="1" dirty="0">
              <a:solidFill>
                <a:schemeClr val="tx1">
                  <a:lumMod val="75000"/>
                  <a:lumOff val="25000"/>
                </a:schemeClr>
              </a:solidFill>
            </a:endParaRPr>
          </a:p>
          <a:p>
            <a:pPr algn="ctr"/>
            <a:endParaRPr lang="en-IE" b="1" dirty="0">
              <a:solidFill>
                <a:schemeClr val="tx1">
                  <a:lumMod val="75000"/>
                  <a:lumOff val="25000"/>
                </a:schemeClr>
              </a:solidFill>
            </a:endParaRPr>
          </a:p>
          <a:p>
            <a:pPr algn="ctr"/>
            <a:r>
              <a:rPr lang="tr-TR" dirty="0" smtClean="0">
                <a:solidFill>
                  <a:schemeClr val="tx1">
                    <a:lumMod val="75000"/>
                    <a:lumOff val="25000"/>
                  </a:schemeClr>
                </a:solidFill>
              </a:rPr>
              <a:t>Açıkça </a:t>
            </a:r>
            <a:r>
              <a:rPr lang="tr-TR" dirty="0">
                <a:solidFill>
                  <a:schemeClr val="tx1">
                    <a:lumMod val="75000"/>
                    <a:lumOff val="25000"/>
                  </a:schemeClr>
                </a:solidFill>
              </a:rPr>
              <a:t>Sosyal Melekler</a:t>
            </a:r>
            <a:endParaRPr lang="en-IE" dirty="0">
              <a:solidFill>
                <a:schemeClr val="tx1">
                  <a:lumMod val="75000"/>
                  <a:lumOff val="25000"/>
                </a:schemeClr>
              </a:solidFill>
            </a:endParaRPr>
          </a:p>
          <a:p>
            <a:pPr algn="ctr"/>
            <a:endParaRPr lang="en-IE" dirty="0">
              <a:solidFill>
                <a:schemeClr val="tx1">
                  <a:lumMod val="75000"/>
                  <a:lumOff val="25000"/>
                </a:schemeClr>
              </a:solidFill>
            </a:endParaRPr>
          </a:p>
          <a:p>
            <a:pPr algn="ctr"/>
            <a:r>
              <a:rPr lang="tr-TR" sz="2800" i="1" dirty="0" smtClean="0">
                <a:solidFill>
                  <a:schemeClr val="tx1">
                    <a:lumMod val="75000"/>
                    <a:lumOff val="25000"/>
                  </a:schemeClr>
                </a:solidFill>
              </a:rPr>
              <a:t>Etki </a:t>
            </a:r>
            <a:r>
              <a:rPr lang="tr-TR" sz="2800" i="1" dirty="0">
                <a:solidFill>
                  <a:schemeClr val="tx1">
                    <a:lumMod val="75000"/>
                    <a:lumOff val="25000"/>
                  </a:schemeClr>
                </a:solidFill>
              </a:rPr>
              <a:t>odaklı Melek Yatırım Grubu</a:t>
            </a:r>
            <a:endParaRPr lang="en-IE" sz="2800" i="1" dirty="0">
              <a:solidFill>
                <a:schemeClr val="tx1">
                  <a:lumMod val="75000"/>
                  <a:lumOff val="25000"/>
                </a:schemeClr>
              </a:solidFill>
            </a:endParaRPr>
          </a:p>
        </p:txBody>
      </p:sp>
      <p:sp>
        <p:nvSpPr>
          <p:cNvPr id="4" name="Text Placeholder 5">
            <a:extLst>
              <a:ext uri="{FF2B5EF4-FFF2-40B4-BE49-F238E27FC236}">
                <a16:creationId xmlns="" xmlns:a16="http://schemas.microsoft.com/office/drawing/2014/main" id="{59DD3AB5-EA1E-4C4A-8CAF-030F2F79B224}"/>
              </a:ext>
            </a:extLst>
          </p:cNvPr>
          <p:cNvSpPr txBox="1">
            <a:spLocks/>
          </p:cNvSpPr>
          <p:nvPr/>
        </p:nvSpPr>
        <p:spPr>
          <a:xfrm>
            <a:off x="4604760" y="29271"/>
            <a:ext cx="6264495" cy="697353"/>
          </a:xfrm>
          <a:prstGeom prst="rect">
            <a:avLst/>
          </a:prstGeom>
          <a:solidFill>
            <a:srgbClr val="A6377D"/>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4800" b="1" dirty="0"/>
              <a:t>Etki Meleği Yatırımcılar</a:t>
            </a:r>
            <a:r>
              <a:rPr lang="en-IE" sz="4800" b="1" dirty="0"/>
              <a:t> </a:t>
            </a:r>
          </a:p>
          <a:p>
            <a:endParaRPr lang="en-IE" sz="4800" b="1" dirty="0"/>
          </a:p>
        </p:txBody>
      </p:sp>
    </p:spTree>
    <p:extLst>
      <p:ext uri="{BB962C8B-B14F-4D97-AF65-F5344CB8AC3E}">
        <p14:creationId xmlns:p14="http://schemas.microsoft.com/office/powerpoint/2010/main" val="15035479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A1D7715D-72E1-4ECF-A896-6D42B15192F6}"/>
              </a:ext>
            </a:extLst>
          </p:cNvPr>
          <p:cNvSpPr>
            <a:spLocks noGrp="1"/>
          </p:cNvSpPr>
          <p:nvPr>
            <p:ph type="body" sz="quarter" idx="14"/>
          </p:nvPr>
        </p:nvSpPr>
        <p:spPr>
          <a:xfrm>
            <a:off x="3900434" y="1047668"/>
            <a:ext cx="7965640" cy="5206518"/>
          </a:xfrm>
        </p:spPr>
        <p:txBody>
          <a:bodyPr/>
          <a:lstStyle/>
          <a:p>
            <a:pPr marL="457200" indent="-457200">
              <a:buFont typeface="+mj-lt"/>
              <a:buAutoNum type="arabicPeriod"/>
            </a:pPr>
            <a:r>
              <a:rPr lang="en-IE" b="1" dirty="0" err="1">
                <a:solidFill>
                  <a:srgbClr val="ED2A59"/>
                </a:solidFill>
              </a:rPr>
              <a:t>Belirli</a:t>
            </a:r>
            <a:r>
              <a:rPr lang="en-IE" b="1" dirty="0">
                <a:solidFill>
                  <a:srgbClr val="ED2A59"/>
                </a:solidFill>
              </a:rPr>
              <a:t> </a:t>
            </a:r>
            <a:r>
              <a:rPr lang="en-IE" b="1" dirty="0" err="1">
                <a:solidFill>
                  <a:srgbClr val="ED2A59"/>
                </a:solidFill>
              </a:rPr>
              <a:t>bir</a:t>
            </a:r>
            <a:r>
              <a:rPr lang="en-IE" b="1" dirty="0">
                <a:solidFill>
                  <a:srgbClr val="ED2A59"/>
                </a:solidFill>
              </a:rPr>
              <a:t> </a:t>
            </a:r>
            <a:r>
              <a:rPr lang="en-IE" b="1" dirty="0" err="1">
                <a:solidFill>
                  <a:srgbClr val="ED2A59"/>
                </a:solidFill>
              </a:rPr>
              <a:t>odak</a:t>
            </a:r>
            <a:r>
              <a:rPr lang="en-IE" b="1" dirty="0">
                <a:solidFill>
                  <a:srgbClr val="ED2A59"/>
                </a:solidFill>
              </a:rPr>
              <a:t> </a:t>
            </a:r>
            <a:r>
              <a:rPr lang="en-IE" b="1" dirty="0" err="1">
                <a:solidFill>
                  <a:srgbClr val="ED2A59"/>
                </a:solidFill>
              </a:rPr>
              <a:t>noktası</a:t>
            </a:r>
            <a:r>
              <a:rPr lang="en-IE" b="1" dirty="0">
                <a:solidFill>
                  <a:srgbClr val="ED2A59"/>
                </a:solidFill>
              </a:rPr>
              <a:t> </a:t>
            </a:r>
            <a:r>
              <a:rPr lang="en-IE" dirty="0" err="1"/>
              <a:t>olan</a:t>
            </a:r>
            <a:r>
              <a:rPr lang="en-IE" dirty="0"/>
              <a:t> </a:t>
            </a:r>
            <a:r>
              <a:rPr lang="en-IE" dirty="0" err="1"/>
              <a:t>hayırseverlik</a:t>
            </a:r>
            <a:r>
              <a:rPr lang="en-IE" dirty="0"/>
              <a:t> </a:t>
            </a:r>
            <a:r>
              <a:rPr lang="en-IE" dirty="0" err="1"/>
              <a:t>veya</a:t>
            </a:r>
            <a:r>
              <a:rPr lang="en-IE" dirty="0"/>
              <a:t> </a:t>
            </a:r>
            <a:r>
              <a:rPr lang="en-IE" dirty="0" err="1"/>
              <a:t>hayır</a:t>
            </a:r>
            <a:r>
              <a:rPr lang="en-IE" dirty="0"/>
              <a:t> </a:t>
            </a:r>
            <a:r>
              <a:rPr lang="en-IE" dirty="0" err="1"/>
              <a:t>kurumları</a:t>
            </a:r>
            <a:r>
              <a:rPr lang="en-IE" dirty="0"/>
              <a:t>. </a:t>
            </a:r>
            <a:r>
              <a:rPr lang="en-IE" dirty="0" err="1"/>
              <a:t>Amaçlarıyla</a:t>
            </a:r>
            <a:r>
              <a:rPr lang="en-IE" dirty="0"/>
              <a:t> </a:t>
            </a:r>
            <a:r>
              <a:rPr lang="en-IE" dirty="0" err="1"/>
              <a:t>eşleştirdiğinizden</a:t>
            </a:r>
            <a:r>
              <a:rPr lang="en-IE" dirty="0"/>
              <a:t> </a:t>
            </a:r>
            <a:r>
              <a:rPr lang="en-IE" dirty="0" err="1"/>
              <a:t>emin</a:t>
            </a:r>
            <a:r>
              <a:rPr lang="en-IE" dirty="0"/>
              <a:t> </a:t>
            </a:r>
            <a:r>
              <a:rPr lang="en-IE" dirty="0" err="1"/>
              <a:t>olun</a:t>
            </a:r>
            <a:endParaRPr lang="en-IE" dirty="0"/>
          </a:p>
          <a:p>
            <a:pPr marL="457200" indent="-457200">
              <a:buFont typeface="+mj-lt"/>
              <a:buAutoNum type="arabicPeriod"/>
            </a:pPr>
            <a:r>
              <a:rPr lang="en-IE" b="1" dirty="0" err="1">
                <a:solidFill>
                  <a:srgbClr val="ED2A59"/>
                </a:solidFill>
              </a:rPr>
              <a:t>Sizi</a:t>
            </a:r>
            <a:r>
              <a:rPr lang="en-IE" b="1" dirty="0">
                <a:solidFill>
                  <a:srgbClr val="ED2A59"/>
                </a:solidFill>
              </a:rPr>
              <a:t> </a:t>
            </a:r>
            <a:r>
              <a:rPr lang="en-IE" b="1" dirty="0" err="1">
                <a:solidFill>
                  <a:srgbClr val="ED2A59"/>
                </a:solidFill>
              </a:rPr>
              <a:t>Desteklemek</a:t>
            </a:r>
            <a:r>
              <a:rPr lang="en-IE" b="1" dirty="0">
                <a:solidFill>
                  <a:srgbClr val="ED2A59"/>
                </a:solidFill>
              </a:rPr>
              <a:t> </a:t>
            </a:r>
            <a:r>
              <a:rPr lang="en-IE" b="1" dirty="0" err="1">
                <a:solidFill>
                  <a:srgbClr val="ED2A59"/>
                </a:solidFill>
              </a:rPr>
              <a:t>Uzmanlık</a:t>
            </a:r>
            <a:r>
              <a:rPr lang="en-IE" dirty="0"/>
              <a:t>, </a:t>
            </a:r>
            <a:r>
              <a:rPr lang="en-IE" dirty="0" err="1"/>
              <a:t>bağlantı</a:t>
            </a:r>
            <a:r>
              <a:rPr lang="en-IE" dirty="0"/>
              <a:t> </a:t>
            </a:r>
            <a:r>
              <a:rPr lang="en-IE" dirty="0" err="1"/>
              <a:t>veya</a:t>
            </a:r>
            <a:r>
              <a:rPr lang="en-IE" dirty="0"/>
              <a:t> </a:t>
            </a:r>
            <a:r>
              <a:rPr lang="en-IE" dirty="0" err="1"/>
              <a:t>sermaye</a:t>
            </a:r>
            <a:r>
              <a:rPr lang="en-IE" dirty="0"/>
              <a:t> </a:t>
            </a:r>
            <a:r>
              <a:rPr lang="en-IE" dirty="0" err="1"/>
              <a:t>sunabilirler</a:t>
            </a:r>
            <a:r>
              <a:rPr lang="en-IE" dirty="0"/>
              <a:t> '</a:t>
            </a:r>
            <a:r>
              <a:rPr lang="en-IE" dirty="0" err="1"/>
              <a:t>Yatırımcılardan</a:t>
            </a:r>
            <a:r>
              <a:rPr lang="en-IE" dirty="0"/>
              <a:t> </a:t>
            </a:r>
            <a:r>
              <a:rPr lang="en-IE" dirty="0" err="1"/>
              <a:t>biri</a:t>
            </a:r>
            <a:r>
              <a:rPr lang="en-IE" dirty="0"/>
              <a:t>, </a:t>
            </a:r>
            <a:r>
              <a:rPr lang="en-IE" dirty="0" err="1"/>
              <a:t>işinin</a:t>
            </a:r>
            <a:r>
              <a:rPr lang="en-IE" dirty="0"/>
              <a:t> </a:t>
            </a:r>
            <a:r>
              <a:rPr lang="en-IE" dirty="0" err="1"/>
              <a:t>bir</a:t>
            </a:r>
            <a:r>
              <a:rPr lang="en-IE" dirty="0"/>
              <a:t> </a:t>
            </a:r>
            <a:r>
              <a:rPr lang="en-IE" dirty="0" err="1"/>
              <a:t>topluluğun</a:t>
            </a:r>
            <a:r>
              <a:rPr lang="en-IE" dirty="0"/>
              <a:t> </a:t>
            </a:r>
            <a:r>
              <a:rPr lang="en-IE" dirty="0" err="1"/>
              <a:t>desteğiyle</a:t>
            </a:r>
            <a:r>
              <a:rPr lang="en-IE" dirty="0"/>
              <a:t> </a:t>
            </a:r>
            <a:r>
              <a:rPr lang="en-IE" dirty="0" err="1"/>
              <a:t>başarılı</a:t>
            </a:r>
            <a:r>
              <a:rPr lang="en-IE" dirty="0"/>
              <a:t> </a:t>
            </a:r>
            <a:r>
              <a:rPr lang="en-IE" dirty="0" err="1"/>
              <a:t>olduğunu</a:t>
            </a:r>
            <a:r>
              <a:rPr lang="en-IE" dirty="0"/>
              <a:t> </a:t>
            </a:r>
            <a:r>
              <a:rPr lang="en-IE" dirty="0" err="1"/>
              <a:t>açıkladı</a:t>
            </a:r>
            <a:r>
              <a:rPr lang="en-IE" dirty="0"/>
              <a:t>; </a:t>
            </a:r>
            <a:r>
              <a:rPr lang="en-IE" dirty="0" err="1"/>
              <a:t>kazanmasına</a:t>
            </a:r>
            <a:r>
              <a:rPr lang="en-IE" dirty="0"/>
              <a:t> </a:t>
            </a:r>
            <a:r>
              <a:rPr lang="en-IE" dirty="0" err="1"/>
              <a:t>yardım</a:t>
            </a:r>
            <a:r>
              <a:rPr lang="en-IE" dirty="0"/>
              <a:t> </a:t>
            </a:r>
            <a:r>
              <a:rPr lang="en-IE" dirty="0" err="1"/>
              <a:t>ettikleri</a:t>
            </a:r>
            <a:r>
              <a:rPr lang="en-IE" dirty="0"/>
              <a:t> </a:t>
            </a:r>
            <a:r>
              <a:rPr lang="en-IE" dirty="0" err="1"/>
              <a:t>sermayeyi</a:t>
            </a:r>
            <a:r>
              <a:rPr lang="en-IE" dirty="0"/>
              <a:t> </a:t>
            </a:r>
            <a:r>
              <a:rPr lang="en-IE" dirty="0" err="1"/>
              <a:t>büyük</a:t>
            </a:r>
            <a:r>
              <a:rPr lang="en-IE" dirty="0"/>
              <a:t> </a:t>
            </a:r>
            <a:r>
              <a:rPr lang="en-IE" dirty="0" err="1"/>
              <a:t>bir</a:t>
            </a:r>
            <a:r>
              <a:rPr lang="en-IE" dirty="0"/>
              <a:t> </a:t>
            </a:r>
            <a:r>
              <a:rPr lang="en-IE" dirty="0" err="1"/>
              <a:t>grup</a:t>
            </a:r>
            <a:r>
              <a:rPr lang="en-IE" dirty="0"/>
              <a:t> </a:t>
            </a:r>
            <a:r>
              <a:rPr lang="en-IE" dirty="0" err="1"/>
              <a:t>için</a:t>
            </a:r>
            <a:r>
              <a:rPr lang="en-IE" dirty="0"/>
              <a:t> </a:t>
            </a:r>
            <a:r>
              <a:rPr lang="en-IE" dirty="0" err="1"/>
              <a:t>sosyal</a:t>
            </a:r>
            <a:r>
              <a:rPr lang="en-IE" dirty="0"/>
              <a:t> </a:t>
            </a:r>
            <a:r>
              <a:rPr lang="en-IE" dirty="0" err="1"/>
              <a:t>değişim</a:t>
            </a:r>
            <a:r>
              <a:rPr lang="en-IE" dirty="0"/>
              <a:t> </a:t>
            </a:r>
            <a:r>
              <a:rPr lang="en-IE" dirty="0" err="1"/>
              <a:t>yaratmak</a:t>
            </a:r>
            <a:r>
              <a:rPr lang="en-IE" dirty="0"/>
              <a:t> </a:t>
            </a:r>
            <a:r>
              <a:rPr lang="en-IE" dirty="0" err="1"/>
              <a:t>için</a:t>
            </a:r>
            <a:r>
              <a:rPr lang="en-IE" dirty="0"/>
              <a:t> </a:t>
            </a:r>
            <a:r>
              <a:rPr lang="en-IE" dirty="0" err="1"/>
              <a:t>kullanabilirdi</a:t>
            </a:r>
            <a:r>
              <a:rPr lang="en-IE" dirty="0"/>
              <a:t>.</a:t>
            </a:r>
          </a:p>
          <a:p>
            <a:pPr marL="457200" indent="-457200">
              <a:buFont typeface="+mj-lt"/>
              <a:buAutoNum type="arabicPeriod"/>
            </a:pPr>
            <a:r>
              <a:rPr lang="en-IE" b="1" dirty="0" err="1">
                <a:solidFill>
                  <a:srgbClr val="ED2A59"/>
                </a:solidFill>
              </a:rPr>
              <a:t>İşletme</a:t>
            </a:r>
            <a:r>
              <a:rPr lang="en-IE" b="1" dirty="0">
                <a:solidFill>
                  <a:srgbClr val="ED2A59"/>
                </a:solidFill>
              </a:rPr>
              <a:t> </a:t>
            </a:r>
            <a:r>
              <a:rPr lang="en-IE" b="1" dirty="0" err="1">
                <a:solidFill>
                  <a:srgbClr val="ED2A59"/>
                </a:solidFill>
              </a:rPr>
              <a:t>Listesine</a:t>
            </a:r>
            <a:r>
              <a:rPr lang="en-IE" b="1" dirty="0">
                <a:solidFill>
                  <a:srgbClr val="ED2A59"/>
                </a:solidFill>
              </a:rPr>
              <a:t> </a:t>
            </a:r>
            <a:r>
              <a:rPr lang="en-IE" b="1" dirty="0" err="1">
                <a:solidFill>
                  <a:srgbClr val="ED2A59"/>
                </a:solidFill>
              </a:rPr>
              <a:t>Ekle</a:t>
            </a:r>
            <a:r>
              <a:rPr lang="en-IE" b="1" dirty="0">
                <a:solidFill>
                  <a:srgbClr val="ED2A59"/>
                </a:solidFill>
              </a:rPr>
              <a:t> </a:t>
            </a:r>
            <a:r>
              <a:rPr lang="en-IE" b="1" dirty="0" err="1">
                <a:solidFill>
                  <a:srgbClr val="ED2A59"/>
                </a:solidFill>
              </a:rPr>
              <a:t>Diğerleri</a:t>
            </a:r>
            <a:r>
              <a:rPr lang="en-IE" b="1" dirty="0">
                <a:solidFill>
                  <a:srgbClr val="ED2A59"/>
                </a:solidFill>
              </a:rPr>
              <a:t>, </a:t>
            </a:r>
            <a:r>
              <a:rPr lang="en-IE" dirty="0" err="1"/>
              <a:t>etki</a:t>
            </a:r>
            <a:r>
              <a:rPr lang="en-IE" dirty="0"/>
              <a:t> </a:t>
            </a:r>
            <a:r>
              <a:rPr lang="en-IE" dirty="0" err="1"/>
              <a:t>yatırımını</a:t>
            </a:r>
            <a:r>
              <a:rPr lang="en-IE" dirty="0"/>
              <a:t> </a:t>
            </a:r>
            <a:r>
              <a:rPr lang="en-IE" dirty="0" err="1"/>
              <a:t>iyi</a:t>
            </a:r>
            <a:r>
              <a:rPr lang="en-IE" dirty="0"/>
              <a:t> </a:t>
            </a:r>
            <a:r>
              <a:rPr lang="en-IE" dirty="0" err="1"/>
              <a:t>işletmeleri</a:t>
            </a:r>
            <a:r>
              <a:rPr lang="en-IE" dirty="0"/>
              <a:t> </a:t>
            </a:r>
            <a:r>
              <a:rPr lang="en-IE" dirty="0" err="1"/>
              <a:t>listelerine</a:t>
            </a:r>
            <a:r>
              <a:rPr lang="en-IE" dirty="0"/>
              <a:t> </a:t>
            </a:r>
            <a:r>
              <a:rPr lang="en-IE" dirty="0" err="1"/>
              <a:t>eklemenin</a:t>
            </a:r>
            <a:r>
              <a:rPr lang="en-IE" dirty="0"/>
              <a:t> </a:t>
            </a:r>
            <a:r>
              <a:rPr lang="en-IE" dirty="0" err="1"/>
              <a:t>iyi</a:t>
            </a:r>
            <a:r>
              <a:rPr lang="en-IE" dirty="0"/>
              <a:t> </a:t>
            </a:r>
            <a:r>
              <a:rPr lang="en-IE" dirty="0" err="1"/>
              <a:t>bir</a:t>
            </a:r>
            <a:r>
              <a:rPr lang="en-IE" dirty="0"/>
              <a:t> </a:t>
            </a:r>
            <a:r>
              <a:rPr lang="en-IE" dirty="0" err="1"/>
              <a:t>yolu</a:t>
            </a:r>
            <a:r>
              <a:rPr lang="en-IE" dirty="0"/>
              <a:t> </a:t>
            </a:r>
            <a:r>
              <a:rPr lang="en-IE" dirty="0" err="1"/>
              <a:t>olarak</a:t>
            </a:r>
            <a:r>
              <a:rPr lang="en-IE" dirty="0"/>
              <a:t> </a:t>
            </a:r>
            <a:r>
              <a:rPr lang="en-IE" dirty="0" err="1"/>
              <a:t>görür</a:t>
            </a:r>
            <a:r>
              <a:rPr lang="en-IE" dirty="0"/>
              <a:t>. </a:t>
            </a:r>
            <a:r>
              <a:rPr lang="en-IE" dirty="0" err="1"/>
              <a:t>İklim</a:t>
            </a:r>
            <a:r>
              <a:rPr lang="en-IE" dirty="0"/>
              <a:t> </a:t>
            </a:r>
            <a:r>
              <a:rPr lang="en-IE" dirty="0" err="1"/>
              <a:t>değişikliğiyle</a:t>
            </a:r>
            <a:r>
              <a:rPr lang="en-IE" dirty="0"/>
              <a:t> </a:t>
            </a:r>
            <a:r>
              <a:rPr lang="en-IE" dirty="0" err="1"/>
              <a:t>mücadele</a:t>
            </a:r>
            <a:r>
              <a:rPr lang="en-IE" dirty="0"/>
              <a:t> </a:t>
            </a:r>
            <a:r>
              <a:rPr lang="en-IE" dirty="0" err="1"/>
              <a:t>eden</a:t>
            </a:r>
            <a:r>
              <a:rPr lang="en-IE" dirty="0"/>
              <a:t> </a:t>
            </a:r>
            <a:r>
              <a:rPr lang="en-IE" dirty="0" err="1"/>
              <a:t>veya</a:t>
            </a:r>
            <a:r>
              <a:rPr lang="en-IE" dirty="0"/>
              <a:t> </a:t>
            </a:r>
            <a:r>
              <a:rPr lang="en-IE" dirty="0" err="1"/>
              <a:t>etkilerini</a:t>
            </a:r>
            <a:r>
              <a:rPr lang="en-IE" dirty="0"/>
              <a:t> </a:t>
            </a:r>
            <a:r>
              <a:rPr lang="en-IE" dirty="0" err="1"/>
              <a:t>azaltan</a:t>
            </a:r>
            <a:r>
              <a:rPr lang="en-IE" dirty="0"/>
              <a:t> </a:t>
            </a:r>
            <a:r>
              <a:rPr lang="en-IE" dirty="0" err="1"/>
              <a:t>çözümler</a:t>
            </a:r>
            <a:r>
              <a:rPr lang="en-IE" dirty="0"/>
              <a:t> </a:t>
            </a:r>
            <a:r>
              <a:rPr lang="en-IE" dirty="0" err="1"/>
              <a:t>sunan</a:t>
            </a:r>
            <a:r>
              <a:rPr lang="en-IE" dirty="0"/>
              <a:t> </a:t>
            </a:r>
            <a:r>
              <a:rPr lang="en-IE" dirty="0" err="1"/>
              <a:t>şirketlere</a:t>
            </a:r>
            <a:r>
              <a:rPr lang="en-IE" dirty="0"/>
              <a:t> </a:t>
            </a:r>
            <a:r>
              <a:rPr lang="en-IE" dirty="0" err="1"/>
              <a:t>yatırım</a:t>
            </a:r>
            <a:r>
              <a:rPr lang="en-IE" dirty="0"/>
              <a:t> </a:t>
            </a:r>
            <a:r>
              <a:rPr lang="en-IE" dirty="0" err="1"/>
              <a:t>yapmak</a:t>
            </a:r>
            <a:r>
              <a:rPr lang="en-IE" dirty="0"/>
              <a:t> </a:t>
            </a:r>
            <a:r>
              <a:rPr lang="en-IE" dirty="0" err="1"/>
              <a:t>iyi</a:t>
            </a:r>
            <a:r>
              <a:rPr lang="en-IE" dirty="0"/>
              <a:t> </a:t>
            </a:r>
            <a:r>
              <a:rPr lang="en-IE" dirty="0" err="1"/>
              <a:t>bir</a:t>
            </a:r>
            <a:r>
              <a:rPr lang="en-IE" dirty="0"/>
              <a:t> </a:t>
            </a:r>
            <a:r>
              <a:rPr lang="en-IE" dirty="0" err="1"/>
              <a:t>yatırımdır</a:t>
            </a:r>
            <a:r>
              <a:rPr lang="en-IE" dirty="0"/>
              <a:t>.</a:t>
            </a:r>
          </a:p>
          <a:p>
            <a:r>
              <a:rPr lang="en-IE" dirty="0" err="1"/>
              <a:t>Örneğin</a:t>
            </a:r>
            <a:r>
              <a:rPr lang="en-IE" dirty="0"/>
              <a:t> Extremis, </a:t>
            </a:r>
            <a:r>
              <a:rPr lang="en-IE" dirty="0" err="1"/>
              <a:t>doğal</a:t>
            </a:r>
            <a:r>
              <a:rPr lang="en-IE" dirty="0"/>
              <a:t> </a:t>
            </a:r>
            <a:r>
              <a:rPr lang="en-IE" dirty="0" err="1"/>
              <a:t>afetler</a:t>
            </a:r>
            <a:r>
              <a:rPr lang="en-IE" dirty="0"/>
              <a:t> </a:t>
            </a:r>
            <a:r>
              <a:rPr lang="en-IE" dirty="0" err="1"/>
              <a:t>nedeniyle</a:t>
            </a:r>
            <a:r>
              <a:rPr lang="en-IE" dirty="0"/>
              <a:t> </a:t>
            </a:r>
            <a:r>
              <a:rPr lang="en-IE" dirty="0" err="1"/>
              <a:t>evlerini</a:t>
            </a:r>
            <a:r>
              <a:rPr lang="en-IE" dirty="0"/>
              <a:t> </a:t>
            </a:r>
            <a:r>
              <a:rPr lang="en-IE" dirty="0" err="1"/>
              <a:t>kaybedenler</a:t>
            </a:r>
            <a:r>
              <a:rPr lang="en-IE" dirty="0"/>
              <a:t> </a:t>
            </a:r>
            <a:r>
              <a:rPr lang="en-IE" dirty="0" err="1"/>
              <a:t>için</a:t>
            </a:r>
            <a:r>
              <a:rPr lang="en-IE" dirty="0"/>
              <a:t> pop-up </a:t>
            </a:r>
            <a:r>
              <a:rPr lang="en-IE" dirty="0" err="1"/>
              <a:t>evler</a:t>
            </a:r>
            <a:r>
              <a:rPr lang="en-IE" dirty="0"/>
              <a:t> </a:t>
            </a:r>
            <a:r>
              <a:rPr lang="en-IE" dirty="0" err="1"/>
              <a:t>yaratır</a:t>
            </a:r>
            <a:r>
              <a:rPr lang="en-IE" dirty="0"/>
              <a:t>), </a:t>
            </a:r>
            <a:r>
              <a:rPr lang="en-IE" dirty="0" err="1"/>
              <a:t>uzun</a:t>
            </a:r>
            <a:r>
              <a:rPr lang="en-IE" dirty="0"/>
              <a:t> </a:t>
            </a:r>
            <a:r>
              <a:rPr lang="en-IE" dirty="0" err="1"/>
              <a:t>vadeli</a:t>
            </a:r>
            <a:r>
              <a:rPr lang="en-IE" dirty="0"/>
              <a:t> </a:t>
            </a:r>
            <a:r>
              <a:rPr lang="en-IE" dirty="0" err="1"/>
              <a:t>geri</a:t>
            </a:r>
            <a:r>
              <a:rPr lang="en-IE" dirty="0"/>
              <a:t> </a:t>
            </a:r>
            <a:r>
              <a:rPr lang="en-IE" dirty="0" err="1"/>
              <a:t>dönüşler</a:t>
            </a:r>
            <a:r>
              <a:rPr lang="en-IE" dirty="0"/>
              <a:t> </a:t>
            </a:r>
            <a:r>
              <a:rPr lang="en-IE" dirty="0" err="1"/>
              <a:t>için</a:t>
            </a:r>
            <a:r>
              <a:rPr lang="en-IE" dirty="0"/>
              <a:t> </a:t>
            </a:r>
            <a:r>
              <a:rPr lang="en-IE" dirty="0" err="1"/>
              <a:t>büyük</a:t>
            </a:r>
            <a:r>
              <a:rPr lang="en-IE" dirty="0"/>
              <a:t> </a:t>
            </a:r>
            <a:r>
              <a:rPr lang="en-IE" dirty="0" err="1"/>
              <a:t>bir</a:t>
            </a:r>
            <a:r>
              <a:rPr lang="en-IE" dirty="0"/>
              <a:t> </a:t>
            </a:r>
            <a:r>
              <a:rPr lang="en-IE" dirty="0" err="1"/>
              <a:t>potansiyele</a:t>
            </a:r>
            <a:r>
              <a:rPr lang="en-IE" dirty="0"/>
              <a:t> </a:t>
            </a:r>
            <a:r>
              <a:rPr lang="en-IE" dirty="0" err="1"/>
              <a:t>sahiptir</a:t>
            </a:r>
            <a:r>
              <a:rPr lang="en-IE" dirty="0"/>
              <a:t>. Bu </a:t>
            </a:r>
            <a:r>
              <a:rPr lang="en-IE" dirty="0" err="1"/>
              <a:t>yüzden</a:t>
            </a:r>
            <a:r>
              <a:rPr lang="en-IE" dirty="0"/>
              <a:t> </a:t>
            </a:r>
            <a:r>
              <a:rPr lang="en-IE" dirty="0" err="1"/>
              <a:t>mantıklı</a:t>
            </a:r>
            <a:r>
              <a:rPr lang="en-IE" dirty="0"/>
              <a:t> </a:t>
            </a:r>
            <a:r>
              <a:rPr lang="en-IE" dirty="0" err="1"/>
              <a:t>etki</a:t>
            </a:r>
            <a:r>
              <a:rPr lang="en-IE" dirty="0"/>
              <a:t> </a:t>
            </a:r>
            <a:r>
              <a:rPr lang="en-IE" dirty="0" err="1"/>
              <a:t>yatırımı</a:t>
            </a:r>
            <a:r>
              <a:rPr lang="en-IE" dirty="0"/>
              <a:t> - </a:t>
            </a:r>
            <a:r>
              <a:rPr lang="en-IE" dirty="0" err="1"/>
              <a:t>sürdürülebilirliği</a:t>
            </a:r>
            <a:r>
              <a:rPr lang="en-IE" dirty="0"/>
              <a:t> </a:t>
            </a:r>
            <a:r>
              <a:rPr lang="en-IE" dirty="0" err="1"/>
              <a:t>ele</a:t>
            </a:r>
            <a:r>
              <a:rPr lang="en-IE" dirty="0"/>
              <a:t> </a:t>
            </a:r>
            <a:r>
              <a:rPr lang="en-IE" dirty="0" err="1"/>
              <a:t>alması</a:t>
            </a:r>
            <a:r>
              <a:rPr lang="en-IE" dirty="0"/>
              <a:t> </a:t>
            </a:r>
            <a:r>
              <a:rPr lang="en-IE" dirty="0" err="1"/>
              <a:t>gereken</a:t>
            </a:r>
            <a:r>
              <a:rPr lang="en-IE" dirty="0"/>
              <a:t> </a:t>
            </a:r>
            <a:r>
              <a:rPr lang="en-IE" dirty="0" err="1"/>
              <a:t>bir</a:t>
            </a:r>
            <a:r>
              <a:rPr lang="en-IE" dirty="0"/>
              <a:t> </a:t>
            </a:r>
            <a:r>
              <a:rPr lang="en-IE" dirty="0" err="1"/>
              <a:t>dünyada</a:t>
            </a:r>
            <a:r>
              <a:rPr lang="en-IE" dirty="0"/>
              <a:t> </a:t>
            </a:r>
            <a:r>
              <a:rPr lang="en-IE" dirty="0" err="1"/>
              <a:t>mantıklı</a:t>
            </a:r>
            <a:r>
              <a:rPr lang="en-IE" dirty="0"/>
              <a:t> </a:t>
            </a:r>
            <a:r>
              <a:rPr lang="en-IE" dirty="0" err="1"/>
              <a:t>olan</a:t>
            </a:r>
            <a:r>
              <a:rPr lang="en-IE" dirty="0"/>
              <a:t> </a:t>
            </a:r>
            <a:r>
              <a:rPr lang="en-IE" dirty="0" err="1"/>
              <a:t>yatırım</a:t>
            </a:r>
            <a:r>
              <a:rPr lang="en-IE" dirty="0"/>
              <a:t> </a:t>
            </a:r>
            <a:r>
              <a:rPr lang="en-IE" dirty="0" err="1"/>
              <a:t>türüdür</a:t>
            </a:r>
            <a:r>
              <a:rPr lang="en-IE" dirty="0"/>
              <a:t>!</a:t>
            </a:r>
          </a:p>
        </p:txBody>
      </p:sp>
      <p:sp>
        <p:nvSpPr>
          <p:cNvPr id="3" name="Text Placeholder 2">
            <a:extLst>
              <a:ext uri="{FF2B5EF4-FFF2-40B4-BE49-F238E27FC236}">
                <a16:creationId xmlns="" xmlns:a16="http://schemas.microsoft.com/office/drawing/2014/main" id="{BE226BE2-9B2D-4593-9494-DBB79A24D15F}"/>
              </a:ext>
            </a:extLst>
          </p:cNvPr>
          <p:cNvSpPr>
            <a:spLocks noGrp="1"/>
          </p:cNvSpPr>
          <p:nvPr>
            <p:ph type="body" sz="quarter" idx="15"/>
          </p:nvPr>
        </p:nvSpPr>
        <p:spPr>
          <a:xfrm>
            <a:off x="325926" y="653500"/>
            <a:ext cx="3011042" cy="5206518"/>
          </a:xfrm>
        </p:spPr>
        <p:txBody>
          <a:bodyPr>
            <a:normAutofit/>
          </a:bodyPr>
          <a:lstStyle/>
          <a:p>
            <a:pPr algn="ctr"/>
            <a:r>
              <a:rPr lang="en-IE" sz="4000" b="1" dirty="0" err="1" smtClean="0">
                <a:solidFill>
                  <a:schemeClr val="tx1">
                    <a:lumMod val="75000"/>
                    <a:lumOff val="25000"/>
                  </a:schemeClr>
                </a:solidFill>
              </a:rPr>
              <a:t>Etki</a:t>
            </a:r>
            <a:r>
              <a:rPr lang="en-IE" sz="4000" b="1" dirty="0" smtClean="0">
                <a:solidFill>
                  <a:schemeClr val="tx1">
                    <a:lumMod val="75000"/>
                    <a:lumOff val="25000"/>
                  </a:schemeClr>
                </a:solidFill>
              </a:rPr>
              <a:t> </a:t>
            </a:r>
            <a:r>
              <a:rPr lang="en-IE" sz="4000" b="1" dirty="0" err="1">
                <a:solidFill>
                  <a:schemeClr val="tx1">
                    <a:lumMod val="75000"/>
                    <a:lumOff val="25000"/>
                  </a:schemeClr>
                </a:solidFill>
              </a:rPr>
              <a:t>Meleği</a:t>
            </a:r>
            <a:r>
              <a:rPr lang="en-IE" sz="4000" b="1" dirty="0">
                <a:solidFill>
                  <a:schemeClr val="tx1">
                    <a:lumMod val="75000"/>
                    <a:lumOff val="25000"/>
                  </a:schemeClr>
                </a:solidFill>
              </a:rPr>
              <a:t> </a:t>
            </a:r>
            <a:r>
              <a:rPr lang="en-IE" sz="4000" b="1" dirty="0" err="1">
                <a:solidFill>
                  <a:schemeClr val="tx1">
                    <a:lumMod val="75000"/>
                    <a:lumOff val="25000"/>
                  </a:schemeClr>
                </a:solidFill>
              </a:rPr>
              <a:t>Yatırımcılar</a:t>
            </a:r>
            <a:endParaRPr lang="en-IE" sz="4000" b="1" dirty="0">
              <a:solidFill>
                <a:schemeClr val="tx1">
                  <a:lumMod val="75000"/>
                  <a:lumOff val="25000"/>
                </a:schemeClr>
              </a:solidFill>
            </a:endParaRPr>
          </a:p>
          <a:p>
            <a:pPr algn="ctr"/>
            <a:endParaRPr lang="en-IE" b="1" dirty="0">
              <a:solidFill>
                <a:schemeClr val="tx1">
                  <a:lumMod val="75000"/>
                  <a:lumOff val="25000"/>
                </a:schemeClr>
              </a:solidFill>
            </a:endParaRPr>
          </a:p>
          <a:p>
            <a:pPr algn="ctr"/>
            <a:r>
              <a:rPr lang="tr-TR" sz="3200" i="1" dirty="0" smtClean="0">
                <a:solidFill>
                  <a:srgbClr val="333333"/>
                </a:solidFill>
              </a:rPr>
              <a:t>Etki Meleğinin motivasyonları </a:t>
            </a:r>
            <a:r>
              <a:rPr lang="tr-TR" sz="3200" i="1" dirty="0">
                <a:solidFill>
                  <a:srgbClr val="333333"/>
                </a:solidFill>
              </a:rPr>
              <a:t>nelerdir?</a:t>
            </a:r>
            <a:endParaRPr lang="en-IE" sz="3200" i="1" dirty="0">
              <a:solidFill>
                <a:srgbClr val="333333"/>
              </a:solidFill>
              <a:effectLst/>
            </a:endParaRPr>
          </a:p>
          <a:p>
            <a:pPr algn="ctr"/>
            <a:endParaRPr lang="en-IE" sz="3200" i="1" dirty="0">
              <a:solidFill>
                <a:srgbClr val="333333"/>
              </a:solidFill>
            </a:endParaRPr>
          </a:p>
          <a:p>
            <a:pPr algn="ctr"/>
            <a:r>
              <a:rPr lang="tr-TR" sz="2400" i="1" u="sng" dirty="0" smtClean="0">
                <a:solidFill>
                  <a:schemeClr val="accent1"/>
                </a:solidFill>
              </a:rPr>
              <a:t>Fazla </a:t>
            </a:r>
            <a:endParaRPr lang="en-IE" sz="2400" i="1" u="sng" dirty="0">
              <a:solidFill>
                <a:schemeClr val="accent1"/>
              </a:solidFill>
            </a:endParaRPr>
          </a:p>
          <a:p>
            <a:pPr algn="ctr"/>
            <a:endParaRPr lang="en-IE" sz="2400" i="1" dirty="0">
              <a:solidFill>
                <a:schemeClr val="tx1">
                  <a:lumMod val="75000"/>
                  <a:lumOff val="25000"/>
                </a:schemeClr>
              </a:solidFill>
            </a:endParaRPr>
          </a:p>
          <a:p>
            <a:pPr algn="ctr"/>
            <a:endParaRPr lang="en-IE" sz="2400" i="1" dirty="0">
              <a:solidFill>
                <a:schemeClr val="tx1">
                  <a:lumMod val="75000"/>
                  <a:lumOff val="25000"/>
                </a:schemeClr>
              </a:solidFill>
            </a:endParaRPr>
          </a:p>
        </p:txBody>
      </p:sp>
      <p:sp>
        <p:nvSpPr>
          <p:cNvPr id="4" name="Text Placeholder 5">
            <a:extLst>
              <a:ext uri="{FF2B5EF4-FFF2-40B4-BE49-F238E27FC236}">
                <a16:creationId xmlns="" xmlns:a16="http://schemas.microsoft.com/office/drawing/2014/main" id="{173EEBE4-2433-4863-AACF-7A921BB03AFE}"/>
              </a:ext>
            </a:extLst>
          </p:cNvPr>
          <p:cNvSpPr txBox="1">
            <a:spLocks/>
          </p:cNvSpPr>
          <p:nvPr/>
        </p:nvSpPr>
        <p:spPr>
          <a:xfrm>
            <a:off x="4572640" y="255137"/>
            <a:ext cx="6264495" cy="697353"/>
          </a:xfrm>
          <a:prstGeom prst="rect">
            <a:avLst/>
          </a:prstGeom>
          <a:solidFill>
            <a:srgbClr val="A6377D"/>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4800" b="1" dirty="0" smtClean="0"/>
              <a:t>Etki </a:t>
            </a:r>
            <a:r>
              <a:rPr lang="tr-TR" sz="4800" b="1" dirty="0"/>
              <a:t>Meleği Yatırımcılar</a:t>
            </a:r>
            <a:endParaRPr lang="en-IE" sz="4800" b="1" dirty="0"/>
          </a:p>
        </p:txBody>
      </p:sp>
    </p:spTree>
    <p:extLst>
      <p:ext uri="{BB962C8B-B14F-4D97-AF65-F5344CB8AC3E}">
        <p14:creationId xmlns:p14="http://schemas.microsoft.com/office/powerpoint/2010/main" val="10325174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30E7BF76-C30B-42DC-A6A5-FE7BDAB7D790}"/>
              </a:ext>
            </a:extLst>
          </p:cNvPr>
          <p:cNvSpPr>
            <a:spLocks noGrp="1"/>
          </p:cNvSpPr>
          <p:nvPr>
            <p:ph type="body" sz="quarter" idx="14"/>
          </p:nvPr>
        </p:nvSpPr>
        <p:spPr>
          <a:xfrm>
            <a:off x="3749544" y="300415"/>
            <a:ext cx="8243280" cy="5206518"/>
          </a:xfrm>
        </p:spPr>
        <p:txBody>
          <a:bodyPr/>
          <a:lstStyle/>
          <a:p>
            <a:pPr marL="342900" indent="-342900">
              <a:buFont typeface="Wingdings" panose="05000000000000000000" pitchFamily="2" charset="2"/>
              <a:buChar char="q"/>
            </a:pPr>
            <a:r>
              <a:rPr lang="en-IE" b="1" dirty="0">
                <a:solidFill>
                  <a:schemeClr val="accent1"/>
                </a:solidFill>
              </a:rPr>
              <a:t>European Business Angels Network EBAN</a:t>
            </a:r>
            <a:r>
              <a:rPr lang="en-IE" dirty="0">
                <a:solidFill>
                  <a:schemeClr val="tx1">
                    <a:lumMod val="75000"/>
                    <a:lumOff val="25000"/>
                  </a:schemeClr>
                </a:solidFill>
              </a:rPr>
              <a:t>, </a:t>
            </a:r>
            <a:r>
              <a:rPr lang="en-IE" dirty="0" err="1">
                <a:solidFill>
                  <a:schemeClr val="tx1">
                    <a:lumMod val="75000"/>
                    <a:lumOff val="25000"/>
                  </a:schemeClr>
                </a:solidFill>
              </a:rPr>
              <a:t>Avrupa'da</a:t>
            </a:r>
            <a:r>
              <a:rPr lang="en-IE" dirty="0">
                <a:solidFill>
                  <a:schemeClr val="tx1">
                    <a:lumMod val="75000"/>
                    <a:lumOff val="25000"/>
                  </a:schemeClr>
                </a:solidFill>
              </a:rPr>
              <a:t> </a:t>
            </a:r>
            <a:r>
              <a:rPr lang="en-IE" dirty="0" err="1">
                <a:solidFill>
                  <a:schemeClr val="tx1">
                    <a:lumMod val="75000"/>
                    <a:lumOff val="25000"/>
                  </a:schemeClr>
                </a:solidFill>
              </a:rPr>
              <a:t>başarılı</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sorumlu</a:t>
            </a:r>
            <a:r>
              <a:rPr lang="en-IE" dirty="0">
                <a:solidFill>
                  <a:schemeClr val="tx1">
                    <a:lumMod val="75000"/>
                    <a:lumOff val="25000"/>
                  </a:schemeClr>
                </a:solidFill>
              </a:rPr>
              <a:t> Angel </a:t>
            </a:r>
            <a:r>
              <a:rPr lang="en-IE" dirty="0" err="1">
                <a:solidFill>
                  <a:schemeClr val="tx1">
                    <a:lumMod val="75000"/>
                    <a:lumOff val="25000"/>
                  </a:schemeClr>
                </a:solidFill>
              </a:rPr>
              <a:t>Investing'i</a:t>
            </a:r>
            <a:r>
              <a:rPr lang="en-IE" dirty="0">
                <a:solidFill>
                  <a:schemeClr val="tx1">
                    <a:lumMod val="75000"/>
                    <a:lumOff val="25000"/>
                  </a:schemeClr>
                </a:solidFill>
              </a:rPr>
              <a:t> </a:t>
            </a:r>
            <a:r>
              <a:rPr lang="en-IE" dirty="0" err="1">
                <a:solidFill>
                  <a:schemeClr val="tx1">
                    <a:lumMod val="75000"/>
                    <a:lumOff val="25000"/>
                  </a:schemeClr>
                </a:solidFill>
              </a:rPr>
              <a:t>teşvik</a:t>
            </a:r>
            <a:r>
              <a:rPr lang="en-IE" dirty="0">
                <a:solidFill>
                  <a:schemeClr val="tx1">
                    <a:lumMod val="75000"/>
                    <a:lumOff val="25000"/>
                  </a:schemeClr>
                </a:solidFill>
              </a:rPr>
              <a:t> </a:t>
            </a:r>
            <a:r>
              <a:rPr lang="en-IE" dirty="0" err="1">
                <a:solidFill>
                  <a:schemeClr val="tx1">
                    <a:lumMod val="75000"/>
                    <a:lumOff val="25000"/>
                  </a:schemeClr>
                </a:solidFill>
              </a:rPr>
              <a:t>ediyor</a:t>
            </a:r>
            <a:r>
              <a:rPr lang="en-IE" dirty="0">
                <a:solidFill>
                  <a:schemeClr val="tx1">
                    <a:lumMod val="75000"/>
                    <a:lumOff val="25000"/>
                  </a:schemeClr>
                </a:solidFill>
              </a:rPr>
              <a:t>, 50'den </a:t>
            </a:r>
            <a:r>
              <a:rPr lang="en-IE" dirty="0" err="1">
                <a:solidFill>
                  <a:schemeClr val="tx1">
                    <a:lumMod val="75000"/>
                    <a:lumOff val="25000"/>
                  </a:schemeClr>
                </a:solidFill>
              </a:rPr>
              <a:t>fazla</a:t>
            </a:r>
            <a:r>
              <a:rPr lang="en-IE" dirty="0">
                <a:solidFill>
                  <a:schemeClr val="tx1">
                    <a:lumMod val="75000"/>
                    <a:lumOff val="25000"/>
                  </a:schemeClr>
                </a:solidFill>
              </a:rPr>
              <a:t> </a:t>
            </a:r>
            <a:r>
              <a:rPr lang="en-IE" dirty="0" err="1">
                <a:solidFill>
                  <a:schemeClr val="tx1">
                    <a:lumMod val="75000"/>
                    <a:lumOff val="25000"/>
                  </a:schemeClr>
                </a:solidFill>
              </a:rPr>
              <a:t>ülkede</a:t>
            </a:r>
            <a:r>
              <a:rPr lang="en-IE" dirty="0">
                <a:solidFill>
                  <a:schemeClr val="tx1">
                    <a:lumMod val="75000"/>
                    <a:lumOff val="25000"/>
                  </a:schemeClr>
                </a:solidFill>
              </a:rPr>
              <a:t> 150'den </a:t>
            </a:r>
            <a:r>
              <a:rPr lang="en-IE" dirty="0" err="1">
                <a:solidFill>
                  <a:schemeClr val="tx1">
                    <a:lumMod val="75000"/>
                    <a:lumOff val="25000"/>
                  </a:schemeClr>
                </a:solidFill>
              </a:rPr>
              <a:t>fazla</a:t>
            </a:r>
            <a:r>
              <a:rPr lang="en-IE" dirty="0">
                <a:solidFill>
                  <a:schemeClr val="tx1">
                    <a:lumMod val="75000"/>
                    <a:lumOff val="25000"/>
                  </a:schemeClr>
                </a:solidFill>
              </a:rPr>
              <a:t> </a:t>
            </a:r>
            <a:r>
              <a:rPr lang="en-IE" dirty="0" err="1">
                <a:solidFill>
                  <a:schemeClr val="tx1">
                    <a:lumMod val="75000"/>
                    <a:lumOff val="25000"/>
                  </a:schemeClr>
                </a:solidFill>
              </a:rPr>
              <a:t>üye</a:t>
            </a:r>
            <a:r>
              <a:rPr lang="en-IE" dirty="0">
                <a:solidFill>
                  <a:schemeClr val="tx1">
                    <a:lumMod val="75000"/>
                    <a:lumOff val="25000"/>
                  </a:schemeClr>
                </a:solidFill>
              </a:rPr>
              <a:t> </a:t>
            </a:r>
            <a:r>
              <a:rPr lang="en-IE" dirty="0" err="1">
                <a:solidFill>
                  <a:schemeClr val="tx1">
                    <a:lumMod val="75000"/>
                    <a:lumOff val="25000"/>
                  </a:schemeClr>
                </a:solidFill>
              </a:rPr>
              <a:t>kuruluşa</a:t>
            </a:r>
            <a:r>
              <a:rPr lang="en-IE" dirty="0">
                <a:solidFill>
                  <a:schemeClr val="tx1">
                    <a:lumMod val="75000"/>
                    <a:lumOff val="25000"/>
                  </a:schemeClr>
                </a:solidFill>
              </a:rPr>
              <a:t> </a:t>
            </a:r>
            <a:r>
              <a:rPr lang="en-IE" dirty="0" err="1">
                <a:solidFill>
                  <a:schemeClr val="tx1">
                    <a:lumMod val="75000"/>
                    <a:lumOff val="25000"/>
                  </a:schemeClr>
                </a:solidFill>
              </a:rPr>
              <a:t>sahip</a:t>
            </a:r>
            <a:endParaRPr lang="en-IE" dirty="0">
              <a:solidFill>
                <a:schemeClr val="tx1">
                  <a:lumMod val="75000"/>
                  <a:lumOff val="25000"/>
                </a:schemeClr>
              </a:solidFill>
            </a:endParaRPr>
          </a:p>
          <a:p>
            <a:pPr marL="342900" indent="-342900">
              <a:buFont typeface="Wingdings" panose="05000000000000000000" pitchFamily="2" charset="2"/>
              <a:buChar char="q"/>
            </a:pPr>
            <a:r>
              <a:rPr lang="en-IE" b="1" dirty="0">
                <a:solidFill>
                  <a:schemeClr val="accent1"/>
                </a:solidFill>
              </a:rPr>
              <a:t>Business Angels Ireland</a:t>
            </a:r>
            <a:r>
              <a:rPr lang="en-IE" dirty="0">
                <a:solidFill>
                  <a:schemeClr val="tx1">
                    <a:lumMod val="75000"/>
                    <a:lumOff val="25000"/>
                  </a:schemeClr>
                </a:solidFill>
              </a:rPr>
              <a:t>, </a:t>
            </a:r>
            <a:r>
              <a:rPr lang="en-IE" dirty="0" err="1">
                <a:solidFill>
                  <a:schemeClr val="tx1">
                    <a:lumMod val="75000"/>
                    <a:lumOff val="25000"/>
                  </a:schemeClr>
                </a:solidFill>
              </a:rPr>
              <a:t>geliştirmenin</a:t>
            </a:r>
            <a:r>
              <a:rPr lang="en-IE" dirty="0">
                <a:solidFill>
                  <a:schemeClr val="tx1">
                    <a:lumMod val="75000"/>
                    <a:lumOff val="25000"/>
                  </a:schemeClr>
                </a:solidFill>
              </a:rPr>
              <a:t> ilk </a:t>
            </a:r>
            <a:r>
              <a:rPr lang="en-IE" dirty="0" err="1">
                <a:solidFill>
                  <a:schemeClr val="tx1">
                    <a:lumMod val="75000"/>
                    <a:lumOff val="25000"/>
                  </a:schemeClr>
                </a:solidFill>
              </a:rPr>
              <a:t>aşamalarında</a:t>
            </a:r>
            <a:r>
              <a:rPr lang="en-IE" dirty="0">
                <a:solidFill>
                  <a:schemeClr val="tx1">
                    <a:lumMod val="75000"/>
                    <a:lumOff val="25000"/>
                  </a:schemeClr>
                </a:solidFill>
              </a:rPr>
              <a:t> </a:t>
            </a:r>
            <a:r>
              <a:rPr lang="en-IE" dirty="0" err="1">
                <a:solidFill>
                  <a:schemeClr val="tx1">
                    <a:lumMod val="75000"/>
                    <a:lumOff val="25000"/>
                  </a:schemeClr>
                </a:solidFill>
              </a:rPr>
              <a:t>şirketlere</a:t>
            </a:r>
            <a:r>
              <a:rPr lang="en-IE" dirty="0">
                <a:solidFill>
                  <a:schemeClr val="tx1">
                    <a:lumMod val="75000"/>
                    <a:lumOff val="25000"/>
                  </a:schemeClr>
                </a:solidFill>
              </a:rPr>
              <a:t> </a:t>
            </a:r>
            <a:r>
              <a:rPr lang="en-IE" dirty="0" err="1">
                <a:solidFill>
                  <a:schemeClr val="tx1">
                    <a:lumMod val="75000"/>
                    <a:lumOff val="25000"/>
                  </a:schemeClr>
                </a:solidFill>
              </a:rPr>
              <a:t>sermaye</a:t>
            </a:r>
            <a:r>
              <a:rPr lang="en-IE" dirty="0">
                <a:solidFill>
                  <a:schemeClr val="tx1">
                    <a:lumMod val="75000"/>
                    <a:lumOff val="25000"/>
                  </a:schemeClr>
                </a:solidFill>
              </a:rPr>
              <a:t> </a:t>
            </a:r>
            <a:r>
              <a:rPr lang="en-IE" dirty="0" err="1">
                <a:solidFill>
                  <a:schemeClr val="tx1">
                    <a:lumMod val="75000"/>
                    <a:lumOff val="25000"/>
                  </a:schemeClr>
                </a:solidFill>
              </a:rPr>
              <a:t>yatırır</a:t>
            </a:r>
            <a:r>
              <a:rPr lang="en-IE" dirty="0">
                <a:solidFill>
                  <a:schemeClr val="tx1">
                    <a:lumMod val="75000"/>
                    <a:lumOff val="25000"/>
                  </a:schemeClr>
                </a:solidFill>
              </a:rPr>
              <a:t>. </a:t>
            </a:r>
            <a:r>
              <a:rPr lang="en-IE" dirty="0" err="1">
                <a:solidFill>
                  <a:schemeClr val="tx1">
                    <a:lumMod val="75000"/>
                    <a:lumOff val="25000"/>
                  </a:schemeClr>
                </a:solidFill>
              </a:rPr>
              <a:t>Bilgilerini</a:t>
            </a:r>
            <a:r>
              <a:rPr lang="en-IE" dirty="0">
                <a:solidFill>
                  <a:schemeClr val="tx1">
                    <a:lumMod val="75000"/>
                    <a:lumOff val="25000"/>
                  </a:schemeClr>
                </a:solidFill>
              </a:rPr>
              <a:t> </a:t>
            </a:r>
            <a:r>
              <a:rPr lang="en-IE" dirty="0" err="1">
                <a:solidFill>
                  <a:schemeClr val="tx1">
                    <a:lumMod val="75000"/>
                    <a:lumOff val="25000"/>
                  </a:schemeClr>
                </a:solidFill>
              </a:rPr>
              <a:t>verin</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değerli</a:t>
            </a:r>
            <a:r>
              <a:rPr lang="en-IE" dirty="0">
                <a:solidFill>
                  <a:schemeClr val="tx1">
                    <a:lumMod val="75000"/>
                    <a:lumOff val="25000"/>
                  </a:schemeClr>
                </a:solidFill>
              </a:rPr>
              <a:t> </a:t>
            </a:r>
            <a:r>
              <a:rPr lang="en-IE" dirty="0" err="1">
                <a:solidFill>
                  <a:schemeClr val="tx1">
                    <a:lumMod val="75000"/>
                    <a:lumOff val="25000"/>
                  </a:schemeClr>
                </a:solidFill>
              </a:rPr>
              <a:t>uzmanlık</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rehberlik</a:t>
            </a:r>
            <a:r>
              <a:rPr lang="en-IE" dirty="0">
                <a:solidFill>
                  <a:schemeClr val="tx1">
                    <a:lumMod val="75000"/>
                    <a:lumOff val="25000"/>
                  </a:schemeClr>
                </a:solidFill>
              </a:rPr>
              <a:t> </a:t>
            </a:r>
            <a:r>
              <a:rPr lang="en-IE" dirty="0" err="1">
                <a:solidFill>
                  <a:schemeClr val="tx1">
                    <a:lumMod val="75000"/>
                    <a:lumOff val="25000"/>
                  </a:schemeClr>
                </a:solidFill>
              </a:rPr>
              <a:t>sunabilir</a:t>
            </a:r>
            <a:r>
              <a:rPr lang="en-IE" dirty="0">
                <a:solidFill>
                  <a:schemeClr val="tx1">
                    <a:lumMod val="75000"/>
                    <a:lumOff val="25000"/>
                  </a:schemeClr>
                </a:solidFill>
              </a:rPr>
              <a:t>.</a:t>
            </a:r>
          </a:p>
          <a:p>
            <a:pPr marL="342900" indent="-342900">
              <a:buFont typeface="Wingdings" panose="05000000000000000000" pitchFamily="2" charset="2"/>
              <a:buChar char="q"/>
            </a:pPr>
            <a:r>
              <a:rPr lang="en-IE" b="1" dirty="0" err="1">
                <a:solidFill>
                  <a:schemeClr val="accent1"/>
                </a:solidFill>
              </a:rPr>
              <a:t>Danimarka</a:t>
            </a:r>
            <a:r>
              <a:rPr lang="en-IE" b="1" dirty="0">
                <a:solidFill>
                  <a:schemeClr val="accent1"/>
                </a:solidFill>
              </a:rPr>
              <a:t> </a:t>
            </a:r>
            <a:r>
              <a:rPr lang="en-IE" b="1" dirty="0" err="1">
                <a:solidFill>
                  <a:schemeClr val="accent1"/>
                </a:solidFill>
              </a:rPr>
              <a:t>Melek</a:t>
            </a:r>
            <a:r>
              <a:rPr lang="en-IE" b="1" dirty="0">
                <a:solidFill>
                  <a:schemeClr val="accent1"/>
                </a:solidFill>
              </a:rPr>
              <a:t> </a:t>
            </a:r>
            <a:r>
              <a:rPr lang="en-IE" b="1" dirty="0" err="1">
                <a:solidFill>
                  <a:schemeClr val="accent1"/>
                </a:solidFill>
              </a:rPr>
              <a:t>Yatırımcı</a:t>
            </a:r>
            <a:r>
              <a:rPr lang="en-IE" b="1" dirty="0">
                <a:solidFill>
                  <a:schemeClr val="accent1"/>
                </a:solidFill>
              </a:rPr>
              <a:t> </a:t>
            </a:r>
            <a:r>
              <a:rPr lang="en-IE" b="1" dirty="0" err="1">
                <a:solidFill>
                  <a:schemeClr val="accent1"/>
                </a:solidFill>
              </a:rPr>
              <a:t>Ağı</a:t>
            </a:r>
            <a:r>
              <a:rPr lang="en-IE" dirty="0">
                <a:solidFill>
                  <a:schemeClr val="tx1">
                    <a:lumMod val="75000"/>
                    <a:lumOff val="25000"/>
                  </a:schemeClr>
                </a:solidFill>
              </a:rPr>
              <a:t>, </a:t>
            </a:r>
            <a:r>
              <a:rPr lang="en-IE" dirty="0" err="1">
                <a:solidFill>
                  <a:schemeClr val="tx1">
                    <a:lumMod val="75000"/>
                    <a:lumOff val="25000"/>
                  </a:schemeClr>
                </a:solidFill>
              </a:rPr>
              <a:t>yatırım</a:t>
            </a:r>
            <a:r>
              <a:rPr lang="en-IE" dirty="0">
                <a:solidFill>
                  <a:schemeClr val="tx1">
                    <a:lumMod val="75000"/>
                    <a:lumOff val="25000"/>
                  </a:schemeClr>
                </a:solidFill>
              </a:rPr>
              <a:t> </a:t>
            </a:r>
            <a:r>
              <a:rPr lang="en-IE" dirty="0" err="1">
                <a:solidFill>
                  <a:schemeClr val="tx1">
                    <a:lumMod val="75000"/>
                    <a:lumOff val="25000"/>
                  </a:schemeClr>
                </a:solidFill>
              </a:rPr>
              <a:t>arayan</a:t>
            </a:r>
            <a:r>
              <a:rPr lang="en-IE" dirty="0">
                <a:solidFill>
                  <a:schemeClr val="tx1">
                    <a:lumMod val="75000"/>
                    <a:lumOff val="25000"/>
                  </a:schemeClr>
                </a:solidFill>
              </a:rPr>
              <a:t> </a:t>
            </a:r>
            <a:r>
              <a:rPr lang="en-IE" dirty="0" err="1">
                <a:solidFill>
                  <a:schemeClr val="tx1">
                    <a:lumMod val="75000"/>
                    <a:lumOff val="25000"/>
                  </a:schemeClr>
                </a:solidFill>
              </a:rPr>
              <a:t>işletmeleri</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yatırımcıları</a:t>
            </a:r>
            <a:r>
              <a:rPr lang="en-IE" dirty="0">
                <a:solidFill>
                  <a:schemeClr val="tx1">
                    <a:lumMod val="75000"/>
                    <a:lumOff val="25000"/>
                  </a:schemeClr>
                </a:solidFill>
              </a:rPr>
              <a:t>, </a:t>
            </a:r>
            <a:r>
              <a:rPr lang="en-IE" dirty="0" err="1">
                <a:solidFill>
                  <a:schemeClr val="tx1">
                    <a:lumMod val="75000"/>
                    <a:lumOff val="25000"/>
                  </a:schemeClr>
                </a:solidFill>
              </a:rPr>
              <a:t>başarılı</a:t>
            </a:r>
            <a:r>
              <a:rPr lang="en-IE" dirty="0">
                <a:solidFill>
                  <a:schemeClr val="tx1">
                    <a:lumMod val="75000"/>
                    <a:lumOff val="25000"/>
                  </a:schemeClr>
                </a:solidFill>
              </a:rPr>
              <a:t> </a:t>
            </a:r>
            <a:r>
              <a:rPr lang="en-IE" dirty="0" err="1">
                <a:solidFill>
                  <a:schemeClr val="tx1">
                    <a:lumMod val="75000"/>
                    <a:lumOff val="25000"/>
                  </a:schemeClr>
                </a:solidFill>
              </a:rPr>
              <a:t>olmalarına</a:t>
            </a:r>
            <a:r>
              <a:rPr lang="en-IE" dirty="0">
                <a:solidFill>
                  <a:schemeClr val="tx1">
                    <a:lumMod val="75000"/>
                    <a:lumOff val="25000"/>
                  </a:schemeClr>
                </a:solidFill>
              </a:rPr>
              <a:t> </a:t>
            </a:r>
            <a:r>
              <a:rPr lang="en-IE" dirty="0" err="1">
                <a:solidFill>
                  <a:schemeClr val="tx1">
                    <a:lumMod val="75000"/>
                    <a:lumOff val="25000"/>
                  </a:schemeClr>
                </a:solidFill>
              </a:rPr>
              <a:t>yardımcı</a:t>
            </a:r>
            <a:r>
              <a:rPr lang="en-IE" dirty="0">
                <a:solidFill>
                  <a:schemeClr val="tx1">
                    <a:lumMod val="75000"/>
                    <a:lumOff val="25000"/>
                  </a:schemeClr>
                </a:solidFill>
              </a:rPr>
              <a:t> </a:t>
            </a:r>
            <a:r>
              <a:rPr lang="en-IE" dirty="0" err="1">
                <a:solidFill>
                  <a:schemeClr val="tx1">
                    <a:lumMod val="75000"/>
                    <a:lumOff val="25000"/>
                  </a:schemeClr>
                </a:solidFill>
              </a:rPr>
              <a:t>olacak</a:t>
            </a:r>
            <a:r>
              <a:rPr lang="en-IE" dirty="0">
                <a:solidFill>
                  <a:schemeClr val="tx1">
                    <a:lumMod val="75000"/>
                    <a:lumOff val="25000"/>
                  </a:schemeClr>
                </a:solidFill>
              </a:rPr>
              <a:t> </a:t>
            </a:r>
            <a:r>
              <a:rPr lang="en-IE" dirty="0" err="1">
                <a:solidFill>
                  <a:schemeClr val="tx1">
                    <a:lumMod val="75000"/>
                    <a:lumOff val="25000"/>
                  </a:schemeClr>
                </a:solidFill>
              </a:rPr>
              <a:t>sermaye</a:t>
            </a:r>
            <a:r>
              <a:rPr lang="en-IE" dirty="0">
                <a:solidFill>
                  <a:schemeClr val="tx1">
                    <a:lumMod val="75000"/>
                    <a:lumOff val="25000"/>
                  </a:schemeClr>
                </a:solidFill>
              </a:rPr>
              <a:t>, </a:t>
            </a:r>
            <a:r>
              <a:rPr lang="en-IE" dirty="0" err="1">
                <a:solidFill>
                  <a:schemeClr val="tx1">
                    <a:lumMod val="75000"/>
                    <a:lumOff val="25000"/>
                  </a:schemeClr>
                </a:solidFill>
              </a:rPr>
              <a:t>bağlantılar</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bilgi</a:t>
            </a:r>
            <a:r>
              <a:rPr lang="en-IE" dirty="0">
                <a:solidFill>
                  <a:schemeClr val="tx1">
                    <a:lumMod val="75000"/>
                    <a:lumOff val="25000"/>
                  </a:schemeClr>
                </a:solidFill>
              </a:rPr>
              <a:t> </a:t>
            </a:r>
            <a:r>
              <a:rPr lang="en-IE" dirty="0" err="1">
                <a:solidFill>
                  <a:schemeClr val="tx1">
                    <a:lumMod val="75000"/>
                    <a:lumOff val="25000"/>
                  </a:schemeClr>
                </a:solidFill>
              </a:rPr>
              <a:t>ile</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araya</a:t>
            </a:r>
            <a:r>
              <a:rPr lang="en-IE" dirty="0">
                <a:solidFill>
                  <a:schemeClr val="tx1">
                    <a:lumMod val="75000"/>
                    <a:lumOff val="25000"/>
                  </a:schemeClr>
                </a:solidFill>
              </a:rPr>
              <a:t> </a:t>
            </a:r>
            <a:r>
              <a:rPr lang="en-IE" dirty="0" err="1">
                <a:solidFill>
                  <a:schemeClr val="tx1">
                    <a:lumMod val="75000"/>
                    <a:lumOff val="25000"/>
                  </a:schemeClr>
                </a:solidFill>
              </a:rPr>
              <a:t>getiriyor</a:t>
            </a:r>
            <a:r>
              <a:rPr lang="en-IE" dirty="0">
                <a:solidFill>
                  <a:schemeClr val="tx1">
                    <a:lumMod val="75000"/>
                    <a:lumOff val="25000"/>
                  </a:schemeClr>
                </a:solidFill>
              </a:rPr>
              <a:t>.</a:t>
            </a:r>
          </a:p>
          <a:p>
            <a:pPr marL="342900" indent="-342900">
              <a:buFont typeface="Wingdings" panose="05000000000000000000" pitchFamily="2" charset="2"/>
              <a:buChar char="q"/>
            </a:pPr>
            <a:r>
              <a:rPr lang="en-IE" b="1" dirty="0" err="1">
                <a:solidFill>
                  <a:schemeClr val="accent1"/>
                </a:solidFill>
              </a:rPr>
              <a:t>İngiltere</a:t>
            </a:r>
            <a:r>
              <a:rPr lang="en-IE" b="1" dirty="0">
                <a:solidFill>
                  <a:schemeClr val="accent1"/>
                </a:solidFill>
              </a:rPr>
              <a:t> </a:t>
            </a:r>
            <a:r>
              <a:rPr lang="en-IE" b="1" dirty="0" err="1">
                <a:solidFill>
                  <a:schemeClr val="accent1"/>
                </a:solidFill>
              </a:rPr>
              <a:t>Melek</a:t>
            </a:r>
            <a:r>
              <a:rPr lang="en-IE" b="1" dirty="0">
                <a:solidFill>
                  <a:schemeClr val="accent1"/>
                </a:solidFill>
              </a:rPr>
              <a:t> </a:t>
            </a:r>
            <a:r>
              <a:rPr lang="en-IE" b="1" dirty="0" err="1">
                <a:solidFill>
                  <a:schemeClr val="accent1"/>
                </a:solidFill>
              </a:rPr>
              <a:t>Yatırım</a:t>
            </a:r>
            <a:r>
              <a:rPr lang="en-IE" b="1" dirty="0">
                <a:solidFill>
                  <a:schemeClr val="accent1"/>
                </a:solidFill>
              </a:rPr>
              <a:t> </a:t>
            </a:r>
            <a:r>
              <a:rPr lang="en-IE" b="1" dirty="0" err="1">
                <a:solidFill>
                  <a:schemeClr val="accent1"/>
                </a:solidFill>
              </a:rPr>
              <a:t>Ağı</a:t>
            </a:r>
            <a:r>
              <a:rPr lang="en-IE" dirty="0">
                <a:solidFill>
                  <a:schemeClr val="tx1">
                    <a:lumMod val="75000"/>
                    <a:lumOff val="25000"/>
                  </a:schemeClr>
                </a:solidFill>
              </a:rPr>
              <a:t>, </a:t>
            </a:r>
            <a:r>
              <a:rPr lang="en-IE" dirty="0" err="1">
                <a:solidFill>
                  <a:schemeClr val="tx1">
                    <a:lumMod val="75000"/>
                    <a:lumOff val="25000"/>
                  </a:schemeClr>
                </a:solidFill>
              </a:rPr>
              <a:t>yatırımlar</a:t>
            </a:r>
            <a:r>
              <a:rPr lang="en-IE" dirty="0">
                <a:solidFill>
                  <a:schemeClr val="tx1">
                    <a:lumMod val="75000"/>
                    <a:lumOff val="25000"/>
                  </a:schemeClr>
                </a:solidFill>
              </a:rPr>
              <a:t> </a:t>
            </a:r>
            <a:r>
              <a:rPr lang="en-IE" dirty="0" err="1">
                <a:solidFill>
                  <a:schemeClr val="tx1">
                    <a:lumMod val="75000"/>
                    <a:lumOff val="25000"/>
                  </a:schemeClr>
                </a:solidFill>
              </a:rPr>
              <a:t>alabilir</a:t>
            </a:r>
            <a:r>
              <a:rPr lang="en-IE" dirty="0">
                <a:solidFill>
                  <a:schemeClr val="tx1">
                    <a:lumMod val="75000"/>
                    <a:lumOff val="25000"/>
                  </a:schemeClr>
                </a:solidFill>
              </a:rPr>
              <a:t>, </a:t>
            </a:r>
            <a:r>
              <a:rPr lang="en-IE" dirty="0" err="1">
                <a:solidFill>
                  <a:schemeClr val="tx1">
                    <a:lumMod val="75000"/>
                    <a:lumOff val="25000"/>
                  </a:schemeClr>
                </a:solidFill>
              </a:rPr>
              <a:t>başlangıç</a:t>
            </a:r>
            <a:r>
              <a:rPr lang="en-IE" dirty="0">
                <a:solidFill>
                  <a:schemeClr val="tx1">
                    <a:lumMod val="75000"/>
                    <a:lumOff val="25000"/>
                  </a:schemeClr>
                </a:solidFill>
              </a:rPr>
              <a:t> </a:t>
            </a:r>
            <a:r>
              <a:rPr lang="en-IE" dirty="0" err="1">
                <a:solidFill>
                  <a:schemeClr val="tx1">
                    <a:lumMod val="75000"/>
                    <a:lumOff val="25000"/>
                  </a:schemeClr>
                </a:solidFill>
              </a:rPr>
              <a:t>sahalarına</a:t>
            </a:r>
            <a:r>
              <a:rPr lang="en-IE" dirty="0">
                <a:solidFill>
                  <a:schemeClr val="tx1">
                    <a:lumMod val="75000"/>
                    <a:lumOff val="25000"/>
                  </a:schemeClr>
                </a:solidFill>
              </a:rPr>
              <a:t> </a:t>
            </a:r>
            <a:r>
              <a:rPr lang="en-IE" dirty="0" err="1">
                <a:solidFill>
                  <a:schemeClr val="tx1">
                    <a:lumMod val="75000"/>
                    <a:lumOff val="25000"/>
                  </a:schemeClr>
                </a:solidFill>
              </a:rPr>
              <a:t>göz</a:t>
            </a:r>
            <a:r>
              <a:rPr lang="en-IE" dirty="0">
                <a:solidFill>
                  <a:schemeClr val="tx1">
                    <a:lumMod val="75000"/>
                    <a:lumOff val="25000"/>
                  </a:schemeClr>
                </a:solidFill>
              </a:rPr>
              <a:t> </a:t>
            </a:r>
            <a:r>
              <a:rPr lang="en-IE" dirty="0" err="1">
                <a:solidFill>
                  <a:schemeClr val="tx1">
                    <a:lumMod val="75000"/>
                    <a:lumOff val="25000"/>
                  </a:schemeClr>
                </a:solidFill>
              </a:rPr>
              <a:t>atabilir</a:t>
            </a:r>
            <a:r>
              <a:rPr lang="en-IE" dirty="0">
                <a:solidFill>
                  <a:schemeClr val="tx1">
                    <a:lumMod val="75000"/>
                    <a:lumOff val="25000"/>
                  </a:schemeClr>
                </a:solidFill>
              </a:rPr>
              <a:t>, </a:t>
            </a:r>
            <a:r>
              <a:rPr lang="en-IE" dirty="0" err="1">
                <a:solidFill>
                  <a:schemeClr val="tx1">
                    <a:lumMod val="75000"/>
                    <a:lumOff val="25000"/>
                  </a:schemeClr>
                </a:solidFill>
              </a:rPr>
              <a:t>daha</a:t>
            </a:r>
            <a:r>
              <a:rPr lang="en-IE" dirty="0">
                <a:solidFill>
                  <a:schemeClr val="tx1">
                    <a:lumMod val="75000"/>
                    <a:lumOff val="25000"/>
                  </a:schemeClr>
                </a:solidFill>
              </a:rPr>
              <a:t> </a:t>
            </a:r>
            <a:r>
              <a:rPr lang="en-IE" dirty="0" err="1">
                <a:solidFill>
                  <a:schemeClr val="tx1">
                    <a:lumMod val="75000"/>
                    <a:lumOff val="25000"/>
                  </a:schemeClr>
                </a:solidFill>
              </a:rPr>
              <a:t>fazla</a:t>
            </a:r>
            <a:r>
              <a:rPr lang="en-IE" dirty="0">
                <a:solidFill>
                  <a:schemeClr val="tx1">
                    <a:lumMod val="75000"/>
                    <a:lumOff val="25000"/>
                  </a:schemeClr>
                </a:solidFill>
              </a:rPr>
              <a:t> </a:t>
            </a:r>
            <a:r>
              <a:rPr lang="en-IE" dirty="0" err="1">
                <a:solidFill>
                  <a:schemeClr val="tx1">
                    <a:lumMod val="75000"/>
                    <a:lumOff val="25000"/>
                  </a:schemeClr>
                </a:solidFill>
              </a:rPr>
              <a:t>tartışmak</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girişimciler</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yatırımcılarla</a:t>
            </a:r>
            <a:r>
              <a:rPr lang="en-IE" dirty="0">
                <a:solidFill>
                  <a:schemeClr val="tx1">
                    <a:lumMod val="75000"/>
                    <a:lumOff val="25000"/>
                  </a:schemeClr>
                </a:solidFill>
              </a:rPr>
              <a:t> </a:t>
            </a:r>
            <a:r>
              <a:rPr lang="en-IE" dirty="0" err="1">
                <a:solidFill>
                  <a:schemeClr val="tx1">
                    <a:lumMod val="75000"/>
                    <a:lumOff val="25000"/>
                  </a:schemeClr>
                </a:solidFill>
              </a:rPr>
              <a:t>bağlantı</a:t>
            </a:r>
            <a:r>
              <a:rPr lang="en-IE" dirty="0">
                <a:solidFill>
                  <a:schemeClr val="tx1">
                    <a:lumMod val="75000"/>
                    <a:lumOff val="25000"/>
                  </a:schemeClr>
                </a:solidFill>
              </a:rPr>
              <a:t> </a:t>
            </a:r>
            <a:r>
              <a:rPr lang="en-IE" dirty="0" err="1">
                <a:solidFill>
                  <a:schemeClr val="tx1">
                    <a:lumMod val="75000"/>
                    <a:lumOff val="25000"/>
                  </a:schemeClr>
                </a:solidFill>
              </a:rPr>
              <a:t>kurabilirsiniz</a:t>
            </a:r>
            <a:r>
              <a:rPr lang="en-IE" dirty="0">
                <a:solidFill>
                  <a:schemeClr val="tx1">
                    <a:lumMod val="75000"/>
                    <a:lumOff val="25000"/>
                  </a:schemeClr>
                </a:solidFill>
              </a:rPr>
              <a:t>…</a:t>
            </a:r>
          </a:p>
          <a:p>
            <a:pPr marL="342900" indent="-342900">
              <a:buFont typeface="Wingdings" panose="05000000000000000000" pitchFamily="2" charset="2"/>
              <a:buChar char="q"/>
            </a:pPr>
            <a:r>
              <a:rPr lang="en-IE" b="1" dirty="0" err="1">
                <a:solidFill>
                  <a:schemeClr val="accent1"/>
                </a:solidFill>
              </a:rPr>
              <a:t>Avrupa</a:t>
            </a:r>
            <a:r>
              <a:rPr lang="en-IE" b="1" dirty="0">
                <a:solidFill>
                  <a:schemeClr val="accent1"/>
                </a:solidFill>
              </a:rPr>
              <a:t> </a:t>
            </a:r>
            <a:r>
              <a:rPr lang="en-IE" b="1" dirty="0" err="1">
                <a:solidFill>
                  <a:schemeClr val="accent1"/>
                </a:solidFill>
              </a:rPr>
              <a:t>Melekler</a:t>
            </a:r>
            <a:r>
              <a:rPr lang="en-IE" b="1" dirty="0">
                <a:solidFill>
                  <a:schemeClr val="accent1"/>
                </a:solidFill>
              </a:rPr>
              <a:t> </a:t>
            </a:r>
            <a:r>
              <a:rPr lang="en-IE" b="1" dirty="0" err="1">
                <a:solidFill>
                  <a:schemeClr val="accent1"/>
                </a:solidFill>
              </a:rPr>
              <a:t>Fonu</a:t>
            </a:r>
            <a:r>
              <a:rPr lang="en-IE" b="1" dirty="0">
                <a:solidFill>
                  <a:schemeClr val="accent1"/>
                </a:solidFill>
              </a:rPr>
              <a:t> (EAF) </a:t>
            </a:r>
            <a:r>
              <a:rPr lang="en-IE" b="1" dirty="0" err="1">
                <a:solidFill>
                  <a:schemeClr val="accent1"/>
                </a:solidFill>
              </a:rPr>
              <a:t>Finlandiya</a:t>
            </a:r>
            <a:r>
              <a:rPr lang="en-IE" dirty="0">
                <a:solidFill>
                  <a:schemeClr val="tx1">
                    <a:lumMod val="75000"/>
                    <a:lumOff val="25000"/>
                  </a:schemeClr>
                </a:solidFill>
              </a:rPr>
              <a:t>, </a:t>
            </a:r>
            <a:r>
              <a:rPr lang="en-IE" dirty="0" err="1">
                <a:solidFill>
                  <a:schemeClr val="tx1">
                    <a:lumMod val="75000"/>
                    <a:lumOff val="25000"/>
                  </a:schemeClr>
                </a:solidFill>
              </a:rPr>
              <a:t>Finlandiya'daki</a:t>
            </a:r>
            <a:r>
              <a:rPr lang="en-IE" dirty="0">
                <a:solidFill>
                  <a:schemeClr val="tx1">
                    <a:lumMod val="75000"/>
                    <a:lumOff val="25000"/>
                  </a:schemeClr>
                </a:solidFill>
              </a:rPr>
              <a:t> </a:t>
            </a:r>
            <a:r>
              <a:rPr lang="en-IE" dirty="0" err="1">
                <a:solidFill>
                  <a:schemeClr val="tx1">
                    <a:lumMod val="75000"/>
                    <a:lumOff val="25000"/>
                  </a:schemeClr>
                </a:solidFill>
              </a:rPr>
              <a:t>yatırımlara</a:t>
            </a:r>
            <a:r>
              <a:rPr lang="en-IE" dirty="0">
                <a:solidFill>
                  <a:schemeClr val="tx1">
                    <a:lumMod val="75000"/>
                    <a:lumOff val="25000"/>
                  </a:schemeClr>
                </a:solidFill>
              </a:rPr>
              <a:t> </a:t>
            </a:r>
            <a:r>
              <a:rPr lang="en-IE" dirty="0" err="1">
                <a:solidFill>
                  <a:schemeClr val="tx1">
                    <a:lumMod val="75000"/>
                    <a:lumOff val="25000"/>
                  </a:schemeClr>
                </a:solidFill>
              </a:rPr>
              <a:t>odaklanıyor</a:t>
            </a:r>
            <a:r>
              <a:rPr lang="en-IE" dirty="0">
                <a:solidFill>
                  <a:schemeClr val="tx1">
                    <a:lumMod val="75000"/>
                    <a:lumOff val="25000"/>
                  </a:schemeClr>
                </a:solidFill>
              </a:rPr>
              <a:t>. </a:t>
            </a:r>
            <a:r>
              <a:rPr lang="en-IE" dirty="0" err="1">
                <a:solidFill>
                  <a:schemeClr val="tx1">
                    <a:lumMod val="75000"/>
                    <a:lumOff val="25000"/>
                  </a:schemeClr>
                </a:solidFill>
              </a:rPr>
              <a:t>İşletmeleri</a:t>
            </a:r>
            <a:r>
              <a:rPr lang="en-IE" dirty="0">
                <a:solidFill>
                  <a:schemeClr val="tx1">
                    <a:lumMod val="75000"/>
                    <a:lumOff val="25000"/>
                  </a:schemeClr>
                </a:solidFill>
              </a:rPr>
              <a:t> </a:t>
            </a:r>
            <a:r>
              <a:rPr lang="en-IE" dirty="0" err="1">
                <a:solidFill>
                  <a:schemeClr val="tx1">
                    <a:lumMod val="75000"/>
                    <a:lumOff val="25000"/>
                  </a:schemeClr>
                </a:solidFill>
              </a:rPr>
              <a:t>birbirine</a:t>
            </a:r>
            <a:r>
              <a:rPr lang="en-IE" dirty="0">
                <a:solidFill>
                  <a:schemeClr val="tx1">
                    <a:lumMod val="75000"/>
                    <a:lumOff val="25000"/>
                  </a:schemeClr>
                </a:solidFill>
              </a:rPr>
              <a:t> </a:t>
            </a:r>
            <a:r>
              <a:rPr lang="en-IE" dirty="0" err="1">
                <a:solidFill>
                  <a:schemeClr val="tx1">
                    <a:lumMod val="75000"/>
                    <a:lumOff val="25000"/>
                  </a:schemeClr>
                </a:solidFill>
              </a:rPr>
              <a:t>bağlar</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İş</a:t>
            </a:r>
            <a:r>
              <a:rPr lang="en-IE" dirty="0">
                <a:solidFill>
                  <a:schemeClr val="tx1">
                    <a:lumMod val="75000"/>
                    <a:lumOff val="25000"/>
                  </a:schemeClr>
                </a:solidFill>
              </a:rPr>
              <a:t> </a:t>
            </a:r>
            <a:r>
              <a:rPr lang="en-IE" dirty="0" err="1">
                <a:solidFill>
                  <a:schemeClr val="tx1">
                    <a:lumMod val="75000"/>
                    <a:lumOff val="25000"/>
                  </a:schemeClr>
                </a:solidFill>
              </a:rPr>
              <a:t>Meleklerine</a:t>
            </a:r>
            <a:r>
              <a:rPr lang="en-IE" dirty="0">
                <a:solidFill>
                  <a:schemeClr val="tx1">
                    <a:lumMod val="75000"/>
                    <a:lumOff val="25000"/>
                  </a:schemeClr>
                </a:solidFill>
              </a:rPr>
              <a:t> </a:t>
            </a:r>
            <a:r>
              <a:rPr lang="en-IE" dirty="0" err="1">
                <a:solidFill>
                  <a:schemeClr val="tx1">
                    <a:lumMod val="75000"/>
                    <a:lumOff val="25000"/>
                  </a:schemeClr>
                </a:solidFill>
              </a:rPr>
              <a:t>ortak</a:t>
            </a:r>
            <a:r>
              <a:rPr lang="en-IE" dirty="0">
                <a:solidFill>
                  <a:schemeClr val="tx1">
                    <a:lumMod val="75000"/>
                    <a:lumOff val="25000"/>
                  </a:schemeClr>
                </a:solidFill>
              </a:rPr>
              <a:t> </a:t>
            </a:r>
            <a:r>
              <a:rPr lang="en-IE" dirty="0" err="1">
                <a:solidFill>
                  <a:schemeClr val="tx1">
                    <a:lumMod val="75000"/>
                    <a:lumOff val="25000"/>
                  </a:schemeClr>
                </a:solidFill>
              </a:rPr>
              <a:t>yatırımlar</a:t>
            </a:r>
            <a:r>
              <a:rPr lang="en-IE" dirty="0">
                <a:solidFill>
                  <a:schemeClr val="tx1">
                    <a:lumMod val="75000"/>
                    <a:lumOff val="25000"/>
                  </a:schemeClr>
                </a:solidFill>
              </a:rPr>
              <a:t> </a:t>
            </a:r>
            <a:r>
              <a:rPr lang="en-IE" dirty="0" err="1">
                <a:solidFill>
                  <a:schemeClr val="tx1">
                    <a:lumMod val="75000"/>
                    <a:lumOff val="25000"/>
                  </a:schemeClr>
                </a:solidFill>
              </a:rPr>
              <a:t>şeklinde</a:t>
            </a:r>
            <a:r>
              <a:rPr lang="en-IE" dirty="0">
                <a:solidFill>
                  <a:schemeClr val="tx1">
                    <a:lumMod val="75000"/>
                    <a:lumOff val="25000"/>
                  </a:schemeClr>
                </a:solidFill>
              </a:rPr>
              <a:t> </a:t>
            </a:r>
            <a:r>
              <a:rPr lang="en-IE" dirty="0" err="1">
                <a:solidFill>
                  <a:schemeClr val="tx1">
                    <a:lumMod val="75000"/>
                    <a:lumOff val="25000"/>
                  </a:schemeClr>
                </a:solidFill>
              </a:rPr>
              <a:t>eşitlik</a:t>
            </a:r>
            <a:r>
              <a:rPr lang="en-IE" dirty="0">
                <a:solidFill>
                  <a:schemeClr val="tx1">
                    <a:lumMod val="75000"/>
                    <a:lumOff val="25000"/>
                  </a:schemeClr>
                </a:solidFill>
              </a:rPr>
              <a:t> </a:t>
            </a:r>
            <a:r>
              <a:rPr lang="en-IE" dirty="0" err="1">
                <a:solidFill>
                  <a:schemeClr val="tx1">
                    <a:lumMod val="75000"/>
                    <a:lumOff val="25000"/>
                  </a:schemeClr>
                </a:solidFill>
              </a:rPr>
              <a:t>sağlar</a:t>
            </a:r>
            <a:r>
              <a:rPr lang="en-IE" dirty="0">
                <a:solidFill>
                  <a:schemeClr val="tx1">
                    <a:lumMod val="75000"/>
                    <a:lumOff val="25000"/>
                  </a:schemeClr>
                </a:solidFill>
              </a:rPr>
              <a:t>.</a:t>
            </a:r>
          </a:p>
          <a:p>
            <a:pPr marL="342900" indent="-342900">
              <a:buFont typeface="Wingdings" panose="05000000000000000000" pitchFamily="2" charset="2"/>
              <a:buChar char="q"/>
            </a:pPr>
            <a:r>
              <a:rPr lang="en-IE" b="1" dirty="0">
                <a:solidFill>
                  <a:schemeClr val="accent1"/>
                </a:solidFill>
              </a:rPr>
              <a:t>Angel Investors </a:t>
            </a:r>
            <a:r>
              <a:rPr lang="en-IE" b="1" dirty="0" err="1">
                <a:solidFill>
                  <a:schemeClr val="accent1"/>
                </a:solidFill>
              </a:rPr>
              <a:t>Türkiye</a:t>
            </a:r>
            <a:r>
              <a:rPr lang="en-IE" dirty="0">
                <a:solidFill>
                  <a:schemeClr val="tx1">
                    <a:lumMod val="75000"/>
                    <a:lumOff val="25000"/>
                  </a:schemeClr>
                </a:solidFill>
              </a:rPr>
              <a:t>, </a:t>
            </a:r>
            <a:r>
              <a:rPr lang="en-IE" dirty="0" err="1">
                <a:solidFill>
                  <a:schemeClr val="tx1">
                    <a:lumMod val="75000"/>
                    <a:lumOff val="25000"/>
                  </a:schemeClr>
                </a:solidFill>
              </a:rPr>
              <a:t>iş</a:t>
            </a:r>
            <a:r>
              <a:rPr lang="en-IE" dirty="0">
                <a:solidFill>
                  <a:schemeClr val="tx1">
                    <a:lumMod val="75000"/>
                    <a:lumOff val="25000"/>
                  </a:schemeClr>
                </a:solidFill>
              </a:rPr>
              <a:t> </a:t>
            </a:r>
            <a:r>
              <a:rPr lang="en-IE" dirty="0" err="1">
                <a:solidFill>
                  <a:schemeClr val="tx1">
                    <a:lumMod val="75000"/>
                    <a:lumOff val="25000"/>
                  </a:schemeClr>
                </a:solidFill>
              </a:rPr>
              <a:t>kurmak</a:t>
            </a:r>
            <a:r>
              <a:rPr lang="en-IE" dirty="0">
                <a:solidFill>
                  <a:schemeClr val="tx1">
                    <a:lumMod val="75000"/>
                    <a:lumOff val="25000"/>
                  </a:schemeClr>
                </a:solidFill>
              </a:rPr>
              <a:t>, </a:t>
            </a:r>
            <a:r>
              <a:rPr lang="en-IE" dirty="0" err="1">
                <a:solidFill>
                  <a:schemeClr val="tx1">
                    <a:lumMod val="75000"/>
                    <a:lumOff val="25000"/>
                  </a:schemeClr>
                </a:solidFill>
              </a:rPr>
              <a:t>büyümek</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sermaye</a:t>
            </a:r>
            <a:r>
              <a:rPr lang="en-IE" dirty="0">
                <a:solidFill>
                  <a:schemeClr val="tx1">
                    <a:lumMod val="75000"/>
                    <a:lumOff val="25000"/>
                  </a:schemeClr>
                </a:solidFill>
              </a:rPr>
              <a:t> </a:t>
            </a:r>
            <a:r>
              <a:rPr lang="en-IE" dirty="0" err="1">
                <a:solidFill>
                  <a:schemeClr val="tx1">
                    <a:lumMod val="75000"/>
                    <a:lumOff val="25000"/>
                  </a:schemeClr>
                </a:solidFill>
              </a:rPr>
              <a:t>sağlıyor</a:t>
            </a:r>
            <a:r>
              <a:rPr lang="en-IE" dirty="0">
                <a:solidFill>
                  <a:schemeClr val="tx1">
                    <a:lumMod val="75000"/>
                    <a:lumOff val="25000"/>
                  </a:schemeClr>
                </a:solidFill>
              </a:rPr>
              <a:t> – </a:t>
            </a:r>
            <a:r>
              <a:rPr lang="en-IE" dirty="0" err="1">
                <a:solidFill>
                  <a:schemeClr val="tx1">
                    <a:lumMod val="75000"/>
                    <a:lumOff val="25000"/>
                  </a:schemeClr>
                </a:solidFill>
              </a:rPr>
              <a:t>genç</a:t>
            </a:r>
            <a:r>
              <a:rPr lang="en-IE" dirty="0">
                <a:solidFill>
                  <a:schemeClr val="tx1">
                    <a:lumMod val="75000"/>
                    <a:lumOff val="25000"/>
                  </a:schemeClr>
                </a:solidFill>
              </a:rPr>
              <a:t> </a:t>
            </a:r>
            <a:r>
              <a:rPr lang="en-IE" dirty="0" err="1">
                <a:solidFill>
                  <a:schemeClr val="tx1">
                    <a:lumMod val="75000"/>
                    <a:lumOff val="25000"/>
                  </a:schemeClr>
                </a:solidFill>
              </a:rPr>
              <a:t>girişimciler</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büyük</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fırsat</a:t>
            </a:r>
            <a:endParaRPr lang="en-IE" dirty="0">
              <a:solidFill>
                <a:schemeClr val="tx1">
                  <a:lumMod val="75000"/>
                  <a:lumOff val="25000"/>
                </a:schemeClr>
              </a:solidFill>
            </a:endParaRPr>
          </a:p>
        </p:txBody>
      </p:sp>
      <p:sp>
        <p:nvSpPr>
          <p:cNvPr id="3" name="Text Placeholder 2">
            <a:extLst>
              <a:ext uri="{FF2B5EF4-FFF2-40B4-BE49-F238E27FC236}">
                <a16:creationId xmlns="" xmlns:a16="http://schemas.microsoft.com/office/drawing/2014/main" id="{358733BD-154B-4167-B800-9183113A2294}"/>
              </a:ext>
            </a:extLst>
          </p:cNvPr>
          <p:cNvSpPr>
            <a:spLocks noGrp="1"/>
          </p:cNvSpPr>
          <p:nvPr>
            <p:ph type="body" sz="quarter" idx="15"/>
          </p:nvPr>
        </p:nvSpPr>
        <p:spPr>
          <a:xfrm>
            <a:off x="199176" y="653500"/>
            <a:ext cx="3137792" cy="5206518"/>
          </a:xfrm>
        </p:spPr>
        <p:txBody>
          <a:bodyPr/>
          <a:lstStyle/>
          <a:p>
            <a:pPr algn="ctr"/>
            <a:r>
              <a:rPr lang="tr-TR" b="1" dirty="0" smtClean="0">
                <a:solidFill>
                  <a:schemeClr val="tx1">
                    <a:lumMod val="75000"/>
                    <a:lumOff val="25000"/>
                  </a:schemeClr>
                </a:solidFill>
              </a:rPr>
              <a:t>Sosyal </a:t>
            </a:r>
            <a:r>
              <a:rPr lang="tr-TR" b="1" dirty="0">
                <a:solidFill>
                  <a:schemeClr val="tx1">
                    <a:lumMod val="75000"/>
                    <a:lumOff val="25000"/>
                  </a:schemeClr>
                </a:solidFill>
              </a:rPr>
              <a:t>İnovasyon Melek Yatırımcılar Avrupa</a:t>
            </a:r>
            <a:endParaRPr lang="en-IE" b="1" dirty="0">
              <a:solidFill>
                <a:schemeClr val="tx1">
                  <a:lumMod val="75000"/>
                  <a:lumOff val="25000"/>
                </a:schemeClr>
              </a:solidFill>
            </a:endParaRPr>
          </a:p>
        </p:txBody>
      </p:sp>
    </p:spTree>
    <p:extLst>
      <p:ext uri="{BB962C8B-B14F-4D97-AF65-F5344CB8AC3E}">
        <p14:creationId xmlns:p14="http://schemas.microsoft.com/office/powerpoint/2010/main" val="13201304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 xmlns:a16="http://schemas.microsoft.com/office/drawing/2014/main" id="{EEA72FE4-5003-4B05-BC6D-657C9C3B9A2D}"/>
              </a:ext>
            </a:extLst>
          </p:cNvPr>
          <p:cNvSpPr>
            <a:spLocks noGrp="1"/>
          </p:cNvSpPr>
          <p:nvPr>
            <p:ph type="body" sz="quarter" idx="14"/>
          </p:nvPr>
        </p:nvSpPr>
        <p:spPr>
          <a:xfrm>
            <a:off x="508178" y="1004558"/>
            <a:ext cx="5458056" cy="4158567"/>
          </a:xfrm>
        </p:spPr>
        <p:txBody>
          <a:bodyPr/>
          <a:lstStyle/>
          <a:p>
            <a:r>
              <a:rPr lang="en-IE" b="1" dirty="0" err="1">
                <a:solidFill>
                  <a:srgbClr val="A6377D"/>
                </a:solidFill>
              </a:rPr>
              <a:t>Kitle</a:t>
            </a:r>
            <a:r>
              <a:rPr lang="en-IE" b="1" dirty="0">
                <a:solidFill>
                  <a:srgbClr val="A6377D"/>
                </a:solidFill>
              </a:rPr>
              <a:t> </a:t>
            </a:r>
            <a:r>
              <a:rPr lang="en-IE" b="1" dirty="0" err="1">
                <a:solidFill>
                  <a:srgbClr val="A6377D"/>
                </a:solidFill>
              </a:rPr>
              <a:t>fonlaması</a:t>
            </a:r>
            <a:r>
              <a:rPr lang="en-IE" b="1" dirty="0">
                <a:solidFill>
                  <a:srgbClr val="A6377D"/>
                </a:solidFill>
              </a:rPr>
              <a:t> </a:t>
            </a:r>
            <a:r>
              <a:rPr lang="en-IE" b="1" dirty="0" err="1">
                <a:solidFill>
                  <a:srgbClr val="A6377D"/>
                </a:solidFill>
              </a:rPr>
              <a:t>alternatif</a:t>
            </a:r>
            <a:r>
              <a:rPr lang="en-IE" b="1" dirty="0">
                <a:solidFill>
                  <a:srgbClr val="A6377D"/>
                </a:solidFill>
              </a:rPr>
              <a:t> </a:t>
            </a:r>
            <a:r>
              <a:rPr lang="en-IE" b="1" dirty="0" err="1">
                <a:solidFill>
                  <a:srgbClr val="A6377D"/>
                </a:solidFill>
              </a:rPr>
              <a:t>bir</a:t>
            </a:r>
            <a:r>
              <a:rPr lang="en-IE" b="1" dirty="0">
                <a:solidFill>
                  <a:srgbClr val="A6377D"/>
                </a:solidFill>
              </a:rPr>
              <a:t> </a:t>
            </a:r>
            <a:r>
              <a:rPr lang="en-IE" b="1" dirty="0" err="1">
                <a:solidFill>
                  <a:srgbClr val="A6377D"/>
                </a:solidFill>
              </a:rPr>
              <a:t>finansmandır</a:t>
            </a:r>
            <a:r>
              <a:rPr lang="en-IE" dirty="0">
                <a:solidFill>
                  <a:schemeClr val="tx1">
                    <a:lumMod val="75000"/>
                    <a:lumOff val="25000"/>
                  </a:schemeClr>
                </a:solidFill>
              </a:rPr>
              <a:t>. </a:t>
            </a:r>
            <a:r>
              <a:rPr lang="en-IE" dirty="0" err="1">
                <a:solidFill>
                  <a:schemeClr val="tx1">
                    <a:lumMod val="75000"/>
                    <a:lumOff val="25000"/>
                  </a:schemeClr>
                </a:solidFill>
              </a:rPr>
              <a:t>Kitle</a:t>
            </a:r>
            <a:r>
              <a:rPr lang="en-IE" dirty="0">
                <a:solidFill>
                  <a:schemeClr val="tx1">
                    <a:lumMod val="75000"/>
                    <a:lumOff val="25000"/>
                  </a:schemeClr>
                </a:solidFill>
              </a:rPr>
              <a:t> </a:t>
            </a:r>
            <a:r>
              <a:rPr lang="en-IE" dirty="0" err="1">
                <a:solidFill>
                  <a:schemeClr val="tx1">
                    <a:lumMod val="75000"/>
                    <a:lumOff val="25000"/>
                  </a:schemeClr>
                </a:solidFill>
              </a:rPr>
              <a:t>fonlaması</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projenin</a:t>
            </a:r>
            <a:r>
              <a:rPr lang="en-IE" dirty="0">
                <a:solidFill>
                  <a:schemeClr val="tx1">
                    <a:lumMod val="75000"/>
                    <a:lumOff val="25000"/>
                  </a:schemeClr>
                </a:solidFill>
              </a:rPr>
              <a:t> </a:t>
            </a:r>
            <a:r>
              <a:rPr lang="en-IE" dirty="0" err="1">
                <a:solidFill>
                  <a:schemeClr val="tx1">
                    <a:lumMod val="75000"/>
                    <a:lumOff val="25000"/>
                  </a:schemeClr>
                </a:solidFill>
              </a:rPr>
              <a:t>veya</a:t>
            </a:r>
            <a:r>
              <a:rPr lang="en-IE" dirty="0">
                <a:solidFill>
                  <a:schemeClr val="tx1">
                    <a:lumMod val="75000"/>
                    <a:lumOff val="25000"/>
                  </a:schemeClr>
                </a:solidFill>
              </a:rPr>
              <a:t> </a:t>
            </a:r>
            <a:r>
              <a:rPr lang="en-IE" dirty="0" err="1">
                <a:solidFill>
                  <a:schemeClr val="tx1">
                    <a:lumMod val="75000"/>
                    <a:lumOff val="25000"/>
                  </a:schemeClr>
                </a:solidFill>
              </a:rPr>
              <a:t>girişimin</a:t>
            </a:r>
            <a:r>
              <a:rPr lang="en-IE" dirty="0">
                <a:solidFill>
                  <a:schemeClr val="tx1">
                    <a:lumMod val="75000"/>
                    <a:lumOff val="25000"/>
                  </a:schemeClr>
                </a:solidFill>
              </a:rPr>
              <a:t>, </a:t>
            </a:r>
            <a:r>
              <a:rPr lang="en-IE" dirty="0" err="1">
                <a:solidFill>
                  <a:schemeClr val="tx1">
                    <a:lumMod val="75000"/>
                    <a:lumOff val="25000"/>
                  </a:schemeClr>
                </a:solidFill>
              </a:rPr>
              <a:t>genellikle</a:t>
            </a:r>
            <a:r>
              <a:rPr lang="en-IE" dirty="0">
                <a:solidFill>
                  <a:schemeClr val="tx1">
                    <a:lumMod val="75000"/>
                    <a:lumOff val="25000"/>
                  </a:schemeClr>
                </a:solidFill>
              </a:rPr>
              <a:t> İnternet </a:t>
            </a:r>
            <a:r>
              <a:rPr lang="en-IE" dirty="0" err="1">
                <a:solidFill>
                  <a:schemeClr val="tx1">
                    <a:lumMod val="75000"/>
                    <a:lumOff val="25000"/>
                  </a:schemeClr>
                </a:solidFill>
              </a:rPr>
              <a:t>aracılığıyla</a:t>
            </a:r>
            <a:r>
              <a:rPr lang="en-IE" dirty="0">
                <a:solidFill>
                  <a:schemeClr val="tx1">
                    <a:lumMod val="75000"/>
                    <a:lumOff val="25000"/>
                  </a:schemeClr>
                </a:solidFill>
              </a:rPr>
              <a:t> </a:t>
            </a:r>
            <a:r>
              <a:rPr lang="en-IE" dirty="0" err="1">
                <a:solidFill>
                  <a:schemeClr val="tx1">
                    <a:lumMod val="75000"/>
                    <a:lumOff val="25000"/>
                  </a:schemeClr>
                </a:solidFill>
              </a:rPr>
              <a:t>çok</a:t>
            </a:r>
            <a:r>
              <a:rPr lang="en-IE" dirty="0">
                <a:solidFill>
                  <a:schemeClr val="tx1">
                    <a:lumMod val="75000"/>
                    <a:lumOff val="25000"/>
                  </a:schemeClr>
                </a:solidFill>
              </a:rPr>
              <a:t> </a:t>
            </a:r>
            <a:r>
              <a:rPr lang="en-IE" dirty="0" err="1">
                <a:solidFill>
                  <a:schemeClr val="tx1">
                    <a:lumMod val="75000"/>
                    <a:lumOff val="25000"/>
                  </a:schemeClr>
                </a:solidFill>
              </a:rPr>
              <a:t>sayıda</a:t>
            </a:r>
            <a:r>
              <a:rPr lang="en-IE" dirty="0">
                <a:solidFill>
                  <a:schemeClr val="tx1">
                    <a:lumMod val="75000"/>
                    <a:lumOff val="25000"/>
                  </a:schemeClr>
                </a:solidFill>
              </a:rPr>
              <a:t> </a:t>
            </a:r>
            <a:r>
              <a:rPr lang="en-IE" dirty="0" err="1">
                <a:solidFill>
                  <a:schemeClr val="tx1">
                    <a:lumMod val="75000"/>
                    <a:lumOff val="25000"/>
                  </a:schemeClr>
                </a:solidFill>
              </a:rPr>
              <a:t>insandan</a:t>
            </a:r>
            <a:r>
              <a:rPr lang="en-IE" dirty="0">
                <a:solidFill>
                  <a:schemeClr val="tx1">
                    <a:lumMod val="75000"/>
                    <a:lumOff val="25000"/>
                  </a:schemeClr>
                </a:solidFill>
              </a:rPr>
              <a:t> </a:t>
            </a:r>
            <a:r>
              <a:rPr lang="en-IE" dirty="0" err="1">
                <a:solidFill>
                  <a:schemeClr val="tx1">
                    <a:lumMod val="75000"/>
                    <a:lumOff val="25000"/>
                  </a:schemeClr>
                </a:solidFill>
              </a:rPr>
              <a:t>küçük</a:t>
            </a:r>
            <a:r>
              <a:rPr lang="en-IE" dirty="0">
                <a:solidFill>
                  <a:schemeClr val="tx1">
                    <a:lumMod val="75000"/>
                    <a:lumOff val="25000"/>
                  </a:schemeClr>
                </a:solidFill>
              </a:rPr>
              <a:t> </a:t>
            </a:r>
            <a:r>
              <a:rPr lang="en-IE" dirty="0" err="1">
                <a:solidFill>
                  <a:schemeClr val="tx1">
                    <a:lumMod val="75000"/>
                    <a:lumOff val="25000"/>
                  </a:schemeClr>
                </a:solidFill>
              </a:rPr>
              <a:t>miktarlarda</a:t>
            </a:r>
            <a:r>
              <a:rPr lang="en-IE" dirty="0">
                <a:solidFill>
                  <a:schemeClr val="tx1">
                    <a:lumMod val="75000"/>
                    <a:lumOff val="25000"/>
                  </a:schemeClr>
                </a:solidFill>
              </a:rPr>
              <a:t> </a:t>
            </a:r>
            <a:r>
              <a:rPr lang="en-IE" dirty="0" err="1">
                <a:solidFill>
                  <a:schemeClr val="tx1">
                    <a:lumMod val="75000"/>
                    <a:lumOff val="25000"/>
                  </a:schemeClr>
                </a:solidFill>
              </a:rPr>
              <a:t>para</a:t>
            </a:r>
            <a:r>
              <a:rPr lang="en-IE" dirty="0">
                <a:solidFill>
                  <a:schemeClr val="tx1">
                    <a:lumMod val="75000"/>
                    <a:lumOff val="25000"/>
                  </a:schemeClr>
                </a:solidFill>
              </a:rPr>
              <a:t> </a:t>
            </a:r>
            <a:r>
              <a:rPr lang="en-IE" dirty="0" err="1">
                <a:solidFill>
                  <a:schemeClr val="tx1">
                    <a:lumMod val="75000"/>
                    <a:lumOff val="25000"/>
                  </a:schemeClr>
                </a:solidFill>
              </a:rPr>
              <a:t>toplayarak</a:t>
            </a:r>
            <a:r>
              <a:rPr lang="en-IE" dirty="0">
                <a:solidFill>
                  <a:schemeClr val="tx1">
                    <a:lumMod val="75000"/>
                    <a:lumOff val="25000"/>
                  </a:schemeClr>
                </a:solidFill>
              </a:rPr>
              <a:t> </a:t>
            </a:r>
            <a:r>
              <a:rPr lang="en-IE" dirty="0" err="1">
                <a:solidFill>
                  <a:schemeClr val="tx1">
                    <a:lumMod val="75000"/>
                    <a:lumOff val="25000"/>
                  </a:schemeClr>
                </a:solidFill>
              </a:rPr>
              <a:t>finanse</a:t>
            </a:r>
            <a:r>
              <a:rPr lang="en-IE" dirty="0">
                <a:solidFill>
                  <a:schemeClr val="tx1">
                    <a:lumMod val="75000"/>
                    <a:lumOff val="25000"/>
                  </a:schemeClr>
                </a:solidFill>
              </a:rPr>
              <a:t> </a:t>
            </a:r>
            <a:r>
              <a:rPr lang="en-IE" dirty="0" err="1">
                <a:solidFill>
                  <a:schemeClr val="tx1">
                    <a:lumMod val="75000"/>
                    <a:lumOff val="25000"/>
                  </a:schemeClr>
                </a:solidFill>
              </a:rPr>
              <a:t>edilmesidir</a:t>
            </a:r>
            <a:r>
              <a:rPr lang="en-IE" dirty="0" smtClean="0">
                <a:solidFill>
                  <a:schemeClr val="tx1">
                    <a:lumMod val="75000"/>
                    <a:lumOff val="25000"/>
                  </a:schemeClr>
                </a:solidFill>
              </a:rPr>
              <a:t>.</a:t>
            </a:r>
            <a:endParaRPr lang="tr-TR" dirty="0" smtClean="0">
              <a:solidFill>
                <a:schemeClr val="tx1">
                  <a:lumMod val="75000"/>
                  <a:lumOff val="25000"/>
                </a:schemeClr>
              </a:solidFill>
            </a:endParaRPr>
          </a:p>
          <a:p>
            <a:r>
              <a:rPr lang="tr-TR" dirty="0" smtClean="0">
                <a:solidFill>
                  <a:schemeClr val="tx1">
                    <a:lumMod val="75000"/>
                    <a:lumOff val="25000"/>
                  </a:schemeClr>
                </a:solidFill>
              </a:rPr>
              <a:t>Kitle </a:t>
            </a:r>
            <a:r>
              <a:rPr lang="tr-TR" dirty="0">
                <a:solidFill>
                  <a:schemeClr val="tx1">
                    <a:lumMod val="75000"/>
                    <a:lumOff val="25000"/>
                  </a:schemeClr>
                </a:solidFill>
              </a:rPr>
              <a:t>fonlaması, kuruluşlara ve bireylere iyi amaçlar için para ve farkındalık yaratma konusunda gerçek bir fırsat sunar.</a:t>
            </a:r>
            <a:endParaRPr lang="en-IE" b="0" i="0" dirty="0">
              <a:solidFill>
                <a:schemeClr val="tx1">
                  <a:lumMod val="75000"/>
                  <a:lumOff val="25000"/>
                </a:schemeClr>
              </a:solidFill>
              <a:effectLst/>
            </a:endParaRPr>
          </a:p>
          <a:p>
            <a:pPr marL="457200" indent="-457200">
              <a:buFont typeface="+mj-lt"/>
              <a:buAutoNum type="arabicPeriod"/>
            </a:pPr>
            <a:r>
              <a:rPr lang="en-IE" sz="2000" b="1" dirty="0" err="1">
                <a:solidFill>
                  <a:srgbClr val="A6377D"/>
                </a:solidFill>
              </a:rPr>
              <a:t>Bağışa</a:t>
            </a:r>
            <a:r>
              <a:rPr lang="en-IE" sz="2000" b="1" dirty="0">
                <a:solidFill>
                  <a:srgbClr val="A6377D"/>
                </a:solidFill>
              </a:rPr>
              <a:t> </a:t>
            </a:r>
            <a:r>
              <a:rPr lang="en-IE" sz="2000" b="1" dirty="0" err="1">
                <a:solidFill>
                  <a:srgbClr val="A6377D"/>
                </a:solidFill>
              </a:rPr>
              <a:t>Dayalı</a:t>
            </a:r>
            <a:r>
              <a:rPr lang="en-IE" sz="2000" b="1" dirty="0">
                <a:solidFill>
                  <a:srgbClr val="A6377D"/>
                </a:solidFill>
              </a:rPr>
              <a:t> </a:t>
            </a:r>
            <a:r>
              <a:rPr lang="en-IE" sz="2000" b="1" dirty="0" err="1">
                <a:solidFill>
                  <a:srgbClr val="A6377D"/>
                </a:solidFill>
              </a:rPr>
              <a:t>Kitle</a:t>
            </a:r>
            <a:r>
              <a:rPr lang="en-IE" sz="2000" b="1" dirty="0">
                <a:solidFill>
                  <a:srgbClr val="A6377D"/>
                </a:solidFill>
              </a:rPr>
              <a:t> </a:t>
            </a:r>
            <a:r>
              <a:rPr lang="en-IE" sz="2000" b="1" dirty="0" err="1">
                <a:solidFill>
                  <a:srgbClr val="A6377D"/>
                </a:solidFill>
              </a:rPr>
              <a:t>Fonlaması</a:t>
            </a:r>
            <a:r>
              <a:rPr lang="en-IE" sz="2000" b="1" dirty="0">
                <a:solidFill>
                  <a:srgbClr val="A6377D"/>
                </a:solidFill>
              </a:rPr>
              <a:t>, </a:t>
            </a:r>
            <a:r>
              <a:rPr lang="en-IE" sz="2000" dirty="0">
                <a:solidFill>
                  <a:schemeClr val="tx1">
                    <a:lumMod val="75000"/>
                    <a:lumOff val="25000"/>
                  </a:schemeClr>
                </a:solidFill>
              </a:rPr>
              <a:t>en </a:t>
            </a:r>
            <a:r>
              <a:rPr lang="en-IE" sz="2000" dirty="0" err="1">
                <a:solidFill>
                  <a:schemeClr val="tx1">
                    <a:lumMod val="75000"/>
                    <a:lumOff val="25000"/>
                  </a:schemeClr>
                </a:solidFill>
              </a:rPr>
              <a:t>yaygın</a:t>
            </a:r>
            <a:r>
              <a:rPr lang="en-IE" sz="2000" dirty="0">
                <a:solidFill>
                  <a:schemeClr val="tx1">
                    <a:lumMod val="75000"/>
                    <a:lumOff val="25000"/>
                  </a:schemeClr>
                </a:solidFill>
              </a:rPr>
              <a:t> </a:t>
            </a:r>
            <a:r>
              <a:rPr lang="en-IE" sz="2000" dirty="0" err="1">
                <a:solidFill>
                  <a:schemeClr val="tx1">
                    <a:lumMod val="75000"/>
                    <a:lumOff val="25000"/>
                  </a:schemeClr>
                </a:solidFill>
              </a:rPr>
              <a:t>kullanılan</a:t>
            </a:r>
            <a:r>
              <a:rPr lang="en-IE" sz="2000" dirty="0">
                <a:solidFill>
                  <a:schemeClr val="tx1">
                    <a:lumMod val="75000"/>
                    <a:lumOff val="25000"/>
                  </a:schemeClr>
                </a:solidFill>
              </a:rPr>
              <a:t> </a:t>
            </a:r>
            <a:r>
              <a:rPr lang="en-IE" sz="2000" dirty="0" err="1">
                <a:solidFill>
                  <a:schemeClr val="tx1">
                    <a:lumMod val="75000"/>
                    <a:lumOff val="25000"/>
                  </a:schemeClr>
                </a:solidFill>
              </a:rPr>
              <a:t>kitle</a:t>
            </a:r>
            <a:r>
              <a:rPr lang="en-IE" sz="2000" dirty="0">
                <a:solidFill>
                  <a:schemeClr val="tx1">
                    <a:lumMod val="75000"/>
                    <a:lumOff val="25000"/>
                  </a:schemeClr>
                </a:solidFill>
              </a:rPr>
              <a:t> </a:t>
            </a:r>
            <a:r>
              <a:rPr lang="en-IE" sz="2000" dirty="0" err="1">
                <a:solidFill>
                  <a:schemeClr val="tx1">
                    <a:lumMod val="75000"/>
                    <a:lumOff val="25000"/>
                  </a:schemeClr>
                </a:solidFill>
              </a:rPr>
              <a:t>fonlaması</a:t>
            </a:r>
            <a:r>
              <a:rPr lang="en-IE" sz="2000" dirty="0">
                <a:solidFill>
                  <a:schemeClr val="tx1">
                    <a:lumMod val="75000"/>
                    <a:lumOff val="25000"/>
                  </a:schemeClr>
                </a:solidFill>
              </a:rPr>
              <a:t> </a:t>
            </a:r>
            <a:r>
              <a:rPr lang="en-IE" sz="2000" dirty="0" err="1">
                <a:solidFill>
                  <a:schemeClr val="tx1">
                    <a:lumMod val="75000"/>
                    <a:lumOff val="25000"/>
                  </a:schemeClr>
                </a:solidFill>
              </a:rPr>
              <a:t>türüdür</a:t>
            </a:r>
            <a:r>
              <a:rPr lang="en-IE" sz="2000" dirty="0">
                <a:solidFill>
                  <a:schemeClr val="tx1">
                    <a:lumMod val="75000"/>
                    <a:lumOff val="25000"/>
                  </a:schemeClr>
                </a:solidFill>
              </a:rPr>
              <a:t>. </a:t>
            </a:r>
            <a:r>
              <a:rPr lang="en-IE" sz="2000" dirty="0" err="1">
                <a:solidFill>
                  <a:schemeClr val="tx1">
                    <a:lumMod val="75000"/>
                    <a:lumOff val="25000"/>
                  </a:schemeClr>
                </a:solidFill>
              </a:rPr>
              <a:t>Hayırsever</a:t>
            </a:r>
            <a:r>
              <a:rPr lang="en-IE" sz="2000" dirty="0">
                <a:solidFill>
                  <a:schemeClr val="tx1">
                    <a:lumMod val="75000"/>
                    <a:lumOff val="25000"/>
                  </a:schemeClr>
                </a:solidFill>
              </a:rPr>
              <a:t> </a:t>
            </a:r>
            <a:r>
              <a:rPr lang="en-IE" sz="2000" dirty="0" err="1">
                <a:solidFill>
                  <a:schemeClr val="tx1">
                    <a:lumMod val="75000"/>
                    <a:lumOff val="25000"/>
                  </a:schemeClr>
                </a:solidFill>
              </a:rPr>
              <a:t>amaçlara</a:t>
            </a:r>
            <a:r>
              <a:rPr lang="en-IE" sz="2000" dirty="0">
                <a:solidFill>
                  <a:schemeClr val="tx1">
                    <a:lumMod val="75000"/>
                    <a:lumOff val="25000"/>
                  </a:schemeClr>
                </a:solidFill>
              </a:rPr>
              <a:t> </a:t>
            </a:r>
            <a:r>
              <a:rPr lang="en-IE" sz="2000" dirty="0" err="1">
                <a:solidFill>
                  <a:schemeClr val="tx1">
                    <a:lumMod val="75000"/>
                    <a:lumOff val="25000"/>
                  </a:schemeClr>
                </a:solidFill>
              </a:rPr>
              <a:t>yardım</a:t>
            </a:r>
            <a:r>
              <a:rPr lang="en-IE" sz="2000" dirty="0">
                <a:solidFill>
                  <a:schemeClr val="tx1">
                    <a:lumMod val="75000"/>
                    <a:lumOff val="25000"/>
                  </a:schemeClr>
                </a:solidFill>
              </a:rPr>
              <a:t> </a:t>
            </a:r>
            <a:r>
              <a:rPr lang="en-IE" sz="2000" dirty="0" err="1">
                <a:solidFill>
                  <a:schemeClr val="tx1">
                    <a:lumMod val="75000"/>
                    <a:lumOff val="25000"/>
                  </a:schemeClr>
                </a:solidFill>
              </a:rPr>
              <a:t>etmek</a:t>
            </a:r>
            <a:r>
              <a:rPr lang="en-IE" sz="2000" dirty="0">
                <a:solidFill>
                  <a:schemeClr val="tx1">
                    <a:lumMod val="75000"/>
                    <a:lumOff val="25000"/>
                  </a:schemeClr>
                </a:solidFill>
              </a:rPr>
              <a:t> </a:t>
            </a:r>
            <a:r>
              <a:rPr lang="en-IE" sz="2000" dirty="0" err="1">
                <a:solidFill>
                  <a:schemeClr val="tx1">
                    <a:lumMod val="75000"/>
                    <a:lumOff val="25000"/>
                  </a:schemeClr>
                </a:solidFill>
              </a:rPr>
              <a:t>için</a:t>
            </a:r>
            <a:r>
              <a:rPr lang="en-IE" sz="2000" dirty="0">
                <a:solidFill>
                  <a:schemeClr val="tx1">
                    <a:lumMod val="75000"/>
                    <a:lumOff val="25000"/>
                  </a:schemeClr>
                </a:solidFill>
              </a:rPr>
              <a:t> </a:t>
            </a:r>
            <a:r>
              <a:rPr lang="en-IE" sz="2000" dirty="0" err="1">
                <a:solidFill>
                  <a:schemeClr val="tx1">
                    <a:lumMod val="75000"/>
                    <a:lumOff val="25000"/>
                  </a:schemeClr>
                </a:solidFill>
              </a:rPr>
              <a:t>bireylerin</a:t>
            </a:r>
            <a:r>
              <a:rPr lang="en-IE" sz="2000" dirty="0">
                <a:solidFill>
                  <a:schemeClr val="tx1">
                    <a:lumMod val="75000"/>
                    <a:lumOff val="25000"/>
                  </a:schemeClr>
                </a:solidFill>
              </a:rPr>
              <a:t> </a:t>
            </a:r>
            <a:r>
              <a:rPr lang="en-IE" sz="2000" dirty="0" err="1">
                <a:solidFill>
                  <a:schemeClr val="tx1">
                    <a:lumMod val="75000"/>
                    <a:lumOff val="25000"/>
                  </a:schemeClr>
                </a:solidFill>
              </a:rPr>
              <a:t>toplu</a:t>
            </a:r>
            <a:r>
              <a:rPr lang="en-IE" sz="2000" dirty="0">
                <a:solidFill>
                  <a:schemeClr val="tx1">
                    <a:lumMod val="75000"/>
                    <a:lumOff val="25000"/>
                  </a:schemeClr>
                </a:solidFill>
              </a:rPr>
              <a:t> </a:t>
            </a:r>
            <a:r>
              <a:rPr lang="en-IE" sz="2000" dirty="0" err="1">
                <a:solidFill>
                  <a:schemeClr val="tx1">
                    <a:lumMod val="75000"/>
                    <a:lumOff val="25000"/>
                  </a:schemeClr>
                </a:solidFill>
              </a:rPr>
              <a:t>çabasıdır</a:t>
            </a:r>
            <a:r>
              <a:rPr lang="en-IE" sz="2000" dirty="0">
                <a:solidFill>
                  <a:schemeClr val="tx1">
                    <a:lumMod val="75000"/>
                    <a:lumOff val="25000"/>
                  </a:schemeClr>
                </a:solidFill>
              </a:rPr>
              <a:t>. </a:t>
            </a:r>
            <a:r>
              <a:rPr lang="en-IE" sz="2000" dirty="0" err="1">
                <a:solidFill>
                  <a:schemeClr val="tx1">
                    <a:lumMod val="75000"/>
                    <a:lumOff val="25000"/>
                  </a:schemeClr>
                </a:solidFill>
              </a:rPr>
              <a:t>Bağışçılar</a:t>
            </a:r>
            <a:r>
              <a:rPr lang="en-IE" sz="2000" dirty="0">
                <a:solidFill>
                  <a:schemeClr val="tx1">
                    <a:lumMod val="75000"/>
                    <a:lumOff val="25000"/>
                  </a:schemeClr>
                </a:solidFill>
              </a:rPr>
              <a:t>, </a:t>
            </a:r>
            <a:r>
              <a:rPr lang="en-IE" sz="2000" dirty="0" err="1">
                <a:solidFill>
                  <a:schemeClr val="tx1">
                    <a:lumMod val="75000"/>
                    <a:lumOff val="25000"/>
                  </a:schemeClr>
                </a:solidFill>
              </a:rPr>
              <a:t>çeşitli</a:t>
            </a:r>
            <a:r>
              <a:rPr lang="en-IE" sz="2000" dirty="0">
                <a:solidFill>
                  <a:schemeClr val="tx1">
                    <a:lumMod val="75000"/>
                    <a:lumOff val="25000"/>
                  </a:schemeClr>
                </a:solidFill>
              </a:rPr>
              <a:t> </a:t>
            </a:r>
            <a:r>
              <a:rPr lang="en-IE" sz="2000" dirty="0" err="1">
                <a:solidFill>
                  <a:schemeClr val="tx1">
                    <a:lumMod val="75000"/>
                    <a:lumOff val="25000"/>
                  </a:schemeClr>
                </a:solidFill>
              </a:rPr>
              <a:t>sosyal</a:t>
            </a:r>
            <a:r>
              <a:rPr lang="en-IE" sz="2000" dirty="0">
                <a:solidFill>
                  <a:schemeClr val="tx1">
                    <a:lumMod val="75000"/>
                    <a:lumOff val="25000"/>
                  </a:schemeClr>
                </a:solidFill>
              </a:rPr>
              <a:t> </a:t>
            </a:r>
            <a:r>
              <a:rPr lang="en-IE" sz="2000" dirty="0" err="1">
                <a:solidFill>
                  <a:schemeClr val="tx1">
                    <a:lumMod val="75000"/>
                    <a:lumOff val="25000"/>
                  </a:schemeClr>
                </a:solidFill>
              </a:rPr>
              <a:t>sorunları</a:t>
            </a:r>
            <a:r>
              <a:rPr lang="en-IE" sz="2000" dirty="0">
                <a:solidFill>
                  <a:schemeClr val="tx1">
                    <a:lumMod val="75000"/>
                    <a:lumOff val="25000"/>
                  </a:schemeClr>
                </a:solidFill>
              </a:rPr>
              <a:t> </a:t>
            </a:r>
            <a:r>
              <a:rPr lang="en-IE" sz="2000" dirty="0" err="1">
                <a:solidFill>
                  <a:schemeClr val="tx1">
                    <a:lumMod val="75000"/>
                    <a:lumOff val="25000"/>
                  </a:schemeClr>
                </a:solidFill>
              </a:rPr>
              <a:t>finanse</a:t>
            </a:r>
            <a:r>
              <a:rPr lang="en-IE" sz="2000" dirty="0">
                <a:solidFill>
                  <a:schemeClr val="tx1">
                    <a:lumMod val="75000"/>
                    <a:lumOff val="25000"/>
                  </a:schemeClr>
                </a:solidFill>
              </a:rPr>
              <a:t> </a:t>
            </a:r>
            <a:r>
              <a:rPr lang="en-IE" sz="2000" dirty="0" err="1">
                <a:solidFill>
                  <a:schemeClr val="tx1">
                    <a:lumMod val="75000"/>
                    <a:lumOff val="25000"/>
                  </a:schemeClr>
                </a:solidFill>
              </a:rPr>
              <a:t>etmeye</a:t>
            </a:r>
            <a:r>
              <a:rPr lang="en-IE" sz="2000" dirty="0">
                <a:solidFill>
                  <a:schemeClr val="tx1">
                    <a:lumMod val="75000"/>
                    <a:lumOff val="25000"/>
                  </a:schemeClr>
                </a:solidFill>
              </a:rPr>
              <a:t> </a:t>
            </a:r>
            <a:r>
              <a:rPr lang="en-IE" sz="2000" dirty="0" err="1">
                <a:solidFill>
                  <a:schemeClr val="tx1">
                    <a:lumMod val="75000"/>
                    <a:lumOff val="25000"/>
                  </a:schemeClr>
                </a:solidFill>
              </a:rPr>
              <a:t>ve</a:t>
            </a:r>
            <a:r>
              <a:rPr lang="en-IE" sz="2000" dirty="0">
                <a:solidFill>
                  <a:schemeClr val="tx1">
                    <a:lumMod val="75000"/>
                    <a:lumOff val="25000"/>
                  </a:schemeClr>
                </a:solidFill>
              </a:rPr>
              <a:t> </a:t>
            </a:r>
            <a:r>
              <a:rPr lang="en-IE" sz="2000" dirty="0" err="1">
                <a:solidFill>
                  <a:schemeClr val="tx1">
                    <a:lumMod val="75000"/>
                    <a:lumOff val="25000"/>
                  </a:schemeClr>
                </a:solidFill>
              </a:rPr>
              <a:t>bunlarla</a:t>
            </a:r>
            <a:r>
              <a:rPr lang="en-IE" sz="2000" dirty="0">
                <a:solidFill>
                  <a:schemeClr val="tx1">
                    <a:lumMod val="75000"/>
                    <a:lumOff val="25000"/>
                  </a:schemeClr>
                </a:solidFill>
              </a:rPr>
              <a:t> </a:t>
            </a:r>
            <a:r>
              <a:rPr lang="en-IE" sz="2000" dirty="0" err="1">
                <a:solidFill>
                  <a:schemeClr val="tx1">
                    <a:lumMod val="75000"/>
                    <a:lumOff val="25000"/>
                  </a:schemeClr>
                </a:solidFill>
              </a:rPr>
              <a:t>mücadele</a:t>
            </a:r>
            <a:r>
              <a:rPr lang="en-IE" sz="2000" dirty="0">
                <a:solidFill>
                  <a:schemeClr val="tx1">
                    <a:lumMod val="75000"/>
                    <a:lumOff val="25000"/>
                  </a:schemeClr>
                </a:solidFill>
              </a:rPr>
              <a:t> </a:t>
            </a:r>
            <a:r>
              <a:rPr lang="en-IE" sz="2000" dirty="0" err="1">
                <a:solidFill>
                  <a:schemeClr val="tx1">
                    <a:lumMod val="75000"/>
                    <a:lumOff val="25000"/>
                  </a:schemeClr>
                </a:solidFill>
              </a:rPr>
              <a:t>etmeye</a:t>
            </a:r>
            <a:r>
              <a:rPr lang="en-IE" sz="2000" dirty="0">
                <a:solidFill>
                  <a:schemeClr val="tx1">
                    <a:lumMod val="75000"/>
                    <a:lumOff val="25000"/>
                  </a:schemeClr>
                </a:solidFill>
              </a:rPr>
              <a:t> </a:t>
            </a:r>
            <a:r>
              <a:rPr lang="en-IE" sz="2000" dirty="0" err="1">
                <a:solidFill>
                  <a:schemeClr val="tx1">
                    <a:lumMod val="75000"/>
                    <a:lumOff val="25000"/>
                  </a:schemeClr>
                </a:solidFill>
              </a:rPr>
              <a:t>yardımcı</a:t>
            </a:r>
            <a:r>
              <a:rPr lang="en-IE" sz="2000" dirty="0">
                <a:solidFill>
                  <a:schemeClr val="tx1">
                    <a:lumMod val="75000"/>
                    <a:lumOff val="25000"/>
                  </a:schemeClr>
                </a:solidFill>
              </a:rPr>
              <a:t> </a:t>
            </a:r>
            <a:r>
              <a:rPr lang="en-IE" sz="2000" dirty="0" err="1">
                <a:solidFill>
                  <a:schemeClr val="tx1">
                    <a:lumMod val="75000"/>
                    <a:lumOff val="25000"/>
                  </a:schemeClr>
                </a:solidFill>
              </a:rPr>
              <a:t>olmak</a:t>
            </a:r>
            <a:r>
              <a:rPr lang="en-IE" sz="2000" dirty="0">
                <a:solidFill>
                  <a:schemeClr val="tx1">
                    <a:lumMod val="75000"/>
                    <a:lumOff val="25000"/>
                  </a:schemeClr>
                </a:solidFill>
              </a:rPr>
              <a:t> </a:t>
            </a:r>
            <a:r>
              <a:rPr lang="en-IE" sz="2000" dirty="0" err="1">
                <a:solidFill>
                  <a:schemeClr val="tx1">
                    <a:lumMod val="75000"/>
                    <a:lumOff val="25000"/>
                  </a:schemeClr>
                </a:solidFill>
              </a:rPr>
              <a:t>için</a:t>
            </a:r>
            <a:r>
              <a:rPr lang="en-IE" sz="2000" dirty="0">
                <a:solidFill>
                  <a:schemeClr val="tx1">
                    <a:lumMod val="75000"/>
                    <a:lumOff val="25000"/>
                  </a:schemeClr>
                </a:solidFill>
              </a:rPr>
              <a:t> </a:t>
            </a:r>
            <a:r>
              <a:rPr lang="en-IE" sz="2000" dirty="0" err="1">
                <a:solidFill>
                  <a:schemeClr val="tx1">
                    <a:lumMod val="75000"/>
                    <a:lumOff val="25000"/>
                  </a:schemeClr>
                </a:solidFill>
              </a:rPr>
              <a:t>ortak</a:t>
            </a:r>
            <a:r>
              <a:rPr lang="en-IE" sz="2000" dirty="0">
                <a:solidFill>
                  <a:schemeClr val="tx1">
                    <a:lumMod val="75000"/>
                    <a:lumOff val="25000"/>
                  </a:schemeClr>
                </a:solidFill>
              </a:rPr>
              <a:t> </a:t>
            </a:r>
            <a:r>
              <a:rPr lang="en-IE" sz="2000" dirty="0" err="1">
                <a:solidFill>
                  <a:schemeClr val="tx1">
                    <a:lumMod val="75000"/>
                    <a:lumOff val="25000"/>
                  </a:schemeClr>
                </a:solidFill>
              </a:rPr>
              <a:t>bir</a:t>
            </a:r>
            <a:r>
              <a:rPr lang="en-IE" sz="2000" dirty="0">
                <a:solidFill>
                  <a:schemeClr val="tx1">
                    <a:lumMod val="75000"/>
                    <a:lumOff val="25000"/>
                  </a:schemeClr>
                </a:solidFill>
              </a:rPr>
              <a:t> </a:t>
            </a:r>
            <a:r>
              <a:rPr lang="en-IE" sz="2000" dirty="0" err="1">
                <a:solidFill>
                  <a:schemeClr val="tx1">
                    <a:lumMod val="75000"/>
                    <a:lumOff val="25000"/>
                  </a:schemeClr>
                </a:solidFill>
              </a:rPr>
              <a:t>amaç</a:t>
            </a:r>
            <a:r>
              <a:rPr lang="en-IE" sz="2000" dirty="0">
                <a:solidFill>
                  <a:schemeClr val="tx1">
                    <a:lumMod val="75000"/>
                    <a:lumOff val="25000"/>
                  </a:schemeClr>
                </a:solidFill>
              </a:rPr>
              <a:t> </a:t>
            </a:r>
            <a:r>
              <a:rPr lang="en-IE" sz="2000" dirty="0" err="1">
                <a:solidFill>
                  <a:schemeClr val="tx1">
                    <a:lumMod val="75000"/>
                    <a:lumOff val="25000"/>
                  </a:schemeClr>
                </a:solidFill>
              </a:rPr>
              <a:t>etrafında</a:t>
            </a:r>
            <a:r>
              <a:rPr lang="en-IE" sz="2000" dirty="0">
                <a:solidFill>
                  <a:schemeClr val="tx1">
                    <a:lumMod val="75000"/>
                    <a:lumOff val="25000"/>
                  </a:schemeClr>
                </a:solidFill>
              </a:rPr>
              <a:t> </a:t>
            </a:r>
            <a:r>
              <a:rPr lang="en-IE" sz="2000" dirty="0" err="1">
                <a:solidFill>
                  <a:schemeClr val="tx1">
                    <a:lumMod val="75000"/>
                    <a:lumOff val="25000"/>
                  </a:schemeClr>
                </a:solidFill>
              </a:rPr>
              <a:t>çevrimiçi</a:t>
            </a:r>
            <a:r>
              <a:rPr lang="en-IE" sz="2000" dirty="0">
                <a:solidFill>
                  <a:schemeClr val="tx1">
                    <a:lumMod val="75000"/>
                    <a:lumOff val="25000"/>
                  </a:schemeClr>
                </a:solidFill>
              </a:rPr>
              <a:t> </a:t>
            </a:r>
            <a:r>
              <a:rPr lang="en-IE" sz="2000" dirty="0" err="1">
                <a:solidFill>
                  <a:schemeClr val="tx1">
                    <a:lumMod val="75000"/>
                    <a:lumOff val="25000"/>
                  </a:schemeClr>
                </a:solidFill>
              </a:rPr>
              <a:t>bir</a:t>
            </a:r>
            <a:r>
              <a:rPr lang="en-IE" sz="2000" dirty="0">
                <a:solidFill>
                  <a:schemeClr val="tx1">
                    <a:lumMod val="75000"/>
                    <a:lumOff val="25000"/>
                  </a:schemeClr>
                </a:solidFill>
              </a:rPr>
              <a:t> </a:t>
            </a:r>
            <a:r>
              <a:rPr lang="en-IE" sz="2000" dirty="0" err="1">
                <a:solidFill>
                  <a:schemeClr val="tx1">
                    <a:lumMod val="75000"/>
                    <a:lumOff val="25000"/>
                  </a:schemeClr>
                </a:solidFill>
              </a:rPr>
              <a:t>topluluk</a:t>
            </a:r>
            <a:r>
              <a:rPr lang="en-IE" sz="2000" dirty="0">
                <a:solidFill>
                  <a:schemeClr val="tx1">
                    <a:lumMod val="75000"/>
                    <a:lumOff val="25000"/>
                  </a:schemeClr>
                </a:solidFill>
              </a:rPr>
              <a:t> </a:t>
            </a:r>
            <a:r>
              <a:rPr lang="en-IE" sz="2000" dirty="0" err="1">
                <a:solidFill>
                  <a:schemeClr val="tx1">
                    <a:lumMod val="75000"/>
                    <a:lumOff val="25000"/>
                  </a:schemeClr>
                </a:solidFill>
              </a:rPr>
              <a:t>oluşturmak</a:t>
            </a:r>
            <a:r>
              <a:rPr lang="en-IE" sz="2000" dirty="0">
                <a:solidFill>
                  <a:schemeClr val="tx1">
                    <a:lumMod val="75000"/>
                    <a:lumOff val="25000"/>
                  </a:schemeClr>
                </a:solidFill>
              </a:rPr>
              <a:t> </a:t>
            </a:r>
            <a:r>
              <a:rPr lang="en-IE" sz="2000" dirty="0" err="1">
                <a:solidFill>
                  <a:schemeClr val="tx1">
                    <a:lumMod val="75000"/>
                    <a:lumOff val="25000"/>
                  </a:schemeClr>
                </a:solidFill>
              </a:rPr>
              <a:t>için</a:t>
            </a:r>
            <a:r>
              <a:rPr lang="en-IE" sz="2000" dirty="0">
                <a:solidFill>
                  <a:schemeClr val="tx1">
                    <a:lumMod val="75000"/>
                    <a:lumOff val="25000"/>
                  </a:schemeClr>
                </a:solidFill>
              </a:rPr>
              <a:t> </a:t>
            </a:r>
            <a:r>
              <a:rPr lang="en-IE" sz="2000" dirty="0" err="1">
                <a:solidFill>
                  <a:schemeClr val="tx1">
                    <a:lumMod val="75000"/>
                    <a:lumOff val="25000"/>
                  </a:schemeClr>
                </a:solidFill>
              </a:rPr>
              <a:t>bir</a:t>
            </a:r>
            <a:r>
              <a:rPr lang="en-IE" sz="2000" dirty="0">
                <a:solidFill>
                  <a:schemeClr val="tx1">
                    <a:lumMod val="75000"/>
                    <a:lumOff val="25000"/>
                  </a:schemeClr>
                </a:solidFill>
              </a:rPr>
              <a:t> </a:t>
            </a:r>
            <a:r>
              <a:rPr lang="en-IE" sz="2000" dirty="0" err="1">
                <a:solidFill>
                  <a:schemeClr val="tx1">
                    <a:lumMod val="75000"/>
                    <a:lumOff val="25000"/>
                  </a:schemeClr>
                </a:solidFill>
              </a:rPr>
              <a:t>araya</a:t>
            </a:r>
            <a:r>
              <a:rPr lang="en-IE" sz="2000" dirty="0">
                <a:solidFill>
                  <a:schemeClr val="tx1">
                    <a:lumMod val="75000"/>
                    <a:lumOff val="25000"/>
                  </a:schemeClr>
                </a:solidFill>
              </a:rPr>
              <a:t> </a:t>
            </a:r>
            <a:r>
              <a:rPr lang="en-IE" sz="2000" dirty="0" err="1">
                <a:solidFill>
                  <a:schemeClr val="tx1">
                    <a:lumMod val="75000"/>
                    <a:lumOff val="25000"/>
                  </a:schemeClr>
                </a:solidFill>
              </a:rPr>
              <a:t>geliyor</a:t>
            </a:r>
            <a:endParaRPr lang="en-IE" sz="2000" b="0" i="0" dirty="0">
              <a:solidFill>
                <a:schemeClr val="tx1">
                  <a:lumMod val="75000"/>
                  <a:lumOff val="25000"/>
                </a:schemeClr>
              </a:solidFill>
              <a:effectLst/>
            </a:endParaRPr>
          </a:p>
        </p:txBody>
      </p:sp>
      <p:sp>
        <p:nvSpPr>
          <p:cNvPr id="10" name="Text Placeholder 9">
            <a:extLst>
              <a:ext uri="{FF2B5EF4-FFF2-40B4-BE49-F238E27FC236}">
                <a16:creationId xmlns="" xmlns:a16="http://schemas.microsoft.com/office/drawing/2014/main" id="{080149DF-840E-46DA-A13E-EDEA0BE56390}"/>
              </a:ext>
            </a:extLst>
          </p:cNvPr>
          <p:cNvSpPr>
            <a:spLocks noGrp="1"/>
          </p:cNvSpPr>
          <p:nvPr>
            <p:ph type="body" sz="quarter" idx="15"/>
          </p:nvPr>
        </p:nvSpPr>
        <p:spPr>
          <a:xfrm>
            <a:off x="508178" y="202691"/>
            <a:ext cx="4461735" cy="697353"/>
          </a:xfrm>
          <a:solidFill>
            <a:srgbClr val="A6377D"/>
          </a:solidFill>
        </p:spPr>
        <p:txBody>
          <a:bodyPr/>
          <a:lstStyle/>
          <a:p>
            <a:pPr algn="ctr"/>
            <a:r>
              <a:rPr lang="en-IE" b="1" dirty="0">
                <a:solidFill>
                  <a:schemeClr val="bg1"/>
                </a:solidFill>
              </a:rPr>
              <a:t>Crowdfunding</a:t>
            </a:r>
          </a:p>
          <a:p>
            <a:endParaRPr lang="en-IE" b="1" dirty="0">
              <a:solidFill>
                <a:schemeClr val="bg1"/>
              </a:solidFill>
            </a:endParaRPr>
          </a:p>
        </p:txBody>
      </p:sp>
      <p:pic>
        <p:nvPicPr>
          <p:cNvPr id="12" name="Picture Placeholder 11">
            <a:extLst>
              <a:ext uri="{FF2B5EF4-FFF2-40B4-BE49-F238E27FC236}">
                <a16:creationId xmlns="" xmlns:a16="http://schemas.microsoft.com/office/drawing/2014/main" id="{F9AE9C70-AE96-4E97-84D5-F09F59DA11D3}"/>
              </a:ext>
            </a:extLst>
          </p:cNvPr>
          <p:cNvPicPr>
            <a:picLocks noGrp="1" noChangeAspect="1"/>
          </p:cNvPicPr>
          <p:nvPr>
            <p:ph type="pic" sz="quarter" idx="10"/>
          </p:nvPr>
        </p:nvPicPr>
        <p:blipFill>
          <a:blip r:embed="rId2"/>
          <a:srcRect l="14570" r="14570"/>
          <a:stretch>
            <a:fillRect/>
          </a:stretch>
        </p:blipFill>
        <p:spPr/>
      </p:pic>
    </p:spTree>
    <p:extLst>
      <p:ext uri="{BB962C8B-B14F-4D97-AF65-F5344CB8AC3E}">
        <p14:creationId xmlns:p14="http://schemas.microsoft.com/office/powerpoint/2010/main" val="13209988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 xmlns:a16="http://schemas.microsoft.com/office/drawing/2014/main" id="{EEA72FE4-5003-4B05-BC6D-657C9C3B9A2D}"/>
              </a:ext>
            </a:extLst>
          </p:cNvPr>
          <p:cNvSpPr>
            <a:spLocks noGrp="1"/>
          </p:cNvSpPr>
          <p:nvPr>
            <p:ph type="body" sz="quarter" idx="14"/>
          </p:nvPr>
        </p:nvSpPr>
        <p:spPr>
          <a:xfrm>
            <a:off x="217283" y="900044"/>
            <a:ext cx="5974511" cy="3867899"/>
          </a:xfrm>
        </p:spPr>
        <p:txBody>
          <a:bodyPr/>
          <a:lstStyle/>
          <a:p>
            <a:pPr marL="457200" indent="-457200">
              <a:buFont typeface="+mj-lt"/>
              <a:buAutoNum type="arabicPeriod" startAt="2"/>
            </a:pPr>
            <a:r>
              <a:rPr lang="en-IE" b="1" dirty="0" err="1">
                <a:solidFill>
                  <a:schemeClr val="accent1"/>
                </a:solidFill>
              </a:rPr>
              <a:t>Ödüller</a:t>
            </a:r>
            <a:r>
              <a:rPr lang="en-IE" b="1" dirty="0">
                <a:solidFill>
                  <a:schemeClr val="accent1"/>
                </a:solidFill>
              </a:rPr>
              <a:t> </a:t>
            </a:r>
            <a:r>
              <a:rPr lang="en-IE" b="1" dirty="0" err="1">
                <a:solidFill>
                  <a:schemeClr val="accent1"/>
                </a:solidFill>
              </a:rPr>
              <a:t>Kitle</a:t>
            </a:r>
            <a:r>
              <a:rPr lang="en-IE" b="1" dirty="0">
                <a:solidFill>
                  <a:schemeClr val="accent1"/>
                </a:solidFill>
              </a:rPr>
              <a:t> </a:t>
            </a:r>
            <a:r>
              <a:rPr lang="en-IE" b="1" dirty="0" err="1">
                <a:solidFill>
                  <a:schemeClr val="accent1"/>
                </a:solidFill>
              </a:rPr>
              <a:t>Fonlaması</a:t>
            </a:r>
            <a:r>
              <a:rPr lang="en-IE" b="1" dirty="0">
                <a:solidFill>
                  <a:schemeClr val="accent1"/>
                </a:solidFill>
              </a:rPr>
              <a:t> </a:t>
            </a:r>
            <a:r>
              <a:rPr lang="en-IE" dirty="0">
                <a:solidFill>
                  <a:schemeClr val="tx1">
                    <a:lumMod val="75000"/>
                    <a:lumOff val="25000"/>
                  </a:schemeClr>
                </a:solidFill>
              </a:rPr>
              <a:t>(</a:t>
            </a:r>
            <a:r>
              <a:rPr lang="en-IE" dirty="0" err="1">
                <a:solidFill>
                  <a:schemeClr val="tx1">
                    <a:lumMod val="75000"/>
                    <a:lumOff val="25000"/>
                  </a:schemeClr>
                </a:solidFill>
              </a:rPr>
              <a:t>Özkaynak</a:t>
            </a:r>
            <a:r>
              <a:rPr lang="en-IE" dirty="0">
                <a:solidFill>
                  <a:schemeClr val="tx1">
                    <a:lumMod val="75000"/>
                    <a:lumOff val="25000"/>
                  </a:schemeClr>
                </a:solidFill>
              </a:rPr>
              <a:t> </a:t>
            </a:r>
            <a:r>
              <a:rPr lang="en-IE" dirty="0" err="1">
                <a:solidFill>
                  <a:schemeClr val="tx1">
                    <a:lumMod val="75000"/>
                    <a:lumOff val="25000"/>
                  </a:schemeClr>
                </a:solidFill>
              </a:rPr>
              <a:t>Dışı</a:t>
            </a:r>
            <a:r>
              <a:rPr lang="en-IE" dirty="0">
                <a:solidFill>
                  <a:schemeClr val="tx1">
                    <a:lumMod val="75000"/>
                    <a:lumOff val="25000"/>
                  </a:schemeClr>
                </a:solidFill>
              </a:rPr>
              <a:t> </a:t>
            </a:r>
            <a:r>
              <a:rPr lang="en-IE" dirty="0" err="1">
                <a:solidFill>
                  <a:schemeClr val="tx1">
                    <a:lumMod val="75000"/>
                    <a:lumOff val="25000"/>
                  </a:schemeClr>
                </a:solidFill>
              </a:rPr>
              <a:t>Fonlama</a:t>
            </a:r>
            <a:r>
              <a:rPr lang="en-IE" dirty="0">
                <a:solidFill>
                  <a:schemeClr val="tx1">
                    <a:lumMod val="75000"/>
                    <a:lumOff val="25000"/>
                  </a:schemeClr>
                </a:solidFill>
              </a:rPr>
              <a:t> </a:t>
            </a:r>
            <a:r>
              <a:rPr lang="en-IE" dirty="0" err="1">
                <a:solidFill>
                  <a:schemeClr val="tx1">
                    <a:lumMod val="75000"/>
                    <a:lumOff val="25000"/>
                  </a:schemeClr>
                </a:solidFill>
              </a:rPr>
              <a:t>olarak</a:t>
            </a:r>
            <a:r>
              <a:rPr lang="en-IE" dirty="0">
                <a:solidFill>
                  <a:schemeClr val="tx1">
                    <a:lumMod val="75000"/>
                    <a:lumOff val="25000"/>
                  </a:schemeClr>
                </a:solidFill>
              </a:rPr>
              <a:t> da </a:t>
            </a:r>
            <a:r>
              <a:rPr lang="en-IE" dirty="0" err="1">
                <a:solidFill>
                  <a:schemeClr val="tx1">
                    <a:lumMod val="75000"/>
                    <a:lumOff val="25000"/>
                  </a:schemeClr>
                </a:solidFill>
              </a:rPr>
              <a:t>adlandırılır</a:t>
            </a:r>
            <a:r>
              <a:rPr lang="en-IE" dirty="0">
                <a:solidFill>
                  <a:schemeClr val="tx1">
                    <a:lumMod val="75000"/>
                    <a:lumOff val="25000"/>
                  </a:schemeClr>
                </a:solidFill>
              </a:rPr>
              <a:t>), </a:t>
            </a:r>
            <a:r>
              <a:rPr lang="en-IE" dirty="0" err="1">
                <a:solidFill>
                  <a:schemeClr val="tx1">
                    <a:lumMod val="75000"/>
                    <a:lumOff val="25000"/>
                  </a:schemeClr>
                </a:solidFill>
              </a:rPr>
              <a:t>girişimcilerin</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iş</a:t>
            </a:r>
            <a:r>
              <a:rPr lang="en-IE" dirty="0">
                <a:solidFill>
                  <a:schemeClr val="tx1">
                    <a:lumMod val="75000"/>
                    <a:lumOff val="25000"/>
                  </a:schemeClr>
                </a:solidFill>
              </a:rPr>
              <a:t> </a:t>
            </a:r>
            <a:r>
              <a:rPr lang="en-IE" dirty="0" err="1">
                <a:solidFill>
                  <a:schemeClr val="tx1">
                    <a:lumMod val="75000"/>
                    <a:lumOff val="25000"/>
                  </a:schemeClr>
                </a:solidFill>
              </a:rPr>
              <a:t>konseptini</a:t>
            </a:r>
            <a:r>
              <a:rPr lang="en-IE" dirty="0">
                <a:solidFill>
                  <a:schemeClr val="tx1">
                    <a:lumMod val="75000"/>
                    <a:lumOff val="25000"/>
                  </a:schemeClr>
                </a:solidFill>
              </a:rPr>
              <a:t> </a:t>
            </a:r>
            <a:r>
              <a:rPr lang="en-IE" dirty="0" err="1">
                <a:solidFill>
                  <a:schemeClr val="tx1">
                    <a:lumMod val="75000"/>
                    <a:lumOff val="25000"/>
                  </a:schemeClr>
                </a:solidFill>
              </a:rPr>
              <a:t>başlatmak</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borca</a:t>
            </a:r>
            <a:r>
              <a:rPr lang="en-IE" dirty="0">
                <a:solidFill>
                  <a:schemeClr val="tx1">
                    <a:lumMod val="75000"/>
                    <a:lumOff val="25000"/>
                  </a:schemeClr>
                </a:solidFill>
              </a:rPr>
              <a:t> </a:t>
            </a:r>
            <a:r>
              <a:rPr lang="en-IE" dirty="0" err="1">
                <a:solidFill>
                  <a:schemeClr val="tx1">
                    <a:lumMod val="75000"/>
                    <a:lumOff val="25000"/>
                  </a:schemeClr>
                </a:solidFill>
              </a:rPr>
              <a:t>girmeden</a:t>
            </a:r>
            <a:r>
              <a:rPr lang="en-IE" dirty="0">
                <a:solidFill>
                  <a:schemeClr val="tx1">
                    <a:lumMod val="75000"/>
                    <a:lumOff val="25000"/>
                  </a:schemeClr>
                </a:solidFill>
              </a:rPr>
              <a:t> </a:t>
            </a:r>
            <a:r>
              <a:rPr lang="en-IE" dirty="0" err="1">
                <a:solidFill>
                  <a:schemeClr val="tx1">
                    <a:lumMod val="75000"/>
                    <a:lumOff val="25000"/>
                  </a:schemeClr>
                </a:solidFill>
              </a:rPr>
              <a:t>veya</a:t>
            </a:r>
            <a:r>
              <a:rPr lang="en-IE" dirty="0">
                <a:solidFill>
                  <a:schemeClr val="tx1">
                    <a:lumMod val="75000"/>
                    <a:lumOff val="25000"/>
                  </a:schemeClr>
                </a:solidFill>
              </a:rPr>
              <a:t> </a:t>
            </a:r>
            <a:r>
              <a:rPr lang="en-IE" dirty="0" err="1">
                <a:solidFill>
                  <a:schemeClr val="tx1">
                    <a:lumMod val="75000"/>
                    <a:lumOff val="25000"/>
                  </a:schemeClr>
                </a:solidFill>
              </a:rPr>
              <a:t>öz</a:t>
            </a:r>
            <a:r>
              <a:rPr lang="en-IE" dirty="0">
                <a:solidFill>
                  <a:schemeClr val="tx1">
                    <a:lumMod val="75000"/>
                    <a:lumOff val="25000"/>
                  </a:schemeClr>
                </a:solidFill>
              </a:rPr>
              <a:t> </a:t>
            </a:r>
            <a:r>
              <a:rPr lang="en-IE" dirty="0" err="1">
                <a:solidFill>
                  <a:schemeClr val="tx1">
                    <a:lumMod val="75000"/>
                    <a:lumOff val="25000"/>
                  </a:schemeClr>
                </a:solidFill>
              </a:rPr>
              <a:t>sermaye</a:t>
            </a:r>
            <a:r>
              <a:rPr lang="en-IE" dirty="0">
                <a:solidFill>
                  <a:schemeClr val="tx1">
                    <a:lumMod val="75000"/>
                    <a:lumOff val="25000"/>
                  </a:schemeClr>
                </a:solidFill>
              </a:rPr>
              <a:t>/</a:t>
            </a:r>
            <a:r>
              <a:rPr lang="en-IE" dirty="0" err="1">
                <a:solidFill>
                  <a:schemeClr val="tx1">
                    <a:lumMod val="75000"/>
                    <a:lumOff val="25000"/>
                  </a:schemeClr>
                </a:solidFill>
              </a:rPr>
              <a:t>hisselerden</a:t>
            </a:r>
            <a:r>
              <a:rPr lang="en-IE" dirty="0">
                <a:solidFill>
                  <a:schemeClr val="tx1">
                    <a:lumMod val="75000"/>
                    <a:lumOff val="25000"/>
                  </a:schemeClr>
                </a:solidFill>
              </a:rPr>
              <a:t> </a:t>
            </a:r>
            <a:r>
              <a:rPr lang="en-IE" dirty="0" err="1">
                <a:solidFill>
                  <a:schemeClr val="tx1">
                    <a:lumMod val="75000"/>
                    <a:lumOff val="25000"/>
                  </a:schemeClr>
                </a:solidFill>
              </a:rPr>
              <a:t>ödün</a:t>
            </a:r>
            <a:r>
              <a:rPr lang="en-IE" dirty="0">
                <a:solidFill>
                  <a:schemeClr val="tx1">
                    <a:lumMod val="75000"/>
                    <a:lumOff val="25000"/>
                  </a:schemeClr>
                </a:solidFill>
              </a:rPr>
              <a:t> </a:t>
            </a:r>
            <a:r>
              <a:rPr lang="en-IE" dirty="0" err="1">
                <a:solidFill>
                  <a:schemeClr val="tx1">
                    <a:lumMod val="75000"/>
                    <a:lumOff val="25000"/>
                  </a:schemeClr>
                </a:solidFill>
              </a:rPr>
              <a:t>vermeden</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ürün</a:t>
            </a:r>
            <a:r>
              <a:rPr lang="en-IE" dirty="0">
                <a:solidFill>
                  <a:schemeClr val="tx1">
                    <a:lumMod val="75000"/>
                    <a:lumOff val="25000"/>
                  </a:schemeClr>
                </a:solidFill>
              </a:rPr>
              <a:t> </a:t>
            </a:r>
            <a:r>
              <a:rPr lang="en-IE" dirty="0" err="1">
                <a:solidFill>
                  <a:schemeClr val="tx1">
                    <a:lumMod val="75000"/>
                    <a:lumOff val="25000"/>
                  </a:schemeClr>
                </a:solidFill>
              </a:rPr>
              <a:t>veya</a:t>
            </a:r>
            <a:r>
              <a:rPr lang="en-IE" dirty="0">
                <a:solidFill>
                  <a:schemeClr val="tx1">
                    <a:lumMod val="75000"/>
                    <a:lumOff val="25000"/>
                  </a:schemeClr>
                </a:solidFill>
              </a:rPr>
              <a:t> </a:t>
            </a:r>
            <a:r>
              <a:rPr lang="en-IE" dirty="0" err="1">
                <a:solidFill>
                  <a:schemeClr val="tx1">
                    <a:lumMod val="75000"/>
                    <a:lumOff val="25000"/>
                  </a:schemeClr>
                </a:solidFill>
              </a:rPr>
              <a:t>hizmetin</a:t>
            </a:r>
            <a:r>
              <a:rPr lang="en-IE" dirty="0">
                <a:solidFill>
                  <a:schemeClr val="tx1">
                    <a:lumMod val="75000"/>
                    <a:lumOff val="25000"/>
                  </a:schemeClr>
                </a:solidFill>
              </a:rPr>
              <a:t> </a:t>
            </a:r>
            <a:r>
              <a:rPr lang="en-IE" dirty="0" err="1">
                <a:solidFill>
                  <a:schemeClr val="tx1">
                    <a:lumMod val="75000"/>
                    <a:lumOff val="25000"/>
                  </a:schemeClr>
                </a:solidFill>
              </a:rPr>
              <a:t>ön</a:t>
            </a:r>
            <a:r>
              <a:rPr lang="en-IE" dirty="0">
                <a:solidFill>
                  <a:schemeClr val="tx1">
                    <a:lumMod val="75000"/>
                    <a:lumOff val="25000"/>
                  </a:schemeClr>
                </a:solidFill>
              </a:rPr>
              <a:t> </a:t>
            </a:r>
            <a:r>
              <a:rPr lang="en-IE" dirty="0" err="1">
                <a:solidFill>
                  <a:schemeClr val="tx1">
                    <a:lumMod val="75000"/>
                    <a:lumOff val="25000"/>
                  </a:schemeClr>
                </a:solidFill>
              </a:rPr>
              <a:t>satışını</a:t>
            </a:r>
            <a:r>
              <a:rPr lang="en-IE" dirty="0">
                <a:solidFill>
                  <a:schemeClr val="tx1">
                    <a:lumMod val="75000"/>
                    <a:lumOff val="25000"/>
                  </a:schemeClr>
                </a:solidFill>
              </a:rPr>
              <a:t> </a:t>
            </a:r>
            <a:r>
              <a:rPr lang="en-IE" dirty="0" err="1">
                <a:solidFill>
                  <a:schemeClr val="tx1">
                    <a:lumMod val="75000"/>
                    <a:lumOff val="25000"/>
                  </a:schemeClr>
                </a:solidFill>
              </a:rPr>
              <a:t>yaptığı</a:t>
            </a:r>
            <a:r>
              <a:rPr lang="en-IE" dirty="0">
                <a:solidFill>
                  <a:schemeClr val="tx1">
                    <a:lumMod val="75000"/>
                    <a:lumOff val="25000"/>
                  </a:schemeClr>
                </a:solidFill>
              </a:rPr>
              <a:t> </a:t>
            </a:r>
            <a:r>
              <a:rPr lang="en-IE" dirty="0" err="1">
                <a:solidFill>
                  <a:schemeClr val="tx1">
                    <a:lumMod val="75000"/>
                    <a:lumOff val="25000"/>
                  </a:schemeClr>
                </a:solidFill>
              </a:rPr>
              <a:t>yerdir</a:t>
            </a:r>
            <a:r>
              <a:rPr lang="en-IE" dirty="0">
                <a:solidFill>
                  <a:schemeClr val="tx1">
                    <a:lumMod val="75000"/>
                    <a:lumOff val="25000"/>
                  </a:schemeClr>
                </a:solidFill>
              </a:rPr>
              <a:t>.</a:t>
            </a:r>
          </a:p>
          <a:p>
            <a:pPr marL="457200" indent="-457200">
              <a:buFont typeface="+mj-lt"/>
              <a:buAutoNum type="arabicPeriod" startAt="2"/>
            </a:pPr>
            <a:r>
              <a:rPr lang="en-IE" b="1" dirty="0">
                <a:solidFill>
                  <a:schemeClr val="accent1"/>
                </a:solidFill>
              </a:rPr>
              <a:t>Equity </a:t>
            </a:r>
            <a:r>
              <a:rPr lang="en-IE" b="1" dirty="0" err="1">
                <a:solidFill>
                  <a:schemeClr val="accent1"/>
                </a:solidFill>
              </a:rPr>
              <a:t>Crowdfunding</a:t>
            </a:r>
            <a:r>
              <a:rPr lang="en-IE" b="1" dirty="0">
                <a:solidFill>
                  <a:schemeClr val="accent1"/>
                </a:solidFill>
              </a:rPr>
              <a:t>: </a:t>
            </a:r>
            <a:r>
              <a:rPr lang="en-IE" dirty="0" err="1">
                <a:solidFill>
                  <a:schemeClr val="tx1">
                    <a:lumMod val="75000"/>
                    <a:lumOff val="25000"/>
                  </a:schemeClr>
                </a:solidFill>
              </a:rPr>
              <a:t>Destekçinin</a:t>
            </a:r>
            <a:r>
              <a:rPr lang="en-IE" dirty="0">
                <a:solidFill>
                  <a:schemeClr val="tx1">
                    <a:lumMod val="75000"/>
                    <a:lumOff val="25000"/>
                  </a:schemeClr>
                </a:solidFill>
              </a:rPr>
              <a:t>, </a:t>
            </a:r>
            <a:r>
              <a:rPr lang="en-IE" dirty="0" err="1">
                <a:solidFill>
                  <a:schemeClr val="tx1">
                    <a:lumMod val="75000"/>
                    <a:lumOff val="25000"/>
                  </a:schemeClr>
                </a:solidFill>
              </a:rPr>
              <a:t>taahhüt</a:t>
            </a:r>
            <a:r>
              <a:rPr lang="en-IE" dirty="0">
                <a:solidFill>
                  <a:schemeClr val="tx1">
                    <a:lumMod val="75000"/>
                    <a:lumOff val="25000"/>
                  </a:schemeClr>
                </a:solidFill>
              </a:rPr>
              <a:t> </a:t>
            </a:r>
            <a:r>
              <a:rPr lang="en-IE" dirty="0" err="1">
                <a:solidFill>
                  <a:schemeClr val="tx1">
                    <a:lumMod val="75000"/>
                    <a:lumOff val="25000"/>
                  </a:schemeClr>
                </a:solidFill>
              </a:rPr>
              <a:t>edilen</a:t>
            </a:r>
            <a:r>
              <a:rPr lang="en-IE" dirty="0">
                <a:solidFill>
                  <a:schemeClr val="tx1">
                    <a:lumMod val="75000"/>
                    <a:lumOff val="25000"/>
                  </a:schemeClr>
                </a:solidFill>
              </a:rPr>
              <a:t> </a:t>
            </a:r>
            <a:r>
              <a:rPr lang="en-IE" dirty="0" err="1">
                <a:solidFill>
                  <a:schemeClr val="tx1">
                    <a:lumMod val="75000"/>
                    <a:lumOff val="25000"/>
                  </a:schemeClr>
                </a:solidFill>
              </a:rPr>
              <a:t>para</a:t>
            </a:r>
            <a:r>
              <a:rPr lang="en-IE" dirty="0">
                <a:solidFill>
                  <a:schemeClr val="tx1">
                    <a:lumMod val="75000"/>
                    <a:lumOff val="25000"/>
                  </a:schemeClr>
                </a:solidFill>
              </a:rPr>
              <a:t> </a:t>
            </a:r>
            <a:r>
              <a:rPr lang="en-IE" dirty="0" err="1">
                <a:solidFill>
                  <a:schemeClr val="tx1">
                    <a:lumMod val="75000"/>
                    <a:lumOff val="25000"/>
                  </a:schemeClr>
                </a:solidFill>
              </a:rPr>
              <a:t>karşılığında</a:t>
            </a:r>
            <a:r>
              <a:rPr lang="en-IE" dirty="0">
                <a:solidFill>
                  <a:schemeClr val="tx1">
                    <a:lumMod val="75000"/>
                    <a:lumOff val="25000"/>
                  </a:schemeClr>
                </a:solidFill>
              </a:rPr>
              <a:t>, </a:t>
            </a:r>
            <a:r>
              <a:rPr lang="en-IE" dirty="0" err="1">
                <a:solidFill>
                  <a:schemeClr val="tx1">
                    <a:lumMod val="75000"/>
                    <a:lumOff val="25000"/>
                  </a:schemeClr>
                </a:solidFill>
              </a:rPr>
              <a:t>genellikle</a:t>
            </a:r>
            <a:r>
              <a:rPr lang="en-IE" dirty="0">
                <a:solidFill>
                  <a:schemeClr val="tx1">
                    <a:lumMod val="75000"/>
                    <a:lumOff val="25000"/>
                  </a:schemeClr>
                </a:solidFill>
              </a:rPr>
              <a:t> ilk </a:t>
            </a:r>
            <a:r>
              <a:rPr lang="en-IE" dirty="0" err="1">
                <a:solidFill>
                  <a:schemeClr val="tx1">
                    <a:lumMod val="75000"/>
                    <a:lumOff val="25000"/>
                  </a:schemeClr>
                </a:solidFill>
              </a:rPr>
              <a:t>aşamalarında</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şirketin</a:t>
            </a:r>
            <a:r>
              <a:rPr lang="en-IE" dirty="0">
                <a:solidFill>
                  <a:schemeClr val="tx1">
                    <a:lumMod val="75000"/>
                    <a:lumOff val="25000"/>
                  </a:schemeClr>
                </a:solidFill>
              </a:rPr>
              <a:t> </a:t>
            </a:r>
            <a:r>
              <a:rPr lang="en-IE" dirty="0" err="1">
                <a:solidFill>
                  <a:schemeClr val="tx1">
                    <a:lumMod val="75000"/>
                    <a:lumOff val="25000"/>
                  </a:schemeClr>
                </a:solidFill>
              </a:rPr>
              <a:t>hisselerini</a:t>
            </a:r>
            <a:r>
              <a:rPr lang="en-IE" dirty="0">
                <a:solidFill>
                  <a:schemeClr val="tx1">
                    <a:lumMod val="75000"/>
                    <a:lumOff val="25000"/>
                  </a:schemeClr>
                </a:solidFill>
              </a:rPr>
              <a:t> </a:t>
            </a:r>
            <a:r>
              <a:rPr lang="en-IE" dirty="0" err="1">
                <a:solidFill>
                  <a:schemeClr val="tx1">
                    <a:lumMod val="75000"/>
                    <a:lumOff val="25000"/>
                  </a:schemeClr>
                </a:solidFill>
              </a:rPr>
              <a:t>aldığı</a:t>
            </a:r>
            <a:r>
              <a:rPr lang="en-IE" dirty="0">
                <a:solidFill>
                  <a:schemeClr val="tx1">
                    <a:lumMod val="75000"/>
                    <a:lumOff val="25000"/>
                  </a:schemeClr>
                </a:solidFill>
              </a:rPr>
              <a:t> </a:t>
            </a:r>
            <a:r>
              <a:rPr lang="en-IE" dirty="0" err="1">
                <a:solidFill>
                  <a:schemeClr val="tx1">
                    <a:lumMod val="75000"/>
                    <a:lumOff val="25000"/>
                  </a:schemeClr>
                </a:solidFill>
              </a:rPr>
              <a:t>yer</a:t>
            </a:r>
            <a:r>
              <a:rPr lang="en-IE" dirty="0" smtClean="0">
                <a:solidFill>
                  <a:schemeClr val="tx1">
                    <a:lumMod val="75000"/>
                    <a:lumOff val="25000"/>
                  </a:schemeClr>
                </a:solidFill>
              </a:rPr>
              <a:t>..</a:t>
            </a:r>
            <a:endParaRPr lang="tr-TR" dirty="0">
              <a:solidFill>
                <a:schemeClr val="tx1">
                  <a:lumMod val="75000"/>
                  <a:lumOff val="25000"/>
                </a:schemeClr>
              </a:solidFill>
            </a:endParaRPr>
          </a:p>
          <a:p>
            <a:r>
              <a:rPr lang="tr-TR" sz="2000" b="1" dirty="0" smtClean="0">
                <a:solidFill>
                  <a:srgbClr val="A6377D"/>
                </a:solidFill>
              </a:rPr>
              <a:t>Kuruluşların </a:t>
            </a:r>
            <a:r>
              <a:rPr lang="tr-TR" sz="2000" b="1" dirty="0">
                <a:solidFill>
                  <a:srgbClr val="A6377D"/>
                </a:solidFill>
              </a:rPr>
              <a:t>kitle fonlaması ararken karşılaştıkları ilk zorluklardan biri, hangi platformun kullanılacağına karar vermektir.</a:t>
            </a:r>
            <a:endParaRPr lang="en-IE" sz="2000" b="1" i="0" dirty="0">
              <a:solidFill>
                <a:srgbClr val="A6377D"/>
              </a:solidFill>
              <a:effectLst/>
            </a:endParaRPr>
          </a:p>
          <a:p>
            <a:r>
              <a:rPr lang="en-IE" sz="2000" dirty="0" err="1">
                <a:solidFill>
                  <a:schemeClr val="tx1">
                    <a:lumMod val="75000"/>
                    <a:lumOff val="25000"/>
                  </a:schemeClr>
                </a:solidFill>
              </a:rPr>
              <a:t>Birleşik</a:t>
            </a:r>
            <a:r>
              <a:rPr lang="en-IE" sz="2000" dirty="0">
                <a:solidFill>
                  <a:schemeClr val="tx1">
                    <a:lumMod val="75000"/>
                    <a:lumOff val="25000"/>
                  </a:schemeClr>
                </a:solidFill>
              </a:rPr>
              <a:t> </a:t>
            </a:r>
            <a:r>
              <a:rPr lang="en-IE" sz="2000" dirty="0" err="1">
                <a:solidFill>
                  <a:schemeClr val="tx1">
                    <a:lumMod val="75000"/>
                    <a:lumOff val="25000"/>
                  </a:schemeClr>
                </a:solidFill>
              </a:rPr>
              <a:t>Krallık'ta</a:t>
            </a:r>
            <a:r>
              <a:rPr lang="en-IE" sz="2000" dirty="0">
                <a:solidFill>
                  <a:schemeClr val="tx1">
                    <a:lumMod val="75000"/>
                    <a:lumOff val="25000"/>
                  </a:schemeClr>
                </a:solidFill>
              </a:rPr>
              <a:t> </a:t>
            </a:r>
            <a:r>
              <a:rPr lang="en-IE" sz="2000" dirty="0" err="1">
                <a:solidFill>
                  <a:schemeClr val="tx1">
                    <a:lumMod val="75000"/>
                    <a:lumOff val="25000"/>
                  </a:schemeClr>
                </a:solidFill>
              </a:rPr>
              <a:t>iyi</a:t>
            </a:r>
            <a:r>
              <a:rPr lang="en-IE" sz="2000" dirty="0">
                <a:solidFill>
                  <a:schemeClr val="tx1">
                    <a:lumMod val="75000"/>
                    <a:lumOff val="25000"/>
                  </a:schemeClr>
                </a:solidFill>
              </a:rPr>
              <a:t> </a:t>
            </a:r>
            <a:r>
              <a:rPr lang="en-IE" sz="2000" dirty="0" err="1">
                <a:solidFill>
                  <a:schemeClr val="tx1">
                    <a:lumMod val="75000"/>
                    <a:lumOff val="25000"/>
                  </a:schemeClr>
                </a:solidFill>
              </a:rPr>
              <a:t>amaçları</a:t>
            </a:r>
            <a:r>
              <a:rPr lang="en-IE" sz="2000" dirty="0">
                <a:solidFill>
                  <a:schemeClr val="tx1">
                    <a:lumMod val="75000"/>
                    <a:lumOff val="25000"/>
                  </a:schemeClr>
                </a:solidFill>
              </a:rPr>
              <a:t> </a:t>
            </a:r>
            <a:r>
              <a:rPr lang="en-IE" sz="2000" dirty="0" err="1">
                <a:solidFill>
                  <a:schemeClr val="tx1">
                    <a:lumMod val="75000"/>
                    <a:lumOff val="25000"/>
                  </a:schemeClr>
                </a:solidFill>
              </a:rPr>
              <a:t>destekleyen</a:t>
            </a:r>
            <a:r>
              <a:rPr lang="en-IE" sz="2000" dirty="0">
                <a:solidFill>
                  <a:schemeClr val="tx1">
                    <a:lumMod val="75000"/>
                    <a:lumOff val="25000"/>
                  </a:schemeClr>
                </a:solidFill>
              </a:rPr>
              <a:t> 9 </a:t>
            </a:r>
            <a:r>
              <a:rPr lang="en-IE" sz="2000" dirty="0" err="1">
                <a:solidFill>
                  <a:schemeClr val="tx1">
                    <a:lumMod val="75000"/>
                    <a:lumOff val="25000"/>
                  </a:schemeClr>
                </a:solidFill>
              </a:rPr>
              <a:t>kitle</a:t>
            </a:r>
            <a:r>
              <a:rPr lang="en-IE" sz="2000" dirty="0">
                <a:solidFill>
                  <a:schemeClr val="tx1">
                    <a:lumMod val="75000"/>
                    <a:lumOff val="25000"/>
                  </a:schemeClr>
                </a:solidFill>
              </a:rPr>
              <a:t> </a:t>
            </a:r>
            <a:r>
              <a:rPr lang="en-IE" sz="2000" dirty="0" err="1">
                <a:solidFill>
                  <a:schemeClr val="tx1">
                    <a:lumMod val="75000"/>
                    <a:lumOff val="25000"/>
                  </a:schemeClr>
                </a:solidFill>
              </a:rPr>
              <a:t>fonlaması</a:t>
            </a:r>
            <a:r>
              <a:rPr lang="en-IE" sz="2000" dirty="0">
                <a:solidFill>
                  <a:schemeClr val="tx1">
                    <a:lumMod val="75000"/>
                    <a:lumOff val="25000"/>
                  </a:schemeClr>
                </a:solidFill>
              </a:rPr>
              <a:t> </a:t>
            </a:r>
            <a:r>
              <a:rPr lang="en-IE" sz="2000" dirty="0" err="1">
                <a:solidFill>
                  <a:schemeClr val="tx1">
                    <a:lumMod val="75000"/>
                    <a:lumOff val="25000"/>
                  </a:schemeClr>
                </a:solidFill>
              </a:rPr>
              <a:t>platformuna</a:t>
            </a:r>
            <a:r>
              <a:rPr lang="en-IE" sz="2000" dirty="0">
                <a:solidFill>
                  <a:schemeClr val="tx1">
                    <a:lumMod val="75000"/>
                    <a:lumOff val="25000"/>
                  </a:schemeClr>
                </a:solidFill>
              </a:rPr>
              <a:t> </a:t>
            </a:r>
            <a:r>
              <a:rPr lang="en-IE" sz="2000" dirty="0" err="1">
                <a:solidFill>
                  <a:schemeClr val="tx1">
                    <a:lumMod val="75000"/>
                    <a:lumOff val="25000"/>
                  </a:schemeClr>
                </a:solidFill>
              </a:rPr>
              <a:t>göz</a:t>
            </a:r>
            <a:r>
              <a:rPr lang="en-IE" sz="2000" dirty="0">
                <a:solidFill>
                  <a:schemeClr val="tx1">
                    <a:lumMod val="75000"/>
                    <a:lumOff val="25000"/>
                  </a:schemeClr>
                </a:solidFill>
              </a:rPr>
              <a:t> </a:t>
            </a:r>
            <a:r>
              <a:rPr lang="en-IE" sz="2000" dirty="0" err="1">
                <a:solidFill>
                  <a:schemeClr val="tx1">
                    <a:lumMod val="75000"/>
                    <a:lumOff val="25000"/>
                  </a:schemeClr>
                </a:solidFill>
              </a:rPr>
              <a:t>atın</a:t>
            </a:r>
            <a:r>
              <a:rPr lang="en-IE" sz="2000" dirty="0">
                <a:solidFill>
                  <a:schemeClr val="tx1">
                    <a:lumMod val="75000"/>
                    <a:lumOff val="25000"/>
                  </a:schemeClr>
                </a:solidFill>
              </a:rPr>
              <a:t>, </a:t>
            </a:r>
            <a:r>
              <a:rPr lang="en-IE" sz="2000" dirty="0" err="1">
                <a:solidFill>
                  <a:schemeClr val="tx1">
                    <a:lumMod val="75000"/>
                    <a:lumOff val="25000"/>
                  </a:schemeClr>
                </a:solidFill>
              </a:rPr>
              <a:t>onları</a:t>
            </a:r>
            <a:r>
              <a:rPr lang="en-IE" sz="2000" dirty="0">
                <a:solidFill>
                  <a:schemeClr val="tx1">
                    <a:lumMod val="75000"/>
                    <a:lumOff val="25000"/>
                  </a:schemeClr>
                </a:solidFill>
              </a:rPr>
              <a:t> </a:t>
            </a:r>
            <a:r>
              <a:rPr lang="en-IE" sz="2000" dirty="0" err="1">
                <a:solidFill>
                  <a:schemeClr val="tx1">
                    <a:lumMod val="75000"/>
                    <a:lumOff val="25000"/>
                  </a:schemeClr>
                </a:solidFill>
              </a:rPr>
              <a:t>neyin</a:t>
            </a:r>
            <a:r>
              <a:rPr lang="en-IE" sz="2000" dirty="0">
                <a:solidFill>
                  <a:schemeClr val="tx1">
                    <a:lumMod val="75000"/>
                    <a:lumOff val="25000"/>
                  </a:schemeClr>
                </a:solidFill>
              </a:rPr>
              <a:t> </a:t>
            </a:r>
            <a:r>
              <a:rPr lang="en-IE" sz="2000" u="sng" dirty="0">
                <a:solidFill>
                  <a:schemeClr val="accent1"/>
                </a:solidFill>
              </a:rPr>
              <a:t>motive </a:t>
            </a:r>
            <a:r>
              <a:rPr lang="en-IE" sz="2000" u="sng" dirty="0" err="1">
                <a:solidFill>
                  <a:schemeClr val="accent1"/>
                </a:solidFill>
              </a:rPr>
              <a:t>ettiğini</a:t>
            </a:r>
            <a:r>
              <a:rPr lang="en-IE" sz="2000" u="sng" dirty="0">
                <a:solidFill>
                  <a:schemeClr val="accent1"/>
                </a:solidFill>
              </a:rPr>
              <a:t>, </a:t>
            </a:r>
            <a:r>
              <a:rPr lang="en-IE" sz="2000" u="sng" dirty="0" err="1">
                <a:solidFill>
                  <a:schemeClr val="accent1"/>
                </a:solidFill>
              </a:rPr>
              <a:t>kitle</a:t>
            </a:r>
            <a:r>
              <a:rPr lang="en-IE" sz="2000" u="sng" dirty="0">
                <a:solidFill>
                  <a:schemeClr val="accent1"/>
                </a:solidFill>
              </a:rPr>
              <a:t> </a:t>
            </a:r>
            <a:r>
              <a:rPr lang="en-IE" sz="2000" u="sng" dirty="0" err="1">
                <a:solidFill>
                  <a:schemeClr val="accent1"/>
                </a:solidFill>
              </a:rPr>
              <a:t>fonlaması</a:t>
            </a:r>
            <a:r>
              <a:rPr lang="en-IE" sz="2000" u="sng" dirty="0">
                <a:solidFill>
                  <a:schemeClr val="accent1"/>
                </a:solidFill>
              </a:rPr>
              <a:t> </a:t>
            </a:r>
            <a:r>
              <a:rPr lang="en-IE" sz="2000" u="sng" dirty="0" err="1">
                <a:solidFill>
                  <a:schemeClr val="accent1"/>
                </a:solidFill>
              </a:rPr>
              <a:t>hedefinize</a:t>
            </a:r>
            <a:r>
              <a:rPr lang="en-IE" sz="2000" u="sng" dirty="0">
                <a:solidFill>
                  <a:schemeClr val="accent1"/>
                </a:solidFill>
              </a:rPr>
              <a:t> </a:t>
            </a:r>
            <a:r>
              <a:rPr lang="en-IE" sz="2000" u="sng" dirty="0" err="1">
                <a:solidFill>
                  <a:schemeClr val="accent1"/>
                </a:solidFill>
              </a:rPr>
              <a:t>ulaşmanıza</a:t>
            </a:r>
            <a:r>
              <a:rPr lang="en-IE" sz="2000" u="sng" dirty="0">
                <a:solidFill>
                  <a:schemeClr val="accent1"/>
                </a:solidFill>
              </a:rPr>
              <a:t> </a:t>
            </a:r>
            <a:r>
              <a:rPr lang="en-IE" sz="2000" u="sng" dirty="0" err="1">
                <a:solidFill>
                  <a:schemeClr val="accent1"/>
                </a:solidFill>
              </a:rPr>
              <a:t>nasıl</a:t>
            </a:r>
            <a:r>
              <a:rPr lang="en-IE" sz="2000" u="sng" dirty="0">
                <a:solidFill>
                  <a:schemeClr val="accent1"/>
                </a:solidFill>
              </a:rPr>
              <a:t> </a:t>
            </a:r>
            <a:r>
              <a:rPr lang="en-IE" sz="2000" u="sng" dirty="0" err="1">
                <a:solidFill>
                  <a:schemeClr val="accent1"/>
                </a:solidFill>
              </a:rPr>
              <a:t>yardımcı</a:t>
            </a:r>
            <a:r>
              <a:rPr lang="en-IE" sz="2000" u="sng" dirty="0">
                <a:solidFill>
                  <a:schemeClr val="accent1"/>
                </a:solidFill>
              </a:rPr>
              <a:t> </a:t>
            </a:r>
            <a:r>
              <a:rPr lang="en-IE" sz="2000" u="sng" dirty="0" err="1">
                <a:solidFill>
                  <a:schemeClr val="accent1"/>
                </a:solidFill>
              </a:rPr>
              <a:t>olabileceklerini</a:t>
            </a:r>
            <a:r>
              <a:rPr lang="en-IE" sz="2000" u="sng" dirty="0">
                <a:solidFill>
                  <a:schemeClr val="accent1"/>
                </a:solidFill>
              </a:rPr>
              <a:t> </a:t>
            </a:r>
            <a:r>
              <a:rPr lang="en-IE" sz="2000" u="sng" dirty="0" err="1">
                <a:solidFill>
                  <a:schemeClr val="accent1"/>
                </a:solidFill>
              </a:rPr>
              <a:t>öğrenin</a:t>
            </a:r>
            <a:r>
              <a:rPr lang="en-IE" sz="2000" u="sng" dirty="0">
                <a:solidFill>
                  <a:schemeClr val="accent1"/>
                </a:solidFill>
              </a:rPr>
              <a:t>….</a:t>
            </a:r>
          </a:p>
        </p:txBody>
      </p:sp>
      <p:sp>
        <p:nvSpPr>
          <p:cNvPr id="10" name="Text Placeholder 9">
            <a:extLst>
              <a:ext uri="{FF2B5EF4-FFF2-40B4-BE49-F238E27FC236}">
                <a16:creationId xmlns="" xmlns:a16="http://schemas.microsoft.com/office/drawing/2014/main" id="{080149DF-840E-46DA-A13E-EDEA0BE56390}"/>
              </a:ext>
            </a:extLst>
          </p:cNvPr>
          <p:cNvSpPr>
            <a:spLocks noGrp="1"/>
          </p:cNvSpPr>
          <p:nvPr>
            <p:ph type="body" sz="quarter" idx="15"/>
          </p:nvPr>
        </p:nvSpPr>
        <p:spPr>
          <a:xfrm>
            <a:off x="0" y="202691"/>
            <a:ext cx="6096000" cy="697353"/>
          </a:xfrm>
          <a:solidFill>
            <a:srgbClr val="A6377D"/>
          </a:solidFill>
        </p:spPr>
        <p:txBody>
          <a:bodyPr>
            <a:normAutofit/>
          </a:bodyPr>
          <a:lstStyle/>
          <a:p>
            <a:r>
              <a:rPr lang="en-IE" b="1" dirty="0" err="1">
                <a:solidFill>
                  <a:schemeClr val="bg1"/>
                </a:solidFill>
              </a:rPr>
              <a:t>Başlıca</a:t>
            </a:r>
            <a:r>
              <a:rPr lang="en-IE" b="1" dirty="0">
                <a:solidFill>
                  <a:schemeClr val="bg1"/>
                </a:solidFill>
              </a:rPr>
              <a:t> </a:t>
            </a:r>
            <a:r>
              <a:rPr lang="en-IE" b="1" dirty="0" err="1">
                <a:solidFill>
                  <a:schemeClr val="bg1"/>
                </a:solidFill>
              </a:rPr>
              <a:t>Kitle</a:t>
            </a:r>
            <a:r>
              <a:rPr lang="en-IE" b="1" dirty="0">
                <a:solidFill>
                  <a:schemeClr val="bg1"/>
                </a:solidFill>
              </a:rPr>
              <a:t> </a:t>
            </a:r>
            <a:r>
              <a:rPr lang="en-IE" b="1" dirty="0" err="1">
                <a:solidFill>
                  <a:schemeClr val="bg1"/>
                </a:solidFill>
              </a:rPr>
              <a:t>Fonlaması</a:t>
            </a:r>
            <a:r>
              <a:rPr lang="en-IE" b="1" dirty="0">
                <a:solidFill>
                  <a:schemeClr val="bg1"/>
                </a:solidFill>
              </a:rPr>
              <a:t> </a:t>
            </a:r>
            <a:r>
              <a:rPr lang="en-IE" b="1" dirty="0" err="1">
                <a:solidFill>
                  <a:schemeClr val="bg1"/>
                </a:solidFill>
              </a:rPr>
              <a:t>türleri</a:t>
            </a:r>
            <a:endParaRPr lang="en-IE" b="1" dirty="0">
              <a:solidFill>
                <a:schemeClr val="bg1"/>
              </a:solidFill>
            </a:endParaRPr>
          </a:p>
        </p:txBody>
      </p:sp>
      <p:pic>
        <p:nvPicPr>
          <p:cNvPr id="12" name="Picture Placeholder 11">
            <a:extLst>
              <a:ext uri="{FF2B5EF4-FFF2-40B4-BE49-F238E27FC236}">
                <a16:creationId xmlns="" xmlns:a16="http://schemas.microsoft.com/office/drawing/2014/main" id="{F9AE9C70-AE96-4E97-84D5-F09F59DA11D3}"/>
              </a:ext>
            </a:extLst>
          </p:cNvPr>
          <p:cNvPicPr>
            <a:picLocks noGrp="1" noChangeAspect="1"/>
          </p:cNvPicPr>
          <p:nvPr>
            <p:ph type="pic" sz="quarter" idx="10"/>
          </p:nvPr>
        </p:nvPicPr>
        <p:blipFill>
          <a:blip r:embed="rId2"/>
          <a:srcRect l="14570" r="14570"/>
          <a:stretch>
            <a:fillRect/>
          </a:stretch>
        </p:blipFill>
        <p:spPr/>
      </p:pic>
    </p:spTree>
    <p:extLst>
      <p:ext uri="{BB962C8B-B14F-4D97-AF65-F5344CB8AC3E}">
        <p14:creationId xmlns:p14="http://schemas.microsoft.com/office/powerpoint/2010/main" val="20224053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9D704E1A-1647-419B-9AE4-6554AF91CFA3}"/>
              </a:ext>
            </a:extLst>
          </p:cNvPr>
          <p:cNvSpPr>
            <a:spLocks noGrp="1"/>
          </p:cNvSpPr>
          <p:nvPr>
            <p:ph type="body" sz="quarter" idx="14"/>
          </p:nvPr>
        </p:nvSpPr>
        <p:spPr>
          <a:xfrm>
            <a:off x="3812918" y="182880"/>
            <a:ext cx="7540362" cy="5398130"/>
          </a:xfrm>
        </p:spPr>
        <p:txBody>
          <a:bodyPr/>
          <a:lstStyle/>
          <a:p>
            <a:r>
              <a:rPr lang="en-IE" b="1" dirty="0" err="1">
                <a:solidFill>
                  <a:srgbClr val="40A67A"/>
                </a:solidFill>
              </a:rPr>
              <a:t>Sosyal</a:t>
            </a:r>
            <a:r>
              <a:rPr lang="en-IE" b="1" dirty="0">
                <a:solidFill>
                  <a:srgbClr val="40A67A"/>
                </a:solidFill>
              </a:rPr>
              <a:t> </a:t>
            </a:r>
            <a:r>
              <a:rPr lang="en-IE" b="1" dirty="0" err="1">
                <a:solidFill>
                  <a:srgbClr val="40A67A"/>
                </a:solidFill>
              </a:rPr>
              <a:t>girişimciler</a:t>
            </a:r>
            <a:r>
              <a:rPr lang="en-IE" b="1" dirty="0">
                <a:solidFill>
                  <a:srgbClr val="40A67A"/>
                </a:solidFill>
              </a:rPr>
              <a:t> </a:t>
            </a:r>
            <a:r>
              <a:rPr lang="en-IE" b="1" dirty="0" err="1">
                <a:solidFill>
                  <a:srgbClr val="40A67A"/>
                </a:solidFill>
              </a:rPr>
              <a:t>kitle</a:t>
            </a:r>
            <a:r>
              <a:rPr lang="en-IE" b="1" dirty="0">
                <a:solidFill>
                  <a:srgbClr val="40A67A"/>
                </a:solidFill>
              </a:rPr>
              <a:t> </a:t>
            </a:r>
            <a:r>
              <a:rPr lang="en-IE" b="1" dirty="0" err="1">
                <a:solidFill>
                  <a:srgbClr val="40A67A"/>
                </a:solidFill>
              </a:rPr>
              <a:t>fonlaması</a:t>
            </a:r>
            <a:r>
              <a:rPr lang="en-IE" b="1" dirty="0">
                <a:solidFill>
                  <a:srgbClr val="40A67A"/>
                </a:solidFill>
              </a:rPr>
              <a:t> </a:t>
            </a:r>
            <a:r>
              <a:rPr lang="en-IE" b="1" dirty="0" err="1">
                <a:solidFill>
                  <a:srgbClr val="40A67A"/>
                </a:solidFill>
              </a:rPr>
              <a:t>konusunda</a:t>
            </a:r>
            <a:r>
              <a:rPr lang="en-IE" b="1" dirty="0">
                <a:solidFill>
                  <a:srgbClr val="40A67A"/>
                </a:solidFill>
              </a:rPr>
              <a:t> </a:t>
            </a:r>
            <a:r>
              <a:rPr lang="en-IE" b="1" dirty="0" err="1">
                <a:solidFill>
                  <a:srgbClr val="40A67A"/>
                </a:solidFill>
              </a:rPr>
              <a:t>neden</a:t>
            </a:r>
            <a:r>
              <a:rPr lang="en-IE" b="1" dirty="0">
                <a:solidFill>
                  <a:srgbClr val="40A67A"/>
                </a:solidFill>
              </a:rPr>
              <a:t> </a:t>
            </a:r>
            <a:r>
              <a:rPr lang="en-IE" b="1" dirty="0" err="1">
                <a:solidFill>
                  <a:srgbClr val="40A67A"/>
                </a:solidFill>
              </a:rPr>
              <a:t>heyecanlanmalı</a:t>
            </a:r>
            <a:r>
              <a:rPr lang="en-IE" b="1" dirty="0">
                <a:solidFill>
                  <a:srgbClr val="40A67A"/>
                </a:solidFill>
              </a:rPr>
              <a:t>?</a:t>
            </a:r>
          </a:p>
          <a:p>
            <a:r>
              <a:rPr lang="en-IE" dirty="0" err="1"/>
              <a:t>Kitle</a:t>
            </a:r>
            <a:r>
              <a:rPr lang="en-IE" dirty="0"/>
              <a:t> </a:t>
            </a:r>
            <a:r>
              <a:rPr lang="en-IE" dirty="0" err="1"/>
              <a:t>fonlaması</a:t>
            </a:r>
            <a:r>
              <a:rPr lang="en-IE" dirty="0"/>
              <a:t>, </a:t>
            </a:r>
            <a:r>
              <a:rPr lang="en-IE" dirty="0" err="1"/>
              <a:t>projenizi</a:t>
            </a:r>
            <a:r>
              <a:rPr lang="en-IE" dirty="0"/>
              <a:t> </a:t>
            </a:r>
            <a:r>
              <a:rPr lang="en-IE" dirty="0" err="1"/>
              <a:t>hayata</a:t>
            </a:r>
            <a:r>
              <a:rPr lang="en-IE" dirty="0"/>
              <a:t> </a:t>
            </a:r>
            <a:r>
              <a:rPr lang="en-IE" dirty="0" err="1"/>
              <a:t>geçirmek</a:t>
            </a:r>
            <a:r>
              <a:rPr lang="en-IE" dirty="0"/>
              <a:t> </a:t>
            </a:r>
            <a:r>
              <a:rPr lang="en-IE" dirty="0" err="1"/>
              <a:t>için</a:t>
            </a:r>
            <a:r>
              <a:rPr lang="en-IE" dirty="0"/>
              <a:t> </a:t>
            </a:r>
            <a:r>
              <a:rPr lang="en-IE" dirty="0" err="1"/>
              <a:t>birkaç</a:t>
            </a:r>
            <a:r>
              <a:rPr lang="en-IE" dirty="0"/>
              <a:t> </a:t>
            </a:r>
            <a:r>
              <a:rPr lang="en-IE" dirty="0" err="1"/>
              <a:t>yüz</a:t>
            </a:r>
            <a:r>
              <a:rPr lang="en-IE" dirty="0"/>
              <a:t> pound </a:t>
            </a:r>
            <a:r>
              <a:rPr lang="en-IE" dirty="0" err="1"/>
              <a:t>veya</a:t>
            </a:r>
            <a:r>
              <a:rPr lang="en-IE" dirty="0"/>
              <a:t> on </a:t>
            </a:r>
            <a:r>
              <a:rPr lang="en-IE" dirty="0" err="1"/>
              <a:t>binlerce</a:t>
            </a:r>
            <a:r>
              <a:rPr lang="en-IE" dirty="0"/>
              <a:t> pound </a:t>
            </a:r>
            <a:r>
              <a:rPr lang="en-IE" dirty="0" err="1"/>
              <a:t>toplamak</a:t>
            </a:r>
            <a:r>
              <a:rPr lang="en-IE" dirty="0"/>
              <a:t> </a:t>
            </a:r>
            <a:r>
              <a:rPr lang="en-IE" dirty="0" err="1"/>
              <a:t>istiyor</a:t>
            </a:r>
            <a:r>
              <a:rPr lang="en-IE" dirty="0"/>
              <a:t> </a:t>
            </a:r>
            <a:r>
              <a:rPr lang="en-IE" dirty="0" err="1"/>
              <a:t>olun</a:t>
            </a:r>
            <a:r>
              <a:rPr lang="en-IE" dirty="0"/>
              <a:t>, </a:t>
            </a:r>
            <a:r>
              <a:rPr lang="en-IE" dirty="0" err="1"/>
              <a:t>fikrinizi</a:t>
            </a:r>
            <a:r>
              <a:rPr lang="en-IE" dirty="0"/>
              <a:t> </a:t>
            </a:r>
            <a:r>
              <a:rPr lang="en-IE" dirty="0" err="1"/>
              <a:t>gerçeğe</a:t>
            </a:r>
            <a:r>
              <a:rPr lang="en-IE" dirty="0"/>
              <a:t> </a:t>
            </a:r>
            <a:r>
              <a:rPr lang="en-IE" dirty="0" err="1"/>
              <a:t>dönüştürmenin</a:t>
            </a:r>
            <a:r>
              <a:rPr lang="en-IE" dirty="0"/>
              <a:t> </a:t>
            </a:r>
            <a:r>
              <a:rPr lang="en-IE" dirty="0" err="1"/>
              <a:t>mükemmel</a:t>
            </a:r>
            <a:r>
              <a:rPr lang="en-IE" dirty="0"/>
              <a:t> </a:t>
            </a:r>
            <a:r>
              <a:rPr lang="en-IE" dirty="0" err="1"/>
              <a:t>bir</a:t>
            </a:r>
            <a:r>
              <a:rPr lang="en-IE" dirty="0"/>
              <a:t> </a:t>
            </a:r>
            <a:r>
              <a:rPr lang="en-IE" dirty="0" err="1"/>
              <a:t>yoludur</a:t>
            </a:r>
            <a:r>
              <a:rPr lang="en-IE" dirty="0"/>
              <a:t>. </a:t>
            </a:r>
            <a:r>
              <a:rPr lang="en-IE" dirty="0" err="1"/>
              <a:t>Harika</a:t>
            </a:r>
            <a:r>
              <a:rPr lang="en-IE" dirty="0"/>
              <a:t> </a:t>
            </a:r>
            <a:r>
              <a:rPr lang="en-IE" dirty="0" err="1"/>
              <a:t>bir</a:t>
            </a:r>
            <a:r>
              <a:rPr lang="en-IE" dirty="0"/>
              <a:t> </a:t>
            </a:r>
            <a:r>
              <a:rPr lang="en-IE" dirty="0" err="1"/>
              <a:t>fikri</a:t>
            </a:r>
            <a:r>
              <a:rPr lang="en-IE" dirty="0"/>
              <a:t>, </a:t>
            </a:r>
            <a:r>
              <a:rPr lang="en-IE" dirty="0" err="1"/>
              <a:t>yeni</a:t>
            </a:r>
            <a:r>
              <a:rPr lang="en-IE" dirty="0"/>
              <a:t> </a:t>
            </a:r>
            <a:r>
              <a:rPr lang="en-IE" dirty="0" err="1"/>
              <a:t>bir</a:t>
            </a:r>
            <a:r>
              <a:rPr lang="en-IE" dirty="0"/>
              <a:t> </a:t>
            </a:r>
            <a:r>
              <a:rPr lang="en-IE" dirty="0" err="1"/>
              <a:t>girişimi</a:t>
            </a:r>
            <a:r>
              <a:rPr lang="en-IE" dirty="0"/>
              <a:t>, </a:t>
            </a:r>
            <a:r>
              <a:rPr lang="en-IE" dirty="0" err="1"/>
              <a:t>harika</a:t>
            </a:r>
            <a:r>
              <a:rPr lang="en-IE" dirty="0"/>
              <a:t> </a:t>
            </a:r>
            <a:r>
              <a:rPr lang="en-IE" dirty="0" err="1"/>
              <a:t>bir</a:t>
            </a:r>
            <a:r>
              <a:rPr lang="en-IE" dirty="0"/>
              <a:t> </a:t>
            </a:r>
            <a:r>
              <a:rPr lang="en-IE" dirty="0" err="1"/>
              <a:t>amacı</a:t>
            </a:r>
            <a:r>
              <a:rPr lang="en-IE" dirty="0"/>
              <a:t> </a:t>
            </a:r>
            <a:r>
              <a:rPr lang="en-IE" dirty="0" err="1"/>
              <a:t>veya</a:t>
            </a:r>
            <a:r>
              <a:rPr lang="en-IE" dirty="0"/>
              <a:t> </a:t>
            </a:r>
            <a:r>
              <a:rPr lang="en-IE" dirty="0" err="1"/>
              <a:t>sosyal</a:t>
            </a:r>
            <a:r>
              <a:rPr lang="en-IE" dirty="0"/>
              <a:t> </a:t>
            </a:r>
            <a:r>
              <a:rPr lang="en-IE" dirty="0" err="1"/>
              <a:t>inovasyonu</a:t>
            </a:r>
            <a:r>
              <a:rPr lang="en-IE" dirty="0"/>
              <a:t>, </a:t>
            </a:r>
            <a:r>
              <a:rPr lang="en-IE" dirty="0" err="1"/>
              <a:t>bir</a:t>
            </a:r>
            <a:r>
              <a:rPr lang="en-IE" dirty="0"/>
              <a:t> </a:t>
            </a:r>
            <a:r>
              <a:rPr lang="en-IE" dirty="0" err="1"/>
              <a:t>hayır</a:t>
            </a:r>
            <a:r>
              <a:rPr lang="en-IE" dirty="0"/>
              <a:t> </a:t>
            </a:r>
            <a:r>
              <a:rPr lang="en-IE" dirty="0" err="1"/>
              <a:t>kurumu</a:t>
            </a:r>
            <a:r>
              <a:rPr lang="en-IE" dirty="0"/>
              <a:t> </a:t>
            </a:r>
            <a:r>
              <a:rPr lang="en-IE" dirty="0" err="1"/>
              <a:t>veya</a:t>
            </a:r>
            <a:r>
              <a:rPr lang="en-IE" dirty="0"/>
              <a:t> </a:t>
            </a:r>
            <a:r>
              <a:rPr lang="en-IE" dirty="0" err="1"/>
              <a:t>biraz</a:t>
            </a:r>
            <a:r>
              <a:rPr lang="en-IE" dirty="0"/>
              <a:t> </a:t>
            </a:r>
            <a:r>
              <a:rPr lang="en-IE" dirty="0" err="1"/>
              <a:t>fon</a:t>
            </a:r>
            <a:r>
              <a:rPr lang="en-IE" dirty="0"/>
              <a:t> </a:t>
            </a:r>
            <a:r>
              <a:rPr lang="en-IE" dirty="0" err="1"/>
              <a:t>ve</a:t>
            </a:r>
            <a:r>
              <a:rPr lang="en-IE" dirty="0"/>
              <a:t> </a:t>
            </a:r>
            <a:r>
              <a:rPr lang="en-IE" dirty="0" err="1"/>
              <a:t>ekstra</a:t>
            </a:r>
            <a:r>
              <a:rPr lang="en-IE" dirty="0"/>
              <a:t> </a:t>
            </a:r>
            <a:r>
              <a:rPr lang="en-IE" dirty="0" err="1"/>
              <a:t>desteğe</a:t>
            </a:r>
            <a:r>
              <a:rPr lang="en-IE" dirty="0"/>
              <a:t> </a:t>
            </a:r>
            <a:r>
              <a:rPr lang="en-IE" dirty="0" err="1"/>
              <a:t>ihtiyacı</a:t>
            </a:r>
            <a:r>
              <a:rPr lang="en-IE" dirty="0"/>
              <a:t> </a:t>
            </a:r>
            <a:r>
              <a:rPr lang="en-IE" dirty="0" err="1"/>
              <a:t>olan</a:t>
            </a:r>
            <a:r>
              <a:rPr lang="en-IE" dirty="0"/>
              <a:t> </a:t>
            </a:r>
            <a:r>
              <a:rPr lang="en-IE" dirty="0" err="1"/>
              <a:t>bir</a:t>
            </a:r>
            <a:r>
              <a:rPr lang="en-IE" dirty="0"/>
              <a:t> </a:t>
            </a:r>
            <a:r>
              <a:rPr lang="en-IE" dirty="0" err="1"/>
              <a:t>işletme</a:t>
            </a:r>
            <a:r>
              <a:rPr lang="en-IE" dirty="0"/>
              <a:t> </a:t>
            </a:r>
            <a:r>
              <a:rPr lang="en-IE" dirty="0" err="1"/>
              <a:t>olabilirsiniz</a:t>
            </a:r>
            <a:r>
              <a:rPr lang="en-IE" dirty="0"/>
              <a:t> </a:t>
            </a:r>
            <a:r>
              <a:rPr lang="en-IE" dirty="0" err="1"/>
              <a:t>ve</a:t>
            </a:r>
            <a:r>
              <a:rPr lang="en-IE" dirty="0"/>
              <a:t> </a:t>
            </a:r>
            <a:r>
              <a:rPr lang="en-IE" dirty="0" err="1"/>
              <a:t>Crowdfunder</a:t>
            </a:r>
            <a:r>
              <a:rPr lang="en-IE" dirty="0"/>
              <a:t> </a:t>
            </a:r>
            <a:r>
              <a:rPr lang="en-IE" dirty="0" err="1"/>
              <a:t>bunun</a:t>
            </a:r>
            <a:r>
              <a:rPr lang="en-IE" dirty="0"/>
              <a:t> </a:t>
            </a:r>
            <a:r>
              <a:rPr lang="en-IE" dirty="0" err="1"/>
              <a:t>gerçekleşmesine</a:t>
            </a:r>
            <a:r>
              <a:rPr lang="en-IE" dirty="0"/>
              <a:t> </a:t>
            </a:r>
            <a:r>
              <a:rPr lang="en-IE" dirty="0" err="1"/>
              <a:t>yardımcı</a:t>
            </a:r>
            <a:r>
              <a:rPr lang="en-IE" dirty="0"/>
              <a:t> </a:t>
            </a:r>
            <a:r>
              <a:rPr lang="en-IE" dirty="0" err="1"/>
              <a:t>olabilir</a:t>
            </a:r>
            <a:r>
              <a:rPr lang="en-IE" dirty="0"/>
              <a:t>.</a:t>
            </a:r>
          </a:p>
          <a:p>
            <a:r>
              <a:rPr lang="en-IE" b="1" dirty="0" err="1">
                <a:solidFill>
                  <a:srgbClr val="40A67A"/>
                </a:solidFill>
              </a:rPr>
              <a:t>Platformunuzun</a:t>
            </a:r>
            <a:r>
              <a:rPr lang="en-IE" b="1" dirty="0">
                <a:solidFill>
                  <a:srgbClr val="40A67A"/>
                </a:solidFill>
              </a:rPr>
              <a:t> </a:t>
            </a:r>
            <a:r>
              <a:rPr lang="en-IE" b="1" dirty="0" err="1">
                <a:solidFill>
                  <a:srgbClr val="40A67A"/>
                </a:solidFill>
              </a:rPr>
              <a:t>bilmemiz</a:t>
            </a:r>
            <a:r>
              <a:rPr lang="en-IE" b="1" dirty="0">
                <a:solidFill>
                  <a:srgbClr val="40A67A"/>
                </a:solidFill>
              </a:rPr>
              <a:t> </a:t>
            </a:r>
            <a:r>
              <a:rPr lang="en-IE" b="1" dirty="0" err="1">
                <a:solidFill>
                  <a:srgbClr val="40A67A"/>
                </a:solidFill>
              </a:rPr>
              <a:t>gereken</a:t>
            </a:r>
            <a:r>
              <a:rPr lang="en-IE" b="1" dirty="0">
                <a:solidFill>
                  <a:srgbClr val="40A67A"/>
                </a:solidFill>
              </a:rPr>
              <a:t> </a:t>
            </a:r>
            <a:r>
              <a:rPr lang="en-IE" b="1" dirty="0" err="1">
                <a:solidFill>
                  <a:srgbClr val="40A67A"/>
                </a:solidFill>
              </a:rPr>
              <a:t>benzersiz</a:t>
            </a:r>
            <a:r>
              <a:rPr lang="en-IE" b="1" dirty="0">
                <a:solidFill>
                  <a:srgbClr val="40A67A"/>
                </a:solidFill>
              </a:rPr>
              <a:t> </a:t>
            </a:r>
            <a:r>
              <a:rPr lang="en-IE" b="1" dirty="0" err="1">
                <a:solidFill>
                  <a:srgbClr val="40A67A"/>
                </a:solidFill>
              </a:rPr>
              <a:t>özellikleri</a:t>
            </a:r>
            <a:r>
              <a:rPr lang="en-IE" b="1" dirty="0">
                <a:solidFill>
                  <a:srgbClr val="40A67A"/>
                </a:solidFill>
              </a:rPr>
              <a:t> </a:t>
            </a:r>
            <a:r>
              <a:rPr lang="en-IE" b="1" dirty="0" err="1">
                <a:solidFill>
                  <a:srgbClr val="40A67A"/>
                </a:solidFill>
              </a:rPr>
              <a:t>var</a:t>
            </a:r>
            <a:r>
              <a:rPr lang="en-IE" b="1" dirty="0">
                <a:solidFill>
                  <a:srgbClr val="40A67A"/>
                </a:solidFill>
              </a:rPr>
              <a:t> </a:t>
            </a:r>
            <a:r>
              <a:rPr lang="en-IE" b="1" dirty="0" err="1">
                <a:solidFill>
                  <a:srgbClr val="40A67A"/>
                </a:solidFill>
              </a:rPr>
              <a:t>mı</a:t>
            </a:r>
            <a:r>
              <a:rPr lang="en-IE" b="1" dirty="0">
                <a:solidFill>
                  <a:srgbClr val="40A67A"/>
                </a:solidFill>
              </a:rPr>
              <a:t>?</a:t>
            </a:r>
          </a:p>
          <a:p>
            <a:r>
              <a:rPr lang="en-IE" dirty="0" err="1"/>
              <a:t>Crowdfunder</a:t>
            </a:r>
            <a:r>
              <a:rPr lang="en-IE" dirty="0"/>
              <a:t>, </a:t>
            </a:r>
            <a:r>
              <a:rPr lang="en-IE" dirty="0" err="1"/>
              <a:t>ödüle</a:t>
            </a:r>
            <a:r>
              <a:rPr lang="en-IE" dirty="0"/>
              <a:t> </a:t>
            </a:r>
            <a:r>
              <a:rPr lang="en-IE" dirty="0" err="1"/>
              <a:t>dayalı</a:t>
            </a:r>
            <a:r>
              <a:rPr lang="en-IE" dirty="0"/>
              <a:t> </a:t>
            </a:r>
            <a:r>
              <a:rPr lang="en-IE" dirty="0" err="1"/>
              <a:t>kitle</a:t>
            </a:r>
            <a:r>
              <a:rPr lang="en-IE" dirty="0"/>
              <a:t> </a:t>
            </a:r>
            <a:r>
              <a:rPr lang="en-IE" dirty="0" err="1"/>
              <a:t>fonlaması</a:t>
            </a:r>
            <a:r>
              <a:rPr lang="en-IE" dirty="0"/>
              <a:t> (</a:t>
            </a:r>
            <a:r>
              <a:rPr lang="en-IE" dirty="0" err="1"/>
              <a:t>taahhütler</a:t>
            </a:r>
            <a:r>
              <a:rPr lang="en-IE" dirty="0"/>
              <a:t> </a:t>
            </a:r>
            <a:r>
              <a:rPr lang="en-IE" dirty="0" err="1"/>
              <a:t>karşılığında</a:t>
            </a:r>
            <a:r>
              <a:rPr lang="en-IE" dirty="0"/>
              <a:t> </a:t>
            </a:r>
            <a:r>
              <a:rPr lang="en-IE" dirty="0" err="1"/>
              <a:t>ödüller</a:t>
            </a:r>
            <a:r>
              <a:rPr lang="en-IE" dirty="0"/>
              <a:t> </a:t>
            </a:r>
            <a:r>
              <a:rPr lang="en-IE" dirty="0" err="1"/>
              <a:t>sunar</a:t>
            </a:r>
            <a:r>
              <a:rPr lang="en-IE" dirty="0"/>
              <a:t>), </a:t>
            </a:r>
            <a:r>
              <a:rPr lang="en-IE" dirty="0" err="1"/>
              <a:t>topluluk</a:t>
            </a:r>
            <a:r>
              <a:rPr lang="en-IE" dirty="0"/>
              <a:t> </a:t>
            </a:r>
            <a:r>
              <a:rPr lang="en-IE" dirty="0" err="1"/>
              <a:t>paylaşımlı</a:t>
            </a:r>
            <a:r>
              <a:rPr lang="en-IE" dirty="0"/>
              <a:t> </a:t>
            </a:r>
            <a:r>
              <a:rPr lang="en-IE" dirty="0" err="1"/>
              <a:t>kitle</a:t>
            </a:r>
            <a:r>
              <a:rPr lang="en-IE" dirty="0"/>
              <a:t> </a:t>
            </a:r>
            <a:r>
              <a:rPr lang="en-IE" dirty="0" err="1"/>
              <a:t>fonlaması</a:t>
            </a:r>
            <a:r>
              <a:rPr lang="en-IE" dirty="0"/>
              <a:t> (</a:t>
            </a:r>
            <a:r>
              <a:rPr lang="en-IE" dirty="0" err="1"/>
              <a:t>kuruluşların</a:t>
            </a:r>
            <a:r>
              <a:rPr lang="en-IE" dirty="0"/>
              <a:t> </a:t>
            </a:r>
            <a:r>
              <a:rPr lang="en-IE" dirty="0" err="1"/>
              <a:t>bir</a:t>
            </a:r>
            <a:r>
              <a:rPr lang="en-IE" dirty="0"/>
              <a:t> </a:t>
            </a:r>
            <a:r>
              <a:rPr lang="en-IE" dirty="0" err="1"/>
              <a:t>topluluğa</a:t>
            </a:r>
            <a:r>
              <a:rPr lang="en-IE" dirty="0"/>
              <a:t> </a:t>
            </a:r>
            <a:r>
              <a:rPr lang="en-IE" dirty="0" err="1"/>
              <a:t>fayda</a:t>
            </a:r>
            <a:r>
              <a:rPr lang="en-IE" dirty="0"/>
              <a:t> </a:t>
            </a:r>
            <a:r>
              <a:rPr lang="en-IE" dirty="0" err="1"/>
              <a:t>sağlayan</a:t>
            </a:r>
            <a:r>
              <a:rPr lang="en-IE" dirty="0"/>
              <a:t> </a:t>
            </a:r>
            <a:r>
              <a:rPr lang="en-IE" dirty="0" err="1"/>
              <a:t>projelerde</a:t>
            </a:r>
            <a:r>
              <a:rPr lang="en-IE" dirty="0"/>
              <a:t> </a:t>
            </a:r>
            <a:r>
              <a:rPr lang="en-IE" dirty="0" err="1"/>
              <a:t>hisse</a:t>
            </a:r>
            <a:r>
              <a:rPr lang="en-IE" dirty="0"/>
              <a:t> </a:t>
            </a:r>
            <a:r>
              <a:rPr lang="en-IE" dirty="0" err="1"/>
              <a:t>sunarak</a:t>
            </a:r>
            <a:r>
              <a:rPr lang="en-IE" dirty="0"/>
              <a:t> '</a:t>
            </a:r>
            <a:r>
              <a:rPr lang="en-IE" dirty="0" err="1"/>
              <a:t>kalabalığın</a:t>
            </a:r>
            <a:r>
              <a:rPr lang="en-IE" dirty="0"/>
              <a:t> </a:t>
            </a:r>
            <a:r>
              <a:rPr lang="en-IE" dirty="0" err="1"/>
              <a:t>sahibi</a:t>
            </a:r>
            <a:r>
              <a:rPr lang="en-IE" dirty="0"/>
              <a:t> </a:t>
            </a:r>
            <a:r>
              <a:rPr lang="en-IE" dirty="0" err="1"/>
              <a:t>olabileceği</a:t>
            </a:r>
            <a:r>
              <a:rPr lang="en-IE" dirty="0"/>
              <a:t>') </a:t>
            </a:r>
            <a:r>
              <a:rPr lang="en-IE" dirty="0" err="1"/>
              <a:t>sunar</a:t>
            </a:r>
            <a:r>
              <a:rPr lang="en-IE" dirty="0"/>
              <a:t> </a:t>
            </a:r>
            <a:r>
              <a:rPr lang="en-IE" dirty="0" err="1"/>
              <a:t>ve</a:t>
            </a:r>
            <a:r>
              <a:rPr lang="en-IE" dirty="0"/>
              <a:t> </a:t>
            </a:r>
            <a:r>
              <a:rPr lang="en-IE" dirty="0" err="1"/>
              <a:t>ayrıca</a:t>
            </a:r>
            <a:r>
              <a:rPr lang="en-IE" dirty="0"/>
              <a:t> </a:t>
            </a:r>
            <a:r>
              <a:rPr lang="en-IE" dirty="0" err="1"/>
              <a:t>öz</a:t>
            </a:r>
            <a:r>
              <a:rPr lang="en-IE" dirty="0"/>
              <a:t> </a:t>
            </a:r>
            <a:r>
              <a:rPr lang="en-IE" dirty="0" err="1"/>
              <a:t>sermaye</a:t>
            </a:r>
            <a:r>
              <a:rPr lang="en-IE" dirty="0"/>
              <a:t> </a:t>
            </a:r>
            <a:r>
              <a:rPr lang="en-IE" dirty="0" err="1"/>
              <a:t>kitle</a:t>
            </a:r>
            <a:r>
              <a:rPr lang="en-IE" dirty="0"/>
              <a:t> </a:t>
            </a:r>
            <a:r>
              <a:rPr lang="en-IE" dirty="0" err="1"/>
              <a:t>fonlaması</a:t>
            </a:r>
            <a:r>
              <a:rPr lang="en-IE" dirty="0"/>
              <a:t> </a:t>
            </a:r>
            <a:r>
              <a:rPr lang="en-IE" dirty="0" err="1"/>
              <a:t>projelerini</a:t>
            </a:r>
            <a:r>
              <a:rPr lang="en-IE" dirty="0"/>
              <a:t> </a:t>
            </a:r>
            <a:r>
              <a:rPr lang="en-IE" dirty="0" err="1"/>
              <a:t>destekler</a:t>
            </a:r>
            <a:r>
              <a:rPr lang="en-IE" dirty="0"/>
              <a:t> </a:t>
            </a:r>
            <a:r>
              <a:rPr lang="en-IE" dirty="0" err="1"/>
              <a:t>ve</a:t>
            </a:r>
            <a:r>
              <a:rPr lang="en-IE" dirty="0"/>
              <a:t> </a:t>
            </a:r>
            <a:r>
              <a:rPr lang="en-IE" dirty="0" err="1"/>
              <a:t>tavsiyelerde</a:t>
            </a:r>
            <a:r>
              <a:rPr lang="en-IE" dirty="0"/>
              <a:t> </a:t>
            </a:r>
            <a:r>
              <a:rPr lang="en-IE" dirty="0" err="1"/>
              <a:t>bulunuruz</a:t>
            </a:r>
            <a:r>
              <a:rPr lang="en-IE" dirty="0"/>
              <a:t>.</a:t>
            </a:r>
          </a:p>
        </p:txBody>
      </p:sp>
      <p:sp>
        <p:nvSpPr>
          <p:cNvPr id="6" name="Text Placeholder 5">
            <a:extLst>
              <a:ext uri="{FF2B5EF4-FFF2-40B4-BE49-F238E27FC236}">
                <a16:creationId xmlns="" xmlns:a16="http://schemas.microsoft.com/office/drawing/2014/main" id="{1C9A523F-546E-4D4C-8FB8-596702F80F13}"/>
              </a:ext>
            </a:extLst>
          </p:cNvPr>
          <p:cNvSpPr>
            <a:spLocks noGrp="1"/>
          </p:cNvSpPr>
          <p:nvPr>
            <p:ph type="body" sz="quarter" idx="15"/>
          </p:nvPr>
        </p:nvSpPr>
        <p:spPr/>
        <p:txBody>
          <a:bodyPr>
            <a:normAutofit lnSpcReduction="10000"/>
          </a:bodyPr>
          <a:lstStyle/>
          <a:p>
            <a:r>
              <a:rPr lang="en-IE" b="1" i="0" dirty="0" err="1" smtClean="0">
                <a:effectLst/>
                <a:hlinkClick r:id="rId2">
                  <a:extLst>
                    <a:ext uri="{A12FA001-AC4F-418D-AE19-62706E023703}">
                      <ahyp:hlinkClr xmlns="" xmlns:ahyp="http://schemas.microsoft.com/office/drawing/2018/hyperlinkcolor" val="tx"/>
                    </a:ext>
                  </a:extLst>
                </a:hlinkClick>
              </a:rPr>
              <a:t>Crowdfunder</a:t>
            </a:r>
            <a:r>
              <a:rPr lang="en-IE" b="0" i="0" dirty="0" smtClean="0">
                <a:effectLst/>
              </a:rPr>
              <a:t> </a:t>
            </a:r>
            <a:endParaRPr lang="en-IE" b="0" i="0" dirty="0">
              <a:effectLst/>
            </a:endParaRPr>
          </a:p>
          <a:p>
            <a:r>
              <a:rPr lang="en-IE" sz="2800" b="1" dirty="0"/>
              <a:t>Platform</a:t>
            </a:r>
            <a:r>
              <a:rPr lang="tr-TR" sz="2800" b="1" dirty="0"/>
              <a:t>u</a:t>
            </a:r>
            <a:r>
              <a:rPr lang="en-IE" sz="2800" b="1" dirty="0"/>
              <a:t> </a:t>
            </a:r>
            <a:endParaRPr lang="tr-TR" sz="2800" b="1" dirty="0"/>
          </a:p>
          <a:p>
            <a:endParaRPr lang="en-IE" sz="2800" dirty="0"/>
          </a:p>
          <a:p>
            <a:r>
              <a:rPr lang="tr-TR" sz="2800" dirty="0" smtClean="0"/>
              <a:t>Topluluk </a:t>
            </a:r>
            <a:r>
              <a:rPr lang="tr-TR" sz="2800" dirty="0"/>
              <a:t>grupları, işletmeler, hayır kurumları ve sosyal girişimler için bir kitle fonlaması platformu</a:t>
            </a:r>
            <a:endParaRPr lang="en-IE" sz="2800" b="0" i="0" dirty="0">
              <a:effectLst/>
            </a:endParaRPr>
          </a:p>
          <a:p>
            <a:endParaRPr lang="en-IE" sz="2800" dirty="0"/>
          </a:p>
          <a:p>
            <a:r>
              <a:rPr lang="tr-TR" sz="2800" b="1" u="sng" dirty="0" smtClean="0">
                <a:solidFill>
                  <a:schemeClr val="accent1"/>
                </a:solidFill>
              </a:rPr>
              <a:t>Tam </a:t>
            </a:r>
            <a:r>
              <a:rPr lang="tr-TR" sz="2800" b="1" u="sng" dirty="0">
                <a:solidFill>
                  <a:schemeClr val="accent1"/>
                </a:solidFill>
              </a:rPr>
              <a:t>Mülakat</a:t>
            </a:r>
            <a:endParaRPr lang="en-IE" sz="2800" b="1" u="sng" dirty="0">
              <a:solidFill>
                <a:schemeClr val="accent1"/>
              </a:solidFill>
            </a:endParaRPr>
          </a:p>
          <a:p>
            <a:endParaRPr lang="en-IE" sz="2800" b="0" i="0" dirty="0">
              <a:effectLst/>
            </a:endParaRPr>
          </a:p>
          <a:p>
            <a:endParaRPr lang="en-IE" dirty="0"/>
          </a:p>
        </p:txBody>
      </p:sp>
    </p:spTree>
    <p:extLst>
      <p:ext uri="{BB962C8B-B14F-4D97-AF65-F5344CB8AC3E}">
        <p14:creationId xmlns:p14="http://schemas.microsoft.com/office/powerpoint/2010/main" val="7301333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9D704E1A-1647-419B-9AE4-6554AF91CFA3}"/>
              </a:ext>
            </a:extLst>
          </p:cNvPr>
          <p:cNvSpPr>
            <a:spLocks noGrp="1"/>
          </p:cNvSpPr>
          <p:nvPr>
            <p:ph type="body" sz="quarter" idx="14"/>
          </p:nvPr>
        </p:nvSpPr>
        <p:spPr>
          <a:xfrm>
            <a:off x="3812918" y="499590"/>
            <a:ext cx="7829838" cy="5206518"/>
          </a:xfrm>
        </p:spPr>
        <p:txBody>
          <a:bodyPr/>
          <a:lstStyle/>
          <a:p>
            <a:r>
              <a:rPr lang="tr-TR" b="1" dirty="0" smtClean="0">
                <a:solidFill>
                  <a:srgbClr val="40A67A"/>
                </a:solidFill>
              </a:rPr>
              <a:t>Kitle </a:t>
            </a:r>
            <a:r>
              <a:rPr lang="tr-TR" b="1" dirty="0">
                <a:solidFill>
                  <a:srgbClr val="40A67A"/>
                </a:solidFill>
              </a:rPr>
              <a:t>fonlamasını iyi bir amaç için kullanan birine üç ipucu verecek olsaydınız, bunlar ne olurdu?</a:t>
            </a:r>
            <a:endParaRPr lang="en-IE" b="1" i="0" dirty="0">
              <a:solidFill>
                <a:srgbClr val="40A67A"/>
              </a:solidFill>
              <a:effectLst/>
            </a:endParaRPr>
          </a:p>
          <a:p>
            <a:r>
              <a:rPr lang="en-IE" b="1" dirty="0">
                <a:solidFill>
                  <a:schemeClr val="accent1"/>
                </a:solidFill>
              </a:rPr>
              <a:t>1) </a:t>
            </a:r>
            <a:r>
              <a:rPr lang="en-IE" b="1" dirty="0" err="1">
                <a:solidFill>
                  <a:schemeClr val="accent1"/>
                </a:solidFill>
              </a:rPr>
              <a:t>Ağınızın</a:t>
            </a:r>
            <a:r>
              <a:rPr lang="en-IE" b="1" dirty="0">
                <a:solidFill>
                  <a:schemeClr val="accent1"/>
                </a:solidFill>
              </a:rPr>
              <a:t> </a:t>
            </a:r>
            <a:r>
              <a:rPr lang="en-IE" b="1" dirty="0" err="1">
                <a:solidFill>
                  <a:schemeClr val="accent1"/>
                </a:solidFill>
              </a:rPr>
              <a:t>haritasını</a:t>
            </a:r>
            <a:r>
              <a:rPr lang="en-IE" b="1" dirty="0">
                <a:solidFill>
                  <a:schemeClr val="accent1"/>
                </a:solidFill>
              </a:rPr>
              <a:t> </a:t>
            </a:r>
            <a:r>
              <a:rPr lang="en-IE" b="1" dirty="0" err="1">
                <a:solidFill>
                  <a:schemeClr val="accent1"/>
                </a:solidFill>
              </a:rPr>
              <a:t>çıkarın</a:t>
            </a:r>
            <a:r>
              <a:rPr lang="en-IE" b="1" dirty="0">
                <a:solidFill>
                  <a:schemeClr val="accent1"/>
                </a:solidFill>
              </a:rPr>
              <a:t> </a:t>
            </a:r>
            <a:r>
              <a:rPr lang="en-IE" dirty="0">
                <a:solidFill>
                  <a:schemeClr val="tx1">
                    <a:lumMod val="75000"/>
                    <a:lumOff val="25000"/>
                  </a:schemeClr>
                </a:solidFill>
              </a:rPr>
              <a:t>- </a:t>
            </a:r>
            <a:r>
              <a:rPr lang="en-IE" dirty="0" err="1">
                <a:solidFill>
                  <a:schemeClr val="tx1">
                    <a:lumMod val="75000"/>
                    <a:lumOff val="25000"/>
                  </a:schemeClr>
                </a:solidFill>
              </a:rPr>
              <a:t>arkadaşlarınız</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aileniz</a:t>
            </a:r>
            <a:r>
              <a:rPr lang="en-IE" dirty="0">
                <a:solidFill>
                  <a:schemeClr val="tx1">
                    <a:lumMod val="75000"/>
                    <a:lumOff val="25000"/>
                  </a:schemeClr>
                </a:solidFill>
              </a:rPr>
              <a:t> </a:t>
            </a:r>
            <a:r>
              <a:rPr lang="en-IE" dirty="0" err="1">
                <a:solidFill>
                  <a:schemeClr val="tx1">
                    <a:lumMod val="75000"/>
                    <a:lumOff val="25000"/>
                  </a:schemeClr>
                </a:solidFill>
              </a:rPr>
              <a:t>kimlerdir</a:t>
            </a:r>
            <a:r>
              <a:rPr lang="en-IE" dirty="0">
                <a:solidFill>
                  <a:schemeClr val="tx1">
                    <a:lumMod val="75000"/>
                    <a:lumOff val="25000"/>
                  </a:schemeClr>
                </a:solidFill>
              </a:rPr>
              <a:t>, </a:t>
            </a:r>
            <a:r>
              <a:rPr lang="en-IE" dirty="0" err="1">
                <a:solidFill>
                  <a:schemeClr val="tx1">
                    <a:lumMod val="75000"/>
                    <a:lumOff val="25000"/>
                  </a:schemeClr>
                </a:solidFill>
              </a:rPr>
              <a:t>hangi</a:t>
            </a:r>
            <a:r>
              <a:rPr lang="en-IE" dirty="0">
                <a:solidFill>
                  <a:schemeClr val="tx1">
                    <a:lumMod val="75000"/>
                    <a:lumOff val="25000"/>
                  </a:schemeClr>
                </a:solidFill>
              </a:rPr>
              <a:t> </a:t>
            </a:r>
            <a:r>
              <a:rPr lang="en-IE" dirty="0" err="1">
                <a:solidFill>
                  <a:schemeClr val="tx1">
                    <a:lumMod val="75000"/>
                    <a:lumOff val="25000"/>
                  </a:schemeClr>
                </a:solidFill>
              </a:rPr>
              <a:t>kuruluşlar</a:t>
            </a:r>
            <a:r>
              <a:rPr lang="en-IE" dirty="0">
                <a:solidFill>
                  <a:schemeClr val="tx1">
                    <a:lumMod val="75000"/>
                    <a:lumOff val="25000"/>
                  </a:schemeClr>
                </a:solidFill>
              </a:rPr>
              <a:t> </a:t>
            </a:r>
            <a:r>
              <a:rPr lang="en-IE" dirty="0" err="1">
                <a:solidFill>
                  <a:schemeClr val="tx1">
                    <a:lumMod val="75000"/>
                    <a:lumOff val="25000"/>
                  </a:schemeClr>
                </a:solidFill>
              </a:rPr>
              <a:t>fikrinizi</a:t>
            </a:r>
            <a:r>
              <a:rPr lang="en-IE" dirty="0">
                <a:solidFill>
                  <a:schemeClr val="tx1">
                    <a:lumMod val="75000"/>
                    <a:lumOff val="25000"/>
                  </a:schemeClr>
                </a:solidFill>
              </a:rPr>
              <a:t> </a:t>
            </a:r>
            <a:r>
              <a:rPr lang="en-IE" dirty="0" err="1">
                <a:solidFill>
                  <a:schemeClr val="tx1">
                    <a:lumMod val="75000"/>
                    <a:lumOff val="25000"/>
                  </a:schemeClr>
                </a:solidFill>
              </a:rPr>
              <a:t>paylaşmanıza</a:t>
            </a:r>
            <a:r>
              <a:rPr lang="en-IE" dirty="0">
                <a:solidFill>
                  <a:schemeClr val="tx1">
                    <a:lumMod val="75000"/>
                    <a:lumOff val="25000"/>
                  </a:schemeClr>
                </a:solidFill>
              </a:rPr>
              <a:t> </a:t>
            </a:r>
            <a:r>
              <a:rPr lang="en-IE" dirty="0" err="1">
                <a:solidFill>
                  <a:schemeClr val="tx1">
                    <a:lumMod val="75000"/>
                    <a:lumOff val="25000"/>
                  </a:schemeClr>
                </a:solidFill>
              </a:rPr>
              <a:t>yardımcı</a:t>
            </a:r>
            <a:r>
              <a:rPr lang="en-IE" dirty="0">
                <a:solidFill>
                  <a:schemeClr val="tx1">
                    <a:lumMod val="75000"/>
                    <a:lumOff val="25000"/>
                  </a:schemeClr>
                </a:solidFill>
              </a:rPr>
              <a:t> </a:t>
            </a:r>
            <a:r>
              <a:rPr lang="en-IE" dirty="0" err="1">
                <a:solidFill>
                  <a:schemeClr val="tx1">
                    <a:lumMod val="75000"/>
                    <a:lumOff val="25000"/>
                  </a:schemeClr>
                </a:solidFill>
              </a:rPr>
              <a:t>olabilir</a:t>
            </a:r>
            <a:r>
              <a:rPr lang="en-IE" dirty="0">
                <a:solidFill>
                  <a:schemeClr val="tx1">
                    <a:lumMod val="75000"/>
                    <a:lumOff val="25000"/>
                  </a:schemeClr>
                </a:solidFill>
              </a:rPr>
              <a:t>, </a:t>
            </a:r>
            <a:r>
              <a:rPr lang="en-IE" dirty="0" err="1">
                <a:solidFill>
                  <a:schemeClr val="tx1">
                    <a:lumMod val="75000"/>
                    <a:lumOff val="25000"/>
                  </a:schemeClr>
                </a:solidFill>
              </a:rPr>
              <a:t>kaç</a:t>
            </a:r>
            <a:r>
              <a:rPr lang="en-IE" dirty="0">
                <a:solidFill>
                  <a:schemeClr val="tx1">
                    <a:lumMod val="75000"/>
                    <a:lumOff val="25000"/>
                  </a:schemeClr>
                </a:solidFill>
              </a:rPr>
              <a:t> </a:t>
            </a:r>
            <a:r>
              <a:rPr lang="en-IE" dirty="0" err="1">
                <a:solidFill>
                  <a:schemeClr val="tx1">
                    <a:lumMod val="75000"/>
                    <a:lumOff val="25000"/>
                  </a:schemeClr>
                </a:solidFill>
              </a:rPr>
              <a:t>tane</a:t>
            </a:r>
            <a:r>
              <a:rPr lang="en-IE" dirty="0">
                <a:solidFill>
                  <a:schemeClr val="tx1">
                    <a:lumMod val="75000"/>
                    <a:lumOff val="25000"/>
                  </a:schemeClr>
                </a:solidFill>
              </a:rPr>
              <a:t> e-</a:t>
            </a:r>
            <a:r>
              <a:rPr lang="en-IE" dirty="0" err="1">
                <a:solidFill>
                  <a:schemeClr val="tx1">
                    <a:lumMod val="75000"/>
                    <a:lumOff val="25000"/>
                  </a:schemeClr>
                </a:solidFill>
              </a:rPr>
              <a:t>posta</a:t>
            </a:r>
            <a:r>
              <a:rPr lang="en-IE" dirty="0">
                <a:solidFill>
                  <a:schemeClr val="tx1">
                    <a:lumMod val="75000"/>
                    <a:lumOff val="25000"/>
                  </a:schemeClr>
                </a:solidFill>
              </a:rPr>
              <a:t> </a:t>
            </a:r>
            <a:r>
              <a:rPr lang="en-IE" dirty="0" err="1">
                <a:solidFill>
                  <a:schemeClr val="tx1">
                    <a:lumMod val="75000"/>
                    <a:lumOff val="25000"/>
                  </a:schemeClr>
                </a:solidFill>
              </a:rPr>
              <a:t>bülteninde</a:t>
            </a:r>
            <a:r>
              <a:rPr lang="en-IE" dirty="0">
                <a:solidFill>
                  <a:schemeClr val="tx1">
                    <a:lumMod val="75000"/>
                    <a:lumOff val="25000"/>
                  </a:schemeClr>
                </a:solidFill>
              </a:rPr>
              <a:t> </a:t>
            </a:r>
            <a:r>
              <a:rPr lang="en-IE" dirty="0" err="1">
                <a:solidFill>
                  <a:schemeClr val="tx1">
                    <a:lumMod val="75000"/>
                    <a:lumOff val="25000"/>
                  </a:schemeClr>
                </a:solidFill>
              </a:rPr>
              <a:t>yer</a:t>
            </a:r>
            <a:r>
              <a:rPr lang="en-IE" dirty="0">
                <a:solidFill>
                  <a:schemeClr val="tx1">
                    <a:lumMod val="75000"/>
                    <a:lumOff val="25000"/>
                  </a:schemeClr>
                </a:solidFill>
              </a:rPr>
              <a:t> </a:t>
            </a:r>
            <a:r>
              <a:rPr lang="en-IE" dirty="0" err="1">
                <a:solidFill>
                  <a:schemeClr val="tx1">
                    <a:lumMod val="75000"/>
                    <a:lumOff val="25000"/>
                  </a:schemeClr>
                </a:solidFill>
              </a:rPr>
              <a:t>alabilirsiniz</a:t>
            </a:r>
            <a:r>
              <a:rPr lang="en-IE" dirty="0">
                <a:solidFill>
                  <a:schemeClr val="tx1">
                    <a:lumMod val="75000"/>
                    <a:lumOff val="25000"/>
                  </a:schemeClr>
                </a:solidFill>
              </a:rPr>
              <a:t>?</a:t>
            </a:r>
          </a:p>
          <a:p>
            <a:r>
              <a:rPr lang="en-IE" b="1" dirty="0">
                <a:solidFill>
                  <a:schemeClr val="accent1"/>
                </a:solidFill>
              </a:rPr>
              <a:t>2) </a:t>
            </a:r>
            <a:r>
              <a:rPr lang="en-IE" b="1" dirty="0" err="1">
                <a:solidFill>
                  <a:schemeClr val="accent1"/>
                </a:solidFill>
              </a:rPr>
              <a:t>Gerçekçi</a:t>
            </a:r>
            <a:r>
              <a:rPr lang="en-IE" b="1" dirty="0">
                <a:solidFill>
                  <a:schemeClr val="accent1"/>
                </a:solidFill>
              </a:rPr>
              <a:t> </a:t>
            </a:r>
            <a:r>
              <a:rPr lang="en-IE" b="1" dirty="0" err="1">
                <a:solidFill>
                  <a:schemeClr val="accent1"/>
                </a:solidFill>
              </a:rPr>
              <a:t>bir</a:t>
            </a:r>
            <a:r>
              <a:rPr lang="en-IE" b="1" dirty="0">
                <a:solidFill>
                  <a:schemeClr val="accent1"/>
                </a:solidFill>
              </a:rPr>
              <a:t> </a:t>
            </a:r>
            <a:r>
              <a:rPr lang="en-IE" b="1" dirty="0" err="1">
                <a:solidFill>
                  <a:schemeClr val="accent1"/>
                </a:solidFill>
              </a:rPr>
              <a:t>hedef</a:t>
            </a:r>
            <a:r>
              <a:rPr lang="en-IE" b="1" dirty="0">
                <a:solidFill>
                  <a:schemeClr val="accent1"/>
                </a:solidFill>
              </a:rPr>
              <a:t> </a:t>
            </a:r>
            <a:r>
              <a:rPr lang="en-IE" b="1" dirty="0" err="1">
                <a:solidFill>
                  <a:schemeClr val="accent1"/>
                </a:solidFill>
              </a:rPr>
              <a:t>belirleyin</a:t>
            </a:r>
            <a:r>
              <a:rPr lang="en-IE" b="1" dirty="0">
                <a:solidFill>
                  <a:schemeClr val="accent1"/>
                </a:solidFill>
              </a:rPr>
              <a:t> </a:t>
            </a:r>
            <a:r>
              <a:rPr lang="en-IE" dirty="0">
                <a:solidFill>
                  <a:schemeClr val="tx1">
                    <a:lumMod val="75000"/>
                    <a:lumOff val="25000"/>
                  </a:schemeClr>
                </a:solidFill>
              </a:rPr>
              <a:t>- her </a:t>
            </a:r>
            <a:r>
              <a:rPr lang="en-IE" dirty="0" err="1">
                <a:solidFill>
                  <a:schemeClr val="tx1">
                    <a:lumMod val="75000"/>
                    <a:lumOff val="25000"/>
                  </a:schemeClr>
                </a:solidFill>
              </a:rPr>
              <a:t>zaman</a:t>
            </a:r>
            <a:r>
              <a:rPr lang="en-IE" dirty="0">
                <a:solidFill>
                  <a:schemeClr val="tx1">
                    <a:lumMod val="75000"/>
                    <a:lumOff val="25000"/>
                  </a:schemeClr>
                </a:solidFill>
              </a:rPr>
              <a:t> </a:t>
            </a:r>
            <a:r>
              <a:rPr lang="en-IE" dirty="0" err="1">
                <a:solidFill>
                  <a:schemeClr val="tx1">
                    <a:lumMod val="75000"/>
                    <a:lumOff val="25000"/>
                  </a:schemeClr>
                </a:solidFill>
              </a:rPr>
              <a:t>aşırı</a:t>
            </a:r>
            <a:r>
              <a:rPr lang="en-IE" dirty="0">
                <a:solidFill>
                  <a:schemeClr val="tx1">
                    <a:lumMod val="75000"/>
                    <a:lumOff val="25000"/>
                  </a:schemeClr>
                </a:solidFill>
              </a:rPr>
              <a:t> </a:t>
            </a:r>
            <a:r>
              <a:rPr lang="en-IE" dirty="0" err="1">
                <a:solidFill>
                  <a:schemeClr val="tx1">
                    <a:lumMod val="75000"/>
                    <a:lumOff val="25000"/>
                  </a:schemeClr>
                </a:solidFill>
              </a:rPr>
              <a:t>fon</a:t>
            </a:r>
            <a:r>
              <a:rPr lang="en-IE" dirty="0">
                <a:solidFill>
                  <a:schemeClr val="tx1">
                    <a:lumMod val="75000"/>
                    <a:lumOff val="25000"/>
                  </a:schemeClr>
                </a:solidFill>
              </a:rPr>
              <a:t> </a:t>
            </a:r>
            <a:r>
              <a:rPr lang="en-IE" dirty="0" err="1">
                <a:solidFill>
                  <a:schemeClr val="tx1">
                    <a:lumMod val="75000"/>
                    <a:lumOff val="25000"/>
                  </a:schemeClr>
                </a:solidFill>
              </a:rPr>
              <a:t>sağlayabilir</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ödüllerinizin</a:t>
            </a:r>
            <a:r>
              <a:rPr lang="en-IE" dirty="0">
                <a:solidFill>
                  <a:schemeClr val="tx1">
                    <a:lumMod val="75000"/>
                    <a:lumOff val="25000"/>
                  </a:schemeClr>
                </a:solidFill>
              </a:rPr>
              <a:t> </a:t>
            </a:r>
            <a:r>
              <a:rPr lang="en-IE" dirty="0" err="1">
                <a:solidFill>
                  <a:schemeClr val="tx1">
                    <a:lumMod val="75000"/>
                    <a:lumOff val="25000"/>
                  </a:schemeClr>
                </a:solidFill>
              </a:rPr>
              <a:t>geniş</a:t>
            </a:r>
            <a:r>
              <a:rPr lang="en-IE" dirty="0">
                <a:solidFill>
                  <a:schemeClr val="tx1">
                    <a:lumMod val="75000"/>
                    <a:lumOff val="25000"/>
                  </a:schemeClr>
                </a:solidFill>
              </a:rPr>
              <a:t>, </a:t>
            </a:r>
            <a:r>
              <a:rPr lang="en-IE" dirty="0" err="1">
                <a:solidFill>
                  <a:schemeClr val="tx1">
                    <a:lumMod val="75000"/>
                    <a:lumOff val="25000"/>
                  </a:schemeClr>
                </a:solidFill>
              </a:rPr>
              <a:t>çeşitli</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paranızın</a:t>
            </a:r>
            <a:r>
              <a:rPr lang="en-IE" dirty="0">
                <a:solidFill>
                  <a:schemeClr val="tx1">
                    <a:lumMod val="75000"/>
                    <a:lumOff val="25000"/>
                  </a:schemeClr>
                </a:solidFill>
              </a:rPr>
              <a:t> </a:t>
            </a:r>
            <a:r>
              <a:rPr lang="en-IE" dirty="0" err="1">
                <a:solidFill>
                  <a:schemeClr val="tx1">
                    <a:lumMod val="75000"/>
                    <a:lumOff val="25000"/>
                  </a:schemeClr>
                </a:solidFill>
              </a:rPr>
              <a:t>karşılığını</a:t>
            </a:r>
            <a:r>
              <a:rPr lang="en-IE" dirty="0">
                <a:solidFill>
                  <a:schemeClr val="tx1">
                    <a:lumMod val="75000"/>
                    <a:lumOff val="25000"/>
                  </a:schemeClr>
                </a:solidFill>
              </a:rPr>
              <a:t> </a:t>
            </a:r>
            <a:r>
              <a:rPr lang="en-IE" dirty="0" err="1">
                <a:solidFill>
                  <a:schemeClr val="tx1">
                    <a:lumMod val="75000"/>
                    <a:lumOff val="25000"/>
                  </a:schemeClr>
                </a:solidFill>
              </a:rPr>
              <a:t>fazlasıyla</a:t>
            </a:r>
            <a:r>
              <a:rPr lang="en-IE" dirty="0">
                <a:solidFill>
                  <a:schemeClr val="tx1">
                    <a:lumMod val="75000"/>
                    <a:lumOff val="25000"/>
                  </a:schemeClr>
                </a:solidFill>
              </a:rPr>
              <a:t> </a:t>
            </a:r>
            <a:r>
              <a:rPr lang="en-IE" dirty="0" err="1">
                <a:solidFill>
                  <a:schemeClr val="tx1">
                    <a:lumMod val="75000"/>
                    <a:lumOff val="25000"/>
                  </a:schemeClr>
                </a:solidFill>
              </a:rPr>
              <a:t>almasını</a:t>
            </a:r>
            <a:r>
              <a:rPr lang="en-IE" dirty="0">
                <a:solidFill>
                  <a:schemeClr val="tx1">
                    <a:lumMod val="75000"/>
                    <a:lumOff val="25000"/>
                  </a:schemeClr>
                </a:solidFill>
              </a:rPr>
              <a:t> </a:t>
            </a:r>
            <a:r>
              <a:rPr lang="en-IE" dirty="0" err="1">
                <a:solidFill>
                  <a:schemeClr val="tx1">
                    <a:lumMod val="75000"/>
                    <a:lumOff val="25000"/>
                  </a:schemeClr>
                </a:solidFill>
              </a:rPr>
              <a:t>sağlayabilirsiniz</a:t>
            </a:r>
            <a:r>
              <a:rPr lang="en-IE" dirty="0">
                <a:solidFill>
                  <a:schemeClr val="tx1">
                    <a:lumMod val="75000"/>
                    <a:lumOff val="25000"/>
                  </a:schemeClr>
                </a:solidFill>
              </a:rPr>
              <a:t>.</a:t>
            </a:r>
          </a:p>
          <a:p>
            <a:r>
              <a:rPr lang="en-IE" b="1" dirty="0">
                <a:solidFill>
                  <a:schemeClr val="accent1"/>
                </a:solidFill>
              </a:rPr>
              <a:t>3) </a:t>
            </a:r>
            <a:r>
              <a:rPr lang="en-IE" b="1" dirty="0" err="1">
                <a:solidFill>
                  <a:schemeClr val="accent1"/>
                </a:solidFill>
              </a:rPr>
              <a:t>Diğerlerine</a:t>
            </a:r>
            <a:r>
              <a:rPr lang="en-IE" b="1" dirty="0">
                <a:solidFill>
                  <a:schemeClr val="accent1"/>
                </a:solidFill>
              </a:rPr>
              <a:t> </a:t>
            </a:r>
            <a:r>
              <a:rPr lang="en-IE" b="1" dirty="0" err="1">
                <a:solidFill>
                  <a:schemeClr val="accent1"/>
                </a:solidFill>
              </a:rPr>
              <a:t>rakip</a:t>
            </a:r>
            <a:r>
              <a:rPr lang="en-IE" b="1" dirty="0">
                <a:solidFill>
                  <a:schemeClr val="accent1"/>
                </a:solidFill>
              </a:rPr>
              <a:t> </a:t>
            </a:r>
            <a:r>
              <a:rPr lang="en-IE" b="1" dirty="0" err="1">
                <a:solidFill>
                  <a:schemeClr val="accent1"/>
                </a:solidFill>
              </a:rPr>
              <a:t>olacak</a:t>
            </a:r>
            <a:r>
              <a:rPr lang="en-IE" b="1" dirty="0">
                <a:solidFill>
                  <a:schemeClr val="accent1"/>
                </a:solidFill>
              </a:rPr>
              <a:t> </a:t>
            </a:r>
            <a:r>
              <a:rPr lang="en-IE" b="1" dirty="0" err="1">
                <a:solidFill>
                  <a:schemeClr val="accent1"/>
                </a:solidFill>
              </a:rPr>
              <a:t>bir</a:t>
            </a:r>
            <a:r>
              <a:rPr lang="en-IE" b="1" dirty="0">
                <a:solidFill>
                  <a:schemeClr val="accent1"/>
                </a:solidFill>
              </a:rPr>
              <a:t> </a:t>
            </a:r>
            <a:r>
              <a:rPr lang="en-IE" b="1" dirty="0" err="1">
                <a:solidFill>
                  <a:schemeClr val="accent1"/>
                </a:solidFill>
              </a:rPr>
              <a:t>pazarlama</a:t>
            </a:r>
            <a:r>
              <a:rPr lang="en-IE" b="1" dirty="0">
                <a:solidFill>
                  <a:schemeClr val="accent1"/>
                </a:solidFill>
              </a:rPr>
              <a:t> </a:t>
            </a:r>
            <a:r>
              <a:rPr lang="en-IE" dirty="0" err="1">
                <a:solidFill>
                  <a:schemeClr val="tx1">
                    <a:lumMod val="75000"/>
                    <a:lumOff val="25000"/>
                  </a:schemeClr>
                </a:solidFill>
              </a:rPr>
              <a:t>planı</a:t>
            </a:r>
            <a:r>
              <a:rPr lang="en-IE" dirty="0">
                <a:solidFill>
                  <a:schemeClr val="tx1">
                    <a:lumMod val="75000"/>
                    <a:lumOff val="25000"/>
                  </a:schemeClr>
                </a:solidFill>
              </a:rPr>
              <a:t> </a:t>
            </a:r>
            <a:r>
              <a:rPr lang="en-IE" dirty="0" err="1">
                <a:solidFill>
                  <a:schemeClr val="tx1">
                    <a:lumMod val="75000"/>
                    <a:lumOff val="25000"/>
                  </a:schemeClr>
                </a:solidFill>
              </a:rPr>
              <a:t>oluşturun</a:t>
            </a:r>
            <a:r>
              <a:rPr lang="en-IE" dirty="0">
                <a:solidFill>
                  <a:schemeClr val="tx1">
                    <a:lumMod val="75000"/>
                    <a:lumOff val="25000"/>
                  </a:schemeClr>
                </a:solidFill>
              </a:rPr>
              <a:t>. </a:t>
            </a:r>
            <a:r>
              <a:rPr lang="en-IE" dirty="0" err="1">
                <a:solidFill>
                  <a:schemeClr val="tx1">
                    <a:lumMod val="75000"/>
                    <a:lumOff val="25000"/>
                  </a:schemeClr>
                </a:solidFill>
              </a:rPr>
              <a:t>Kitle</a:t>
            </a:r>
            <a:r>
              <a:rPr lang="en-IE" dirty="0">
                <a:solidFill>
                  <a:schemeClr val="tx1">
                    <a:lumMod val="75000"/>
                    <a:lumOff val="25000"/>
                  </a:schemeClr>
                </a:solidFill>
              </a:rPr>
              <a:t> </a:t>
            </a:r>
            <a:r>
              <a:rPr lang="en-IE" dirty="0" err="1">
                <a:solidFill>
                  <a:schemeClr val="tx1">
                    <a:lumMod val="75000"/>
                    <a:lumOff val="25000"/>
                  </a:schemeClr>
                </a:solidFill>
              </a:rPr>
              <a:t>fonlaması</a:t>
            </a:r>
            <a:r>
              <a:rPr lang="en-IE" dirty="0">
                <a:solidFill>
                  <a:schemeClr val="tx1">
                    <a:lumMod val="75000"/>
                    <a:lumOff val="25000"/>
                  </a:schemeClr>
                </a:solidFill>
              </a:rPr>
              <a:t> </a:t>
            </a:r>
            <a:r>
              <a:rPr lang="en-IE" dirty="0" err="1">
                <a:solidFill>
                  <a:schemeClr val="tx1">
                    <a:lumMod val="75000"/>
                    <a:lumOff val="25000"/>
                  </a:schemeClr>
                </a:solidFill>
              </a:rPr>
              <a:t>projenizin</a:t>
            </a:r>
            <a:r>
              <a:rPr lang="en-IE" dirty="0">
                <a:solidFill>
                  <a:schemeClr val="tx1">
                    <a:lumMod val="75000"/>
                    <a:lumOff val="25000"/>
                  </a:schemeClr>
                </a:solidFill>
              </a:rPr>
              <a:t> </a:t>
            </a:r>
            <a:r>
              <a:rPr lang="en-IE" dirty="0" err="1">
                <a:solidFill>
                  <a:schemeClr val="tx1">
                    <a:lumMod val="75000"/>
                    <a:lumOff val="25000"/>
                  </a:schemeClr>
                </a:solidFill>
              </a:rPr>
              <a:t>canlı</a:t>
            </a:r>
            <a:r>
              <a:rPr lang="en-IE" dirty="0">
                <a:solidFill>
                  <a:schemeClr val="tx1">
                    <a:lumMod val="75000"/>
                    <a:lumOff val="25000"/>
                  </a:schemeClr>
                </a:solidFill>
              </a:rPr>
              <a:t> </a:t>
            </a:r>
            <a:r>
              <a:rPr lang="en-IE" dirty="0" err="1">
                <a:solidFill>
                  <a:schemeClr val="tx1">
                    <a:lumMod val="75000"/>
                    <a:lumOff val="25000"/>
                  </a:schemeClr>
                </a:solidFill>
              </a:rPr>
              <a:t>olduğu</a:t>
            </a:r>
            <a:r>
              <a:rPr lang="en-IE" dirty="0">
                <a:solidFill>
                  <a:schemeClr val="tx1">
                    <a:lumMod val="75000"/>
                    <a:lumOff val="25000"/>
                  </a:schemeClr>
                </a:solidFill>
              </a:rPr>
              <a:t> her </a:t>
            </a:r>
            <a:r>
              <a:rPr lang="en-IE" dirty="0" err="1">
                <a:solidFill>
                  <a:schemeClr val="tx1">
                    <a:lumMod val="75000"/>
                    <a:lumOff val="25000"/>
                  </a:schemeClr>
                </a:solidFill>
              </a:rPr>
              <a:t>aşamada</a:t>
            </a:r>
            <a:r>
              <a:rPr lang="en-IE" dirty="0">
                <a:solidFill>
                  <a:schemeClr val="tx1">
                    <a:lumMod val="75000"/>
                    <a:lumOff val="25000"/>
                  </a:schemeClr>
                </a:solidFill>
              </a:rPr>
              <a:t> </a:t>
            </a:r>
            <a:r>
              <a:rPr lang="en-IE" dirty="0" err="1">
                <a:solidFill>
                  <a:schemeClr val="tx1">
                    <a:lumMod val="75000"/>
                    <a:lumOff val="25000"/>
                  </a:schemeClr>
                </a:solidFill>
              </a:rPr>
              <a:t>neler</a:t>
            </a:r>
            <a:r>
              <a:rPr lang="en-IE" dirty="0">
                <a:solidFill>
                  <a:schemeClr val="tx1">
                    <a:lumMod val="75000"/>
                    <a:lumOff val="25000"/>
                  </a:schemeClr>
                </a:solidFill>
              </a:rPr>
              <a:t> </a:t>
            </a:r>
            <a:r>
              <a:rPr lang="en-IE" dirty="0" err="1">
                <a:solidFill>
                  <a:schemeClr val="tx1">
                    <a:lumMod val="75000"/>
                    <a:lumOff val="25000"/>
                  </a:schemeClr>
                </a:solidFill>
              </a:rPr>
              <a:t>olduğunu</a:t>
            </a:r>
            <a:r>
              <a:rPr lang="en-IE" dirty="0">
                <a:solidFill>
                  <a:schemeClr val="tx1">
                    <a:lumMod val="75000"/>
                    <a:lumOff val="25000"/>
                  </a:schemeClr>
                </a:solidFill>
              </a:rPr>
              <a:t> tam </a:t>
            </a:r>
            <a:r>
              <a:rPr lang="en-IE" dirty="0" err="1">
                <a:solidFill>
                  <a:schemeClr val="tx1">
                    <a:lumMod val="75000"/>
                    <a:lumOff val="25000"/>
                  </a:schemeClr>
                </a:solidFill>
              </a:rPr>
              <a:t>olarak</a:t>
            </a:r>
            <a:r>
              <a:rPr lang="en-IE" dirty="0">
                <a:solidFill>
                  <a:schemeClr val="tx1">
                    <a:lumMod val="75000"/>
                    <a:lumOff val="25000"/>
                  </a:schemeClr>
                </a:solidFill>
              </a:rPr>
              <a:t> </a:t>
            </a:r>
            <a:r>
              <a:rPr lang="en-IE" dirty="0" err="1">
                <a:solidFill>
                  <a:schemeClr val="tx1">
                    <a:lumMod val="75000"/>
                    <a:lumOff val="25000"/>
                  </a:schemeClr>
                </a:solidFill>
              </a:rPr>
              <a:t>bilin</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iyi</a:t>
            </a:r>
            <a:r>
              <a:rPr lang="en-IE" dirty="0">
                <a:solidFill>
                  <a:schemeClr val="tx1">
                    <a:lumMod val="75000"/>
                    <a:lumOff val="25000"/>
                  </a:schemeClr>
                </a:solidFill>
              </a:rPr>
              <a:t> </a:t>
            </a:r>
            <a:r>
              <a:rPr lang="en-IE" dirty="0" err="1">
                <a:solidFill>
                  <a:schemeClr val="tx1">
                    <a:lumMod val="75000"/>
                    <a:lumOff val="25000"/>
                  </a:schemeClr>
                </a:solidFill>
              </a:rPr>
              <a:t>planlayın</a:t>
            </a:r>
            <a:r>
              <a:rPr lang="en-IE" dirty="0">
                <a:solidFill>
                  <a:schemeClr val="tx1">
                    <a:lumMod val="75000"/>
                    <a:lumOff val="25000"/>
                  </a:schemeClr>
                </a:solidFill>
              </a:rPr>
              <a:t>.</a:t>
            </a:r>
          </a:p>
          <a:p>
            <a:r>
              <a:rPr lang="en-IE" dirty="0" err="1">
                <a:solidFill>
                  <a:schemeClr val="tx1">
                    <a:lumMod val="75000"/>
                    <a:lumOff val="25000"/>
                  </a:schemeClr>
                </a:solidFill>
              </a:rPr>
              <a:t>Crowdfunder</a:t>
            </a:r>
            <a:r>
              <a:rPr lang="en-IE" dirty="0">
                <a:solidFill>
                  <a:schemeClr val="tx1">
                    <a:lumMod val="75000"/>
                    <a:lumOff val="25000"/>
                  </a:schemeClr>
                </a:solidFill>
              </a:rPr>
              <a:t> </a:t>
            </a:r>
            <a:r>
              <a:rPr lang="en-IE" dirty="0" err="1">
                <a:solidFill>
                  <a:schemeClr val="tx1">
                    <a:lumMod val="75000"/>
                    <a:lumOff val="25000"/>
                  </a:schemeClr>
                </a:solidFill>
              </a:rPr>
              <a:t>kısa</a:t>
            </a:r>
            <a:r>
              <a:rPr lang="en-IE" dirty="0">
                <a:solidFill>
                  <a:schemeClr val="tx1">
                    <a:lumMod val="75000"/>
                    <a:lumOff val="25000"/>
                  </a:schemeClr>
                </a:solidFill>
              </a:rPr>
              <a:t> </a:t>
            </a:r>
            <a:r>
              <a:rPr lang="en-IE" dirty="0" err="1">
                <a:solidFill>
                  <a:schemeClr val="tx1">
                    <a:lumMod val="75000"/>
                    <a:lumOff val="25000"/>
                  </a:schemeClr>
                </a:solidFill>
              </a:rPr>
              <a:t>süre</a:t>
            </a:r>
            <a:r>
              <a:rPr lang="en-IE" dirty="0">
                <a:solidFill>
                  <a:schemeClr val="tx1">
                    <a:lumMod val="75000"/>
                    <a:lumOff val="25000"/>
                  </a:schemeClr>
                </a:solidFill>
              </a:rPr>
              <a:t> </a:t>
            </a:r>
            <a:r>
              <a:rPr lang="en-IE" dirty="0" err="1">
                <a:solidFill>
                  <a:schemeClr val="tx1">
                    <a:lumMod val="75000"/>
                    <a:lumOff val="25000"/>
                  </a:schemeClr>
                </a:solidFill>
              </a:rPr>
              <a:t>önce</a:t>
            </a:r>
            <a:r>
              <a:rPr lang="en-IE" dirty="0">
                <a:solidFill>
                  <a:schemeClr val="tx1">
                    <a:lumMod val="75000"/>
                    <a:lumOff val="25000"/>
                  </a:schemeClr>
                </a:solidFill>
              </a:rPr>
              <a:t>, </a:t>
            </a:r>
            <a:r>
              <a:rPr lang="en-IE" dirty="0" err="1">
                <a:solidFill>
                  <a:schemeClr val="tx1">
                    <a:lumMod val="75000"/>
                    <a:lumOff val="25000"/>
                  </a:schemeClr>
                </a:solidFill>
              </a:rPr>
              <a:t>buradan</a:t>
            </a:r>
            <a:r>
              <a:rPr lang="en-IE" dirty="0">
                <a:solidFill>
                  <a:schemeClr val="tx1">
                    <a:lumMod val="75000"/>
                    <a:lumOff val="25000"/>
                  </a:schemeClr>
                </a:solidFill>
              </a:rPr>
              <a:t> </a:t>
            </a:r>
            <a:r>
              <a:rPr lang="en-IE" dirty="0" err="1">
                <a:solidFill>
                  <a:schemeClr val="tx1">
                    <a:lumMod val="75000"/>
                    <a:lumOff val="25000"/>
                  </a:schemeClr>
                </a:solidFill>
              </a:rPr>
              <a:t>indirebileceğiniz</a:t>
            </a:r>
            <a:r>
              <a:rPr lang="en-IE" dirty="0">
                <a:solidFill>
                  <a:schemeClr val="tx1">
                    <a:lumMod val="75000"/>
                    <a:lumOff val="25000"/>
                  </a:schemeClr>
                </a:solidFill>
              </a:rPr>
              <a:t> "</a:t>
            </a:r>
            <a:r>
              <a:rPr lang="en-IE" dirty="0" err="1">
                <a:solidFill>
                  <a:schemeClr val="tx1">
                    <a:lumMod val="75000"/>
                    <a:lumOff val="25000"/>
                  </a:schemeClr>
                </a:solidFill>
              </a:rPr>
              <a:t>Crowdfunders'tan</a:t>
            </a:r>
            <a:r>
              <a:rPr lang="en-IE" dirty="0">
                <a:solidFill>
                  <a:schemeClr val="tx1">
                    <a:lumMod val="75000"/>
                    <a:lumOff val="25000"/>
                  </a:schemeClr>
                </a:solidFill>
              </a:rPr>
              <a:t> </a:t>
            </a:r>
            <a:r>
              <a:rPr lang="en-IE" dirty="0" err="1">
                <a:solidFill>
                  <a:schemeClr val="tx1">
                    <a:lumMod val="75000"/>
                    <a:lumOff val="25000"/>
                  </a:schemeClr>
                </a:solidFill>
              </a:rPr>
              <a:t>crowdfunders</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95 </a:t>
            </a:r>
            <a:r>
              <a:rPr lang="en-IE" dirty="0" err="1">
                <a:solidFill>
                  <a:schemeClr val="tx1">
                    <a:lumMod val="75000"/>
                    <a:lumOff val="25000"/>
                  </a:schemeClr>
                </a:solidFill>
              </a:rPr>
              <a:t>ipucu</a:t>
            </a:r>
            <a:r>
              <a:rPr lang="en-IE" dirty="0">
                <a:solidFill>
                  <a:schemeClr val="tx1">
                    <a:lumMod val="75000"/>
                    <a:lumOff val="25000"/>
                  </a:schemeClr>
                </a:solidFill>
              </a:rPr>
              <a:t>" </a:t>
            </a:r>
            <a:r>
              <a:rPr lang="en-IE" dirty="0" err="1">
                <a:solidFill>
                  <a:schemeClr val="tx1">
                    <a:lumMod val="75000"/>
                    <a:lumOff val="25000"/>
                  </a:schemeClr>
                </a:solidFill>
              </a:rPr>
              <a:t>yayınladı</a:t>
            </a:r>
            <a:r>
              <a:rPr lang="en-IE" dirty="0">
                <a:solidFill>
                  <a:schemeClr val="tx1">
                    <a:lumMod val="75000"/>
                    <a:lumOff val="25000"/>
                  </a:schemeClr>
                </a:solidFill>
              </a:rPr>
              <a:t>.</a:t>
            </a:r>
          </a:p>
          <a:p>
            <a:r>
              <a:rPr lang="en-IE" dirty="0" err="1">
                <a:solidFill>
                  <a:schemeClr val="tx1">
                    <a:lumMod val="75000"/>
                    <a:lumOff val="25000"/>
                  </a:schemeClr>
                </a:solidFill>
              </a:rPr>
              <a:t>Proje</a:t>
            </a:r>
            <a:r>
              <a:rPr lang="en-IE" dirty="0">
                <a:solidFill>
                  <a:schemeClr val="tx1">
                    <a:lumMod val="75000"/>
                    <a:lumOff val="25000"/>
                  </a:schemeClr>
                </a:solidFill>
              </a:rPr>
              <a:t> </a:t>
            </a:r>
            <a:r>
              <a:rPr lang="en-IE" dirty="0" err="1">
                <a:solidFill>
                  <a:schemeClr val="tx1">
                    <a:lumMod val="75000"/>
                    <a:lumOff val="25000"/>
                  </a:schemeClr>
                </a:solidFill>
              </a:rPr>
              <a:t>sahipleri</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ekstra</a:t>
            </a:r>
            <a:r>
              <a:rPr lang="en-IE" dirty="0">
                <a:solidFill>
                  <a:schemeClr val="tx1">
                    <a:lumMod val="75000"/>
                    <a:lumOff val="25000"/>
                  </a:schemeClr>
                </a:solidFill>
              </a:rPr>
              <a:t> </a:t>
            </a:r>
            <a:r>
              <a:rPr lang="en-IE" dirty="0" err="1">
                <a:solidFill>
                  <a:schemeClr val="tx1">
                    <a:lumMod val="75000"/>
                    <a:lumOff val="25000"/>
                  </a:schemeClr>
                </a:solidFill>
              </a:rPr>
              <a:t>fonların</a:t>
            </a:r>
            <a:r>
              <a:rPr lang="en-IE" dirty="0">
                <a:solidFill>
                  <a:schemeClr val="tx1">
                    <a:lumMod val="75000"/>
                    <a:lumOff val="25000"/>
                  </a:schemeClr>
                </a:solidFill>
              </a:rPr>
              <a:t> </a:t>
            </a:r>
            <a:r>
              <a:rPr lang="en-IE" dirty="0" err="1">
                <a:solidFill>
                  <a:schemeClr val="tx1">
                    <a:lumMod val="75000"/>
                    <a:lumOff val="25000"/>
                  </a:schemeClr>
                </a:solidFill>
              </a:rPr>
              <a:t>yanı</a:t>
            </a:r>
            <a:r>
              <a:rPr lang="en-IE" dirty="0">
                <a:solidFill>
                  <a:schemeClr val="tx1">
                    <a:lumMod val="75000"/>
                    <a:lumOff val="25000"/>
                  </a:schemeClr>
                </a:solidFill>
              </a:rPr>
              <a:t> </a:t>
            </a:r>
            <a:r>
              <a:rPr lang="en-IE" dirty="0" err="1">
                <a:solidFill>
                  <a:schemeClr val="tx1">
                    <a:lumMod val="75000"/>
                    <a:lumOff val="25000"/>
                  </a:schemeClr>
                </a:solidFill>
              </a:rPr>
              <a:t>sıra</a:t>
            </a:r>
            <a:r>
              <a:rPr lang="en-IE" dirty="0">
                <a:solidFill>
                  <a:schemeClr val="tx1">
                    <a:lumMod val="75000"/>
                    <a:lumOff val="25000"/>
                  </a:schemeClr>
                </a:solidFill>
              </a:rPr>
              <a:t> </a:t>
            </a:r>
            <a:r>
              <a:rPr lang="en-IE" dirty="0" err="1">
                <a:solidFill>
                  <a:schemeClr val="tx1">
                    <a:lumMod val="75000"/>
                    <a:lumOff val="25000"/>
                  </a:schemeClr>
                </a:solidFill>
              </a:rPr>
              <a:t>Crowdfunder</a:t>
            </a:r>
            <a:r>
              <a:rPr lang="en-IE" dirty="0">
                <a:solidFill>
                  <a:schemeClr val="tx1">
                    <a:lumMod val="75000"/>
                    <a:lumOff val="25000"/>
                  </a:schemeClr>
                </a:solidFill>
              </a:rPr>
              <a:t>, </a:t>
            </a:r>
            <a:r>
              <a:rPr lang="en-IE" dirty="0" err="1">
                <a:solidFill>
                  <a:schemeClr val="tx1">
                    <a:lumMod val="75000"/>
                    <a:lumOff val="25000"/>
                  </a:schemeClr>
                </a:solidFill>
              </a:rPr>
              <a:t>harika</a:t>
            </a:r>
            <a:r>
              <a:rPr lang="en-IE" dirty="0">
                <a:solidFill>
                  <a:schemeClr val="tx1">
                    <a:lumMod val="75000"/>
                    <a:lumOff val="25000"/>
                  </a:schemeClr>
                </a:solidFill>
              </a:rPr>
              <a:t> </a:t>
            </a:r>
            <a:r>
              <a:rPr lang="en-IE" dirty="0" err="1">
                <a:solidFill>
                  <a:schemeClr val="tx1">
                    <a:lumMod val="75000"/>
                    <a:lumOff val="25000"/>
                  </a:schemeClr>
                </a:solidFill>
              </a:rPr>
              <a:t>fikirlerini</a:t>
            </a:r>
            <a:r>
              <a:rPr lang="en-IE" dirty="0">
                <a:solidFill>
                  <a:schemeClr val="tx1">
                    <a:lumMod val="75000"/>
                    <a:lumOff val="25000"/>
                  </a:schemeClr>
                </a:solidFill>
              </a:rPr>
              <a:t> </a:t>
            </a:r>
            <a:r>
              <a:rPr lang="en-IE" dirty="0" err="1">
                <a:solidFill>
                  <a:schemeClr val="tx1">
                    <a:lumMod val="75000"/>
                    <a:lumOff val="25000"/>
                  </a:schemeClr>
                </a:solidFill>
              </a:rPr>
              <a:t>kitle</a:t>
            </a:r>
            <a:r>
              <a:rPr lang="en-IE" dirty="0">
                <a:solidFill>
                  <a:schemeClr val="tx1">
                    <a:lumMod val="75000"/>
                    <a:lumOff val="25000"/>
                  </a:schemeClr>
                </a:solidFill>
              </a:rPr>
              <a:t> </a:t>
            </a:r>
            <a:r>
              <a:rPr lang="en-IE" dirty="0" err="1">
                <a:solidFill>
                  <a:schemeClr val="tx1">
                    <a:lumMod val="75000"/>
                    <a:lumOff val="25000"/>
                  </a:schemeClr>
                </a:solidFill>
              </a:rPr>
              <a:t>fonlaması</a:t>
            </a:r>
            <a:r>
              <a:rPr lang="en-IE" dirty="0">
                <a:solidFill>
                  <a:schemeClr val="tx1">
                    <a:lumMod val="75000"/>
                    <a:lumOff val="25000"/>
                  </a:schemeClr>
                </a:solidFill>
              </a:rPr>
              <a:t> </a:t>
            </a:r>
            <a:r>
              <a:rPr lang="en-IE" dirty="0" err="1">
                <a:solidFill>
                  <a:schemeClr val="tx1">
                    <a:lumMod val="75000"/>
                    <a:lumOff val="25000"/>
                  </a:schemeClr>
                </a:solidFill>
              </a:rPr>
              <a:t>yapan</a:t>
            </a:r>
            <a:r>
              <a:rPr lang="en-IE" dirty="0">
                <a:solidFill>
                  <a:schemeClr val="tx1">
                    <a:lumMod val="75000"/>
                    <a:lumOff val="25000"/>
                  </a:schemeClr>
                </a:solidFill>
              </a:rPr>
              <a:t> </a:t>
            </a:r>
            <a:r>
              <a:rPr lang="en-IE" dirty="0" err="1">
                <a:solidFill>
                  <a:schemeClr val="tx1">
                    <a:lumMod val="75000"/>
                    <a:lumOff val="25000"/>
                  </a:schemeClr>
                </a:solidFill>
              </a:rPr>
              <a:t>sanatçılar</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125.000 £ </a:t>
            </a:r>
            <a:r>
              <a:rPr lang="en-IE" dirty="0" err="1">
                <a:solidFill>
                  <a:schemeClr val="tx1">
                    <a:lumMod val="75000"/>
                    <a:lumOff val="25000"/>
                  </a:schemeClr>
                </a:solidFill>
              </a:rPr>
              <a:t>ekstra</a:t>
            </a:r>
            <a:r>
              <a:rPr lang="en-IE" dirty="0">
                <a:solidFill>
                  <a:schemeClr val="tx1">
                    <a:lumMod val="75000"/>
                    <a:lumOff val="25000"/>
                  </a:schemeClr>
                </a:solidFill>
              </a:rPr>
              <a:t> </a:t>
            </a:r>
            <a:r>
              <a:rPr lang="en-IE" dirty="0" err="1">
                <a:solidFill>
                  <a:schemeClr val="tx1">
                    <a:lumMod val="75000"/>
                    <a:lumOff val="25000"/>
                  </a:schemeClr>
                </a:solidFill>
              </a:rPr>
              <a:t>fona</a:t>
            </a:r>
            <a:r>
              <a:rPr lang="en-IE" dirty="0">
                <a:solidFill>
                  <a:schemeClr val="tx1">
                    <a:lumMod val="75000"/>
                    <a:lumOff val="25000"/>
                  </a:schemeClr>
                </a:solidFill>
              </a:rPr>
              <a:t> </a:t>
            </a:r>
            <a:r>
              <a:rPr lang="en-IE" dirty="0" err="1">
                <a:solidFill>
                  <a:schemeClr val="tx1">
                    <a:lumMod val="75000"/>
                    <a:lumOff val="25000"/>
                  </a:schemeClr>
                </a:solidFill>
              </a:rPr>
              <a:t>sahiptir</a:t>
            </a:r>
            <a:r>
              <a:rPr lang="en-IE" dirty="0">
                <a:solidFill>
                  <a:schemeClr val="tx1">
                    <a:lumMod val="75000"/>
                    <a:lumOff val="25000"/>
                  </a:schemeClr>
                </a:solidFill>
              </a:rPr>
              <a:t>.</a:t>
            </a:r>
          </a:p>
        </p:txBody>
      </p:sp>
      <p:sp>
        <p:nvSpPr>
          <p:cNvPr id="6" name="Text Placeholder 5">
            <a:extLst>
              <a:ext uri="{FF2B5EF4-FFF2-40B4-BE49-F238E27FC236}">
                <a16:creationId xmlns="" xmlns:a16="http://schemas.microsoft.com/office/drawing/2014/main" id="{1C9A523F-546E-4D4C-8FB8-596702F80F13}"/>
              </a:ext>
            </a:extLst>
          </p:cNvPr>
          <p:cNvSpPr>
            <a:spLocks noGrp="1"/>
          </p:cNvSpPr>
          <p:nvPr>
            <p:ph type="body" sz="quarter" idx="15"/>
          </p:nvPr>
        </p:nvSpPr>
        <p:spPr/>
        <p:txBody>
          <a:bodyPr>
            <a:normAutofit/>
          </a:bodyPr>
          <a:lstStyle/>
          <a:p>
            <a:r>
              <a:rPr lang="en-IE" b="1" i="0" dirty="0">
                <a:effectLst/>
                <a:hlinkClick r:id="rId2">
                  <a:extLst>
                    <a:ext uri="{A12FA001-AC4F-418D-AE19-62706E023703}">
                      <ahyp:hlinkClr xmlns="" xmlns:ahyp="http://schemas.microsoft.com/office/drawing/2018/hyperlinkcolor" val="tx"/>
                    </a:ext>
                  </a:extLst>
                </a:hlinkClick>
              </a:rPr>
              <a:t>Crowdfunder</a:t>
            </a:r>
            <a:r>
              <a:rPr lang="en-IE" b="0" i="0" dirty="0">
                <a:effectLst/>
              </a:rPr>
              <a:t> </a:t>
            </a:r>
          </a:p>
          <a:p>
            <a:endParaRPr lang="en-IE" sz="2800" dirty="0"/>
          </a:p>
          <a:p>
            <a:r>
              <a:rPr lang="tr-TR" sz="2800" dirty="0" smtClean="0"/>
              <a:t>Topluluk </a:t>
            </a:r>
            <a:r>
              <a:rPr lang="tr-TR" sz="2800" dirty="0"/>
              <a:t>grupları, işletmeler, hayır kurumları ve sosyal girişimler için bir kitle fonlaması platformu</a:t>
            </a:r>
            <a:endParaRPr lang="en-IE" sz="2800" b="0" i="0" dirty="0">
              <a:effectLst/>
            </a:endParaRPr>
          </a:p>
          <a:p>
            <a:endParaRPr lang="en-IE" sz="2800" dirty="0"/>
          </a:p>
          <a:p>
            <a:r>
              <a:rPr lang="tr-TR" sz="2800" b="1" u="sng" dirty="0" smtClean="0">
                <a:solidFill>
                  <a:schemeClr val="accent1"/>
                </a:solidFill>
              </a:rPr>
              <a:t>Tam </a:t>
            </a:r>
            <a:r>
              <a:rPr lang="tr-TR" sz="2800" b="1" u="sng" dirty="0">
                <a:solidFill>
                  <a:schemeClr val="accent1"/>
                </a:solidFill>
              </a:rPr>
              <a:t>Mülakat</a:t>
            </a:r>
            <a:endParaRPr lang="en-IE" sz="2800" b="1" i="0" u="sng" dirty="0">
              <a:solidFill>
                <a:schemeClr val="accent1"/>
              </a:solidFill>
              <a:effectLst/>
            </a:endParaRPr>
          </a:p>
          <a:p>
            <a:endParaRPr lang="en-IE" dirty="0"/>
          </a:p>
        </p:txBody>
      </p:sp>
    </p:spTree>
    <p:extLst>
      <p:ext uri="{BB962C8B-B14F-4D97-AF65-F5344CB8AC3E}">
        <p14:creationId xmlns:p14="http://schemas.microsoft.com/office/powerpoint/2010/main" val="17140744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 xmlns:a16="http://schemas.microsoft.com/office/drawing/2014/main" id="{E41BD7E5-6126-4858-8E18-D652D7861E3D}"/>
              </a:ext>
            </a:extLst>
          </p:cNvPr>
          <p:cNvSpPr>
            <a:spLocks noGrp="1"/>
          </p:cNvSpPr>
          <p:nvPr>
            <p:ph type="body" sz="quarter" idx="14"/>
          </p:nvPr>
        </p:nvSpPr>
        <p:spPr>
          <a:xfrm>
            <a:off x="216889" y="1649230"/>
            <a:ext cx="5924719" cy="4964325"/>
          </a:xfrm>
          <a:solidFill>
            <a:schemeClr val="bg1"/>
          </a:solidFill>
        </p:spPr>
        <p:txBody>
          <a:bodyPr/>
          <a:lstStyle/>
          <a:p>
            <a:r>
              <a:rPr lang="en-IE" dirty="0" err="1">
                <a:solidFill>
                  <a:schemeClr val="tx1">
                    <a:lumMod val="75000"/>
                    <a:lumOff val="25000"/>
                  </a:schemeClr>
                </a:solidFill>
              </a:rPr>
              <a:t>Yatırımcılar</a:t>
            </a:r>
            <a:r>
              <a:rPr lang="en-IE" dirty="0">
                <a:solidFill>
                  <a:schemeClr val="tx1">
                    <a:lumMod val="75000"/>
                    <a:lumOff val="25000"/>
                  </a:schemeClr>
                </a:solidFill>
              </a:rPr>
              <a:t>, </a:t>
            </a:r>
            <a:r>
              <a:rPr lang="en-IE" dirty="0" err="1">
                <a:solidFill>
                  <a:schemeClr val="tx1">
                    <a:lumMod val="75000"/>
                    <a:lumOff val="25000"/>
                  </a:schemeClr>
                </a:solidFill>
              </a:rPr>
              <a:t>çevrimiçi</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kitle</a:t>
            </a:r>
            <a:r>
              <a:rPr lang="en-IE" dirty="0">
                <a:solidFill>
                  <a:schemeClr val="tx1">
                    <a:lumMod val="75000"/>
                    <a:lumOff val="25000"/>
                  </a:schemeClr>
                </a:solidFill>
              </a:rPr>
              <a:t> </a:t>
            </a:r>
            <a:r>
              <a:rPr lang="en-IE" dirty="0" err="1">
                <a:solidFill>
                  <a:schemeClr val="tx1">
                    <a:lumMod val="75000"/>
                    <a:lumOff val="25000"/>
                  </a:schemeClr>
                </a:solidFill>
              </a:rPr>
              <a:t>fonlaması</a:t>
            </a:r>
            <a:r>
              <a:rPr lang="en-IE" dirty="0">
                <a:solidFill>
                  <a:schemeClr val="tx1">
                    <a:lumMod val="75000"/>
                    <a:lumOff val="25000"/>
                  </a:schemeClr>
                </a:solidFill>
              </a:rPr>
              <a:t> </a:t>
            </a:r>
            <a:r>
              <a:rPr lang="en-IE" dirty="0" err="1">
                <a:solidFill>
                  <a:schemeClr val="tx1">
                    <a:lumMod val="75000"/>
                    <a:lumOff val="25000"/>
                  </a:schemeClr>
                </a:solidFill>
              </a:rPr>
              <a:t>platformu</a:t>
            </a:r>
            <a:r>
              <a:rPr lang="en-IE" dirty="0">
                <a:solidFill>
                  <a:schemeClr val="tx1">
                    <a:lumMod val="75000"/>
                    <a:lumOff val="25000"/>
                  </a:schemeClr>
                </a:solidFill>
              </a:rPr>
              <a:t> </a:t>
            </a:r>
            <a:r>
              <a:rPr lang="en-IE" dirty="0" err="1">
                <a:solidFill>
                  <a:schemeClr val="tx1">
                    <a:lumMod val="75000"/>
                    <a:lumOff val="25000"/>
                  </a:schemeClr>
                </a:solidFill>
              </a:rPr>
              <a:t>aracılığıyla</a:t>
            </a:r>
            <a:r>
              <a:rPr lang="en-IE" dirty="0">
                <a:solidFill>
                  <a:schemeClr val="tx1">
                    <a:lumMod val="75000"/>
                    <a:lumOff val="25000"/>
                  </a:schemeClr>
                </a:solidFill>
              </a:rPr>
              <a:t> </a:t>
            </a:r>
            <a:r>
              <a:rPr lang="en-IE" dirty="0" err="1">
                <a:solidFill>
                  <a:schemeClr val="tx1">
                    <a:lumMod val="75000"/>
                    <a:lumOff val="25000"/>
                  </a:schemeClr>
                </a:solidFill>
              </a:rPr>
              <a:t>dahil</a:t>
            </a:r>
            <a:r>
              <a:rPr lang="en-IE" dirty="0">
                <a:solidFill>
                  <a:schemeClr val="tx1">
                    <a:lumMod val="75000"/>
                    <a:lumOff val="25000"/>
                  </a:schemeClr>
                </a:solidFill>
              </a:rPr>
              <a:t> </a:t>
            </a:r>
            <a:r>
              <a:rPr lang="en-IE" dirty="0" err="1">
                <a:solidFill>
                  <a:schemeClr val="tx1">
                    <a:lumMod val="75000"/>
                    <a:lumOff val="25000"/>
                  </a:schemeClr>
                </a:solidFill>
              </a:rPr>
              <a:t>olmak</a:t>
            </a:r>
            <a:r>
              <a:rPr lang="en-IE" dirty="0">
                <a:solidFill>
                  <a:schemeClr val="tx1">
                    <a:lumMod val="75000"/>
                    <a:lumOff val="25000"/>
                  </a:schemeClr>
                </a:solidFill>
              </a:rPr>
              <a:t> </a:t>
            </a:r>
            <a:r>
              <a:rPr lang="en-IE" dirty="0" err="1">
                <a:solidFill>
                  <a:schemeClr val="tx1">
                    <a:lumMod val="75000"/>
                    <a:lumOff val="25000"/>
                  </a:schemeClr>
                </a:solidFill>
              </a:rPr>
              <a:t>istedikleri</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projeyi</a:t>
            </a:r>
            <a:r>
              <a:rPr lang="en-IE" dirty="0">
                <a:solidFill>
                  <a:schemeClr val="tx1">
                    <a:lumMod val="75000"/>
                    <a:lumOff val="25000"/>
                  </a:schemeClr>
                </a:solidFill>
              </a:rPr>
              <a:t> </a:t>
            </a:r>
            <a:r>
              <a:rPr lang="en-IE" dirty="0" err="1">
                <a:solidFill>
                  <a:schemeClr val="tx1">
                    <a:lumMod val="75000"/>
                    <a:lumOff val="25000"/>
                  </a:schemeClr>
                </a:solidFill>
              </a:rPr>
              <a:t>seçebilirler</a:t>
            </a:r>
            <a:r>
              <a:rPr lang="en-IE" dirty="0">
                <a:solidFill>
                  <a:schemeClr val="tx1">
                    <a:lumMod val="75000"/>
                    <a:lumOff val="25000"/>
                  </a:schemeClr>
                </a:solidFill>
              </a:rPr>
              <a:t>. </a:t>
            </a:r>
            <a:r>
              <a:rPr lang="en-IE" dirty="0" err="1">
                <a:solidFill>
                  <a:schemeClr val="tx1">
                    <a:lumMod val="75000"/>
                    <a:lumOff val="25000"/>
                  </a:schemeClr>
                </a:solidFill>
              </a:rPr>
              <a:t>Bazıları</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bu</a:t>
            </a:r>
            <a:r>
              <a:rPr lang="en-IE" dirty="0">
                <a:solidFill>
                  <a:schemeClr val="tx1">
                    <a:lumMod val="75000"/>
                    <a:lumOff val="25000"/>
                  </a:schemeClr>
                </a:solidFill>
              </a:rPr>
              <a:t>, </a:t>
            </a:r>
            <a:r>
              <a:rPr lang="en-IE" dirty="0" err="1">
                <a:solidFill>
                  <a:schemeClr val="tx1">
                    <a:lumMod val="75000"/>
                    <a:lumOff val="25000"/>
                  </a:schemeClr>
                </a:solidFill>
              </a:rPr>
              <a:t>kalplerine</a:t>
            </a:r>
            <a:r>
              <a:rPr lang="en-IE" dirty="0">
                <a:solidFill>
                  <a:schemeClr val="tx1">
                    <a:lumMod val="75000"/>
                    <a:lumOff val="25000"/>
                  </a:schemeClr>
                </a:solidFill>
              </a:rPr>
              <a:t> </a:t>
            </a:r>
            <a:r>
              <a:rPr lang="en-IE" dirty="0" err="1">
                <a:solidFill>
                  <a:schemeClr val="tx1">
                    <a:lumMod val="75000"/>
                    <a:lumOff val="25000"/>
                  </a:schemeClr>
                </a:solidFill>
              </a:rPr>
              <a:t>yakın</a:t>
            </a:r>
            <a:r>
              <a:rPr lang="en-IE" dirty="0">
                <a:solidFill>
                  <a:schemeClr val="tx1">
                    <a:lumMod val="75000"/>
                    <a:lumOff val="25000"/>
                  </a:schemeClr>
                </a:solidFill>
              </a:rPr>
              <a:t>, </a:t>
            </a:r>
            <a:r>
              <a:rPr lang="en-IE" dirty="0" err="1">
                <a:solidFill>
                  <a:schemeClr val="tx1">
                    <a:lumMod val="75000"/>
                    <a:lumOff val="25000"/>
                  </a:schemeClr>
                </a:solidFill>
              </a:rPr>
              <a:t>tutkuyla</a:t>
            </a:r>
            <a:r>
              <a:rPr lang="en-IE" dirty="0">
                <a:solidFill>
                  <a:schemeClr val="tx1">
                    <a:lumMod val="75000"/>
                    <a:lumOff val="25000"/>
                  </a:schemeClr>
                </a:solidFill>
              </a:rPr>
              <a:t> </a:t>
            </a:r>
            <a:r>
              <a:rPr lang="en-IE" dirty="0" err="1">
                <a:solidFill>
                  <a:schemeClr val="tx1">
                    <a:lumMod val="75000"/>
                    <a:lumOff val="25000"/>
                  </a:schemeClr>
                </a:solidFill>
              </a:rPr>
              <a:t>destekledikleri</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proje</a:t>
            </a:r>
            <a:r>
              <a:rPr lang="en-IE" dirty="0">
                <a:solidFill>
                  <a:schemeClr val="tx1">
                    <a:lumMod val="75000"/>
                    <a:lumOff val="25000"/>
                  </a:schemeClr>
                </a:solidFill>
              </a:rPr>
              <a:t> </a:t>
            </a:r>
            <a:r>
              <a:rPr lang="en-IE" dirty="0" err="1">
                <a:solidFill>
                  <a:schemeClr val="tx1">
                    <a:lumMod val="75000"/>
                    <a:lumOff val="25000"/>
                  </a:schemeClr>
                </a:solidFill>
              </a:rPr>
              <a:t>olabilir</a:t>
            </a:r>
            <a:r>
              <a:rPr lang="en-IE" dirty="0">
                <a:solidFill>
                  <a:schemeClr val="tx1">
                    <a:lumMod val="75000"/>
                    <a:lumOff val="25000"/>
                  </a:schemeClr>
                </a:solidFill>
              </a:rPr>
              <a:t>. </a:t>
            </a:r>
            <a:r>
              <a:rPr lang="en-IE" dirty="0" err="1">
                <a:solidFill>
                  <a:schemeClr val="tx1">
                    <a:lumMod val="75000"/>
                    <a:lumOff val="25000"/>
                  </a:schemeClr>
                </a:solidFill>
              </a:rPr>
              <a:t>Diğerleri</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bu</a:t>
            </a:r>
            <a:r>
              <a:rPr lang="en-IE" dirty="0">
                <a:solidFill>
                  <a:schemeClr val="tx1">
                    <a:lumMod val="75000"/>
                    <a:lumOff val="25000"/>
                  </a:schemeClr>
                </a:solidFill>
              </a:rPr>
              <a:t> </a:t>
            </a:r>
            <a:r>
              <a:rPr lang="en-IE" dirty="0" err="1">
                <a:solidFill>
                  <a:schemeClr val="tx1">
                    <a:lumMod val="75000"/>
                    <a:lumOff val="25000"/>
                  </a:schemeClr>
                </a:solidFill>
              </a:rPr>
              <a:t>sadece</a:t>
            </a:r>
            <a:r>
              <a:rPr lang="en-IE" dirty="0">
                <a:solidFill>
                  <a:schemeClr val="tx1">
                    <a:lumMod val="75000"/>
                    <a:lumOff val="25000"/>
                  </a:schemeClr>
                </a:solidFill>
              </a:rPr>
              <a:t> </a:t>
            </a:r>
            <a:r>
              <a:rPr lang="en-IE" dirty="0" err="1">
                <a:solidFill>
                  <a:schemeClr val="tx1">
                    <a:lumMod val="75000"/>
                    <a:lumOff val="25000"/>
                  </a:schemeClr>
                </a:solidFill>
              </a:rPr>
              <a:t>gelecekleri</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para</a:t>
            </a:r>
            <a:r>
              <a:rPr lang="en-IE" dirty="0">
                <a:solidFill>
                  <a:schemeClr val="tx1">
                    <a:lumMod val="75000"/>
                    <a:lumOff val="25000"/>
                  </a:schemeClr>
                </a:solidFill>
              </a:rPr>
              <a:t> </a:t>
            </a:r>
            <a:r>
              <a:rPr lang="en-IE" dirty="0" err="1">
                <a:solidFill>
                  <a:schemeClr val="tx1">
                    <a:lumMod val="75000"/>
                    <a:lumOff val="25000"/>
                  </a:schemeClr>
                </a:solidFill>
              </a:rPr>
              <a:t>kazanmakla</a:t>
            </a:r>
            <a:r>
              <a:rPr lang="en-IE" dirty="0">
                <a:solidFill>
                  <a:schemeClr val="tx1">
                    <a:lumMod val="75000"/>
                    <a:lumOff val="25000"/>
                  </a:schemeClr>
                </a:solidFill>
              </a:rPr>
              <a:t> </a:t>
            </a:r>
            <a:r>
              <a:rPr lang="en-IE" dirty="0" err="1">
                <a:solidFill>
                  <a:schemeClr val="tx1">
                    <a:lumMod val="75000"/>
                    <a:lumOff val="25000"/>
                  </a:schemeClr>
                </a:solidFill>
              </a:rPr>
              <a:t>ilgili</a:t>
            </a:r>
            <a:r>
              <a:rPr lang="en-IE" dirty="0">
                <a:solidFill>
                  <a:schemeClr val="tx1">
                    <a:lumMod val="75000"/>
                    <a:lumOff val="25000"/>
                  </a:schemeClr>
                </a:solidFill>
              </a:rPr>
              <a:t> </a:t>
            </a:r>
            <a:r>
              <a:rPr lang="en-IE" dirty="0" err="1">
                <a:solidFill>
                  <a:schemeClr val="tx1">
                    <a:lumMod val="75000"/>
                    <a:lumOff val="25000"/>
                  </a:schemeClr>
                </a:solidFill>
              </a:rPr>
              <a:t>olabilir</a:t>
            </a:r>
            <a:r>
              <a:rPr lang="en-IE" dirty="0">
                <a:solidFill>
                  <a:schemeClr val="tx1">
                    <a:lumMod val="75000"/>
                    <a:lumOff val="25000"/>
                  </a:schemeClr>
                </a:solidFill>
              </a:rPr>
              <a:t>.</a:t>
            </a:r>
          </a:p>
          <a:p>
            <a:r>
              <a:rPr lang="en-IE" dirty="0" err="1">
                <a:solidFill>
                  <a:schemeClr val="tx1">
                    <a:lumMod val="75000"/>
                    <a:lumOff val="25000"/>
                  </a:schemeClr>
                </a:solidFill>
              </a:rPr>
              <a:t>Kitle</a:t>
            </a:r>
            <a:r>
              <a:rPr lang="en-IE" dirty="0">
                <a:solidFill>
                  <a:schemeClr val="tx1">
                    <a:lumMod val="75000"/>
                    <a:lumOff val="25000"/>
                  </a:schemeClr>
                </a:solidFill>
              </a:rPr>
              <a:t> </a:t>
            </a:r>
            <a:r>
              <a:rPr lang="en-IE" dirty="0" err="1">
                <a:solidFill>
                  <a:schemeClr val="tx1">
                    <a:lumMod val="75000"/>
                    <a:lumOff val="25000"/>
                  </a:schemeClr>
                </a:solidFill>
              </a:rPr>
              <a:t>fonlaması</a:t>
            </a:r>
            <a:r>
              <a:rPr lang="en-IE" dirty="0">
                <a:solidFill>
                  <a:schemeClr val="tx1">
                    <a:lumMod val="75000"/>
                    <a:lumOff val="25000"/>
                  </a:schemeClr>
                </a:solidFill>
              </a:rPr>
              <a:t>, </a:t>
            </a:r>
            <a:r>
              <a:rPr lang="en-IE" dirty="0" err="1">
                <a:solidFill>
                  <a:schemeClr val="tx1">
                    <a:lumMod val="75000"/>
                    <a:lumOff val="25000"/>
                  </a:schemeClr>
                </a:solidFill>
              </a:rPr>
              <a:t>anlatacak</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hikayesi</a:t>
            </a:r>
            <a:r>
              <a:rPr lang="en-IE" dirty="0">
                <a:solidFill>
                  <a:schemeClr val="tx1">
                    <a:lumMod val="75000"/>
                    <a:lumOff val="25000"/>
                  </a:schemeClr>
                </a:solidFill>
              </a:rPr>
              <a:t> </a:t>
            </a:r>
            <a:r>
              <a:rPr lang="en-IE" dirty="0" err="1">
                <a:solidFill>
                  <a:schemeClr val="tx1">
                    <a:lumMod val="75000"/>
                    <a:lumOff val="25000"/>
                  </a:schemeClr>
                </a:solidFill>
              </a:rPr>
              <a:t>olan</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şeye</a:t>
            </a:r>
            <a:r>
              <a:rPr lang="en-IE" dirty="0">
                <a:solidFill>
                  <a:schemeClr val="tx1">
                    <a:lumMod val="75000"/>
                    <a:lumOff val="25000"/>
                  </a:schemeClr>
                </a:solidFill>
              </a:rPr>
              <a:t> </a:t>
            </a:r>
            <a:r>
              <a:rPr lang="en-IE" dirty="0" err="1">
                <a:solidFill>
                  <a:schemeClr val="tx1">
                    <a:lumMod val="75000"/>
                    <a:lumOff val="25000"/>
                  </a:schemeClr>
                </a:solidFill>
              </a:rPr>
              <a:t>odaklandığında</a:t>
            </a:r>
            <a:r>
              <a:rPr lang="en-IE" dirty="0">
                <a:solidFill>
                  <a:schemeClr val="tx1">
                    <a:lumMod val="75000"/>
                    <a:lumOff val="25000"/>
                  </a:schemeClr>
                </a:solidFill>
              </a:rPr>
              <a:t> </a:t>
            </a:r>
            <a:r>
              <a:rPr lang="en-IE" dirty="0" err="1">
                <a:solidFill>
                  <a:schemeClr val="tx1">
                    <a:lumMod val="75000"/>
                    <a:lumOff val="25000"/>
                  </a:schemeClr>
                </a:solidFill>
              </a:rPr>
              <a:t>başarılı</a:t>
            </a:r>
            <a:r>
              <a:rPr lang="en-IE" dirty="0">
                <a:solidFill>
                  <a:schemeClr val="tx1">
                    <a:lumMod val="75000"/>
                    <a:lumOff val="25000"/>
                  </a:schemeClr>
                </a:solidFill>
              </a:rPr>
              <a:t> </a:t>
            </a:r>
            <a:r>
              <a:rPr lang="en-IE" dirty="0" err="1">
                <a:solidFill>
                  <a:schemeClr val="tx1">
                    <a:lumMod val="75000"/>
                    <a:lumOff val="25000"/>
                  </a:schemeClr>
                </a:solidFill>
              </a:rPr>
              <a:t>olma</a:t>
            </a:r>
            <a:r>
              <a:rPr lang="en-IE" dirty="0">
                <a:solidFill>
                  <a:schemeClr val="tx1">
                    <a:lumMod val="75000"/>
                    <a:lumOff val="25000"/>
                  </a:schemeClr>
                </a:solidFill>
              </a:rPr>
              <a:t> </a:t>
            </a:r>
            <a:r>
              <a:rPr lang="en-IE" dirty="0" err="1">
                <a:solidFill>
                  <a:schemeClr val="tx1">
                    <a:lumMod val="75000"/>
                    <a:lumOff val="25000"/>
                  </a:schemeClr>
                </a:solidFill>
              </a:rPr>
              <a:t>eğilimindedir</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sosyal</a:t>
            </a:r>
            <a:r>
              <a:rPr lang="en-IE" dirty="0">
                <a:solidFill>
                  <a:schemeClr val="tx1">
                    <a:lumMod val="75000"/>
                    <a:lumOff val="25000"/>
                  </a:schemeClr>
                </a:solidFill>
              </a:rPr>
              <a:t> </a:t>
            </a:r>
            <a:r>
              <a:rPr lang="en-IE" dirty="0" err="1">
                <a:solidFill>
                  <a:schemeClr val="tx1">
                    <a:lumMod val="75000"/>
                    <a:lumOff val="25000"/>
                  </a:schemeClr>
                </a:solidFill>
              </a:rPr>
              <a:t>misyonun</a:t>
            </a:r>
            <a:r>
              <a:rPr lang="en-IE" dirty="0">
                <a:solidFill>
                  <a:schemeClr val="tx1">
                    <a:lumMod val="75000"/>
                    <a:lumOff val="25000"/>
                  </a:schemeClr>
                </a:solidFill>
              </a:rPr>
              <a:t> </a:t>
            </a:r>
            <a:r>
              <a:rPr lang="en-IE" dirty="0" err="1">
                <a:solidFill>
                  <a:schemeClr val="tx1">
                    <a:lumMod val="75000"/>
                    <a:lumOff val="25000"/>
                  </a:schemeClr>
                </a:solidFill>
              </a:rPr>
              <a:t>önemli</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unsur</a:t>
            </a:r>
            <a:r>
              <a:rPr lang="en-IE" dirty="0">
                <a:solidFill>
                  <a:schemeClr val="tx1">
                    <a:lumMod val="75000"/>
                    <a:lumOff val="25000"/>
                  </a:schemeClr>
                </a:solidFill>
              </a:rPr>
              <a:t> </a:t>
            </a:r>
            <a:r>
              <a:rPr lang="en-IE" dirty="0" err="1">
                <a:solidFill>
                  <a:schemeClr val="tx1">
                    <a:lumMod val="75000"/>
                    <a:lumOff val="25000"/>
                  </a:schemeClr>
                </a:solidFill>
              </a:rPr>
              <a:t>olduğu</a:t>
            </a:r>
            <a:r>
              <a:rPr lang="en-IE" dirty="0">
                <a:solidFill>
                  <a:schemeClr val="tx1">
                    <a:lumMod val="75000"/>
                    <a:lumOff val="25000"/>
                  </a:schemeClr>
                </a:solidFill>
              </a:rPr>
              <a:t> </a:t>
            </a:r>
            <a:r>
              <a:rPr lang="en-IE" dirty="0" err="1">
                <a:solidFill>
                  <a:schemeClr val="tx1">
                    <a:lumMod val="75000"/>
                    <a:lumOff val="25000"/>
                  </a:schemeClr>
                </a:solidFill>
              </a:rPr>
              <a:t>yer</a:t>
            </a:r>
            <a:r>
              <a:rPr lang="en-IE" dirty="0">
                <a:solidFill>
                  <a:schemeClr val="tx1">
                    <a:lumMod val="75000"/>
                    <a:lumOff val="25000"/>
                  </a:schemeClr>
                </a:solidFill>
              </a:rPr>
              <a:t> </a:t>
            </a:r>
            <a:r>
              <a:rPr lang="en-IE" dirty="0" err="1">
                <a:solidFill>
                  <a:schemeClr val="tx1">
                    <a:lumMod val="75000"/>
                    <a:lumOff val="25000"/>
                  </a:schemeClr>
                </a:solidFill>
              </a:rPr>
              <a:t>burasıdır</a:t>
            </a:r>
            <a:r>
              <a:rPr lang="en-IE" dirty="0">
                <a:solidFill>
                  <a:schemeClr val="tx1">
                    <a:lumMod val="75000"/>
                    <a:lumOff val="25000"/>
                  </a:schemeClr>
                </a:solidFill>
              </a:rPr>
              <a:t>. (</a:t>
            </a:r>
            <a:r>
              <a:rPr lang="en-IE" dirty="0" err="1">
                <a:solidFill>
                  <a:schemeClr val="tx1">
                    <a:lumMod val="75000"/>
                    <a:lumOff val="25000"/>
                  </a:schemeClr>
                </a:solidFill>
              </a:rPr>
              <a:t>Bunu</a:t>
            </a:r>
            <a:r>
              <a:rPr lang="en-IE" dirty="0">
                <a:solidFill>
                  <a:schemeClr val="tx1">
                    <a:lumMod val="75000"/>
                    <a:lumOff val="25000"/>
                  </a:schemeClr>
                </a:solidFill>
              </a:rPr>
              <a:t> </a:t>
            </a:r>
            <a:r>
              <a:rPr lang="en-IE" dirty="0" err="1">
                <a:solidFill>
                  <a:schemeClr val="tx1">
                    <a:lumMod val="75000"/>
                    <a:lumOff val="25000"/>
                  </a:schemeClr>
                </a:solidFill>
              </a:rPr>
              <a:t>Modül</a:t>
            </a:r>
            <a:r>
              <a:rPr lang="en-IE" dirty="0">
                <a:solidFill>
                  <a:schemeClr val="tx1">
                    <a:lumMod val="75000"/>
                    <a:lumOff val="25000"/>
                  </a:schemeClr>
                </a:solidFill>
              </a:rPr>
              <a:t> 6'da </a:t>
            </a:r>
            <a:r>
              <a:rPr lang="en-IE" dirty="0" err="1">
                <a:solidFill>
                  <a:schemeClr val="tx1">
                    <a:lumMod val="75000"/>
                    <a:lumOff val="25000"/>
                  </a:schemeClr>
                </a:solidFill>
              </a:rPr>
              <a:t>ele</a:t>
            </a:r>
            <a:r>
              <a:rPr lang="en-IE" dirty="0">
                <a:solidFill>
                  <a:schemeClr val="tx1">
                    <a:lumMod val="75000"/>
                    <a:lumOff val="25000"/>
                  </a:schemeClr>
                </a:solidFill>
              </a:rPr>
              <a:t> </a:t>
            </a:r>
            <a:r>
              <a:rPr lang="en-IE" dirty="0" err="1">
                <a:solidFill>
                  <a:schemeClr val="tx1">
                    <a:lumMod val="75000"/>
                    <a:lumOff val="25000"/>
                  </a:schemeClr>
                </a:solidFill>
              </a:rPr>
              <a:t>alacağız</a:t>
            </a:r>
            <a:r>
              <a:rPr lang="en-IE" dirty="0">
                <a:solidFill>
                  <a:schemeClr val="tx1">
                    <a:lumMod val="75000"/>
                    <a:lumOff val="25000"/>
                  </a:schemeClr>
                </a:solidFill>
              </a:rPr>
              <a:t>). </a:t>
            </a:r>
            <a:r>
              <a:rPr lang="en-IE" dirty="0" err="1">
                <a:solidFill>
                  <a:schemeClr val="tx1">
                    <a:lumMod val="75000"/>
                    <a:lumOff val="25000"/>
                  </a:schemeClr>
                </a:solidFill>
              </a:rPr>
              <a:t>Potansiyel</a:t>
            </a:r>
            <a:r>
              <a:rPr lang="en-IE" dirty="0">
                <a:solidFill>
                  <a:schemeClr val="tx1">
                    <a:lumMod val="75000"/>
                    <a:lumOff val="25000"/>
                  </a:schemeClr>
                </a:solidFill>
              </a:rPr>
              <a:t> </a:t>
            </a:r>
            <a:r>
              <a:rPr lang="en-IE" dirty="0" err="1">
                <a:solidFill>
                  <a:schemeClr val="tx1">
                    <a:lumMod val="75000"/>
                    <a:lumOff val="25000"/>
                  </a:schemeClr>
                </a:solidFill>
              </a:rPr>
              <a:t>yatırımcılar</a:t>
            </a:r>
            <a:r>
              <a:rPr lang="en-IE" dirty="0">
                <a:solidFill>
                  <a:schemeClr val="tx1">
                    <a:lumMod val="75000"/>
                    <a:lumOff val="25000"/>
                  </a:schemeClr>
                </a:solidFill>
              </a:rPr>
              <a:t>, </a:t>
            </a:r>
            <a:r>
              <a:rPr lang="en-IE" dirty="0" err="1">
                <a:solidFill>
                  <a:schemeClr val="tx1">
                    <a:lumMod val="75000"/>
                    <a:lumOff val="25000"/>
                  </a:schemeClr>
                </a:solidFill>
              </a:rPr>
              <a:t>yatırımlarının</a:t>
            </a:r>
            <a:r>
              <a:rPr lang="en-IE" dirty="0">
                <a:solidFill>
                  <a:schemeClr val="tx1">
                    <a:lumMod val="75000"/>
                    <a:lumOff val="25000"/>
                  </a:schemeClr>
                </a:solidFill>
              </a:rPr>
              <a:t> </a:t>
            </a:r>
            <a:r>
              <a:rPr lang="en-IE" dirty="0" err="1">
                <a:solidFill>
                  <a:schemeClr val="tx1">
                    <a:lumMod val="75000"/>
                    <a:lumOff val="25000"/>
                  </a:schemeClr>
                </a:solidFill>
              </a:rPr>
              <a:t>etkisini</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katkıda</a:t>
            </a:r>
            <a:r>
              <a:rPr lang="en-IE" dirty="0">
                <a:solidFill>
                  <a:schemeClr val="tx1">
                    <a:lumMod val="75000"/>
                    <a:lumOff val="25000"/>
                  </a:schemeClr>
                </a:solidFill>
              </a:rPr>
              <a:t> </a:t>
            </a:r>
            <a:r>
              <a:rPr lang="en-IE" dirty="0" err="1">
                <a:solidFill>
                  <a:schemeClr val="tx1">
                    <a:lumMod val="75000"/>
                    <a:lumOff val="25000"/>
                  </a:schemeClr>
                </a:solidFill>
              </a:rPr>
              <a:t>bulunduğu</a:t>
            </a:r>
            <a:r>
              <a:rPr lang="en-IE" dirty="0">
                <a:solidFill>
                  <a:schemeClr val="tx1">
                    <a:lumMod val="75000"/>
                    <a:lumOff val="25000"/>
                  </a:schemeClr>
                </a:solidFill>
              </a:rPr>
              <a:t> </a:t>
            </a:r>
            <a:r>
              <a:rPr lang="en-IE" dirty="0" err="1">
                <a:solidFill>
                  <a:schemeClr val="tx1">
                    <a:lumMod val="75000"/>
                    <a:lumOff val="25000"/>
                  </a:schemeClr>
                </a:solidFill>
              </a:rPr>
              <a:t>nedeni</a:t>
            </a:r>
            <a:r>
              <a:rPr lang="en-IE" dirty="0">
                <a:solidFill>
                  <a:schemeClr val="tx1">
                    <a:lumMod val="75000"/>
                    <a:lumOff val="25000"/>
                  </a:schemeClr>
                </a:solidFill>
              </a:rPr>
              <a:t> </a:t>
            </a:r>
            <a:r>
              <a:rPr lang="en-IE" dirty="0" err="1">
                <a:solidFill>
                  <a:schemeClr val="tx1">
                    <a:lumMod val="75000"/>
                    <a:lumOff val="25000"/>
                  </a:schemeClr>
                </a:solidFill>
              </a:rPr>
              <a:t>görselleştirebilmelidir</a:t>
            </a:r>
            <a:r>
              <a:rPr lang="en-IE" dirty="0">
                <a:solidFill>
                  <a:schemeClr val="tx1">
                    <a:lumMod val="75000"/>
                    <a:lumOff val="25000"/>
                  </a:schemeClr>
                </a:solidFill>
              </a:rPr>
              <a:t>.</a:t>
            </a:r>
          </a:p>
          <a:p>
            <a:r>
              <a:rPr lang="en-IE" b="1" u="sng" dirty="0" err="1">
                <a:solidFill>
                  <a:schemeClr val="accent1"/>
                </a:solidFill>
              </a:rPr>
              <a:t>Devamını</a:t>
            </a:r>
            <a:r>
              <a:rPr lang="en-IE" b="1" u="sng" dirty="0">
                <a:solidFill>
                  <a:schemeClr val="accent1"/>
                </a:solidFill>
              </a:rPr>
              <a:t> </a:t>
            </a:r>
            <a:r>
              <a:rPr lang="en-IE" b="1" u="sng" dirty="0" err="1">
                <a:solidFill>
                  <a:schemeClr val="accent1"/>
                </a:solidFill>
              </a:rPr>
              <a:t>okuyun</a:t>
            </a:r>
            <a:r>
              <a:rPr lang="en-IE" b="1" u="sng" dirty="0">
                <a:solidFill>
                  <a:schemeClr val="accent1"/>
                </a:solidFill>
              </a:rPr>
              <a:t> </a:t>
            </a:r>
            <a:r>
              <a:rPr lang="en-IE" dirty="0">
                <a:solidFill>
                  <a:schemeClr val="tx1">
                    <a:lumMod val="75000"/>
                    <a:lumOff val="25000"/>
                  </a:schemeClr>
                </a:solidFill>
              </a:rPr>
              <a:t>'</a:t>
            </a:r>
            <a:r>
              <a:rPr lang="en-IE" dirty="0" err="1">
                <a:solidFill>
                  <a:schemeClr val="tx1">
                    <a:lumMod val="75000"/>
                    <a:lumOff val="25000"/>
                  </a:schemeClr>
                </a:solidFill>
              </a:rPr>
              <a:t>Dijital</a:t>
            </a:r>
            <a:r>
              <a:rPr lang="en-IE" dirty="0">
                <a:solidFill>
                  <a:schemeClr val="tx1">
                    <a:lumMod val="75000"/>
                    <a:lumOff val="25000"/>
                  </a:schemeClr>
                </a:solidFill>
              </a:rPr>
              <a:t> </a:t>
            </a:r>
            <a:r>
              <a:rPr lang="en-IE" dirty="0" err="1">
                <a:solidFill>
                  <a:schemeClr val="tx1">
                    <a:lumMod val="75000"/>
                    <a:lumOff val="25000"/>
                  </a:schemeClr>
                </a:solidFill>
              </a:rPr>
              <a:t>Sosyal</a:t>
            </a:r>
            <a:r>
              <a:rPr lang="en-IE" dirty="0">
                <a:solidFill>
                  <a:schemeClr val="tx1">
                    <a:lumMod val="75000"/>
                    <a:lumOff val="25000"/>
                  </a:schemeClr>
                </a:solidFill>
              </a:rPr>
              <a:t> </a:t>
            </a:r>
            <a:r>
              <a:rPr lang="en-IE" dirty="0" err="1">
                <a:solidFill>
                  <a:schemeClr val="tx1">
                    <a:lumMod val="75000"/>
                    <a:lumOff val="25000"/>
                  </a:schemeClr>
                </a:solidFill>
              </a:rPr>
              <a:t>İnovasyon</a:t>
            </a:r>
            <a:r>
              <a:rPr lang="en-IE" dirty="0">
                <a:solidFill>
                  <a:schemeClr val="tx1">
                    <a:lumMod val="75000"/>
                    <a:lumOff val="25000"/>
                  </a:schemeClr>
                </a:solidFill>
              </a:rPr>
              <a:t> AB'</a:t>
            </a:r>
          </a:p>
        </p:txBody>
      </p:sp>
      <p:sp>
        <p:nvSpPr>
          <p:cNvPr id="7" name="Text Placeholder 6">
            <a:extLst>
              <a:ext uri="{FF2B5EF4-FFF2-40B4-BE49-F238E27FC236}">
                <a16:creationId xmlns="" xmlns:a16="http://schemas.microsoft.com/office/drawing/2014/main" id="{43B89917-8230-4CE5-9482-2D4C5C3579CE}"/>
              </a:ext>
            </a:extLst>
          </p:cNvPr>
          <p:cNvSpPr>
            <a:spLocks noGrp="1"/>
          </p:cNvSpPr>
          <p:nvPr>
            <p:ph type="body" sz="quarter" idx="15"/>
          </p:nvPr>
        </p:nvSpPr>
        <p:spPr>
          <a:xfrm>
            <a:off x="0" y="0"/>
            <a:ext cx="6358499" cy="1570237"/>
          </a:xfrm>
          <a:solidFill>
            <a:srgbClr val="A6377D"/>
          </a:solidFill>
        </p:spPr>
        <p:txBody>
          <a:bodyPr>
            <a:normAutofit/>
          </a:bodyPr>
          <a:lstStyle/>
          <a:p>
            <a:pPr algn="ctr">
              <a:lnSpc>
                <a:spcPct val="120000"/>
              </a:lnSpc>
              <a:spcBef>
                <a:spcPts val="0"/>
              </a:spcBef>
            </a:pPr>
            <a:r>
              <a:rPr lang="en-IE" b="1" dirty="0" err="1">
                <a:solidFill>
                  <a:schemeClr val="bg1"/>
                </a:solidFill>
              </a:rPr>
              <a:t>Kitle</a:t>
            </a:r>
            <a:r>
              <a:rPr lang="en-IE" b="1" dirty="0">
                <a:solidFill>
                  <a:schemeClr val="bg1"/>
                </a:solidFill>
              </a:rPr>
              <a:t> </a:t>
            </a:r>
            <a:r>
              <a:rPr lang="en-IE" b="1" dirty="0" err="1">
                <a:solidFill>
                  <a:schemeClr val="bg1"/>
                </a:solidFill>
              </a:rPr>
              <a:t>Fonlaması</a:t>
            </a:r>
            <a:r>
              <a:rPr lang="en-IE" b="1" dirty="0">
                <a:solidFill>
                  <a:schemeClr val="bg1"/>
                </a:solidFill>
              </a:rPr>
              <a:t> </a:t>
            </a:r>
            <a:r>
              <a:rPr lang="en-IE" b="1" dirty="0" err="1">
                <a:solidFill>
                  <a:schemeClr val="bg1"/>
                </a:solidFill>
              </a:rPr>
              <a:t>Potansiyel</a:t>
            </a:r>
            <a:r>
              <a:rPr lang="en-IE" b="1" dirty="0">
                <a:solidFill>
                  <a:schemeClr val="bg1"/>
                </a:solidFill>
              </a:rPr>
              <a:t> </a:t>
            </a:r>
            <a:r>
              <a:rPr lang="en-IE" b="1" dirty="0" err="1">
                <a:solidFill>
                  <a:schemeClr val="bg1"/>
                </a:solidFill>
              </a:rPr>
              <a:t>Yatırımcıların</a:t>
            </a:r>
            <a:r>
              <a:rPr lang="en-IE" b="1" dirty="0">
                <a:solidFill>
                  <a:schemeClr val="bg1"/>
                </a:solidFill>
              </a:rPr>
              <a:t> </a:t>
            </a:r>
            <a:r>
              <a:rPr lang="en-IE" b="1" dirty="0" err="1">
                <a:solidFill>
                  <a:schemeClr val="bg1"/>
                </a:solidFill>
              </a:rPr>
              <a:t>İlgisini</a:t>
            </a:r>
            <a:r>
              <a:rPr lang="en-IE" b="1" dirty="0">
                <a:solidFill>
                  <a:schemeClr val="bg1"/>
                </a:solidFill>
              </a:rPr>
              <a:t> </a:t>
            </a:r>
            <a:r>
              <a:rPr lang="en-IE" b="1" dirty="0" err="1">
                <a:solidFill>
                  <a:schemeClr val="bg1"/>
                </a:solidFill>
              </a:rPr>
              <a:t>Çekebilir</a:t>
            </a:r>
            <a:endParaRPr lang="en-IE" b="1" dirty="0">
              <a:solidFill>
                <a:schemeClr val="bg1"/>
              </a:solidFill>
            </a:endParaRPr>
          </a:p>
        </p:txBody>
      </p:sp>
      <p:sp>
        <p:nvSpPr>
          <p:cNvPr id="8" name="Text Placeholder 7">
            <a:extLst>
              <a:ext uri="{FF2B5EF4-FFF2-40B4-BE49-F238E27FC236}">
                <a16:creationId xmlns="" xmlns:a16="http://schemas.microsoft.com/office/drawing/2014/main" id="{48DA029F-5FD6-4F05-AA89-FB8F18A93E90}"/>
              </a:ext>
            </a:extLst>
          </p:cNvPr>
          <p:cNvSpPr>
            <a:spLocks noGrp="1"/>
          </p:cNvSpPr>
          <p:nvPr>
            <p:ph type="body" sz="quarter" idx="16"/>
          </p:nvPr>
        </p:nvSpPr>
        <p:spPr>
          <a:xfrm>
            <a:off x="10343247" y="4008476"/>
            <a:ext cx="785328" cy="1056986"/>
          </a:xfrm>
        </p:spPr>
        <p:txBody>
          <a:bodyPr>
            <a:normAutofit fontScale="85000" lnSpcReduction="20000"/>
          </a:bodyPr>
          <a:lstStyle/>
          <a:p>
            <a:endParaRPr lang="en-IE" dirty="0"/>
          </a:p>
        </p:txBody>
      </p:sp>
      <p:sp>
        <p:nvSpPr>
          <p:cNvPr id="5" name="Text Placeholder 4">
            <a:extLst>
              <a:ext uri="{FF2B5EF4-FFF2-40B4-BE49-F238E27FC236}">
                <a16:creationId xmlns="" xmlns:a16="http://schemas.microsoft.com/office/drawing/2014/main" id="{8876C4A3-ACA4-4537-B704-C7CE4B43B6AE}"/>
              </a:ext>
            </a:extLst>
          </p:cNvPr>
          <p:cNvSpPr>
            <a:spLocks noGrp="1"/>
          </p:cNvSpPr>
          <p:nvPr>
            <p:ph type="body" sz="quarter" idx="13"/>
          </p:nvPr>
        </p:nvSpPr>
        <p:spPr>
          <a:xfrm>
            <a:off x="6785006" y="1179217"/>
            <a:ext cx="4025705" cy="3715819"/>
          </a:xfrm>
        </p:spPr>
        <p:txBody>
          <a:bodyPr>
            <a:normAutofit fontScale="92500" lnSpcReduction="20000"/>
          </a:bodyPr>
          <a:lstStyle/>
          <a:p>
            <a:r>
              <a:rPr lang="en-IE" dirty="0" err="1">
                <a:solidFill>
                  <a:schemeClr val="tx1">
                    <a:lumMod val="75000"/>
                    <a:lumOff val="25000"/>
                  </a:schemeClr>
                </a:solidFill>
              </a:rPr>
              <a:t>Bağışçı</a:t>
            </a:r>
            <a:r>
              <a:rPr lang="en-IE" dirty="0">
                <a:solidFill>
                  <a:schemeClr val="tx1">
                    <a:lumMod val="75000"/>
                    <a:lumOff val="25000"/>
                  </a:schemeClr>
                </a:solidFill>
              </a:rPr>
              <a:t> </a:t>
            </a:r>
            <a:r>
              <a:rPr lang="en-IE" dirty="0" err="1">
                <a:solidFill>
                  <a:schemeClr val="tx1">
                    <a:lumMod val="75000"/>
                    <a:lumOff val="25000"/>
                  </a:schemeClr>
                </a:solidFill>
              </a:rPr>
              <a:t>katılımı</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motivasyon</a:t>
            </a:r>
            <a:r>
              <a:rPr lang="en-IE" dirty="0">
                <a:solidFill>
                  <a:schemeClr val="tx1">
                    <a:lumMod val="75000"/>
                    <a:lumOff val="25000"/>
                  </a:schemeClr>
                </a:solidFill>
              </a:rPr>
              <a:t>, </a:t>
            </a:r>
            <a:r>
              <a:rPr lang="en-IE" dirty="0" err="1">
                <a:solidFill>
                  <a:schemeClr val="tx1">
                    <a:lumMod val="75000"/>
                    <a:lumOff val="25000"/>
                  </a:schemeClr>
                </a:solidFill>
              </a:rPr>
              <a:t>başkalarının</a:t>
            </a:r>
            <a:r>
              <a:rPr lang="en-IE" dirty="0">
                <a:solidFill>
                  <a:schemeClr val="tx1">
                    <a:lumMod val="75000"/>
                    <a:lumOff val="25000"/>
                  </a:schemeClr>
                </a:solidFill>
              </a:rPr>
              <a:t> </a:t>
            </a:r>
            <a:r>
              <a:rPr lang="en-IE" dirty="0" err="1">
                <a:solidFill>
                  <a:schemeClr val="tx1">
                    <a:lumMod val="75000"/>
                    <a:lumOff val="25000"/>
                  </a:schemeClr>
                </a:solidFill>
              </a:rPr>
              <a:t>girişimlerinin</a:t>
            </a:r>
            <a:r>
              <a:rPr lang="en-IE" dirty="0">
                <a:solidFill>
                  <a:schemeClr val="tx1">
                    <a:lumMod val="75000"/>
                    <a:lumOff val="25000"/>
                  </a:schemeClr>
                </a:solidFill>
              </a:rPr>
              <a:t> </a:t>
            </a:r>
            <a:r>
              <a:rPr lang="en-IE" dirty="0" err="1">
                <a:solidFill>
                  <a:schemeClr val="tx1">
                    <a:lumMod val="75000"/>
                    <a:lumOff val="25000"/>
                  </a:schemeClr>
                </a:solidFill>
              </a:rPr>
              <a:t>başarısından</a:t>
            </a:r>
            <a:r>
              <a:rPr lang="en-IE" dirty="0">
                <a:solidFill>
                  <a:schemeClr val="tx1">
                    <a:lumMod val="75000"/>
                    <a:lumOff val="25000"/>
                  </a:schemeClr>
                </a:solidFill>
              </a:rPr>
              <a:t> en </a:t>
            </a:r>
            <a:r>
              <a:rPr lang="en-IE" dirty="0" err="1">
                <a:solidFill>
                  <a:schemeClr val="tx1">
                    <a:lumMod val="75000"/>
                    <a:lumOff val="25000"/>
                  </a:schemeClr>
                </a:solidFill>
              </a:rPr>
              <a:t>azından</a:t>
            </a:r>
            <a:r>
              <a:rPr lang="en-IE" dirty="0">
                <a:solidFill>
                  <a:schemeClr val="tx1">
                    <a:lumMod val="75000"/>
                    <a:lumOff val="25000"/>
                  </a:schemeClr>
                </a:solidFill>
              </a:rPr>
              <a:t> </a:t>
            </a:r>
            <a:r>
              <a:rPr lang="en-IE" dirty="0" err="1">
                <a:solidFill>
                  <a:schemeClr val="tx1">
                    <a:lumMod val="75000"/>
                    <a:lumOff val="25000"/>
                  </a:schemeClr>
                </a:solidFill>
              </a:rPr>
              <a:t>kısmen</a:t>
            </a:r>
            <a:r>
              <a:rPr lang="en-IE" dirty="0">
                <a:solidFill>
                  <a:schemeClr val="tx1">
                    <a:lumMod val="75000"/>
                    <a:lumOff val="25000"/>
                  </a:schemeClr>
                </a:solidFill>
              </a:rPr>
              <a:t> </a:t>
            </a:r>
            <a:r>
              <a:rPr lang="en-IE" dirty="0" err="1">
                <a:solidFill>
                  <a:schemeClr val="tx1">
                    <a:lumMod val="75000"/>
                    <a:lumOff val="25000"/>
                  </a:schemeClr>
                </a:solidFill>
              </a:rPr>
              <a:t>sorumlu</a:t>
            </a:r>
            <a:r>
              <a:rPr lang="en-IE" dirty="0">
                <a:solidFill>
                  <a:schemeClr val="tx1">
                    <a:lumMod val="75000"/>
                    <a:lumOff val="25000"/>
                  </a:schemeClr>
                </a:solidFill>
              </a:rPr>
              <a:t> </a:t>
            </a:r>
            <a:r>
              <a:rPr lang="en-IE" dirty="0" err="1">
                <a:solidFill>
                  <a:schemeClr val="tx1">
                    <a:lumMod val="75000"/>
                    <a:lumOff val="25000"/>
                  </a:schemeClr>
                </a:solidFill>
              </a:rPr>
              <a:t>olma</a:t>
            </a:r>
            <a:r>
              <a:rPr lang="en-IE" dirty="0">
                <a:solidFill>
                  <a:schemeClr val="tx1">
                    <a:lumMod val="75000"/>
                    <a:lumOff val="25000"/>
                  </a:schemeClr>
                </a:solidFill>
              </a:rPr>
              <a:t> </a:t>
            </a:r>
            <a:r>
              <a:rPr lang="en-IE" dirty="0" err="1">
                <a:solidFill>
                  <a:schemeClr val="tx1">
                    <a:lumMod val="75000"/>
                    <a:lumOff val="25000"/>
                  </a:schemeClr>
                </a:solidFill>
              </a:rPr>
              <a:t>duygusundan</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sosyal</a:t>
            </a:r>
            <a:r>
              <a:rPr lang="en-IE" dirty="0">
                <a:solidFill>
                  <a:schemeClr val="tx1">
                    <a:lumMod val="75000"/>
                    <a:lumOff val="25000"/>
                  </a:schemeClr>
                </a:solidFill>
              </a:rPr>
              <a:t> </a:t>
            </a:r>
            <a:r>
              <a:rPr lang="en-IE" dirty="0" err="1">
                <a:solidFill>
                  <a:schemeClr val="tx1">
                    <a:lumMod val="75000"/>
                    <a:lumOff val="25000"/>
                  </a:schemeClr>
                </a:solidFill>
              </a:rPr>
              <a:t>yeniliğin</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parçası</a:t>
            </a:r>
            <a:r>
              <a:rPr lang="en-IE" dirty="0">
                <a:solidFill>
                  <a:schemeClr val="tx1">
                    <a:lumMod val="75000"/>
                    <a:lumOff val="25000"/>
                  </a:schemeClr>
                </a:solidFill>
              </a:rPr>
              <a:t> </a:t>
            </a:r>
            <a:r>
              <a:rPr lang="en-IE" dirty="0" err="1">
                <a:solidFill>
                  <a:schemeClr val="tx1">
                    <a:lumMod val="75000"/>
                    <a:lumOff val="25000"/>
                  </a:schemeClr>
                </a:solidFill>
              </a:rPr>
              <a:t>olmaya</a:t>
            </a:r>
            <a:r>
              <a:rPr lang="en-IE" dirty="0">
                <a:solidFill>
                  <a:schemeClr val="tx1">
                    <a:lumMod val="75000"/>
                    <a:lumOff val="25000"/>
                  </a:schemeClr>
                </a:solidFill>
              </a:rPr>
              <a:t> </a:t>
            </a:r>
            <a:r>
              <a:rPr lang="en-IE" dirty="0" err="1">
                <a:solidFill>
                  <a:schemeClr val="tx1">
                    <a:lumMod val="75000"/>
                    <a:lumOff val="25000"/>
                  </a:schemeClr>
                </a:solidFill>
              </a:rPr>
              <a:t>çalışmaktan</a:t>
            </a:r>
            <a:r>
              <a:rPr lang="en-IE" dirty="0">
                <a:solidFill>
                  <a:schemeClr val="tx1">
                    <a:lumMod val="75000"/>
                    <a:lumOff val="25000"/>
                  </a:schemeClr>
                </a:solidFill>
              </a:rPr>
              <a:t> </a:t>
            </a:r>
            <a:r>
              <a:rPr lang="en-IE" dirty="0" err="1">
                <a:solidFill>
                  <a:schemeClr val="tx1">
                    <a:lumMod val="75000"/>
                    <a:lumOff val="25000"/>
                  </a:schemeClr>
                </a:solidFill>
              </a:rPr>
              <a:t>gelir</a:t>
            </a:r>
            <a:r>
              <a:rPr lang="en-IE" dirty="0">
                <a:solidFill>
                  <a:schemeClr val="tx1">
                    <a:lumMod val="75000"/>
                    <a:lumOff val="25000"/>
                  </a:schemeClr>
                </a:solidFill>
              </a:rPr>
              <a:t>.</a:t>
            </a:r>
          </a:p>
          <a:p>
            <a:r>
              <a:rPr lang="en-IE" dirty="0" err="1">
                <a:solidFill>
                  <a:schemeClr val="tx1">
                    <a:lumMod val="75000"/>
                    <a:lumOff val="25000"/>
                  </a:schemeClr>
                </a:solidFill>
              </a:rPr>
              <a:t>Sonunda</a:t>
            </a:r>
            <a:r>
              <a:rPr lang="en-IE" dirty="0">
                <a:solidFill>
                  <a:schemeClr val="tx1">
                    <a:lumMod val="75000"/>
                    <a:lumOff val="25000"/>
                  </a:schemeClr>
                </a:solidFill>
              </a:rPr>
              <a:t> </a:t>
            </a:r>
            <a:r>
              <a:rPr lang="en-IE" dirty="0" err="1">
                <a:solidFill>
                  <a:schemeClr val="tx1">
                    <a:lumMod val="75000"/>
                    <a:lumOff val="25000"/>
                  </a:schemeClr>
                </a:solidFill>
              </a:rPr>
              <a:t>yatırım</a:t>
            </a:r>
            <a:r>
              <a:rPr lang="en-IE" dirty="0">
                <a:solidFill>
                  <a:schemeClr val="tx1">
                    <a:lumMod val="75000"/>
                    <a:lumOff val="25000"/>
                  </a:schemeClr>
                </a:solidFill>
              </a:rPr>
              <a:t> </a:t>
            </a:r>
            <a:r>
              <a:rPr lang="en-IE" dirty="0" err="1">
                <a:solidFill>
                  <a:schemeClr val="tx1">
                    <a:lumMod val="75000"/>
                    <a:lumOff val="25000"/>
                  </a:schemeClr>
                </a:solidFill>
              </a:rPr>
              <a:t>yaparak</a:t>
            </a:r>
            <a:r>
              <a:rPr lang="en-IE" dirty="0">
                <a:solidFill>
                  <a:schemeClr val="tx1">
                    <a:lumMod val="75000"/>
                    <a:lumOff val="25000"/>
                  </a:schemeClr>
                </a:solidFill>
              </a:rPr>
              <a:t> </a:t>
            </a:r>
            <a:r>
              <a:rPr lang="en-IE" dirty="0" err="1">
                <a:solidFill>
                  <a:schemeClr val="tx1">
                    <a:lumMod val="75000"/>
                    <a:lumOff val="25000"/>
                  </a:schemeClr>
                </a:solidFill>
              </a:rPr>
              <a:t>önemli</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para</a:t>
            </a:r>
            <a:r>
              <a:rPr lang="en-IE" dirty="0">
                <a:solidFill>
                  <a:schemeClr val="tx1">
                    <a:lumMod val="75000"/>
                    <a:lumOff val="25000"/>
                  </a:schemeClr>
                </a:solidFill>
              </a:rPr>
              <a:t> </a:t>
            </a:r>
            <a:r>
              <a:rPr lang="en-IE" dirty="0" err="1">
                <a:solidFill>
                  <a:schemeClr val="tx1">
                    <a:lumMod val="75000"/>
                    <a:lumOff val="25000"/>
                  </a:schemeClr>
                </a:solidFill>
              </a:rPr>
              <a:t>katkısı</a:t>
            </a:r>
            <a:r>
              <a:rPr lang="en-IE" dirty="0">
                <a:solidFill>
                  <a:schemeClr val="tx1">
                    <a:lumMod val="75000"/>
                    <a:lumOff val="25000"/>
                  </a:schemeClr>
                </a:solidFill>
              </a:rPr>
              <a:t> </a:t>
            </a:r>
            <a:r>
              <a:rPr lang="en-IE" dirty="0" err="1">
                <a:solidFill>
                  <a:schemeClr val="tx1">
                    <a:lumMod val="75000"/>
                    <a:lumOff val="25000"/>
                  </a:schemeClr>
                </a:solidFill>
              </a:rPr>
              <a:t>yapmaya</a:t>
            </a:r>
            <a:r>
              <a:rPr lang="en-IE" dirty="0">
                <a:solidFill>
                  <a:schemeClr val="tx1">
                    <a:lumMod val="75000"/>
                    <a:lumOff val="25000"/>
                  </a:schemeClr>
                </a:solidFill>
              </a:rPr>
              <a:t> </a:t>
            </a:r>
            <a:r>
              <a:rPr lang="en-IE" dirty="0" err="1">
                <a:solidFill>
                  <a:schemeClr val="tx1">
                    <a:lumMod val="75000"/>
                    <a:lumOff val="25000"/>
                  </a:schemeClr>
                </a:solidFill>
              </a:rPr>
              <a:t>çalışabilirler</a:t>
            </a:r>
            <a:r>
              <a:rPr lang="en-IE" dirty="0">
                <a:solidFill>
                  <a:schemeClr val="tx1">
                    <a:lumMod val="75000"/>
                    <a:lumOff val="25000"/>
                  </a:schemeClr>
                </a:solidFill>
              </a:rPr>
              <a:t>.</a:t>
            </a:r>
          </a:p>
        </p:txBody>
      </p:sp>
      <p:sp>
        <p:nvSpPr>
          <p:cNvPr id="9" name="Text Placeholder 8">
            <a:extLst>
              <a:ext uri="{FF2B5EF4-FFF2-40B4-BE49-F238E27FC236}">
                <a16:creationId xmlns="" xmlns:a16="http://schemas.microsoft.com/office/drawing/2014/main" id="{A7BF7465-B4A4-4883-B3E1-552EB4E1EB5C}"/>
              </a:ext>
            </a:extLst>
          </p:cNvPr>
          <p:cNvSpPr>
            <a:spLocks noGrp="1"/>
          </p:cNvSpPr>
          <p:nvPr>
            <p:ph type="body" sz="quarter" idx="17"/>
          </p:nvPr>
        </p:nvSpPr>
        <p:spPr>
          <a:xfrm>
            <a:off x="6358500" y="1179217"/>
            <a:ext cx="2613204" cy="1221666"/>
          </a:xfrm>
        </p:spPr>
        <p:txBody>
          <a:bodyPr>
            <a:normAutofit fontScale="92500" lnSpcReduction="10000"/>
          </a:bodyPr>
          <a:lstStyle/>
          <a:p>
            <a:endParaRPr lang="en-IE"/>
          </a:p>
        </p:txBody>
      </p:sp>
    </p:spTree>
    <p:extLst>
      <p:ext uri="{BB962C8B-B14F-4D97-AF65-F5344CB8AC3E}">
        <p14:creationId xmlns:p14="http://schemas.microsoft.com/office/powerpoint/2010/main" val="17128158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 xmlns:a16="http://schemas.microsoft.com/office/drawing/2014/main" id="{189DA13A-2BCC-BE43-B139-5C2B5BAB0A86}"/>
              </a:ext>
            </a:extLst>
          </p:cNvPr>
          <p:cNvSpPr>
            <a:spLocks noGrp="1"/>
          </p:cNvSpPr>
          <p:nvPr>
            <p:ph type="body" sz="quarter" idx="13"/>
          </p:nvPr>
        </p:nvSpPr>
        <p:spPr/>
        <p:txBody>
          <a:bodyPr/>
          <a:lstStyle/>
          <a:p>
            <a:r>
              <a:rPr lang="tr-TR" dirty="0" smtClean="0"/>
              <a:t>Genel Bakış</a:t>
            </a:r>
            <a:endParaRPr lang="en-US" dirty="0"/>
          </a:p>
        </p:txBody>
      </p:sp>
      <p:sp>
        <p:nvSpPr>
          <p:cNvPr id="7" name="Text Placeholder 6">
            <a:extLst>
              <a:ext uri="{FF2B5EF4-FFF2-40B4-BE49-F238E27FC236}">
                <a16:creationId xmlns="" xmlns:a16="http://schemas.microsoft.com/office/drawing/2014/main" id="{F7576F89-9314-4F42-9AAD-46FB8439A4FF}"/>
              </a:ext>
            </a:extLst>
          </p:cNvPr>
          <p:cNvSpPr>
            <a:spLocks noGrp="1"/>
          </p:cNvSpPr>
          <p:nvPr>
            <p:ph type="body" sz="quarter" idx="14"/>
          </p:nvPr>
        </p:nvSpPr>
        <p:spPr>
          <a:xfrm>
            <a:off x="357175" y="1074060"/>
            <a:ext cx="5219760" cy="5508284"/>
          </a:xfrm>
          <a:solidFill>
            <a:schemeClr val="bg1"/>
          </a:solidFill>
        </p:spPr>
        <p:txBody>
          <a:bodyPr/>
          <a:lstStyle/>
          <a:p>
            <a:pPr algn="ctr"/>
            <a:r>
              <a:rPr lang="tr-TR" b="1" dirty="0" smtClean="0">
                <a:solidFill>
                  <a:schemeClr val="tx1">
                    <a:lumMod val="75000"/>
                    <a:lumOff val="25000"/>
                  </a:schemeClr>
                </a:solidFill>
                <a:latin typeface="Calibri" panose="020F0502020204030204" pitchFamily="34" charset="0"/>
              </a:rPr>
              <a:t>Dijital </a:t>
            </a:r>
            <a:r>
              <a:rPr lang="tr-TR" b="1" dirty="0">
                <a:solidFill>
                  <a:schemeClr val="tx1">
                    <a:lumMod val="75000"/>
                    <a:lumOff val="25000"/>
                  </a:schemeClr>
                </a:solidFill>
                <a:latin typeface="Calibri" panose="020F0502020204030204" pitchFamily="34" charset="0"/>
              </a:rPr>
              <a:t>Sosyal İnovasyon Fikrini Nasıl Finanse Eder ve Finanse Edilir</a:t>
            </a:r>
            <a:r>
              <a:rPr lang="tr-TR" b="1" dirty="0">
                <a:solidFill>
                  <a:srgbClr val="40A67A"/>
                </a:solidFill>
                <a:latin typeface="Calibri" panose="020F0502020204030204" pitchFamily="34" charset="0"/>
              </a:rPr>
              <a:t>: Finansman, Finans ve Desteğe Erişmenin Farklı Yolları</a:t>
            </a:r>
            <a:endParaRPr lang="en-US" sz="2400" b="1" i="0" dirty="0">
              <a:solidFill>
                <a:srgbClr val="40A67A"/>
              </a:solidFill>
              <a:latin typeface="Calibri" panose="020F0502020204030204" pitchFamily="34" charset="0"/>
            </a:endParaRPr>
          </a:p>
          <a:p>
            <a:r>
              <a:rPr lang="tr-TR" sz="1800" b="1" dirty="0" smtClean="0">
                <a:solidFill>
                  <a:srgbClr val="EF619A"/>
                </a:solidFill>
                <a:latin typeface="Calibri" panose="020F0502020204030204" pitchFamily="34" charset="0"/>
                <a:ea typeface="Times New Roman" panose="02020603050405020304" pitchFamily="18" charset="0"/>
              </a:rPr>
              <a:t>DİJİTAL </a:t>
            </a:r>
            <a:r>
              <a:rPr lang="tr-TR" sz="1800" b="1" dirty="0">
                <a:solidFill>
                  <a:srgbClr val="EF619A"/>
                </a:solidFill>
                <a:latin typeface="Calibri" panose="020F0502020204030204" pitchFamily="34" charset="0"/>
                <a:ea typeface="Times New Roman" panose="02020603050405020304" pitchFamily="18" charset="0"/>
              </a:rPr>
              <a:t>SOSYAL İNOVASYONUNUZU BAŞLAMANIN VE FİNANSMANIN 5 YOLU İş/Proje: Spotlight on….</a:t>
            </a:r>
            <a:endParaRPr lang="en-US" sz="1800" b="1" dirty="0">
              <a:solidFill>
                <a:srgbClr val="EF619A"/>
              </a:solidFill>
              <a:effectLst/>
              <a:latin typeface="Calibri" panose="020F0502020204030204" pitchFamily="34" charset="0"/>
              <a:ea typeface="Times New Roman" panose="02020603050405020304" pitchFamily="18" charset="0"/>
            </a:endParaRPr>
          </a:p>
          <a:p>
            <a:pPr marL="457200" indent="-457200">
              <a:spcBef>
                <a:spcPts val="0"/>
              </a:spcBef>
              <a:buFont typeface="+mj-lt"/>
              <a:buAutoNum type="arabicPeriod"/>
            </a:pPr>
            <a:r>
              <a:rPr lang="en-US" sz="1800" b="1" dirty="0" err="1">
                <a:solidFill>
                  <a:srgbClr val="EF619A"/>
                </a:solidFill>
                <a:latin typeface="Calibri" panose="020F0502020204030204" pitchFamily="34" charset="0"/>
              </a:rPr>
              <a:t>Yalın</a:t>
            </a:r>
            <a:r>
              <a:rPr lang="en-US" sz="1800" b="1" dirty="0">
                <a:solidFill>
                  <a:srgbClr val="EF619A"/>
                </a:solidFill>
                <a:latin typeface="Calibri" panose="020F0502020204030204" pitchFamily="34" charset="0"/>
              </a:rPr>
              <a:t> </a:t>
            </a:r>
            <a:r>
              <a:rPr lang="en-US" sz="1800" b="1" dirty="0" err="1">
                <a:solidFill>
                  <a:srgbClr val="EF619A"/>
                </a:solidFill>
                <a:latin typeface="Calibri" panose="020F0502020204030204" pitchFamily="34" charset="0"/>
              </a:rPr>
              <a:t>Başlangıçlar</a:t>
            </a:r>
            <a:r>
              <a:rPr lang="en-US" sz="1800" b="1" dirty="0">
                <a:solidFill>
                  <a:srgbClr val="EF619A"/>
                </a:solidFill>
                <a:latin typeface="Calibri" panose="020F0502020204030204" pitchFamily="34" charset="0"/>
              </a:rPr>
              <a:t> - </a:t>
            </a:r>
            <a:r>
              <a:rPr lang="en-US" sz="1800" dirty="0" err="1">
                <a:solidFill>
                  <a:schemeClr val="tx1">
                    <a:lumMod val="75000"/>
                    <a:lumOff val="25000"/>
                  </a:schemeClr>
                </a:solidFill>
                <a:latin typeface="Calibri" panose="020F0502020204030204" pitchFamily="34" charset="0"/>
              </a:rPr>
              <a:t>bazen</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daha</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azı</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daha</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fazladır</a:t>
            </a:r>
            <a:r>
              <a:rPr lang="en-US" sz="1800" dirty="0">
                <a:solidFill>
                  <a:schemeClr val="tx1">
                    <a:lumMod val="75000"/>
                    <a:lumOff val="25000"/>
                  </a:schemeClr>
                </a:solidFill>
                <a:latin typeface="Calibri" panose="020F0502020204030204" pitchFamily="34" charset="0"/>
              </a:rPr>
              <a:t>!</a:t>
            </a:r>
          </a:p>
          <a:p>
            <a:pPr marL="457200" indent="-457200">
              <a:spcBef>
                <a:spcPts val="0"/>
              </a:spcBef>
              <a:buFont typeface="+mj-lt"/>
              <a:buAutoNum type="arabicPeriod"/>
            </a:pPr>
            <a:r>
              <a:rPr lang="en-US" sz="1800" dirty="0" err="1">
                <a:solidFill>
                  <a:schemeClr val="tx1">
                    <a:lumMod val="75000"/>
                    <a:lumOff val="25000"/>
                  </a:schemeClr>
                </a:solidFill>
                <a:latin typeface="Calibri" panose="020F0502020204030204" pitchFamily="34" charset="0"/>
              </a:rPr>
              <a:t>Yerel</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Ponpon</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Kızınızı</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Bulma</a:t>
            </a:r>
            <a:r>
              <a:rPr lang="en-US" sz="1800" dirty="0">
                <a:solidFill>
                  <a:schemeClr val="tx1">
                    <a:lumMod val="75000"/>
                    <a:lumOff val="25000"/>
                  </a:schemeClr>
                </a:solidFill>
                <a:latin typeface="Calibri" panose="020F0502020204030204" pitchFamily="34" charset="0"/>
              </a:rPr>
              <a:t> - </a:t>
            </a:r>
            <a:r>
              <a:rPr lang="en-US" sz="1800" dirty="0" err="1">
                <a:solidFill>
                  <a:schemeClr val="tx1">
                    <a:lumMod val="75000"/>
                    <a:lumOff val="25000"/>
                  </a:schemeClr>
                </a:solidFill>
                <a:latin typeface="Calibri" panose="020F0502020204030204" pitchFamily="34" charset="0"/>
              </a:rPr>
              <a:t>kim</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elinizi</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tutacak</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ve</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yol</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boyunca</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sizi</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destekleyecek</a:t>
            </a:r>
            <a:r>
              <a:rPr lang="en-US" sz="1800" dirty="0">
                <a:solidFill>
                  <a:schemeClr val="tx1">
                    <a:lumMod val="75000"/>
                    <a:lumOff val="25000"/>
                  </a:schemeClr>
                </a:solidFill>
                <a:latin typeface="Calibri" panose="020F0502020204030204" pitchFamily="34" charset="0"/>
              </a:rPr>
              <a:t>!</a:t>
            </a:r>
          </a:p>
          <a:p>
            <a:pPr marL="457200" indent="-457200">
              <a:spcBef>
                <a:spcPts val="0"/>
              </a:spcBef>
              <a:buFont typeface="+mj-lt"/>
              <a:buAutoNum type="arabicPeriod"/>
            </a:pPr>
            <a:r>
              <a:rPr lang="en-US" sz="1800" b="1" dirty="0" err="1">
                <a:solidFill>
                  <a:srgbClr val="EF619A"/>
                </a:solidFill>
                <a:latin typeface="Calibri" panose="020F0502020204030204" pitchFamily="34" charset="0"/>
              </a:rPr>
              <a:t>Tutumlu</a:t>
            </a:r>
            <a:r>
              <a:rPr lang="en-US" sz="1800" b="1" dirty="0">
                <a:solidFill>
                  <a:srgbClr val="EF619A"/>
                </a:solidFill>
                <a:latin typeface="Calibri" panose="020F0502020204030204" pitchFamily="34" charset="0"/>
              </a:rPr>
              <a:t> </a:t>
            </a:r>
            <a:r>
              <a:rPr lang="en-US" sz="1800" b="1" dirty="0" err="1">
                <a:solidFill>
                  <a:srgbClr val="EF619A"/>
                </a:solidFill>
                <a:latin typeface="Calibri" panose="020F0502020204030204" pitchFamily="34" charset="0"/>
              </a:rPr>
              <a:t>İnovasyon</a:t>
            </a:r>
            <a:r>
              <a:rPr lang="en-US" sz="1800" b="1" dirty="0">
                <a:solidFill>
                  <a:srgbClr val="EF619A"/>
                </a:solidFill>
                <a:latin typeface="Calibri" panose="020F0502020204030204" pitchFamily="34" charset="0"/>
              </a:rPr>
              <a:t> </a:t>
            </a:r>
            <a:r>
              <a:rPr lang="en-US" sz="1800" b="1" dirty="0" err="1">
                <a:solidFill>
                  <a:srgbClr val="EF619A"/>
                </a:solidFill>
                <a:latin typeface="Calibri" panose="020F0502020204030204" pitchFamily="34" charset="0"/>
              </a:rPr>
              <a:t>Sosyal</a:t>
            </a:r>
            <a:r>
              <a:rPr lang="en-US" sz="1800" b="1" dirty="0">
                <a:solidFill>
                  <a:srgbClr val="EF619A"/>
                </a:solidFill>
                <a:latin typeface="Calibri" panose="020F0502020204030204" pitchFamily="34" charset="0"/>
              </a:rPr>
              <a:t> </a:t>
            </a:r>
            <a:r>
              <a:rPr lang="en-US" sz="1800" b="1" dirty="0" err="1">
                <a:solidFill>
                  <a:srgbClr val="EF619A"/>
                </a:solidFill>
                <a:latin typeface="Calibri" panose="020F0502020204030204" pitchFamily="34" charset="0"/>
              </a:rPr>
              <a:t>İnovasyonla</a:t>
            </a:r>
            <a:r>
              <a:rPr lang="en-US" sz="1800" b="1" dirty="0">
                <a:solidFill>
                  <a:srgbClr val="EF619A"/>
                </a:solidFill>
                <a:latin typeface="Calibri" panose="020F0502020204030204" pitchFamily="34" charset="0"/>
              </a:rPr>
              <a:t> </a:t>
            </a:r>
            <a:r>
              <a:rPr lang="en-US" sz="1800" b="1" dirty="0" err="1">
                <a:solidFill>
                  <a:srgbClr val="EF619A"/>
                </a:solidFill>
                <a:latin typeface="Calibri" panose="020F0502020204030204" pitchFamily="34" charset="0"/>
              </a:rPr>
              <a:t>Buluşuyor</a:t>
            </a:r>
            <a:endParaRPr lang="en-US" sz="1800" b="1" dirty="0">
              <a:solidFill>
                <a:srgbClr val="EF619A"/>
              </a:solidFill>
              <a:latin typeface="Calibri" panose="020F0502020204030204" pitchFamily="34" charset="0"/>
            </a:endParaRPr>
          </a:p>
          <a:p>
            <a:pPr marL="457200" indent="-457200">
              <a:spcBef>
                <a:spcPts val="0"/>
              </a:spcBef>
              <a:buFont typeface="+mj-lt"/>
              <a:buAutoNum type="arabicPeriod"/>
            </a:pPr>
            <a:r>
              <a:rPr lang="en-US" sz="1800" b="1" dirty="0" err="1">
                <a:solidFill>
                  <a:srgbClr val="EF619A"/>
                </a:solidFill>
                <a:latin typeface="Calibri" panose="020F0502020204030204" pitchFamily="34" charset="0"/>
              </a:rPr>
              <a:t>Etki</a:t>
            </a:r>
            <a:r>
              <a:rPr lang="en-US" sz="1800" b="1" dirty="0">
                <a:solidFill>
                  <a:srgbClr val="EF619A"/>
                </a:solidFill>
                <a:latin typeface="Calibri" panose="020F0502020204030204" pitchFamily="34" charset="0"/>
              </a:rPr>
              <a:t> </a:t>
            </a:r>
            <a:r>
              <a:rPr lang="en-US" sz="1800" b="1" dirty="0" err="1">
                <a:solidFill>
                  <a:srgbClr val="EF619A"/>
                </a:solidFill>
                <a:latin typeface="Calibri" panose="020F0502020204030204" pitchFamily="34" charset="0"/>
              </a:rPr>
              <a:t>Yatırımcıları</a:t>
            </a:r>
            <a:r>
              <a:rPr lang="en-US" sz="1800" b="1" dirty="0">
                <a:solidFill>
                  <a:srgbClr val="EF619A"/>
                </a:solidFill>
                <a:latin typeface="Calibri" panose="020F0502020204030204" pitchFamily="34" charset="0"/>
              </a:rPr>
              <a:t>, </a:t>
            </a:r>
            <a:r>
              <a:rPr lang="en-US" sz="1800" b="1" dirty="0" err="1">
                <a:solidFill>
                  <a:srgbClr val="EF619A"/>
                </a:solidFill>
                <a:latin typeface="Calibri" panose="020F0502020204030204" pitchFamily="34" charset="0"/>
              </a:rPr>
              <a:t>Kitle</a:t>
            </a:r>
            <a:r>
              <a:rPr lang="en-US" sz="1800" b="1" dirty="0">
                <a:solidFill>
                  <a:srgbClr val="EF619A"/>
                </a:solidFill>
                <a:latin typeface="Calibri" panose="020F0502020204030204" pitchFamily="34" charset="0"/>
              </a:rPr>
              <a:t> </a:t>
            </a:r>
            <a:r>
              <a:rPr lang="en-US" sz="1800" b="1" dirty="0" err="1">
                <a:solidFill>
                  <a:srgbClr val="EF619A"/>
                </a:solidFill>
                <a:latin typeface="Calibri" panose="020F0502020204030204" pitchFamily="34" charset="0"/>
              </a:rPr>
              <a:t>Fonlaması</a:t>
            </a:r>
            <a:r>
              <a:rPr lang="en-US" sz="1800" b="1" dirty="0">
                <a:solidFill>
                  <a:srgbClr val="EF619A"/>
                </a:solidFill>
                <a:latin typeface="Calibri" panose="020F0502020204030204" pitchFamily="34" charset="0"/>
              </a:rPr>
              <a:t>… </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yatırımcıların</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ve</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halkın</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ilgisini</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çekin</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ve</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fon</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desteğini</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alın</a:t>
            </a:r>
            <a:r>
              <a:rPr lang="en-US" sz="1800" dirty="0">
                <a:solidFill>
                  <a:schemeClr val="tx1">
                    <a:lumMod val="75000"/>
                    <a:lumOff val="25000"/>
                  </a:schemeClr>
                </a:solidFill>
                <a:latin typeface="Calibri" panose="020F0502020204030204" pitchFamily="34" charset="0"/>
              </a:rPr>
              <a:t>!</a:t>
            </a:r>
          </a:p>
          <a:p>
            <a:pPr marL="457200" indent="-457200">
              <a:spcBef>
                <a:spcPts val="0"/>
              </a:spcBef>
              <a:buFont typeface="+mj-lt"/>
              <a:buAutoNum type="arabicPeriod"/>
            </a:pPr>
            <a:r>
              <a:rPr lang="en-US" sz="1800" b="1" dirty="0" err="1">
                <a:solidFill>
                  <a:srgbClr val="EF619A"/>
                </a:solidFill>
                <a:latin typeface="Calibri" panose="020F0502020204030204" pitchFamily="34" charset="0"/>
              </a:rPr>
              <a:t>Sosyal</a:t>
            </a:r>
            <a:r>
              <a:rPr lang="en-US" sz="1800" b="1" dirty="0">
                <a:solidFill>
                  <a:srgbClr val="EF619A"/>
                </a:solidFill>
                <a:latin typeface="Calibri" panose="020F0502020204030204" pitchFamily="34" charset="0"/>
              </a:rPr>
              <a:t> </a:t>
            </a:r>
            <a:r>
              <a:rPr lang="en-US" sz="1800" b="1" dirty="0" err="1">
                <a:solidFill>
                  <a:srgbClr val="EF619A"/>
                </a:solidFill>
                <a:latin typeface="Calibri" panose="020F0502020204030204" pitchFamily="34" charset="0"/>
              </a:rPr>
              <a:t>İnovasyon</a:t>
            </a:r>
            <a:r>
              <a:rPr lang="en-US" sz="1800" b="1" dirty="0">
                <a:solidFill>
                  <a:srgbClr val="EF619A"/>
                </a:solidFill>
                <a:latin typeface="Calibri" panose="020F0502020204030204" pitchFamily="34" charset="0"/>
              </a:rPr>
              <a:t> </a:t>
            </a:r>
            <a:r>
              <a:rPr lang="en-US" sz="1800" b="1" dirty="0" err="1">
                <a:solidFill>
                  <a:srgbClr val="EF619A"/>
                </a:solidFill>
                <a:latin typeface="Calibri" panose="020F0502020204030204" pitchFamily="34" charset="0"/>
              </a:rPr>
              <a:t>Yarışmaları</a:t>
            </a:r>
            <a:r>
              <a:rPr lang="en-US" sz="1800" b="1" dirty="0">
                <a:solidFill>
                  <a:srgbClr val="EF619A"/>
                </a:solidFill>
                <a:latin typeface="Calibri" panose="020F0502020204030204" pitchFamily="34" charset="0"/>
              </a:rPr>
              <a:t>, </a:t>
            </a:r>
            <a:r>
              <a:rPr lang="en-US" sz="1800" b="1" dirty="0" err="1">
                <a:solidFill>
                  <a:srgbClr val="EF619A"/>
                </a:solidFill>
                <a:latin typeface="Calibri" panose="020F0502020204030204" pitchFamily="34" charset="0"/>
              </a:rPr>
              <a:t>Hibeler</a:t>
            </a:r>
            <a:r>
              <a:rPr lang="en-US" sz="1800" b="1" dirty="0">
                <a:solidFill>
                  <a:srgbClr val="EF619A"/>
                </a:solidFill>
                <a:latin typeface="Calibri" panose="020F0502020204030204" pitchFamily="34" charset="0"/>
              </a:rPr>
              <a:t> </a:t>
            </a:r>
            <a:r>
              <a:rPr lang="en-US" sz="1800" b="1" dirty="0" err="1">
                <a:solidFill>
                  <a:srgbClr val="EF619A"/>
                </a:solidFill>
                <a:latin typeface="Calibri" panose="020F0502020204030204" pitchFamily="34" charset="0"/>
              </a:rPr>
              <a:t>ve</a:t>
            </a:r>
            <a:r>
              <a:rPr lang="en-US" sz="1800" b="1" dirty="0">
                <a:solidFill>
                  <a:srgbClr val="EF619A"/>
                </a:solidFill>
                <a:latin typeface="Calibri" panose="020F0502020204030204" pitchFamily="34" charset="0"/>
              </a:rPr>
              <a:t> </a:t>
            </a:r>
            <a:r>
              <a:rPr lang="en-US" sz="1800" b="1" dirty="0" err="1">
                <a:solidFill>
                  <a:srgbClr val="EF619A"/>
                </a:solidFill>
                <a:latin typeface="Calibri" panose="020F0502020204030204" pitchFamily="34" charset="0"/>
              </a:rPr>
              <a:t>Ödüller</a:t>
            </a:r>
            <a:r>
              <a:rPr lang="en-US" sz="1800" b="1" dirty="0">
                <a:solidFill>
                  <a:srgbClr val="EF619A"/>
                </a:solidFill>
                <a:latin typeface="Calibri" panose="020F0502020204030204" pitchFamily="34" charset="0"/>
              </a:rPr>
              <a:t> </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sadece</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takdir</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değil</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aynı</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zamanda</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fon</a:t>
            </a:r>
            <a:r>
              <a:rPr lang="en-US" sz="1800" dirty="0">
                <a:solidFill>
                  <a:schemeClr val="tx1">
                    <a:lumMod val="75000"/>
                    <a:lumOff val="25000"/>
                  </a:schemeClr>
                </a:solidFill>
                <a:latin typeface="Calibri" panose="020F0502020204030204" pitchFamily="34" charset="0"/>
              </a:rPr>
              <a:t> da </a:t>
            </a:r>
            <a:r>
              <a:rPr lang="en-US" sz="1800" dirty="0" err="1">
                <a:solidFill>
                  <a:schemeClr val="tx1">
                    <a:lumMod val="75000"/>
                    <a:lumOff val="25000"/>
                  </a:schemeClr>
                </a:solidFill>
                <a:latin typeface="Calibri" panose="020F0502020204030204" pitchFamily="34" charset="0"/>
              </a:rPr>
              <a:t>getiriyor</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Destek</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için</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ağlarına</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katılın</a:t>
            </a:r>
            <a:r>
              <a:rPr lang="en-US" sz="1800" dirty="0" smtClean="0">
                <a:solidFill>
                  <a:schemeClr val="tx1">
                    <a:lumMod val="75000"/>
                    <a:lumOff val="25000"/>
                  </a:schemeClr>
                </a:solidFill>
                <a:latin typeface="Calibri" panose="020F0502020204030204" pitchFamily="34" charset="0"/>
              </a:rPr>
              <a:t>..</a:t>
            </a:r>
            <a:endParaRPr lang="tr-TR" sz="1800" dirty="0" smtClean="0">
              <a:solidFill>
                <a:schemeClr val="tx1">
                  <a:lumMod val="75000"/>
                  <a:lumOff val="25000"/>
                </a:schemeClr>
              </a:solidFill>
              <a:latin typeface="Calibri" panose="020F0502020204030204" pitchFamily="34" charset="0"/>
            </a:endParaRPr>
          </a:p>
          <a:p>
            <a:pPr>
              <a:spcBef>
                <a:spcPts val="0"/>
              </a:spcBef>
            </a:pPr>
            <a:r>
              <a:rPr lang="en-US" sz="1800" b="1" dirty="0">
                <a:solidFill>
                  <a:srgbClr val="EF619A"/>
                </a:solidFill>
                <a:latin typeface="Calibri" panose="020F0502020204030204" pitchFamily="34" charset="0"/>
              </a:rPr>
              <a:t>MÜKEMMEL KONUM: </a:t>
            </a:r>
            <a:r>
              <a:rPr lang="en-US" sz="1800" dirty="0" err="1">
                <a:solidFill>
                  <a:schemeClr val="tx1">
                    <a:lumMod val="75000"/>
                    <a:lumOff val="25000"/>
                  </a:schemeClr>
                </a:solidFill>
                <a:latin typeface="Calibri" panose="020F0502020204030204" pitchFamily="34" charset="0"/>
              </a:rPr>
              <a:t>Potansiyel</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fon</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sağlayıcılara</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nasıl</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teklif</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verilir</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dijital</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sosyal</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inovasyonu</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destekleyen</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projelere</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fon</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sağlayan</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hükümetler</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ajanslar</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öz</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sermaye</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yatırımcıları</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yatırım</a:t>
            </a:r>
            <a:r>
              <a:rPr lang="en-US" sz="1800" dirty="0">
                <a:solidFill>
                  <a:schemeClr val="tx1">
                    <a:lumMod val="75000"/>
                    <a:lumOff val="25000"/>
                  </a:schemeClr>
                </a:solidFill>
                <a:latin typeface="Calibri" panose="020F0502020204030204" pitchFamily="34" charset="0"/>
              </a:rPr>
              <a:t> </a:t>
            </a:r>
            <a:r>
              <a:rPr lang="en-US" sz="1800" dirty="0" err="1">
                <a:solidFill>
                  <a:schemeClr val="tx1">
                    <a:lumMod val="75000"/>
                    <a:lumOff val="25000"/>
                  </a:schemeClr>
                </a:solidFill>
                <a:latin typeface="Calibri" panose="020F0502020204030204" pitchFamily="34" charset="0"/>
              </a:rPr>
              <a:t>kuruluşları</a:t>
            </a:r>
            <a:endParaRPr lang="en-US" sz="1800" dirty="0">
              <a:solidFill>
                <a:schemeClr val="tx1">
                  <a:lumMod val="75000"/>
                  <a:lumOff val="25000"/>
                </a:schemeClr>
              </a:solidFill>
              <a:latin typeface="Calibri" panose="020F0502020204030204" pitchFamily="34" charset="0"/>
            </a:endParaRPr>
          </a:p>
        </p:txBody>
      </p:sp>
      <p:sp>
        <p:nvSpPr>
          <p:cNvPr id="8" name="Text Placeholder 7">
            <a:extLst>
              <a:ext uri="{FF2B5EF4-FFF2-40B4-BE49-F238E27FC236}">
                <a16:creationId xmlns="" xmlns:a16="http://schemas.microsoft.com/office/drawing/2014/main" id="{656ECF7F-3D5D-3D47-AB78-779318DBABA9}"/>
              </a:ext>
            </a:extLst>
          </p:cNvPr>
          <p:cNvSpPr>
            <a:spLocks noGrp="1"/>
          </p:cNvSpPr>
          <p:nvPr>
            <p:ph type="body" sz="quarter" idx="15"/>
          </p:nvPr>
        </p:nvSpPr>
        <p:spPr>
          <a:xfrm>
            <a:off x="640585" y="348797"/>
            <a:ext cx="4461735" cy="697353"/>
          </a:xfrm>
          <a:solidFill>
            <a:srgbClr val="42B0C2"/>
          </a:solidFill>
        </p:spPr>
        <p:txBody>
          <a:bodyPr anchor="ctr">
            <a:noAutofit/>
          </a:bodyPr>
          <a:lstStyle/>
          <a:p>
            <a:r>
              <a:rPr lang="en-US" sz="3200" b="1" dirty="0" err="1">
                <a:solidFill>
                  <a:schemeClr val="bg1"/>
                </a:solidFill>
              </a:rPr>
              <a:t>Modül</a:t>
            </a:r>
            <a:r>
              <a:rPr lang="en-US" sz="3200" b="1" dirty="0">
                <a:solidFill>
                  <a:schemeClr val="bg1"/>
                </a:solidFill>
              </a:rPr>
              <a:t> 5 </a:t>
            </a:r>
            <a:r>
              <a:rPr lang="en-US" sz="3200" b="1" dirty="0" err="1">
                <a:solidFill>
                  <a:schemeClr val="bg1"/>
                </a:solidFill>
              </a:rPr>
              <a:t>İşlenen</a:t>
            </a:r>
            <a:r>
              <a:rPr lang="en-US" sz="3200" b="1" dirty="0">
                <a:solidFill>
                  <a:schemeClr val="bg1"/>
                </a:solidFill>
              </a:rPr>
              <a:t> </a:t>
            </a:r>
            <a:r>
              <a:rPr lang="en-US" sz="3200" b="1" dirty="0" err="1">
                <a:solidFill>
                  <a:schemeClr val="bg1"/>
                </a:solidFill>
              </a:rPr>
              <a:t>Konular</a:t>
            </a:r>
            <a:endParaRPr lang="en-US" sz="3200" b="1" dirty="0">
              <a:solidFill>
                <a:schemeClr val="bg1"/>
              </a:solidFill>
            </a:endParaRPr>
          </a:p>
        </p:txBody>
      </p:sp>
      <p:pic>
        <p:nvPicPr>
          <p:cNvPr id="4" name="Picture Placeholder 3" descr="A picture containing bench, sitting, person, yellow&#10;&#10;Description automatically generated">
            <a:extLst>
              <a:ext uri="{FF2B5EF4-FFF2-40B4-BE49-F238E27FC236}">
                <a16:creationId xmlns="" xmlns:a16="http://schemas.microsoft.com/office/drawing/2014/main" id="{BBF8ED5B-F734-4783-A4ED-9016B9781850}"/>
              </a:ext>
            </a:extLst>
          </p:cNvPr>
          <p:cNvPicPr>
            <a:picLocks noGrp="1" noChangeAspect="1"/>
          </p:cNvPicPr>
          <p:nvPr>
            <p:ph type="pic" sz="quarter" idx="10"/>
          </p:nvPr>
        </p:nvPicPr>
        <p:blipFill>
          <a:blip r:embed="rId2"/>
          <a:srcRect t="3991" b="3991"/>
          <a:stretch>
            <a:fillRect/>
          </a:stretch>
        </p:blipFill>
        <p:spPr/>
      </p:pic>
    </p:spTree>
    <p:extLst>
      <p:ext uri="{BB962C8B-B14F-4D97-AF65-F5344CB8AC3E}">
        <p14:creationId xmlns:p14="http://schemas.microsoft.com/office/powerpoint/2010/main" val="9285825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DA58EC38-6ECC-4783-8ED1-A350ACDCF149}"/>
              </a:ext>
            </a:extLst>
          </p:cNvPr>
          <p:cNvSpPr>
            <a:spLocks noGrp="1"/>
          </p:cNvSpPr>
          <p:nvPr>
            <p:ph type="body" sz="quarter" idx="14"/>
          </p:nvPr>
        </p:nvSpPr>
        <p:spPr>
          <a:xfrm>
            <a:off x="384963" y="0"/>
            <a:ext cx="6246510" cy="1000055"/>
          </a:xfrm>
        </p:spPr>
        <p:txBody>
          <a:bodyPr>
            <a:noAutofit/>
          </a:bodyPr>
          <a:lstStyle/>
          <a:p>
            <a:pPr>
              <a:lnSpc>
                <a:spcPct val="100000"/>
              </a:lnSpc>
              <a:spcBef>
                <a:spcPts val="0"/>
              </a:spcBef>
            </a:pPr>
            <a:r>
              <a:rPr lang="en-IE" sz="4000" b="1" dirty="0">
                <a:solidFill>
                  <a:srgbClr val="ED2A59"/>
                </a:solidFill>
              </a:rPr>
              <a:t>Good Here </a:t>
            </a:r>
          </a:p>
          <a:p>
            <a:pPr>
              <a:lnSpc>
                <a:spcPct val="100000"/>
              </a:lnSpc>
              <a:spcBef>
                <a:spcPts val="0"/>
              </a:spcBef>
            </a:pPr>
            <a:r>
              <a:rPr lang="tr-TR" sz="2400" b="1" i="1" dirty="0" smtClean="0">
                <a:solidFill>
                  <a:srgbClr val="ED2A59"/>
                </a:solidFill>
              </a:rPr>
              <a:t>Sosyal </a:t>
            </a:r>
            <a:r>
              <a:rPr lang="tr-TR" sz="2400" b="1" i="1" dirty="0">
                <a:solidFill>
                  <a:srgbClr val="ED2A59"/>
                </a:solidFill>
              </a:rPr>
              <a:t>İnovasyon Başlangıç Desteği ve Finansmanı</a:t>
            </a:r>
            <a:endParaRPr lang="en-IE" sz="2400" b="1" i="1" dirty="0">
              <a:solidFill>
                <a:srgbClr val="ED2A59"/>
              </a:solidFill>
            </a:endParaRPr>
          </a:p>
          <a:p>
            <a:pPr>
              <a:lnSpc>
                <a:spcPct val="100000"/>
              </a:lnSpc>
              <a:spcBef>
                <a:spcPts val="0"/>
              </a:spcBef>
            </a:pPr>
            <a:r>
              <a:rPr lang="tr-TR" sz="2400" i="1" dirty="0" smtClean="0">
                <a:solidFill>
                  <a:schemeClr val="tx1">
                    <a:lumMod val="75000"/>
                    <a:lumOff val="25000"/>
                  </a:schemeClr>
                </a:solidFill>
              </a:rPr>
              <a:t>Kurucusu</a:t>
            </a:r>
            <a:r>
              <a:rPr lang="en-IE" sz="2400" i="1" dirty="0" smtClean="0">
                <a:solidFill>
                  <a:schemeClr val="tx1">
                    <a:lumMod val="75000"/>
                    <a:lumOff val="25000"/>
                  </a:schemeClr>
                </a:solidFill>
              </a:rPr>
              <a:t>, </a:t>
            </a:r>
            <a:r>
              <a:rPr lang="en-IE" sz="2400" i="1" dirty="0">
                <a:solidFill>
                  <a:schemeClr val="tx1">
                    <a:lumMod val="75000"/>
                    <a:lumOff val="25000"/>
                  </a:schemeClr>
                </a:solidFill>
              </a:rPr>
              <a:t>Ben Matthews</a:t>
            </a:r>
          </a:p>
        </p:txBody>
      </p:sp>
      <p:sp>
        <p:nvSpPr>
          <p:cNvPr id="6" name="Text Placeholder 5">
            <a:extLst>
              <a:ext uri="{FF2B5EF4-FFF2-40B4-BE49-F238E27FC236}">
                <a16:creationId xmlns="" xmlns:a16="http://schemas.microsoft.com/office/drawing/2014/main" id="{5A744118-0B91-4767-BF09-23579CC74BC9}"/>
              </a:ext>
            </a:extLst>
          </p:cNvPr>
          <p:cNvSpPr>
            <a:spLocks noGrp="1"/>
          </p:cNvSpPr>
          <p:nvPr>
            <p:ph type="body" sz="quarter" idx="15"/>
          </p:nvPr>
        </p:nvSpPr>
        <p:spPr>
          <a:xfrm>
            <a:off x="6780664" y="165862"/>
            <a:ext cx="5116159" cy="2592420"/>
          </a:xfrm>
        </p:spPr>
        <p:txBody>
          <a:bodyPr/>
          <a:lstStyle/>
          <a:p>
            <a:pPr algn="ctr"/>
            <a:r>
              <a:rPr lang="tr-TR" sz="2800" b="1" u="sng" dirty="0">
                <a:solidFill>
                  <a:srgbClr val="ED2A59"/>
                </a:solidFill>
              </a:rPr>
              <a:t>Good Here</a:t>
            </a:r>
            <a:r>
              <a:rPr lang="tr-TR" sz="2800" dirty="0">
                <a:solidFill>
                  <a:schemeClr val="tx1">
                    <a:lumMod val="75000"/>
                    <a:lumOff val="25000"/>
                  </a:schemeClr>
                </a:solidFill>
              </a:rPr>
              <a:t>, sosyal etki yaratan girişimleri keşfetmenize, sosyal etki topluluğuyla bağlantı kurmanıza ve sosyal etki finansmanı bulmanıza yardımcı olan küresel bir şirkettir. Şu anda 2.775 girişimi ve 453 fon vereni izliyor.</a:t>
            </a:r>
          </a:p>
          <a:p>
            <a:pPr algn="ctr"/>
            <a:r>
              <a:rPr lang="tr-TR" sz="2800" dirty="0">
                <a:solidFill>
                  <a:schemeClr val="tx1">
                    <a:lumMod val="75000"/>
                    <a:lumOff val="25000"/>
                  </a:schemeClr>
                </a:solidFill>
              </a:rPr>
              <a:t>Gelişen bir sosyal girişimciler topluluğu ve yatırımcıları etkiliyor.</a:t>
            </a:r>
          </a:p>
          <a:p>
            <a:r>
              <a:rPr lang="en-IE" u="sng" dirty="0" err="1">
                <a:solidFill>
                  <a:schemeClr val="accent1"/>
                </a:solidFill>
              </a:rPr>
              <a:t>Hibeler</a:t>
            </a:r>
            <a:r>
              <a:rPr lang="en-IE" u="sng" dirty="0">
                <a:solidFill>
                  <a:schemeClr val="accent1"/>
                </a:solidFill>
              </a:rPr>
              <a:t>, </a:t>
            </a:r>
            <a:r>
              <a:rPr lang="en-IE" u="sng" dirty="0" err="1">
                <a:solidFill>
                  <a:schemeClr val="accent1"/>
                </a:solidFill>
              </a:rPr>
              <a:t>Kitle</a:t>
            </a:r>
            <a:r>
              <a:rPr lang="en-IE" u="sng" dirty="0">
                <a:solidFill>
                  <a:schemeClr val="accent1"/>
                </a:solidFill>
              </a:rPr>
              <a:t> </a:t>
            </a:r>
            <a:r>
              <a:rPr lang="en-IE" u="sng" dirty="0" err="1">
                <a:solidFill>
                  <a:schemeClr val="accent1"/>
                </a:solidFill>
              </a:rPr>
              <a:t>Fonlaması</a:t>
            </a:r>
            <a:r>
              <a:rPr lang="en-IE" u="sng" dirty="0">
                <a:solidFill>
                  <a:schemeClr val="accent1"/>
                </a:solidFill>
              </a:rPr>
              <a:t>, </a:t>
            </a:r>
            <a:r>
              <a:rPr lang="en-IE" u="sng" dirty="0" err="1">
                <a:solidFill>
                  <a:schemeClr val="accent1"/>
                </a:solidFill>
              </a:rPr>
              <a:t>İnkübatörler</a:t>
            </a:r>
            <a:r>
              <a:rPr lang="en-IE" u="sng" dirty="0">
                <a:solidFill>
                  <a:schemeClr val="accent1"/>
                </a:solidFill>
              </a:rPr>
              <a:t>, </a:t>
            </a:r>
            <a:r>
              <a:rPr lang="en-IE" u="sng" dirty="0" err="1">
                <a:solidFill>
                  <a:schemeClr val="accent1"/>
                </a:solidFill>
              </a:rPr>
              <a:t>Girişim</a:t>
            </a:r>
            <a:r>
              <a:rPr lang="en-IE" u="sng" dirty="0">
                <a:solidFill>
                  <a:schemeClr val="accent1"/>
                </a:solidFill>
              </a:rPr>
              <a:t> </a:t>
            </a:r>
            <a:r>
              <a:rPr lang="en-IE" u="sng" dirty="0" err="1">
                <a:solidFill>
                  <a:schemeClr val="accent1"/>
                </a:solidFill>
              </a:rPr>
              <a:t>Sermayesi</a:t>
            </a:r>
            <a:r>
              <a:rPr lang="en-IE" u="sng" dirty="0">
                <a:solidFill>
                  <a:schemeClr val="accent1"/>
                </a:solidFill>
              </a:rPr>
              <a:t>, </a:t>
            </a:r>
            <a:r>
              <a:rPr lang="en-IE" u="sng" dirty="0" err="1">
                <a:solidFill>
                  <a:schemeClr val="accent1"/>
                </a:solidFill>
              </a:rPr>
              <a:t>Hızlandırıcılar</a:t>
            </a:r>
            <a:r>
              <a:rPr lang="en-IE" u="sng" dirty="0">
                <a:solidFill>
                  <a:schemeClr val="accent1"/>
                </a:solidFill>
              </a:rPr>
              <a:t>, </a:t>
            </a:r>
            <a:r>
              <a:rPr lang="en-IE" u="sng" dirty="0" err="1">
                <a:solidFill>
                  <a:schemeClr val="accent1"/>
                </a:solidFill>
              </a:rPr>
              <a:t>Ödüller</a:t>
            </a:r>
            <a:r>
              <a:rPr lang="en-IE" u="sng" dirty="0">
                <a:solidFill>
                  <a:schemeClr val="accent1"/>
                </a:solidFill>
              </a:rPr>
              <a:t>, </a:t>
            </a:r>
            <a:r>
              <a:rPr lang="en-IE" u="sng" dirty="0" err="1">
                <a:solidFill>
                  <a:schemeClr val="accent1"/>
                </a:solidFill>
              </a:rPr>
              <a:t>Proje</a:t>
            </a:r>
            <a:r>
              <a:rPr lang="en-IE" u="sng" dirty="0">
                <a:solidFill>
                  <a:schemeClr val="accent1"/>
                </a:solidFill>
              </a:rPr>
              <a:t> </a:t>
            </a:r>
            <a:r>
              <a:rPr lang="en-IE" u="sng" dirty="0" err="1">
                <a:solidFill>
                  <a:schemeClr val="accent1"/>
                </a:solidFill>
              </a:rPr>
              <a:t>Finansmanı</a:t>
            </a:r>
            <a:r>
              <a:rPr lang="en-IE" u="sng" dirty="0">
                <a:solidFill>
                  <a:schemeClr val="accent1"/>
                </a:solidFill>
              </a:rPr>
              <a:t> </a:t>
            </a:r>
            <a:r>
              <a:rPr lang="en-IE" dirty="0" err="1">
                <a:solidFill>
                  <a:srgbClr val="ED2A59"/>
                </a:solidFill>
              </a:rPr>
              <a:t>sağlayın</a:t>
            </a:r>
            <a:r>
              <a:rPr lang="en-IE" dirty="0">
                <a:solidFill>
                  <a:srgbClr val="ED2A59"/>
                </a:solidFill>
              </a:rPr>
              <a:t>…</a:t>
            </a:r>
            <a:r>
              <a:rPr lang="en-IE" dirty="0">
                <a:solidFill>
                  <a:schemeClr val="tx1">
                    <a:lumMod val="75000"/>
                    <a:lumOff val="25000"/>
                  </a:schemeClr>
                </a:solidFill>
              </a:rPr>
              <a:t/>
            </a:r>
            <a:br>
              <a:rPr lang="en-IE" dirty="0">
                <a:solidFill>
                  <a:schemeClr val="tx1">
                    <a:lumMod val="75000"/>
                    <a:lumOff val="25000"/>
                  </a:schemeClr>
                </a:solidFill>
              </a:rPr>
            </a:br>
            <a:endParaRPr lang="en-IE" dirty="0">
              <a:solidFill>
                <a:schemeClr val="tx1">
                  <a:lumMod val="75000"/>
                  <a:lumOff val="25000"/>
                </a:schemeClr>
              </a:solidFill>
            </a:endParaRPr>
          </a:p>
        </p:txBody>
      </p:sp>
      <p:pic>
        <p:nvPicPr>
          <p:cNvPr id="11" name="Picture 10">
            <a:hlinkClick r:id="rId2"/>
            <a:extLst>
              <a:ext uri="{FF2B5EF4-FFF2-40B4-BE49-F238E27FC236}">
                <a16:creationId xmlns="" xmlns:a16="http://schemas.microsoft.com/office/drawing/2014/main" id="{71163CDA-8D5A-4AE2-8F7F-1BA365352E61}"/>
              </a:ext>
            </a:extLst>
          </p:cNvPr>
          <p:cNvPicPr>
            <a:picLocks noChangeAspect="1"/>
          </p:cNvPicPr>
          <p:nvPr/>
        </p:nvPicPr>
        <p:blipFill>
          <a:blip r:embed="rId3"/>
          <a:stretch>
            <a:fillRect/>
          </a:stretch>
        </p:blipFill>
        <p:spPr>
          <a:xfrm>
            <a:off x="1366122" y="2404907"/>
            <a:ext cx="5116159" cy="2710014"/>
          </a:xfrm>
          <a:prstGeom prst="rect">
            <a:avLst/>
          </a:prstGeom>
        </p:spPr>
      </p:pic>
      <p:pic>
        <p:nvPicPr>
          <p:cNvPr id="1026" name="Picture 2" descr="Ben Matthews">
            <a:extLst>
              <a:ext uri="{FF2B5EF4-FFF2-40B4-BE49-F238E27FC236}">
                <a16:creationId xmlns="" xmlns:a16="http://schemas.microsoft.com/office/drawing/2014/main" id="{F34507B2-75E4-418F-A5F8-A65FAFC83D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89362" y="5394960"/>
            <a:ext cx="1682751" cy="1682751"/>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6112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AE161DF3-165F-4ED8-AF65-2D071CF3DF6A}"/>
              </a:ext>
            </a:extLst>
          </p:cNvPr>
          <p:cNvSpPr>
            <a:spLocks noGrp="1"/>
          </p:cNvSpPr>
          <p:nvPr>
            <p:ph type="body" sz="quarter" idx="14"/>
          </p:nvPr>
        </p:nvSpPr>
        <p:spPr>
          <a:xfrm>
            <a:off x="3758623" y="2269968"/>
            <a:ext cx="8043517" cy="5206518"/>
          </a:xfrm>
        </p:spPr>
        <p:txBody>
          <a:bodyPr/>
          <a:lstStyle/>
          <a:p>
            <a:pPr>
              <a:lnSpc>
                <a:spcPct val="100000"/>
              </a:lnSpc>
              <a:spcBef>
                <a:spcPts val="0"/>
              </a:spcBef>
            </a:pPr>
            <a:r>
              <a:rPr lang="tr-TR" sz="3600" b="1" dirty="0" smtClean="0">
                <a:solidFill>
                  <a:srgbClr val="ED2A59"/>
                </a:solidFill>
              </a:rPr>
              <a:t>Kendi </a:t>
            </a:r>
            <a:r>
              <a:rPr lang="tr-TR" sz="3600" b="1" dirty="0">
                <a:solidFill>
                  <a:srgbClr val="ED2A59"/>
                </a:solidFill>
              </a:rPr>
              <a:t>Kendini Finanse Eden</a:t>
            </a:r>
            <a:endParaRPr lang="en-IE" sz="3600" b="1" dirty="0">
              <a:solidFill>
                <a:srgbClr val="ED2A59"/>
              </a:solidFill>
              <a:effectLst/>
            </a:endParaRPr>
          </a:p>
          <a:p>
            <a:pPr>
              <a:lnSpc>
                <a:spcPct val="100000"/>
              </a:lnSpc>
              <a:spcBef>
                <a:spcPts val="0"/>
              </a:spcBef>
            </a:pPr>
            <a:endParaRPr lang="en-IE" b="1" dirty="0">
              <a:solidFill>
                <a:srgbClr val="389DAE"/>
              </a:solidFill>
            </a:endParaRPr>
          </a:p>
          <a:p>
            <a:pPr>
              <a:lnSpc>
                <a:spcPct val="100000"/>
              </a:lnSpc>
              <a:spcBef>
                <a:spcPts val="0"/>
              </a:spcBef>
            </a:pPr>
            <a:r>
              <a:rPr lang="tr-TR" b="1" dirty="0">
                <a:solidFill>
                  <a:srgbClr val="389DAE"/>
                </a:solidFill>
              </a:rPr>
              <a:t>S</a:t>
            </a:r>
            <a:r>
              <a:rPr lang="en-IE" b="1" dirty="0" smtClean="0">
                <a:solidFill>
                  <a:srgbClr val="389DAE"/>
                </a:solidFill>
                <a:effectLst/>
              </a:rPr>
              <a:t>1</a:t>
            </a:r>
            <a:r>
              <a:rPr lang="en-IE" b="1" i="1" dirty="0" smtClean="0">
                <a:solidFill>
                  <a:srgbClr val="389DAE"/>
                </a:solidFill>
              </a:rPr>
              <a:t> </a:t>
            </a:r>
            <a:r>
              <a:rPr lang="tr-TR" i="1" dirty="0" smtClean="0">
                <a:solidFill>
                  <a:srgbClr val="E48E02"/>
                </a:solidFill>
              </a:rPr>
              <a:t>Fikriniz </a:t>
            </a:r>
            <a:r>
              <a:rPr lang="tr-TR" i="1" dirty="0">
                <a:solidFill>
                  <a:srgbClr val="E48E02"/>
                </a:solidFill>
              </a:rPr>
              <a:t>için parayı nasıl topladınız ve DIY bağış toplamayı düşünen başkaları için tavsiyeniz nedir?</a:t>
            </a:r>
            <a:endParaRPr lang="en-IE" i="1" dirty="0">
              <a:solidFill>
                <a:srgbClr val="E48E02"/>
              </a:solidFill>
            </a:endParaRPr>
          </a:p>
          <a:p>
            <a:pPr fontAlgn="base"/>
            <a:r>
              <a:rPr lang="tr-TR" dirty="0" smtClean="0">
                <a:solidFill>
                  <a:schemeClr val="tx1">
                    <a:lumMod val="75000"/>
                    <a:lumOff val="25000"/>
                  </a:schemeClr>
                </a:solidFill>
              </a:rPr>
              <a:t>Şirketin </a:t>
            </a:r>
            <a:r>
              <a:rPr lang="tr-TR" dirty="0">
                <a:solidFill>
                  <a:schemeClr val="tx1">
                    <a:lumMod val="75000"/>
                    <a:lumOff val="25000"/>
                  </a:schemeClr>
                </a:solidFill>
              </a:rPr>
              <a:t>ilk finansmanı kendi öz kaynaklarımızdan geldi. Bu kesinlikle zorlayıcıydı ama aynı zamanda harcamalarımızda yüksek düzeyde disiplin oluşturmamıza da yardımcı oldu. Başkaları DIY fon yaratmayı düşünüyorsa, birden fazla fon kaynağına ve fonları genel olarak harcamak için çok somut bir plana sahip olmanızı öneririz.</a:t>
            </a:r>
            <a:endParaRPr lang="en-IE" b="0" i="0" dirty="0">
              <a:solidFill>
                <a:schemeClr val="tx1">
                  <a:lumMod val="75000"/>
                  <a:lumOff val="25000"/>
                </a:schemeClr>
              </a:solidFill>
              <a:effectLst/>
            </a:endParaRPr>
          </a:p>
        </p:txBody>
      </p:sp>
      <p:sp>
        <p:nvSpPr>
          <p:cNvPr id="6" name="Text Placeholder 5">
            <a:extLst>
              <a:ext uri="{FF2B5EF4-FFF2-40B4-BE49-F238E27FC236}">
                <a16:creationId xmlns="" xmlns:a16="http://schemas.microsoft.com/office/drawing/2014/main" id="{CC3B4BC8-FF54-440B-BE4E-8DD684A5F0E9}"/>
              </a:ext>
            </a:extLst>
          </p:cNvPr>
          <p:cNvSpPr>
            <a:spLocks noGrp="1"/>
          </p:cNvSpPr>
          <p:nvPr>
            <p:ph type="body" sz="quarter" idx="15"/>
          </p:nvPr>
        </p:nvSpPr>
        <p:spPr>
          <a:xfrm>
            <a:off x="484428" y="142875"/>
            <a:ext cx="2852539" cy="6286500"/>
          </a:xfrm>
        </p:spPr>
        <p:txBody>
          <a:bodyPr>
            <a:normAutofit/>
          </a:bodyPr>
          <a:lstStyle/>
          <a:p>
            <a:r>
              <a:rPr lang="en-IE" b="1" dirty="0" err="1" smtClean="0">
                <a:solidFill>
                  <a:schemeClr val="tx1">
                    <a:lumMod val="75000"/>
                    <a:lumOff val="25000"/>
                  </a:schemeClr>
                </a:solidFill>
              </a:rPr>
              <a:t>Genç</a:t>
            </a:r>
            <a:r>
              <a:rPr lang="en-IE" b="1" dirty="0" smtClean="0">
                <a:solidFill>
                  <a:schemeClr val="tx1">
                    <a:lumMod val="75000"/>
                    <a:lumOff val="25000"/>
                  </a:schemeClr>
                </a:solidFill>
              </a:rPr>
              <a:t> </a:t>
            </a:r>
            <a:r>
              <a:rPr lang="en-IE" b="1" dirty="0" err="1">
                <a:solidFill>
                  <a:schemeClr val="tx1">
                    <a:lumMod val="75000"/>
                    <a:lumOff val="25000"/>
                  </a:schemeClr>
                </a:solidFill>
              </a:rPr>
              <a:t>Dijital</a:t>
            </a:r>
            <a:r>
              <a:rPr lang="en-IE" b="1" dirty="0">
                <a:solidFill>
                  <a:schemeClr val="tx1">
                    <a:lumMod val="75000"/>
                    <a:lumOff val="25000"/>
                  </a:schemeClr>
                </a:solidFill>
              </a:rPr>
              <a:t> </a:t>
            </a:r>
            <a:r>
              <a:rPr lang="en-IE" b="1" dirty="0" err="1">
                <a:solidFill>
                  <a:schemeClr val="tx1">
                    <a:lumMod val="75000"/>
                    <a:lumOff val="25000"/>
                  </a:schemeClr>
                </a:solidFill>
              </a:rPr>
              <a:t>Sosyal</a:t>
            </a:r>
            <a:r>
              <a:rPr lang="en-IE" b="1" dirty="0">
                <a:solidFill>
                  <a:schemeClr val="tx1">
                    <a:lumMod val="75000"/>
                    <a:lumOff val="25000"/>
                  </a:schemeClr>
                </a:solidFill>
              </a:rPr>
              <a:t> </a:t>
            </a:r>
            <a:r>
              <a:rPr lang="en-IE" b="1" dirty="0" err="1">
                <a:solidFill>
                  <a:schemeClr val="tx1">
                    <a:lumMod val="75000"/>
                    <a:lumOff val="25000"/>
                  </a:schemeClr>
                </a:solidFill>
              </a:rPr>
              <a:t>İnovatör</a:t>
            </a:r>
            <a:r>
              <a:rPr lang="en-IE" b="1" dirty="0">
                <a:solidFill>
                  <a:schemeClr val="tx1">
                    <a:lumMod val="75000"/>
                    <a:lumOff val="25000"/>
                  </a:schemeClr>
                </a:solidFill>
              </a:rPr>
              <a:t> </a:t>
            </a:r>
            <a:r>
              <a:rPr lang="en-IE" b="1" dirty="0" err="1">
                <a:solidFill>
                  <a:schemeClr val="tx1">
                    <a:lumMod val="75000"/>
                    <a:lumOff val="25000"/>
                  </a:schemeClr>
                </a:solidFill>
              </a:rPr>
              <a:t>ile</a:t>
            </a:r>
            <a:r>
              <a:rPr lang="en-IE" b="1" dirty="0">
                <a:solidFill>
                  <a:schemeClr val="tx1">
                    <a:lumMod val="75000"/>
                    <a:lumOff val="25000"/>
                  </a:schemeClr>
                </a:solidFill>
              </a:rPr>
              <a:t> </a:t>
            </a:r>
            <a:r>
              <a:rPr lang="en-IE" b="1" dirty="0" err="1">
                <a:solidFill>
                  <a:schemeClr val="tx1">
                    <a:lumMod val="75000"/>
                    <a:lumOff val="25000"/>
                  </a:schemeClr>
                </a:solidFill>
              </a:rPr>
              <a:t>Röportaj</a:t>
            </a:r>
            <a:endParaRPr lang="en-IE" b="1" dirty="0">
              <a:solidFill>
                <a:schemeClr val="tx1">
                  <a:lumMod val="75000"/>
                  <a:lumOff val="25000"/>
                </a:schemeClr>
              </a:solidFill>
            </a:endParaRPr>
          </a:p>
          <a:p>
            <a:endParaRPr lang="en-IE" dirty="0">
              <a:solidFill>
                <a:schemeClr val="tx1">
                  <a:lumMod val="75000"/>
                  <a:lumOff val="25000"/>
                </a:schemeClr>
              </a:solidFill>
            </a:endParaRPr>
          </a:p>
          <a:p>
            <a:endParaRPr lang="tr-TR" dirty="0">
              <a:solidFill>
                <a:schemeClr val="tx1">
                  <a:lumMod val="75000"/>
                  <a:lumOff val="25000"/>
                </a:schemeClr>
              </a:solidFill>
            </a:endParaRPr>
          </a:p>
          <a:p>
            <a:endParaRPr lang="en-IE"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r>
              <a:rPr lang="tr-TR" sz="2400" b="1" u="sng" dirty="0" smtClean="0">
                <a:solidFill>
                  <a:schemeClr val="accent1"/>
                </a:solidFill>
              </a:rPr>
              <a:t>Tam </a:t>
            </a:r>
            <a:r>
              <a:rPr lang="tr-TR" sz="2400" b="1" u="sng" dirty="0">
                <a:solidFill>
                  <a:schemeClr val="accent1"/>
                </a:solidFill>
              </a:rPr>
              <a:t>Mülakat</a:t>
            </a:r>
            <a:endParaRPr lang="en-IE" sz="2400" b="1" u="sng" dirty="0">
              <a:solidFill>
                <a:schemeClr val="accent1"/>
              </a:solidFill>
            </a:endParaRPr>
          </a:p>
        </p:txBody>
      </p:sp>
      <p:pic>
        <p:nvPicPr>
          <p:cNvPr id="7" name="Picture 6" descr="A person with a beard&#10;&#10;Description automatically generated with medium confidence">
            <a:extLst>
              <a:ext uri="{FF2B5EF4-FFF2-40B4-BE49-F238E27FC236}">
                <a16:creationId xmlns="" xmlns:a16="http://schemas.microsoft.com/office/drawing/2014/main" id="{72E83B4B-EA9D-4F0E-A745-856C2CB88B11}"/>
              </a:ext>
            </a:extLst>
          </p:cNvPr>
          <p:cNvPicPr>
            <a:picLocks noChangeAspect="1"/>
          </p:cNvPicPr>
          <p:nvPr/>
        </p:nvPicPr>
        <p:blipFill>
          <a:blip r:embed="rId2"/>
          <a:stretch>
            <a:fillRect/>
          </a:stretch>
        </p:blipFill>
        <p:spPr>
          <a:xfrm>
            <a:off x="157065" y="2032123"/>
            <a:ext cx="3009604" cy="2508003"/>
          </a:xfrm>
          <a:prstGeom prst="teardrop">
            <a:avLst/>
          </a:prstGeom>
        </p:spPr>
      </p:pic>
      <p:sp>
        <p:nvSpPr>
          <p:cNvPr id="8" name="Text Placeholder 6">
            <a:extLst>
              <a:ext uri="{FF2B5EF4-FFF2-40B4-BE49-F238E27FC236}">
                <a16:creationId xmlns="" xmlns:a16="http://schemas.microsoft.com/office/drawing/2014/main" id="{E9BFFB4A-53C8-4076-857D-881A716CAE2D}"/>
              </a:ext>
            </a:extLst>
          </p:cNvPr>
          <p:cNvSpPr txBox="1">
            <a:spLocks/>
          </p:cNvSpPr>
          <p:nvPr/>
        </p:nvSpPr>
        <p:spPr>
          <a:xfrm>
            <a:off x="3758623" y="441639"/>
            <a:ext cx="7647305" cy="122166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tr-TR" dirty="0" smtClean="0">
                <a:solidFill>
                  <a:srgbClr val="A6377D"/>
                </a:solidFill>
                <a:latin typeface="Cooper Black" panose="0208090404030B020404" pitchFamily="18" charset="0"/>
              </a:rPr>
              <a:t>ÖRNEK</a:t>
            </a:r>
            <a:r>
              <a:rPr lang="en-IE" dirty="0" smtClean="0">
                <a:solidFill>
                  <a:srgbClr val="A6377D"/>
                </a:solidFill>
                <a:latin typeface="Cooper Black" panose="0208090404030B020404" pitchFamily="18" charset="0"/>
              </a:rPr>
              <a:t> </a:t>
            </a:r>
            <a:r>
              <a:rPr lang="en-IE" dirty="0">
                <a:solidFill>
                  <a:srgbClr val="A6377D"/>
                </a:solidFill>
                <a:latin typeface="Cooper Black" panose="0208090404030B020404" pitchFamily="18" charset="0"/>
              </a:rPr>
              <a:t>YDSI - </a:t>
            </a:r>
            <a:r>
              <a:rPr lang="en-IE" b="1" dirty="0">
                <a:solidFill>
                  <a:srgbClr val="A6377D"/>
                </a:solidFill>
                <a:hlinkClick r:id="rId3">
                  <a:extLst>
                    <a:ext uri="{A12FA001-AC4F-418D-AE19-62706E023703}">
                      <ahyp:hlinkClr xmlns="" xmlns:ahyp="http://schemas.microsoft.com/office/drawing/2018/hyperlinkcolor" val="tx"/>
                    </a:ext>
                  </a:extLst>
                </a:hlinkClick>
              </a:rPr>
              <a:t>Care Across</a:t>
            </a:r>
            <a:endParaRPr lang="en-IE" b="1" dirty="0">
              <a:solidFill>
                <a:srgbClr val="A6377D"/>
              </a:solidFill>
            </a:endParaRPr>
          </a:p>
          <a:p>
            <a:pPr>
              <a:spcBef>
                <a:spcPts val="0"/>
              </a:spcBef>
            </a:pPr>
            <a:r>
              <a:rPr lang="en-IE" sz="2400" dirty="0" err="1">
                <a:solidFill>
                  <a:schemeClr val="tx1">
                    <a:lumMod val="75000"/>
                    <a:lumOff val="25000"/>
                  </a:schemeClr>
                </a:solidFill>
              </a:rPr>
              <a:t>Thanos</a:t>
            </a:r>
            <a:r>
              <a:rPr lang="en-IE" sz="2400" dirty="0">
                <a:solidFill>
                  <a:schemeClr val="tx1">
                    <a:lumMod val="75000"/>
                    <a:lumOff val="25000"/>
                  </a:schemeClr>
                </a:solidFill>
              </a:rPr>
              <a:t> </a:t>
            </a:r>
            <a:r>
              <a:rPr lang="en-IE" sz="2400" dirty="0" err="1">
                <a:solidFill>
                  <a:schemeClr val="tx1">
                    <a:lumMod val="75000"/>
                    <a:lumOff val="25000"/>
                  </a:schemeClr>
                </a:solidFill>
              </a:rPr>
              <a:t>Kosmidis</a:t>
            </a:r>
            <a:r>
              <a:rPr lang="en-IE" sz="2400" dirty="0">
                <a:solidFill>
                  <a:schemeClr val="tx1">
                    <a:lumMod val="75000"/>
                    <a:lumOff val="25000"/>
                  </a:schemeClr>
                </a:solidFill>
              </a:rPr>
              <a:t>, </a:t>
            </a:r>
            <a:r>
              <a:rPr lang="tr-TR" sz="2400" dirty="0" smtClean="0">
                <a:solidFill>
                  <a:schemeClr val="tx1">
                    <a:lumMod val="75000"/>
                    <a:lumOff val="25000"/>
                  </a:schemeClr>
                </a:solidFill>
              </a:rPr>
              <a:t>İngiltere</a:t>
            </a:r>
            <a:endParaRPr lang="en-IE" sz="2400" dirty="0">
              <a:solidFill>
                <a:schemeClr val="tx1">
                  <a:lumMod val="75000"/>
                  <a:lumOff val="25000"/>
                </a:schemeClr>
              </a:solidFill>
            </a:endParaRPr>
          </a:p>
          <a:p>
            <a:pPr>
              <a:spcBef>
                <a:spcPts val="0"/>
              </a:spcBef>
            </a:pPr>
            <a:r>
              <a:rPr lang="tr-TR" sz="2400" b="1" i="1" dirty="0" smtClean="0">
                <a:solidFill>
                  <a:srgbClr val="40A67A"/>
                </a:solidFill>
              </a:rPr>
              <a:t>Kanser </a:t>
            </a:r>
            <a:r>
              <a:rPr lang="tr-TR" sz="2400" b="1" i="1" dirty="0">
                <a:solidFill>
                  <a:srgbClr val="40A67A"/>
                </a:solidFill>
              </a:rPr>
              <a:t>hastalarının sağlığına odaklanan bir dijital sağlık başlangıcı.</a:t>
            </a:r>
            <a:endParaRPr lang="en-IE" sz="2400" b="1" i="1" dirty="0">
              <a:solidFill>
                <a:srgbClr val="40A67A"/>
              </a:solidFill>
            </a:endParaRPr>
          </a:p>
        </p:txBody>
      </p:sp>
    </p:spTree>
    <p:extLst>
      <p:ext uri="{BB962C8B-B14F-4D97-AF65-F5344CB8AC3E}">
        <p14:creationId xmlns:p14="http://schemas.microsoft.com/office/powerpoint/2010/main" val="3569485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AE161DF3-165F-4ED8-AF65-2D071CF3DF6A}"/>
              </a:ext>
            </a:extLst>
          </p:cNvPr>
          <p:cNvSpPr>
            <a:spLocks noGrp="1"/>
          </p:cNvSpPr>
          <p:nvPr>
            <p:ph type="body" sz="quarter" idx="14"/>
          </p:nvPr>
        </p:nvSpPr>
        <p:spPr>
          <a:xfrm>
            <a:off x="3687641" y="1651482"/>
            <a:ext cx="8151934" cy="5206518"/>
          </a:xfrm>
        </p:spPr>
        <p:txBody>
          <a:bodyPr/>
          <a:lstStyle/>
          <a:p>
            <a:pPr>
              <a:lnSpc>
                <a:spcPct val="100000"/>
              </a:lnSpc>
              <a:spcBef>
                <a:spcPts val="0"/>
              </a:spcBef>
            </a:pPr>
            <a:r>
              <a:rPr lang="tr-TR" b="1" dirty="0">
                <a:solidFill>
                  <a:srgbClr val="389DAE"/>
                </a:solidFill>
              </a:rPr>
              <a:t>S</a:t>
            </a:r>
            <a:r>
              <a:rPr lang="en-IE" b="1" dirty="0" smtClean="0">
                <a:solidFill>
                  <a:srgbClr val="389DAE"/>
                </a:solidFill>
                <a:effectLst/>
              </a:rPr>
              <a:t>1</a:t>
            </a:r>
            <a:r>
              <a:rPr lang="en-IE" b="1" i="1" dirty="0" smtClean="0">
                <a:solidFill>
                  <a:srgbClr val="389DAE"/>
                </a:solidFill>
              </a:rPr>
              <a:t> </a:t>
            </a:r>
            <a:r>
              <a:rPr lang="tr-TR" i="1" dirty="0" smtClean="0">
                <a:solidFill>
                  <a:srgbClr val="E48E02"/>
                </a:solidFill>
              </a:rPr>
              <a:t>Fikriniz </a:t>
            </a:r>
            <a:r>
              <a:rPr lang="tr-TR" i="1" dirty="0">
                <a:solidFill>
                  <a:srgbClr val="E48E02"/>
                </a:solidFill>
              </a:rPr>
              <a:t>için parayı nasıl topladınız?</a:t>
            </a:r>
            <a:endParaRPr lang="en-IE" i="1" dirty="0">
              <a:solidFill>
                <a:srgbClr val="E48E02"/>
              </a:solidFill>
            </a:endParaRPr>
          </a:p>
          <a:p>
            <a:pPr fontAlgn="base"/>
            <a:r>
              <a:rPr lang="tr-TR" dirty="0" smtClean="0">
                <a:solidFill>
                  <a:schemeClr val="tx1">
                    <a:lumMod val="75000"/>
                    <a:lumOff val="25000"/>
                  </a:schemeClr>
                </a:solidFill>
              </a:rPr>
              <a:t>Bu </a:t>
            </a:r>
            <a:r>
              <a:rPr lang="tr-TR" dirty="0">
                <a:solidFill>
                  <a:schemeClr val="tx1">
                    <a:lumMod val="75000"/>
                    <a:lumOff val="25000"/>
                  </a:schemeClr>
                </a:solidFill>
              </a:rPr>
              <a:t>girişim için herhangi bir para toplamadım. Bunun var olmasını istediğime erken karar verdim çünkü olması gerektiğini düşündüm, çalıştırmak için paraya ihtiyacım yoktu ve üzerinde çalışmak için paraya ihtiyacım yoktu. Bu elbette sosyal inovasyon projelerinde her zaman geçerli olmasa da.</a:t>
            </a:r>
            <a:endParaRPr lang="en-IE" dirty="0">
              <a:solidFill>
                <a:schemeClr val="tx1">
                  <a:lumMod val="75000"/>
                  <a:lumOff val="25000"/>
                </a:schemeClr>
              </a:solidFill>
            </a:endParaRPr>
          </a:p>
          <a:p>
            <a:pPr fontAlgn="base"/>
            <a:r>
              <a:rPr lang="tr-TR" b="1" dirty="0">
                <a:solidFill>
                  <a:srgbClr val="389DAE"/>
                </a:solidFill>
              </a:rPr>
              <a:t>S</a:t>
            </a:r>
            <a:r>
              <a:rPr lang="en-IE" b="1" dirty="0" smtClean="0">
                <a:solidFill>
                  <a:srgbClr val="389DAE"/>
                </a:solidFill>
                <a:effectLst/>
              </a:rPr>
              <a:t>2</a:t>
            </a:r>
            <a:r>
              <a:rPr lang="en-IE" b="1" i="1" dirty="0" smtClean="0">
                <a:solidFill>
                  <a:srgbClr val="389DAE"/>
                </a:solidFill>
              </a:rPr>
              <a:t> </a:t>
            </a:r>
            <a:r>
              <a:rPr lang="tr-TR" i="1" dirty="0" smtClean="0">
                <a:solidFill>
                  <a:srgbClr val="E48E02"/>
                </a:solidFill>
              </a:rPr>
              <a:t>Sosyal </a:t>
            </a:r>
            <a:r>
              <a:rPr lang="tr-TR" i="1" dirty="0">
                <a:solidFill>
                  <a:srgbClr val="E48E02"/>
                </a:solidFill>
              </a:rPr>
              <a:t>inovasyonunuzu nasıl ölçeklendirdiniz?</a:t>
            </a:r>
            <a:endParaRPr lang="en-IE" i="1" dirty="0" smtClean="0">
              <a:solidFill>
                <a:srgbClr val="E48E02"/>
              </a:solidFill>
            </a:endParaRPr>
          </a:p>
          <a:p>
            <a:pPr fontAlgn="base"/>
            <a:r>
              <a:rPr lang="tr-TR" dirty="0" smtClean="0">
                <a:solidFill>
                  <a:schemeClr val="tx1">
                    <a:lumMod val="75000"/>
                    <a:lumOff val="25000"/>
                  </a:schemeClr>
                </a:solidFill>
              </a:rPr>
              <a:t>Başlangıçta </a:t>
            </a:r>
            <a:r>
              <a:rPr lang="tr-TR" dirty="0">
                <a:solidFill>
                  <a:schemeClr val="tx1">
                    <a:lumMod val="75000"/>
                    <a:lumOff val="25000"/>
                  </a:schemeClr>
                </a:solidFill>
              </a:rPr>
              <a:t>Londra'ya (yaşadığım yer) odaklanarak ve mentileri ve mentorları birer birer eşleştirerek başladım. Bu, iş yükünün yönetilebilir olmasını sağladı. Daha sonra, siteye trafik çeken ve başvuru sayısını artıran üniversitelere erişim sağladım. Ölçeklendirme için ipuçları açısından, ilk önce 'düşük asılı meyvelere' odaklanın, yerleşmenize yardımcı olacak kolay kazançlar diyebilirim.</a:t>
            </a:r>
            <a:endParaRPr lang="en-IE" dirty="0"/>
          </a:p>
        </p:txBody>
      </p:sp>
      <p:sp>
        <p:nvSpPr>
          <p:cNvPr id="6" name="Text Placeholder 5">
            <a:extLst>
              <a:ext uri="{FF2B5EF4-FFF2-40B4-BE49-F238E27FC236}">
                <a16:creationId xmlns="" xmlns:a16="http://schemas.microsoft.com/office/drawing/2014/main" id="{CC3B4BC8-FF54-440B-BE4E-8DD684A5F0E9}"/>
              </a:ext>
            </a:extLst>
          </p:cNvPr>
          <p:cNvSpPr>
            <a:spLocks noGrp="1"/>
          </p:cNvSpPr>
          <p:nvPr>
            <p:ph type="body" sz="quarter" idx="15"/>
          </p:nvPr>
        </p:nvSpPr>
        <p:spPr>
          <a:xfrm>
            <a:off x="484428" y="142875"/>
            <a:ext cx="2852539" cy="6286500"/>
          </a:xfrm>
        </p:spPr>
        <p:txBody>
          <a:bodyPr>
            <a:normAutofit fontScale="92500" lnSpcReduction="10000"/>
          </a:bodyPr>
          <a:lstStyle/>
          <a:p>
            <a:r>
              <a:rPr lang="tr-TR" b="1" dirty="0" smtClean="0">
                <a:solidFill>
                  <a:schemeClr val="tx1">
                    <a:lumMod val="75000"/>
                    <a:lumOff val="25000"/>
                  </a:schemeClr>
                </a:solidFill>
              </a:rPr>
              <a:t>Genç </a:t>
            </a:r>
            <a:r>
              <a:rPr lang="tr-TR" b="1" dirty="0">
                <a:solidFill>
                  <a:schemeClr val="tx1">
                    <a:lumMod val="75000"/>
                    <a:lumOff val="25000"/>
                  </a:schemeClr>
                </a:solidFill>
              </a:rPr>
              <a:t>Dijital Sosyal İnovatör ile Röportaj</a:t>
            </a:r>
            <a:endParaRPr lang="en-IE" b="1"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pPr>
              <a:spcBef>
                <a:spcPts val="0"/>
              </a:spcBef>
            </a:pPr>
            <a:r>
              <a:rPr lang="en-IE" sz="2800" dirty="0">
                <a:solidFill>
                  <a:schemeClr val="tx1">
                    <a:lumMod val="75000"/>
                    <a:lumOff val="25000"/>
                  </a:schemeClr>
                </a:solidFill>
              </a:rPr>
              <a:t>Gary </a:t>
            </a:r>
            <a:r>
              <a:rPr lang="en-IE" sz="2800" dirty="0" err="1">
                <a:solidFill>
                  <a:schemeClr val="tx1">
                    <a:lumMod val="75000"/>
                    <a:lumOff val="25000"/>
                  </a:schemeClr>
                </a:solidFill>
              </a:rPr>
              <a:t>Fawdrey</a:t>
            </a:r>
            <a:endParaRPr lang="en-IE" sz="2800" dirty="0">
              <a:solidFill>
                <a:schemeClr val="tx1">
                  <a:lumMod val="75000"/>
                  <a:lumOff val="25000"/>
                </a:schemeClr>
              </a:solidFill>
            </a:endParaRPr>
          </a:p>
          <a:p>
            <a:pPr>
              <a:spcBef>
                <a:spcPts val="0"/>
              </a:spcBef>
            </a:pPr>
            <a:r>
              <a:rPr lang="en-IE" sz="2800" dirty="0" err="1">
                <a:solidFill>
                  <a:schemeClr val="tx1">
                    <a:lumMod val="75000"/>
                    <a:lumOff val="25000"/>
                  </a:schemeClr>
                </a:solidFill>
              </a:rPr>
              <a:t>Aşamalı</a:t>
            </a:r>
            <a:r>
              <a:rPr lang="en-IE" sz="2800" dirty="0">
                <a:solidFill>
                  <a:schemeClr val="tx1">
                    <a:lumMod val="75000"/>
                    <a:lumOff val="25000"/>
                  </a:schemeClr>
                </a:solidFill>
              </a:rPr>
              <a:t> </a:t>
            </a:r>
            <a:r>
              <a:rPr lang="en-IE" sz="2800" dirty="0" err="1">
                <a:solidFill>
                  <a:schemeClr val="tx1">
                    <a:lumMod val="75000"/>
                    <a:lumOff val="25000"/>
                  </a:schemeClr>
                </a:solidFill>
              </a:rPr>
              <a:t>Kariyer</a:t>
            </a:r>
            <a:r>
              <a:rPr lang="en-IE" sz="2800" dirty="0">
                <a:solidFill>
                  <a:schemeClr val="tx1">
                    <a:lumMod val="75000"/>
                    <a:lumOff val="25000"/>
                  </a:schemeClr>
                </a:solidFill>
              </a:rPr>
              <a:t>, </a:t>
            </a:r>
            <a:r>
              <a:rPr lang="en-IE" sz="2800" dirty="0" err="1">
                <a:solidFill>
                  <a:schemeClr val="tx1">
                    <a:lumMod val="75000"/>
                    <a:lumOff val="25000"/>
                  </a:schemeClr>
                </a:solidFill>
              </a:rPr>
              <a:t>Birleşik</a:t>
            </a:r>
            <a:r>
              <a:rPr lang="en-IE" sz="2800" dirty="0">
                <a:solidFill>
                  <a:schemeClr val="tx1">
                    <a:lumMod val="75000"/>
                    <a:lumOff val="25000"/>
                  </a:schemeClr>
                </a:solidFill>
              </a:rPr>
              <a:t> </a:t>
            </a:r>
            <a:r>
              <a:rPr lang="en-IE" sz="2800" dirty="0" err="1">
                <a:solidFill>
                  <a:schemeClr val="tx1">
                    <a:lumMod val="75000"/>
                    <a:lumOff val="25000"/>
                  </a:schemeClr>
                </a:solidFill>
              </a:rPr>
              <a:t>Krallık</a:t>
            </a:r>
            <a:endParaRPr lang="en-IE" sz="2800"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r>
              <a:rPr lang="en-IE" sz="2800" u="sng" dirty="0">
                <a:solidFill>
                  <a:schemeClr val="accent1"/>
                </a:solidFill>
              </a:rPr>
              <a:t>Tam </a:t>
            </a:r>
            <a:r>
              <a:rPr lang="en-IE" sz="2800" u="sng" dirty="0" err="1">
                <a:solidFill>
                  <a:schemeClr val="accent1"/>
                </a:solidFill>
              </a:rPr>
              <a:t>Mülakat</a:t>
            </a:r>
            <a:endParaRPr lang="en-IE" sz="2800" u="sng" dirty="0">
              <a:solidFill>
                <a:schemeClr val="accent1"/>
              </a:solidFill>
            </a:endParaRPr>
          </a:p>
        </p:txBody>
      </p:sp>
      <p:pic>
        <p:nvPicPr>
          <p:cNvPr id="7" name="Picture 2" descr="Progressive Careers: creating opportunities to help people transition into the social impact sector">
            <a:extLst>
              <a:ext uri="{FF2B5EF4-FFF2-40B4-BE49-F238E27FC236}">
                <a16:creationId xmlns="" xmlns:a16="http://schemas.microsoft.com/office/drawing/2014/main" id="{1D243269-8223-4766-8891-CEEA2DB28B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1838325"/>
            <a:ext cx="2667000" cy="2667000"/>
          </a:xfrm>
          <a:prstGeom prst="teardrop">
            <a:avLst/>
          </a:prstGeom>
          <a:noFill/>
          <a:extLst>
            <a:ext uri="{909E8E84-426E-40DD-AFC4-6F175D3DCCD1}">
              <a14:hiddenFill xmlns:a14="http://schemas.microsoft.com/office/drawing/2010/main">
                <a:solidFill>
                  <a:srgbClr val="FFFFFF"/>
                </a:solidFill>
              </a14:hiddenFill>
            </a:ext>
          </a:extLst>
        </p:spPr>
      </p:pic>
      <p:sp>
        <p:nvSpPr>
          <p:cNvPr id="8" name="Text Placeholder 6">
            <a:extLst>
              <a:ext uri="{FF2B5EF4-FFF2-40B4-BE49-F238E27FC236}">
                <a16:creationId xmlns="" xmlns:a16="http://schemas.microsoft.com/office/drawing/2014/main" id="{129614E6-6D6E-419A-BBB7-DD7D3B9ACC1F}"/>
              </a:ext>
            </a:extLst>
          </p:cNvPr>
          <p:cNvSpPr txBox="1">
            <a:spLocks/>
          </p:cNvSpPr>
          <p:nvPr/>
        </p:nvSpPr>
        <p:spPr>
          <a:xfrm>
            <a:off x="3687641" y="360158"/>
            <a:ext cx="8019931"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tr-TR" dirty="0" smtClean="0">
                <a:solidFill>
                  <a:srgbClr val="A6377D"/>
                </a:solidFill>
                <a:latin typeface="Cooper Black" panose="0208090404030B020404" pitchFamily="18" charset="0"/>
              </a:rPr>
              <a:t>ÖRNEK</a:t>
            </a:r>
            <a:r>
              <a:rPr lang="en-IE" dirty="0" smtClean="0">
                <a:solidFill>
                  <a:srgbClr val="A6377D"/>
                </a:solidFill>
                <a:latin typeface="Cooper Black" panose="0208090404030B020404" pitchFamily="18" charset="0"/>
              </a:rPr>
              <a:t> </a:t>
            </a:r>
            <a:r>
              <a:rPr lang="en-IE" dirty="0">
                <a:solidFill>
                  <a:srgbClr val="A6377D"/>
                </a:solidFill>
                <a:latin typeface="Cooper Black" panose="0208090404030B020404" pitchFamily="18" charset="0"/>
              </a:rPr>
              <a:t>YDSI, </a:t>
            </a:r>
            <a:r>
              <a:rPr lang="en-IE" b="1" dirty="0">
                <a:solidFill>
                  <a:srgbClr val="A6377D"/>
                </a:solidFill>
                <a:hlinkClick r:id="rId3">
                  <a:extLst>
                    <a:ext uri="{A12FA001-AC4F-418D-AE19-62706E023703}">
                      <ahyp:hlinkClr xmlns="" xmlns:ahyp="http://schemas.microsoft.com/office/drawing/2018/hyperlinkcolor" val="tx"/>
                    </a:ext>
                  </a:extLst>
                </a:hlinkClick>
              </a:rPr>
              <a:t>Progressive Careers</a:t>
            </a:r>
            <a:endParaRPr lang="en-IE" b="1" dirty="0">
              <a:solidFill>
                <a:srgbClr val="A6377D"/>
              </a:solidFill>
            </a:endParaRPr>
          </a:p>
          <a:p>
            <a:pPr>
              <a:spcBef>
                <a:spcPts val="0"/>
              </a:spcBef>
            </a:pPr>
            <a:r>
              <a:rPr lang="en-IE" sz="2400" dirty="0">
                <a:solidFill>
                  <a:schemeClr val="tx1">
                    <a:lumMod val="75000"/>
                    <a:lumOff val="25000"/>
                  </a:schemeClr>
                </a:solidFill>
              </a:rPr>
              <a:t>Gary </a:t>
            </a:r>
            <a:r>
              <a:rPr lang="en-IE" sz="2400" dirty="0" err="1">
                <a:solidFill>
                  <a:schemeClr val="tx1">
                    <a:lumMod val="75000"/>
                    <a:lumOff val="25000"/>
                  </a:schemeClr>
                </a:solidFill>
              </a:rPr>
              <a:t>Fawdrey</a:t>
            </a:r>
            <a:r>
              <a:rPr lang="en-IE" sz="2400" dirty="0">
                <a:solidFill>
                  <a:schemeClr val="tx1">
                    <a:lumMod val="75000"/>
                    <a:lumOff val="25000"/>
                  </a:schemeClr>
                </a:solidFill>
              </a:rPr>
              <a:t>, </a:t>
            </a:r>
            <a:r>
              <a:rPr lang="tr-TR" sz="2400" dirty="0" smtClean="0">
                <a:solidFill>
                  <a:schemeClr val="tx1">
                    <a:lumMod val="75000"/>
                    <a:lumOff val="25000"/>
                  </a:schemeClr>
                </a:solidFill>
              </a:rPr>
              <a:t>İngiltere</a:t>
            </a:r>
            <a:endParaRPr lang="en-IE" sz="2400" dirty="0">
              <a:solidFill>
                <a:schemeClr val="tx1">
                  <a:lumMod val="75000"/>
                  <a:lumOff val="25000"/>
                </a:schemeClr>
              </a:solidFill>
            </a:endParaRPr>
          </a:p>
          <a:p>
            <a:pPr>
              <a:spcBef>
                <a:spcPts val="0"/>
              </a:spcBef>
            </a:pPr>
            <a:r>
              <a:rPr lang="en-IE" sz="2400" b="1" i="1" dirty="0" smtClean="0">
                <a:solidFill>
                  <a:srgbClr val="40A67A"/>
                </a:solidFill>
              </a:rPr>
              <a:t>'</a:t>
            </a:r>
            <a:r>
              <a:rPr lang="en-IE" sz="2400" b="1" i="1" dirty="0" err="1" smtClean="0">
                <a:solidFill>
                  <a:srgbClr val="40A67A"/>
                </a:solidFill>
              </a:rPr>
              <a:t>İşsizlikte</a:t>
            </a:r>
            <a:r>
              <a:rPr lang="en-IE" sz="2400" b="1" i="1" dirty="0" smtClean="0">
                <a:solidFill>
                  <a:srgbClr val="40A67A"/>
                </a:solidFill>
              </a:rPr>
              <a:t> </a:t>
            </a:r>
            <a:r>
              <a:rPr lang="en-IE" sz="2400" b="1" i="1" dirty="0" err="1">
                <a:solidFill>
                  <a:srgbClr val="40A67A"/>
                </a:solidFill>
              </a:rPr>
              <a:t>Dijital</a:t>
            </a:r>
            <a:r>
              <a:rPr lang="en-IE" sz="2400" b="1" i="1" dirty="0">
                <a:solidFill>
                  <a:srgbClr val="40A67A"/>
                </a:solidFill>
              </a:rPr>
              <a:t> </a:t>
            </a:r>
            <a:r>
              <a:rPr lang="en-IE" sz="2400" b="1" i="1" dirty="0" err="1">
                <a:solidFill>
                  <a:srgbClr val="40A67A"/>
                </a:solidFill>
              </a:rPr>
              <a:t>Sosyal</a:t>
            </a:r>
            <a:r>
              <a:rPr lang="en-IE" sz="2400" b="1" i="1" dirty="0">
                <a:solidFill>
                  <a:srgbClr val="40A67A"/>
                </a:solidFill>
              </a:rPr>
              <a:t> </a:t>
            </a:r>
            <a:r>
              <a:rPr lang="en-IE" sz="2400" b="1" i="1" dirty="0" err="1">
                <a:solidFill>
                  <a:srgbClr val="40A67A"/>
                </a:solidFill>
              </a:rPr>
              <a:t>Etki</a:t>
            </a:r>
            <a:r>
              <a:rPr lang="en-IE" sz="2400" b="1" i="1" dirty="0">
                <a:solidFill>
                  <a:srgbClr val="40A67A"/>
                </a:solidFill>
              </a:rPr>
              <a:t> </a:t>
            </a:r>
            <a:r>
              <a:rPr lang="en-IE" sz="2400" b="1" i="1" dirty="0" err="1">
                <a:solidFill>
                  <a:srgbClr val="40A67A"/>
                </a:solidFill>
              </a:rPr>
              <a:t>Yaratılması</a:t>
            </a:r>
            <a:r>
              <a:rPr lang="en-IE" sz="2400" b="1" i="1" dirty="0">
                <a:solidFill>
                  <a:srgbClr val="40A67A"/>
                </a:solidFill>
              </a:rPr>
              <a:t>'</a:t>
            </a:r>
          </a:p>
        </p:txBody>
      </p:sp>
    </p:spTree>
    <p:extLst>
      <p:ext uri="{BB962C8B-B14F-4D97-AF65-F5344CB8AC3E}">
        <p14:creationId xmlns:p14="http://schemas.microsoft.com/office/powerpoint/2010/main" val="10357711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 xmlns:a16="http://schemas.microsoft.com/office/drawing/2014/main" id="{86DC9849-C233-4020-92DA-A0BB105EF349}"/>
              </a:ext>
            </a:extLst>
          </p:cNvPr>
          <p:cNvSpPr>
            <a:spLocks noGrp="1"/>
          </p:cNvSpPr>
          <p:nvPr>
            <p:ph type="body" sz="quarter" idx="14"/>
          </p:nvPr>
        </p:nvSpPr>
        <p:spPr>
          <a:xfrm>
            <a:off x="480473" y="1395037"/>
            <a:ext cx="4763578" cy="3273664"/>
          </a:xfrm>
        </p:spPr>
        <p:txBody>
          <a:bodyPr/>
          <a:lstStyle/>
          <a:p>
            <a:r>
              <a:rPr lang="en-IE" dirty="0"/>
              <a:t>HPSU </a:t>
            </a:r>
            <a:r>
              <a:rPr lang="en-IE" dirty="0" err="1"/>
              <a:t>Ekibimiz</a:t>
            </a:r>
            <a:r>
              <a:rPr lang="en-IE" dirty="0"/>
              <a:t>, </a:t>
            </a:r>
            <a:r>
              <a:rPr lang="en-IE" dirty="0" err="1"/>
              <a:t>uluslararası</a:t>
            </a:r>
            <a:r>
              <a:rPr lang="en-IE" dirty="0"/>
              <a:t> </a:t>
            </a:r>
            <a:r>
              <a:rPr lang="en-IE" dirty="0" err="1"/>
              <a:t>alanda</a:t>
            </a:r>
            <a:r>
              <a:rPr lang="en-IE" dirty="0"/>
              <a:t> </a:t>
            </a:r>
            <a:r>
              <a:rPr lang="en-IE" dirty="0" err="1"/>
              <a:t>başarılı</a:t>
            </a:r>
            <a:r>
              <a:rPr lang="en-IE" dirty="0"/>
              <a:t> </a:t>
            </a:r>
            <a:r>
              <a:rPr lang="en-IE" dirty="0" err="1"/>
              <a:t>bir</a:t>
            </a:r>
            <a:r>
              <a:rPr lang="en-IE" dirty="0"/>
              <a:t> </a:t>
            </a:r>
            <a:r>
              <a:rPr lang="en-IE" dirty="0" err="1"/>
              <a:t>şekilde</a:t>
            </a:r>
            <a:r>
              <a:rPr lang="en-IE" dirty="0"/>
              <a:t> </a:t>
            </a:r>
            <a:r>
              <a:rPr lang="en-IE" dirty="0" err="1"/>
              <a:t>rekabet</a:t>
            </a:r>
            <a:r>
              <a:rPr lang="en-IE" dirty="0"/>
              <a:t> </a:t>
            </a:r>
            <a:r>
              <a:rPr lang="en-IE" dirty="0" err="1"/>
              <a:t>edebilecek</a:t>
            </a:r>
            <a:r>
              <a:rPr lang="en-IE" dirty="0"/>
              <a:t>, </a:t>
            </a:r>
            <a:r>
              <a:rPr lang="en-IE" dirty="0" err="1"/>
              <a:t>tercihen</a:t>
            </a:r>
            <a:r>
              <a:rPr lang="en-IE" dirty="0"/>
              <a:t> </a:t>
            </a:r>
            <a:r>
              <a:rPr lang="en-IE" dirty="0" err="1"/>
              <a:t>Ar-Ge</a:t>
            </a:r>
            <a:r>
              <a:rPr lang="en-IE" dirty="0"/>
              <a:t>, </a:t>
            </a:r>
            <a:r>
              <a:rPr lang="en-IE" dirty="0" err="1"/>
              <a:t>teknoloji</a:t>
            </a:r>
            <a:r>
              <a:rPr lang="en-IE" dirty="0"/>
              <a:t> </a:t>
            </a:r>
            <a:r>
              <a:rPr lang="en-IE" dirty="0" err="1"/>
              <a:t>geliştirme</a:t>
            </a:r>
            <a:r>
              <a:rPr lang="en-IE" dirty="0"/>
              <a:t>, IP </a:t>
            </a:r>
            <a:r>
              <a:rPr lang="en-IE" dirty="0" err="1"/>
              <a:t>geliştirme</a:t>
            </a:r>
            <a:r>
              <a:rPr lang="en-IE" dirty="0"/>
              <a:t> </a:t>
            </a:r>
            <a:r>
              <a:rPr lang="en-IE" dirty="0" err="1"/>
              <a:t>yoluyla</a:t>
            </a:r>
            <a:r>
              <a:rPr lang="en-IE" dirty="0"/>
              <a:t> </a:t>
            </a:r>
            <a:r>
              <a:rPr lang="en-IE" dirty="0" err="1"/>
              <a:t>farklı</a:t>
            </a:r>
            <a:r>
              <a:rPr lang="en-IE" dirty="0"/>
              <a:t> </a:t>
            </a:r>
            <a:r>
              <a:rPr lang="en-IE" dirty="0" err="1"/>
              <a:t>ve</a:t>
            </a:r>
            <a:r>
              <a:rPr lang="en-IE" dirty="0"/>
              <a:t> </a:t>
            </a:r>
            <a:r>
              <a:rPr lang="en-IE" dirty="0" err="1"/>
              <a:t>yenilikçi</a:t>
            </a:r>
            <a:r>
              <a:rPr lang="en-IE" dirty="0"/>
              <a:t> </a:t>
            </a:r>
            <a:r>
              <a:rPr lang="en-IE" dirty="0" err="1"/>
              <a:t>bir</a:t>
            </a:r>
            <a:r>
              <a:rPr lang="en-IE" dirty="0"/>
              <a:t> </a:t>
            </a:r>
            <a:r>
              <a:rPr lang="en-IE" dirty="0" err="1"/>
              <a:t>ürün</a:t>
            </a:r>
            <a:r>
              <a:rPr lang="en-IE" dirty="0"/>
              <a:t>/</a:t>
            </a:r>
            <a:r>
              <a:rPr lang="en-IE" dirty="0" err="1"/>
              <a:t>hizmet</a:t>
            </a:r>
            <a:r>
              <a:rPr lang="en-IE" dirty="0"/>
              <a:t> </a:t>
            </a:r>
            <a:r>
              <a:rPr lang="en-IE" dirty="0" err="1"/>
              <a:t>geliştiren</a:t>
            </a:r>
            <a:r>
              <a:rPr lang="en-IE" dirty="0"/>
              <a:t>, </a:t>
            </a:r>
            <a:r>
              <a:rPr lang="en-IE" dirty="0" err="1"/>
              <a:t>küresel</a:t>
            </a:r>
            <a:r>
              <a:rPr lang="en-IE" dirty="0"/>
              <a:t> </a:t>
            </a:r>
            <a:r>
              <a:rPr lang="en-IE" dirty="0" err="1"/>
              <a:t>hırslı</a:t>
            </a:r>
            <a:r>
              <a:rPr lang="en-IE" dirty="0"/>
              <a:t> </a:t>
            </a:r>
            <a:r>
              <a:rPr lang="en-IE" dirty="0" err="1"/>
              <a:t>ve</a:t>
            </a:r>
            <a:r>
              <a:rPr lang="en-IE" dirty="0"/>
              <a:t> </a:t>
            </a:r>
            <a:r>
              <a:rPr lang="en-IE" dirty="0" err="1"/>
              <a:t>ölçeklenebilir</a:t>
            </a:r>
            <a:r>
              <a:rPr lang="en-IE" dirty="0"/>
              <a:t> </a:t>
            </a:r>
            <a:r>
              <a:rPr lang="en-IE" dirty="0" err="1"/>
              <a:t>bir</a:t>
            </a:r>
            <a:r>
              <a:rPr lang="en-IE" dirty="0"/>
              <a:t> </a:t>
            </a:r>
            <a:r>
              <a:rPr lang="en-IE" dirty="0" err="1"/>
              <a:t>iş</a:t>
            </a:r>
            <a:r>
              <a:rPr lang="en-IE" dirty="0"/>
              <a:t> </a:t>
            </a:r>
            <a:r>
              <a:rPr lang="en-IE" dirty="0" err="1"/>
              <a:t>modelinin</a:t>
            </a:r>
            <a:r>
              <a:rPr lang="en-IE" dirty="0"/>
              <a:t> </a:t>
            </a:r>
            <a:r>
              <a:rPr lang="en-IE" dirty="0" err="1"/>
              <a:t>gelişimini</a:t>
            </a:r>
            <a:r>
              <a:rPr lang="en-IE" dirty="0"/>
              <a:t> </a:t>
            </a:r>
            <a:r>
              <a:rPr lang="en-IE" dirty="0" err="1"/>
              <a:t>destekler</a:t>
            </a:r>
            <a:r>
              <a:rPr lang="en-IE" dirty="0"/>
              <a:t>.</a:t>
            </a:r>
          </a:p>
          <a:p>
            <a:r>
              <a:rPr lang="en-IE" dirty="0" err="1"/>
              <a:t>KOBİ'leri</a:t>
            </a:r>
            <a:r>
              <a:rPr lang="en-IE" dirty="0"/>
              <a:t> </a:t>
            </a:r>
            <a:r>
              <a:rPr lang="en-IE" dirty="0" err="1"/>
              <a:t>Destekleme</a:t>
            </a:r>
            <a:r>
              <a:rPr lang="en-IE" dirty="0"/>
              <a:t> </a:t>
            </a:r>
            <a:r>
              <a:rPr lang="en-IE" dirty="0" err="1"/>
              <a:t>Çevrimiçi</a:t>
            </a:r>
            <a:r>
              <a:rPr lang="en-IE" dirty="0"/>
              <a:t> </a:t>
            </a:r>
            <a:r>
              <a:rPr lang="en-IE" dirty="0" err="1"/>
              <a:t>Aracı</a:t>
            </a:r>
            <a:r>
              <a:rPr lang="en-IE" dirty="0"/>
              <a:t>, </a:t>
            </a:r>
            <a:r>
              <a:rPr lang="en-IE" dirty="0" err="1"/>
              <a:t>küçük</a:t>
            </a:r>
            <a:r>
              <a:rPr lang="en-IE" dirty="0"/>
              <a:t> </a:t>
            </a:r>
            <a:r>
              <a:rPr lang="en-IE" dirty="0" err="1"/>
              <a:t>işletmelerin</a:t>
            </a:r>
            <a:r>
              <a:rPr lang="en-IE" dirty="0"/>
              <a:t> 80'den </a:t>
            </a:r>
            <a:r>
              <a:rPr lang="en-IE" dirty="0" err="1"/>
              <a:t>fazla</a:t>
            </a:r>
            <a:r>
              <a:rPr lang="en-IE" dirty="0"/>
              <a:t> </a:t>
            </a:r>
            <a:r>
              <a:rPr lang="en-IE" dirty="0" err="1"/>
              <a:t>Devlet</a:t>
            </a:r>
            <a:r>
              <a:rPr lang="en-IE" dirty="0"/>
              <a:t> </a:t>
            </a:r>
            <a:r>
              <a:rPr lang="en-IE" dirty="0" err="1"/>
              <a:t>desteğinden</a:t>
            </a:r>
            <a:r>
              <a:rPr lang="en-IE" dirty="0"/>
              <a:t> </a:t>
            </a:r>
            <a:r>
              <a:rPr lang="en-IE" dirty="0" err="1"/>
              <a:t>hangisinin</a:t>
            </a:r>
            <a:r>
              <a:rPr lang="en-IE" dirty="0"/>
              <a:t> </a:t>
            </a:r>
            <a:r>
              <a:rPr lang="en-IE" dirty="0" err="1"/>
              <a:t>işletmelerine</a:t>
            </a:r>
            <a:r>
              <a:rPr lang="en-IE" dirty="0"/>
              <a:t> </a:t>
            </a:r>
            <a:r>
              <a:rPr lang="en-IE" dirty="0" err="1"/>
              <a:t>uygun</a:t>
            </a:r>
            <a:r>
              <a:rPr lang="en-IE" dirty="0"/>
              <a:t> </a:t>
            </a:r>
            <a:r>
              <a:rPr lang="en-IE" dirty="0" err="1"/>
              <a:t>olabileceğini</a:t>
            </a:r>
            <a:r>
              <a:rPr lang="en-IE" dirty="0"/>
              <a:t> </a:t>
            </a:r>
            <a:r>
              <a:rPr lang="en-IE" dirty="0" err="1"/>
              <a:t>bilmelerine</a:t>
            </a:r>
            <a:r>
              <a:rPr lang="en-IE" dirty="0"/>
              <a:t> </a:t>
            </a:r>
            <a:r>
              <a:rPr lang="en-IE" dirty="0" err="1"/>
              <a:t>yardımcı</a:t>
            </a:r>
            <a:r>
              <a:rPr lang="en-IE" dirty="0"/>
              <a:t> </a:t>
            </a:r>
            <a:r>
              <a:rPr lang="en-IE" dirty="0" err="1"/>
              <a:t>olan</a:t>
            </a:r>
            <a:r>
              <a:rPr lang="en-IE" dirty="0"/>
              <a:t> </a:t>
            </a:r>
            <a:r>
              <a:rPr lang="en-IE" dirty="0" err="1"/>
              <a:t>bir</a:t>
            </a:r>
            <a:r>
              <a:rPr lang="en-IE" dirty="0"/>
              <a:t> </a:t>
            </a:r>
            <a:r>
              <a:rPr lang="en-IE" dirty="0" err="1"/>
              <a:t>hükümetler</a:t>
            </a:r>
            <a:r>
              <a:rPr lang="en-IE" dirty="0"/>
              <a:t> </a:t>
            </a:r>
            <a:r>
              <a:rPr lang="en-IE" dirty="0" err="1"/>
              <a:t>arası</a:t>
            </a:r>
            <a:r>
              <a:rPr lang="en-IE" dirty="0"/>
              <a:t> </a:t>
            </a:r>
            <a:r>
              <a:rPr lang="en-IE" dirty="0" err="1"/>
              <a:t>kılavuzdur</a:t>
            </a:r>
            <a:r>
              <a:rPr lang="en-IE" dirty="0"/>
              <a:t>.</a:t>
            </a:r>
          </a:p>
        </p:txBody>
      </p:sp>
      <p:sp>
        <p:nvSpPr>
          <p:cNvPr id="7" name="Text Placeholder 6">
            <a:extLst>
              <a:ext uri="{FF2B5EF4-FFF2-40B4-BE49-F238E27FC236}">
                <a16:creationId xmlns="" xmlns:a16="http://schemas.microsoft.com/office/drawing/2014/main" id="{0D5D7188-7F18-4B4B-9D2D-475BC85D86E2}"/>
              </a:ext>
            </a:extLst>
          </p:cNvPr>
          <p:cNvSpPr>
            <a:spLocks noGrp="1"/>
          </p:cNvSpPr>
          <p:nvPr>
            <p:ph type="body" sz="quarter" idx="15"/>
          </p:nvPr>
        </p:nvSpPr>
        <p:spPr>
          <a:xfrm>
            <a:off x="480473" y="271764"/>
            <a:ext cx="5123494" cy="1123273"/>
          </a:xfrm>
          <a:solidFill>
            <a:srgbClr val="A6377D"/>
          </a:solidFill>
        </p:spPr>
        <p:txBody>
          <a:bodyPr>
            <a:noAutofit/>
          </a:bodyPr>
          <a:lstStyle/>
          <a:p>
            <a:pPr>
              <a:spcBef>
                <a:spcPts val="0"/>
              </a:spcBef>
            </a:pPr>
            <a:r>
              <a:rPr lang="tr-TR" b="1" dirty="0" smtClean="0">
                <a:solidFill>
                  <a:schemeClr val="bg1"/>
                </a:solidFill>
              </a:rPr>
              <a:t>Yüksek </a:t>
            </a:r>
            <a:r>
              <a:rPr lang="tr-TR" b="1" dirty="0">
                <a:solidFill>
                  <a:schemeClr val="bg1"/>
                </a:solidFill>
              </a:rPr>
              <a:t>Potansiyelli Start-up'lar (HPSU'lar), İrlanda</a:t>
            </a:r>
            <a:endParaRPr lang="en-IE" b="1" i="0" dirty="0">
              <a:solidFill>
                <a:schemeClr val="bg1"/>
              </a:solidFill>
              <a:effectLst/>
            </a:endParaRPr>
          </a:p>
          <a:p>
            <a:pPr>
              <a:spcBef>
                <a:spcPts val="0"/>
              </a:spcBef>
            </a:pPr>
            <a:endParaRPr lang="en-IE" dirty="0">
              <a:solidFill>
                <a:schemeClr val="bg1"/>
              </a:solidFill>
            </a:endParaRPr>
          </a:p>
        </p:txBody>
      </p:sp>
      <p:sp>
        <p:nvSpPr>
          <p:cNvPr id="8" name="Text Placeholder 7">
            <a:extLst>
              <a:ext uri="{FF2B5EF4-FFF2-40B4-BE49-F238E27FC236}">
                <a16:creationId xmlns="" xmlns:a16="http://schemas.microsoft.com/office/drawing/2014/main" id="{B562C806-9331-482D-A428-F6D745454327}"/>
              </a:ext>
            </a:extLst>
          </p:cNvPr>
          <p:cNvSpPr>
            <a:spLocks noGrp="1"/>
          </p:cNvSpPr>
          <p:nvPr>
            <p:ph type="body" sz="quarter" idx="16"/>
          </p:nvPr>
        </p:nvSpPr>
        <p:spPr>
          <a:xfrm>
            <a:off x="9161685" y="4294519"/>
            <a:ext cx="785328" cy="1056986"/>
          </a:xfrm>
        </p:spPr>
        <p:txBody>
          <a:bodyPr>
            <a:normAutofit fontScale="85000" lnSpcReduction="20000"/>
          </a:bodyPr>
          <a:lstStyle/>
          <a:p>
            <a:endParaRPr lang="en-IE" dirty="0"/>
          </a:p>
        </p:txBody>
      </p:sp>
      <p:sp>
        <p:nvSpPr>
          <p:cNvPr id="5" name="Text Placeholder 4">
            <a:extLst>
              <a:ext uri="{FF2B5EF4-FFF2-40B4-BE49-F238E27FC236}">
                <a16:creationId xmlns="" xmlns:a16="http://schemas.microsoft.com/office/drawing/2014/main" id="{05EBD59F-9A99-4135-BA1A-C993EE83B946}"/>
              </a:ext>
            </a:extLst>
          </p:cNvPr>
          <p:cNvSpPr>
            <a:spLocks noGrp="1"/>
          </p:cNvSpPr>
          <p:nvPr>
            <p:ph type="body" sz="quarter" idx="13"/>
          </p:nvPr>
        </p:nvSpPr>
        <p:spPr>
          <a:xfrm>
            <a:off x="6491336" y="1216237"/>
            <a:ext cx="4241006" cy="3715819"/>
          </a:xfrm>
        </p:spPr>
        <p:txBody>
          <a:bodyPr/>
          <a:lstStyle/>
          <a:p>
            <a:r>
              <a:rPr lang="en-IE" dirty="0" err="1"/>
              <a:t>HPSU'lara</a:t>
            </a:r>
            <a:r>
              <a:rPr lang="en-IE" dirty="0"/>
              <a:t> </a:t>
            </a:r>
            <a:r>
              <a:rPr lang="en-IE" dirty="0" err="1"/>
              <a:t>uygun</a:t>
            </a:r>
            <a:r>
              <a:rPr lang="en-IE" dirty="0"/>
              <a:t> </a:t>
            </a:r>
            <a:r>
              <a:rPr lang="en-IE" dirty="0" err="1"/>
              <a:t>durumdayken</a:t>
            </a:r>
            <a:r>
              <a:rPr lang="en-IE" dirty="0"/>
              <a:t>, </a:t>
            </a:r>
            <a:r>
              <a:rPr lang="en-IE" dirty="0" err="1"/>
              <a:t>Yerel</a:t>
            </a:r>
            <a:r>
              <a:rPr lang="en-IE" dirty="0"/>
              <a:t> </a:t>
            </a:r>
            <a:r>
              <a:rPr lang="en-IE" dirty="0" err="1"/>
              <a:t>İşletme</a:t>
            </a:r>
            <a:r>
              <a:rPr lang="en-IE" dirty="0"/>
              <a:t> </a:t>
            </a:r>
            <a:r>
              <a:rPr lang="en-IE" dirty="0" err="1"/>
              <a:t>Ofisinizden</a:t>
            </a:r>
            <a:r>
              <a:rPr lang="en-IE" dirty="0"/>
              <a:t> </a:t>
            </a:r>
            <a:r>
              <a:rPr lang="en-IE" dirty="0" err="1"/>
              <a:t>yardım</a:t>
            </a:r>
            <a:r>
              <a:rPr lang="en-IE" dirty="0"/>
              <a:t> </a:t>
            </a:r>
            <a:r>
              <a:rPr lang="en-IE" dirty="0" err="1"/>
              <a:t>alabilir</a:t>
            </a:r>
            <a:r>
              <a:rPr lang="en-IE" dirty="0"/>
              <a:t> </a:t>
            </a:r>
            <a:r>
              <a:rPr lang="en-IE" dirty="0" err="1"/>
              <a:t>ve</a:t>
            </a:r>
            <a:r>
              <a:rPr lang="en-IE" dirty="0"/>
              <a:t> </a:t>
            </a:r>
            <a:r>
              <a:rPr lang="en-IE" dirty="0" err="1"/>
              <a:t>destekleyebiliriz</a:t>
            </a:r>
            <a:r>
              <a:rPr lang="en-IE" dirty="0"/>
              <a:t>.</a:t>
            </a:r>
          </a:p>
        </p:txBody>
      </p:sp>
      <p:sp>
        <p:nvSpPr>
          <p:cNvPr id="9" name="Text Placeholder 8">
            <a:extLst>
              <a:ext uri="{FF2B5EF4-FFF2-40B4-BE49-F238E27FC236}">
                <a16:creationId xmlns="" xmlns:a16="http://schemas.microsoft.com/office/drawing/2014/main" id="{D46FD050-B09C-46C5-B5C6-AF124F25A62A}"/>
              </a:ext>
            </a:extLst>
          </p:cNvPr>
          <p:cNvSpPr>
            <a:spLocks noGrp="1"/>
          </p:cNvSpPr>
          <p:nvPr>
            <p:ph type="body" sz="quarter" idx="17"/>
          </p:nvPr>
        </p:nvSpPr>
        <p:spPr/>
        <p:txBody>
          <a:bodyPr>
            <a:normAutofit fontScale="92500" lnSpcReduction="10000"/>
          </a:bodyPr>
          <a:lstStyle/>
          <a:p>
            <a:endParaRPr lang="en-IE"/>
          </a:p>
        </p:txBody>
      </p:sp>
    </p:spTree>
    <p:extLst>
      <p:ext uri="{BB962C8B-B14F-4D97-AF65-F5344CB8AC3E}">
        <p14:creationId xmlns:p14="http://schemas.microsoft.com/office/powerpoint/2010/main" val="36410199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DA7FD14E-1A36-408F-B1CA-D9B4B67A2D55}"/>
              </a:ext>
            </a:extLst>
          </p:cNvPr>
          <p:cNvSpPr>
            <a:spLocks noGrp="1"/>
          </p:cNvSpPr>
          <p:nvPr>
            <p:ph type="body" sz="quarter" idx="13"/>
          </p:nvPr>
        </p:nvSpPr>
        <p:spPr>
          <a:xfrm>
            <a:off x="6096000" y="1452309"/>
            <a:ext cx="4795319" cy="4091722"/>
          </a:xfrm>
        </p:spPr>
        <p:txBody>
          <a:bodyPr>
            <a:normAutofit/>
          </a:bodyPr>
          <a:lstStyle/>
          <a:p>
            <a:pPr>
              <a:spcBef>
                <a:spcPts val="0"/>
              </a:spcBef>
            </a:pPr>
            <a:r>
              <a:rPr lang="en-IE" sz="2200" i="0" dirty="0" err="1"/>
              <a:t>İnsanların</a:t>
            </a:r>
            <a:r>
              <a:rPr lang="en-IE" sz="2200" i="0" dirty="0"/>
              <a:t> </a:t>
            </a:r>
            <a:r>
              <a:rPr lang="en-IE" sz="2200" i="0" dirty="0" err="1"/>
              <a:t>nasıl</a:t>
            </a:r>
            <a:r>
              <a:rPr lang="en-IE" sz="2200" i="0" dirty="0"/>
              <a:t> </a:t>
            </a:r>
            <a:r>
              <a:rPr lang="en-IE" sz="2200" i="0" dirty="0" err="1"/>
              <a:t>ve</a:t>
            </a:r>
            <a:r>
              <a:rPr lang="en-IE" sz="2200" i="0" dirty="0"/>
              <a:t> </a:t>
            </a:r>
            <a:r>
              <a:rPr lang="en-IE" sz="2200" i="0" dirty="0" err="1"/>
              <a:t>neden</a:t>
            </a:r>
            <a:r>
              <a:rPr lang="en-IE" sz="2200" i="0" dirty="0"/>
              <a:t> </a:t>
            </a:r>
            <a:r>
              <a:rPr lang="en-IE" sz="2200" i="0" dirty="0" err="1"/>
              <a:t>alışveriş</a:t>
            </a:r>
            <a:r>
              <a:rPr lang="en-IE" sz="2200" i="0" dirty="0"/>
              <a:t> </a:t>
            </a:r>
            <a:r>
              <a:rPr lang="en-IE" sz="2200" i="0" dirty="0" err="1"/>
              <a:t>yaptığını</a:t>
            </a:r>
            <a:r>
              <a:rPr lang="en-IE" sz="2200" i="0" dirty="0"/>
              <a:t> </a:t>
            </a:r>
            <a:r>
              <a:rPr lang="en-IE" sz="2200" i="0" dirty="0" err="1"/>
              <a:t>bozmak</a:t>
            </a:r>
            <a:r>
              <a:rPr lang="en-IE" sz="2200" i="0" dirty="0"/>
              <a:t> </a:t>
            </a:r>
            <a:r>
              <a:rPr lang="en-IE" sz="2200" i="0" dirty="0" err="1"/>
              <a:t>istiyoruz</a:t>
            </a:r>
            <a:r>
              <a:rPr lang="en-IE" sz="2200" i="0" dirty="0"/>
              <a:t>. </a:t>
            </a:r>
            <a:r>
              <a:rPr lang="en-IE" sz="2200" i="0" dirty="0" err="1"/>
              <a:t>Ekolojik</a:t>
            </a:r>
            <a:r>
              <a:rPr lang="en-IE" sz="2200" i="0" dirty="0"/>
              <a:t> </a:t>
            </a:r>
            <a:r>
              <a:rPr lang="en-IE" sz="2200" i="0" dirty="0" err="1"/>
              <a:t>krizlerle</a:t>
            </a:r>
            <a:r>
              <a:rPr lang="en-IE" sz="2200" i="0" dirty="0"/>
              <a:t> </a:t>
            </a:r>
            <a:r>
              <a:rPr lang="en-IE" sz="2200" i="0" dirty="0" err="1"/>
              <a:t>karşı</a:t>
            </a:r>
            <a:r>
              <a:rPr lang="en-IE" sz="2200" i="0" dirty="0"/>
              <a:t> </a:t>
            </a:r>
            <a:r>
              <a:rPr lang="en-IE" sz="2200" i="0" dirty="0" err="1"/>
              <a:t>karşıya</a:t>
            </a:r>
            <a:r>
              <a:rPr lang="en-IE" sz="2200" i="0" dirty="0"/>
              <a:t> </a:t>
            </a:r>
            <a:r>
              <a:rPr lang="en-IE" sz="2200" i="0" dirty="0" err="1"/>
              <a:t>kaldığımızda</a:t>
            </a:r>
            <a:r>
              <a:rPr lang="en-IE" sz="2200" i="0" dirty="0"/>
              <a:t>, </a:t>
            </a:r>
            <a:r>
              <a:rPr lang="en-IE" sz="2200" i="0" dirty="0" err="1"/>
              <a:t>insanlara</a:t>
            </a:r>
            <a:r>
              <a:rPr lang="en-IE" sz="2200" i="0" dirty="0"/>
              <a:t> en </a:t>
            </a:r>
            <a:r>
              <a:rPr lang="en-IE" sz="2200" i="0" dirty="0" err="1"/>
              <a:t>sürdürülebilir</a:t>
            </a:r>
            <a:r>
              <a:rPr lang="en-IE" sz="2200" i="0" dirty="0"/>
              <a:t> </a:t>
            </a:r>
            <a:r>
              <a:rPr lang="en-IE" sz="2200" i="0" dirty="0" err="1"/>
              <a:t>kaynaklardan</a:t>
            </a:r>
            <a:r>
              <a:rPr lang="en-IE" sz="2200" i="0" dirty="0"/>
              <a:t> satın alma </a:t>
            </a:r>
            <a:r>
              <a:rPr lang="en-IE" sz="2200" i="0" dirty="0" err="1"/>
              <a:t>seçeneği</a:t>
            </a:r>
            <a:r>
              <a:rPr lang="en-IE" sz="2200" i="0" dirty="0"/>
              <a:t> </a:t>
            </a:r>
            <a:r>
              <a:rPr lang="en-IE" sz="2200" i="0" dirty="0" err="1"/>
              <a:t>sunmalıyız</a:t>
            </a:r>
            <a:r>
              <a:rPr lang="en-IE" sz="2200" i="0" dirty="0"/>
              <a:t>.</a:t>
            </a:r>
          </a:p>
          <a:p>
            <a:pPr>
              <a:spcBef>
                <a:spcPts val="0"/>
              </a:spcBef>
            </a:pPr>
            <a:r>
              <a:rPr lang="en-IE" sz="2200" i="0" dirty="0" err="1"/>
              <a:t>Ayrıca</a:t>
            </a:r>
            <a:r>
              <a:rPr lang="en-IE" sz="2200" i="0" dirty="0"/>
              <a:t> </a:t>
            </a:r>
            <a:r>
              <a:rPr lang="en-IE" sz="2200" i="0" dirty="0" err="1"/>
              <a:t>değer</a:t>
            </a:r>
            <a:r>
              <a:rPr lang="en-IE" sz="2200" i="0" dirty="0"/>
              <a:t> </a:t>
            </a:r>
            <a:r>
              <a:rPr lang="en-IE" sz="2200" i="0" dirty="0" err="1"/>
              <a:t>sistemimizi</a:t>
            </a:r>
            <a:r>
              <a:rPr lang="en-IE" sz="2200" i="0" dirty="0"/>
              <a:t> </a:t>
            </a:r>
            <a:r>
              <a:rPr lang="en-IE" sz="2200" i="0" dirty="0" err="1"/>
              <a:t>materyalist</a:t>
            </a:r>
            <a:r>
              <a:rPr lang="en-IE" sz="2200" i="0" dirty="0"/>
              <a:t> </a:t>
            </a:r>
            <a:r>
              <a:rPr lang="en-IE" sz="2200" i="0" dirty="0" err="1"/>
              <a:t>bir</a:t>
            </a:r>
            <a:r>
              <a:rPr lang="en-IE" sz="2200" i="0" dirty="0"/>
              <a:t> </a:t>
            </a:r>
            <a:r>
              <a:rPr lang="en-IE" sz="2200" i="0" dirty="0" err="1"/>
              <a:t>temelden</a:t>
            </a:r>
            <a:r>
              <a:rPr lang="en-IE" sz="2200" i="0" dirty="0"/>
              <a:t> </a:t>
            </a:r>
            <a:r>
              <a:rPr lang="en-IE" sz="2200" i="0" dirty="0" err="1"/>
              <a:t>pozitif</a:t>
            </a:r>
            <a:r>
              <a:rPr lang="en-IE" sz="2200" i="0" dirty="0"/>
              <a:t> </a:t>
            </a:r>
            <a:r>
              <a:rPr lang="en-IE" sz="2200" i="0" dirty="0" err="1"/>
              <a:t>sosyal</a:t>
            </a:r>
            <a:r>
              <a:rPr lang="en-IE" sz="2200" i="0" dirty="0"/>
              <a:t> </a:t>
            </a:r>
            <a:r>
              <a:rPr lang="en-IE" sz="2200" i="0" dirty="0" err="1"/>
              <a:t>etkiyle</a:t>
            </a:r>
            <a:r>
              <a:rPr lang="en-IE" sz="2200" i="0" dirty="0"/>
              <a:t> </a:t>
            </a:r>
            <a:r>
              <a:rPr lang="en-IE" sz="2200" i="0" dirty="0" err="1"/>
              <a:t>yönlendirilen</a:t>
            </a:r>
            <a:r>
              <a:rPr lang="en-IE" sz="2200" i="0" dirty="0"/>
              <a:t> </a:t>
            </a:r>
            <a:r>
              <a:rPr lang="en-IE" sz="2200" i="0" dirty="0" err="1"/>
              <a:t>bir</a:t>
            </a:r>
            <a:r>
              <a:rPr lang="en-IE" sz="2200" i="0" dirty="0"/>
              <a:t> </a:t>
            </a:r>
            <a:r>
              <a:rPr lang="en-IE" sz="2200" i="0" dirty="0" err="1"/>
              <a:t>sisteme</a:t>
            </a:r>
            <a:r>
              <a:rPr lang="en-IE" sz="2200" i="0" dirty="0"/>
              <a:t> </a:t>
            </a:r>
            <a:r>
              <a:rPr lang="en-IE" sz="2200" i="0" dirty="0" err="1"/>
              <a:t>kaydırmamız</a:t>
            </a:r>
            <a:r>
              <a:rPr lang="en-IE" sz="2200" i="0" dirty="0"/>
              <a:t> </a:t>
            </a:r>
            <a:r>
              <a:rPr lang="en-IE" sz="2200" i="0" dirty="0" err="1"/>
              <a:t>gerekiyor</a:t>
            </a:r>
            <a:r>
              <a:rPr lang="en-IE" sz="2200" i="0" dirty="0"/>
              <a:t>. </a:t>
            </a:r>
            <a:r>
              <a:rPr lang="en-IE" sz="2200" i="0" dirty="0" err="1"/>
              <a:t>Hayır</a:t>
            </a:r>
            <a:r>
              <a:rPr lang="en-IE" sz="2200" i="0" dirty="0"/>
              <a:t> </a:t>
            </a:r>
            <a:r>
              <a:rPr lang="en-IE" sz="2200" i="0" dirty="0" err="1"/>
              <a:t>kurumlarının</a:t>
            </a:r>
            <a:r>
              <a:rPr lang="en-IE" sz="2200" i="0" dirty="0"/>
              <a:t> 2 </a:t>
            </a:r>
            <a:r>
              <a:rPr lang="en-IE" sz="2200" i="0" dirty="0" err="1"/>
              <a:t>milyar</a:t>
            </a:r>
            <a:r>
              <a:rPr lang="en-IE" sz="2200" i="0" dirty="0"/>
              <a:t> </a:t>
            </a:r>
            <a:r>
              <a:rPr lang="en-IE" sz="2200" i="0" dirty="0" err="1"/>
              <a:t>Euro'luk</a:t>
            </a:r>
            <a:r>
              <a:rPr lang="en-IE" sz="2200" i="0" dirty="0"/>
              <a:t> </a:t>
            </a:r>
            <a:r>
              <a:rPr lang="en-IE" sz="2200" i="0" dirty="0" err="1"/>
              <a:t>tuğla</a:t>
            </a:r>
            <a:r>
              <a:rPr lang="en-IE" sz="2200" i="0" dirty="0"/>
              <a:t> </a:t>
            </a:r>
            <a:r>
              <a:rPr lang="en-IE" sz="2200" i="0" dirty="0" err="1"/>
              <a:t>ve</a:t>
            </a:r>
            <a:r>
              <a:rPr lang="en-IE" sz="2200" i="0" dirty="0"/>
              <a:t> </a:t>
            </a:r>
            <a:r>
              <a:rPr lang="en-IE" sz="2200" i="0" dirty="0" err="1"/>
              <a:t>harç</a:t>
            </a:r>
            <a:r>
              <a:rPr lang="en-IE" sz="2200" i="0" dirty="0"/>
              <a:t> </a:t>
            </a:r>
            <a:r>
              <a:rPr lang="en-IE" sz="2200" i="0" dirty="0" err="1"/>
              <a:t>tabanlı</a:t>
            </a:r>
            <a:r>
              <a:rPr lang="en-IE" sz="2200" i="0" dirty="0"/>
              <a:t> </a:t>
            </a:r>
            <a:r>
              <a:rPr lang="en-IE" sz="2200" i="0" dirty="0" err="1"/>
              <a:t>bir</a:t>
            </a:r>
            <a:r>
              <a:rPr lang="en-IE" sz="2200" i="0" dirty="0"/>
              <a:t> </a:t>
            </a:r>
            <a:r>
              <a:rPr lang="en-IE" sz="2200" i="0" dirty="0" err="1"/>
              <a:t>sektörden</a:t>
            </a:r>
            <a:r>
              <a:rPr lang="en-IE" sz="2200" i="0" dirty="0"/>
              <a:t> 20 </a:t>
            </a:r>
            <a:r>
              <a:rPr lang="en-IE" sz="2200" i="0" dirty="0" err="1"/>
              <a:t>milyar</a:t>
            </a:r>
            <a:r>
              <a:rPr lang="en-IE" sz="2200" i="0" dirty="0"/>
              <a:t> </a:t>
            </a:r>
            <a:r>
              <a:rPr lang="en-IE" sz="2200" i="0" dirty="0" err="1"/>
              <a:t>Euro'luk</a:t>
            </a:r>
            <a:r>
              <a:rPr lang="en-IE" sz="2200" i="0" dirty="0"/>
              <a:t> </a:t>
            </a:r>
            <a:r>
              <a:rPr lang="en-IE" sz="2200" i="0" dirty="0" err="1"/>
              <a:t>dijital</a:t>
            </a:r>
            <a:r>
              <a:rPr lang="en-IE" sz="2200" i="0" dirty="0"/>
              <a:t> </a:t>
            </a:r>
            <a:r>
              <a:rPr lang="en-IE" sz="2200" i="0" dirty="0" err="1"/>
              <a:t>ticaret</a:t>
            </a:r>
            <a:r>
              <a:rPr lang="en-IE" sz="2200" i="0" dirty="0"/>
              <a:t> </a:t>
            </a:r>
            <a:r>
              <a:rPr lang="en-IE" sz="2200" i="0" dirty="0" err="1"/>
              <a:t>tabanlı</a:t>
            </a:r>
            <a:r>
              <a:rPr lang="en-IE" sz="2200" i="0" dirty="0"/>
              <a:t> </a:t>
            </a:r>
            <a:r>
              <a:rPr lang="en-IE" sz="2200" i="0" dirty="0" err="1"/>
              <a:t>bir</a:t>
            </a:r>
            <a:r>
              <a:rPr lang="en-IE" sz="2200" i="0" dirty="0"/>
              <a:t> </a:t>
            </a:r>
            <a:r>
              <a:rPr lang="en-IE" sz="2200" i="0" dirty="0" err="1"/>
              <a:t>sektöre</a:t>
            </a:r>
            <a:r>
              <a:rPr lang="en-IE" sz="2200" i="0" dirty="0"/>
              <a:t> </a:t>
            </a:r>
            <a:r>
              <a:rPr lang="en-IE" sz="2200" i="0" dirty="0" err="1"/>
              <a:t>geçmesine</a:t>
            </a:r>
            <a:r>
              <a:rPr lang="en-IE" sz="2200" i="0" dirty="0"/>
              <a:t> </a:t>
            </a:r>
            <a:r>
              <a:rPr lang="en-IE" sz="2200" i="0" dirty="0" err="1"/>
              <a:t>yardımcı</a:t>
            </a:r>
            <a:r>
              <a:rPr lang="en-IE" sz="2200" i="0" dirty="0"/>
              <a:t> </a:t>
            </a:r>
            <a:r>
              <a:rPr lang="en-IE" sz="2200" i="0" dirty="0" err="1"/>
              <a:t>olmak</a:t>
            </a:r>
            <a:r>
              <a:rPr lang="en-IE" sz="2200" i="0" dirty="0"/>
              <a:t> </a:t>
            </a:r>
            <a:r>
              <a:rPr lang="en-IE" sz="2200" i="0" dirty="0" err="1"/>
              <a:t>istiyoruz</a:t>
            </a:r>
            <a:r>
              <a:rPr lang="en-IE" sz="2200" i="0" dirty="0"/>
              <a:t>.</a:t>
            </a:r>
          </a:p>
        </p:txBody>
      </p:sp>
      <p:pic>
        <p:nvPicPr>
          <p:cNvPr id="8" name="Picture 4">
            <a:extLst>
              <a:ext uri="{FF2B5EF4-FFF2-40B4-BE49-F238E27FC236}">
                <a16:creationId xmlns="" xmlns:a16="http://schemas.microsoft.com/office/drawing/2014/main" id="{C9A85E64-A7E2-4FEE-B206-8EB7A2A7D1E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77562" y="946391"/>
            <a:ext cx="3385379" cy="488308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A57B2E3F-AD94-4E08-A872-38E4C94A06FD}"/>
              </a:ext>
            </a:extLst>
          </p:cNvPr>
          <p:cNvSpPr txBox="1"/>
          <p:nvPr/>
        </p:nvSpPr>
        <p:spPr>
          <a:xfrm>
            <a:off x="0" y="5352422"/>
            <a:ext cx="6096000" cy="954107"/>
          </a:xfrm>
          <a:prstGeom prst="rect">
            <a:avLst/>
          </a:prstGeom>
          <a:solidFill>
            <a:srgbClr val="009FD8"/>
          </a:solidFill>
        </p:spPr>
        <p:txBody>
          <a:bodyPr wrap="square">
            <a:spAutoFit/>
          </a:bodyPr>
          <a:lstStyle/>
          <a:p>
            <a:pPr algn="ctr"/>
            <a:r>
              <a:rPr lang="en-IE" sz="2800" dirty="0" err="1">
                <a:solidFill>
                  <a:schemeClr val="bg1"/>
                </a:solidFill>
              </a:rPr>
              <a:t>Rónán</a:t>
            </a:r>
            <a:r>
              <a:rPr lang="en-IE" sz="2800" dirty="0">
                <a:solidFill>
                  <a:schemeClr val="bg1"/>
                </a:solidFill>
              </a:rPr>
              <a:t> Ó </a:t>
            </a:r>
            <a:r>
              <a:rPr lang="en-IE" sz="2800" dirty="0" err="1">
                <a:solidFill>
                  <a:schemeClr val="bg1"/>
                </a:solidFill>
              </a:rPr>
              <a:t>Dálaigh</a:t>
            </a:r>
            <a:r>
              <a:rPr lang="en-IE" sz="2800" dirty="0">
                <a:solidFill>
                  <a:schemeClr val="bg1"/>
                </a:solidFill>
              </a:rPr>
              <a:t>, </a:t>
            </a:r>
            <a:r>
              <a:rPr lang="en-IE" sz="2800" dirty="0" err="1">
                <a:solidFill>
                  <a:schemeClr val="bg1"/>
                </a:solidFill>
              </a:rPr>
              <a:t>Rahil</a:t>
            </a:r>
            <a:r>
              <a:rPr lang="en-IE" sz="2800" dirty="0">
                <a:solidFill>
                  <a:schemeClr val="bg1"/>
                </a:solidFill>
              </a:rPr>
              <a:t> </a:t>
            </a:r>
            <a:r>
              <a:rPr lang="en-IE" sz="2800" dirty="0" err="1">
                <a:solidFill>
                  <a:schemeClr val="bg1"/>
                </a:solidFill>
              </a:rPr>
              <a:t>Nazir</a:t>
            </a:r>
            <a:r>
              <a:rPr lang="en-IE" sz="2800" dirty="0">
                <a:solidFill>
                  <a:schemeClr val="bg1"/>
                </a:solidFill>
              </a:rPr>
              <a:t> </a:t>
            </a:r>
            <a:r>
              <a:rPr lang="en-IE" sz="2800" dirty="0" err="1">
                <a:solidFill>
                  <a:schemeClr val="bg1"/>
                </a:solidFill>
              </a:rPr>
              <a:t>ve</a:t>
            </a:r>
            <a:endParaRPr lang="en-IE" sz="2800" dirty="0">
              <a:solidFill>
                <a:schemeClr val="bg1"/>
              </a:solidFill>
            </a:endParaRPr>
          </a:p>
          <a:p>
            <a:pPr algn="ctr"/>
            <a:r>
              <a:rPr lang="en-IE" sz="2800" dirty="0" err="1">
                <a:solidFill>
                  <a:schemeClr val="bg1"/>
                </a:solidFill>
              </a:rPr>
              <a:t>Thriftify'dan</a:t>
            </a:r>
            <a:r>
              <a:rPr lang="en-IE" sz="2800" dirty="0">
                <a:solidFill>
                  <a:schemeClr val="bg1"/>
                </a:solidFill>
              </a:rPr>
              <a:t> </a:t>
            </a:r>
            <a:r>
              <a:rPr lang="en-IE" sz="2800" dirty="0" err="1">
                <a:solidFill>
                  <a:schemeClr val="bg1"/>
                </a:solidFill>
              </a:rPr>
              <a:t>Timur</a:t>
            </a:r>
            <a:r>
              <a:rPr lang="en-IE" sz="2800" dirty="0">
                <a:solidFill>
                  <a:schemeClr val="bg1"/>
                </a:solidFill>
              </a:rPr>
              <a:t> </a:t>
            </a:r>
            <a:r>
              <a:rPr lang="en-IE" sz="2800" dirty="0" err="1">
                <a:solidFill>
                  <a:schemeClr val="bg1"/>
                </a:solidFill>
              </a:rPr>
              <a:t>Negru</a:t>
            </a:r>
            <a:endParaRPr lang="en-IE" sz="2800" dirty="0">
              <a:solidFill>
                <a:schemeClr val="bg1"/>
              </a:solidFill>
            </a:endParaRPr>
          </a:p>
        </p:txBody>
      </p:sp>
      <p:sp>
        <p:nvSpPr>
          <p:cNvPr id="17" name="TextBox 16">
            <a:extLst>
              <a:ext uri="{FF2B5EF4-FFF2-40B4-BE49-F238E27FC236}">
                <a16:creationId xmlns="" xmlns:a16="http://schemas.microsoft.com/office/drawing/2014/main" id="{DF1648C1-D0CE-4F8F-8768-E8C8995EB740}"/>
              </a:ext>
            </a:extLst>
          </p:cNvPr>
          <p:cNvSpPr txBox="1"/>
          <p:nvPr/>
        </p:nvSpPr>
        <p:spPr>
          <a:xfrm>
            <a:off x="2385849" y="6413647"/>
            <a:ext cx="6327226" cy="246221"/>
          </a:xfrm>
          <a:prstGeom prst="rect">
            <a:avLst/>
          </a:prstGeom>
          <a:noFill/>
        </p:spPr>
        <p:txBody>
          <a:bodyPr wrap="square">
            <a:spAutoFit/>
          </a:bodyPr>
          <a:lstStyle/>
          <a:p>
            <a:r>
              <a:rPr lang="en-IE" sz="1000" dirty="0">
                <a:hlinkClick r:id="rId3"/>
              </a:rPr>
              <a:t>Source: Irish Times</a:t>
            </a:r>
            <a:endParaRPr lang="en-IE" sz="1000" dirty="0"/>
          </a:p>
        </p:txBody>
      </p:sp>
      <p:sp>
        <p:nvSpPr>
          <p:cNvPr id="9" name="Text Placeholder 6">
            <a:extLst>
              <a:ext uri="{FF2B5EF4-FFF2-40B4-BE49-F238E27FC236}">
                <a16:creationId xmlns="" xmlns:a16="http://schemas.microsoft.com/office/drawing/2014/main" id="{8FF56413-8B27-480D-B70F-DF98F143DC48}"/>
              </a:ext>
            </a:extLst>
          </p:cNvPr>
          <p:cNvSpPr txBox="1">
            <a:spLocks/>
          </p:cNvSpPr>
          <p:nvPr/>
        </p:nvSpPr>
        <p:spPr>
          <a:xfrm>
            <a:off x="245881" y="120660"/>
            <a:ext cx="1131539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tr-TR" dirty="0" smtClean="0">
                <a:solidFill>
                  <a:srgbClr val="A6377D"/>
                </a:solidFill>
                <a:latin typeface="Cooper Black" panose="0208090404030B020404" pitchFamily="18" charset="0"/>
              </a:rPr>
              <a:t>ÖRNEK</a:t>
            </a:r>
            <a:r>
              <a:rPr lang="en-IE" dirty="0" smtClean="0">
                <a:solidFill>
                  <a:srgbClr val="A6377D"/>
                </a:solidFill>
                <a:latin typeface="Cooper Black" panose="0208090404030B020404" pitchFamily="18" charset="0"/>
              </a:rPr>
              <a:t> </a:t>
            </a:r>
            <a:r>
              <a:rPr lang="en-IE" dirty="0">
                <a:solidFill>
                  <a:srgbClr val="A6377D"/>
                </a:solidFill>
                <a:latin typeface="Cooper Black" panose="0208090404030B020404" pitchFamily="18" charset="0"/>
              </a:rPr>
              <a:t>YDSI – </a:t>
            </a:r>
            <a:r>
              <a:rPr lang="en-IE" dirty="0" err="1">
                <a:solidFill>
                  <a:srgbClr val="A6377D"/>
                </a:solidFill>
                <a:latin typeface="Cooper Black" panose="0208090404030B020404" pitchFamily="18" charset="0"/>
              </a:rPr>
              <a:t>Thriftify</a:t>
            </a:r>
            <a:endParaRPr lang="en-IE" b="1" dirty="0">
              <a:solidFill>
                <a:srgbClr val="A6377D"/>
              </a:solidFill>
            </a:endParaRPr>
          </a:p>
        </p:txBody>
      </p:sp>
      <p:pic>
        <p:nvPicPr>
          <p:cNvPr id="10" name="Picture 2" descr="Thriftify: Online Charity Shop">
            <a:extLst>
              <a:ext uri="{FF2B5EF4-FFF2-40B4-BE49-F238E27FC236}">
                <a16:creationId xmlns="" xmlns:a16="http://schemas.microsoft.com/office/drawing/2014/main" id="{8C7D9110-309A-43BE-A3BC-1E27E6BB7A7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02573" y="508332"/>
            <a:ext cx="3182171" cy="833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9013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0EDF3BBD-75E4-4B32-B732-21472B920D1E}"/>
              </a:ext>
            </a:extLst>
          </p:cNvPr>
          <p:cNvSpPr>
            <a:spLocks noGrp="1"/>
          </p:cNvSpPr>
          <p:nvPr>
            <p:ph type="body" sz="quarter" idx="13"/>
          </p:nvPr>
        </p:nvSpPr>
        <p:spPr>
          <a:xfrm rot="16200000">
            <a:off x="8057877" y="2379984"/>
            <a:ext cx="7014755" cy="1602919"/>
          </a:xfrm>
        </p:spPr>
        <p:txBody>
          <a:bodyPr/>
          <a:lstStyle/>
          <a:p>
            <a:r>
              <a:rPr lang="tr-TR" sz="7000" dirty="0" smtClean="0"/>
              <a:t>ÖRNEK ÇALIŞMA</a:t>
            </a:r>
            <a:endParaRPr lang="en-IE" sz="7000" dirty="0"/>
          </a:p>
        </p:txBody>
      </p:sp>
      <p:sp>
        <p:nvSpPr>
          <p:cNvPr id="4" name="Text Placeholder 3">
            <a:extLst>
              <a:ext uri="{FF2B5EF4-FFF2-40B4-BE49-F238E27FC236}">
                <a16:creationId xmlns="" xmlns:a16="http://schemas.microsoft.com/office/drawing/2014/main" id="{6B646C31-847C-40AD-AEC8-197E2AAEB8BF}"/>
              </a:ext>
            </a:extLst>
          </p:cNvPr>
          <p:cNvSpPr>
            <a:spLocks noGrp="1"/>
          </p:cNvSpPr>
          <p:nvPr>
            <p:ph type="body" sz="quarter" idx="14"/>
          </p:nvPr>
        </p:nvSpPr>
        <p:spPr>
          <a:xfrm>
            <a:off x="497668" y="2043048"/>
            <a:ext cx="4936181" cy="4158567"/>
          </a:xfrm>
        </p:spPr>
        <p:txBody>
          <a:bodyPr/>
          <a:lstStyle/>
          <a:p>
            <a:r>
              <a:rPr lang="en-IE" dirty="0"/>
              <a:t>Ó </a:t>
            </a:r>
            <a:r>
              <a:rPr lang="en-IE" dirty="0" err="1"/>
              <a:t>Dálaigh</a:t>
            </a:r>
            <a:r>
              <a:rPr lang="en-IE" dirty="0"/>
              <a:t>, </a:t>
            </a:r>
            <a:r>
              <a:rPr lang="en-IE" dirty="0" err="1"/>
              <a:t>DCU'da</a:t>
            </a:r>
            <a:r>
              <a:rPr lang="en-IE" dirty="0"/>
              <a:t> </a:t>
            </a:r>
            <a:r>
              <a:rPr lang="en-IE" dirty="0" err="1"/>
              <a:t>İrlandaca</a:t>
            </a:r>
            <a:r>
              <a:rPr lang="en-IE" dirty="0"/>
              <a:t> </a:t>
            </a:r>
            <a:r>
              <a:rPr lang="en-IE" dirty="0" err="1"/>
              <a:t>ve</a:t>
            </a:r>
            <a:r>
              <a:rPr lang="en-IE" dirty="0"/>
              <a:t> </a:t>
            </a:r>
            <a:r>
              <a:rPr lang="en-IE" dirty="0" err="1"/>
              <a:t>işletme</a:t>
            </a:r>
            <a:r>
              <a:rPr lang="en-IE" dirty="0"/>
              <a:t> </a:t>
            </a:r>
            <a:r>
              <a:rPr lang="en-IE" dirty="0" err="1"/>
              <a:t>eğitimi</a:t>
            </a:r>
            <a:r>
              <a:rPr lang="en-IE" dirty="0"/>
              <a:t> </a:t>
            </a:r>
            <a:r>
              <a:rPr lang="en-IE" dirty="0" err="1"/>
              <a:t>aldı</a:t>
            </a:r>
            <a:r>
              <a:rPr lang="en-IE" dirty="0"/>
              <a:t> </a:t>
            </a:r>
            <a:r>
              <a:rPr lang="en-IE" dirty="0" err="1"/>
              <a:t>ve</a:t>
            </a:r>
            <a:r>
              <a:rPr lang="en-IE" dirty="0"/>
              <a:t> </a:t>
            </a:r>
            <a:r>
              <a:rPr lang="en-IE" dirty="0" err="1"/>
              <a:t>önceki</a:t>
            </a:r>
            <a:r>
              <a:rPr lang="en-IE" dirty="0"/>
              <a:t> </a:t>
            </a:r>
            <a:r>
              <a:rPr lang="en-IE" dirty="0" err="1"/>
              <a:t>iki</a:t>
            </a:r>
            <a:r>
              <a:rPr lang="en-IE" dirty="0"/>
              <a:t> </a:t>
            </a:r>
            <a:r>
              <a:rPr lang="en-IE" dirty="0" err="1"/>
              <a:t>sosyal</a:t>
            </a:r>
            <a:r>
              <a:rPr lang="en-IE" dirty="0"/>
              <a:t> </a:t>
            </a:r>
            <a:r>
              <a:rPr lang="en-IE" dirty="0" err="1"/>
              <a:t>girişim</a:t>
            </a:r>
            <a:r>
              <a:rPr lang="en-IE" dirty="0"/>
              <a:t> </a:t>
            </a:r>
            <a:r>
              <a:rPr lang="en-IE" dirty="0" err="1"/>
              <a:t>girişiminin</a:t>
            </a:r>
            <a:r>
              <a:rPr lang="en-IE" dirty="0"/>
              <a:t> </a:t>
            </a:r>
            <a:r>
              <a:rPr lang="en-IE" dirty="0" err="1"/>
              <a:t>arkasındaki</a:t>
            </a:r>
            <a:r>
              <a:rPr lang="en-IE" dirty="0"/>
              <a:t> </a:t>
            </a:r>
            <a:r>
              <a:rPr lang="en-IE" dirty="0" err="1"/>
              <a:t>itici</a:t>
            </a:r>
            <a:r>
              <a:rPr lang="en-IE" dirty="0"/>
              <a:t> </a:t>
            </a:r>
            <a:r>
              <a:rPr lang="en-IE" dirty="0" err="1"/>
              <a:t>güçtü</a:t>
            </a:r>
            <a:r>
              <a:rPr lang="en-IE" dirty="0"/>
              <a:t>. </a:t>
            </a:r>
            <a:r>
              <a:rPr lang="en-IE" dirty="0" err="1"/>
              <a:t>Nazir</a:t>
            </a:r>
            <a:r>
              <a:rPr lang="en-IE" dirty="0"/>
              <a:t> </a:t>
            </a:r>
            <a:r>
              <a:rPr lang="en-IE" dirty="0" err="1"/>
              <a:t>bilgisayar</a:t>
            </a:r>
            <a:r>
              <a:rPr lang="en-IE" dirty="0"/>
              <a:t> </a:t>
            </a:r>
            <a:r>
              <a:rPr lang="en-IE" dirty="0" err="1"/>
              <a:t>bilimi</a:t>
            </a:r>
            <a:r>
              <a:rPr lang="en-IE" dirty="0"/>
              <a:t> </a:t>
            </a:r>
            <a:r>
              <a:rPr lang="en-IE" dirty="0" err="1"/>
              <a:t>okudu</a:t>
            </a:r>
            <a:r>
              <a:rPr lang="en-IE" dirty="0"/>
              <a:t> </a:t>
            </a:r>
            <a:r>
              <a:rPr lang="en-IE" dirty="0" err="1"/>
              <a:t>ve</a:t>
            </a:r>
            <a:r>
              <a:rPr lang="en-IE" dirty="0"/>
              <a:t> </a:t>
            </a:r>
            <a:r>
              <a:rPr lang="en-IE" dirty="0" err="1"/>
              <a:t>büyük</a:t>
            </a:r>
            <a:r>
              <a:rPr lang="en-IE" dirty="0"/>
              <a:t> </a:t>
            </a:r>
            <a:r>
              <a:rPr lang="en-IE" dirty="0" err="1"/>
              <a:t>şirketler</a:t>
            </a:r>
            <a:r>
              <a:rPr lang="en-IE" dirty="0"/>
              <a:t> </a:t>
            </a:r>
            <a:r>
              <a:rPr lang="en-IE" dirty="0" err="1"/>
              <a:t>için</a:t>
            </a:r>
            <a:r>
              <a:rPr lang="en-IE" dirty="0"/>
              <a:t> </a:t>
            </a:r>
            <a:r>
              <a:rPr lang="en-IE" dirty="0" err="1"/>
              <a:t>yazılım</a:t>
            </a:r>
            <a:r>
              <a:rPr lang="en-IE" dirty="0"/>
              <a:t> </a:t>
            </a:r>
            <a:r>
              <a:rPr lang="en-IE" dirty="0" err="1"/>
              <a:t>ve</a:t>
            </a:r>
            <a:r>
              <a:rPr lang="en-IE" dirty="0"/>
              <a:t> </a:t>
            </a:r>
            <a:r>
              <a:rPr lang="en-IE" dirty="0" err="1"/>
              <a:t>dijital</a:t>
            </a:r>
            <a:r>
              <a:rPr lang="en-IE" dirty="0"/>
              <a:t> </a:t>
            </a:r>
            <a:r>
              <a:rPr lang="en-IE" dirty="0" err="1"/>
              <a:t>dönüşüm</a:t>
            </a:r>
            <a:r>
              <a:rPr lang="en-IE" dirty="0"/>
              <a:t> </a:t>
            </a:r>
            <a:r>
              <a:rPr lang="en-IE" dirty="0" err="1"/>
              <a:t>projelerinde</a:t>
            </a:r>
            <a:r>
              <a:rPr lang="en-IE" dirty="0"/>
              <a:t> </a:t>
            </a:r>
            <a:r>
              <a:rPr lang="en-IE" dirty="0" err="1"/>
              <a:t>bir</a:t>
            </a:r>
            <a:r>
              <a:rPr lang="en-IE" dirty="0"/>
              <a:t> </a:t>
            </a:r>
            <a:r>
              <a:rPr lang="en-IE" dirty="0" err="1"/>
              <a:t>geçmişe</a:t>
            </a:r>
            <a:r>
              <a:rPr lang="en-IE" dirty="0"/>
              <a:t> </a:t>
            </a:r>
            <a:r>
              <a:rPr lang="en-IE" dirty="0" err="1"/>
              <a:t>sahip</a:t>
            </a:r>
            <a:r>
              <a:rPr lang="en-IE" dirty="0"/>
              <a:t>. </a:t>
            </a:r>
            <a:r>
              <a:rPr lang="en-IE" dirty="0" err="1"/>
              <a:t>Negru</a:t>
            </a:r>
            <a:r>
              <a:rPr lang="en-IE" dirty="0"/>
              <a:t>, </a:t>
            </a:r>
            <a:r>
              <a:rPr lang="en-IE" dirty="0" err="1"/>
              <a:t>işletme</a:t>
            </a:r>
            <a:r>
              <a:rPr lang="en-IE" dirty="0"/>
              <a:t> </a:t>
            </a:r>
            <a:r>
              <a:rPr lang="en-IE" dirty="0" err="1"/>
              <a:t>ve</a:t>
            </a:r>
            <a:r>
              <a:rPr lang="en-IE" dirty="0"/>
              <a:t> </a:t>
            </a:r>
            <a:r>
              <a:rPr lang="en-IE" dirty="0" err="1"/>
              <a:t>hukuk</a:t>
            </a:r>
            <a:r>
              <a:rPr lang="en-IE" dirty="0"/>
              <a:t> </a:t>
            </a:r>
            <a:r>
              <a:rPr lang="en-IE" dirty="0" err="1"/>
              <a:t>okudu</a:t>
            </a:r>
            <a:r>
              <a:rPr lang="en-IE" dirty="0"/>
              <a:t>, </a:t>
            </a:r>
            <a:r>
              <a:rPr lang="en-IE" dirty="0" err="1"/>
              <a:t>ardından</a:t>
            </a:r>
            <a:r>
              <a:rPr lang="en-IE" dirty="0"/>
              <a:t> </a:t>
            </a:r>
            <a:r>
              <a:rPr lang="en-IE" dirty="0" err="1"/>
              <a:t>dijital</a:t>
            </a:r>
            <a:r>
              <a:rPr lang="en-IE" dirty="0"/>
              <a:t> </a:t>
            </a:r>
            <a:r>
              <a:rPr lang="en-IE" dirty="0" err="1"/>
              <a:t>inovasyon</a:t>
            </a:r>
            <a:r>
              <a:rPr lang="en-IE" dirty="0"/>
              <a:t> </a:t>
            </a:r>
            <a:r>
              <a:rPr lang="en-IE" dirty="0" err="1"/>
              <a:t>alanında</a:t>
            </a:r>
            <a:r>
              <a:rPr lang="en-IE" dirty="0"/>
              <a:t> </a:t>
            </a:r>
            <a:r>
              <a:rPr lang="en-IE" dirty="0" err="1"/>
              <a:t>yüksek</a:t>
            </a:r>
            <a:r>
              <a:rPr lang="en-IE" dirty="0"/>
              <a:t> </a:t>
            </a:r>
            <a:r>
              <a:rPr lang="en-IE" dirty="0" err="1"/>
              <a:t>lisans</a:t>
            </a:r>
            <a:r>
              <a:rPr lang="en-IE" dirty="0"/>
              <a:t> </a:t>
            </a:r>
            <a:r>
              <a:rPr lang="en-IE" dirty="0" err="1"/>
              <a:t>yaptı</a:t>
            </a:r>
            <a:r>
              <a:rPr lang="en-IE" dirty="0"/>
              <a:t> </a:t>
            </a:r>
            <a:r>
              <a:rPr lang="en-IE" dirty="0" err="1"/>
              <a:t>ve</a:t>
            </a:r>
            <a:r>
              <a:rPr lang="en-IE" dirty="0"/>
              <a:t> </a:t>
            </a:r>
            <a:r>
              <a:rPr lang="en-IE" dirty="0" err="1"/>
              <a:t>daha</a:t>
            </a:r>
            <a:r>
              <a:rPr lang="en-IE" dirty="0"/>
              <a:t> </a:t>
            </a:r>
            <a:r>
              <a:rPr lang="en-IE" dirty="0" err="1"/>
              <a:t>önce</a:t>
            </a:r>
            <a:r>
              <a:rPr lang="en-IE" dirty="0"/>
              <a:t> </a:t>
            </a:r>
            <a:r>
              <a:rPr lang="en-IE" dirty="0" err="1"/>
              <a:t>odak</a:t>
            </a:r>
            <a:r>
              <a:rPr lang="en-IE" dirty="0"/>
              <a:t> </a:t>
            </a:r>
            <a:r>
              <a:rPr lang="en-IE" dirty="0" err="1"/>
              <a:t>noktasının</a:t>
            </a:r>
            <a:r>
              <a:rPr lang="en-IE" dirty="0"/>
              <a:t> e-</a:t>
            </a:r>
            <a:r>
              <a:rPr lang="en-IE" dirty="0" err="1"/>
              <a:t>ticaret</a:t>
            </a:r>
            <a:r>
              <a:rPr lang="en-IE" dirty="0"/>
              <a:t> </a:t>
            </a:r>
            <a:r>
              <a:rPr lang="en-IE" dirty="0" err="1"/>
              <a:t>analitiği</a:t>
            </a:r>
            <a:r>
              <a:rPr lang="en-IE" dirty="0"/>
              <a:t> </a:t>
            </a:r>
            <a:r>
              <a:rPr lang="en-IE" dirty="0" err="1"/>
              <a:t>olduğu</a:t>
            </a:r>
            <a:r>
              <a:rPr lang="en-IE" dirty="0"/>
              <a:t> Microsoft </a:t>
            </a:r>
            <a:r>
              <a:rPr lang="en-IE" dirty="0" err="1"/>
              <a:t>ve</a:t>
            </a:r>
            <a:r>
              <a:rPr lang="en-IE" dirty="0"/>
              <a:t> </a:t>
            </a:r>
            <a:r>
              <a:rPr lang="en-IE" dirty="0" err="1"/>
              <a:t>Clavis</a:t>
            </a:r>
            <a:r>
              <a:rPr lang="en-IE" dirty="0"/>
              <a:t> Insight </a:t>
            </a:r>
            <a:r>
              <a:rPr lang="en-IE" dirty="0" err="1"/>
              <a:t>için</a:t>
            </a:r>
            <a:r>
              <a:rPr lang="en-IE" dirty="0"/>
              <a:t> </a:t>
            </a:r>
            <a:r>
              <a:rPr lang="en-IE" dirty="0" err="1"/>
              <a:t>çalıştı</a:t>
            </a:r>
            <a:r>
              <a:rPr lang="en-IE" dirty="0"/>
              <a:t>.</a:t>
            </a:r>
          </a:p>
        </p:txBody>
      </p:sp>
      <p:sp>
        <p:nvSpPr>
          <p:cNvPr id="5" name="Text Placeholder 4">
            <a:extLst>
              <a:ext uri="{FF2B5EF4-FFF2-40B4-BE49-F238E27FC236}">
                <a16:creationId xmlns="" xmlns:a16="http://schemas.microsoft.com/office/drawing/2014/main" id="{389278ED-0BE0-430D-A445-FB8BF4DAD4CB}"/>
              </a:ext>
            </a:extLst>
          </p:cNvPr>
          <p:cNvSpPr>
            <a:spLocks noGrp="1"/>
          </p:cNvSpPr>
          <p:nvPr>
            <p:ph type="body" sz="quarter" idx="15"/>
          </p:nvPr>
        </p:nvSpPr>
        <p:spPr>
          <a:xfrm>
            <a:off x="0" y="0"/>
            <a:ext cx="5661026" cy="1881352"/>
          </a:xfrm>
          <a:solidFill>
            <a:srgbClr val="A6377D"/>
          </a:solidFill>
        </p:spPr>
        <p:txBody>
          <a:bodyPr>
            <a:normAutofit/>
          </a:bodyPr>
          <a:lstStyle/>
          <a:p>
            <a:pPr algn="ctr"/>
            <a:r>
              <a:rPr lang="en-IE" sz="2200" dirty="0" err="1">
                <a:solidFill>
                  <a:schemeClr val="bg1"/>
                </a:solidFill>
              </a:rPr>
              <a:t>Amaçla</a:t>
            </a:r>
            <a:r>
              <a:rPr lang="en-IE" sz="2200" dirty="0">
                <a:solidFill>
                  <a:schemeClr val="bg1"/>
                </a:solidFill>
              </a:rPr>
              <a:t> </a:t>
            </a:r>
            <a:r>
              <a:rPr lang="en-IE" sz="2200" dirty="0" err="1">
                <a:solidFill>
                  <a:schemeClr val="bg1"/>
                </a:solidFill>
              </a:rPr>
              <a:t>Ortaklık</a:t>
            </a:r>
            <a:r>
              <a:rPr lang="en-IE" sz="2200" dirty="0">
                <a:solidFill>
                  <a:schemeClr val="bg1"/>
                </a:solidFill>
              </a:rPr>
              <a:t>:</a:t>
            </a:r>
          </a:p>
          <a:p>
            <a:pPr algn="ctr"/>
            <a:r>
              <a:rPr lang="en-IE" sz="2200" dirty="0" err="1">
                <a:solidFill>
                  <a:schemeClr val="bg1"/>
                </a:solidFill>
              </a:rPr>
              <a:t>Thriftify'ın</a:t>
            </a:r>
            <a:r>
              <a:rPr lang="en-IE" sz="2200" dirty="0">
                <a:solidFill>
                  <a:schemeClr val="bg1"/>
                </a:solidFill>
              </a:rPr>
              <a:t> (</a:t>
            </a:r>
            <a:r>
              <a:rPr lang="en-IE" sz="2200" dirty="0" err="1">
                <a:solidFill>
                  <a:schemeClr val="bg1"/>
                </a:solidFill>
              </a:rPr>
              <a:t>hayır</a:t>
            </a:r>
            <a:r>
              <a:rPr lang="en-IE" sz="2200" dirty="0">
                <a:solidFill>
                  <a:schemeClr val="bg1"/>
                </a:solidFill>
              </a:rPr>
              <a:t> </a:t>
            </a:r>
            <a:r>
              <a:rPr lang="en-IE" sz="2200" dirty="0" err="1">
                <a:solidFill>
                  <a:schemeClr val="bg1"/>
                </a:solidFill>
              </a:rPr>
              <a:t>kurumları</a:t>
            </a:r>
            <a:r>
              <a:rPr lang="en-IE" sz="2200" dirty="0">
                <a:solidFill>
                  <a:schemeClr val="bg1"/>
                </a:solidFill>
              </a:rPr>
              <a:t> </a:t>
            </a:r>
            <a:r>
              <a:rPr lang="en-IE" sz="2200" dirty="0" err="1">
                <a:solidFill>
                  <a:schemeClr val="bg1"/>
                </a:solidFill>
              </a:rPr>
              <a:t>için</a:t>
            </a:r>
            <a:r>
              <a:rPr lang="en-IE" sz="2200" dirty="0">
                <a:solidFill>
                  <a:schemeClr val="bg1"/>
                </a:solidFill>
              </a:rPr>
              <a:t> </a:t>
            </a:r>
            <a:r>
              <a:rPr lang="en-IE" sz="2200" dirty="0" err="1">
                <a:solidFill>
                  <a:schemeClr val="bg1"/>
                </a:solidFill>
              </a:rPr>
              <a:t>çevrimiçi</a:t>
            </a:r>
            <a:r>
              <a:rPr lang="en-IE" sz="2200" dirty="0">
                <a:solidFill>
                  <a:schemeClr val="bg1"/>
                </a:solidFill>
              </a:rPr>
              <a:t> </a:t>
            </a:r>
            <a:r>
              <a:rPr lang="en-IE" sz="2200" dirty="0" err="1">
                <a:solidFill>
                  <a:schemeClr val="bg1"/>
                </a:solidFill>
              </a:rPr>
              <a:t>bir</a:t>
            </a:r>
            <a:r>
              <a:rPr lang="en-IE" sz="2200" dirty="0">
                <a:solidFill>
                  <a:schemeClr val="bg1"/>
                </a:solidFill>
              </a:rPr>
              <a:t> e-</a:t>
            </a:r>
            <a:r>
              <a:rPr lang="en-IE" sz="2200" dirty="0" err="1">
                <a:solidFill>
                  <a:schemeClr val="bg1"/>
                </a:solidFill>
              </a:rPr>
              <a:t>ticaret</a:t>
            </a:r>
            <a:r>
              <a:rPr lang="en-IE" sz="2200" dirty="0">
                <a:solidFill>
                  <a:schemeClr val="bg1"/>
                </a:solidFill>
              </a:rPr>
              <a:t> </a:t>
            </a:r>
            <a:r>
              <a:rPr lang="en-IE" sz="2200" dirty="0" err="1">
                <a:solidFill>
                  <a:schemeClr val="bg1"/>
                </a:solidFill>
              </a:rPr>
              <a:t>platformu</a:t>
            </a:r>
            <a:r>
              <a:rPr lang="en-IE" sz="2200" dirty="0">
                <a:solidFill>
                  <a:schemeClr val="bg1"/>
                </a:solidFill>
              </a:rPr>
              <a:t>) </a:t>
            </a:r>
            <a:r>
              <a:rPr lang="en-IE" sz="2200" dirty="0" err="1">
                <a:solidFill>
                  <a:schemeClr val="bg1"/>
                </a:solidFill>
              </a:rPr>
              <a:t>kurucuları</a:t>
            </a:r>
            <a:r>
              <a:rPr lang="en-IE" sz="2200" dirty="0">
                <a:solidFill>
                  <a:schemeClr val="bg1"/>
                </a:solidFill>
              </a:rPr>
              <a:t> </a:t>
            </a:r>
            <a:r>
              <a:rPr lang="en-IE" sz="2200" dirty="0" err="1">
                <a:solidFill>
                  <a:schemeClr val="bg1"/>
                </a:solidFill>
              </a:rPr>
              <a:t>çeşitli</a:t>
            </a:r>
            <a:r>
              <a:rPr lang="en-IE" sz="2200" dirty="0">
                <a:solidFill>
                  <a:schemeClr val="bg1"/>
                </a:solidFill>
              </a:rPr>
              <a:t> </a:t>
            </a:r>
            <a:r>
              <a:rPr lang="en-IE" sz="2200" dirty="0" err="1">
                <a:solidFill>
                  <a:schemeClr val="bg1"/>
                </a:solidFill>
              </a:rPr>
              <a:t>beceriler</a:t>
            </a:r>
            <a:r>
              <a:rPr lang="en-IE" sz="2200" dirty="0">
                <a:solidFill>
                  <a:schemeClr val="bg1"/>
                </a:solidFill>
              </a:rPr>
              <a:t> </a:t>
            </a:r>
            <a:r>
              <a:rPr lang="en-IE" sz="2200" dirty="0" err="1">
                <a:solidFill>
                  <a:schemeClr val="bg1"/>
                </a:solidFill>
              </a:rPr>
              <a:t>getiriyor</a:t>
            </a:r>
            <a:r>
              <a:rPr lang="en-IE" sz="2200" dirty="0">
                <a:solidFill>
                  <a:schemeClr val="bg1"/>
                </a:solidFill>
              </a:rPr>
              <a:t>…</a:t>
            </a:r>
          </a:p>
        </p:txBody>
      </p:sp>
      <p:pic>
        <p:nvPicPr>
          <p:cNvPr id="7" name="Picture 4">
            <a:extLst>
              <a:ext uri="{FF2B5EF4-FFF2-40B4-BE49-F238E27FC236}">
                <a16:creationId xmlns="" xmlns:a16="http://schemas.microsoft.com/office/drawing/2014/main" id="{1606D5FF-DAF2-4D49-A3C4-B80D5A89B100}"/>
              </a:ext>
            </a:extLst>
          </p:cNvPr>
          <p:cNvPicPr>
            <a:picLocks noGrp="1" noChangeAspect="1" noChangeArrowheads="1"/>
          </p:cNvPicPr>
          <p:nvPr>
            <p:ph type="pic" sz="quarter" idx="10"/>
          </p:nvPr>
        </p:nvPicPr>
        <p:blipFill rotWithShape="1">
          <a:blip r:embed="rId2" cstate="screen">
            <a:extLst>
              <a:ext uri="{28A0092B-C50C-407E-A947-70E740481C1C}">
                <a14:useLocalDpi xmlns:a14="http://schemas.microsoft.com/office/drawing/2010/main"/>
              </a:ext>
            </a:extLst>
          </a:blip>
          <a:srcRect t="2152" b="2152"/>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0FAD75D3-66D1-4DA9-8954-B6537AE87DE9}"/>
              </a:ext>
            </a:extLst>
          </p:cNvPr>
          <p:cNvSpPr txBox="1"/>
          <p:nvPr/>
        </p:nvSpPr>
        <p:spPr>
          <a:xfrm>
            <a:off x="2194560" y="6359316"/>
            <a:ext cx="8715179" cy="369332"/>
          </a:xfrm>
          <a:prstGeom prst="rect">
            <a:avLst/>
          </a:prstGeom>
          <a:solidFill>
            <a:srgbClr val="40A67A"/>
          </a:solidFill>
        </p:spPr>
        <p:txBody>
          <a:bodyPr wrap="square" rtlCol="0">
            <a:spAutoFit/>
          </a:bodyPr>
          <a:lstStyle/>
          <a:p>
            <a:r>
              <a:rPr lang="en-IE" dirty="0">
                <a:solidFill>
                  <a:schemeClr val="bg1"/>
                </a:solidFill>
              </a:rPr>
              <a:t>ANAHTAR ÇIKIŞ: </a:t>
            </a:r>
            <a:r>
              <a:rPr lang="en-IE" dirty="0" err="1">
                <a:solidFill>
                  <a:schemeClr val="bg1"/>
                </a:solidFill>
              </a:rPr>
              <a:t>Tek</a:t>
            </a:r>
            <a:r>
              <a:rPr lang="en-IE" dirty="0">
                <a:solidFill>
                  <a:schemeClr val="bg1"/>
                </a:solidFill>
              </a:rPr>
              <a:t> </a:t>
            </a:r>
            <a:r>
              <a:rPr lang="en-IE" dirty="0" err="1">
                <a:solidFill>
                  <a:schemeClr val="bg1"/>
                </a:solidFill>
              </a:rPr>
              <a:t>başınıza</a:t>
            </a:r>
            <a:r>
              <a:rPr lang="en-IE" dirty="0">
                <a:solidFill>
                  <a:schemeClr val="bg1"/>
                </a:solidFill>
              </a:rPr>
              <a:t> </a:t>
            </a:r>
            <a:r>
              <a:rPr lang="en-IE" dirty="0" err="1">
                <a:solidFill>
                  <a:schemeClr val="bg1"/>
                </a:solidFill>
              </a:rPr>
              <a:t>gitmeyin</a:t>
            </a:r>
            <a:r>
              <a:rPr lang="en-IE" dirty="0">
                <a:solidFill>
                  <a:schemeClr val="bg1"/>
                </a:solidFill>
              </a:rPr>
              <a:t>, </a:t>
            </a:r>
            <a:r>
              <a:rPr lang="en-IE" dirty="0" err="1">
                <a:solidFill>
                  <a:schemeClr val="bg1"/>
                </a:solidFill>
              </a:rPr>
              <a:t>başarı</a:t>
            </a:r>
            <a:r>
              <a:rPr lang="en-IE" dirty="0">
                <a:solidFill>
                  <a:schemeClr val="bg1"/>
                </a:solidFill>
              </a:rPr>
              <a:t> </a:t>
            </a:r>
            <a:r>
              <a:rPr lang="en-IE" dirty="0" err="1">
                <a:solidFill>
                  <a:schemeClr val="bg1"/>
                </a:solidFill>
              </a:rPr>
              <a:t>şansınızı</a:t>
            </a:r>
            <a:r>
              <a:rPr lang="en-IE" dirty="0">
                <a:solidFill>
                  <a:schemeClr val="bg1"/>
                </a:solidFill>
              </a:rPr>
              <a:t> </a:t>
            </a:r>
            <a:r>
              <a:rPr lang="en-IE" dirty="0" err="1">
                <a:solidFill>
                  <a:schemeClr val="bg1"/>
                </a:solidFill>
              </a:rPr>
              <a:t>artırmak</a:t>
            </a:r>
            <a:r>
              <a:rPr lang="en-IE" dirty="0">
                <a:solidFill>
                  <a:schemeClr val="bg1"/>
                </a:solidFill>
              </a:rPr>
              <a:t> </a:t>
            </a:r>
            <a:r>
              <a:rPr lang="en-IE" dirty="0" err="1">
                <a:solidFill>
                  <a:schemeClr val="bg1"/>
                </a:solidFill>
              </a:rPr>
              <a:t>için</a:t>
            </a:r>
            <a:r>
              <a:rPr lang="en-IE" dirty="0">
                <a:solidFill>
                  <a:schemeClr val="bg1"/>
                </a:solidFill>
              </a:rPr>
              <a:t> </a:t>
            </a:r>
            <a:r>
              <a:rPr lang="en-IE" dirty="0" err="1">
                <a:solidFill>
                  <a:schemeClr val="bg1"/>
                </a:solidFill>
              </a:rPr>
              <a:t>başkalarıyla</a:t>
            </a:r>
            <a:r>
              <a:rPr lang="en-IE" dirty="0">
                <a:solidFill>
                  <a:schemeClr val="bg1"/>
                </a:solidFill>
              </a:rPr>
              <a:t> </a:t>
            </a:r>
            <a:r>
              <a:rPr lang="en-IE" dirty="0" err="1">
                <a:solidFill>
                  <a:schemeClr val="bg1"/>
                </a:solidFill>
              </a:rPr>
              <a:t>ortak</a:t>
            </a:r>
            <a:r>
              <a:rPr lang="en-IE" dirty="0">
                <a:solidFill>
                  <a:schemeClr val="bg1"/>
                </a:solidFill>
              </a:rPr>
              <a:t> </a:t>
            </a:r>
            <a:r>
              <a:rPr lang="en-IE" dirty="0" err="1">
                <a:solidFill>
                  <a:schemeClr val="bg1"/>
                </a:solidFill>
              </a:rPr>
              <a:t>olun</a:t>
            </a:r>
            <a:r>
              <a:rPr lang="en-IE" dirty="0">
                <a:solidFill>
                  <a:schemeClr val="bg1"/>
                </a:solidFill>
              </a:rPr>
              <a:t>!</a:t>
            </a:r>
          </a:p>
        </p:txBody>
      </p:sp>
    </p:spTree>
    <p:extLst>
      <p:ext uri="{BB962C8B-B14F-4D97-AF65-F5344CB8AC3E}">
        <p14:creationId xmlns:p14="http://schemas.microsoft.com/office/powerpoint/2010/main" val="36101398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4791D936-6170-4055-8A5B-7D69DD78D3F2}"/>
              </a:ext>
            </a:extLst>
          </p:cNvPr>
          <p:cNvSpPr>
            <a:spLocks noGrp="1"/>
          </p:cNvSpPr>
          <p:nvPr>
            <p:ph type="body" sz="quarter" idx="14"/>
          </p:nvPr>
        </p:nvSpPr>
        <p:spPr>
          <a:xfrm>
            <a:off x="3872234" y="1387366"/>
            <a:ext cx="8067518" cy="6669316"/>
          </a:xfrm>
        </p:spPr>
        <p:txBody>
          <a:bodyPr/>
          <a:lstStyle/>
          <a:p>
            <a:r>
              <a:rPr lang="tr-TR" b="1" dirty="0" smtClean="0">
                <a:solidFill>
                  <a:srgbClr val="A6377D"/>
                </a:solidFill>
              </a:rPr>
              <a:t>Sosyal </a:t>
            </a:r>
            <a:r>
              <a:rPr lang="tr-TR" b="1" dirty="0">
                <a:solidFill>
                  <a:srgbClr val="A6377D"/>
                </a:solidFill>
              </a:rPr>
              <a:t>misyonu nedir? </a:t>
            </a:r>
            <a:r>
              <a:rPr lang="tr-TR" dirty="0"/>
              <a:t>thriftify, yardım mağazalarını önemseyen tüketicilerle birleştirerek olumlu satın alma hareketi yaratan çevrimiçi bir platformdur.</a:t>
            </a:r>
          </a:p>
          <a:p>
            <a:r>
              <a:rPr lang="tr-TR" b="1" dirty="0">
                <a:solidFill>
                  <a:srgbClr val="A6377D"/>
                </a:solidFill>
              </a:rPr>
              <a:t>Neye dayanarak kuruldu? </a:t>
            </a:r>
            <a:r>
              <a:rPr lang="tr-TR" dirty="0"/>
              <a:t>etik ve sürdürülebilir bir şekilde satın alma eylemi.</a:t>
            </a:r>
            <a:endParaRPr lang="en-IE" dirty="0"/>
          </a:p>
          <a:p>
            <a:endParaRPr lang="en-IE" sz="1400" dirty="0">
              <a:solidFill>
                <a:srgbClr val="A6377D"/>
              </a:solidFill>
            </a:endParaRPr>
          </a:p>
          <a:p>
            <a:pPr algn="ctr">
              <a:spcBef>
                <a:spcPts val="0"/>
              </a:spcBef>
            </a:pPr>
            <a:r>
              <a:rPr lang="en-IE" b="1" i="1" dirty="0" smtClean="0">
                <a:solidFill>
                  <a:srgbClr val="40A67A"/>
                </a:solidFill>
              </a:rPr>
              <a:t> </a:t>
            </a:r>
            <a:r>
              <a:rPr lang="tr-TR" b="1" i="1" dirty="0" smtClean="0">
                <a:solidFill>
                  <a:srgbClr val="40A67A"/>
                </a:solidFill>
              </a:rPr>
              <a:t>“</a:t>
            </a:r>
            <a:r>
              <a:rPr lang="tr-TR" b="1" i="1" dirty="0">
                <a:solidFill>
                  <a:srgbClr val="40A67A"/>
                </a:solidFill>
              </a:rPr>
              <a:t>Tasarruf ettiğinizde, sadece en sürdürülebilir ürünü satın almıyorsunuz, iyi amaçları destekliyorsunuz, paranızı sihire dönüştürüyorsunuz!”</a:t>
            </a:r>
            <a:endParaRPr lang="en-IE" b="1" i="1" dirty="0">
              <a:solidFill>
                <a:srgbClr val="40A67A"/>
              </a:solidFill>
            </a:endParaRPr>
          </a:p>
          <a:p>
            <a:r>
              <a:rPr lang="en-IE" dirty="0"/>
              <a:t/>
            </a:r>
            <a:br>
              <a:rPr lang="en-IE" dirty="0"/>
            </a:br>
            <a:r>
              <a:rPr lang="tr-TR" dirty="0" smtClean="0"/>
              <a:t>Giderek </a:t>
            </a:r>
            <a:r>
              <a:rPr lang="tr-TR" dirty="0"/>
              <a:t>daha fazla hayır kurumu artık thriftify ile çevrimiçi satış yapıyor</a:t>
            </a:r>
            <a:endParaRPr lang="en-IE" dirty="0"/>
          </a:p>
          <a:p>
            <a:endParaRPr lang="en-IE" dirty="0"/>
          </a:p>
          <a:p>
            <a:endParaRPr lang="en-IE" dirty="0"/>
          </a:p>
          <a:p>
            <a:endParaRPr lang="en-IE" dirty="0"/>
          </a:p>
          <a:p>
            <a:endParaRPr lang="en-IE" dirty="0"/>
          </a:p>
          <a:p>
            <a:endParaRPr lang="en-IE" dirty="0"/>
          </a:p>
        </p:txBody>
      </p:sp>
      <p:sp>
        <p:nvSpPr>
          <p:cNvPr id="3" name="Text Placeholder 2">
            <a:extLst>
              <a:ext uri="{FF2B5EF4-FFF2-40B4-BE49-F238E27FC236}">
                <a16:creationId xmlns="" xmlns:a16="http://schemas.microsoft.com/office/drawing/2014/main" id="{CC942BDC-8F64-4724-9BC3-D692A92D407D}"/>
              </a:ext>
            </a:extLst>
          </p:cNvPr>
          <p:cNvSpPr>
            <a:spLocks noGrp="1"/>
          </p:cNvSpPr>
          <p:nvPr>
            <p:ph type="body" sz="quarter" idx="15"/>
          </p:nvPr>
        </p:nvSpPr>
        <p:spPr>
          <a:xfrm>
            <a:off x="252248" y="191045"/>
            <a:ext cx="3084719" cy="5206518"/>
          </a:xfrm>
        </p:spPr>
        <p:txBody>
          <a:bodyPr/>
          <a:lstStyle/>
          <a:p>
            <a:pPr algn="ctr"/>
            <a:r>
              <a:rPr lang="en-IE" b="1" dirty="0"/>
              <a:t>YDSI SPOTLIGHT ON </a:t>
            </a:r>
          </a:p>
        </p:txBody>
      </p:sp>
      <p:pic>
        <p:nvPicPr>
          <p:cNvPr id="5122" name="Picture 2" descr="Thriftify: Online Charity Shop">
            <a:extLst>
              <a:ext uri="{FF2B5EF4-FFF2-40B4-BE49-F238E27FC236}">
                <a16:creationId xmlns="" xmlns:a16="http://schemas.microsoft.com/office/drawing/2014/main" id="{195BC570-736C-4C43-A61A-86A7DE44FC0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72234" y="440933"/>
            <a:ext cx="3182171" cy="83359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hriftify: Online Charity Shop">
            <a:extLst>
              <a:ext uri="{FF2B5EF4-FFF2-40B4-BE49-F238E27FC236}">
                <a16:creationId xmlns="" xmlns:a16="http://schemas.microsoft.com/office/drawing/2014/main" id="{1D162DE4-8B85-4E7C-B394-8187E4AA06F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4200" y="3429000"/>
            <a:ext cx="2706861" cy="27068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 xmlns:a16="http://schemas.microsoft.com/office/drawing/2014/main" id="{7E32672B-2850-4EA9-8758-5FF8548A43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9440" y="5605377"/>
            <a:ext cx="8393105" cy="1175688"/>
          </a:xfrm>
          <a:prstGeom prst="rect">
            <a:avLst/>
          </a:prstGeom>
        </p:spPr>
      </p:pic>
      <p:sp>
        <p:nvSpPr>
          <p:cNvPr id="8" name="TextBox 7">
            <a:extLst>
              <a:ext uri="{FF2B5EF4-FFF2-40B4-BE49-F238E27FC236}">
                <a16:creationId xmlns="" xmlns:a16="http://schemas.microsoft.com/office/drawing/2014/main" id="{9C750DED-12B7-4C85-B00E-A39B476A21D2}"/>
              </a:ext>
            </a:extLst>
          </p:cNvPr>
          <p:cNvSpPr txBox="1"/>
          <p:nvPr/>
        </p:nvSpPr>
        <p:spPr>
          <a:xfrm>
            <a:off x="0" y="1460437"/>
            <a:ext cx="3457192" cy="1569660"/>
          </a:xfrm>
          <a:prstGeom prst="rect">
            <a:avLst/>
          </a:prstGeom>
          <a:noFill/>
        </p:spPr>
        <p:txBody>
          <a:bodyPr wrap="square">
            <a:spAutoFit/>
          </a:bodyPr>
          <a:lstStyle/>
          <a:p>
            <a:pPr algn="ctr"/>
            <a:r>
              <a:rPr lang="en-IE" sz="3200" b="1" dirty="0" err="1" smtClean="0">
                <a:solidFill>
                  <a:schemeClr val="bg1"/>
                </a:solidFill>
              </a:rPr>
              <a:t>Sosyal</a:t>
            </a:r>
            <a:endParaRPr lang="en-IE" sz="3200" b="1" dirty="0">
              <a:solidFill>
                <a:schemeClr val="bg1"/>
              </a:solidFill>
            </a:endParaRPr>
          </a:p>
          <a:p>
            <a:pPr algn="ctr"/>
            <a:r>
              <a:rPr lang="en-IE" sz="3200" b="1" dirty="0" err="1">
                <a:solidFill>
                  <a:schemeClr val="bg1"/>
                </a:solidFill>
              </a:rPr>
              <a:t>Çözümler</a:t>
            </a:r>
            <a:endParaRPr lang="en-IE" sz="3200" b="1" dirty="0">
              <a:solidFill>
                <a:schemeClr val="bg1"/>
              </a:solidFill>
            </a:endParaRPr>
          </a:p>
          <a:p>
            <a:pPr algn="ctr"/>
            <a:r>
              <a:rPr lang="en-IE" sz="3200" b="1" dirty="0" err="1">
                <a:solidFill>
                  <a:schemeClr val="bg1"/>
                </a:solidFill>
              </a:rPr>
              <a:t>tüketim</a:t>
            </a:r>
            <a:endParaRPr lang="en-IE" sz="3200" b="1" dirty="0">
              <a:solidFill>
                <a:schemeClr val="bg1"/>
              </a:solidFill>
            </a:endParaRPr>
          </a:p>
        </p:txBody>
      </p:sp>
    </p:spTree>
    <p:extLst>
      <p:ext uri="{BB962C8B-B14F-4D97-AF65-F5344CB8AC3E}">
        <p14:creationId xmlns:p14="http://schemas.microsoft.com/office/powerpoint/2010/main" val="31763218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7AB001FF-05F5-4BF0-8A4F-484A79E88413}"/>
              </a:ext>
            </a:extLst>
          </p:cNvPr>
          <p:cNvSpPr>
            <a:spLocks noGrp="1"/>
          </p:cNvSpPr>
          <p:nvPr>
            <p:ph type="body" sz="quarter" idx="14"/>
          </p:nvPr>
        </p:nvSpPr>
        <p:spPr>
          <a:xfrm>
            <a:off x="3061156" y="262545"/>
            <a:ext cx="6129195" cy="833598"/>
          </a:xfrm>
          <a:solidFill>
            <a:srgbClr val="A6377D"/>
          </a:solidFill>
        </p:spPr>
        <p:txBody>
          <a:bodyPr>
            <a:normAutofit fontScale="85000" lnSpcReduction="20000"/>
          </a:bodyPr>
          <a:lstStyle/>
          <a:p>
            <a:pPr algn="ctr"/>
            <a:r>
              <a:rPr lang="tr-TR" b="1" dirty="0" smtClean="0">
                <a:solidFill>
                  <a:schemeClr val="bg1"/>
                </a:solidFill>
              </a:rPr>
              <a:t>HPSU </a:t>
            </a:r>
            <a:r>
              <a:rPr lang="tr-TR" b="1" dirty="0">
                <a:solidFill>
                  <a:schemeClr val="bg1"/>
                </a:solidFill>
              </a:rPr>
              <a:t>Yerel Kurumsal Ofis Finansmanı</a:t>
            </a:r>
            <a:endParaRPr lang="en-IE" b="1" dirty="0">
              <a:solidFill>
                <a:schemeClr val="bg1"/>
              </a:solidFill>
            </a:endParaRPr>
          </a:p>
        </p:txBody>
      </p:sp>
      <p:sp>
        <p:nvSpPr>
          <p:cNvPr id="5" name="Text Placeholder 4">
            <a:extLst>
              <a:ext uri="{FF2B5EF4-FFF2-40B4-BE49-F238E27FC236}">
                <a16:creationId xmlns="" xmlns:a16="http://schemas.microsoft.com/office/drawing/2014/main" id="{E11156E1-8096-4CD1-BD9F-E6FDDD4CE4EB}"/>
              </a:ext>
            </a:extLst>
          </p:cNvPr>
          <p:cNvSpPr>
            <a:spLocks noGrp="1"/>
          </p:cNvSpPr>
          <p:nvPr>
            <p:ph type="body" sz="quarter" idx="15"/>
          </p:nvPr>
        </p:nvSpPr>
        <p:spPr>
          <a:xfrm>
            <a:off x="3513604" y="2815817"/>
            <a:ext cx="5585128" cy="2754349"/>
          </a:xfrm>
        </p:spPr>
        <p:txBody>
          <a:bodyPr/>
          <a:lstStyle/>
          <a:p>
            <a:pPr algn="ctr"/>
            <a:r>
              <a:rPr lang="en-IE" i="1" dirty="0"/>
              <a:t>“</a:t>
            </a:r>
            <a:r>
              <a:rPr lang="en-IE" i="1" dirty="0" err="1"/>
              <a:t>Yatırım</a:t>
            </a:r>
            <a:r>
              <a:rPr lang="en-IE" i="1" dirty="0"/>
              <a:t> </a:t>
            </a:r>
            <a:r>
              <a:rPr lang="en-IE" i="1" dirty="0" err="1"/>
              <a:t>bize</a:t>
            </a:r>
            <a:r>
              <a:rPr lang="en-IE" i="1" dirty="0"/>
              <a:t> </a:t>
            </a:r>
            <a:r>
              <a:rPr lang="en-IE" i="1" dirty="0" err="1"/>
              <a:t>yardım</a:t>
            </a:r>
            <a:r>
              <a:rPr lang="en-IE" i="1" dirty="0"/>
              <a:t> </a:t>
            </a:r>
            <a:r>
              <a:rPr lang="en-IE" i="1" dirty="0" err="1"/>
              <a:t>ortaklarımıza</a:t>
            </a:r>
            <a:r>
              <a:rPr lang="en-IE" i="1" dirty="0"/>
              <a:t> </a:t>
            </a:r>
            <a:r>
              <a:rPr lang="en-IE" i="1" dirty="0" err="1"/>
              <a:t>ve</a:t>
            </a:r>
            <a:r>
              <a:rPr lang="en-IE" i="1" dirty="0"/>
              <a:t> </a:t>
            </a:r>
            <a:r>
              <a:rPr lang="en-IE" i="1" dirty="0" err="1"/>
              <a:t>tasarruf</a:t>
            </a:r>
            <a:r>
              <a:rPr lang="en-IE" i="1" dirty="0"/>
              <a:t> </a:t>
            </a:r>
            <a:r>
              <a:rPr lang="en-IE" i="1" dirty="0" err="1"/>
              <a:t>sahiplerimize</a:t>
            </a:r>
            <a:r>
              <a:rPr lang="en-IE" i="1" dirty="0"/>
              <a:t> </a:t>
            </a:r>
            <a:r>
              <a:rPr lang="en-IE" i="1" dirty="0" err="1"/>
              <a:t>daha</a:t>
            </a:r>
            <a:r>
              <a:rPr lang="en-IE" i="1" dirty="0"/>
              <a:t> </a:t>
            </a:r>
            <a:r>
              <a:rPr lang="en-IE" i="1" dirty="0" err="1"/>
              <a:t>iyi</a:t>
            </a:r>
            <a:r>
              <a:rPr lang="en-IE" i="1" dirty="0"/>
              <a:t> </a:t>
            </a:r>
            <a:r>
              <a:rPr lang="en-IE" i="1" dirty="0" err="1"/>
              <a:t>hizmet</a:t>
            </a:r>
            <a:r>
              <a:rPr lang="en-IE" i="1" dirty="0"/>
              <a:t> </a:t>
            </a:r>
            <a:r>
              <a:rPr lang="en-IE" i="1" dirty="0" err="1"/>
              <a:t>verme</a:t>
            </a:r>
            <a:r>
              <a:rPr lang="en-IE" i="1" dirty="0"/>
              <a:t> </a:t>
            </a:r>
            <a:r>
              <a:rPr lang="en-IE" i="1" dirty="0" err="1"/>
              <a:t>yeteneği</a:t>
            </a:r>
            <a:r>
              <a:rPr lang="en-IE" i="1" dirty="0"/>
              <a:t> </a:t>
            </a:r>
            <a:r>
              <a:rPr lang="en-IE" i="1" dirty="0" err="1"/>
              <a:t>verecek</a:t>
            </a:r>
            <a:r>
              <a:rPr lang="en-IE" i="1" dirty="0"/>
              <a:t>. </a:t>
            </a:r>
            <a:r>
              <a:rPr lang="en-IE" i="1" dirty="0" err="1"/>
              <a:t>Daha</a:t>
            </a:r>
            <a:r>
              <a:rPr lang="en-IE" i="1" dirty="0"/>
              <a:t> </a:t>
            </a:r>
            <a:r>
              <a:rPr lang="en-IE" i="1" dirty="0" err="1"/>
              <a:t>fazla</a:t>
            </a:r>
            <a:r>
              <a:rPr lang="en-IE" i="1" dirty="0"/>
              <a:t> </a:t>
            </a:r>
            <a:r>
              <a:rPr lang="en-IE" i="1" dirty="0" err="1"/>
              <a:t>hayır</a:t>
            </a:r>
            <a:r>
              <a:rPr lang="en-IE" i="1" dirty="0"/>
              <a:t> </a:t>
            </a:r>
            <a:r>
              <a:rPr lang="en-IE" i="1" dirty="0" err="1"/>
              <a:t>kurumunu</a:t>
            </a:r>
            <a:r>
              <a:rPr lang="en-IE" i="1" dirty="0"/>
              <a:t> </a:t>
            </a:r>
            <a:r>
              <a:rPr lang="en-IE" i="1" dirty="0" err="1"/>
              <a:t>çevrimiçi</a:t>
            </a:r>
            <a:r>
              <a:rPr lang="en-IE" i="1" dirty="0"/>
              <a:t> hale </a:t>
            </a:r>
            <a:r>
              <a:rPr lang="en-IE" i="1" dirty="0" err="1"/>
              <a:t>getirerek</a:t>
            </a:r>
            <a:r>
              <a:rPr lang="en-IE" i="1" dirty="0"/>
              <a:t> </a:t>
            </a:r>
            <a:r>
              <a:rPr lang="en-IE" i="1" dirty="0" err="1"/>
              <a:t>ve</a:t>
            </a:r>
            <a:r>
              <a:rPr lang="en-IE" i="1" dirty="0"/>
              <a:t> </a:t>
            </a:r>
            <a:r>
              <a:rPr lang="en-IE" i="1" dirty="0" err="1"/>
              <a:t>ürünleri</a:t>
            </a:r>
            <a:r>
              <a:rPr lang="en-IE" i="1" dirty="0"/>
              <a:t> </a:t>
            </a:r>
            <a:r>
              <a:rPr lang="en-IE" i="1" dirty="0" err="1"/>
              <a:t>listelemelerini</a:t>
            </a:r>
            <a:r>
              <a:rPr lang="en-IE" i="1" dirty="0"/>
              <a:t> </a:t>
            </a:r>
            <a:r>
              <a:rPr lang="en-IE" i="1" dirty="0" err="1"/>
              <a:t>ve</a:t>
            </a:r>
            <a:r>
              <a:rPr lang="en-IE" i="1" dirty="0"/>
              <a:t> </a:t>
            </a:r>
            <a:r>
              <a:rPr lang="en-IE" i="1" dirty="0" err="1"/>
              <a:t>satmalarını</a:t>
            </a:r>
            <a:r>
              <a:rPr lang="en-IE" i="1" dirty="0"/>
              <a:t> </a:t>
            </a:r>
            <a:r>
              <a:rPr lang="en-IE" i="1" dirty="0" err="1"/>
              <a:t>kolaylaştırarak</a:t>
            </a:r>
            <a:r>
              <a:rPr lang="en-IE" i="1" dirty="0"/>
              <a:t>, </a:t>
            </a:r>
            <a:r>
              <a:rPr lang="en-IE" i="1" dirty="0" err="1"/>
              <a:t>iyi</a:t>
            </a:r>
            <a:r>
              <a:rPr lang="en-IE" i="1" dirty="0"/>
              <a:t> </a:t>
            </a:r>
            <a:r>
              <a:rPr lang="en-IE" i="1" dirty="0" err="1"/>
              <a:t>amaçlar</a:t>
            </a:r>
            <a:r>
              <a:rPr lang="en-IE" i="1" dirty="0"/>
              <a:t> </a:t>
            </a:r>
            <a:r>
              <a:rPr lang="en-IE" i="1" dirty="0" err="1"/>
              <a:t>için</a:t>
            </a:r>
            <a:r>
              <a:rPr lang="en-IE" i="1" dirty="0"/>
              <a:t> </a:t>
            </a:r>
            <a:r>
              <a:rPr lang="en-IE" i="1" dirty="0" err="1"/>
              <a:t>önemli</a:t>
            </a:r>
            <a:r>
              <a:rPr lang="en-IE" i="1" dirty="0"/>
              <a:t> </a:t>
            </a:r>
            <a:r>
              <a:rPr lang="en-IE" i="1" dirty="0" err="1"/>
              <a:t>bir</a:t>
            </a:r>
            <a:r>
              <a:rPr lang="en-IE" i="1" dirty="0"/>
              <a:t> </a:t>
            </a:r>
            <a:r>
              <a:rPr lang="en-IE" i="1" dirty="0" err="1"/>
              <a:t>finansman</a:t>
            </a:r>
            <a:r>
              <a:rPr lang="en-IE" i="1" dirty="0"/>
              <a:t> </a:t>
            </a:r>
            <a:r>
              <a:rPr lang="en-IE" i="1" dirty="0" err="1"/>
              <a:t>kaynağı</a:t>
            </a:r>
            <a:r>
              <a:rPr lang="en-IE" i="1" dirty="0"/>
              <a:t> </a:t>
            </a:r>
            <a:r>
              <a:rPr lang="en-IE" i="1" dirty="0" err="1"/>
              <a:t>sağlamayı</a:t>
            </a:r>
            <a:r>
              <a:rPr lang="en-IE" i="1" dirty="0"/>
              <a:t> </a:t>
            </a:r>
            <a:r>
              <a:rPr lang="en-IE" i="1" dirty="0" err="1"/>
              <a:t>amaçlıyoruz</a:t>
            </a:r>
            <a:r>
              <a:rPr lang="en-IE" i="1" dirty="0"/>
              <a:t>. </a:t>
            </a:r>
            <a:r>
              <a:rPr lang="en-IE" i="1" dirty="0" err="1"/>
              <a:t>Binlerce</a:t>
            </a:r>
            <a:r>
              <a:rPr lang="en-IE" i="1" dirty="0"/>
              <a:t> </a:t>
            </a:r>
            <a:r>
              <a:rPr lang="en-IE" i="1" dirty="0" err="1"/>
              <a:t>daha</a:t>
            </a:r>
            <a:r>
              <a:rPr lang="en-IE" i="1" dirty="0"/>
              <a:t> </a:t>
            </a:r>
            <a:r>
              <a:rPr lang="en-IE" i="1" dirty="0" err="1"/>
              <a:t>fazla</a:t>
            </a:r>
            <a:r>
              <a:rPr lang="en-IE" i="1" dirty="0"/>
              <a:t> </a:t>
            </a:r>
            <a:r>
              <a:rPr lang="en-IE" i="1" dirty="0" err="1"/>
              <a:t>kaliteli</a:t>
            </a:r>
            <a:r>
              <a:rPr lang="en-IE" i="1" dirty="0"/>
              <a:t> </a:t>
            </a:r>
            <a:r>
              <a:rPr lang="en-IE" i="1" dirty="0" err="1"/>
              <a:t>giysiyi</a:t>
            </a:r>
            <a:r>
              <a:rPr lang="en-IE" i="1" dirty="0"/>
              <a:t> </a:t>
            </a:r>
            <a:r>
              <a:rPr lang="en-IE" i="1" dirty="0" err="1"/>
              <a:t>çevrimiçi</a:t>
            </a:r>
            <a:r>
              <a:rPr lang="en-IE" i="1" dirty="0"/>
              <a:t> </a:t>
            </a:r>
            <a:r>
              <a:rPr lang="en-IE" i="1" dirty="0" err="1"/>
              <a:t>olarak</a:t>
            </a:r>
            <a:r>
              <a:rPr lang="en-IE" i="1" dirty="0"/>
              <a:t> (</a:t>
            </a:r>
            <a:r>
              <a:rPr lang="en-IE" i="1" dirty="0" err="1"/>
              <a:t>şaşırtıcı</a:t>
            </a:r>
            <a:r>
              <a:rPr lang="en-IE" i="1" dirty="0"/>
              <a:t> </a:t>
            </a:r>
            <a:r>
              <a:rPr lang="en-IE" i="1" dirty="0" err="1"/>
              <a:t>fiyatlarla</a:t>
            </a:r>
            <a:r>
              <a:rPr lang="en-IE" i="1" dirty="0"/>
              <a:t>) </a:t>
            </a:r>
            <a:r>
              <a:rPr lang="en-IE" i="1" dirty="0" err="1"/>
              <a:t>satışa</a:t>
            </a:r>
            <a:r>
              <a:rPr lang="en-IE" i="1" dirty="0"/>
              <a:t> </a:t>
            </a:r>
            <a:r>
              <a:rPr lang="en-IE" i="1" dirty="0" err="1"/>
              <a:t>çıkarmak</a:t>
            </a:r>
            <a:r>
              <a:rPr lang="en-IE" i="1" dirty="0"/>
              <a:t>, </a:t>
            </a:r>
            <a:r>
              <a:rPr lang="en-IE" i="1" dirty="0" err="1"/>
              <a:t>daha</a:t>
            </a:r>
            <a:r>
              <a:rPr lang="en-IE" i="1" dirty="0"/>
              <a:t> da </a:t>
            </a:r>
            <a:r>
              <a:rPr lang="en-IE" i="1" dirty="0" err="1"/>
              <a:t>fazla</a:t>
            </a:r>
            <a:r>
              <a:rPr lang="en-IE" i="1" dirty="0"/>
              <a:t> </a:t>
            </a:r>
            <a:r>
              <a:rPr lang="en-IE" i="1" dirty="0" err="1"/>
              <a:t>tasarruf</a:t>
            </a:r>
            <a:r>
              <a:rPr lang="en-IE" i="1" dirty="0"/>
              <a:t> </a:t>
            </a:r>
            <a:r>
              <a:rPr lang="en-IE" i="1" dirty="0" err="1"/>
              <a:t>sahibine</a:t>
            </a:r>
            <a:r>
              <a:rPr lang="en-IE" i="1" dirty="0"/>
              <a:t> </a:t>
            </a:r>
            <a:r>
              <a:rPr lang="en-IE" i="1" dirty="0" err="1"/>
              <a:t>hızlı</a:t>
            </a:r>
            <a:r>
              <a:rPr lang="en-IE" i="1" dirty="0"/>
              <a:t> </a:t>
            </a:r>
            <a:r>
              <a:rPr lang="en-IE" i="1" dirty="0" err="1"/>
              <a:t>modaya</a:t>
            </a:r>
            <a:r>
              <a:rPr lang="en-IE" i="1" dirty="0"/>
              <a:t> </a:t>
            </a:r>
            <a:r>
              <a:rPr lang="en-IE" i="1" dirty="0" err="1"/>
              <a:t>sürekli</a:t>
            </a:r>
            <a:r>
              <a:rPr lang="en-IE" i="1" dirty="0"/>
              <a:t> </a:t>
            </a:r>
            <a:r>
              <a:rPr lang="en-IE" i="1" dirty="0" err="1"/>
              <a:t>gelişen</a:t>
            </a:r>
            <a:r>
              <a:rPr lang="en-IE" i="1" dirty="0"/>
              <a:t> </a:t>
            </a:r>
            <a:r>
              <a:rPr lang="en-IE" i="1" dirty="0" err="1"/>
              <a:t>bir</a:t>
            </a:r>
            <a:r>
              <a:rPr lang="en-IE" i="1" dirty="0"/>
              <a:t> </a:t>
            </a:r>
            <a:r>
              <a:rPr lang="en-IE" i="1" dirty="0" err="1"/>
              <a:t>alternatif</a:t>
            </a:r>
            <a:r>
              <a:rPr lang="en-IE" i="1" dirty="0"/>
              <a:t> </a:t>
            </a:r>
            <a:r>
              <a:rPr lang="en-IE" i="1" dirty="0" err="1"/>
              <a:t>sunabileceğimiz</a:t>
            </a:r>
            <a:r>
              <a:rPr lang="en-IE" i="1" dirty="0"/>
              <a:t> </a:t>
            </a:r>
            <a:r>
              <a:rPr lang="en-IE" i="1" dirty="0" err="1"/>
              <a:t>anlamına</a:t>
            </a:r>
            <a:r>
              <a:rPr lang="en-IE" i="1" dirty="0"/>
              <a:t> </a:t>
            </a:r>
            <a:r>
              <a:rPr lang="en-IE" i="1" dirty="0" err="1"/>
              <a:t>geliyor</a:t>
            </a:r>
            <a:r>
              <a:rPr lang="en-IE" i="1" dirty="0"/>
              <a:t>'.</a:t>
            </a:r>
          </a:p>
        </p:txBody>
      </p:sp>
      <p:sp>
        <p:nvSpPr>
          <p:cNvPr id="7" name="TextBox 6">
            <a:extLst>
              <a:ext uri="{FF2B5EF4-FFF2-40B4-BE49-F238E27FC236}">
                <a16:creationId xmlns="" xmlns:a16="http://schemas.microsoft.com/office/drawing/2014/main" id="{54BE38C2-7D45-4498-B645-9D3E4282EA9D}"/>
              </a:ext>
            </a:extLst>
          </p:cNvPr>
          <p:cNvSpPr txBox="1"/>
          <p:nvPr/>
        </p:nvSpPr>
        <p:spPr>
          <a:xfrm>
            <a:off x="3292443" y="1186527"/>
            <a:ext cx="5666622" cy="1631216"/>
          </a:xfrm>
          <a:prstGeom prst="rect">
            <a:avLst/>
          </a:prstGeom>
          <a:noFill/>
        </p:spPr>
        <p:txBody>
          <a:bodyPr wrap="square">
            <a:spAutoFit/>
          </a:bodyPr>
          <a:lstStyle/>
          <a:p>
            <a:pPr algn="ctr"/>
            <a:r>
              <a:rPr lang="tr-TR" sz="2800" b="1" dirty="0" smtClean="0">
                <a:solidFill>
                  <a:srgbClr val="A6377D"/>
                </a:solidFill>
              </a:rPr>
              <a:t>Thrifty </a:t>
            </a:r>
            <a:r>
              <a:rPr lang="tr-TR" sz="2800" b="1" dirty="0">
                <a:solidFill>
                  <a:srgbClr val="A6377D"/>
                </a:solidFill>
              </a:rPr>
              <a:t>500.000€ Yatırım Artırdı</a:t>
            </a:r>
            <a:endParaRPr lang="en-IE" sz="2800" b="1" dirty="0">
              <a:solidFill>
                <a:srgbClr val="A6377D"/>
              </a:solidFill>
            </a:endParaRPr>
          </a:p>
          <a:p>
            <a:pPr algn="ctr"/>
            <a:r>
              <a:rPr lang="tr-TR" sz="2400" b="1" dirty="0" smtClean="0">
                <a:solidFill>
                  <a:srgbClr val="333333"/>
                </a:solidFill>
              </a:rPr>
              <a:t>Enterprise </a:t>
            </a:r>
            <a:r>
              <a:rPr lang="tr-TR" sz="2400" b="1" dirty="0">
                <a:solidFill>
                  <a:srgbClr val="333333"/>
                </a:solidFill>
              </a:rPr>
              <a:t>Ireland tarafından Yüksek Potansiyel Başlangıç programı aracılığıyla kolaylaştırılmıştır</a:t>
            </a:r>
            <a:endParaRPr lang="en-IE" sz="2400" b="1" dirty="0"/>
          </a:p>
        </p:txBody>
      </p:sp>
      <p:pic>
        <p:nvPicPr>
          <p:cNvPr id="9" name="Picture 8">
            <a:hlinkClick r:id="rId2"/>
            <a:extLst>
              <a:ext uri="{FF2B5EF4-FFF2-40B4-BE49-F238E27FC236}">
                <a16:creationId xmlns="" xmlns:a16="http://schemas.microsoft.com/office/drawing/2014/main" id="{72E9C1E6-C1F4-4BBA-A183-D5E604482E79}"/>
              </a:ext>
            </a:extLst>
          </p:cNvPr>
          <p:cNvPicPr>
            <a:picLocks noChangeAspect="1"/>
          </p:cNvPicPr>
          <p:nvPr/>
        </p:nvPicPr>
        <p:blipFill>
          <a:blip r:embed="rId3"/>
          <a:stretch>
            <a:fillRect/>
          </a:stretch>
        </p:blipFill>
        <p:spPr>
          <a:xfrm>
            <a:off x="379753" y="1680240"/>
            <a:ext cx="2298930" cy="3367647"/>
          </a:xfrm>
          <a:prstGeom prst="rect">
            <a:avLst/>
          </a:prstGeom>
        </p:spPr>
      </p:pic>
      <p:pic>
        <p:nvPicPr>
          <p:cNvPr id="10" name="Picture 2" descr="Thriftify: Online Charity Shop">
            <a:extLst>
              <a:ext uri="{FF2B5EF4-FFF2-40B4-BE49-F238E27FC236}">
                <a16:creationId xmlns="" xmlns:a16="http://schemas.microsoft.com/office/drawing/2014/main" id="{D36CA601-5EAA-41A9-997A-D0EFFD8E9E0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9419" y="967817"/>
            <a:ext cx="2719598" cy="712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9974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 xmlns:a16="http://schemas.microsoft.com/office/drawing/2014/main" id="{2D87EC1D-79C1-40B0-8C90-E23D381BF5EA}"/>
              </a:ext>
            </a:extLst>
          </p:cNvPr>
          <p:cNvSpPr>
            <a:spLocks noGrp="1"/>
          </p:cNvSpPr>
          <p:nvPr>
            <p:ph type="body" sz="quarter" idx="15"/>
          </p:nvPr>
        </p:nvSpPr>
        <p:spPr>
          <a:xfrm>
            <a:off x="7179398" y="286295"/>
            <a:ext cx="4541356" cy="2592420"/>
          </a:xfrm>
        </p:spPr>
        <p:txBody>
          <a:bodyPr/>
          <a:lstStyle/>
          <a:p>
            <a:pPr algn="ctr"/>
            <a:r>
              <a:rPr lang="en-IE" dirty="0" err="1"/>
              <a:t>BIZNOVATOR'da</a:t>
            </a:r>
            <a:r>
              <a:rPr lang="en-IE" dirty="0"/>
              <a:t> </a:t>
            </a:r>
            <a:r>
              <a:rPr lang="en-IE" dirty="0" err="1"/>
              <a:t>sosyal</a:t>
            </a:r>
            <a:r>
              <a:rPr lang="en-IE" dirty="0"/>
              <a:t> </a:t>
            </a:r>
            <a:r>
              <a:rPr lang="en-IE" dirty="0" err="1"/>
              <a:t>inovasyon</a:t>
            </a:r>
            <a:r>
              <a:rPr lang="en-IE" dirty="0"/>
              <a:t> </a:t>
            </a:r>
            <a:r>
              <a:rPr lang="en-IE" dirty="0" err="1"/>
              <a:t>ve</a:t>
            </a:r>
            <a:r>
              <a:rPr lang="en-IE" dirty="0"/>
              <a:t> </a:t>
            </a:r>
            <a:r>
              <a:rPr lang="en-IE" dirty="0" err="1"/>
              <a:t>küresel</a:t>
            </a:r>
            <a:r>
              <a:rPr lang="en-IE" dirty="0"/>
              <a:t> </a:t>
            </a:r>
            <a:r>
              <a:rPr lang="en-IE" dirty="0" err="1"/>
              <a:t>liderlik</a:t>
            </a:r>
            <a:r>
              <a:rPr lang="en-IE" dirty="0"/>
              <a:t> </a:t>
            </a:r>
            <a:r>
              <a:rPr lang="en-IE" dirty="0" err="1"/>
              <a:t>yoluyla</a:t>
            </a:r>
            <a:r>
              <a:rPr lang="en-IE" dirty="0"/>
              <a:t> </a:t>
            </a:r>
            <a:r>
              <a:rPr lang="en-IE" dirty="0" err="1"/>
              <a:t>genç</a:t>
            </a:r>
            <a:r>
              <a:rPr lang="en-IE" dirty="0"/>
              <a:t> </a:t>
            </a:r>
            <a:r>
              <a:rPr lang="en-IE" dirty="0" err="1"/>
              <a:t>girişimciliğini</a:t>
            </a:r>
            <a:r>
              <a:rPr lang="en-IE" dirty="0"/>
              <a:t> </a:t>
            </a:r>
            <a:r>
              <a:rPr lang="en-IE" dirty="0" err="1"/>
              <a:t>güçlendirir</a:t>
            </a:r>
            <a:r>
              <a:rPr lang="en-IE" dirty="0"/>
              <a:t> </a:t>
            </a:r>
            <a:r>
              <a:rPr lang="en-IE" dirty="0" err="1"/>
              <a:t>ve</a:t>
            </a:r>
            <a:r>
              <a:rPr lang="en-IE" dirty="0"/>
              <a:t> </a:t>
            </a:r>
            <a:r>
              <a:rPr lang="en-IE" dirty="0" err="1"/>
              <a:t>mümkün</a:t>
            </a:r>
            <a:r>
              <a:rPr lang="en-IE" dirty="0"/>
              <a:t> </a:t>
            </a:r>
            <a:r>
              <a:rPr lang="en-IE" dirty="0" err="1"/>
              <a:t>kılar</a:t>
            </a:r>
            <a:r>
              <a:rPr lang="en-IE" dirty="0"/>
              <a:t>.</a:t>
            </a:r>
          </a:p>
          <a:p>
            <a:pPr algn="ctr"/>
            <a:r>
              <a:rPr lang="en-IE" dirty="0" err="1">
                <a:solidFill>
                  <a:schemeClr val="tx1">
                    <a:lumMod val="85000"/>
                    <a:lumOff val="15000"/>
                  </a:schemeClr>
                </a:solidFill>
              </a:rPr>
              <a:t>Görevleri</a:t>
            </a:r>
            <a:r>
              <a:rPr lang="en-IE" dirty="0">
                <a:solidFill>
                  <a:schemeClr val="tx1">
                    <a:lumMod val="85000"/>
                    <a:lumOff val="15000"/>
                  </a:schemeClr>
                </a:solidFill>
              </a:rPr>
              <a:t>, </a:t>
            </a:r>
            <a:r>
              <a:rPr lang="en-IE" dirty="0" err="1">
                <a:solidFill>
                  <a:schemeClr val="tx1">
                    <a:lumMod val="85000"/>
                    <a:lumOff val="15000"/>
                  </a:schemeClr>
                </a:solidFill>
              </a:rPr>
              <a:t>topluluklarını</a:t>
            </a:r>
            <a:r>
              <a:rPr lang="en-IE" dirty="0">
                <a:solidFill>
                  <a:schemeClr val="tx1">
                    <a:lumMod val="85000"/>
                    <a:lumOff val="15000"/>
                  </a:schemeClr>
                </a:solidFill>
              </a:rPr>
              <a:t> </a:t>
            </a:r>
            <a:r>
              <a:rPr lang="en-IE" dirty="0" err="1">
                <a:solidFill>
                  <a:schemeClr val="tx1">
                    <a:lumMod val="85000"/>
                    <a:lumOff val="15000"/>
                  </a:schemeClr>
                </a:solidFill>
              </a:rPr>
              <a:t>ve</a:t>
            </a:r>
            <a:r>
              <a:rPr lang="en-IE" dirty="0">
                <a:solidFill>
                  <a:schemeClr val="tx1">
                    <a:lumMod val="85000"/>
                    <a:lumOff val="15000"/>
                  </a:schemeClr>
                </a:solidFill>
              </a:rPr>
              <a:t> </a:t>
            </a:r>
            <a:r>
              <a:rPr lang="en-IE" dirty="0" err="1">
                <a:solidFill>
                  <a:schemeClr val="tx1">
                    <a:lumMod val="85000"/>
                    <a:lumOff val="15000"/>
                  </a:schemeClr>
                </a:solidFill>
              </a:rPr>
              <a:t>dünyayı</a:t>
            </a:r>
            <a:r>
              <a:rPr lang="en-IE" dirty="0">
                <a:solidFill>
                  <a:schemeClr val="tx1">
                    <a:lumMod val="85000"/>
                    <a:lumOff val="15000"/>
                  </a:schemeClr>
                </a:solidFill>
              </a:rPr>
              <a:t> </a:t>
            </a:r>
            <a:r>
              <a:rPr lang="en-IE" dirty="0" err="1">
                <a:solidFill>
                  <a:schemeClr val="tx1">
                    <a:lumMod val="85000"/>
                    <a:lumOff val="15000"/>
                  </a:schemeClr>
                </a:solidFill>
              </a:rPr>
              <a:t>olumlu</a:t>
            </a:r>
            <a:r>
              <a:rPr lang="en-IE" dirty="0">
                <a:solidFill>
                  <a:schemeClr val="tx1">
                    <a:lumMod val="85000"/>
                    <a:lumOff val="15000"/>
                  </a:schemeClr>
                </a:solidFill>
              </a:rPr>
              <a:t> </a:t>
            </a:r>
            <a:r>
              <a:rPr lang="en-IE" dirty="0" err="1">
                <a:solidFill>
                  <a:schemeClr val="tx1">
                    <a:lumMod val="85000"/>
                    <a:lumOff val="15000"/>
                  </a:schemeClr>
                </a:solidFill>
              </a:rPr>
              <a:t>yönde</a:t>
            </a:r>
            <a:r>
              <a:rPr lang="en-IE" dirty="0">
                <a:solidFill>
                  <a:schemeClr val="tx1">
                    <a:lumMod val="85000"/>
                    <a:lumOff val="15000"/>
                  </a:schemeClr>
                </a:solidFill>
              </a:rPr>
              <a:t> </a:t>
            </a:r>
            <a:r>
              <a:rPr lang="en-IE" dirty="0" err="1">
                <a:solidFill>
                  <a:schemeClr val="tx1">
                    <a:lumMod val="85000"/>
                    <a:lumOff val="15000"/>
                  </a:schemeClr>
                </a:solidFill>
              </a:rPr>
              <a:t>etkileyecek</a:t>
            </a:r>
            <a:r>
              <a:rPr lang="en-IE" dirty="0">
                <a:solidFill>
                  <a:schemeClr val="tx1">
                    <a:lumMod val="85000"/>
                    <a:lumOff val="15000"/>
                  </a:schemeClr>
                </a:solidFill>
              </a:rPr>
              <a:t> </a:t>
            </a:r>
            <a:r>
              <a:rPr lang="en-IE" dirty="0" err="1">
                <a:solidFill>
                  <a:schemeClr val="tx1">
                    <a:lumMod val="85000"/>
                    <a:lumOff val="15000"/>
                  </a:schemeClr>
                </a:solidFill>
              </a:rPr>
              <a:t>genç</a:t>
            </a:r>
            <a:r>
              <a:rPr lang="en-IE" dirty="0">
                <a:solidFill>
                  <a:schemeClr val="tx1">
                    <a:lumMod val="85000"/>
                    <a:lumOff val="15000"/>
                  </a:schemeClr>
                </a:solidFill>
              </a:rPr>
              <a:t> </a:t>
            </a:r>
            <a:r>
              <a:rPr lang="en-IE" dirty="0" err="1">
                <a:solidFill>
                  <a:schemeClr val="tx1">
                    <a:lumMod val="85000"/>
                    <a:lumOff val="15000"/>
                  </a:schemeClr>
                </a:solidFill>
              </a:rPr>
              <a:t>girişimcileri</a:t>
            </a:r>
            <a:r>
              <a:rPr lang="en-IE" dirty="0">
                <a:solidFill>
                  <a:schemeClr val="tx1">
                    <a:lumMod val="85000"/>
                    <a:lumOff val="15000"/>
                  </a:schemeClr>
                </a:solidFill>
              </a:rPr>
              <a:t>, </a:t>
            </a:r>
            <a:r>
              <a:rPr lang="en-IE" dirty="0" err="1">
                <a:solidFill>
                  <a:schemeClr val="tx1">
                    <a:lumMod val="85000"/>
                    <a:lumOff val="15000"/>
                  </a:schemeClr>
                </a:solidFill>
              </a:rPr>
              <a:t>sosyal</a:t>
            </a:r>
            <a:r>
              <a:rPr lang="en-IE" dirty="0">
                <a:solidFill>
                  <a:schemeClr val="tx1">
                    <a:lumMod val="85000"/>
                    <a:lumOff val="15000"/>
                  </a:schemeClr>
                </a:solidFill>
              </a:rPr>
              <a:t> </a:t>
            </a:r>
            <a:r>
              <a:rPr lang="en-IE" dirty="0" err="1">
                <a:solidFill>
                  <a:schemeClr val="tx1">
                    <a:lumMod val="85000"/>
                    <a:lumOff val="15000"/>
                  </a:schemeClr>
                </a:solidFill>
              </a:rPr>
              <a:t>yenilikçileri</a:t>
            </a:r>
            <a:r>
              <a:rPr lang="en-IE" dirty="0">
                <a:solidFill>
                  <a:schemeClr val="tx1">
                    <a:lumMod val="85000"/>
                    <a:lumOff val="15000"/>
                  </a:schemeClr>
                </a:solidFill>
              </a:rPr>
              <a:t> </a:t>
            </a:r>
            <a:r>
              <a:rPr lang="en-IE" dirty="0" err="1">
                <a:solidFill>
                  <a:schemeClr val="tx1">
                    <a:lumMod val="85000"/>
                    <a:lumOff val="15000"/>
                  </a:schemeClr>
                </a:solidFill>
              </a:rPr>
              <a:t>ve</a:t>
            </a:r>
            <a:r>
              <a:rPr lang="en-IE" dirty="0">
                <a:solidFill>
                  <a:schemeClr val="tx1">
                    <a:lumMod val="85000"/>
                    <a:lumOff val="15000"/>
                  </a:schemeClr>
                </a:solidFill>
              </a:rPr>
              <a:t> </a:t>
            </a:r>
            <a:r>
              <a:rPr lang="en-IE" dirty="0" err="1">
                <a:solidFill>
                  <a:schemeClr val="tx1">
                    <a:lumMod val="85000"/>
                    <a:lumOff val="15000"/>
                  </a:schemeClr>
                </a:solidFill>
              </a:rPr>
              <a:t>küresel</a:t>
            </a:r>
            <a:r>
              <a:rPr lang="en-IE" dirty="0">
                <a:solidFill>
                  <a:schemeClr val="tx1">
                    <a:lumMod val="85000"/>
                    <a:lumOff val="15000"/>
                  </a:schemeClr>
                </a:solidFill>
              </a:rPr>
              <a:t> </a:t>
            </a:r>
            <a:r>
              <a:rPr lang="en-IE" dirty="0" err="1">
                <a:solidFill>
                  <a:schemeClr val="tx1">
                    <a:lumMod val="85000"/>
                    <a:lumOff val="15000"/>
                  </a:schemeClr>
                </a:solidFill>
              </a:rPr>
              <a:t>liderleri</a:t>
            </a:r>
            <a:r>
              <a:rPr lang="en-IE" dirty="0">
                <a:solidFill>
                  <a:schemeClr val="tx1">
                    <a:lumMod val="85000"/>
                    <a:lumOff val="15000"/>
                  </a:schemeClr>
                </a:solidFill>
              </a:rPr>
              <a:t> </a:t>
            </a:r>
            <a:r>
              <a:rPr lang="en-IE" dirty="0" err="1">
                <a:solidFill>
                  <a:schemeClr val="tx1">
                    <a:lumMod val="85000"/>
                    <a:lumOff val="15000"/>
                  </a:schemeClr>
                </a:solidFill>
              </a:rPr>
              <a:t>güçlendirmek</a:t>
            </a:r>
            <a:r>
              <a:rPr lang="en-IE" dirty="0">
                <a:solidFill>
                  <a:schemeClr val="tx1">
                    <a:lumMod val="85000"/>
                    <a:lumOff val="15000"/>
                  </a:schemeClr>
                </a:solidFill>
              </a:rPr>
              <a:t>, </a:t>
            </a:r>
            <a:r>
              <a:rPr lang="en-IE" dirty="0" err="1">
                <a:solidFill>
                  <a:schemeClr val="tx1">
                    <a:lumMod val="85000"/>
                    <a:lumOff val="15000"/>
                  </a:schemeClr>
                </a:solidFill>
              </a:rPr>
              <a:t>öğretmek</a:t>
            </a:r>
            <a:r>
              <a:rPr lang="en-IE" dirty="0">
                <a:solidFill>
                  <a:schemeClr val="tx1">
                    <a:lumMod val="85000"/>
                    <a:lumOff val="15000"/>
                  </a:schemeClr>
                </a:solidFill>
              </a:rPr>
              <a:t> </a:t>
            </a:r>
            <a:r>
              <a:rPr lang="en-IE" dirty="0" err="1">
                <a:solidFill>
                  <a:schemeClr val="tx1">
                    <a:lumMod val="85000"/>
                    <a:lumOff val="15000"/>
                  </a:schemeClr>
                </a:solidFill>
              </a:rPr>
              <a:t>ve</a:t>
            </a:r>
            <a:r>
              <a:rPr lang="en-IE" dirty="0">
                <a:solidFill>
                  <a:schemeClr val="tx1">
                    <a:lumMod val="85000"/>
                    <a:lumOff val="15000"/>
                  </a:schemeClr>
                </a:solidFill>
              </a:rPr>
              <a:t> </a:t>
            </a:r>
            <a:r>
              <a:rPr lang="en-IE" dirty="0" err="1">
                <a:solidFill>
                  <a:schemeClr val="tx1">
                    <a:lumMod val="85000"/>
                    <a:lumOff val="15000"/>
                  </a:schemeClr>
                </a:solidFill>
              </a:rPr>
              <a:t>yaratmaktır</a:t>
            </a:r>
            <a:r>
              <a:rPr lang="en-IE" dirty="0">
                <a:solidFill>
                  <a:schemeClr val="tx1">
                    <a:lumMod val="85000"/>
                    <a:lumOff val="15000"/>
                  </a:schemeClr>
                </a:solidFill>
              </a:rPr>
              <a:t>. BIZNOVATOR, </a:t>
            </a:r>
            <a:r>
              <a:rPr lang="en-IE" dirty="0" err="1">
                <a:solidFill>
                  <a:schemeClr val="tx1">
                    <a:lumMod val="85000"/>
                    <a:lumOff val="15000"/>
                  </a:schemeClr>
                </a:solidFill>
              </a:rPr>
              <a:t>gençleri</a:t>
            </a:r>
            <a:r>
              <a:rPr lang="en-IE" dirty="0">
                <a:solidFill>
                  <a:schemeClr val="tx1">
                    <a:lumMod val="85000"/>
                    <a:lumOff val="15000"/>
                  </a:schemeClr>
                </a:solidFill>
              </a:rPr>
              <a:t> </a:t>
            </a:r>
            <a:r>
              <a:rPr lang="en-IE" dirty="0" err="1">
                <a:solidFill>
                  <a:schemeClr val="tx1">
                    <a:lumMod val="85000"/>
                    <a:lumOff val="15000"/>
                  </a:schemeClr>
                </a:solidFill>
              </a:rPr>
              <a:t>amaca</a:t>
            </a:r>
            <a:r>
              <a:rPr lang="en-IE" dirty="0">
                <a:solidFill>
                  <a:schemeClr val="tx1">
                    <a:lumMod val="85000"/>
                    <a:lumOff val="15000"/>
                  </a:schemeClr>
                </a:solidFill>
              </a:rPr>
              <a:t> </a:t>
            </a:r>
            <a:r>
              <a:rPr lang="en-IE" dirty="0" err="1">
                <a:solidFill>
                  <a:schemeClr val="tx1">
                    <a:lumMod val="85000"/>
                    <a:lumOff val="15000"/>
                  </a:schemeClr>
                </a:solidFill>
              </a:rPr>
              <a:t>yönelik</a:t>
            </a:r>
            <a:r>
              <a:rPr lang="en-IE" dirty="0">
                <a:solidFill>
                  <a:schemeClr val="tx1">
                    <a:lumMod val="85000"/>
                    <a:lumOff val="15000"/>
                  </a:schemeClr>
                </a:solidFill>
              </a:rPr>
              <a:t> </a:t>
            </a:r>
            <a:r>
              <a:rPr lang="en-IE" dirty="0" err="1">
                <a:solidFill>
                  <a:schemeClr val="tx1">
                    <a:lumMod val="85000"/>
                    <a:lumOff val="15000"/>
                  </a:schemeClr>
                </a:solidFill>
              </a:rPr>
              <a:t>girişimler</a:t>
            </a:r>
            <a:r>
              <a:rPr lang="en-IE" dirty="0">
                <a:solidFill>
                  <a:schemeClr val="tx1">
                    <a:lumMod val="85000"/>
                    <a:lumOff val="15000"/>
                  </a:schemeClr>
                </a:solidFill>
              </a:rPr>
              <a:t> </a:t>
            </a:r>
            <a:r>
              <a:rPr lang="en-IE" dirty="0" err="1">
                <a:solidFill>
                  <a:schemeClr val="tx1">
                    <a:lumMod val="85000"/>
                    <a:lumOff val="15000"/>
                  </a:schemeClr>
                </a:solidFill>
              </a:rPr>
              <a:t>başlatmak</a:t>
            </a:r>
            <a:r>
              <a:rPr lang="en-IE" dirty="0">
                <a:solidFill>
                  <a:schemeClr val="tx1">
                    <a:lumMod val="85000"/>
                    <a:lumOff val="15000"/>
                  </a:schemeClr>
                </a:solidFill>
              </a:rPr>
              <a:t> </a:t>
            </a:r>
            <a:r>
              <a:rPr lang="en-IE" dirty="0" err="1">
                <a:solidFill>
                  <a:schemeClr val="tx1">
                    <a:lumMod val="85000"/>
                    <a:lumOff val="15000"/>
                  </a:schemeClr>
                </a:solidFill>
              </a:rPr>
              <a:t>için</a:t>
            </a:r>
            <a:r>
              <a:rPr lang="en-IE" dirty="0">
                <a:solidFill>
                  <a:schemeClr val="tx1">
                    <a:lumMod val="85000"/>
                    <a:lumOff val="15000"/>
                  </a:schemeClr>
                </a:solidFill>
              </a:rPr>
              <a:t> </a:t>
            </a:r>
            <a:r>
              <a:rPr lang="en-IE" dirty="0" err="1">
                <a:solidFill>
                  <a:schemeClr val="tx1">
                    <a:lumMod val="85000"/>
                    <a:lumOff val="15000"/>
                  </a:schemeClr>
                </a:solidFill>
              </a:rPr>
              <a:t>donatan</a:t>
            </a:r>
            <a:r>
              <a:rPr lang="en-IE" dirty="0">
                <a:solidFill>
                  <a:schemeClr val="tx1">
                    <a:lumMod val="85000"/>
                    <a:lumOff val="15000"/>
                  </a:schemeClr>
                </a:solidFill>
              </a:rPr>
              <a:t> </a:t>
            </a:r>
            <a:r>
              <a:rPr lang="en-IE" dirty="0" err="1">
                <a:solidFill>
                  <a:schemeClr val="tx1">
                    <a:lumMod val="85000"/>
                    <a:lumOff val="15000"/>
                  </a:schemeClr>
                </a:solidFill>
              </a:rPr>
              <a:t>Sosyal</a:t>
            </a:r>
            <a:r>
              <a:rPr lang="en-IE" dirty="0">
                <a:solidFill>
                  <a:schemeClr val="tx1">
                    <a:lumMod val="85000"/>
                    <a:lumOff val="15000"/>
                  </a:schemeClr>
                </a:solidFill>
              </a:rPr>
              <a:t> </a:t>
            </a:r>
            <a:r>
              <a:rPr lang="en-IE" dirty="0" err="1">
                <a:solidFill>
                  <a:schemeClr val="tx1">
                    <a:lumMod val="85000"/>
                    <a:lumOff val="15000"/>
                  </a:schemeClr>
                </a:solidFill>
              </a:rPr>
              <a:t>Girişimcilik</a:t>
            </a:r>
            <a:r>
              <a:rPr lang="en-IE" dirty="0">
                <a:solidFill>
                  <a:schemeClr val="tx1">
                    <a:lumMod val="85000"/>
                    <a:lumOff val="15000"/>
                  </a:schemeClr>
                </a:solidFill>
              </a:rPr>
              <a:t> </a:t>
            </a:r>
            <a:r>
              <a:rPr lang="en-IE" dirty="0" err="1">
                <a:solidFill>
                  <a:schemeClr val="tx1">
                    <a:lumMod val="85000"/>
                    <a:lumOff val="15000"/>
                  </a:schemeClr>
                </a:solidFill>
              </a:rPr>
              <a:t>ve</a:t>
            </a:r>
            <a:r>
              <a:rPr lang="en-IE" dirty="0">
                <a:solidFill>
                  <a:schemeClr val="tx1">
                    <a:lumMod val="85000"/>
                    <a:lumOff val="15000"/>
                  </a:schemeClr>
                </a:solidFill>
              </a:rPr>
              <a:t> </a:t>
            </a:r>
            <a:r>
              <a:rPr lang="en-IE" dirty="0" err="1">
                <a:solidFill>
                  <a:schemeClr val="tx1">
                    <a:lumMod val="85000"/>
                    <a:lumOff val="15000"/>
                  </a:schemeClr>
                </a:solidFill>
              </a:rPr>
              <a:t>Yenilikçiliği</a:t>
            </a:r>
            <a:r>
              <a:rPr lang="en-IE" dirty="0">
                <a:solidFill>
                  <a:schemeClr val="tx1">
                    <a:lumMod val="85000"/>
                    <a:lumOff val="15000"/>
                  </a:schemeClr>
                </a:solidFill>
              </a:rPr>
              <a:t> </a:t>
            </a:r>
            <a:r>
              <a:rPr lang="en-IE" dirty="0" err="1">
                <a:solidFill>
                  <a:schemeClr val="tx1">
                    <a:lumMod val="85000"/>
                    <a:lumOff val="15000"/>
                  </a:schemeClr>
                </a:solidFill>
              </a:rPr>
              <a:t>besler</a:t>
            </a:r>
            <a:r>
              <a:rPr lang="en-IE" dirty="0">
                <a:solidFill>
                  <a:schemeClr val="tx1">
                    <a:lumMod val="85000"/>
                    <a:lumOff val="15000"/>
                  </a:schemeClr>
                </a:solidFill>
              </a:rPr>
              <a:t>. Bu, </a:t>
            </a:r>
            <a:r>
              <a:rPr lang="en-IE" dirty="0" err="1">
                <a:solidFill>
                  <a:schemeClr val="tx1">
                    <a:lumMod val="85000"/>
                    <a:lumOff val="15000"/>
                  </a:schemeClr>
                </a:solidFill>
              </a:rPr>
              <a:t>gençlerin</a:t>
            </a:r>
            <a:r>
              <a:rPr lang="en-IE" dirty="0">
                <a:solidFill>
                  <a:schemeClr val="tx1">
                    <a:lumMod val="85000"/>
                    <a:lumOff val="15000"/>
                  </a:schemeClr>
                </a:solidFill>
              </a:rPr>
              <a:t> </a:t>
            </a:r>
            <a:r>
              <a:rPr lang="en-IE" dirty="0" err="1">
                <a:solidFill>
                  <a:schemeClr val="tx1">
                    <a:lumMod val="85000"/>
                    <a:lumOff val="15000"/>
                  </a:schemeClr>
                </a:solidFill>
              </a:rPr>
              <a:t>toplumlarına</a:t>
            </a:r>
            <a:r>
              <a:rPr lang="en-IE" dirty="0">
                <a:solidFill>
                  <a:schemeClr val="tx1">
                    <a:lumMod val="85000"/>
                    <a:lumOff val="15000"/>
                  </a:schemeClr>
                </a:solidFill>
              </a:rPr>
              <a:t> </a:t>
            </a:r>
            <a:r>
              <a:rPr lang="en-IE" dirty="0" err="1">
                <a:solidFill>
                  <a:schemeClr val="tx1">
                    <a:lumMod val="85000"/>
                    <a:lumOff val="15000"/>
                  </a:schemeClr>
                </a:solidFill>
              </a:rPr>
              <a:t>olumlu</a:t>
            </a:r>
            <a:r>
              <a:rPr lang="en-IE" dirty="0">
                <a:solidFill>
                  <a:schemeClr val="tx1">
                    <a:lumMod val="85000"/>
                    <a:lumOff val="15000"/>
                  </a:schemeClr>
                </a:solidFill>
              </a:rPr>
              <a:t> </a:t>
            </a:r>
            <a:r>
              <a:rPr lang="en-IE" dirty="0" err="1">
                <a:solidFill>
                  <a:schemeClr val="tx1">
                    <a:lumMod val="85000"/>
                    <a:lumOff val="15000"/>
                  </a:schemeClr>
                </a:solidFill>
              </a:rPr>
              <a:t>bir</a:t>
            </a:r>
            <a:r>
              <a:rPr lang="en-IE" dirty="0">
                <a:solidFill>
                  <a:schemeClr val="tx1">
                    <a:lumMod val="85000"/>
                    <a:lumOff val="15000"/>
                  </a:schemeClr>
                </a:solidFill>
              </a:rPr>
              <a:t> </a:t>
            </a:r>
            <a:r>
              <a:rPr lang="en-IE" dirty="0" err="1">
                <a:solidFill>
                  <a:schemeClr val="tx1">
                    <a:lumMod val="85000"/>
                    <a:lumOff val="15000"/>
                  </a:schemeClr>
                </a:solidFill>
              </a:rPr>
              <a:t>etki</a:t>
            </a:r>
            <a:r>
              <a:rPr lang="en-IE" dirty="0">
                <a:solidFill>
                  <a:schemeClr val="tx1">
                    <a:lumMod val="85000"/>
                    <a:lumOff val="15000"/>
                  </a:schemeClr>
                </a:solidFill>
              </a:rPr>
              <a:t> </a:t>
            </a:r>
            <a:r>
              <a:rPr lang="en-IE" dirty="0" err="1">
                <a:solidFill>
                  <a:schemeClr val="tx1">
                    <a:lumMod val="85000"/>
                    <a:lumOff val="15000"/>
                  </a:schemeClr>
                </a:solidFill>
              </a:rPr>
              <a:t>yaratmak</a:t>
            </a:r>
            <a:r>
              <a:rPr lang="en-IE" dirty="0">
                <a:solidFill>
                  <a:schemeClr val="tx1">
                    <a:lumMod val="85000"/>
                    <a:lumOff val="15000"/>
                  </a:schemeClr>
                </a:solidFill>
              </a:rPr>
              <a:t> </a:t>
            </a:r>
            <a:r>
              <a:rPr lang="en-IE" dirty="0" err="1">
                <a:solidFill>
                  <a:schemeClr val="tx1">
                    <a:lumMod val="85000"/>
                    <a:lumOff val="15000"/>
                  </a:schemeClr>
                </a:solidFill>
              </a:rPr>
              <a:t>için</a:t>
            </a:r>
            <a:r>
              <a:rPr lang="en-IE" dirty="0">
                <a:solidFill>
                  <a:schemeClr val="tx1">
                    <a:lumMod val="85000"/>
                    <a:lumOff val="15000"/>
                  </a:schemeClr>
                </a:solidFill>
              </a:rPr>
              <a:t> </a:t>
            </a:r>
            <a:r>
              <a:rPr lang="en-IE" dirty="0" err="1">
                <a:solidFill>
                  <a:schemeClr val="tx1">
                    <a:lumMod val="85000"/>
                    <a:lumOff val="15000"/>
                  </a:schemeClr>
                </a:solidFill>
              </a:rPr>
              <a:t>girişimciliği</a:t>
            </a:r>
            <a:r>
              <a:rPr lang="en-IE" dirty="0">
                <a:solidFill>
                  <a:schemeClr val="tx1">
                    <a:lumMod val="85000"/>
                    <a:lumOff val="15000"/>
                  </a:schemeClr>
                </a:solidFill>
              </a:rPr>
              <a:t> </a:t>
            </a:r>
            <a:r>
              <a:rPr lang="en-IE" dirty="0" err="1">
                <a:solidFill>
                  <a:schemeClr val="tx1">
                    <a:lumMod val="85000"/>
                    <a:lumOff val="15000"/>
                  </a:schemeClr>
                </a:solidFill>
              </a:rPr>
              <a:t>bir</a:t>
            </a:r>
            <a:r>
              <a:rPr lang="en-IE" dirty="0">
                <a:solidFill>
                  <a:schemeClr val="tx1">
                    <a:lumMod val="85000"/>
                    <a:lumOff val="15000"/>
                  </a:schemeClr>
                </a:solidFill>
              </a:rPr>
              <a:t> platform </a:t>
            </a:r>
            <a:r>
              <a:rPr lang="en-IE" dirty="0" err="1">
                <a:solidFill>
                  <a:schemeClr val="tx1">
                    <a:lumMod val="85000"/>
                    <a:lumOff val="15000"/>
                  </a:schemeClr>
                </a:solidFill>
              </a:rPr>
              <a:t>olarak</a:t>
            </a:r>
            <a:r>
              <a:rPr lang="en-IE" dirty="0">
                <a:solidFill>
                  <a:schemeClr val="tx1">
                    <a:lumMod val="85000"/>
                    <a:lumOff val="15000"/>
                  </a:schemeClr>
                </a:solidFill>
              </a:rPr>
              <a:t> </a:t>
            </a:r>
            <a:r>
              <a:rPr lang="en-IE" dirty="0" err="1">
                <a:solidFill>
                  <a:schemeClr val="tx1">
                    <a:lumMod val="85000"/>
                    <a:lumOff val="15000"/>
                  </a:schemeClr>
                </a:solidFill>
              </a:rPr>
              <a:t>görmelerini</a:t>
            </a:r>
            <a:r>
              <a:rPr lang="en-IE" dirty="0">
                <a:solidFill>
                  <a:schemeClr val="tx1">
                    <a:lumMod val="85000"/>
                    <a:lumOff val="15000"/>
                  </a:schemeClr>
                </a:solidFill>
              </a:rPr>
              <a:t> </a:t>
            </a:r>
            <a:r>
              <a:rPr lang="en-IE" dirty="0" err="1">
                <a:solidFill>
                  <a:schemeClr val="tx1">
                    <a:lumMod val="85000"/>
                    <a:lumOff val="15000"/>
                  </a:schemeClr>
                </a:solidFill>
              </a:rPr>
              <a:t>sağlayan</a:t>
            </a:r>
            <a:r>
              <a:rPr lang="en-IE" dirty="0">
                <a:solidFill>
                  <a:schemeClr val="tx1">
                    <a:lumMod val="85000"/>
                    <a:lumOff val="15000"/>
                  </a:schemeClr>
                </a:solidFill>
              </a:rPr>
              <a:t> </a:t>
            </a:r>
            <a:r>
              <a:rPr lang="en-IE" dirty="0" err="1">
                <a:solidFill>
                  <a:schemeClr val="tx1">
                    <a:lumMod val="85000"/>
                    <a:lumOff val="15000"/>
                  </a:schemeClr>
                </a:solidFill>
              </a:rPr>
              <a:t>bir</a:t>
            </a:r>
            <a:r>
              <a:rPr lang="en-IE" dirty="0">
                <a:solidFill>
                  <a:schemeClr val="tx1">
                    <a:lumMod val="85000"/>
                    <a:lumOff val="15000"/>
                  </a:schemeClr>
                </a:solidFill>
              </a:rPr>
              <a:t> </a:t>
            </a:r>
            <a:r>
              <a:rPr lang="en-IE" dirty="0" err="1">
                <a:solidFill>
                  <a:schemeClr val="tx1">
                    <a:lumMod val="85000"/>
                    <a:lumOff val="15000"/>
                  </a:schemeClr>
                </a:solidFill>
              </a:rPr>
              <a:t>girişimdir</a:t>
            </a:r>
            <a:r>
              <a:rPr lang="en-IE" dirty="0">
                <a:solidFill>
                  <a:schemeClr val="tx1">
                    <a:lumMod val="85000"/>
                    <a:lumOff val="15000"/>
                  </a:schemeClr>
                </a:solidFill>
              </a:rPr>
              <a:t>.</a:t>
            </a:r>
            <a:endParaRPr lang="en-IE" b="0" i="0" dirty="0">
              <a:solidFill>
                <a:schemeClr val="tx1">
                  <a:lumMod val="85000"/>
                  <a:lumOff val="15000"/>
                </a:schemeClr>
              </a:solidFill>
              <a:effectLst/>
            </a:endParaRPr>
          </a:p>
        </p:txBody>
      </p:sp>
      <p:sp>
        <p:nvSpPr>
          <p:cNvPr id="8" name="Text Placeholder 4">
            <a:extLst>
              <a:ext uri="{FF2B5EF4-FFF2-40B4-BE49-F238E27FC236}">
                <a16:creationId xmlns="" xmlns:a16="http://schemas.microsoft.com/office/drawing/2014/main" id="{21F26948-0A13-41BE-B6E0-37E30B38440B}"/>
              </a:ext>
            </a:extLst>
          </p:cNvPr>
          <p:cNvSpPr>
            <a:spLocks noGrp="1"/>
          </p:cNvSpPr>
          <p:nvPr>
            <p:ph type="body" sz="quarter" idx="14"/>
          </p:nvPr>
        </p:nvSpPr>
        <p:spPr>
          <a:xfrm>
            <a:off x="1031151" y="634193"/>
            <a:ext cx="5623146" cy="697353"/>
          </a:xfrm>
        </p:spPr>
        <p:txBody>
          <a:bodyPr>
            <a:noAutofit/>
          </a:bodyPr>
          <a:lstStyle/>
          <a:p>
            <a:r>
              <a:rPr lang="en-IE" sz="4000" b="1" dirty="0" err="1"/>
              <a:t>Biznovator</a:t>
            </a:r>
            <a:endParaRPr lang="en-IE" sz="4000" b="1" dirty="0"/>
          </a:p>
          <a:p>
            <a:r>
              <a:rPr lang="tr-TR" sz="2400" b="1" dirty="0" smtClean="0"/>
              <a:t>Keşfet </a:t>
            </a:r>
            <a:r>
              <a:rPr lang="tr-TR" sz="2400" b="1" dirty="0"/>
              <a:t>– Dönüştür – Bağlan</a:t>
            </a:r>
            <a:endParaRPr lang="en-IE" sz="2400" b="1" dirty="0"/>
          </a:p>
        </p:txBody>
      </p:sp>
      <p:pic>
        <p:nvPicPr>
          <p:cNvPr id="10" name="Picture 9">
            <a:hlinkClick r:id="rId2"/>
            <a:extLst>
              <a:ext uri="{FF2B5EF4-FFF2-40B4-BE49-F238E27FC236}">
                <a16:creationId xmlns="" xmlns:a16="http://schemas.microsoft.com/office/drawing/2014/main" id="{8E2BFAC4-B5C9-4C0B-8988-BF58BB4624E0}"/>
              </a:ext>
            </a:extLst>
          </p:cNvPr>
          <p:cNvPicPr>
            <a:picLocks noChangeAspect="1"/>
          </p:cNvPicPr>
          <p:nvPr/>
        </p:nvPicPr>
        <p:blipFill rotWithShape="1">
          <a:blip r:embed="rId3"/>
          <a:srcRect r="1335" b="6017"/>
          <a:stretch/>
        </p:blipFill>
        <p:spPr>
          <a:xfrm>
            <a:off x="1469983" y="2139919"/>
            <a:ext cx="4867444" cy="3222656"/>
          </a:xfrm>
          <a:prstGeom prst="rect">
            <a:avLst/>
          </a:prstGeom>
        </p:spPr>
      </p:pic>
    </p:spTree>
    <p:extLst>
      <p:ext uri="{BB962C8B-B14F-4D97-AF65-F5344CB8AC3E}">
        <p14:creationId xmlns:p14="http://schemas.microsoft.com/office/powerpoint/2010/main" val="11892214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FF26A9BA-6487-43C4-A16F-A78CA18E1E03}"/>
              </a:ext>
            </a:extLst>
          </p:cNvPr>
          <p:cNvSpPr>
            <a:spLocks noGrp="1"/>
          </p:cNvSpPr>
          <p:nvPr>
            <p:ph type="body" sz="quarter" idx="14"/>
          </p:nvPr>
        </p:nvSpPr>
        <p:spPr>
          <a:xfrm>
            <a:off x="3812917" y="726624"/>
            <a:ext cx="8228191" cy="5206518"/>
          </a:xfrm>
        </p:spPr>
        <p:txBody>
          <a:bodyPr/>
          <a:lstStyle/>
          <a:p>
            <a:r>
              <a:rPr lang="tr-TR" b="1" dirty="0" smtClean="0">
                <a:solidFill>
                  <a:schemeClr val="accent1"/>
                </a:solidFill>
              </a:rPr>
              <a:t>Mücadele </a:t>
            </a:r>
            <a:r>
              <a:rPr lang="tr-TR" b="1" dirty="0">
                <a:solidFill>
                  <a:schemeClr val="accent1"/>
                </a:solidFill>
              </a:rPr>
              <a:t>Ödülleri, </a:t>
            </a:r>
            <a:r>
              <a:rPr lang="tr-TR" dirty="0">
                <a:solidFill>
                  <a:schemeClr val="tx1">
                    <a:lumMod val="75000"/>
                    <a:lumOff val="25000"/>
                  </a:schemeClr>
                </a:solidFill>
              </a:rPr>
              <a:t>tutumlu yenilikleri finanse etmek için harika bir araç olabilir. Meydan okuma ödüllerinden elde edilen faydalar, finalistlere ve kazananlara mali desteğin ötesine geçer. Ayrıca kazananlar profilde yükselme, aynı alanda çalışan bir paydaş ağına, yenilikçiler topluluğuna ve pazara erişim elde eder. Avrupa'da çok sayıda…</a:t>
            </a:r>
            <a:endParaRPr lang="en-IE" dirty="0">
              <a:solidFill>
                <a:schemeClr val="tx1">
                  <a:lumMod val="75000"/>
                  <a:lumOff val="25000"/>
                </a:schemeClr>
              </a:solidFill>
            </a:endParaRPr>
          </a:p>
          <a:p>
            <a:r>
              <a:rPr lang="tr-TR" b="1" dirty="0" smtClean="0">
                <a:solidFill>
                  <a:srgbClr val="00A489"/>
                </a:solidFill>
              </a:rPr>
              <a:t>Sosyal </a:t>
            </a:r>
            <a:r>
              <a:rPr lang="tr-TR" b="1" dirty="0">
                <a:solidFill>
                  <a:srgbClr val="00A489"/>
                </a:solidFill>
              </a:rPr>
              <a:t>İnovasyon Yarışması (EUSIC), Avrupa Komisyonu tarafından Avrupa genelinde yürütülen bir meydan okuma ödülüdür. </a:t>
            </a:r>
            <a:r>
              <a:rPr lang="en-IE" b="1" i="0" dirty="0">
                <a:solidFill>
                  <a:srgbClr val="00A489"/>
                </a:solidFill>
                <a:effectLst/>
              </a:rPr>
              <a:t> </a:t>
            </a:r>
          </a:p>
          <a:p>
            <a:r>
              <a:rPr lang="en-IE" b="1" dirty="0" err="1" smtClean="0">
                <a:solidFill>
                  <a:schemeClr val="tx1">
                    <a:lumMod val="75000"/>
                    <a:lumOff val="25000"/>
                  </a:schemeClr>
                </a:solidFill>
              </a:rPr>
              <a:t>Mücadele</a:t>
            </a:r>
            <a:r>
              <a:rPr lang="en-IE" b="1" dirty="0" smtClean="0">
                <a:solidFill>
                  <a:schemeClr val="tx1">
                    <a:lumMod val="75000"/>
                    <a:lumOff val="25000"/>
                  </a:schemeClr>
                </a:solidFill>
              </a:rPr>
              <a:t> </a:t>
            </a:r>
            <a:r>
              <a:rPr lang="en-IE" b="1" dirty="0" err="1">
                <a:solidFill>
                  <a:schemeClr val="tx1">
                    <a:lumMod val="75000"/>
                    <a:lumOff val="25000"/>
                  </a:schemeClr>
                </a:solidFill>
              </a:rPr>
              <a:t>Ödülü</a:t>
            </a:r>
            <a:r>
              <a:rPr lang="en-IE" b="1" dirty="0">
                <a:solidFill>
                  <a:schemeClr val="tx1">
                    <a:lumMod val="75000"/>
                    <a:lumOff val="25000"/>
                  </a:schemeClr>
                </a:solidFill>
              </a:rPr>
              <a:t> </a:t>
            </a:r>
            <a:r>
              <a:rPr lang="en-IE" b="1" dirty="0" err="1">
                <a:solidFill>
                  <a:schemeClr val="tx1">
                    <a:lumMod val="75000"/>
                    <a:lumOff val="25000"/>
                  </a:schemeClr>
                </a:solidFill>
              </a:rPr>
              <a:t>Yarışma</a:t>
            </a:r>
            <a:r>
              <a:rPr lang="en-IE" b="1" dirty="0">
                <a:solidFill>
                  <a:schemeClr val="tx1">
                    <a:lumMod val="75000"/>
                    <a:lumOff val="25000"/>
                  </a:schemeClr>
                </a:solidFill>
              </a:rPr>
              <a:t> </a:t>
            </a:r>
            <a:r>
              <a:rPr lang="en-IE" b="1" dirty="0" err="1">
                <a:solidFill>
                  <a:schemeClr val="tx1">
                    <a:lumMod val="75000"/>
                    <a:lumOff val="25000"/>
                  </a:schemeClr>
                </a:solidFill>
              </a:rPr>
              <a:t>aşamaları</a:t>
            </a:r>
            <a:r>
              <a:rPr lang="en-IE" b="1" dirty="0">
                <a:solidFill>
                  <a:schemeClr val="tx1">
                    <a:lumMod val="75000"/>
                    <a:lumOff val="25000"/>
                  </a:schemeClr>
                </a:solidFill>
              </a:rPr>
              <a:t>.</a:t>
            </a:r>
          </a:p>
          <a:p>
            <a:r>
              <a:rPr lang="en-IE" sz="2300" dirty="0" smtClean="0">
                <a:solidFill>
                  <a:schemeClr val="tx1">
                    <a:lumMod val="75000"/>
                    <a:lumOff val="25000"/>
                  </a:schemeClr>
                </a:solidFill>
              </a:rPr>
              <a:t>A</a:t>
            </a:r>
            <a:r>
              <a:rPr lang="tr-TR" sz="2300" dirty="0" smtClean="0">
                <a:solidFill>
                  <a:schemeClr val="tx1">
                    <a:lumMod val="75000"/>
                    <a:lumOff val="25000"/>
                  </a:schemeClr>
                </a:solidFill>
              </a:rPr>
              <a:t>dım</a:t>
            </a:r>
            <a:r>
              <a:rPr lang="en-IE" sz="2300" dirty="0" smtClean="0">
                <a:solidFill>
                  <a:schemeClr val="tx1">
                    <a:lumMod val="75000"/>
                    <a:lumOff val="25000"/>
                  </a:schemeClr>
                </a:solidFill>
              </a:rPr>
              <a:t> </a:t>
            </a:r>
            <a:r>
              <a:rPr lang="en-IE" sz="2300" dirty="0">
                <a:solidFill>
                  <a:schemeClr val="tx1">
                    <a:lumMod val="75000"/>
                    <a:lumOff val="25000"/>
                  </a:schemeClr>
                </a:solidFill>
              </a:rPr>
              <a:t>1: 30 </a:t>
            </a:r>
            <a:r>
              <a:rPr lang="en-IE" sz="2300" dirty="0" err="1">
                <a:solidFill>
                  <a:schemeClr val="tx1">
                    <a:lumMod val="75000"/>
                    <a:lumOff val="25000"/>
                  </a:schemeClr>
                </a:solidFill>
              </a:rPr>
              <a:t>yarı</a:t>
            </a:r>
            <a:r>
              <a:rPr lang="en-IE" sz="2300" dirty="0">
                <a:solidFill>
                  <a:schemeClr val="tx1">
                    <a:lumMod val="75000"/>
                    <a:lumOff val="25000"/>
                  </a:schemeClr>
                </a:solidFill>
              </a:rPr>
              <a:t> finalist, </a:t>
            </a:r>
            <a:r>
              <a:rPr lang="en-IE" sz="2300" dirty="0" err="1">
                <a:solidFill>
                  <a:schemeClr val="tx1">
                    <a:lumMod val="75000"/>
                    <a:lumOff val="25000"/>
                  </a:schemeClr>
                </a:solidFill>
              </a:rPr>
              <a:t>mentorluk</a:t>
            </a:r>
            <a:r>
              <a:rPr lang="en-IE" sz="2300" dirty="0">
                <a:solidFill>
                  <a:schemeClr val="tx1">
                    <a:lumMod val="75000"/>
                    <a:lumOff val="25000"/>
                  </a:schemeClr>
                </a:solidFill>
              </a:rPr>
              <a:t> </a:t>
            </a:r>
            <a:r>
              <a:rPr lang="en-IE" sz="2300" dirty="0" err="1">
                <a:solidFill>
                  <a:schemeClr val="tx1">
                    <a:lumMod val="75000"/>
                    <a:lumOff val="25000"/>
                  </a:schemeClr>
                </a:solidFill>
              </a:rPr>
              <a:t>desteği</a:t>
            </a:r>
            <a:r>
              <a:rPr lang="en-IE" sz="2300" dirty="0">
                <a:solidFill>
                  <a:schemeClr val="tx1">
                    <a:lumMod val="75000"/>
                    <a:lumOff val="25000"/>
                  </a:schemeClr>
                </a:solidFill>
              </a:rPr>
              <a:t> </a:t>
            </a:r>
            <a:r>
              <a:rPr lang="en-IE" sz="2300" dirty="0" err="1">
                <a:solidFill>
                  <a:schemeClr val="tx1">
                    <a:lumMod val="75000"/>
                    <a:lumOff val="25000"/>
                  </a:schemeClr>
                </a:solidFill>
              </a:rPr>
              <a:t>almak</a:t>
            </a:r>
            <a:r>
              <a:rPr lang="en-IE" sz="2300" dirty="0">
                <a:solidFill>
                  <a:schemeClr val="tx1">
                    <a:lumMod val="75000"/>
                    <a:lumOff val="25000"/>
                  </a:schemeClr>
                </a:solidFill>
              </a:rPr>
              <a:t> </a:t>
            </a:r>
            <a:r>
              <a:rPr lang="en-IE" sz="2300" dirty="0" err="1">
                <a:solidFill>
                  <a:schemeClr val="tx1">
                    <a:lumMod val="75000"/>
                    <a:lumOff val="25000"/>
                  </a:schemeClr>
                </a:solidFill>
              </a:rPr>
              <a:t>ve</a:t>
            </a:r>
            <a:r>
              <a:rPr lang="en-IE" sz="2300" dirty="0">
                <a:solidFill>
                  <a:schemeClr val="tx1">
                    <a:lumMod val="75000"/>
                    <a:lumOff val="25000"/>
                  </a:schemeClr>
                </a:solidFill>
              </a:rPr>
              <a:t> </a:t>
            </a:r>
            <a:r>
              <a:rPr lang="en-IE" sz="2300" dirty="0" err="1">
                <a:solidFill>
                  <a:schemeClr val="tx1">
                    <a:lumMod val="75000"/>
                    <a:lumOff val="25000"/>
                  </a:schemeClr>
                </a:solidFill>
              </a:rPr>
              <a:t>fikirlerini</a:t>
            </a:r>
            <a:r>
              <a:rPr lang="en-IE" sz="2300" dirty="0">
                <a:solidFill>
                  <a:schemeClr val="tx1">
                    <a:lumMod val="75000"/>
                    <a:lumOff val="25000"/>
                  </a:schemeClr>
                </a:solidFill>
              </a:rPr>
              <a:t> </a:t>
            </a:r>
            <a:r>
              <a:rPr lang="en-IE" sz="2300" dirty="0" err="1">
                <a:solidFill>
                  <a:schemeClr val="tx1">
                    <a:lumMod val="75000"/>
                    <a:lumOff val="25000"/>
                  </a:schemeClr>
                </a:solidFill>
              </a:rPr>
              <a:t>daha</a:t>
            </a:r>
            <a:r>
              <a:rPr lang="en-IE" sz="2300" dirty="0">
                <a:solidFill>
                  <a:schemeClr val="tx1">
                    <a:lumMod val="75000"/>
                    <a:lumOff val="25000"/>
                  </a:schemeClr>
                </a:solidFill>
              </a:rPr>
              <a:t> da </a:t>
            </a:r>
            <a:r>
              <a:rPr lang="en-IE" sz="2300" dirty="0" err="1">
                <a:solidFill>
                  <a:schemeClr val="tx1">
                    <a:lumMod val="75000"/>
                    <a:lumOff val="25000"/>
                  </a:schemeClr>
                </a:solidFill>
              </a:rPr>
              <a:t>geliştirmek</a:t>
            </a:r>
            <a:r>
              <a:rPr lang="en-IE" sz="2300" dirty="0">
                <a:solidFill>
                  <a:schemeClr val="tx1">
                    <a:lumMod val="75000"/>
                    <a:lumOff val="25000"/>
                  </a:schemeClr>
                </a:solidFill>
              </a:rPr>
              <a:t> </a:t>
            </a:r>
            <a:r>
              <a:rPr lang="en-IE" sz="2300" dirty="0" err="1">
                <a:solidFill>
                  <a:schemeClr val="tx1">
                    <a:lumMod val="75000"/>
                    <a:lumOff val="25000"/>
                  </a:schemeClr>
                </a:solidFill>
              </a:rPr>
              <a:t>için</a:t>
            </a:r>
            <a:r>
              <a:rPr lang="en-IE" sz="2300" dirty="0">
                <a:solidFill>
                  <a:schemeClr val="tx1">
                    <a:lumMod val="75000"/>
                    <a:lumOff val="25000"/>
                  </a:schemeClr>
                </a:solidFill>
              </a:rPr>
              <a:t> </a:t>
            </a:r>
            <a:r>
              <a:rPr lang="en-IE" sz="2300" dirty="0" err="1">
                <a:solidFill>
                  <a:schemeClr val="tx1">
                    <a:lumMod val="75000"/>
                    <a:lumOff val="25000"/>
                  </a:schemeClr>
                </a:solidFill>
              </a:rPr>
              <a:t>seçilir</a:t>
            </a:r>
            <a:r>
              <a:rPr lang="en-IE" sz="2300" dirty="0">
                <a:solidFill>
                  <a:schemeClr val="tx1">
                    <a:lumMod val="75000"/>
                    <a:lumOff val="25000"/>
                  </a:schemeClr>
                </a:solidFill>
              </a:rPr>
              <a:t>.</a:t>
            </a:r>
          </a:p>
          <a:p>
            <a:r>
              <a:rPr lang="tr-TR" sz="2300" dirty="0" smtClean="0">
                <a:solidFill>
                  <a:schemeClr val="tx1">
                    <a:lumMod val="75000"/>
                    <a:lumOff val="25000"/>
                  </a:schemeClr>
                </a:solidFill>
              </a:rPr>
              <a:t>Adım 2</a:t>
            </a:r>
            <a:r>
              <a:rPr lang="en-IE" sz="2300" dirty="0" smtClean="0">
                <a:solidFill>
                  <a:schemeClr val="tx1">
                    <a:lumMod val="75000"/>
                    <a:lumOff val="25000"/>
                  </a:schemeClr>
                </a:solidFill>
              </a:rPr>
              <a:t>:</a:t>
            </a:r>
            <a:r>
              <a:rPr lang="en-IE" sz="2300" dirty="0">
                <a:solidFill>
                  <a:schemeClr val="tx1">
                    <a:lumMod val="75000"/>
                    <a:lumOff val="25000"/>
                  </a:schemeClr>
                </a:solidFill>
              </a:rPr>
              <a:t> 10 finalist </a:t>
            </a:r>
            <a:r>
              <a:rPr lang="en-IE" sz="2300" dirty="0" err="1">
                <a:solidFill>
                  <a:schemeClr val="tx1">
                    <a:lumMod val="75000"/>
                    <a:lumOff val="25000"/>
                  </a:schemeClr>
                </a:solidFill>
              </a:rPr>
              <a:t>ödül</a:t>
            </a:r>
            <a:r>
              <a:rPr lang="en-IE" sz="2300" dirty="0">
                <a:solidFill>
                  <a:schemeClr val="tx1">
                    <a:lumMod val="75000"/>
                    <a:lumOff val="25000"/>
                  </a:schemeClr>
                </a:solidFill>
              </a:rPr>
              <a:t> </a:t>
            </a:r>
            <a:r>
              <a:rPr lang="en-IE" sz="2300" dirty="0" err="1">
                <a:solidFill>
                  <a:schemeClr val="tx1">
                    <a:lumMod val="75000"/>
                    <a:lumOff val="25000"/>
                  </a:schemeClr>
                </a:solidFill>
              </a:rPr>
              <a:t>törenine</a:t>
            </a:r>
            <a:r>
              <a:rPr lang="en-IE" sz="2300" dirty="0">
                <a:solidFill>
                  <a:schemeClr val="tx1">
                    <a:lumMod val="75000"/>
                    <a:lumOff val="25000"/>
                  </a:schemeClr>
                </a:solidFill>
              </a:rPr>
              <a:t> </a:t>
            </a:r>
            <a:r>
              <a:rPr lang="en-IE" sz="2300" dirty="0" err="1">
                <a:solidFill>
                  <a:schemeClr val="tx1">
                    <a:lumMod val="75000"/>
                    <a:lumOff val="25000"/>
                  </a:schemeClr>
                </a:solidFill>
              </a:rPr>
              <a:t>gider</a:t>
            </a:r>
            <a:r>
              <a:rPr lang="en-IE" sz="2300" dirty="0">
                <a:solidFill>
                  <a:schemeClr val="tx1">
                    <a:lumMod val="75000"/>
                    <a:lumOff val="25000"/>
                  </a:schemeClr>
                </a:solidFill>
              </a:rPr>
              <a:t>, </a:t>
            </a:r>
            <a:r>
              <a:rPr lang="en-IE" sz="2300" dirty="0" err="1">
                <a:solidFill>
                  <a:schemeClr val="tx1">
                    <a:lumMod val="75000"/>
                    <a:lumOff val="25000"/>
                  </a:schemeClr>
                </a:solidFill>
              </a:rPr>
              <a:t>üç</a:t>
            </a:r>
            <a:r>
              <a:rPr lang="en-IE" sz="2300" dirty="0">
                <a:solidFill>
                  <a:schemeClr val="tx1">
                    <a:lumMod val="75000"/>
                    <a:lumOff val="25000"/>
                  </a:schemeClr>
                </a:solidFill>
              </a:rPr>
              <a:t> son </a:t>
            </a:r>
            <a:r>
              <a:rPr lang="en-IE" sz="2300" dirty="0" err="1">
                <a:solidFill>
                  <a:schemeClr val="tx1">
                    <a:lumMod val="75000"/>
                    <a:lumOff val="25000"/>
                  </a:schemeClr>
                </a:solidFill>
              </a:rPr>
              <a:t>kazanan</a:t>
            </a:r>
            <a:r>
              <a:rPr lang="en-IE" sz="2300" dirty="0">
                <a:solidFill>
                  <a:schemeClr val="tx1">
                    <a:lumMod val="75000"/>
                    <a:lumOff val="25000"/>
                  </a:schemeClr>
                </a:solidFill>
              </a:rPr>
              <a:t> </a:t>
            </a:r>
            <a:r>
              <a:rPr lang="en-IE" sz="2300" dirty="0" err="1">
                <a:solidFill>
                  <a:schemeClr val="tx1">
                    <a:lumMod val="75000"/>
                    <a:lumOff val="25000"/>
                  </a:schemeClr>
                </a:solidFill>
              </a:rPr>
              <a:t>açıklanır</a:t>
            </a:r>
            <a:r>
              <a:rPr lang="en-IE" sz="2300" dirty="0">
                <a:solidFill>
                  <a:schemeClr val="tx1">
                    <a:lumMod val="75000"/>
                    <a:lumOff val="25000"/>
                  </a:schemeClr>
                </a:solidFill>
              </a:rPr>
              <a:t> </a:t>
            </a:r>
            <a:r>
              <a:rPr lang="en-IE" sz="2300" dirty="0" err="1">
                <a:solidFill>
                  <a:schemeClr val="tx1">
                    <a:lumMod val="75000"/>
                    <a:lumOff val="25000"/>
                  </a:schemeClr>
                </a:solidFill>
              </a:rPr>
              <a:t>ve</a:t>
            </a:r>
            <a:r>
              <a:rPr lang="en-IE" sz="2300" dirty="0">
                <a:solidFill>
                  <a:schemeClr val="tx1">
                    <a:lumMod val="75000"/>
                    <a:lumOff val="25000"/>
                  </a:schemeClr>
                </a:solidFill>
              </a:rPr>
              <a:t> her </a:t>
            </a:r>
            <a:r>
              <a:rPr lang="en-IE" sz="2300" dirty="0" err="1">
                <a:solidFill>
                  <a:schemeClr val="tx1">
                    <a:lumMod val="75000"/>
                    <a:lumOff val="25000"/>
                  </a:schemeClr>
                </a:solidFill>
              </a:rPr>
              <a:t>biri</a:t>
            </a:r>
            <a:r>
              <a:rPr lang="en-IE" sz="2300" dirty="0">
                <a:solidFill>
                  <a:schemeClr val="tx1">
                    <a:lumMod val="75000"/>
                    <a:lumOff val="25000"/>
                  </a:schemeClr>
                </a:solidFill>
              </a:rPr>
              <a:t> 50.000€'luk </a:t>
            </a:r>
            <a:r>
              <a:rPr lang="en-IE" sz="2300" dirty="0" err="1">
                <a:solidFill>
                  <a:schemeClr val="tx1">
                    <a:lumMod val="75000"/>
                    <a:lumOff val="25000"/>
                  </a:schemeClr>
                </a:solidFill>
              </a:rPr>
              <a:t>bir</a:t>
            </a:r>
            <a:r>
              <a:rPr lang="en-IE" sz="2300" dirty="0">
                <a:solidFill>
                  <a:schemeClr val="tx1">
                    <a:lumMod val="75000"/>
                    <a:lumOff val="25000"/>
                  </a:schemeClr>
                </a:solidFill>
              </a:rPr>
              <a:t> </a:t>
            </a:r>
            <a:r>
              <a:rPr lang="en-IE" sz="2300" dirty="0" err="1">
                <a:solidFill>
                  <a:schemeClr val="tx1">
                    <a:lumMod val="75000"/>
                    <a:lumOff val="25000"/>
                  </a:schemeClr>
                </a:solidFill>
              </a:rPr>
              <a:t>ödül</a:t>
            </a:r>
            <a:r>
              <a:rPr lang="en-IE" sz="2300" dirty="0">
                <a:solidFill>
                  <a:schemeClr val="tx1">
                    <a:lumMod val="75000"/>
                    <a:lumOff val="25000"/>
                  </a:schemeClr>
                </a:solidFill>
              </a:rPr>
              <a:t> </a:t>
            </a:r>
            <a:r>
              <a:rPr lang="en-IE" sz="2300" dirty="0" err="1">
                <a:solidFill>
                  <a:schemeClr val="tx1">
                    <a:lumMod val="75000"/>
                    <a:lumOff val="25000"/>
                  </a:schemeClr>
                </a:solidFill>
              </a:rPr>
              <a:t>alır</a:t>
            </a:r>
            <a:r>
              <a:rPr lang="en-IE" sz="2300" dirty="0">
                <a:solidFill>
                  <a:schemeClr val="tx1">
                    <a:lumMod val="75000"/>
                    <a:lumOff val="25000"/>
                  </a:schemeClr>
                </a:solidFill>
              </a:rPr>
              <a:t>.</a:t>
            </a:r>
          </a:p>
          <a:p>
            <a:r>
              <a:rPr lang="en-IE" sz="2300" dirty="0">
                <a:solidFill>
                  <a:schemeClr val="tx1">
                    <a:lumMod val="75000"/>
                    <a:lumOff val="25000"/>
                  </a:schemeClr>
                </a:solidFill>
              </a:rPr>
              <a:t>2020'nin </a:t>
            </a:r>
            <a:r>
              <a:rPr lang="en-IE" sz="2300" dirty="0" err="1">
                <a:solidFill>
                  <a:schemeClr val="tx1">
                    <a:lumMod val="75000"/>
                    <a:lumOff val="25000"/>
                  </a:schemeClr>
                </a:solidFill>
              </a:rPr>
              <a:t>kazananları</a:t>
            </a:r>
            <a:r>
              <a:rPr lang="en-IE" sz="2300" dirty="0">
                <a:solidFill>
                  <a:schemeClr val="tx1">
                    <a:lumMod val="75000"/>
                    <a:lumOff val="25000"/>
                  </a:schemeClr>
                </a:solidFill>
              </a:rPr>
              <a:t>, </a:t>
            </a:r>
            <a:r>
              <a:rPr lang="en-IE" sz="2300" dirty="0" err="1">
                <a:solidFill>
                  <a:schemeClr val="tx1">
                    <a:lumMod val="75000"/>
                    <a:lumOff val="25000"/>
                  </a:schemeClr>
                </a:solidFill>
              </a:rPr>
              <a:t>bu</a:t>
            </a:r>
            <a:r>
              <a:rPr lang="en-IE" sz="2300" dirty="0">
                <a:solidFill>
                  <a:schemeClr val="tx1">
                    <a:lumMod val="75000"/>
                    <a:lumOff val="25000"/>
                  </a:schemeClr>
                </a:solidFill>
              </a:rPr>
              <a:t> </a:t>
            </a:r>
            <a:r>
              <a:rPr lang="en-IE" sz="2300" dirty="0" err="1">
                <a:solidFill>
                  <a:schemeClr val="tx1">
                    <a:lumMod val="75000"/>
                    <a:lumOff val="25000"/>
                  </a:schemeClr>
                </a:solidFill>
              </a:rPr>
              <a:t>yılki</a:t>
            </a:r>
            <a:r>
              <a:rPr lang="en-IE" sz="2300" dirty="0">
                <a:solidFill>
                  <a:schemeClr val="tx1">
                    <a:lumMod val="75000"/>
                    <a:lumOff val="25000"/>
                  </a:schemeClr>
                </a:solidFill>
              </a:rPr>
              <a:t> "</a:t>
            </a:r>
            <a:r>
              <a:rPr lang="en-IE" sz="2300" dirty="0" err="1">
                <a:solidFill>
                  <a:schemeClr val="tx1">
                    <a:lumMod val="75000"/>
                    <a:lumOff val="25000"/>
                  </a:schemeClr>
                </a:solidFill>
              </a:rPr>
              <a:t>modayı</a:t>
            </a:r>
            <a:r>
              <a:rPr lang="en-IE" sz="2300" dirty="0">
                <a:solidFill>
                  <a:schemeClr val="tx1">
                    <a:lumMod val="75000"/>
                    <a:lumOff val="25000"/>
                  </a:schemeClr>
                </a:solidFill>
              </a:rPr>
              <a:t> </a:t>
            </a:r>
            <a:r>
              <a:rPr lang="en-IE" sz="2300" dirty="0" err="1">
                <a:solidFill>
                  <a:schemeClr val="tx1">
                    <a:lumMod val="75000"/>
                    <a:lumOff val="25000"/>
                  </a:schemeClr>
                </a:solidFill>
              </a:rPr>
              <a:t>yeniden</a:t>
            </a:r>
            <a:r>
              <a:rPr lang="en-IE" sz="2300" dirty="0">
                <a:solidFill>
                  <a:schemeClr val="tx1">
                    <a:lumMod val="75000"/>
                    <a:lumOff val="25000"/>
                  </a:schemeClr>
                </a:solidFill>
              </a:rPr>
              <a:t> </a:t>
            </a:r>
            <a:r>
              <a:rPr lang="en-IE" sz="2300" dirty="0" err="1">
                <a:solidFill>
                  <a:schemeClr val="tx1">
                    <a:lumMod val="75000"/>
                    <a:lumOff val="25000"/>
                  </a:schemeClr>
                </a:solidFill>
              </a:rPr>
              <a:t>hayal</a:t>
            </a:r>
            <a:r>
              <a:rPr lang="en-IE" sz="2300" dirty="0">
                <a:solidFill>
                  <a:schemeClr val="tx1">
                    <a:lumMod val="75000"/>
                    <a:lumOff val="25000"/>
                  </a:schemeClr>
                </a:solidFill>
              </a:rPr>
              <a:t> et" </a:t>
            </a:r>
            <a:r>
              <a:rPr lang="en-IE" sz="2300" dirty="0" err="1">
                <a:solidFill>
                  <a:schemeClr val="tx1">
                    <a:lumMod val="75000"/>
                    <a:lumOff val="25000"/>
                  </a:schemeClr>
                </a:solidFill>
              </a:rPr>
              <a:t>mücadelesini</a:t>
            </a:r>
            <a:r>
              <a:rPr lang="en-IE" sz="2300" dirty="0">
                <a:solidFill>
                  <a:schemeClr val="tx1">
                    <a:lumMod val="75000"/>
                    <a:lumOff val="25000"/>
                  </a:schemeClr>
                </a:solidFill>
              </a:rPr>
              <a:t> </a:t>
            </a:r>
            <a:r>
              <a:rPr lang="en-IE" sz="2300" dirty="0" err="1">
                <a:solidFill>
                  <a:schemeClr val="tx1">
                    <a:lumMod val="75000"/>
                    <a:lumOff val="25000"/>
                  </a:schemeClr>
                </a:solidFill>
              </a:rPr>
              <a:t>ele</a:t>
            </a:r>
            <a:r>
              <a:rPr lang="en-IE" sz="2300" dirty="0">
                <a:solidFill>
                  <a:schemeClr val="tx1">
                    <a:lumMod val="75000"/>
                    <a:lumOff val="25000"/>
                  </a:schemeClr>
                </a:solidFill>
              </a:rPr>
              <a:t> </a:t>
            </a:r>
            <a:r>
              <a:rPr lang="en-IE" sz="2300" dirty="0" err="1">
                <a:solidFill>
                  <a:schemeClr val="tx1">
                    <a:lumMod val="75000"/>
                    <a:lumOff val="25000"/>
                  </a:schemeClr>
                </a:solidFill>
              </a:rPr>
              <a:t>almak</a:t>
            </a:r>
            <a:r>
              <a:rPr lang="en-IE" sz="2300" dirty="0">
                <a:solidFill>
                  <a:schemeClr val="tx1">
                    <a:lumMod val="75000"/>
                    <a:lumOff val="25000"/>
                  </a:schemeClr>
                </a:solidFill>
              </a:rPr>
              <a:t> </a:t>
            </a:r>
            <a:r>
              <a:rPr lang="en-IE" sz="2300" dirty="0" err="1">
                <a:solidFill>
                  <a:schemeClr val="tx1">
                    <a:lumMod val="75000"/>
                    <a:lumOff val="25000"/>
                  </a:schemeClr>
                </a:solidFill>
              </a:rPr>
              <a:t>için</a:t>
            </a:r>
            <a:r>
              <a:rPr lang="en-IE" sz="2300" dirty="0">
                <a:solidFill>
                  <a:schemeClr val="tx1">
                    <a:lumMod val="75000"/>
                    <a:lumOff val="25000"/>
                  </a:schemeClr>
                </a:solidFill>
              </a:rPr>
              <a:t> </a:t>
            </a:r>
            <a:r>
              <a:rPr lang="en-IE" sz="2300" dirty="0" err="1">
                <a:solidFill>
                  <a:schemeClr val="tx1">
                    <a:lumMod val="75000"/>
                    <a:lumOff val="25000"/>
                  </a:schemeClr>
                </a:solidFill>
              </a:rPr>
              <a:t>seçilen</a:t>
            </a:r>
            <a:r>
              <a:rPr lang="en-IE" sz="2300" dirty="0">
                <a:solidFill>
                  <a:schemeClr val="tx1">
                    <a:lumMod val="75000"/>
                    <a:lumOff val="25000"/>
                  </a:schemeClr>
                </a:solidFill>
              </a:rPr>
              <a:t> </a:t>
            </a:r>
            <a:r>
              <a:rPr lang="en-IE" sz="2300" dirty="0" err="1">
                <a:solidFill>
                  <a:schemeClr val="tx1">
                    <a:lumMod val="75000"/>
                    <a:lumOff val="25000"/>
                  </a:schemeClr>
                </a:solidFill>
              </a:rPr>
              <a:t>üç</a:t>
            </a:r>
            <a:r>
              <a:rPr lang="en-IE" sz="2300" dirty="0">
                <a:solidFill>
                  <a:schemeClr val="tx1">
                    <a:lumMod val="75000"/>
                    <a:lumOff val="25000"/>
                  </a:schemeClr>
                </a:solidFill>
              </a:rPr>
              <a:t> </a:t>
            </a:r>
            <a:r>
              <a:rPr lang="en-IE" sz="2300" dirty="0" err="1">
                <a:solidFill>
                  <a:schemeClr val="tx1">
                    <a:lumMod val="75000"/>
                    <a:lumOff val="25000"/>
                  </a:schemeClr>
                </a:solidFill>
              </a:rPr>
              <a:t>projenin</a:t>
            </a:r>
            <a:r>
              <a:rPr lang="en-IE" sz="2300" dirty="0">
                <a:solidFill>
                  <a:schemeClr val="tx1">
                    <a:lumMod val="75000"/>
                    <a:lumOff val="25000"/>
                  </a:schemeClr>
                </a:solidFill>
              </a:rPr>
              <a:t> her </a:t>
            </a:r>
            <a:r>
              <a:rPr lang="en-IE" sz="2300" dirty="0" err="1">
                <a:solidFill>
                  <a:schemeClr val="tx1">
                    <a:lumMod val="75000"/>
                    <a:lumOff val="25000"/>
                  </a:schemeClr>
                </a:solidFill>
              </a:rPr>
              <a:t>biri</a:t>
            </a:r>
            <a:r>
              <a:rPr lang="en-IE" sz="2300" dirty="0">
                <a:solidFill>
                  <a:schemeClr val="tx1">
                    <a:lumMod val="75000"/>
                    <a:lumOff val="25000"/>
                  </a:schemeClr>
                </a:solidFill>
              </a:rPr>
              <a:t> 50.000 € </a:t>
            </a:r>
            <a:r>
              <a:rPr lang="en-IE" sz="2300" dirty="0" err="1">
                <a:solidFill>
                  <a:schemeClr val="tx1">
                    <a:lumMod val="75000"/>
                    <a:lumOff val="25000"/>
                  </a:schemeClr>
                </a:solidFill>
              </a:rPr>
              <a:t>ödül</a:t>
            </a:r>
            <a:r>
              <a:rPr lang="en-IE" sz="2300" dirty="0">
                <a:solidFill>
                  <a:schemeClr val="tx1">
                    <a:lumMod val="75000"/>
                    <a:lumOff val="25000"/>
                  </a:schemeClr>
                </a:solidFill>
              </a:rPr>
              <a:t> </a:t>
            </a:r>
            <a:r>
              <a:rPr lang="en-IE" sz="2300" dirty="0" err="1">
                <a:solidFill>
                  <a:schemeClr val="tx1">
                    <a:lumMod val="75000"/>
                    <a:lumOff val="25000"/>
                  </a:schemeClr>
                </a:solidFill>
              </a:rPr>
              <a:t>aldı</a:t>
            </a:r>
            <a:r>
              <a:rPr lang="en-IE" sz="2300" dirty="0" smtClean="0">
                <a:solidFill>
                  <a:schemeClr val="tx1">
                    <a:lumMod val="75000"/>
                    <a:lumOff val="25000"/>
                  </a:schemeClr>
                </a:solidFill>
              </a:rPr>
              <a:t>.</a:t>
            </a:r>
            <a:r>
              <a:rPr lang="tr-TR" sz="2300" dirty="0" smtClean="0">
                <a:solidFill>
                  <a:schemeClr val="tx1">
                    <a:lumMod val="75000"/>
                    <a:lumOff val="25000"/>
                  </a:schemeClr>
                </a:solidFill>
              </a:rPr>
              <a:t> </a:t>
            </a:r>
            <a:endParaRPr lang="en-IE" sz="2300" i="0" dirty="0">
              <a:solidFill>
                <a:schemeClr val="tx1">
                  <a:lumMod val="75000"/>
                  <a:lumOff val="25000"/>
                </a:schemeClr>
              </a:solidFill>
              <a:effectLst/>
            </a:endParaRPr>
          </a:p>
          <a:p>
            <a:pPr algn="l"/>
            <a:endParaRPr lang="en-IE" b="0" i="0" dirty="0">
              <a:solidFill>
                <a:schemeClr val="tx1">
                  <a:lumMod val="75000"/>
                  <a:lumOff val="25000"/>
                </a:schemeClr>
              </a:solidFill>
              <a:effectLst/>
            </a:endParaRPr>
          </a:p>
          <a:p>
            <a:endParaRPr lang="en-IE" dirty="0">
              <a:solidFill>
                <a:schemeClr val="tx1">
                  <a:lumMod val="75000"/>
                  <a:lumOff val="25000"/>
                </a:schemeClr>
              </a:solidFill>
            </a:endParaRPr>
          </a:p>
        </p:txBody>
      </p:sp>
      <p:sp>
        <p:nvSpPr>
          <p:cNvPr id="5" name="Text Placeholder 4">
            <a:extLst>
              <a:ext uri="{FF2B5EF4-FFF2-40B4-BE49-F238E27FC236}">
                <a16:creationId xmlns="" xmlns:a16="http://schemas.microsoft.com/office/drawing/2014/main" id="{6FA5B980-A61E-4D79-8388-FB7660AF3788}"/>
              </a:ext>
            </a:extLst>
          </p:cNvPr>
          <p:cNvSpPr>
            <a:spLocks noGrp="1"/>
          </p:cNvSpPr>
          <p:nvPr>
            <p:ph type="body" sz="quarter" idx="15"/>
          </p:nvPr>
        </p:nvSpPr>
        <p:spPr>
          <a:xfrm>
            <a:off x="150892" y="726624"/>
            <a:ext cx="3118421" cy="5619747"/>
          </a:xfrm>
        </p:spPr>
        <p:txBody>
          <a:bodyPr>
            <a:normAutofit fontScale="25000" lnSpcReduction="20000"/>
          </a:bodyPr>
          <a:lstStyle/>
          <a:p>
            <a:pPr algn="ctr">
              <a:lnSpc>
                <a:spcPct val="120000"/>
              </a:lnSpc>
            </a:pPr>
            <a:r>
              <a:rPr lang="en-US" sz="8600" b="1" dirty="0" err="1" smtClean="0">
                <a:solidFill>
                  <a:srgbClr val="ED2A59"/>
                </a:solidFill>
                <a:latin typeface="Calibri" panose="020F0502020204030204" pitchFamily="34" charset="0"/>
              </a:rPr>
              <a:t>Sosyal</a:t>
            </a:r>
            <a:r>
              <a:rPr lang="en-US" sz="8600" b="1" dirty="0" smtClean="0">
                <a:solidFill>
                  <a:srgbClr val="ED2A59"/>
                </a:solidFill>
                <a:latin typeface="Calibri" panose="020F0502020204030204" pitchFamily="34" charset="0"/>
              </a:rPr>
              <a:t> </a:t>
            </a:r>
            <a:r>
              <a:rPr lang="en-US" sz="8600" b="1" dirty="0" err="1">
                <a:solidFill>
                  <a:srgbClr val="ED2A59"/>
                </a:solidFill>
                <a:latin typeface="Calibri" panose="020F0502020204030204" pitchFamily="34" charset="0"/>
              </a:rPr>
              <a:t>İnovasyon</a:t>
            </a:r>
            <a:r>
              <a:rPr lang="en-US" sz="8600" b="1" dirty="0">
                <a:solidFill>
                  <a:srgbClr val="ED2A59"/>
                </a:solidFill>
                <a:latin typeface="Calibri" panose="020F0502020204030204" pitchFamily="34" charset="0"/>
              </a:rPr>
              <a:t> </a:t>
            </a:r>
            <a:r>
              <a:rPr lang="en-US" sz="8600" b="1" dirty="0" err="1">
                <a:solidFill>
                  <a:srgbClr val="ED2A59"/>
                </a:solidFill>
                <a:latin typeface="Calibri" panose="020F0502020204030204" pitchFamily="34" charset="0"/>
              </a:rPr>
              <a:t>Yarışmaları</a:t>
            </a:r>
            <a:r>
              <a:rPr lang="en-US" sz="8600" b="1" dirty="0">
                <a:solidFill>
                  <a:srgbClr val="ED2A59"/>
                </a:solidFill>
                <a:latin typeface="Calibri" panose="020F0502020204030204" pitchFamily="34" charset="0"/>
              </a:rPr>
              <a:t>, </a:t>
            </a:r>
            <a:r>
              <a:rPr lang="en-US" sz="8600" b="1" dirty="0" err="1">
                <a:solidFill>
                  <a:srgbClr val="ED2A59"/>
                </a:solidFill>
                <a:latin typeface="Calibri" panose="020F0502020204030204" pitchFamily="34" charset="0"/>
              </a:rPr>
              <a:t>Hibeler</a:t>
            </a:r>
            <a:r>
              <a:rPr lang="en-US" sz="8600" b="1" dirty="0">
                <a:solidFill>
                  <a:srgbClr val="ED2A59"/>
                </a:solidFill>
                <a:latin typeface="Calibri" panose="020F0502020204030204" pitchFamily="34" charset="0"/>
              </a:rPr>
              <a:t> </a:t>
            </a:r>
            <a:r>
              <a:rPr lang="en-US" sz="8600" b="1" dirty="0" err="1">
                <a:solidFill>
                  <a:srgbClr val="ED2A59"/>
                </a:solidFill>
                <a:latin typeface="Calibri" panose="020F0502020204030204" pitchFamily="34" charset="0"/>
              </a:rPr>
              <a:t>ve</a:t>
            </a:r>
            <a:r>
              <a:rPr lang="en-US" sz="8600" b="1" dirty="0">
                <a:solidFill>
                  <a:srgbClr val="ED2A59"/>
                </a:solidFill>
                <a:latin typeface="Calibri" panose="020F0502020204030204" pitchFamily="34" charset="0"/>
              </a:rPr>
              <a:t> </a:t>
            </a:r>
            <a:r>
              <a:rPr lang="en-US" sz="8600" b="1" dirty="0" err="1">
                <a:solidFill>
                  <a:srgbClr val="ED2A59"/>
                </a:solidFill>
                <a:latin typeface="Calibri" panose="020F0502020204030204" pitchFamily="34" charset="0"/>
              </a:rPr>
              <a:t>Ödüller</a:t>
            </a:r>
            <a:r>
              <a:rPr lang="en-US" sz="8600" b="1" dirty="0">
                <a:solidFill>
                  <a:srgbClr val="ED2A59"/>
                </a:solidFill>
                <a:latin typeface="Calibri" panose="020F0502020204030204" pitchFamily="34" charset="0"/>
              </a:rPr>
              <a:t> </a:t>
            </a:r>
            <a:r>
              <a:rPr lang="en-US" sz="8600" dirty="0">
                <a:solidFill>
                  <a:schemeClr val="tx1">
                    <a:lumMod val="75000"/>
                    <a:lumOff val="25000"/>
                  </a:schemeClr>
                </a:solidFill>
                <a:latin typeface="Calibri" panose="020F0502020204030204" pitchFamily="34" charset="0"/>
              </a:rPr>
              <a:t>- </a:t>
            </a:r>
            <a:r>
              <a:rPr lang="en-US" sz="8600" dirty="0" err="1">
                <a:solidFill>
                  <a:schemeClr val="tx1">
                    <a:lumMod val="75000"/>
                    <a:lumOff val="25000"/>
                  </a:schemeClr>
                </a:solidFill>
                <a:latin typeface="Calibri" panose="020F0502020204030204" pitchFamily="34" charset="0"/>
              </a:rPr>
              <a:t>sadece</a:t>
            </a:r>
            <a:r>
              <a:rPr lang="en-US" sz="8600" dirty="0">
                <a:solidFill>
                  <a:schemeClr val="tx1">
                    <a:lumMod val="75000"/>
                    <a:lumOff val="25000"/>
                  </a:schemeClr>
                </a:solidFill>
                <a:latin typeface="Calibri" panose="020F0502020204030204" pitchFamily="34" charset="0"/>
              </a:rPr>
              <a:t> </a:t>
            </a:r>
            <a:r>
              <a:rPr lang="en-US" sz="8600" dirty="0" err="1">
                <a:solidFill>
                  <a:schemeClr val="tx1">
                    <a:lumMod val="75000"/>
                    <a:lumOff val="25000"/>
                  </a:schemeClr>
                </a:solidFill>
                <a:latin typeface="Calibri" panose="020F0502020204030204" pitchFamily="34" charset="0"/>
              </a:rPr>
              <a:t>takdir</a:t>
            </a:r>
            <a:r>
              <a:rPr lang="en-US" sz="8600" dirty="0">
                <a:solidFill>
                  <a:schemeClr val="tx1">
                    <a:lumMod val="75000"/>
                    <a:lumOff val="25000"/>
                  </a:schemeClr>
                </a:solidFill>
                <a:latin typeface="Calibri" panose="020F0502020204030204" pitchFamily="34" charset="0"/>
              </a:rPr>
              <a:t> </a:t>
            </a:r>
            <a:r>
              <a:rPr lang="en-US" sz="8600" dirty="0" err="1">
                <a:solidFill>
                  <a:schemeClr val="tx1">
                    <a:lumMod val="75000"/>
                    <a:lumOff val="25000"/>
                  </a:schemeClr>
                </a:solidFill>
                <a:latin typeface="Calibri" panose="020F0502020204030204" pitchFamily="34" charset="0"/>
              </a:rPr>
              <a:t>değil</a:t>
            </a:r>
            <a:r>
              <a:rPr lang="en-US" sz="8600" dirty="0">
                <a:solidFill>
                  <a:schemeClr val="tx1">
                    <a:lumMod val="75000"/>
                    <a:lumOff val="25000"/>
                  </a:schemeClr>
                </a:solidFill>
                <a:latin typeface="Calibri" panose="020F0502020204030204" pitchFamily="34" charset="0"/>
              </a:rPr>
              <a:t>, </a:t>
            </a:r>
            <a:r>
              <a:rPr lang="en-US" sz="8600" dirty="0" err="1">
                <a:solidFill>
                  <a:schemeClr val="tx1">
                    <a:lumMod val="75000"/>
                    <a:lumOff val="25000"/>
                  </a:schemeClr>
                </a:solidFill>
                <a:latin typeface="Calibri" panose="020F0502020204030204" pitchFamily="34" charset="0"/>
              </a:rPr>
              <a:t>aynı</a:t>
            </a:r>
            <a:r>
              <a:rPr lang="en-US" sz="8600" dirty="0">
                <a:solidFill>
                  <a:schemeClr val="tx1">
                    <a:lumMod val="75000"/>
                    <a:lumOff val="25000"/>
                  </a:schemeClr>
                </a:solidFill>
                <a:latin typeface="Calibri" panose="020F0502020204030204" pitchFamily="34" charset="0"/>
              </a:rPr>
              <a:t> </a:t>
            </a:r>
            <a:r>
              <a:rPr lang="en-US" sz="8600" dirty="0" err="1">
                <a:solidFill>
                  <a:schemeClr val="tx1">
                    <a:lumMod val="75000"/>
                    <a:lumOff val="25000"/>
                  </a:schemeClr>
                </a:solidFill>
                <a:latin typeface="Calibri" panose="020F0502020204030204" pitchFamily="34" charset="0"/>
              </a:rPr>
              <a:t>zamanda</a:t>
            </a:r>
            <a:r>
              <a:rPr lang="en-US" sz="8600" dirty="0">
                <a:solidFill>
                  <a:schemeClr val="tx1">
                    <a:lumMod val="75000"/>
                    <a:lumOff val="25000"/>
                  </a:schemeClr>
                </a:solidFill>
                <a:latin typeface="Calibri" panose="020F0502020204030204" pitchFamily="34" charset="0"/>
              </a:rPr>
              <a:t> </a:t>
            </a:r>
            <a:r>
              <a:rPr lang="en-US" sz="8600" dirty="0" err="1">
                <a:solidFill>
                  <a:schemeClr val="tx1">
                    <a:lumMod val="75000"/>
                    <a:lumOff val="25000"/>
                  </a:schemeClr>
                </a:solidFill>
                <a:latin typeface="Calibri" panose="020F0502020204030204" pitchFamily="34" charset="0"/>
              </a:rPr>
              <a:t>fon</a:t>
            </a:r>
            <a:r>
              <a:rPr lang="en-US" sz="8600" dirty="0">
                <a:solidFill>
                  <a:schemeClr val="tx1">
                    <a:lumMod val="75000"/>
                    <a:lumOff val="25000"/>
                  </a:schemeClr>
                </a:solidFill>
                <a:latin typeface="Calibri" panose="020F0502020204030204" pitchFamily="34" charset="0"/>
              </a:rPr>
              <a:t> da </a:t>
            </a:r>
            <a:r>
              <a:rPr lang="en-US" sz="8600" dirty="0" err="1">
                <a:solidFill>
                  <a:schemeClr val="tx1">
                    <a:lumMod val="75000"/>
                    <a:lumOff val="25000"/>
                  </a:schemeClr>
                </a:solidFill>
                <a:latin typeface="Calibri" panose="020F0502020204030204" pitchFamily="34" charset="0"/>
              </a:rPr>
              <a:t>getiriyor</a:t>
            </a:r>
            <a:r>
              <a:rPr lang="en-US" sz="8600" dirty="0">
                <a:solidFill>
                  <a:schemeClr val="tx1">
                    <a:lumMod val="75000"/>
                    <a:lumOff val="25000"/>
                  </a:schemeClr>
                </a:solidFill>
                <a:latin typeface="Calibri" panose="020F0502020204030204" pitchFamily="34" charset="0"/>
              </a:rPr>
              <a:t>! </a:t>
            </a:r>
            <a:r>
              <a:rPr lang="en-US" sz="8600" dirty="0" err="1">
                <a:solidFill>
                  <a:schemeClr val="tx1">
                    <a:lumMod val="75000"/>
                    <a:lumOff val="25000"/>
                  </a:schemeClr>
                </a:solidFill>
                <a:latin typeface="Calibri" panose="020F0502020204030204" pitchFamily="34" charset="0"/>
              </a:rPr>
              <a:t>Destek</a:t>
            </a:r>
            <a:r>
              <a:rPr lang="en-US" sz="8600" dirty="0">
                <a:solidFill>
                  <a:schemeClr val="tx1">
                    <a:lumMod val="75000"/>
                    <a:lumOff val="25000"/>
                  </a:schemeClr>
                </a:solidFill>
                <a:latin typeface="Calibri" panose="020F0502020204030204" pitchFamily="34" charset="0"/>
              </a:rPr>
              <a:t> </a:t>
            </a:r>
            <a:r>
              <a:rPr lang="en-US" sz="8600" dirty="0" err="1">
                <a:solidFill>
                  <a:schemeClr val="tx1">
                    <a:lumMod val="75000"/>
                    <a:lumOff val="25000"/>
                  </a:schemeClr>
                </a:solidFill>
                <a:latin typeface="Calibri" panose="020F0502020204030204" pitchFamily="34" charset="0"/>
              </a:rPr>
              <a:t>için</a:t>
            </a:r>
            <a:r>
              <a:rPr lang="en-US" sz="8600" dirty="0">
                <a:solidFill>
                  <a:schemeClr val="tx1">
                    <a:lumMod val="75000"/>
                    <a:lumOff val="25000"/>
                  </a:schemeClr>
                </a:solidFill>
                <a:latin typeface="Calibri" panose="020F0502020204030204" pitchFamily="34" charset="0"/>
              </a:rPr>
              <a:t> </a:t>
            </a:r>
            <a:r>
              <a:rPr lang="en-US" sz="8600" dirty="0" err="1">
                <a:solidFill>
                  <a:schemeClr val="tx1">
                    <a:lumMod val="75000"/>
                    <a:lumOff val="25000"/>
                  </a:schemeClr>
                </a:solidFill>
                <a:latin typeface="Calibri" panose="020F0502020204030204" pitchFamily="34" charset="0"/>
              </a:rPr>
              <a:t>ağlarına</a:t>
            </a:r>
            <a:r>
              <a:rPr lang="en-US" sz="8600" dirty="0">
                <a:solidFill>
                  <a:schemeClr val="tx1">
                    <a:lumMod val="75000"/>
                    <a:lumOff val="25000"/>
                  </a:schemeClr>
                </a:solidFill>
                <a:latin typeface="Calibri" panose="020F0502020204030204" pitchFamily="34" charset="0"/>
              </a:rPr>
              <a:t> </a:t>
            </a:r>
            <a:r>
              <a:rPr lang="en-US" sz="8600" dirty="0" err="1">
                <a:solidFill>
                  <a:schemeClr val="tx1">
                    <a:lumMod val="75000"/>
                    <a:lumOff val="25000"/>
                  </a:schemeClr>
                </a:solidFill>
                <a:latin typeface="Calibri" panose="020F0502020204030204" pitchFamily="34" charset="0"/>
              </a:rPr>
              <a:t>katılın</a:t>
            </a:r>
            <a:r>
              <a:rPr lang="en-US" sz="8600" dirty="0">
                <a:solidFill>
                  <a:schemeClr val="tx1">
                    <a:lumMod val="75000"/>
                    <a:lumOff val="25000"/>
                  </a:schemeClr>
                </a:solidFill>
                <a:latin typeface="Calibri" panose="020F0502020204030204" pitchFamily="34" charset="0"/>
              </a:rPr>
              <a:t>.</a:t>
            </a:r>
          </a:p>
          <a:p>
            <a:pPr algn="ctr">
              <a:lnSpc>
                <a:spcPct val="120000"/>
              </a:lnSpc>
            </a:pPr>
            <a:endParaRPr lang="en-IE" sz="11200" b="1" dirty="0">
              <a:solidFill>
                <a:schemeClr val="tx1">
                  <a:lumMod val="75000"/>
                  <a:lumOff val="25000"/>
                </a:schemeClr>
              </a:solidFill>
            </a:endParaRPr>
          </a:p>
          <a:p>
            <a:pPr algn="ctr">
              <a:lnSpc>
                <a:spcPct val="120000"/>
              </a:lnSpc>
            </a:pPr>
            <a:r>
              <a:rPr lang="tr-TR" sz="11200" b="1" dirty="0" smtClean="0">
                <a:solidFill>
                  <a:schemeClr val="tx1">
                    <a:lumMod val="75000"/>
                    <a:lumOff val="25000"/>
                  </a:schemeClr>
                </a:solidFill>
              </a:rPr>
              <a:t>Mücadele Ödülleri</a:t>
            </a:r>
            <a:r>
              <a:rPr lang="en-IE" sz="11200" b="1" dirty="0" smtClean="0">
                <a:solidFill>
                  <a:schemeClr val="tx1">
                    <a:lumMod val="75000"/>
                    <a:lumOff val="25000"/>
                  </a:schemeClr>
                </a:solidFill>
              </a:rPr>
              <a:t> </a:t>
            </a:r>
            <a:endParaRPr lang="en-IE" sz="11200" b="1" dirty="0">
              <a:solidFill>
                <a:schemeClr val="tx1">
                  <a:lumMod val="75000"/>
                  <a:lumOff val="25000"/>
                </a:schemeClr>
              </a:solidFill>
            </a:endParaRPr>
          </a:p>
          <a:p>
            <a:pPr algn="ctr">
              <a:lnSpc>
                <a:spcPct val="120000"/>
              </a:lnSpc>
            </a:pPr>
            <a:r>
              <a:rPr lang="tr-TR" sz="11200" u="sng" dirty="0" smtClean="0">
                <a:solidFill>
                  <a:schemeClr val="accent1"/>
                </a:solidFill>
              </a:rPr>
              <a:t>Avrupa </a:t>
            </a:r>
            <a:r>
              <a:rPr lang="tr-TR" sz="11200" u="sng" dirty="0">
                <a:solidFill>
                  <a:schemeClr val="accent1"/>
                </a:solidFill>
              </a:rPr>
              <a:t>Düzeyi (EUSIC)</a:t>
            </a:r>
            <a:endParaRPr lang="en-IE" sz="11200" u="sng" dirty="0">
              <a:solidFill>
                <a:schemeClr val="accent1"/>
              </a:solidFill>
            </a:endParaRPr>
          </a:p>
          <a:p>
            <a:pPr algn="ctr">
              <a:lnSpc>
                <a:spcPct val="120000"/>
              </a:lnSpc>
            </a:pPr>
            <a:endParaRPr lang="en-IE" sz="11200" b="1" dirty="0">
              <a:solidFill>
                <a:schemeClr val="tx1">
                  <a:lumMod val="75000"/>
                  <a:lumOff val="25000"/>
                </a:schemeClr>
              </a:solidFill>
            </a:endParaRPr>
          </a:p>
          <a:p>
            <a:pPr algn="ctr">
              <a:lnSpc>
                <a:spcPct val="120000"/>
              </a:lnSpc>
            </a:pPr>
            <a:r>
              <a:rPr lang="tr-TR" sz="9600" b="1" u="sng" dirty="0" smtClean="0">
                <a:solidFill>
                  <a:schemeClr val="accent1"/>
                </a:solidFill>
              </a:rPr>
              <a:t>Mücadele </a:t>
            </a:r>
            <a:r>
              <a:rPr lang="tr-TR" sz="9600" b="1" u="sng" dirty="0">
                <a:solidFill>
                  <a:schemeClr val="accent1"/>
                </a:solidFill>
              </a:rPr>
              <a:t>Ödülü Araç Seti</a:t>
            </a:r>
            <a:endParaRPr lang="en-IE" sz="9600" b="1" u="sng" dirty="0">
              <a:solidFill>
                <a:schemeClr val="accent1"/>
              </a:solidFill>
            </a:endParaRPr>
          </a:p>
          <a:p>
            <a:pPr algn="ctr"/>
            <a:endParaRPr lang="en-IE" b="1" dirty="0">
              <a:solidFill>
                <a:schemeClr val="tx1">
                  <a:lumMod val="75000"/>
                  <a:lumOff val="25000"/>
                </a:schemeClr>
              </a:solidFill>
            </a:endParaRPr>
          </a:p>
        </p:txBody>
      </p:sp>
      <p:sp>
        <p:nvSpPr>
          <p:cNvPr id="6" name="Text Placeholder 5">
            <a:extLst>
              <a:ext uri="{FF2B5EF4-FFF2-40B4-BE49-F238E27FC236}">
                <a16:creationId xmlns="" xmlns:a16="http://schemas.microsoft.com/office/drawing/2014/main" id="{0BB74DD8-A59B-4B57-99AF-8674517E705E}"/>
              </a:ext>
            </a:extLst>
          </p:cNvPr>
          <p:cNvSpPr txBox="1">
            <a:spLocks/>
          </p:cNvSpPr>
          <p:nvPr/>
        </p:nvSpPr>
        <p:spPr>
          <a:xfrm>
            <a:off x="4559374" y="43018"/>
            <a:ext cx="6264495" cy="683606"/>
          </a:xfrm>
          <a:prstGeom prst="rect">
            <a:avLst/>
          </a:prstGeom>
          <a:solidFill>
            <a:srgbClr val="A6377D"/>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4400" b="1" dirty="0"/>
              <a:t>5.  </a:t>
            </a:r>
            <a:r>
              <a:rPr lang="tr-TR" sz="4400" b="1" dirty="0" smtClean="0"/>
              <a:t>Mücadele Ödülleri</a:t>
            </a:r>
            <a:endParaRPr lang="en-IE" sz="4400" b="1" dirty="0"/>
          </a:p>
        </p:txBody>
      </p:sp>
    </p:spTree>
    <p:extLst>
      <p:ext uri="{BB962C8B-B14F-4D97-AF65-F5344CB8AC3E}">
        <p14:creationId xmlns:p14="http://schemas.microsoft.com/office/powerpoint/2010/main" val="2637244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AF674F34-8A4B-446B-88F6-DE74AF3A3714}"/>
              </a:ext>
            </a:extLst>
          </p:cNvPr>
          <p:cNvSpPr>
            <a:spLocks noGrp="1"/>
          </p:cNvSpPr>
          <p:nvPr>
            <p:ph type="body" sz="quarter" idx="14"/>
          </p:nvPr>
        </p:nvSpPr>
        <p:spPr>
          <a:xfrm>
            <a:off x="2863902" y="0"/>
            <a:ext cx="5896812" cy="1195057"/>
          </a:xfrm>
          <a:solidFill>
            <a:srgbClr val="ED2A59"/>
          </a:solidFill>
        </p:spPr>
        <p:txBody>
          <a:bodyPr>
            <a:normAutofit/>
          </a:bodyPr>
          <a:lstStyle/>
          <a:p>
            <a:pPr algn="ctr"/>
            <a:r>
              <a:rPr lang="en-IE" b="1" dirty="0">
                <a:solidFill>
                  <a:schemeClr val="bg1"/>
                </a:solidFill>
              </a:rPr>
              <a:t>1.  Lean Start Up </a:t>
            </a:r>
          </a:p>
          <a:p>
            <a:pPr algn="ctr"/>
            <a:r>
              <a:rPr lang="tr-TR" sz="2800" b="1" i="1" dirty="0" smtClean="0">
                <a:solidFill>
                  <a:schemeClr val="bg1"/>
                </a:solidFill>
              </a:rPr>
              <a:t>Sosyal </a:t>
            </a:r>
            <a:r>
              <a:rPr lang="tr-TR" sz="2800" b="1" i="1" dirty="0">
                <a:solidFill>
                  <a:schemeClr val="bg1"/>
                </a:solidFill>
              </a:rPr>
              <a:t>İnovasyon</a:t>
            </a:r>
            <a:endParaRPr lang="en-IE" sz="2800" b="1" i="1" dirty="0">
              <a:solidFill>
                <a:schemeClr val="bg1"/>
              </a:solidFill>
            </a:endParaRPr>
          </a:p>
        </p:txBody>
      </p:sp>
      <p:sp>
        <p:nvSpPr>
          <p:cNvPr id="6" name="Text Placeholder 5">
            <a:extLst>
              <a:ext uri="{FF2B5EF4-FFF2-40B4-BE49-F238E27FC236}">
                <a16:creationId xmlns="" xmlns:a16="http://schemas.microsoft.com/office/drawing/2014/main" id="{89ACE8F1-15EB-47B5-8377-B1AC2CEB7863}"/>
              </a:ext>
            </a:extLst>
          </p:cNvPr>
          <p:cNvSpPr>
            <a:spLocks noGrp="1"/>
          </p:cNvSpPr>
          <p:nvPr>
            <p:ph type="body" sz="quarter" idx="15"/>
          </p:nvPr>
        </p:nvSpPr>
        <p:spPr>
          <a:xfrm>
            <a:off x="3373936" y="1301327"/>
            <a:ext cx="5797223" cy="2754349"/>
          </a:xfrm>
        </p:spPr>
        <p:txBody>
          <a:bodyPr/>
          <a:lstStyle/>
          <a:p>
            <a:r>
              <a:rPr lang="tr-TR" b="1" dirty="0" smtClean="0">
                <a:solidFill>
                  <a:srgbClr val="ED2A59"/>
                </a:solidFill>
              </a:rPr>
              <a:t>Lean Start Up </a:t>
            </a:r>
            <a:r>
              <a:rPr lang="en-IE" b="1" dirty="0" err="1" smtClean="0">
                <a:solidFill>
                  <a:srgbClr val="ED2A59"/>
                </a:solidFill>
              </a:rPr>
              <a:t>Nedir</a:t>
            </a:r>
            <a:r>
              <a:rPr lang="en-IE" b="1" dirty="0">
                <a:solidFill>
                  <a:srgbClr val="ED2A59"/>
                </a:solidFill>
              </a:rPr>
              <a:t>? </a:t>
            </a:r>
            <a:r>
              <a:rPr lang="en-IE" dirty="0" err="1">
                <a:solidFill>
                  <a:schemeClr val="tx1">
                    <a:lumMod val="75000"/>
                    <a:lumOff val="25000"/>
                  </a:schemeClr>
                </a:solidFill>
              </a:rPr>
              <a:t>Ürünlerinizi</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fikirlerinizi</a:t>
            </a:r>
            <a:r>
              <a:rPr lang="en-IE" dirty="0">
                <a:solidFill>
                  <a:schemeClr val="tx1">
                    <a:lumMod val="75000"/>
                    <a:lumOff val="25000"/>
                  </a:schemeClr>
                </a:solidFill>
              </a:rPr>
              <a:t> </a:t>
            </a:r>
            <a:r>
              <a:rPr lang="en-IE" dirty="0" err="1">
                <a:solidFill>
                  <a:schemeClr val="tx1">
                    <a:lumMod val="75000"/>
                    <a:lumOff val="25000"/>
                  </a:schemeClr>
                </a:solidFill>
              </a:rPr>
              <a:t>potansiyel</a:t>
            </a:r>
            <a:r>
              <a:rPr lang="en-IE" dirty="0">
                <a:solidFill>
                  <a:schemeClr val="tx1">
                    <a:lumMod val="75000"/>
                    <a:lumOff val="25000"/>
                  </a:schemeClr>
                </a:solidFill>
              </a:rPr>
              <a:t> </a:t>
            </a:r>
            <a:r>
              <a:rPr lang="en-IE" dirty="0" err="1">
                <a:solidFill>
                  <a:schemeClr val="tx1">
                    <a:lumMod val="75000"/>
                    <a:lumOff val="25000"/>
                  </a:schemeClr>
                </a:solidFill>
              </a:rPr>
              <a:t>müşterilere</a:t>
            </a:r>
            <a:r>
              <a:rPr lang="en-IE" dirty="0">
                <a:solidFill>
                  <a:schemeClr val="tx1">
                    <a:lumMod val="75000"/>
                    <a:lumOff val="25000"/>
                  </a:schemeClr>
                </a:solidFill>
              </a:rPr>
              <a:t> </a:t>
            </a:r>
            <a:r>
              <a:rPr lang="en-IE" dirty="0" err="1">
                <a:solidFill>
                  <a:schemeClr val="tx1">
                    <a:lumMod val="75000"/>
                    <a:lumOff val="25000"/>
                  </a:schemeClr>
                </a:solidFill>
              </a:rPr>
              <a:t>hızlı</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şekilde</a:t>
            </a:r>
            <a:r>
              <a:rPr lang="en-IE" dirty="0">
                <a:solidFill>
                  <a:schemeClr val="tx1">
                    <a:lumMod val="75000"/>
                    <a:lumOff val="25000"/>
                  </a:schemeClr>
                </a:solidFill>
              </a:rPr>
              <a:t> </a:t>
            </a:r>
            <a:r>
              <a:rPr lang="en-IE" b="1" dirty="0" err="1">
                <a:solidFill>
                  <a:srgbClr val="ED2A59"/>
                </a:solidFill>
              </a:rPr>
              <a:t>ulaştırmak</a:t>
            </a:r>
            <a:r>
              <a:rPr lang="en-IE" b="1" dirty="0">
                <a:solidFill>
                  <a:srgbClr val="ED2A59"/>
                </a:solidFill>
              </a:rPr>
              <a:t>, </a:t>
            </a:r>
            <a:r>
              <a:rPr lang="en-IE" b="1" dirty="0" err="1">
                <a:solidFill>
                  <a:srgbClr val="ED2A59"/>
                </a:solidFill>
              </a:rPr>
              <a:t>paradan</a:t>
            </a:r>
            <a:r>
              <a:rPr lang="en-IE" b="1" dirty="0">
                <a:solidFill>
                  <a:srgbClr val="ED2A59"/>
                </a:solidFill>
              </a:rPr>
              <a:t>, </a:t>
            </a:r>
            <a:r>
              <a:rPr lang="en-IE" b="1" dirty="0" err="1">
                <a:solidFill>
                  <a:srgbClr val="ED2A59"/>
                </a:solidFill>
              </a:rPr>
              <a:t>zamandan</a:t>
            </a:r>
            <a:r>
              <a:rPr lang="en-IE" b="1" dirty="0">
                <a:solidFill>
                  <a:srgbClr val="ED2A59"/>
                </a:solidFill>
              </a:rPr>
              <a:t> </a:t>
            </a:r>
            <a:r>
              <a:rPr lang="en-IE" b="1" dirty="0" err="1">
                <a:solidFill>
                  <a:srgbClr val="ED2A59"/>
                </a:solidFill>
              </a:rPr>
              <a:t>tasarruf</a:t>
            </a:r>
            <a:r>
              <a:rPr lang="en-IE" b="1" dirty="0">
                <a:solidFill>
                  <a:srgbClr val="ED2A59"/>
                </a:solidFill>
              </a:rPr>
              <a:t> </a:t>
            </a:r>
            <a:r>
              <a:rPr lang="en-IE" b="1" dirty="0" err="1">
                <a:solidFill>
                  <a:srgbClr val="ED2A59"/>
                </a:solidFill>
              </a:rPr>
              <a:t>etmek</a:t>
            </a:r>
            <a:r>
              <a:rPr lang="en-IE" b="1" dirty="0">
                <a:solidFill>
                  <a:srgbClr val="ED2A59"/>
                </a:solidFill>
              </a:rPr>
              <a:t> </a:t>
            </a:r>
            <a:r>
              <a:rPr lang="en-IE" b="1" dirty="0" err="1">
                <a:solidFill>
                  <a:srgbClr val="ED2A59"/>
                </a:solidFill>
              </a:rPr>
              <a:t>ve</a:t>
            </a:r>
            <a:r>
              <a:rPr lang="en-IE" b="1" dirty="0">
                <a:solidFill>
                  <a:srgbClr val="ED2A59"/>
                </a:solidFill>
              </a:rPr>
              <a:t> </a:t>
            </a:r>
            <a:r>
              <a:rPr lang="en-IE" b="1" dirty="0" err="1">
                <a:solidFill>
                  <a:srgbClr val="ED2A59"/>
                </a:solidFill>
              </a:rPr>
              <a:t>daha</a:t>
            </a:r>
            <a:r>
              <a:rPr lang="en-IE" b="1" dirty="0">
                <a:solidFill>
                  <a:srgbClr val="ED2A59"/>
                </a:solidFill>
              </a:rPr>
              <a:t> </a:t>
            </a:r>
            <a:r>
              <a:rPr lang="en-IE" b="1" dirty="0" err="1">
                <a:solidFill>
                  <a:srgbClr val="ED2A59"/>
                </a:solidFill>
              </a:rPr>
              <a:t>fazla</a:t>
            </a:r>
            <a:r>
              <a:rPr lang="en-IE" b="1" dirty="0">
                <a:solidFill>
                  <a:srgbClr val="ED2A59"/>
                </a:solidFill>
              </a:rPr>
              <a:t> </a:t>
            </a:r>
            <a:r>
              <a:rPr lang="en-IE" b="1" dirty="0" err="1">
                <a:solidFill>
                  <a:srgbClr val="ED2A59"/>
                </a:solidFill>
              </a:rPr>
              <a:t>başarı</a:t>
            </a:r>
            <a:r>
              <a:rPr lang="en-IE" b="1" dirty="0">
                <a:solidFill>
                  <a:srgbClr val="ED2A59"/>
                </a:solidFill>
              </a:rPr>
              <a:t> </a:t>
            </a:r>
            <a:r>
              <a:rPr lang="en-IE" b="1" dirty="0" err="1">
                <a:solidFill>
                  <a:srgbClr val="ED2A59"/>
                </a:solidFill>
              </a:rPr>
              <a:t>elde</a:t>
            </a:r>
            <a:r>
              <a:rPr lang="en-IE" b="1" dirty="0">
                <a:solidFill>
                  <a:srgbClr val="ED2A59"/>
                </a:solidFill>
              </a:rPr>
              <a:t> </a:t>
            </a:r>
            <a:r>
              <a:rPr lang="en-IE" b="1" dirty="0" err="1">
                <a:solidFill>
                  <a:srgbClr val="ED2A59"/>
                </a:solidFill>
              </a:rPr>
              <a:t>etmekle</a:t>
            </a:r>
            <a:r>
              <a:rPr lang="en-IE" b="1" dirty="0">
                <a:solidFill>
                  <a:srgbClr val="ED2A59"/>
                </a:solidFill>
              </a:rPr>
              <a:t> </a:t>
            </a:r>
            <a:r>
              <a:rPr lang="en-IE" b="1" dirty="0" err="1">
                <a:solidFill>
                  <a:srgbClr val="ED2A59"/>
                </a:solidFill>
              </a:rPr>
              <a:t>ilgilidir</a:t>
            </a:r>
            <a:r>
              <a:rPr lang="en-IE" b="1" dirty="0">
                <a:solidFill>
                  <a:srgbClr val="ED2A59"/>
                </a:solidFill>
              </a:rPr>
              <a:t>.</a:t>
            </a:r>
          </a:p>
          <a:p>
            <a:r>
              <a:rPr lang="tr-TR" sz="2100" dirty="0" smtClean="0">
                <a:solidFill>
                  <a:srgbClr val="292929"/>
                </a:solidFill>
                <a:latin typeface="charter"/>
              </a:rPr>
              <a:t>Lean </a:t>
            </a:r>
            <a:r>
              <a:rPr lang="tr-TR" sz="2100" dirty="0">
                <a:solidFill>
                  <a:srgbClr val="292929"/>
                </a:solidFill>
                <a:latin typeface="charter"/>
              </a:rPr>
              <a:t>girişimin mantrası </a:t>
            </a:r>
            <a:r>
              <a:rPr lang="tr-TR" sz="2100" b="1" dirty="0">
                <a:solidFill>
                  <a:srgbClr val="ED2A59"/>
                </a:solidFill>
                <a:latin typeface="charter"/>
              </a:rPr>
              <a:t>"inşa et, ölç, öğren" </a:t>
            </a:r>
            <a:r>
              <a:rPr lang="tr-TR" sz="2100" dirty="0">
                <a:solidFill>
                  <a:srgbClr val="292929"/>
                </a:solidFill>
                <a:latin typeface="charter"/>
              </a:rPr>
              <a:t>- düzenli testler yapın, bunlar hakkında hızlı bir şekilde gerçek dünyadan geri bildirim alın ve bu verileri neyin işe yaradığını belirlemek ve neyin işe yaramadığını atmak için kullanın. Ve sonra biraz daha test edin.</a:t>
            </a:r>
            <a:endParaRPr lang="en-IE" sz="2100" b="0" i="0" dirty="0">
              <a:solidFill>
                <a:srgbClr val="292929"/>
              </a:solidFill>
              <a:effectLst/>
              <a:latin typeface="charter"/>
            </a:endParaRPr>
          </a:p>
          <a:p>
            <a:r>
              <a:rPr lang="tr-TR" sz="2100" b="1" dirty="0" smtClean="0">
                <a:solidFill>
                  <a:srgbClr val="ED2A59"/>
                </a:solidFill>
                <a:latin typeface="charter"/>
              </a:rPr>
              <a:t>İyi </a:t>
            </a:r>
            <a:r>
              <a:rPr lang="tr-TR" sz="2100" b="1" dirty="0">
                <a:solidFill>
                  <a:srgbClr val="ED2A59"/>
                </a:solidFill>
                <a:latin typeface="charter"/>
              </a:rPr>
              <a:t>olan şey, teknolojinin basit, hızlı, verimli bir şekilde oluşturulmasını ve kolayca bağlanmasını sağlamasıdır.</a:t>
            </a:r>
          </a:p>
          <a:p>
            <a:r>
              <a:rPr lang="tr-TR" sz="2100" dirty="0">
                <a:solidFill>
                  <a:srgbClr val="292929"/>
                </a:solidFill>
                <a:latin typeface="charter"/>
              </a:rPr>
              <a:t>Küçük gruplar oluşturma yeteneği, sanal alanda web üzerinde her zamankinden daha kolay.</a:t>
            </a:r>
            <a:endParaRPr lang="en-IE" sz="2100" dirty="0"/>
          </a:p>
        </p:txBody>
      </p:sp>
      <p:pic>
        <p:nvPicPr>
          <p:cNvPr id="9" name="Picture 8">
            <a:hlinkClick r:id="rId2"/>
            <a:extLst>
              <a:ext uri="{FF2B5EF4-FFF2-40B4-BE49-F238E27FC236}">
                <a16:creationId xmlns="" xmlns:a16="http://schemas.microsoft.com/office/drawing/2014/main" id="{24663023-E594-47C3-90A4-52C87F630C8B}"/>
              </a:ext>
            </a:extLst>
          </p:cNvPr>
          <p:cNvPicPr>
            <a:picLocks noChangeAspect="1"/>
          </p:cNvPicPr>
          <p:nvPr/>
        </p:nvPicPr>
        <p:blipFill rotWithShape="1">
          <a:blip r:embed="rId3"/>
          <a:srcRect l="21997"/>
          <a:stretch/>
        </p:blipFill>
        <p:spPr>
          <a:xfrm>
            <a:off x="371192" y="2334470"/>
            <a:ext cx="2332742" cy="2754349"/>
          </a:xfrm>
          <a:prstGeom prst="rect">
            <a:avLst/>
          </a:prstGeom>
        </p:spPr>
      </p:pic>
      <p:sp>
        <p:nvSpPr>
          <p:cNvPr id="10" name="Text Placeholder 4">
            <a:extLst>
              <a:ext uri="{FF2B5EF4-FFF2-40B4-BE49-F238E27FC236}">
                <a16:creationId xmlns="" xmlns:a16="http://schemas.microsoft.com/office/drawing/2014/main" id="{78CAC06A-A0B3-4B6D-93BB-9FC7DC7FD320}"/>
              </a:ext>
            </a:extLst>
          </p:cNvPr>
          <p:cNvSpPr txBox="1">
            <a:spLocks/>
          </p:cNvSpPr>
          <p:nvPr/>
        </p:nvSpPr>
        <p:spPr>
          <a:xfrm>
            <a:off x="395318" y="1451019"/>
            <a:ext cx="2417275" cy="104976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b="1" dirty="0">
                <a:solidFill>
                  <a:srgbClr val="ED2A59"/>
                </a:solidFill>
              </a:rPr>
              <a:t>Watch Video</a:t>
            </a:r>
          </a:p>
        </p:txBody>
      </p:sp>
    </p:spTree>
    <p:extLst>
      <p:ext uri="{BB962C8B-B14F-4D97-AF65-F5344CB8AC3E}">
        <p14:creationId xmlns:p14="http://schemas.microsoft.com/office/powerpoint/2010/main" val="25762513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oup of people posing for a photo&#10;&#10;Description automatically generated with medium confidence">
            <a:hlinkClick r:id="rId2"/>
            <a:extLst>
              <a:ext uri="{FF2B5EF4-FFF2-40B4-BE49-F238E27FC236}">
                <a16:creationId xmlns="" xmlns:a16="http://schemas.microsoft.com/office/drawing/2014/main" id="{741DA02A-34D3-4415-ABAF-521F2FA18FCD}"/>
              </a:ext>
            </a:extLst>
          </p:cNvPr>
          <p:cNvPicPr>
            <a:picLocks noGrp="1" noChangeAspect="1"/>
          </p:cNvPicPr>
          <p:nvPr>
            <p:ph type="pic" sz="quarter" idx="10"/>
          </p:nvPr>
        </p:nvPicPr>
        <p:blipFill rotWithShape="1">
          <a:blip r:embed="rId3"/>
          <a:srcRect l="24008" t="2889" r="22552" b="1"/>
          <a:stretch/>
        </p:blipFill>
        <p:spPr>
          <a:xfrm>
            <a:off x="520699" y="673100"/>
            <a:ext cx="2820029" cy="2676288"/>
          </a:xfrm>
        </p:spPr>
      </p:pic>
      <p:pic>
        <p:nvPicPr>
          <p:cNvPr id="15" name="Picture Placeholder 14" descr="A picture containing text, person, person, indoor&#10;&#10;Description automatically generated">
            <a:hlinkClick r:id="rId4"/>
            <a:extLst>
              <a:ext uri="{FF2B5EF4-FFF2-40B4-BE49-F238E27FC236}">
                <a16:creationId xmlns="" xmlns:a16="http://schemas.microsoft.com/office/drawing/2014/main" id="{69D39AE3-0EE3-4FC9-A38F-B60A03E5D073}"/>
              </a:ext>
            </a:extLst>
          </p:cNvPr>
          <p:cNvPicPr>
            <a:picLocks noGrp="1" noChangeAspect="1"/>
          </p:cNvPicPr>
          <p:nvPr>
            <p:ph type="pic" sz="quarter" idx="11"/>
          </p:nvPr>
        </p:nvPicPr>
        <p:blipFill>
          <a:blip r:embed="rId5"/>
          <a:srcRect l="22028" r="22028"/>
          <a:stretch>
            <a:fillRect/>
          </a:stretch>
        </p:blipFill>
        <p:spPr/>
      </p:pic>
      <p:pic>
        <p:nvPicPr>
          <p:cNvPr id="18" name="Picture Placeholder 17" descr="A person with the mouth open&#10;&#10;Description automatically generated with medium confidence">
            <a:hlinkClick r:id="rId6"/>
            <a:extLst>
              <a:ext uri="{FF2B5EF4-FFF2-40B4-BE49-F238E27FC236}">
                <a16:creationId xmlns="" xmlns:a16="http://schemas.microsoft.com/office/drawing/2014/main" id="{82F27640-825B-4DB1-988D-7CBCCF806C41}"/>
              </a:ext>
            </a:extLst>
          </p:cNvPr>
          <p:cNvPicPr>
            <a:picLocks noGrp="1" noChangeAspect="1"/>
          </p:cNvPicPr>
          <p:nvPr>
            <p:ph type="pic" sz="quarter" idx="12"/>
          </p:nvPr>
        </p:nvPicPr>
        <p:blipFill>
          <a:blip r:embed="rId7"/>
          <a:srcRect l="21894" r="21894"/>
          <a:stretch>
            <a:fillRect/>
          </a:stretch>
        </p:blipFill>
        <p:spPr/>
      </p:pic>
      <p:sp>
        <p:nvSpPr>
          <p:cNvPr id="8" name="Text Placeholder 7">
            <a:extLst>
              <a:ext uri="{FF2B5EF4-FFF2-40B4-BE49-F238E27FC236}">
                <a16:creationId xmlns="" xmlns:a16="http://schemas.microsoft.com/office/drawing/2014/main" id="{6B37AA8A-91DF-4C44-8DDE-102F06874F6B}"/>
              </a:ext>
            </a:extLst>
          </p:cNvPr>
          <p:cNvSpPr>
            <a:spLocks noGrp="1"/>
          </p:cNvSpPr>
          <p:nvPr>
            <p:ph type="body" sz="quarter" idx="14"/>
          </p:nvPr>
        </p:nvSpPr>
        <p:spPr>
          <a:xfrm>
            <a:off x="7130208" y="1109216"/>
            <a:ext cx="4654278" cy="910943"/>
          </a:xfrm>
        </p:spPr>
        <p:txBody>
          <a:bodyPr>
            <a:noAutofit/>
          </a:bodyPr>
          <a:lstStyle/>
          <a:p>
            <a:pPr algn="ctr"/>
            <a:r>
              <a:rPr lang="tr-TR" sz="3200" b="1" dirty="0">
                <a:solidFill>
                  <a:srgbClr val="00A489"/>
                </a:solidFill>
              </a:rPr>
              <a:t> Mücadele Ödülü Kazananlar </a:t>
            </a:r>
            <a:r>
              <a:rPr lang="tr-TR" sz="3200" b="1" dirty="0" smtClean="0">
                <a:solidFill>
                  <a:srgbClr val="00A489"/>
                </a:solidFill>
              </a:rPr>
              <a:t>2020</a:t>
            </a:r>
            <a:endParaRPr lang="en-IE" sz="3200" b="1" dirty="0">
              <a:solidFill>
                <a:srgbClr val="00A489"/>
              </a:solidFill>
            </a:endParaRPr>
          </a:p>
          <a:p>
            <a:pPr algn="ctr"/>
            <a:endParaRPr lang="en-IE" sz="3200" dirty="0">
              <a:solidFill>
                <a:srgbClr val="00A489"/>
              </a:solidFill>
            </a:endParaRPr>
          </a:p>
        </p:txBody>
      </p:sp>
      <p:sp>
        <p:nvSpPr>
          <p:cNvPr id="10" name="Text Placeholder 3">
            <a:extLst>
              <a:ext uri="{FF2B5EF4-FFF2-40B4-BE49-F238E27FC236}">
                <a16:creationId xmlns="" xmlns:a16="http://schemas.microsoft.com/office/drawing/2014/main" id="{97F7A20D-597F-4285-B9C6-04757C441DFB}"/>
              </a:ext>
            </a:extLst>
          </p:cNvPr>
          <p:cNvSpPr txBox="1">
            <a:spLocks/>
          </p:cNvSpPr>
          <p:nvPr/>
        </p:nvSpPr>
        <p:spPr>
          <a:xfrm>
            <a:off x="7130208" y="1854927"/>
            <a:ext cx="4866430" cy="522327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buFont typeface="+mj-lt"/>
              <a:buAutoNum type="arabicPeriod"/>
            </a:pPr>
            <a:endParaRPr lang="tr-TR" sz="2400" dirty="0" smtClean="0">
              <a:solidFill>
                <a:schemeClr val="tx1">
                  <a:lumMod val="75000"/>
                  <a:lumOff val="25000"/>
                </a:schemeClr>
              </a:solidFill>
            </a:endParaRPr>
          </a:p>
          <a:p>
            <a:pPr marL="457200" indent="-457200" algn="l">
              <a:buFont typeface="+mj-lt"/>
              <a:buAutoNum type="arabicPeriod"/>
            </a:pPr>
            <a:r>
              <a:rPr lang="tr-TR" sz="2400" b="1" dirty="0">
                <a:solidFill>
                  <a:schemeClr val="accent1"/>
                </a:solidFill>
              </a:rPr>
              <a:t>T</a:t>
            </a:r>
            <a:r>
              <a:rPr lang="en-IE" sz="2400" b="1" dirty="0" err="1" smtClean="0">
                <a:solidFill>
                  <a:schemeClr val="accent1"/>
                </a:solidFill>
              </a:rPr>
              <a:t>ekstillerin</a:t>
            </a:r>
            <a:r>
              <a:rPr lang="en-IE" sz="2400" b="1" dirty="0" smtClean="0">
                <a:solidFill>
                  <a:schemeClr val="accent1"/>
                </a:solidFill>
              </a:rPr>
              <a:t> </a:t>
            </a:r>
            <a:r>
              <a:rPr lang="en-IE" sz="2400" b="1" dirty="0" err="1">
                <a:solidFill>
                  <a:schemeClr val="accent1"/>
                </a:solidFill>
              </a:rPr>
              <a:t>yeniden</a:t>
            </a:r>
            <a:r>
              <a:rPr lang="en-IE" sz="2400" b="1" dirty="0">
                <a:solidFill>
                  <a:schemeClr val="accent1"/>
                </a:solidFill>
              </a:rPr>
              <a:t> </a:t>
            </a:r>
            <a:r>
              <a:rPr lang="en-IE" sz="2400" b="1" dirty="0" err="1">
                <a:solidFill>
                  <a:schemeClr val="accent1"/>
                </a:solidFill>
              </a:rPr>
              <a:t>kullanılması</a:t>
            </a:r>
            <a:r>
              <a:rPr lang="en-IE" sz="2400" b="1" dirty="0">
                <a:solidFill>
                  <a:schemeClr val="accent1"/>
                </a:solidFill>
              </a:rPr>
              <a:t> </a:t>
            </a:r>
            <a:r>
              <a:rPr lang="en-IE" sz="2400" b="1" dirty="0" err="1">
                <a:solidFill>
                  <a:schemeClr val="accent1"/>
                </a:solidFill>
              </a:rPr>
              <a:t>ve</a:t>
            </a:r>
            <a:r>
              <a:rPr lang="en-IE" sz="2400" b="1" dirty="0">
                <a:solidFill>
                  <a:schemeClr val="accent1"/>
                </a:solidFill>
              </a:rPr>
              <a:t> </a:t>
            </a:r>
            <a:r>
              <a:rPr lang="en-IE" sz="2400" b="1" dirty="0" err="1">
                <a:solidFill>
                  <a:schemeClr val="accent1"/>
                </a:solidFill>
              </a:rPr>
              <a:t>geri</a:t>
            </a:r>
            <a:r>
              <a:rPr lang="en-IE" sz="2400" b="1" dirty="0">
                <a:solidFill>
                  <a:schemeClr val="accent1"/>
                </a:solidFill>
              </a:rPr>
              <a:t> </a:t>
            </a:r>
            <a:r>
              <a:rPr lang="en-IE" sz="2400" dirty="0" err="1">
                <a:solidFill>
                  <a:schemeClr val="tx1">
                    <a:lumMod val="75000"/>
                    <a:lumOff val="25000"/>
                  </a:schemeClr>
                </a:solidFill>
              </a:rPr>
              <a:t>dönüştürülmesi</a:t>
            </a:r>
            <a:r>
              <a:rPr lang="en-IE" sz="2400" dirty="0">
                <a:solidFill>
                  <a:schemeClr val="tx1">
                    <a:lumMod val="75000"/>
                    <a:lumOff val="25000"/>
                  </a:schemeClr>
                </a:solidFill>
              </a:rPr>
              <a:t> </a:t>
            </a:r>
            <a:r>
              <a:rPr lang="en-IE" sz="2400" dirty="0" err="1">
                <a:solidFill>
                  <a:schemeClr val="tx1">
                    <a:lumMod val="75000"/>
                    <a:lumOff val="25000"/>
                  </a:schemeClr>
                </a:solidFill>
              </a:rPr>
              <a:t>sürecini</a:t>
            </a:r>
            <a:r>
              <a:rPr lang="en-IE" sz="2400" dirty="0">
                <a:solidFill>
                  <a:schemeClr val="tx1">
                    <a:lumMod val="75000"/>
                    <a:lumOff val="25000"/>
                  </a:schemeClr>
                </a:solidFill>
              </a:rPr>
              <a:t> </a:t>
            </a:r>
            <a:r>
              <a:rPr lang="en-IE" sz="2400" dirty="0" err="1">
                <a:solidFill>
                  <a:schemeClr val="tx1">
                    <a:lumMod val="75000"/>
                    <a:lumOff val="25000"/>
                  </a:schemeClr>
                </a:solidFill>
              </a:rPr>
              <a:t>basitleştirmeye</a:t>
            </a:r>
            <a:r>
              <a:rPr lang="en-IE" sz="2400" dirty="0">
                <a:solidFill>
                  <a:schemeClr val="tx1">
                    <a:lumMod val="75000"/>
                    <a:lumOff val="25000"/>
                  </a:schemeClr>
                </a:solidFill>
              </a:rPr>
              <a:t> </a:t>
            </a:r>
            <a:r>
              <a:rPr lang="en-IE" sz="2400" dirty="0" err="1">
                <a:solidFill>
                  <a:schemeClr val="tx1">
                    <a:lumMod val="75000"/>
                    <a:lumOff val="25000"/>
                  </a:schemeClr>
                </a:solidFill>
              </a:rPr>
              <a:t>yardımcı</a:t>
            </a:r>
            <a:r>
              <a:rPr lang="en-IE" sz="2400" dirty="0">
                <a:solidFill>
                  <a:schemeClr val="tx1">
                    <a:lumMod val="75000"/>
                    <a:lumOff val="25000"/>
                  </a:schemeClr>
                </a:solidFill>
              </a:rPr>
              <a:t> </a:t>
            </a:r>
            <a:r>
              <a:rPr lang="en-IE" sz="2400" dirty="0" err="1">
                <a:solidFill>
                  <a:schemeClr val="tx1">
                    <a:lumMod val="75000"/>
                    <a:lumOff val="25000"/>
                  </a:schemeClr>
                </a:solidFill>
              </a:rPr>
              <a:t>olan</a:t>
            </a:r>
            <a:r>
              <a:rPr lang="en-IE" sz="2400" dirty="0">
                <a:solidFill>
                  <a:schemeClr val="tx1">
                    <a:lumMod val="75000"/>
                    <a:lumOff val="25000"/>
                  </a:schemeClr>
                </a:solidFill>
              </a:rPr>
              <a:t> </a:t>
            </a:r>
            <a:r>
              <a:rPr lang="en-IE" sz="2400" dirty="0" err="1">
                <a:solidFill>
                  <a:schemeClr val="tx1">
                    <a:lumMod val="75000"/>
                    <a:lumOff val="25000"/>
                  </a:schemeClr>
                </a:solidFill>
              </a:rPr>
              <a:t>resortecs</a:t>
            </a:r>
            <a:r>
              <a:rPr lang="en-IE" sz="2400" dirty="0">
                <a:solidFill>
                  <a:schemeClr val="tx1">
                    <a:lumMod val="75000"/>
                    <a:lumOff val="25000"/>
                  </a:schemeClr>
                </a:solidFill>
              </a:rPr>
              <a:t>® </a:t>
            </a:r>
            <a:r>
              <a:rPr lang="en-IE" sz="2400" dirty="0" err="1">
                <a:solidFill>
                  <a:schemeClr val="tx1">
                    <a:lumMod val="75000"/>
                    <a:lumOff val="25000"/>
                  </a:schemeClr>
                </a:solidFill>
              </a:rPr>
              <a:t>Belçika</a:t>
            </a:r>
            <a:r>
              <a:rPr lang="en-IE" sz="2400" dirty="0">
                <a:solidFill>
                  <a:schemeClr val="tx1">
                    <a:lumMod val="75000"/>
                    <a:lumOff val="25000"/>
                  </a:schemeClr>
                </a:solidFill>
              </a:rPr>
              <a:t> </a:t>
            </a:r>
            <a:r>
              <a:rPr lang="en-IE" sz="2400" dirty="0" err="1">
                <a:solidFill>
                  <a:schemeClr val="tx1">
                    <a:lumMod val="75000"/>
                    <a:lumOff val="25000"/>
                  </a:schemeClr>
                </a:solidFill>
              </a:rPr>
              <a:t>kuruluşu</a:t>
            </a:r>
            <a:endParaRPr lang="en-IE" sz="2400" dirty="0">
              <a:solidFill>
                <a:schemeClr val="tx1">
                  <a:lumMod val="75000"/>
                  <a:lumOff val="25000"/>
                </a:schemeClr>
              </a:solidFill>
            </a:endParaRPr>
          </a:p>
          <a:p>
            <a:pPr marL="457200" indent="-457200" algn="l">
              <a:buFont typeface="+mj-lt"/>
              <a:buAutoNum type="arabicPeriod"/>
            </a:pPr>
            <a:r>
              <a:rPr lang="en-IE" sz="2400" b="1" dirty="0" err="1">
                <a:solidFill>
                  <a:schemeClr val="accent1"/>
                </a:solidFill>
              </a:rPr>
              <a:t>Kullanıcıların</a:t>
            </a:r>
            <a:r>
              <a:rPr lang="en-IE" sz="2400" b="1" dirty="0">
                <a:solidFill>
                  <a:schemeClr val="accent1"/>
                </a:solidFill>
              </a:rPr>
              <a:t> </a:t>
            </a:r>
            <a:r>
              <a:rPr lang="en-IE" sz="2400" b="1" dirty="0" err="1">
                <a:solidFill>
                  <a:schemeClr val="accent1"/>
                </a:solidFill>
              </a:rPr>
              <a:t>artırılmış</a:t>
            </a:r>
            <a:r>
              <a:rPr lang="en-IE" sz="2400" b="1" dirty="0">
                <a:solidFill>
                  <a:schemeClr val="accent1"/>
                </a:solidFill>
              </a:rPr>
              <a:t> </a:t>
            </a:r>
            <a:r>
              <a:rPr lang="en-IE" sz="2400" b="1" dirty="0" err="1">
                <a:solidFill>
                  <a:schemeClr val="accent1"/>
                </a:solidFill>
              </a:rPr>
              <a:t>gerçeklikte</a:t>
            </a:r>
            <a:r>
              <a:rPr lang="en-IE" sz="2400" b="1" dirty="0">
                <a:solidFill>
                  <a:schemeClr val="accent1"/>
                </a:solidFill>
              </a:rPr>
              <a:t> </a:t>
            </a:r>
            <a:r>
              <a:rPr lang="en-IE" sz="2400" dirty="0" err="1">
                <a:solidFill>
                  <a:schemeClr val="tx1">
                    <a:lumMod val="75000"/>
                    <a:lumOff val="25000"/>
                  </a:schemeClr>
                </a:solidFill>
              </a:rPr>
              <a:t>kıyafet</a:t>
            </a:r>
            <a:r>
              <a:rPr lang="en-IE" sz="2400" dirty="0">
                <a:solidFill>
                  <a:schemeClr val="tx1">
                    <a:lumMod val="75000"/>
                    <a:lumOff val="25000"/>
                  </a:schemeClr>
                </a:solidFill>
              </a:rPr>
              <a:t> </a:t>
            </a:r>
            <a:r>
              <a:rPr lang="en-IE" sz="2400" dirty="0" err="1">
                <a:solidFill>
                  <a:schemeClr val="tx1">
                    <a:lumMod val="75000"/>
                    <a:lumOff val="25000"/>
                  </a:schemeClr>
                </a:solidFill>
              </a:rPr>
              <a:t>giymelerini</a:t>
            </a:r>
            <a:r>
              <a:rPr lang="en-IE" sz="2400" dirty="0">
                <a:solidFill>
                  <a:schemeClr val="tx1">
                    <a:lumMod val="75000"/>
                    <a:lumOff val="25000"/>
                  </a:schemeClr>
                </a:solidFill>
              </a:rPr>
              <a:t> </a:t>
            </a:r>
            <a:r>
              <a:rPr lang="en-IE" sz="2400" dirty="0" err="1">
                <a:solidFill>
                  <a:schemeClr val="tx1">
                    <a:lumMod val="75000"/>
                    <a:lumOff val="25000"/>
                  </a:schemeClr>
                </a:solidFill>
              </a:rPr>
              <a:t>sağlayan</a:t>
            </a:r>
            <a:r>
              <a:rPr lang="en-IE" sz="2400" dirty="0">
                <a:solidFill>
                  <a:schemeClr val="tx1">
                    <a:lumMod val="75000"/>
                    <a:lumOff val="25000"/>
                  </a:schemeClr>
                </a:solidFill>
              </a:rPr>
              <a:t> Snake </a:t>
            </a:r>
            <a:r>
              <a:rPr lang="en-IE" sz="2400" dirty="0" err="1">
                <a:solidFill>
                  <a:schemeClr val="tx1">
                    <a:lumMod val="75000"/>
                    <a:lumOff val="25000"/>
                  </a:schemeClr>
                </a:solidFill>
              </a:rPr>
              <a:t>Hırvat</a:t>
            </a:r>
            <a:r>
              <a:rPr lang="en-IE" sz="2400" dirty="0">
                <a:solidFill>
                  <a:schemeClr val="tx1">
                    <a:lumMod val="75000"/>
                    <a:lumOff val="25000"/>
                  </a:schemeClr>
                </a:solidFill>
              </a:rPr>
              <a:t> </a:t>
            </a:r>
            <a:r>
              <a:rPr lang="en-IE" sz="2400" dirty="0" err="1">
                <a:solidFill>
                  <a:schemeClr val="tx1">
                    <a:lumMod val="75000"/>
                    <a:lumOff val="25000"/>
                  </a:schemeClr>
                </a:solidFill>
              </a:rPr>
              <a:t>dijital</a:t>
            </a:r>
            <a:r>
              <a:rPr lang="en-IE" sz="2400" dirty="0">
                <a:solidFill>
                  <a:schemeClr val="tx1">
                    <a:lumMod val="75000"/>
                    <a:lumOff val="25000"/>
                  </a:schemeClr>
                </a:solidFill>
              </a:rPr>
              <a:t> </a:t>
            </a:r>
            <a:r>
              <a:rPr lang="en-IE" sz="2400" dirty="0" err="1">
                <a:solidFill>
                  <a:schemeClr val="tx1">
                    <a:lumMod val="75000"/>
                    <a:lumOff val="25000"/>
                  </a:schemeClr>
                </a:solidFill>
              </a:rPr>
              <a:t>platformu</a:t>
            </a:r>
            <a:endParaRPr lang="en-IE" sz="2400" dirty="0">
              <a:solidFill>
                <a:schemeClr val="tx1">
                  <a:lumMod val="75000"/>
                  <a:lumOff val="25000"/>
                </a:schemeClr>
              </a:solidFill>
            </a:endParaRPr>
          </a:p>
          <a:p>
            <a:pPr marL="457200" indent="-457200" algn="l">
              <a:buFont typeface="+mj-lt"/>
              <a:buAutoNum type="arabicPeriod"/>
            </a:pPr>
            <a:r>
              <a:rPr lang="en-IE" sz="2400" b="1" dirty="0" err="1">
                <a:solidFill>
                  <a:schemeClr val="accent1"/>
                </a:solidFill>
              </a:rPr>
              <a:t>WhyWeCraft</a:t>
            </a:r>
            <a:r>
              <a:rPr lang="en-IE" sz="2400" b="1" dirty="0">
                <a:solidFill>
                  <a:schemeClr val="accent1"/>
                </a:solidFill>
              </a:rPr>
              <a:t>: </a:t>
            </a:r>
            <a:r>
              <a:rPr lang="en-IE" sz="2400" dirty="0" err="1">
                <a:solidFill>
                  <a:schemeClr val="tx1">
                    <a:lumMod val="75000"/>
                    <a:lumOff val="25000"/>
                  </a:schemeClr>
                </a:solidFill>
              </a:rPr>
              <a:t>Modada</a:t>
            </a:r>
            <a:r>
              <a:rPr lang="en-IE" sz="2400" dirty="0">
                <a:solidFill>
                  <a:schemeClr val="tx1">
                    <a:lumMod val="75000"/>
                    <a:lumOff val="25000"/>
                  </a:schemeClr>
                </a:solidFill>
              </a:rPr>
              <a:t> </a:t>
            </a:r>
            <a:r>
              <a:rPr lang="en-IE" sz="2400" dirty="0" err="1">
                <a:solidFill>
                  <a:schemeClr val="tx1">
                    <a:lumMod val="75000"/>
                    <a:lumOff val="25000"/>
                  </a:schemeClr>
                </a:solidFill>
              </a:rPr>
              <a:t>Kültürel</a:t>
            </a:r>
            <a:r>
              <a:rPr lang="en-IE" sz="2400" dirty="0">
                <a:solidFill>
                  <a:schemeClr val="tx1">
                    <a:lumMod val="75000"/>
                    <a:lumOff val="25000"/>
                  </a:schemeClr>
                </a:solidFill>
              </a:rPr>
              <a:t> </a:t>
            </a:r>
            <a:r>
              <a:rPr lang="en-IE" sz="2400" dirty="0" err="1">
                <a:solidFill>
                  <a:schemeClr val="tx1">
                    <a:lumMod val="75000"/>
                    <a:lumOff val="25000"/>
                  </a:schemeClr>
                </a:solidFill>
              </a:rPr>
              <a:t>Sürdürülebilirlik</a:t>
            </a:r>
            <a:r>
              <a:rPr lang="en-IE" sz="2400" dirty="0">
                <a:solidFill>
                  <a:schemeClr val="tx1">
                    <a:lumMod val="75000"/>
                    <a:lumOff val="25000"/>
                  </a:schemeClr>
                </a:solidFill>
              </a:rPr>
              <a:t> </a:t>
            </a:r>
            <a:r>
              <a:rPr lang="en-IE" sz="2400" dirty="0" err="1">
                <a:solidFill>
                  <a:schemeClr val="tx1">
                    <a:lumMod val="75000"/>
                    <a:lumOff val="25000"/>
                  </a:schemeClr>
                </a:solidFill>
              </a:rPr>
              <a:t>Zanaatkarlar</a:t>
            </a:r>
            <a:r>
              <a:rPr lang="en-IE" sz="2400" dirty="0">
                <a:solidFill>
                  <a:schemeClr val="tx1">
                    <a:lumMod val="75000"/>
                    <a:lumOff val="25000"/>
                  </a:schemeClr>
                </a:solidFill>
              </a:rPr>
              <a:t> </a:t>
            </a:r>
            <a:r>
              <a:rPr lang="en-IE" sz="2400" dirty="0" err="1">
                <a:solidFill>
                  <a:schemeClr val="tx1">
                    <a:lumMod val="75000"/>
                    <a:lumOff val="25000"/>
                  </a:schemeClr>
                </a:solidFill>
              </a:rPr>
              <a:t>ve</a:t>
            </a:r>
            <a:r>
              <a:rPr lang="en-IE" sz="2400" dirty="0">
                <a:solidFill>
                  <a:schemeClr val="tx1">
                    <a:lumMod val="75000"/>
                    <a:lumOff val="25000"/>
                  </a:schemeClr>
                </a:solidFill>
              </a:rPr>
              <a:t> </a:t>
            </a:r>
            <a:r>
              <a:rPr lang="en-IE" sz="2400" dirty="0" err="1">
                <a:solidFill>
                  <a:schemeClr val="tx1">
                    <a:lumMod val="75000"/>
                    <a:lumOff val="25000"/>
                  </a:schemeClr>
                </a:solidFill>
              </a:rPr>
              <a:t>tasarımcılar</a:t>
            </a:r>
            <a:r>
              <a:rPr lang="en-IE" sz="2400" dirty="0">
                <a:solidFill>
                  <a:schemeClr val="tx1">
                    <a:lumMod val="75000"/>
                    <a:lumOff val="25000"/>
                  </a:schemeClr>
                </a:solidFill>
              </a:rPr>
              <a:t> </a:t>
            </a:r>
            <a:r>
              <a:rPr lang="en-IE" sz="2400" dirty="0" err="1">
                <a:solidFill>
                  <a:schemeClr val="tx1">
                    <a:lumMod val="75000"/>
                    <a:lumOff val="25000"/>
                  </a:schemeClr>
                </a:solidFill>
              </a:rPr>
              <a:t>için</a:t>
            </a:r>
            <a:r>
              <a:rPr lang="en-IE" sz="2400" dirty="0">
                <a:solidFill>
                  <a:schemeClr val="tx1">
                    <a:lumMod val="75000"/>
                    <a:lumOff val="25000"/>
                  </a:schemeClr>
                </a:solidFill>
              </a:rPr>
              <a:t> Rumen </a:t>
            </a:r>
            <a:r>
              <a:rPr lang="en-IE" sz="2400" dirty="0" err="1">
                <a:solidFill>
                  <a:schemeClr val="tx1">
                    <a:lumMod val="75000"/>
                    <a:lumOff val="25000"/>
                  </a:schemeClr>
                </a:solidFill>
              </a:rPr>
              <a:t>yasal</a:t>
            </a:r>
            <a:r>
              <a:rPr lang="en-IE" sz="2400" dirty="0">
                <a:solidFill>
                  <a:schemeClr val="tx1">
                    <a:lumMod val="75000"/>
                    <a:lumOff val="25000"/>
                  </a:schemeClr>
                </a:solidFill>
              </a:rPr>
              <a:t> </a:t>
            </a:r>
            <a:r>
              <a:rPr lang="en-IE" sz="2400" dirty="0" err="1">
                <a:solidFill>
                  <a:schemeClr val="tx1">
                    <a:lumMod val="75000"/>
                    <a:lumOff val="25000"/>
                  </a:schemeClr>
                </a:solidFill>
              </a:rPr>
              <a:t>destek</a:t>
            </a:r>
            <a:r>
              <a:rPr lang="en-IE" sz="2400" dirty="0">
                <a:solidFill>
                  <a:schemeClr val="tx1">
                    <a:lumMod val="75000"/>
                    <a:lumOff val="25000"/>
                  </a:schemeClr>
                </a:solidFill>
              </a:rPr>
              <a:t> </a:t>
            </a:r>
            <a:r>
              <a:rPr lang="en-IE" sz="2400" dirty="0" err="1">
                <a:solidFill>
                  <a:schemeClr val="tx1">
                    <a:lumMod val="75000"/>
                    <a:lumOff val="25000"/>
                  </a:schemeClr>
                </a:solidFill>
              </a:rPr>
              <a:t>mekanizması</a:t>
            </a:r>
            <a:endParaRPr lang="en-IE" sz="2400" dirty="0">
              <a:solidFill>
                <a:schemeClr val="tx1">
                  <a:lumMod val="75000"/>
                  <a:lumOff val="25000"/>
                </a:schemeClr>
              </a:solidFill>
            </a:endParaRPr>
          </a:p>
        </p:txBody>
      </p:sp>
      <p:sp>
        <p:nvSpPr>
          <p:cNvPr id="13" name="TextBox 12">
            <a:extLst>
              <a:ext uri="{FF2B5EF4-FFF2-40B4-BE49-F238E27FC236}">
                <a16:creationId xmlns="" xmlns:a16="http://schemas.microsoft.com/office/drawing/2014/main" id="{07F07286-6A57-4424-9BFD-4B7563E2D51C}"/>
              </a:ext>
            </a:extLst>
          </p:cNvPr>
          <p:cNvSpPr txBox="1"/>
          <p:nvPr/>
        </p:nvSpPr>
        <p:spPr>
          <a:xfrm>
            <a:off x="519443" y="201689"/>
            <a:ext cx="2820028" cy="400110"/>
          </a:xfrm>
          <a:prstGeom prst="rect">
            <a:avLst/>
          </a:prstGeom>
          <a:noFill/>
        </p:spPr>
        <p:txBody>
          <a:bodyPr wrap="square" rtlCol="0">
            <a:spAutoFit/>
          </a:bodyPr>
          <a:lstStyle/>
          <a:p>
            <a:pPr algn="ctr"/>
            <a:r>
              <a:rPr lang="en-IE" sz="2000" b="1" dirty="0">
                <a:solidFill>
                  <a:schemeClr val="bg1"/>
                </a:solidFill>
              </a:rPr>
              <a:t>Resortecs, </a:t>
            </a:r>
            <a:r>
              <a:rPr lang="en-IE" sz="2000" b="1" dirty="0" err="1" smtClean="0">
                <a:solidFill>
                  <a:schemeClr val="bg1"/>
                </a:solidFill>
              </a:rPr>
              <a:t>Bel</a:t>
            </a:r>
            <a:r>
              <a:rPr lang="tr-TR" sz="2000" b="1" dirty="0" smtClean="0">
                <a:solidFill>
                  <a:schemeClr val="bg1"/>
                </a:solidFill>
              </a:rPr>
              <a:t>çika</a:t>
            </a:r>
            <a:endParaRPr lang="en-IE" sz="2000" b="1" dirty="0">
              <a:solidFill>
                <a:schemeClr val="bg1"/>
              </a:solidFill>
            </a:endParaRPr>
          </a:p>
        </p:txBody>
      </p:sp>
      <p:sp>
        <p:nvSpPr>
          <p:cNvPr id="16" name="TextBox 15">
            <a:extLst>
              <a:ext uri="{FF2B5EF4-FFF2-40B4-BE49-F238E27FC236}">
                <a16:creationId xmlns="" xmlns:a16="http://schemas.microsoft.com/office/drawing/2014/main" id="{3F8595D1-D2B5-400B-B872-19A64CBD0E78}"/>
              </a:ext>
            </a:extLst>
          </p:cNvPr>
          <p:cNvSpPr txBox="1"/>
          <p:nvPr/>
        </p:nvSpPr>
        <p:spPr>
          <a:xfrm>
            <a:off x="3377885" y="214895"/>
            <a:ext cx="2820028" cy="400110"/>
          </a:xfrm>
          <a:prstGeom prst="rect">
            <a:avLst/>
          </a:prstGeom>
          <a:noFill/>
        </p:spPr>
        <p:txBody>
          <a:bodyPr wrap="square" rtlCol="0">
            <a:spAutoFit/>
          </a:bodyPr>
          <a:lstStyle/>
          <a:p>
            <a:pPr algn="ctr"/>
            <a:r>
              <a:rPr lang="en-IE" sz="2000" b="1" dirty="0">
                <a:solidFill>
                  <a:schemeClr val="bg1"/>
                </a:solidFill>
              </a:rPr>
              <a:t>Snake, </a:t>
            </a:r>
            <a:r>
              <a:rPr lang="tr-TR" sz="2000" b="1" dirty="0" smtClean="0">
                <a:solidFill>
                  <a:schemeClr val="bg1"/>
                </a:solidFill>
              </a:rPr>
              <a:t>Hırvatistan</a:t>
            </a:r>
            <a:endParaRPr lang="en-IE" sz="2000" b="1" dirty="0">
              <a:solidFill>
                <a:schemeClr val="bg1"/>
              </a:solidFill>
            </a:endParaRPr>
          </a:p>
        </p:txBody>
      </p:sp>
      <p:sp>
        <p:nvSpPr>
          <p:cNvPr id="19" name="TextBox 18">
            <a:extLst>
              <a:ext uri="{FF2B5EF4-FFF2-40B4-BE49-F238E27FC236}">
                <a16:creationId xmlns="" xmlns:a16="http://schemas.microsoft.com/office/drawing/2014/main" id="{EE12CE85-A21D-44A1-8E10-307B35D52677}"/>
              </a:ext>
            </a:extLst>
          </p:cNvPr>
          <p:cNvSpPr txBox="1"/>
          <p:nvPr/>
        </p:nvSpPr>
        <p:spPr>
          <a:xfrm>
            <a:off x="336865" y="6204011"/>
            <a:ext cx="2820028" cy="400110"/>
          </a:xfrm>
          <a:prstGeom prst="rect">
            <a:avLst/>
          </a:prstGeom>
          <a:noFill/>
        </p:spPr>
        <p:txBody>
          <a:bodyPr wrap="square" rtlCol="0">
            <a:spAutoFit/>
          </a:bodyPr>
          <a:lstStyle/>
          <a:p>
            <a:pPr algn="ctr"/>
            <a:r>
              <a:rPr lang="en-IE" sz="2000" b="1" dirty="0">
                <a:solidFill>
                  <a:schemeClr val="bg1"/>
                </a:solidFill>
              </a:rPr>
              <a:t>WhyWeCraft, </a:t>
            </a:r>
            <a:r>
              <a:rPr lang="en-IE" sz="2000" b="1" dirty="0" err="1">
                <a:solidFill>
                  <a:schemeClr val="bg1"/>
                </a:solidFill>
              </a:rPr>
              <a:t>Romanya</a:t>
            </a:r>
            <a:endParaRPr lang="en-IE" sz="2000" b="1" dirty="0">
              <a:solidFill>
                <a:schemeClr val="bg1"/>
              </a:solidFill>
            </a:endParaRPr>
          </a:p>
        </p:txBody>
      </p:sp>
      <p:sp>
        <p:nvSpPr>
          <p:cNvPr id="11" name="Text Placeholder 5">
            <a:extLst>
              <a:ext uri="{FF2B5EF4-FFF2-40B4-BE49-F238E27FC236}">
                <a16:creationId xmlns="" xmlns:a16="http://schemas.microsoft.com/office/drawing/2014/main" id="{CB195299-B862-4471-BA60-838FA1D7DDF0}"/>
              </a:ext>
            </a:extLst>
          </p:cNvPr>
          <p:cNvSpPr txBox="1">
            <a:spLocks/>
          </p:cNvSpPr>
          <p:nvPr/>
        </p:nvSpPr>
        <p:spPr>
          <a:xfrm>
            <a:off x="6545655" y="425610"/>
            <a:ext cx="5646345" cy="683606"/>
          </a:xfrm>
          <a:prstGeom prst="rect">
            <a:avLst/>
          </a:prstGeom>
          <a:solidFill>
            <a:srgbClr val="A6377D"/>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tr-TR" sz="4400" b="1" dirty="0" smtClean="0"/>
              <a:t>Mücadele Ödülleri</a:t>
            </a:r>
            <a:endParaRPr lang="en-IE" sz="4400" b="1" dirty="0"/>
          </a:p>
        </p:txBody>
      </p:sp>
    </p:spTree>
    <p:extLst>
      <p:ext uri="{BB962C8B-B14F-4D97-AF65-F5344CB8AC3E}">
        <p14:creationId xmlns:p14="http://schemas.microsoft.com/office/powerpoint/2010/main" val="131772714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10CFAD90-F3DE-4206-8637-B9A4DC0C7D1F}"/>
              </a:ext>
            </a:extLst>
          </p:cNvPr>
          <p:cNvSpPr>
            <a:spLocks noGrp="1"/>
          </p:cNvSpPr>
          <p:nvPr>
            <p:ph type="body" sz="quarter" idx="14"/>
          </p:nvPr>
        </p:nvSpPr>
        <p:spPr>
          <a:xfrm>
            <a:off x="7739301" y="1322149"/>
            <a:ext cx="3981452" cy="968378"/>
          </a:xfrm>
        </p:spPr>
        <p:txBody>
          <a:bodyPr>
            <a:normAutofit fontScale="92500" lnSpcReduction="10000"/>
          </a:bodyPr>
          <a:lstStyle/>
          <a:p>
            <a:r>
              <a:rPr lang="tr-TR" b="1" dirty="0" smtClean="0"/>
              <a:t>Genel Kazanan </a:t>
            </a:r>
            <a:r>
              <a:rPr lang="tr-TR" b="1" dirty="0"/>
              <a:t>2020, </a:t>
            </a:r>
            <a:r>
              <a:rPr lang="tr-TR" b="1" dirty="0" smtClean="0"/>
              <a:t>Empower</a:t>
            </a:r>
            <a:endParaRPr lang="en-IE" b="1" dirty="0"/>
          </a:p>
        </p:txBody>
      </p:sp>
      <p:sp>
        <p:nvSpPr>
          <p:cNvPr id="5" name="Text Placeholder 4">
            <a:extLst>
              <a:ext uri="{FF2B5EF4-FFF2-40B4-BE49-F238E27FC236}">
                <a16:creationId xmlns="" xmlns:a16="http://schemas.microsoft.com/office/drawing/2014/main" id="{8BFF33B1-A4F5-4DBE-80AE-75EC8F94E750}"/>
              </a:ext>
            </a:extLst>
          </p:cNvPr>
          <p:cNvSpPr>
            <a:spLocks noGrp="1"/>
          </p:cNvSpPr>
          <p:nvPr>
            <p:ph type="body" sz="quarter" idx="15"/>
          </p:nvPr>
        </p:nvSpPr>
        <p:spPr>
          <a:xfrm>
            <a:off x="7739302" y="2205630"/>
            <a:ext cx="3981451" cy="2592420"/>
          </a:xfrm>
        </p:spPr>
        <p:txBody>
          <a:bodyPr/>
          <a:lstStyle/>
          <a:p>
            <a:r>
              <a:rPr lang="en-IE" dirty="0"/>
              <a:t>2020 </a:t>
            </a:r>
            <a:r>
              <a:rPr lang="en-IE" dirty="0" err="1"/>
              <a:t>kazananı</a:t>
            </a:r>
            <a:r>
              <a:rPr lang="en-IE" dirty="0"/>
              <a:t>, </a:t>
            </a:r>
            <a:r>
              <a:rPr lang="en-IE" dirty="0" err="1"/>
              <a:t>mali</a:t>
            </a:r>
            <a:r>
              <a:rPr lang="en-IE" dirty="0"/>
              <a:t> </a:t>
            </a:r>
            <a:r>
              <a:rPr lang="en-IE" dirty="0" err="1"/>
              <a:t>ödül</a:t>
            </a:r>
            <a:r>
              <a:rPr lang="en-IE" dirty="0"/>
              <a:t> </a:t>
            </a:r>
            <a:r>
              <a:rPr lang="en-IE" dirty="0" err="1"/>
              <a:t>için</a:t>
            </a:r>
            <a:r>
              <a:rPr lang="en-IE" dirty="0"/>
              <a:t> </a:t>
            </a:r>
            <a:r>
              <a:rPr lang="en-IE" dirty="0" err="1"/>
              <a:t>plastik</a:t>
            </a:r>
            <a:r>
              <a:rPr lang="en-IE" dirty="0"/>
              <a:t> </a:t>
            </a:r>
            <a:r>
              <a:rPr lang="en-IE" dirty="0" err="1"/>
              <a:t>atıkların</a:t>
            </a:r>
            <a:r>
              <a:rPr lang="en-IE" dirty="0"/>
              <a:t> </a:t>
            </a:r>
            <a:r>
              <a:rPr lang="en-IE" dirty="0" err="1"/>
              <a:t>biriktirilmesine</a:t>
            </a:r>
            <a:r>
              <a:rPr lang="en-IE" dirty="0"/>
              <a:t> </a:t>
            </a:r>
            <a:r>
              <a:rPr lang="en-IE" dirty="0" err="1"/>
              <a:t>ve</a:t>
            </a:r>
            <a:r>
              <a:rPr lang="en-IE" dirty="0"/>
              <a:t> </a:t>
            </a:r>
            <a:r>
              <a:rPr lang="en-IE" dirty="0" err="1"/>
              <a:t>toplanmasına</a:t>
            </a:r>
            <a:r>
              <a:rPr lang="en-IE" dirty="0"/>
              <a:t> </a:t>
            </a:r>
            <a:r>
              <a:rPr lang="en-IE" dirty="0" err="1"/>
              <a:t>izin</a:t>
            </a:r>
            <a:r>
              <a:rPr lang="en-IE" dirty="0"/>
              <a:t> </a:t>
            </a:r>
            <a:r>
              <a:rPr lang="en-IE" dirty="0" err="1"/>
              <a:t>vererek</a:t>
            </a:r>
            <a:r>
              <a:rPr lang="en-IE" dirty="0"/>
              <a:t> </a:t>
            </a:r>
            <a:r>
              <a:rPr lang="en-IE" dirty="0" err="1"/>
              <a:t>döngüsel</a:t>
            </a:r>
            <a:r>
              <a:rPr lang="en-IE" dirty="0"/>
              <a:t> </a:t>
            </a:r>
            <a:r>
              <a:rPr lang="en-IE" dirty="0" err="1"/>
              <a:t>ekonomiyi</a:t>
            </a:r>
            <a:r>
              <a:rPr lang="en-IE" dirty="0"/>
              <a:t> </a:t>
            </a:r>
            <a:r>
              <a:rPr lang="en-IE" dirty="0" err="1"/>
              <a:t>mümkün</a:t>
            </a:r>
            <a:r>
              <a:rPr lang="en-IE" dirty="0"/>
              <a:t> </a:t>
            </a:r>
            <a:r>
              <a:rPr lang="en-IE" dirty="0" err="1"/>
              <a:t>kılmak</a:t>
            </a:r>
            <a:r>
              <a:rPr lang="en-IE" dirty="0"/>
              <a:t> </a:t>
            </a:r>
            <a:r>
              <a:rPr lang="en-IE" dirty="0" err="1"/>
              <a:t>için</a:t>
            </a:r>
            <a:r>
              <a:rPr lang="en-IE" dirty="0"/>
              <a:t> </a:t>
            </a:r>
            <a:r>
              <a:rPr lang="en-IE" dirty="0" err="1"/>
              <a:t>yeni</a:t>
            </a:r>
            <a:r>
              <a:rPr lang="en-IE" dirty="0"/>
              <a:t> </a:t>
            </a:r>
            <a:r>
              <a:rPr lang="en-IE" dirty="0" err="1"/>
              <a:t>bir</a:t>
            </a:r>
            <a:r>
              <a:rPr lang="en-IE" dirty="0"/>
              <a:t> </a:t>
            </a:r>
            <a:r>
              <a:rPr lang="en-IE" dirty="0" err="1"/>
              <a:t>teknolojiyi</a:t>
            </a:r>
            <a:r>
              <a:rPr lang="en-IE" dirty="0"/>
              <a:t> </a:t>
            </a:r>
            <a:r>
              <a:rPr lang="en-IE" dirty="0" err="1"/>
              <a:t>benimseyen</a:t>
            </a:r>
            <a:r>
              <a:rPr lang="en-IE" dirty="0"/>
              <a:t> </a:t>
            </a:r>
            <a:r>
              <a:rPr lang="en-IE" dirty="0" err="1"/>
              <a:t>bir</a:t>
            </a:r>
            <a:r>
              <a:rPr lang="en-IE" dirty="0"/>
              <a:t> </a:t>
            </a:r>
            <a:r>
              <a:rPr lang="en-IE" dirty="0" err="1"/>
              <a:t>şirket</a:t>
            </a:r>
            <a:r>
              <a:rPr lang="en-IE" dirty="0"/>
              <a:t> </a:t>
            </a:r>
            <a:r>
              <a:rPr lang="en-IE" dirty="0" err="1"/>
              <a:t>olan</a:t>
            </a:r>
            <a:r>
              <a:rPr lang="en-IE" dirty="0"/>
              <a:t> </a:t>
            </a:r>
            <a:r>
              <a:rPr lang="en-IE" u="sng" dirty="0" err="1">
                <a:solidFill>
                  <a:schemeClr val="accent1"/>
                </a:solidFill>
              </a:rPr>
              <a:t>Empower'dır</a:t>
            </a:r>
            <a:r>
              <a:rPr lang="en-IE" dirty="0"/>
              <a:t>.</a:t>
            </a:r>
          </a:p>
        </p:txBody>
      </p:sp>
      <p:pic>
        <p:nvPicPr>
          <p:cNvPr id="9" name="Picture 8">
            <a:hlinkClick r:id="rId2"/>
            <a:extLst>
              <a:ext uri="{FF2B5EF4-FFF2-40B4-BE49-F238E27FC236}">
                <a16:creationId xmlns="" xmlns:a16="http://schemas.microsoft.com/office/drawing/2014/main" id="{9DDA07F8-4467-406E-87B2-56DC9F68A6B6}"/>
              </a:ext>
            </a:extLst>
          </p:cNvPr>
          <p:cNvPicPr>
            <a:picLocks noChangeAspect="1"/>
          </p:cNvPicPr>
          <p:nvPr/>
        </p:nvPicPr>
        <p:blipFill>
          <a:blip r:embed="rId3"/>
          <a:stretch>
            <a:fillRect/>
          </a:stretch>
        </p:blipFill>
        <p:spPr>
          <a:xfrm>
            <a:off x="1319306" y="2372598"/>
            <a:ext cx="5262563" cy="2838284"/>
          </a:xfrm>
          <a:prstGeom prst="rect">
            <a:avLst/>
          </a:prstGeom>
        </p:spPr>
      </p:pic>
      <p:pic>
        <p:nvPicPr>
          <p:cNvPr id="10" name="Picture 9">
            <a:extLst>
              <a:ext uri="{FF2B5EF4-FFF2-40B4-BE49-F238E27FC236}">
                <a16:creationId xmlns="" xmlns:a16="http://schemas.microsoft.com/office/drawing/2014/main" id="{A6F834AC-4838-4AC1-83FC-23A4AC986F46}"/>
              </a:ext>
            </a:extLst>
          </p:cNvPr>
          <p:cNvPicPr>
            <a:picLocks noChangeAspect="1"/>
          </p:cNvPicPr>
          <p:nvPr/>
        </p:nvPicPr>
        <p:blipFill rotWithShape="1">
          <a:blip r:embed="rId4"/>
          <a:srcRect t="793" b="40483"/>
          <a:stretch/>
        </p:blipFill>
        <p:spPr>
          <a:xfrm>
            <a:off x="8846383" y="4676596"/>
            <a:ext cx="2026311" cy="2009870"/>
          </a:xfrm>
          <a:prstGeom prst="teardrop">
            <a:avLst/>
          </a:prstGeom>
        </p:spPr>
      </p:pic>
      <p:sp>
        <p:nvSpPr>
          <p:cNvPr id="12" name="Text Placeholder 6">
            <a:extLst>
              <a:ext uri="{FF2B5EF4-FFF2-40B4-BE49-F238E27FC236}">
                <a16:creationId xmlns="" xmlns:a16="http://schemas.microsoft.com/office/drawing/2014/main" id="{F4352750-C52E-46BA-B628-5EFEB97FB216}"/>
              </a:ext>
            </a:extLst>
          </p:cNvPr>
          <p:cNvSpPr txBox="1">
            <a:spLocks/>
          </p:cNvSpPr>
          <p:nvPr/>
        </p:nvSpPr>
        <p:spPr>
          <a:xfrm>
            <a:off x="209668" y="125024"/>
            <a:ext cx="8019931"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IE" sz="3600" dirty="0">
                <a:latin typeface="Cooper Black" panose="0208090404030B020404" pitchFamily="18" charset="0"/>
              </a:rPr>
              <a:t>YDSI</a:t>
            </a:r>
            <a:r>
              <a:rPr lang="en-IE" sz="3600" dirty="0" smtClean="0">
                <a:latin typeface="Cooper Black" panose="0208090404030B020404" pitchFamily="18" charset="0"/>
              </a:rPr>
              <a:t>,</a:t>
            </a:r>
            <a:r>
              <a:rPr lang="tr-TR" sz="3600" dirty="0" smtClean="0">
                <a:latin typeface="Cooper Black" panose="0208090404030B020404" pitchFamily="18" charset="0"/>
              </a:rPr>
              <a:t> </a:t>
            </a:r>
            <a:r>
              <a:rPr lang="tr-TR" sz="3600" dirty="0">
                <a:latin typeface="Cooper Black" panose="0208090404030B020404" pitchFamily="18" charset="0"/>
              </a:rPr>
              <a:t>Çevre</a:t>
            </a:r>
            <a:endParaRPr lang="en-IE" sz="3600" dirty="0">
              <a:latin typeface="Cooper Black" panose="0208090404030B020404" pitchFamily="18" charset="0"/>
            </a:endParaRPr>
          </a:p>
          <a:p>
            <a:pPr>
              <a:spcBef>
                <a:spcPts val="0"/>
              </a:spcBef>
            </a:pPr>
            <a:r>
              <a:rPr lang="en-IE" b="1" dirty="0" err="1"/>
              <a:t>Gjermund</a:t>
            </a:r>
            <a:r>
              <a:rPr lang="en-IE" b="1" dirty="0"/>
              <a:t> </a:t>
            </a:r>
            <a:r>
              <a:rPr lang="en-IE" b="1" dirty="0" err="1"/>
              <a:t>Bjaanes</a:t>
            </a:r>
            <a:r>
              <a:rPr lang="en-IE" b="1" dirty="0"/>
              <a:t>, </a:t>
            </a:r>
            <a:r>
              <a:rPr lang="tr-TR" b="1" dirty="0" smtClean="0"/>
              <a:t>Hollanda</a:t>
            </a:r>
            <a:r>
              <a:rPr lang="en-IE" b="1" dirty="0" smtClean="0"/>
              <a:t> </a:t>
            </a:r>
            <a:endParaRPr lang="en-IE" b="1" dirty="0"/>
          </a:p>
          <a:p>
            <a:pPr>
              <a:spcBef>
                <a:spcPts val="0"/>
              </a:spcBef>
            </a:pPr>
            <a:r>
              <a:rPr lang="en-IE" sz="2800" b="1" i="1" dirty="0"/>
              <a:t> </a:t>
            </a:r>
            <a:endParaRPr lang="en-IE" b="1" dirty="0"/>
          </a:p>
        </p:txBody>
      </p:sp>
      <p:sp>
        <p:nvSpPr>
          <p:cNvPr id="8" name="Text Placeholder 5">
            <a:extLst>
              <a:ext uri="{FF2B5EF4-FFF2-40B4-BE49-F238E27FC236}">
                <a16:creationId xmlns="" xmlns:a16="http://schemas.microsoft.com/office/drawing/2014/main" id="{4D5CBCF5-28B8-4E65-97FC-EC0774FCA7B0}"/>
              </a:ext>
            </a:extLst>
          </p:cNvPr>
          <p:cNvSpPr txBox="1">
            <a:spLocks/>
          </p:cNvSpPr>
          <p:nvPr/>
        </p:nvSpPr>
        <p:spPr>
          <a:xfrm>
            <a:off x="6545655" y="388606"/>
            <a:ext cx="5646345" cy="683606"/>
          </a:xfrm>
          <a:prstGeom prst="rect">
            <a:avLst/>
          </a:prstGeom>
          <a:solidFill>
            <a:srgbClr val="A6377D"/>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tr-TR" sz="4400" b="1" dirty="0" smtClean="0"/>
              <a:t>Mücadele Ödülleri</a:t>
            </a:r>
            <a:endParaRPr lang="en-IE" sz="4400" b="1" dirty="0"/>
          </a:p>
        </p:txBody>
      </p:sp>
    </p:spTree>
    <p:extLst>
      <p:ext uri="{BB962C8B-B14F-4D97-AF65-F5344CB8AC3E}">
        <p14:creationId xmlns:p14="http://schemas.microsoft.com/office/powerpoint/2010/main" val="29000704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FF26A9BA-6487-43C4-A16F-A78CA18E1E03}"/>
              </a:ext>
            </a:extLst>
          </p:cNvPr>
          <p:cNvSpPr>
            <a:spLocks noGrp="1"/>
          </p:cNvSpPr>
          <p:nvPr>
            <p:ph type="body" sz="quarter" idx="14"/>
          </p:nvPr>
        </p:nvSpPr>
        <p:spPr>
          <a:xfrm>
            <a:off x="3812917" y="945557"/>
            <a:ext cx="8228191" cy="5206518"/>
          </a:xfrm>
        </p:spPr>
        <p:txBody>
          <a:bodyPr/>
          <a:lstStyle/>
          <a:p>
            <a:r>
              <a:rPr lang="tr-TR" dirty="0" smtClean="0">
                <a:solidFill>
                  <a:schemeClr val="tx1">
                    <a:lumMod val="75000"/>
                    <a:lumOff val="25000"/>
                  </a:schemeClr>
                </a:solidFill>
              </a:rPr>
              <a:t>Şu </a:t>
            </a:r>
            <a:r>
              <a:rPr lang="tr-TR" dirty="0">
                <a:solidFill>
                  <a:schemeClr val="tx1">
                    <a:lumMod val="75000"/>
                    <a:lumOff val="25000"/>
                  </a:schemeClr>
                </a:solidFill>
              </a:rPr>
              <a:t>anda Dijital Sosyal Yenilikçiler, Avrupa Yenilik Konseyi (EIC) pilotu tarafından sunulan finansman fırsatlarından yararlanabilir. Bunlar şunları içerir</a:t>
            </a:r>
            <a:r>
              <a:rPr lang="tr-TR" dirty="0" smtClean="0">
                <a:solidFill>
                  <a:schemeClr val="tx1">
                    <a:lumMod val="75000"/>
                    <a:lumOff val="25000"/>
                  </a:schemeClr>
                </a:solidFill>
              </a:rPr>
              <a:t>:</a:t>
            </a:r>
            <a:endParaRPr lang="en-IE" dirty="0">
              <a:solidFill>
                <a:schemeClr val="tx1">
                  <a:lumMod val="75000"/>
                  <a:lumOff val="25000"/>
                </a:schemeClr>
              </a:solidFill>
            </a:endParaRPr>
          </a:p>
          <a:p>
            <a:pPr marL="342900" indent="-342900">
              <a:buFont typeface="Arial" pitchFamily="34" charset="0"/>
              <a:buChar char="•"/>
            </a:pPr>
            <a:r>
              <a:rPr lang="en-IE" b="1" u="sng" dirty="0" err="1">
                <a:solidFill>
                  <a:schemeClr val="accent1"/>
                </a:solidFill>
              </a:rPr>
              <a:t>Zorluğun</a:t>
            </a:r>
            <a:r>
              <a:rPr lang="en-IE" b="1" u="sng" dirty="0">
                <a:solidFill>
                  <a:schemeClr val="accent1"/>
                </a:solidFill>
              </a:rPr>
              <a:t>, </a:t>
            </a:r>
            <a:r>
              <a:rPr lang="en-IE" b="1" u="sng" dirty="0" err="1">
                <a:solidFill>
                  <a:schemeClr val="accent1"/>
                </a:solidFill>
              </a:rPr>
              <a:t>Dağıtılmış</a:t>
            </a:r>
            <a:r>
              <a:rPr lang="en-IE" b="1" u="sng" dirty="0">
                <a:solidFill>
                  <a:schemeClr val="accent1"/>
                </a:solidFill>
              </a:rPr>
              <a:t> Defter </a:t>
            </a:r>
            <a:r>
              <a:rPr lang="en-IE" b="1" u="sng" dirty="0" err="1">
                <a:solidFill>
                  <a:schemeClr val="accent1"/>
                </a:solidFill>
              </a:rPr>
              <a:t>Teknolojisinden</a:t>
            </a:r>
            <a:r>
              <a:rPr lang="en-IE" b="1" u="sng" dirty="0">
                <a:solidFill>
                  <a:schemeClr val="accent1"/>
                </a:solidFill>
              </a:rPr>
              <a:t> (</a:t>
            </a:r>
            <a:r>
              <a:rPr lang="en-IE" b="1" u="sng" dirty="0" err="1">
                <a:solidFill>
                  <a:schemeClr val="accent1"/>
                </a:solidFill>
              </a:rPr>
              <a:t>DLT'ler</a:t>
            </a:r>
            <a:r>
              <a:rPr lang="en-IE" b="1" dirty="0">
                <a:solidFill>
                  <a:schemeClr val="tx1">
                    <a:lumMod val="75000"/>
                    <a:lumOff val="25000"/>
                  </a:schemeClr>
                </a:solidFill>
              </a:rPr>
              <a:t>) </a:t>
            </a:r>
            <a:r>
              <a:rPr lang="en-IE" dirty="0" err="1">
                <a:solidFill>
                  <a:schemeClr val="tx1">
                    <a:lumMod val="75000"/>
                    <a:lumOff val="25000"/>
                  </a:schemeClr>
                </a:solidFill>
              </a:rPr>
              <a:t>yararlanan</a:t>
            </a:r>
            <a:r>
              <a:rPr lang="en-IE" dirty="0">
                <a:solidFill>
                  <a:schemeClr val="tx1">
                    <a:lumMod val="75000"/>
                    <a:lumOff val="25000"/>
                  </a:schemeClr>
                </a:solidFill>
              </a:rPr>
              <a:t> </a:t>
            </a:r>
            <a:r>
              <a:rPr lang="en-IE" dirty="0" err="1">
                <a:solidFill>
                  <a:schemeClr val="tx1">
                    <a:lumMod val="75000"/>
                    <a:lumOff val="25000"/>
                  </a:schemeClr>
                </a:solidFill>
              </a:rPr>
              <a:t>sosyal</a:t>
            </a:r>
            <a:r>
              <a:rPr lang="en-IE" dirty="0">
                <a:solidFill>
                  <a:schemeClr val="tx1">
                    <a:lumMod val="75000"/>
                    <a:lumOff val="25000"/>
                  </a:schemeClr>
                </a:solidFill>
              </a:rPr>
              <a:t> </a:t>
            </a:r>
            <a:r>
              <a:rPr lang="en-IE" dirty="0" err="1">
                <a:solidFill>
                  <a:schemeClr val="tx1">
                    <a:lumMod val="75000"/>
                    <a:lumOff val="25000"/>
                  </a:schemeClr>
                </a:solidFill>
              </a:rPr>
              <a:t>inovasyon</a:t>
            </a:r>
            <a:r>
              <a:rPr lang="en-IE" dirty="0">
                <a:solidFill>
                  <a:schemeClr val="tx1">
                    <a:lumMod val="75000"/>
                    <a:lumOff val="25000"/>
                  </a:schemeClr>
                </a:solidFill>
              </a:rPr>
              <a:t> </a:t>
            </a:r>
            <a:r>
              <a:rPr lang="en-IE" dirty="0" err="1">
                <a:solidFill>
                  <a:schemeClr val="tx1">
                    <a:lumMod val="75000"/>
                    <a:lumOff val="25000"/>
                  </a:schemeClr>
                </a:solidFill>
              </a:rPr>
              <a:t>zorluklarına</a:t>
            </a:r>
            <a:r>
              <a:rPr lang="en-IE" dirty="0">
                <a:solidFill>
                  <a:schemeClr val="tx1">
                    <a:lumMod val="75000"/>
                    <a:lumOff val="25000"/>
                  </a:schemeClr>
                </a:solidFill>
              </a:rPr>
              <a:t> </a:t>
            </a:r>
            <a:r>
              <a:rPr lang="en-IE" dirty="0" err="1">
                <a:solidFill>
                  <a:schemeClr val="tx1">
                    <a:lumMod val="75000"/>
                    <a:lumOff val="25000"/>
                  </a:schemeClr>
                </a:solidFill>
              </a:rPr>
              <a:t>ölçeklenebilir</a:t>
            </a:r>
            <a:r>
              <a:rPr lang="en-IE" dirty="0">
                <a:solidFill>
                  <a:schemeClr val="tx1">
                    <a:lumMod val="75000"/>
                    <a:lumOff val="25000"/>
                  </a:schemeClr>
                </a:solidFill>
              </a:rPr>
              <a:t>, </a:t>
            </a:r>
            <a:r>
              <a:rPr lang="en-IE" dirty="0" err="1">
                <a:solidFill>
                  <a:schemeClr val="tx1">
                    <a:lumMod val="75000"/>
                    <a:lumOff val="25000"/>
                  </a:schemeClr>
                </a:solidFill>
              </a:rPr>
              <a:t>verimli</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yüksek</a:t>
            </a:r>
            <a:r>
              <a:rPr lang="en-IE" dirty="0">
                <a:solidFill>
                  <a:schemeClr val="tx1">
                    <a:lumMod val="75000"/>
                    <a:lumOff val="25000"/>
                  </a:schemeClr>
                </a:solidFill>
              </a:rPr>
              <a:t> </a:t>
            </a:r>
            <a:r>
              <a:rPr lang="en-IE" dirty="0" err="1">
                <a:solidFill>
                  <a:schemeClr val="tx1">
                    <a:lumMod val="75000"/>
                    <a:lumOff val="25000"/>
                  </a:schemeClr>
                </a:solidFill>
              </a:rPr>
              <a:t>etkili</a:t>
            </a:r>
            <a:r>
              <a:rPr lang="en-IE" dirty="0">
                <a:solidFill>
                  <a:schemeClr val="tx1">
                    <a:lumMod val="75000"/>
                    <a:lumOff val="25000"/>
                  </a:schemeClr>
                </a:solidFill>
              </a:rPr>
              <a:t> </a:t>
            </a:r>
            <a:r>
              <a:rPr lang="en-IE" dirty="0" err="1">
                <a:solidFill>
                  <a:schemeClr val="tx1">
                    <a:lumMod val="75000"/>
                    <a:lumOff val="25000"/>
                  </a:schemeClr>
                </a:solidFill>
              </a:rPr>
              <a:t>merkezi</a:t>
            </a:r>
            <a:r>
              <a:rPr lang="en-IE" dirty="0">
                <a:solidFill>
                  <a:schemeClr val="tx1">
                    <a:lumMod val="75000"/>
                    <a:lumOff val="25000"/>
                  </a:schemeClr>
                </a:solidFill>
              </a:rPr>
              <a:t> </a:t>
            </a:r>
            <a:r>
              <a:rPr lang="en-IE" dirty="0" err="1">
                <a:solidFill>
                  <a:schemeClr val="tx1">
                    <a:lumMod val="75000"/>
                    <a:lumOff val="25000"/>
                  </a:schemeClr>
                </a:solidFill>
              </a:rPr>
              <a:t>olmayan</a:t>
            </a:r>
            <a:r>
              <a:rPr lang="en-IE" dirty="0">
                <a:solidFill>
                  <a:schemeClr val="tx1">
                    <a:lumMod val="75000"/>
                    <a:lumOff val="25000"/>
                  </a:schemeClr>
                </a:solidFill>
              </a:rPr>
              <a:t> </a:t>
            </a:r>
            <a:r>
              <a:rPr lang="en-IE" dirty="0" err="1">
                <a:solidFill>
                  <a:schemeClr val="tx1">
                    <a:lumMod val="75000"/>
                    <a:lumOff val="25000"/>
                  </a:schemeClr>
                </a:solidFill>
              </a:rPr>
              <a:t>çözümler</a:t>
            </a:r>
            <a:r>
              <a:rPr lang="en-IE" dirty="0">
                <a:solidFill>
                  <a:schemeClr val="tx1">
                    <a:lumMod val="75000"/>
                    <a:lumOff val="25000"/>
                  </a:schemeClr>
                </a:solidFill>
              </a:rPr>
              <a:t> </a:t>
            </a:r>
            <a:r>
              <a:rPr lang="en-IE" dirty="0" err="1">
                <a:solidFill>
                  <a:schemeClr val="tx1">
                    <a:lumMod val="75000"/>
                    <a:lumOff val="25000"/>
                  </a:schemeClr>
                </a:solidFill>
              </a:rPr>
              <a:t>geliştirmek</a:t>
            </a:r>
            <a:r>
              <a:rPr lang="en-IE" dirty="0">
                <a:solidFill>
                  <a:schemeClr val="tx1">
                    <a:lumMod val="75000"/>
                    <a:lumOff val="25000"/>
                  </a:schemeClr>
                </a:solidFill>
              </a:rPr>
              <a:t> </a:t>
            </a:r>
            <a:r>
              <a:rPr lang="en-IE" dirty="0" err="1">
                <a:solidFill>
                  <a:schemeClr val="tx1">
                    <a:lumMod val="75000"/>
                    <a:lumOff val="25000"/>
                  </a:schemeClr>
                </a:solidFill>
              </a:rPr>
              <a:t>olduğu</a:t>
            </a:r>
            <a:r>
              <a:rPr lang="en-IE" dirty="0">
                <a:solidFill>
                  <a:schemeClr val="tx1">
                    <a:lumMod val="75000"/>
                    <a:lumOff val="25000"/>
                  </a:schemeClr>
                </a:solidFill>
              </a:rPr>
              <a:t>, </a:t>
            </a:r>
            <a:r>
              <a:rPr lang="en-IE" dirty="0" err="1">
                <a:solidFill>
                  <a:schemeClr val="tx1">
                    <a:lumMod val="75000"/>
                    <a:lumOff val="25000"/>
                  </a:schemeClr>
                </a:solidFill>
              </a:rPr>
              <a:t>Sosyal</a:t>
            </a:r>
            <a:r>
              <a:rPr lang="en-IE" dirty="0">
                <a:solidFill>
                  <a:schemeClr val="tx1">
                    <a:lumMod val="75000"/>
                    <a:lumOff val="25000"/>
                  </a:schemeClr>
                </a:solidFill>
              </a:rPr>
              <a:t> </a:t>
            </a:r>
            <a:r>
              <a:rPr lang="en-IE" dirty="0" err="1">
                <a:solidFill>
                  <a:schemeClr val="tx1">
                    <a:lumMod val="75000"/>
                    <a:lumOff val="25000"/>
                  </a:schemeClr>
                </a:solidFill>
              </a:rPr>
              <a:t>Fayda</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Blockchain</a:t>
            </a:r>
            <a:r>
              <a:rPr lang="en-IE" dirty="0">
                <a:solidFill>
                  <a:schemeClr val="tx1">
                    <a:lumMod val="75000"/>
                    <a:lumOff val="25000"/>
                  </a:schemeClr>
                </a:solidFill>
              </a:rPr>
              <a:t> </a:t>
            </a:r>
            <a:r>
              <a:rPr lang="en-IE" dirty="0" err="1">
                <a:solidFill>
                  <a:schemeClr val="tx1">
                    <a:lumMod val="75000"/>
                    <a:lumOff val="25000"/>
                  </a:schemeClr>
                </a:solidFill>
              </a:rPr>
              <a:t>Ödülü</a:t>
            </a:r>
            <a:endParaRPr lang="en-IE" dirty="0">
              <a:solidFill>
                <a:schemeClr val="tx1">
                  <a:lumMod val="75000"/>
                  <a:lumOff val="25000"/>
                </a:schemeClr>
              </a:solidFill>
            </a:endParaRPr>
          </a:p>
          <a:p>
            <a:pPr marL="342900" indent="-342900">
              <a:buFont typeface="Arial" pitchFamily="34" charset="0"/>
              <a:buChar char="•"/>
            </a:pPr>
            <a:r>
              <a:rPr lang="en-IE" b="1" u="sng" dirty="0" err="1">
                <a:solidFill>
                  <a:schemeClr val="accent1"/>
                </a:solidFill>
              </a:rPr>
              <a:t>Katılımcıların</a:t>
            </a:r>
            <a:r>
              <a:rPr lang="en-IE" u="sng" dirty="0">
                <a:solidFill>
                  <a:schemeClr val="tx1">
                    <a:lumMod val="75000"/>
                    <a:lumOff val="25000"/>
                  </a:schemeClr>
                </a:solidFill>
              </a:rPr>
              <a:t>, </a:t>
            </a:r>
            <a:r>
              <a:rPr lang="en-IE" dirty="0" err="1">
                <a:solidFill>
                  <a:schemeClr val="tx1">
                    <a:lumMod val="75000"/>
                    <a:lumOff val="25000"/>
                  </a:schemeClr>
                </a:solidFill>
              </a:rPr>
              <a:t>ileri</a:t>
            </a:r>
            <a:r>
              <a:rPr lang="en-IE" dirty="0">
                <a:solidFill>
                  <a:schemeClr val="tx1">
                    <a:lumMod val="75000"/>
                    <a:lumOff val="25000"/>
                  </a:schemeClr>
                </a:solidFill>
              </a:rPr>
              <a:t> </a:t>
            </a:r>
            <a:r>
              <a:rPr lang="en-IE" dirty="0" err="1">
                <a:solidFill>
                  <a:schemeClr val="tx1">
                    <a:lumMod val="75000"/>
                    <a:lumOff val="25000"/>
                  </a:schemeClr>
                </a:solidFill>
              </a:rPr>
              <a:t>teknolojilerin</a:t>
            </a:r>
            <a:r>
              <a:rPr lang="en-IE" dirty="0">
                <a:solidFill>
                  <a:schemeClr val="tx1">
                    <a:lumMod val="75000"/>
                    <a:lumOff val="25000"/>
                  </a:schemeClr>
                </a:solidFill>
              </a:rPr>
              <a:t> </a:t>
            </a:r>
            <a:r>
              <a:rPr lang="en-IE" dirty="0" err="1">
                <a:solidFill>
                  <a:schemeClr val="tx1">
                    <a:lumMod val="75000"/>
                    <a:lumOff val="25000"/>
                  </a:schemeClr>
                </a:solidFill>
              </a:rPr>
              <a:t>tutumlu</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şekilde</a:t>
            </a:r>
            <a:r>
              <a:rPr lang="en-IE" dirty="0">
                <a:solidFill>
                  <a:schemeClr val="tx1">
                    <a:lumMod val="75000"/>
                    <a:lumOff val="25000"/>
                  </a:schemeClr>
                </a:solidFill>
              </a:rPr>
              <a:t> </a:t>
            </a:r>
            <a:r>
              <a:rPr lang="en-IE" dirty="0" err="1">
                <a:solidFill>
                  <a:schemeClr val="tx1">
                    <a:lumMod val="75000"/>
                    <a:lumOff val="25000"/>
                  </a:schemeClr>
                </a:solidFill>
              </a:rPr>
              <a:t>uygulanmasına</a:t>
            </a:r>
            <a:r>
              <a:rPr lang="en-IE" dirty="0">
                <a:solidFill>
                  <a:schemeClr val="tx1">
                    <a:lumMod val="75000"/>
                    <a:lumOff val="25000"/>
                  </a:schemeClr>
                </a:solidFill>
              </a:rPr>
              <a:t> </a:t>
            </a:r>
            <a:r>
              <a:rPr lang="en-IE" dirty="0" err="1">
                <a:solidFill>
                  <a:schemeClr val="tx1">
                    <a:lumMod val="75000"/>
                    <a:lumOff val="25000"/>
                  </a:schemeClr>
                </a:solidFill>
              </a:rPr>
              <a:t>dayalı</a:t>
            </a:r>
            <a:r>
              <a:rPr lang="en-IE" dirty="0">
                <a:solidFill>
                  <a:schemeClr val="tx1">
                    <a:lumMod val="75000"/>
                    <a:lumOff val="25000"/>
                  </a:schemeClr>
                </a:solidFill>
              </a:rPr>
              <a:t> </a:t>
            </a:r>
            <a:r>
              <a:rPr lang="en-IE" dirty="0" err="1">
                <a:solidFill>
                  <a:schemeClr val="tx1">
                    <a:lumMod val="75000"/>
                    <a:lumOff val="25000"/>
                  </a:schemeClr>
                </a:solidFill>
              </a:rPr>
              <a:t>insani</a:t>
            </a:r>
            <a:r>
              <a:rPr lang="en-IE" dirty="0">
                <a:solidFill>
                  <a:schemeClr val="tx1">
                    <a:lumMod val="75000"/>
                    <a:lumOff val="25000"/>
                  </a:schemeClr>
                </a:solidFill>
              </a:rPr>
              <a:t> </a:t>
            </a:r>
            <a:r>
              <a:rPr lang="en-IE" dirty="0" err="1">
                <a:solidFill>
                  <a:schemeClr val="tx1">
                    <a:lumMod val="75000"/>
                    <a:lumOff val="25000"/>
                  </a:schemeClr>
                </a:solidFill>
              </a:rPr>
              <a:t>yardım</a:t>
            </a:r>
            <a:r>
              <a:rPr lang="en-IE" dirty="0">
                <a:solidFill>
                  <a:schemeClr val="tx1">
                    <a:lumMod val="75000"/>
                    <a:lumOff val="25000"/>
                  </a:schemeClr>
                </a:solidFill>
              </a:rPr>
              <a:t> </a:t>
            </a:r>
            <a:r>
              <a:rPr lang="en-IE" dirty="0" err="1">
                <a:solidFill>
                  <a:schemeClr val="tx1">
                    <a:lumMod val="75000"/>
                    <a:lumOff val="25000"/>
                  </a:schemeClr>
                </a:solidFill>
              </a:rPr>
              <a:t>dağıtımı</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yenilikçi</a:t>
            </a:r>
            <a:r>
              <a:rPr lang="en-IE" dirty="0">
                <a:solidFill>
                  <a:schemeClr val="tx1">
                    <a:lumMod val="75000"/>
                    <a:lumOff val="25000"/>
                  </a:schemeClr>
                </a:solidFill>
              </a:rPr>
              <a:t> </a:t>
            </a:r>
            <a:r>
              <a:rPr lang="en-IE" dirty="0" err="1">
                <a:solidFill>
                  <a:schemeClr val="tx1">
                    <a:lumMod val="75000"/>
                    <a:lumOff val="25000"/>
                  </a:schemeClr>
                </a:solidFill>
              </a:rPr>
              <a:t>çözümler</a:t>
            </a:r>
            <a:r>
              <a:rPr lang="en-IE" dirty="0">
                <a:solidFill>
                  <a:schemeClr val="tx1">
                    <a:lumMod val="75000"/>
                    <a:lumOff val="25000"/>
                  </a:schemeClr>
                </a:solidFill>
              </a:rPr>
              <a:t> </a:t>
            </a:r>
            <a:r>
              <a:rPr lang="en-IE" dirty="0" err="1">
                <a:solidFill>
                  <a:schemeClr val="tx1">
                    <a:lumMod val="75000"/>
                    <a:lumOff val="25000"/>
                  </a:schemeClr>
                </a:solidFill>
              </a:rPr>
              <a:t>geliştirmeye</a:t>
            </a:r>
            <a:r>
              <a:rPr lang="en-IE" dirty="0">
                <a:solidFill>
                  <a:schemeClr val="tx1">
                    <a:lumMod val="75000"/>
                    <a:lumOff val="25000"/>
                  </a:schemeClr>
                </a:solidFill>
              </a:rPr>
              <a:t> </a:t>
            </a:r>
            <a:r>
              <a:rPr lang="en-IE" dirty="0" err="1">
                <a:solidFill>
                  <a:schemeClr val="tx1">
                    <a:lumMod val="75000"/>
                    <a:lumOff val="25000"/>
                  </a:schemeClr>
                </a:solidFill>
              </a:rPr>
              <a:t>çağrıldığı</a:t>
            </a:r>
            <a:r>
              <a:rPr lang="en-IE" dirty="0">
                <a:solidFill>
                  <a:schemeClr val="tx1">
                    <a:lumMod val="75000"/>
                    <a:lumOff val="25000"/>
                  </a:schemeClr>
                </a:solidFill>
              </a:rPr>
              <a:t> </a:t>
            </a:r>
            <a:r>
              <a:rPr lang="en-IE" dirty="0" err="1">
                <a:solidFill>
                  <a:schemeClr val="tx1">
                    <a:lumMod val="75000"/>
                    <a:lumOff val="25000"/>
                  </a:schemeClr>
                </a:solidFill>
              </a:rPr>
              <a:t>İnsani</a:t>
            </a:r>
            <a:r>
              <a:rPr lang="en-IE" dirty="0">
                <a:solidFill>
                  <a:schemeClr val="tx1">
                    <a:lumMod val="75000"/>
                    <a:lumOff val="25000"/>
                  </a:schemeClr>
                </a:solidFill>
              </a:rPr>
              <a:t> </a:t>
            </a:r>
            <a:r>
              <a:rPr lang="en-IE" dirty="0" err="1">
                <a:solidFill>
                  <a:schemeClr val="tx1">
                    <a:lumMod val="75000"/>
                    <a:lumOff val="25000"/>
                  </a:schemeClr>
                </a:solidFill>
              </a:rPr>
              <a:t>Yardım</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Uygun</a:t>
            </a:r>
            <a:r>
              <a:rPr lang="en-IE" dirty="0">
                <a:solidFill>
                  <a:schemeClr val="tx1">
                    <a:lumMod val="75000"/>
                    <a:lumOff val="25000"/>
                  </a:schemeClr>
                </a:solidFill>
              </a:rPr>
              <a:t> </a:t>
            </a:r>
            <a:r>
              <a:rPr lang="en-IE" dirty="0" err="1">
                <a:solidFill>
                  <a:schemeClr val="tx1">
                    <a:lumMod val="75000"/>
                    <a:lumOff val="25000"/>
                  </a:schemeClr>
                </a:solidFill>
              </a:rPr>
              <a:t>Fiyatlı</a:t>
            </a:r>
            <a:r>
              <a:rPr lang="en-IE" dirty="0">
                <a:solidFill>
                  <a:schemeClr val="tx1">
                    <a:lumMod val="75000"/>
                    <a:lumOff val="25000"/>
                  </a:schemeClr>
                </a:solidFill>
              </a:rPr>
              <a:t> </a:t>
            </a:r>
            <a:r>
              <a:rPr lang="en-IE" dirty="0" err="1">
                <a:solidFill>
                  <a:schemeClr val="tx1">
                    <a:lumMod val="75000"/>
                    <a:lumOff val="25000"/>
                  </a:schemeClr>
                </a:solidFill>
              </a:rPr>
              <a:t>Yüksek</a:t>
            </a:r>
            <a:r>
              <a:rPr lang="en-IE" dirty="0">
                <a:solidFill>
                  <a:schemeClr val="tx1">
                    <a:lumMod val="75000"/>
                    <a:lumOff val="25000"/>
                  </a:schemeClr>
                </a:solidFill>
              </a:rPr>
              <a:t> </a:t>
            </a:r>
            <a:r>
              <a:rPr lang="en-IE" dirty="0" err="1">
                <a:solidFill>
                  <a:schemeClr val="tx1">
                    <a:lumMod val="75000"/>
                    <a:lumOff val="25000"/>
                  </a:schemeClr>
                </a:solidFill>
              </a:rPr>
              <a:t>Teknoloji</a:t>
            </a:r>
            <a:r>
              <a:rPr lang="en-IE" dirty="0">
                <a:solidFill>
                  <a:schemeClr val="tx1">
                    <a:lumMod val="75000"/>
                    <a:lumOff val="25000"/>
                  </a:schemeClr>
                </a:solidFill>
              </a:rPr>
              <a:t> </a:t>
            </a:r>
            <a:r>
              <a:rPr lang="en-IE" dirty="0" err="1">
                <a:solidFill>
                  <a:schemeClr val="tx1">
                    <a:lumMod val="75000"/>
                    <a:lumOff val="25000"/>
                  </a:schemeClr>
                </a:solidFill>
              </a:rPr>
              <a:t>Ödülü</a:t>
            </a:r>
            <a:endParaRPr lang="en-IE" dirty="0">
              <a:solidFill>
                <a:schemeClr val="tx1">
                  <a:lumMod val="75000"/>
                  <a:lumOff val="25000"/>
                </a:schemeClr>
              </a:solidFill>
            </a:endParaRPr>
          </a:p>
          <a:p>
            <a:pPr marL="342900" indent="-342900">
              <a:buFont typeface="Arial" pitchFamily="34" charset="0"/>
              <a:buChar char="•"/>
            </a:pPr>
            <a:r>
              <a:rPr lang="en-IE" b="1" u="sng" dirty="0" err="1">
                <a:solidFill>
                  <a:schemeClr val="accent1"/>
                </a:solidFill>
              </a:rPr>
              <a:t>Avrupa</a:t>
            </a:r>
            <a:r>
              <a:rPr lang="en-IE" b="1" u="sng" dirty="0">
                <a:solidFill>
                  <a:schemeClr val="accent1"/>
                </a:solidFill>
              </a:rPr>
              <a:t> </a:t>
            </a:r>
            <a:r>
              <a:rPr lang="en-IE" b="1" u="sng" dirty="0" err="1">
                <a:solidFill>
                  <a:schemeClr val="accent1"/>
                </a:solidFill>
              </a:rPr>
              <a:t>Komisyonu'nun</a:t>
            </a:r>
            <a:r>
              <a:rPr lang="en-IE" b="1" u="sng" dirty="0">
                <a:solidFill>
                  <a:schemeClr val="accent1"/>
                </a:solidFill>
              </a:rPr>
              <a:t> </a:t>
            </a:r>
            <a:r>
              <a:rPr lang="en-IE" b="1" u="sng" dirty="0" err="1">
                <a:solidFill>
                  <a:schemeClr val="accent1"/>
                </a:solidFill>
              </a:rPr>
              <a:t>Sosyal</a:t>
            </a:r>
            <a:r>
              <a:rPr lang="en-IE" b="1" u="sng" dirty="0">
                <a:solidFill>
                  <a:schemeClr val="accent1"/>
                </a:solidFill>
              </a:rPr>
              <a:t> </a:t>
            </a:r>
            <a:r>
              <a:rPr lang="en-IE" b="1" u="sng" dirty="0" err="1">
                <a:solidFill>
                  <a:schemeClr val="accent1"/>
                </a:solidFill>
              </a:rPr>
              <a:t>İnovasyon</a:t>
            </a:r>
            <a:r>
              <a:rPr lang="en-IE" b="1" u="sng" dirty="0">
                <a:solidFill>
                  <a:schemeClr val="accent1"/>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Ufuk</a:t>
            </a:r>
            <a:r>
              <a:rPr lang="en-IE" dirty="0">
                <a:solidFill>
                  <a:schemeClr val="tx1">
                    <a:lumMod val="75000"/>
                    <a:lumOff val="25000"/>
                  </a:schemeClr>
                </a:solidFill>
              </a:rPr>
              <a:t> </a:t>
            </a:r>
            <a:r>
              <a:rPr lang="en-IE" dirty="0" err="1">
                <a:solidFill>
                  <a:schemeClr val="tx1">
                    <a:lumMod val="75000"/>
                    <a:lumOff val="25000"/>
                  </a:schemeClr>
                </a:solidFill>
              </a:rPr>
              <a:t>Ödülü</a:t>
            </a:r>
            <a:r>
              <a:rPr lang="en-IE" dirty="0">
                <a:solidFill>
                  <a:schemeClr val="tx1">
                    <a:lumMod val="75000"/>
                    <a:lumOff val="25000"/>
                  </a:schemeClr>
                </a:solidFill>
              </a:rPr>
              <a:t>, </a:t>
            </a:r>
            <a:r>
              <a:rPr lang="en-IE" dirty="0" err="1">
                <a:solidFill>
                  <a:schemeClr val="tx1">
                    <a:lumMod val="75000"/>
                    <a:lumOff val="25000"/>
                  </a:schemeClr>
                </a:solidFill>
              </a:rPr>
              <a:t>yaşlıların</a:t>
            </a:r>
            <a:r>
              <a:rPr lang="en-IE" dirty="0">
                <a:solidFill>
                  <a:schemeClr val="tx1">
                    <a:lumMod val="75000"/>
                    <a:lumOff val="25000"/>
                  </a:schemeClr>
                </a:solidFill>
              </a:rPr>
              <a:t> </a:t>
            </a:r>
            <a:r>
              <a:rPr lang="en-IE" dirty="0" err="1">
                <a:solidFill>
                  <a:schemeClr val="tx1">
                    <a:lumMod val="75000"/>
                    <a:lumOff val="25000"/>
                  </a:schemeClr>
                </a:solidFill>
              </a:rPr>
              <a:t>seyahat</a:t>
            </a:r>
            <a:r>
              <a:rPr lang="en-IE" dirty="0">
                <a:solidFill>
                  <a:schemeClr val="tx1">
                    <a:lumMod val="75000"/>
                    <a:lumOff val="25000"/>
                  </a:schemeClr>
                </a:solidFill>
              </a:rPr>
              <a:t> </a:t>
            </a:r>
            <a:r>
              <a:rPr lang="en-IE" dirty="0" err="1">
                <a:solidFill>
                  <a:schemeClr val="tx1">
                    <a:lumMod val="75000"/>
                    <a:lumOff val="25000"/>
                  </a:schemeClr>
                </a:solidFill>
              </a:rPr>
              <a:t>hareketliliğini</a:t>
            </a:r>
            <a:r>
              <a:rPr lang="en-IE" dirty="0">
                <a:solidFill>
                  <a:schemeClr val="tx1">
                    <a:lumMod val="75000"/>
                    <a:lumOff val="25000"/>
                  </a:schemeClr>
                </a:solidFill>
              </a:rPr>
              <a:t> </a:t>
            </a:r>
            <a:r>
              <a:rPr lang="en-IE" dirty="0" err="1">
                <a:solidFill>
                  <a:schemeClr val="tx1">
                    <a:lumMod val="75000"/>
                    <a:lumOff val="25000"/>
                  </a:schemeClr>
                </a:solidFill>
              </a:rPr>
              <a:t>iyileştirmeye</a:t>
            </a:r>
            <a:r>
              <a:rPr lang="en-IE" dirty="0">
                <a:solidFill>
                  <a:schemeClr val="tx1">
                    <a:lumMod val="75000"/>
                    <a:lumOff val="25000"/>
                  </a:schemeClr>
                </a:solidFill>
              </a:rPr>
              <a:t> </a:t>
            </a:r>
            <a:r>
              <a:rPr lang="en-IE" dirty="0" err="1">
                <a:solidFill>
                  <a:schemeClr val="tx1">
                    <a:lumMod val="75000"/>
                    <a:lumOff val="25000"/>
                  </a:schemeClr>
                </a:solidFill>
              </a:rPr>
              <a:t>yönelik</a:t>
            </a:r>
            <a:r>
              <a:rPr lang="en-IE" dirty="0">
                <a:solidFill>
                  <a:schemeClr val="tx1">
                    <a:lumMod val="75000"/>
                    <a:lumOff val="25000"/>
                  </a:schemeClr>
                </a:solidFill>
              </a:rPr>
              <a:t> en </a:t>
            </a:r>
            <a:r>
              <a:rPr lang="en-IE" dirty="0" err="1">
                <a:solidFill>
                  <a:schemeClr val="tx1">
                    <a:lumMod val="75000"/>
                    <a:lumOff val="25000"/>
                  </a:schemeClr>
                </a:solidFill>
              </a:rPr>
              <a:t>iyi</a:t>
            </a:r>
            <a:r>
              <a:rPr lang="en-IE" dirty="0">
                <a:solidFill>
                  <a:schemeClr val="tx1">
                    <a:lumMod val="75000"/>
                    <a:lumOff val="25000"/>
                  </a:schemeClr>
                </a:solidFill>
              </a:rPr>
              <a:t> </a:t>
            </a:r>
            <a:r>
              <a:rPr lang="en-IE" dirty="0" err="1">
                <a:solidFill>
                  <a:schemeClr val="tx1">
                    <a:lumMod val="75000"/>
                    <a:lumOff val="25000"/>
                  </a:schemeClr>
                </a:solidFill>
              </a:rPr>
              <a:t>çözümleri</a:t>
            </a:r>
            <a:r>
              <a:rPr lang="en-IE" dirty="0">
                <a:solidFill>
                  <a:schemeClr val="tx1">
                    <a:lumMod val="75000"/>
                    <a:lumOff val="25000"/>
                  </a:schemeClr>
                </a:solidFill>
              </a:rPr>
              <a:t> </a:t>
            </a:r>
            <a:r>
              <a:rPr lang="en-IE" dirty="0" err="1">
                <a:solidFill>
                  <a:schemeClr val="tx1">
                    <a:lumMod val="75000"/>
                    <a:lumOff val="25000"/>
                  </a:schemeClr>
                </a:solidFill>
              </a:rPr>
              <a:t>ödüllendirecek</a:t>
            </a:r>
            <a:r>
              <a:rPr lang="en-IE" dirty="0">
                <a:solidFill>
                  <a:schemeClr val="tx1">
                    <a:lumMod val="75000"/>
                    <a:lumOff val="25000"/>
                  </a:schemeClr>
                </a:solidFill>
              </a:rPr>
              <a:t>.</a:t>
            </a:r>
            <a:endParaRPr lang="en-IE" b="0" i="0" dirty="0">
              <a:solidFill>
                <a:schemeClr val="tx1">
                  <a:lumMod val="75000"/>
                  <a:lumOff val="25000"/>
                </a:schemeClr>
              </a:solidFill>
              <a:effectLst/>
            </a:endParaRPr>
          </a:p>
          <a:p>
            <a:endParaRPr lang="en-IE" dirty="0">
              <a:solidFill>
                <a:schemeClr val="tx1">
                  <a:lumMod val="75000"/>
                  <a:lumOff val="25000"/>
                </a:schemeClr>
              </a:solidFill>
            </a:endParaRPr>
          </a:p>
        </p:txBody>
      </p:sp>
      <p:sp>
        <p:nvSpPr>
          <p:cNvPr id="5" name="Text Placeholder 4">
            <a:extLst>
              <a:ext uri="{FF2B5EF4-FFF2-40B4-BE49-F238E27FC236}">
                <a16:creationId xmlns="" xmlns:a16="http://schemas.microsoft.com/office/drawing/2014/main" id="{6FA5B980-A61E-4D79-8388-FB7660AF3788}"/>
              </a:ext>
            </a:extLst>
          </p:cNvPr>
          <p:cNvSpPr>
            <a:spLocks noGrp="1"/>
          </p:cNvSpPr>
          <p:nvPr>
            <p:ph type="body" sz="quarter" idx="15"/>
          </p:nvPr>
        </p:nvSpPr>
        <p:spPr>
          <a:xfrm>
            <a:off x="321465" y="943210"/>
            <a:ext cx="2852539" cy="5206518"/>
          </a:xfrm>
        </p:spPr>
        <p:txBody>
          <a:bodyPr>
            <a:normAutofit/>
          </a:bodyPr>
          <a:lstStyle/>
          <a:p>
            <a:pPr algn="ctr"/>
            <a:r>
              <a:rPr lang="tr-TR" sz="4400" b="1" dirty="0" smtClean="0">
                <a:solidFill>
                  <a:schemeClr val="tx1">
                    <a:lumMod val="75000"/>
                    <a:lumOff val="25000"/>
                  </a:schemeClr>
                </a:solidFill>
              </a:rPr>
              <a:t>Mücadele Ödülleri</a:t>
            </a:r>
            <a:r>
              <a:rPr lang="en-IE" sz="4400" b="1" dirty="0" smtClean="0">
                <a:solidFill>
                  <a:schemeClr val="tx1">
                    <a:lumMod val="75000"/>
                    <a:lumOff val="25000"/>
                  </a:schemeClr>
                </a:solidFill>
              </a:rPr>
              <a:t> </a:t>
            </a:r>
            <a:endParaRPr lang="en-IE" sz="4400" b="1" dirty="0">
              <a:solidFill>
                <a:schemeClr val="tx1">
                  <a:lumMod val="75000"/>
                  <a:lumOff val="25000"/>
                </a:schemeClr>
              </a:solidFill>
            </a:endParaRPr>
          </a:p>
          <a:p>
            <a:pPr algn="ctr"/>
            <a:endParaRPr lang="en-IE" b="1" dirty="0">
              <a:solidFill>
                <a:schemeClr val="tx1">
                  <a:lumMod val="75000"/>
                  <a:lumOff val="25000"/>
                </a:schemeClr>
              </a:solidFill>
            </a:endParaRPr>
          </a:p>
          <a:p>
            <a:pPr algn="ctr"/>
            <a:endParaRPr lang="en-IE" b="1" dirty="0">
              <a:solidFill>
                <a:schemeClr val="tx1">
                  <a:lumMod val="75000"/>
                  <a:lumOff val="25000"/>
                </a:schemeClr>
              </a:solidFill>
            </a:endParaRPr>
          </a:p>
          <a:p>
            <a:pPr algn="ctr"/>
            <a:r>
              <a:rPr lang="tr-TR" sz="2800" b="1" u="sng" dirty="0" smtClean="0">
                <a:solidFill>
                  <a:schemeClr val="accent1"/>
                </a:solidFill>
              </a:rPr>
              <a:t>Mücadele </a:t>
            </a:r>
            <a:r>
              <a:rPr lang="tr-TR" sz="2800" b="1" u="sng" dirty="0">
                <a:solidFill>
                  <a:schemeClr val="accent1"/>
                </a:solidFill>
              </a:rPr>
              <a:t>Ödülü Araç Seti</a:t>
            </a:r>
            <a:endParaRPr lang="en-IE" sz="2800" b="1" u="sng" dirty="0">
              <a:solidFill>
                <a:schemeClr val="accent1"/>
              </a:solidFill>
            </a:endParaRPr>
          </a:p>
          <a:p>
            <a:pPr algn="ctr"/>
            <a:endParaRPr lang="en-IE" b="1" dirty="0">
              <a:solidFill>
                <a:schemeClr val="tx1">
                  <a:lumMod val="75000"/>
                  <a:lumOff val="25000"/>
                </a:schemeClr>
              </a:solidFill>
            </a:endParaRPr>
          </a:p>
        </p:txBody>
      </p:sp>
      <p:sp>
        <p:nvSpPr>
          <p:cNvPr id="6" name="Text Placeholder 5">
            <a:extLst>
              <a:ext uri="{FF2B5EF4-FFF2-40B4-BE49-F238E27FC236}">
                <a16:creationId xmlns="" xmlns:a16="http://schemas.microsoft.com/office/drawing/2014/main" id="{0BB74DD8-A59B-4B57-99AF-8674517E705E}"/>
              </a:ext>
            </a:extLst>
          </p:cNvPr>
          <p:cNvSpPr txBox="1">
            <a:spLocks/>
          </p:cNvSpPr>
          <p:nvPr/>
        </p:nvSpPr>
        <p:spPr>
          <a:xfrm>
            <a:off x="3476532" y="97093"/>
            <a:ext cx="8715468" cy="683606"/>
          </a:xfrm>
          <a:prstGeom prst="rect">
            <a:avLst/>
          </a:prstGeom>
          <a:solidFill>
            <a:srgbClr val="A6377D"/>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tr-TR" b="1" dirty="0" smtClean="0"/>
              <a:t>Diğer </a:t>
            </a:r>
            <a:r>
              <a:rPr lang="tr-TR" b="1" dirty="0"/>
              <a:t>Avrupa Mücadelesi Ödülleri</a:t>
            </a:r>
            <a:endParaRPr lang="en-IE" b="1" dirty="0"/>
          </a:p>
        </p:txBody>
      </p:sp>
    </p:spTree>
    <p:extLst>
      <p:ext uri="{BB962C8B-B14F-4D97-AF65-F5344CB8AC3E}">
        <p14:creationId xmlns:p14="http://schemas.microsoft.com/office/powerpoint/2010/main" val="37902923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622BE8BC-B5AA-4372-ABDE-48ABB933CEBC}"/>
              </a:ext>
            </a:extLst>
          </p:cNvPr>
          <p:cNvSpPr>
            <a:spLocks noGrp="1"/>
          </p:cNvSpPr>
          <p:nvPr>
            <p:ph type="body" sz="quarter" idx="14"/>
          </p:nvPr>
        </p:nvSpPr>
        <p:spPr>
          <a:xfrm>
            <a:off x="6237584" y="369177"/>
            <a:ext cx="4953000" cy="1706081"/>
          </a:xfrm>
        </p:spPr>
        <p:txBody>
          <a:bodyPr>
            <a:normAutofit fontScale="92500"/>
          </a:bodyPr>
          <a:lstStyle/>
          <a:p>
            <a:pPr algn="ctr"/>
            <a:r>
              <a:rPr lang="tr-TR" b="1" dirty="0" smtClean="0"/>
              <a:t>Potansiyel </a:t>
            </a:r>
            <a:r>
              <a:rPr lang="tr-TR" b="1" dirty="0"/>
              <a:t>Yatırımcılarınıza 3 Dakikalık Sunumunuzu Hazırlamaya Hazırlanın</a:t>
            </a:r>
            <a:endParaRPr lang="en-IE" b="1" dirty="0"/>
          </a:p>
        </p:txBody>
      </p:sp>
      <p:sp>
        <p:nvSpPr>
          <p:cNvPr id="6" name="Text Placeholder 5">
            <a:extLst>
              <a:ext uri="{FF2B5EF4-FFF2-40B4-BE49-F238E27FC236}">
                <a16:creationId xmlns="" xmlns:a16="http://schemas.microsoft.com/office/drawing/2014/main" id="{64A4A873-F2B0-4EAE-8212-11EDED9BB6F4}"/>
              </a:ext>
            </a:extLst>
          </p:cNvPr>
          <p:cNvSpPr>
            <a:spLocks noGrp="1"/>
          </p:cNvSpPr>
          <p:nvPr>
            <p:ph type="body" sz="quarter" idx="15"/>
          </p:nvPr>
        </p:nvSpPr>
        <p:spPr>
          <a:xfrm>
            <a:off x="6292257" y="2261605"/>
            <a:ext cx="5242208" cy="2754349"/>
          </a:xfrm>
        </p:spPr>
        <p:txBody>
          <a:bodyPr/>
          <a:lstStyle/>
          <a:p>
            <a:r>
              <a:rPr lang="en-IE" dirty="0"/>
              <a:t>Bu </a:t>
            </a:r>
            <a:r>
              <a:rPr lang="en-IE" dirty="0" err="1"/>
              <a:t>bölümde</a:t>
            </a:r>
            <a:r>
              <a:rPr lang="en-IE" dirty="0"/>
              <a:t>, </a:t>
            </a:r>
            <a:r>
              <a:rPr lang="en-IE" dirty="0" err="1"/>
              <a:t>potansiyel</a:t>
            </a:r>
            <a:r>
              <a:rPr lang="en-IE" dirty="0"/>
              <a:t> </a:t>
            </a:r>
            <a:r>
              <a:rPr lang="en-IE" dirty="0" err="1"/>
              <a:t>yatırımcıları</a:t>
            </a:r>
            <a:r>
              <a:rPr lang="en-IE" dirty="0"/>
              <a:t> </a:t>
            </a:r>
            <a:r>
              <a:rPr lang="en-IE" dirty="0" err="1"/>
              <a:t>hedef</a:t>
            </a:r>
            <a:r>
              <a:rPr lang="en-IE" dirty="0"/>
              <a:t> </a:t>
            </a:r>
            <a:r>
              <a:rPr lang="en-IE" dirty="0" err="1"/>
              <a:t>alan</a:t>
            </a:r>
            <a:r>
              <a:rPr lang="en-IE" dirty="0"/>
              <a:t> </a:t>
            </a:r>
            <a:r>
              <a:rPr lang="en-IE" dirty="0" err="1"/>
              <a:t>Sosyal</a:t>
            </a:r>
            <a:r>
              <a:rPr lang="en-IE" dirty="0"/>
              <a:t> </a:t>
            </a:r>
            <a:r>
              <a:rPr lang="en-IE" dirty="0" err="1"/>
              <a:t>İnovasyon</a:t>
            </a:r>
            <a:r>
              <a:rPr lang="en-IE" dirty="0"/>
              <a:t> </a:t>
            </a:r>
            <a:r>
              <a:rPr lang="en-IE" dirty="0" err="1"/>
              <a:t>Sunum</a:t>
            </a:r>
            <a:r>
              <a:rPr lang="en-IE" dirty="0"/>
              <a:t> </a:t>
            </a:r>
            <a:r>
              <a:rPr lang="en-IE" dirty="0" err="1"/>
              <a:t>İpuçlarını</a:t>
            </a:r>
            <a:r>
              <a:rPr lang="en-IE" dirty="0"/>
              <a:t> </a:t>
            </a:r>
            <a:r>
              <a:rPr lang="en-IE" dirty="0" err="1"/>
              <a:t>inceleyeceğiz</a:t>
            </a:r>
            <a:r>
              <a:rPr lang="en-IE" dirty="0"/>
              <a:t>. </a:t>
            </a:r>
            <a:r>
              <a:rPr lang="en-IE" dirty="0" err="1"/>
              <a:t>Başkalarının</a:t>
            </a:r>
            <a:r>
              <a:rPr lang="en-IE" dirty="0"/>
              <a:t> </a:t>
            </a:r>
            <a:r>
              <a:rPr lang="en-IE" dirty="0" err="1"/>
              <a:t>sahaları</a:t>
            </a:r>
            <a:r>
              <a:rPr lang="en-IE" dirty="0"/>
              <a:t> </a:t>
            </a:r>
            <a:r>
              <a:rPr lang="en-IE" dirty="0" err="1"/>
              <a:t>ve</a:t>
            </a:r>
            <a:r>
              <a:rPr lang="en-IE" dirty="0"/>
              <a:t> </a:t>
            </a:r>
            <a:r>
              <a:rPr lang="en-IE" dirty="0" err="1"/>
              <a:t>aldıkları</a:t>
            </a:r>
            <a:r>
              <a:rPr lang="en-IE" dirty="0"/>
              <a:t> </a:t>
            </a:r>
            <a:r>
              <a:rPr lang="en-IE" dirty="0" err="1"/>
              <a:t>değerle</a:t>
            </a:r>
            <a:r>
              <a:rPr lang="en-IE" dirty="0"/>
              <a:t> </a:t>
            </a:r>
            <a:r>
              <a:rPr lang="en-IE" dirty="0" err="1"/>
              <a:t>Dragons'u</a:t>
            </a:r>
            <a:r>
              <a:rPr lang="en-IE" dirty="0"/>
              <a:t> </a:t>
            </a:r>
            <a:r>
              <a:rPr lang="en-IE" dirty="0" err="1"/>
              <a:t>nasıl</a:t>
            </a:r>
            <a:r>
              <a:rPr lang="en-IE" dirty="0"/>
              <a:t> </a:t>
            </a:r>
            <a:r>
              <a:rPr lang="en-IE" dirty="0" err="1"/>
              <a:t>etkilediğini</a:t>
            </a:r>
            <a:r>
              <a:rPr lang="en-IE" dirty="0"/>
              <a:t> </a:t>
            </a:r>
            <a:r>
              <a:rPr lang="en-IE" dirty="0" err="1"/>
              <a:t>öğreneceksiniz</a:t>
            </a:r>
            <a:r>
              <a:rPr lang="en-IE" dirty="0"/>
              <a:t>.</a:t>
            </a:r>
          </a:p>
          <a:p>
            <a:r>
              <a:rPr lang="en-IE" dirty="0" err="1"/>
              <a:t>Sonunda</a:t>
            </a:r>
            <a:r>
              <a:rPr lang="en-IE" dirty="0"/>
              <a:t>, </a:t>
            </a:r>
            <a:r>
              <a:rPr lang="en-IE" dirty="0" err="1"/>
              <a:t>bireysel</a:t>
            </a:r>
            <a:r>
              <a:rPr lang="en-IE" dirty="0"/>
              <a:t> </a:t>
            </a:r>
            <a:r>
              <a:rPr lang="en-IE" dirty="0" err="1"/>
              <a:t>veya</a:t>
            </a:r>
            <a:r>
              <a:rPr lang="en-IE" dirty="0"/>
              <a:t> </a:t>
            </a:r>
            <a:r>
              <a:rPr lang="en-IE" dirty="0" err="1"/>
              <a:t>takım</a:t>
            </a:r>
            <a:r>
              <a:rPr lang="en-IE" dirty="0"/>
              <a:t> </a:t>
            </a:r>
            <a:r>
              <a:rPr lang="en-IE" dirty="0" err="1"/>
              <a:t>olarak</a:t>
            </a:r>
            <a:r>
              <a:rPr lang="en-IE" dirty="0"/>
              <a:t> 3 </a:t>
            </a:r>
            <a:r>
              <a:rPr lang="en-IE" dirty="0" err="1"/>
              <a:t>dakikalık</a:t>
            </a:r>
            <a:r>
              <a:rPr lang="en-IE" dirty="0"/>
              <a:t> </a:t>
            </a:r>
            <a:r>
              <a:rPr lang="en-IE" dirty="0" err="1"/>
              <a:t>adımınızı</a:t>
            </a:r>
            <a:r>
              <a:rPr lang="en-IE" dirty="0"/>
              <a:t> </a:t>
            </a:r>
            <a:r>
              <a:rPr lang="en-IE" dirty="0" err="1"/>
              <a:t>geliştirmeye</a:t>
            </a:r>
            <a:r>
              <a:rPr lang="en-IE" dirty="0"/>
              <a:t> </a:t>
            </a:r>
            <a:r>
              <a:rPr lang="en-IE" dirty="0" err="1"/>
              <a:t>başlamanız</a:t>
            </a:r>
            <a:r>
              <a:rPr lang="en-IE" dirty="0"/>
              <a:t> </a:t>
            </a:r>
            <a:r>
              <a:rPr lang="en-IE" dirty="0" err="1"/>
              <a:t>için</a:t>
            </a:r>
            <a:r>
              <a:rPr lang="en-IE" dirty="0"/>
              <a:t> </a:t>
            </a:r>
            <a:r>
              <a:rPr lang="en-IE" dirty="0" err="1"/>
              <a:t>bazı</a:t>
            </a:r>
            <a:r>
              <a:rPr lang="en-IE" dirty="0"/>
              <a:t> </a:t>
            </a:r>
            <a:r>
              <a:rPr lang="en-IE" dirty="0" err="1"/>
              <a:t>ince</a:t>
            </a:r>
            <a:r>
              <a:rPr lang="en-IE" dirty="0"/>
              <a:t> </a:t>
            </a:r>
            <a:r>
              <a:rPr lang="en-IE" dirty="0" err="1"/>
              <a:t>ayar</a:t>
            </a:r>
            <a:r>
              <a:rPr lang="en-IE" dirty="0"/>
              <a:t> </a:t>
            </a:r>
            <a:r>
              <a:rPr lang="en-IE" dirty="0" err="1"/>
              <a:t>videoları</a:t>
            </a:r>
            <a:r>
              <a:rPr lang="en-IE" dirty="0"/>
              <a:t> </a:t>
            </a:r>
            <a:r>
              <a:rPr lang="en-IE" dirty="0" err="1"/>
              <a:t>içeren</a:t>
            </a:r>
            <a:r>
              <a:rPr lang="en-IE" dirty="0"/>
              <a:t> </a:t>
            </a:r>
            <a:r>
              <a:rPr lang="en-IE" dirty="0" err="1"/>
              <a:t>bir</a:t>
            </a:r>
            <a:r>
              <a:rPr lang="en-IE" dirty="0"/>
              <a:t> </a:t>
            </a:r>
            <a:r>
              <a:rPr lang="en-IE" dirty="0" err="1"/>
              <a:t>alıştırma</a:t>
            </a:r>
            <a:r>
              <a:rPr lang="en-IE" dirty="0"/>
              <a:t> var.</a:t>
            </a:r>
          </a:p>
        </p:txBody>
      </p:sp>
      <p:pic>
        <p:nvPicPr>
          <p:cNvPr id="11" name="Picture Placeholder 10" descr="A group of people in a room&#10;&#10;Description automatically generated with medium confidence">
            <a:extLst>
              <a:ext uri="{FF2B5EF4-FFF2-40B4-BE49-F238E27FC236}">
                <a16:creationId xmlns="" xmlns:a16="http://schemas.microsoft.com/office/drawing/2014/main" id="{0CD57369-6345-4909-B7DB-E212A2D6A14D}"/>
              </a:ext>
            </a:extLst>
          </p:cNvPr>
          <p:cNvPicPr>
            <a:picLocks noGrp="1" noChangeAspect="1"/>
          </p:cNvPicPr>
          <p:nvPr>
            <p:ph type="pic" sz="quarter" idx="16"/>
          </p:nvPr>
        </p:nvPicPr>
        <p:blipFill>
          <a:blip r:embed="rId2"/>
          <a:srcRect l="32797" r="32797"/>
          <a:stretch>
            <a:fillRect/>
          </a:stretch>
        </p:blipFill>
        <p:spPr>
          <a:xfrm>
            <a:off x="1590040" y="-21132"/>
            <a:ext cx="3550920" cy="6879132"/>
          </a:xfrm>
        </p:spPr>
      </p:pic>
    </p:spTree>
    <p:extLst>
      <p:ext uri="{BB962C8B-B14F-4D97-AF65-F5344CB8AC3E}">
        <p14:creationId xmlns:p14="http://schemas.microsoft.com/office/powerpoint/2010/main" val="382578104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 xmlns:a16="http://schemas.microsoft.com/office/drawing/2014/main" id="{8E5D220B-E9AB-4C42-BCA5-1594F58D7F19}"/>
              </a:ext>
            </a:extLst>
          </p:cNvPr>
          <p:cNvSpPr>
            <a:spLocks noGrp="1"/>
          </p:cNvSpPr>
          <p:nvPr>
            <p:ph type="body" sz="quarter" idx="14"/>
          </p:nvPr>
        </p:nvSpPr>
        <p:spPr>
          <a:xfrm>
            <a:off x="508177" y="1012347"/>
            <a:ext cx="7107469" cy="2644774"/>
          </a:xfrm>
        </p:spPr>
        <p:txBody>
          <a:bodyPr/>
          <a:lstStyle/>
          <a:p>
            <a:pPr fontAlgn="base"/>
            <a:r>
              <a:rPr lang="en-IE" b="1" dirty="0" err="1">
                <a:solidFill>
                  <a:srgbClr val="323232"/>
                </a:solidFill>
              </a:rPr>
              <a:t>Bilinirliği</a:t>
            </a:r>
            <a:r>
              <a:rPr lang="en-IE" b="1" dirty="0">
                <a:solidFill>
                  <a:srgbClr val="323232"/>
                </a:solidFill>
              </a:rPr>
              <a:t> </a:t>
            </a:r>
            <a:r>
              <a:rPr lang="en-IE" b="1" dirty="0" err="1">
                <a:solidFill>
                  <a:srgbClr val="323232"/>
                </a:solidFill>
              </a:rPr>
              <a:t>Artırmak</a:t>
            </a:r>
            <a:r>
              <a:rPr lang="en-IE" b="1" dirty="0">
                <a:solidFill>
                  <a:srgbClr val="323232"/>
                </a:solidFill>
              </a:rPr>
              <a:t> </a:t>
            </a:r>
            <a:r>
              <a:rPr lang="en-IE" b="1" dirty="0" err="1">
                <a:solidFill>
                  <a:srgbClr val="323232"/>
                </a:solidFill>
              </a:rPr>
              <a:t>ve</a:t>
            </a:r>
            <a:r>
              <a:rPr lang="en-IE" b="1" dirty="0">
                <a:solidFill>
                  <a:srgbClr val="323232"/>
                </a:solidFill>
              </a:rPr>
              <a:t> </a:t>
            </a:r>
            <a:r>
              <a:rPr lang="en-IE" b="1" dirty="0" err="1">
                <a:solidFill>
                  <a:srgbClr val="323232"/>
                </a:solidFill>
              </a:rPr>
              <a:t>Bir</a:t>
            </a:r>
            <a:r>
              <a:rPr lang="en-IE" b="1" dirty="0">
                <a:solidFill>
                  <a:srgbClr val="323232"/>
                </a:solidFill>
              </a:rPr>
              <a:t> </a:t>
            </a:r>
            <a:r>
              <a:rPr lang="en-IE" b="1" dirty="0" err="1">
                <a:solidFill>
                  <a:srgbClr val="323232"/>
                </a:solidFill>
              </a:rPr>
              <a:t>Sosyal</a:t>
            </a:r>
            <a:r>
              <a:rPr lang="en-IE" b="1" dirty="0">
                <a:solidFill>
                  <a:srgbClr val="323232"/>
                </a:solidFill>
              </a:rPr>
              <a:t> </a:t>
            </a:r>
            <a:r>
              <a:rPr lang="en-IE" b="1" dirty="0" err="1">
                <a:solidFill>
                  <a:srgbClr val="323232"/>
                </a:solidFill>
              </a:rPr>
              <a:t>Girişim</a:t>
            </a:r>
            <a:r>
              <a:rPr lang="en-IE" b="1" dirty="0">
                <a:solidFill>
                  <a:srgbClr val="323232"/>
                </a:solidFill>
              </a:rPr>
              <a:t> </a:t>
            </a:r>
            <a:r>
              <a:rPr lang="en-IE" b="1" dirty="0" err="1">
                <a:solidFill>
                  <a:srgbClr val="323232"/>
                </a:solidFill>
              </a:rPr>
              <a:t>İçin</a:t>
            </a:r>
            <a:r>
              <a:rPr lang="en-IE" b="1" dirty="0">
                <a:solidFill>
                  <a:srgbClr val="323232"/>
                </a:solidFill>
              </a:rPr>
              <a:t> </a:t>
            </a:r>
            <a:r>
              <a:rPr lang="en-IE" b="1" dirty="0" err="1">
                <a:solidFill>
                  <a:srgbClr val="323232"/>
                </a:solidFill>
              </a:rPr>
              <a:t>Güvenli</a:t>
            </a:r>
            <a:r>
              <a:rPr lang="en-IE" b="1" dirty="0">
                <a:solidFill>
                  <a:srgbClr val="323232"/>
                </a:solidFill>
              </a:rPr>
              <a:t> </a:t>
            </a:r>
            <a:r>
              <a:rPr lang="en-IE" b="1" dirty="0" err="1">
                <a:solidFill>
                  <a:srgbClr val="323232"/>
                </a:solidFill>
              </a:rPr>
              <a:t>Finansman</a:t>
            </a:r>
            <a:r>
              <a:rPr lang="en-IE" b="1" dirty="0">
                <a:solidFill>
                  <a:srgbClr val="323232"/>
                </a:solidFill>
              </a:rPr>
              <a:t> </a:t>
            </a:r>
            <a:r>
              <a:rPr lang="en-IE" b="1" dirty="0" err="1">
                <a:solidFill>
                  <a:srgbClr val="323232"/>
                </a:solidFill>
              </a:rPr>
              <a:t>Sağlamak</a:t>
            </a:r>
            <a:r>
              <a:rPr lang="en-IE" b="1" dirty="0">
                <a:solidFill>
                  <a:srgbClr val="323232"/>
                </a:solidFill>
              </a:rPr>
              <a:t> </a:t>
            </a:r>
            <a:r>
              <a:rPr lang="en-IE" b="1" dirty="0" err="1">
                <a:solidFill>
                  <a:srgbClr val="323232"/>
                </a:solidFill>
              </a:rPr>
              <a:t>İçin</a:t>
            </a:r>
            <a:r>
              <a:rPr lang="en-IE" b="1" dirty="0">
                <a:solidFill>
                  <a:srgbClr val="323232"/>
                </a:solidFill>
              </a:rPr>
              <a:t> Bu </a:t>
            </a:r>
            <a:r>
              <a:rPr lang="en-IE" b="1" dirty="0" err="1">
                <a:solidFill>
                  <a:srgbClr val="323232"/>
                </a:solidFill>
              </a:rPr>
              <a:t>Fikirleri</a:t>
            </a:r>
            <a:r>
              <a:rPr lang="en-IE" b="1" dirty="0">
                <a:solidFill>
                  <a:srgbClr val="323232"/>
                </a:solidFill>
              </a:rPr>
              <a:t> </a:t>
            </a:r>
            <a:r>
              <a:rPr lang="en-IE" b="1" dirty="0" err="1">
                <a:solidFill>
                  <a:srgbClr val="323232"/>
                </a:solidFill>
              </a:rPr>
              <a:t>Kullanın</a:t>
            </a:r>
            <a:r>
              <a:rPr lang="en-IE" b="1" dirty="0">
                <a:solidFill>
                  <a:srgbClr val="323232"/>
                </a:solidFill>
              </a:rPr>
              <a:t>.</a:t>
            </a:r>
          </a:p>
          <a:p>
            <a:pPr fontAlgn="base"/>
            <a:r>
              <a:rPr lang="tr-TR" sz="2200" b="1" dirty="0" smtClean="0">
                <a:solidFill>
                  <a:srgbClr val="323232"/>
                </a:solidFill>
              </a:rPr>
              <a:t>Tavsiye </a:t>
            </a:r>
            <a:r>
              <a:rPr lang="en-IE" sz="2200" b="1" dirty="0" smtClean="0">
                <a:solidFill>
                  <a:srgbClr val="323232"/>
                </a:solidFill>
              </a:rPr>
              <a:t>1 </a:t>
            </a:r>
            <a:r>
              <a:rPr lang="en-IE" sz="2200" dirty="0" err="1">
                <a:solidFill>
                  <a:srgbClr val="323232"/>
                </a:solidFill>
              </a:rPr>
              <a:t>Yatırım</a:t>
            </a:r>
            <a:r>
              <a:rPr lang="en-IE" sz="2200" dirty="0">
                <a:solidFill>
                  <a:srgbClr val="323232"/>
                </a:solidFill>
              </a:rPr>
              <a:t> </a:t>
            </a:r>
            <a:r>
              <a:rPr lang="en-IE" sz="2200" dirty="0" err="1">
                <a:solidFill>
                  <a:srgbClr val="323232"/>
                </a:solidFill>
              </a:rPr>
              <a:t>Hikayenizi</a:t>
            </a:r>
            <a:r>
              <a:rPr lang="en-IE" sz="2200" dirty="0">
                <a:solidFill>
                  <a:srgbClr val="323232"/>
                </a:solidFill>
              </a:rPr>
              <a:t> </a:t>
            </a:r>
            <a:r>
              <a:rPr lang="en-IE" sz="2200" dirty="0" err="1">
                <a:solidFill>
                  <a:srgbClr val="323232"/>
                </a:solidFill>
              </a:rPr>
              <a:t>Bilin</a:t>
            </a:r>
            <a:endParaRPr lang="en-IE" sz="2200" dirty="0">
              <a:solidFill>
                <a:srgbClr val="323232"/>
              </a:solidFill>
            </a:endParaRPr>
          </a:p>
          <a:p>
            <a:pPr fontAlgn="base"/>
            <a:r>
              <a:rPr lang="tr-TR" sz="2200" b="1" dirty="0">
                <a:solidFill>
                  <a:srgbClr val="323232"/>
                </a:solidFill>
              </a:rPr>
              <a:t>Tavsiye </a:t>
            </a:r>
            <a:r>
              <a:rPr lang="en-IE" sz="2200" b="1" dirty="0" smtClean="0">
                <a:solidFill>
                  <a:srgbClr val="323232"/>
                </a:solidFill>
              </a:rPr>
              <a:t>2 </a:t>
            </a:r>
            <a:r>
              <a:rPr lang="en-IE" sz="2200" dirty="0" err="1">
                <a:solidFill>
                  <a:srgbClr val="323232"/>
                </a:solidFill>
              </a:rPr>
              <a:t>Kitlenizi</a:t>
            </a:r>
            <a:r>
              <a:rPr lang="en-IE" sz="2200" dirty="0">
                <a:solidFill>
                  <a:srgbClr val="323232"/>
                </a:solidFill>
              </a:rPr>
              <a:t> </a:t>
            </a:r>
            <a:r>
              <a:rPr lang="en-IE" sz="2200" dirty="0" err="1">
                <a:solidFill>
                  <a:srgbClr val="323232"/>
                </a:solidFill>
              </a:rPr>
              <a:t>Tanıyın</a:t>
            </a:r>
            <a:endParaRPr lang="en-IE" sz="2200" dirty="0">
              <a:solidFill>
                <a:srgbClr val="323232"/>
              </a:solidFill>
            </a:endParaRPr>
          </a:p>
          <a:p>
            <a:pPr fontAlgn="base"/>
            <a:r>
              <a:rPr lang="tr-TR" sz="2200" b="1" dirty="0" smtClean="0">
                <a:solidFill>
                  <a:srgbClr val="323232"/>
                </a:solidFill>
              </a:rPr>
              <a:t>Tavsiye 3</a:t>
            </a:r>
            <a:r>
              <a:rPr lang="en-IE" sz="2200" dirty="0" smtClean="0">
                <a:solidFill>
                  <a:srgbClr val="323232"/>
                </a:solidFill>
              </a:rPr>
              <a:t> </a:t>
            </a:r>
            <a:r>
              <a:rPr lang="en-IE" sz="2200" dirty="0" err="1">
                <a:solidFill>
                  <a:srgbClr val="323232"/>
                </a:solidFill>
              </a:rPr>
              <a:t>Denge</a:t>
            </a:r>
            <a:r>
              <a:rPr lang="en-IE" sz="2200" dirty="0">
                <a:solidFill>
                  <a:srgbClr val="323232"/>
                </a:solidFill>
              </a:rPr>
              <a:t> </a:t>
            </a:r>
            <a:r>
              <a:rPr lang="en-IE" sz="2200" dirty="0" err="1">
                <a:solidFill>
                  <a:srgbClr val="323232"/>
                </a:solidFill>
              </a:rPr>
              <a:t>Vizyonu</a:t>
            </a:r>
            <a:r>
              <a:rPr lang="en-IE" sz="2200" dirty="0">
                <a:solidFill>
                  <a:srgbClr val="323232"/>
                </a:solidFill>
              </a:rPr>
              <a:t> </a:t>
            </a:r>
            <a:r>
              <a:rPr lang="en-IE" sz="2200" dirty="0" err="1">
                <a:solidFill>
                  <a:srgbClr val="323232"/>
                </a:solidFill>
              </a:rPr>
              <a:t>ve</a:t>
            </a:r>
            <a:r>
              <a:rPr lang="en-IE" sz="2200" dirty="0">
                <a:solidFill>
                  <a:srgbClr val="323232"/>
                </a:solidFill>
              </a:rPr>
              <a:t> </a:t>
            </a:r>
            <a:r>
              <a:rPr lang="en-IE" sz="2200" dirty="0" err="1">
                <a:solidFill>
                  <a:srgbClr val="323232"/>
                </a:solidFill>
              </a:rPr>
              <a:t>Detayları</a:t>
            </a:r>
            <a:endParaRPr lang="en-IE" sz="2200" dirty="0">
              <a:solidFill>
                <a:srgbClr val="323232"/>
              </a:solidFill>
            </a:endParaRPr>
          </a:p>
          <a:p>
            <a:pPr fontAlgn="base"/>
            <a:r>
              <a:rPr lang="tr-TR" sz="2200" b="1" dirty="0" smtClean="0">
                <a:solidFill>
                  <a:srgbClr val="323232"/>
                </a:solidFill>
              </a:rPr>
              <a:t>Tavsiye 4</a:t>
            </a:r>
            <a:r>
              <a:rPr lang="en-IE" sz="2200" dirty="0" smtClean="0">
                <a:solidFill>
                  <a:srgbClr val="323232"/>
                </a:solidFill>
              </a:rPr>
              <a:t> </a:t>
            </a:r>
            <a:r>
              <a:rPr lang="en-IE" sz="2200" dirty="0" err="1">
                <a:solidFill>
                  <a:srgbClr val="323232"/>
                </a:solidFill>
              </a:rPr>
              <a:t>Denge</a:t>
            </a:r>
            <a:r>
              <a:rPr lang="en-IE" sz="2200" dirty="0">
                <a:solidFill>
                  <a:srgbClr val="323232"/>
                </a:solidFill>
              </a:rPr>
              <a:t> </a:t>
            </a:r>
            <a:r>
              <a:rPr lang="en-IE" sz="2200" dirty="0" err="1">
                <a:solidFill>
                  <a:srgbClr val="323232"/>
                </a:solidFill>
              </a:rPr>
              <a:t>Hikayeleri</a:t>
            </a:r>
            <a:r>
              <a:rPr lang="en-IE" sz="2200" dirty="0">
                <a:solidFill>
                  <a:srgbClr val="323232"/>
                </a:solidFill>
              </a:rPr>
              <a:t> </a:t>
            </a:r>
            <a:r>
              <a:rPr lang="en-IE" sz="2200" dirty="0" err="1">
                <a:solidFill>
                  <a:srgbClr val="323232"/>
                </a:solidFill>
              </a:rPr>
              <a:t>ve</a:t>
            </a:r>
            <a:r>
              <a:rPr lang="en-IE" sz="2200" dirty="0">
                <a:solidFill>
                  <a:srgbClr val="323232"/>
                </a:solidFill>
              </a:rPr>
              <a:t> </a:t>
            </a:r>
            <a:r>
              <a:rPr lang="en-IE" sz="2200" dirty="0" err="1">
                <a:solidFill>
                  <a:srgbClr val="323232"/>
                </a:solidFill>
              </a:rPr>
              <a:t>Rakamlar</a:t>
            </a:r>
            <a:endParaRPr lang="en-IE" sz="2200" dirty="0">
              <a:solidFill>
                <a:srgbClr val="323232"/>
              </a:solidFill>
            </a:endParaRPr>
          </a:p>
          <a:p>
            <a:pPr fontAlgn="base"/>
            <a:r>
              <a:rPr lang="tr-TR" sz="2200" b="1" dirty="0">
                <a:solidFill>
                  <a:srgbClr val="323232"/>
                </a:solidFill>
              </a:rPr>
              <a:t>Tavsiye </a:t>
            </a:r>
            <a:r>
              <a:rPr lang="tr-TR" sz="2200" b="1" dirty="0" smtClean="0">
                <a:solidFill>
                  <a:srgbClr val="323232"/>
                </a:solidFill>
              </a:rPr>
              <a:t>5 </a:t>
            </a:r>
            <a:r>
              <a:rPr lang="en-IE" sz="2200" dirty="0" err="1" smtClean="0">
                <a:solidFill>
                  <a:srgbClr val="323232"/>
                </a:solidFill>
              </a:rPr>
              <a:t>Satış</a:t>
            </a:r>
            <a:r>
              <a:rPr lang="en-IE" sz="2200" dirty="0" smtClean="0">
                <a:solidFill>
                  <a:srgbClr val="323232"/>
                </a:solidFill>
              </a:rPr>
              <a:t> </a:t>
            </a:r>
            <a:r>
              <a:rPr lang="en-IE" sz="2200" dirty="0" err="1">
                <a:solidFill>
                  <a:srgbClr val="323232"/>
                </a:solidFill>
              </a:rPr>
              <a:t>Konuşması</a:t>
            </a:r>
            <a:r>
              <a:rPr lang="en-IE" sz="2200" dirty="0">
                <a:solidFill>
                  <a:srgbClr val="323232"/>
                </a:solidFill>
              </a:rPr>
              <a:t> </a:t>
            </a:r>
            <a:r>
              <a:rPr lang="en-IE" sz="2200" dirty="0" err="1">
                <a:solidFill>
                  <a:srgbClr val="323232"/>
                </a:solidFill>
              </a:rPr>
              <a:t>İpucu</a:t>
            </a:r>
            <a:r>
              <a:rPr lang="en-IE" sz="2200" dirty="0">
                <a:solidFill>
                  <a:srgbClr val="323232"/>
                </a:solidFill>
              </a:rPr>
              <a:t> 5 </a:t>
            </a:r>
            <a:r>
              <a:rPr lang="en-IE" sz="2200" dirty="0" err="1">
                <a:solidFill>
                  <a:srgbClr val="323232"/>
                </a:solidFill>
              </a:rPr>
              <a:t>Nasıl</a:t>
            </a:r>
            <a:r>
              <a:rPr lang="en-IE" sz="2200" dirty="0">
                <a:solidFill>
                  <a:srgbClr val="323232"/>
                </a:solidFill>
              </a:rPr>
              <a:t> </a:t>
            </a:r>
            <a:r>
              <a:rPr lang="en-IE" sz="2200" dirty="0" err="1">
                <a:solidFill>
                  <a:srgbClr val="323232"/>
                </a:solidFill>
              </a:rPr>
              <a:t>Değer</a:t>
            </a:r>
            <a:r>
              <a:rPr lang="en-IE" sz="2200" dirty="0">
                <a:solidFill>
                  <a:srgbClr val="323232"/>
                </a:solidFill>
              </a:rPr>
              <a:t> </a:t>
            </a:r>
            <a:r>
              <a:rPr lang="en-IE" sz="2200" dirty="0" err="1">
                <a:solidFill>
                  <a:srgbClr val="323232"/>
                </a:solidFill>
              </a:rPr>
              <a:t>Yarattığınızı</a:t>
            </a:r>
            <a:r>
              <a:rPr lang="en-IE" sz="2200" dirty="0">
                <a:solidFill>
                  <a:srgbClr val="323232"/>
                </a:solidFill>
              </a:rPr>
              <a:t> </a:t>
            </a:r>
            <a:r>
              <a:rPr lang="en-IE" sz="2200" dirty="0" err="1">
                <a:solidFill>
                  <a:srgbClr val="323232"/>
                </a:solidFill>
              </a:rPr>
              <a:t>Açıkça</a:t>
            </a:r>
            <a:r>
              <a:rPr lang="en-IE" sz="2200" dirty="0">
                <a:solidFill>
                  <a:srgbClr val="323232"/>
                </a:solidFill>
              </a:rPr>
              <a:t> </a:t>
            </a:r>
            <a:r>
              <a:rPr lang="en-IE" sz="2200" dirty="0" err="1">
                <a:solidFill>
                  <a:srgbClr val="323232"/>
                </a:solidFill>
              </a:rPr>
              <a:t>Gösterin</a:t>
            </a:r>
            <a:endParaRPr lang="en-IE" sz="2200" dirty="0">
              <a:solidFill>
                <a:srgbClr val="323232"/>
              </a:solidFill>
            </a:endParaRPr>
          </a:p>
          <a:p>
            <a:pPr fontAlgn="base"/>
            <a:r>
              <a:rPr lang="tr-TR" sz="2200" b="1" dirty="0" smtClean="0">
                <a:solidFill>
                  <a:srgbClr val="323232"/>
                </a:solidFill>
              </a:rPr>
              <a:t>Tavsiye 6</a:t>
            </a:r>
            <a:r>
              <a:rPr lang="en-IE" sz="2200" dirty="0" smtClean="0">
                <a:solidFill>
                  <a:srgbClr val="323232"/>
                </a:solidFill>
              </a:rPr>
              <a:t>: </a:t>
            </a:r>
            <a:r>
              <a:rPr lang="en-IE" sz="2200" dirty="0" err="1">
                <a:solidFill>
                  <a:srgbClr val="323232"/>
                </a:solidFill>
              </a:rPr>
              <a:t>Ekip</a:t>
            </a:r>
            <a:r>
              <a:rPr lang="en-IE" sz="2200" dirty="0">
                <a:solidFill>
                  <a:srgbClr val="323232"/>
                </a:solidFill>
              </a:rPr>
              <a:t> </a:t>
            </a:r>
            <a:r>
              <a:rPr lang="en-IE" sz="2200" dirty="0" err="1">
                <a:solidFill>
                  <a:srgbClr val="323232"/>
                </a:solidFill>
              </a:rPr>
              <a:t>Deneyimini</a:t>
            </a:r>
            <a:r>
              <a:rPr lang="en-IE" sz="2200" dirty="0">
                <a:solidFill>
                  <a:srgbClr val="323232"/>
                </a:solidFill>
              </a:rPr>
              <a:t> + </a:t>
            </a:r>
            <a:r>
              <a:rPr lang="en-IE" sz="2200" dirty="0" err="1">
                <a:solidFill>
                  <a:srgbClr val="323232"/>
                </a:solidFill>
              </a:rPr>
              <a:t>Güvenilirliği</a:t>
            </a:r>
            <a:r>
              <a:rPr lang="en-IE" sz="2200" dirty="0">
                <a:solidFill>
                  <a:srgbClr val="323232"/>
                </a:solidFill>
              </a:rPr>
              <a:t> </a:t>
            </a:r>
            <a:r>
              <a:rPr lang="en-IE" sz="2200" dirty="0" err="1">
                <a:solidFill>
                  <a:srgbClr val="323232"/>
                </a:solidFill>
              </a:rPr>
              <a:t>Öne</a:t>
            </a:r>
            <a:r>
              <a:rPr lang="en-IE" sz="2200" dirty="0">
                <a:solidFill>
                  <a:srgbClr val="323232"/>
                </a:solidFill>
              </a:rPr>
              <a:t> </a:t>
            </a:r>
            <a:r>
              <a:rPr lang="en-IE" sz="2200" dirty="0" err="1">
                <a:solidFill>
                  <a:srgbClr val="323232"/>
                </a:solidFill>
              </a:rPr>
              <a:t>Çıkarın</a:t>
            </a:r>
            <a:endParaRPr lang="en-IE" sz="2200" dirty="0">
              <a:solidFill>
                <a:srgbClr val="323232"/>
              </a:solidFill>
            </a:endParaRPr>
          </a:p>
          <a:p>
            <a:pPr fontAlgn="base"/>
            <a:r>
              <a:rPr lang="tr-TR" sz="2200" b="1" dirty="0" smtClean="0">
                <a:solidFill>
                  <a:srgbClr val="323232"/>
                </a:solidFill>
              </a:rPr>
              <a:t>Tavsiye 7</a:t>
            </a:r>
            <a:r>
              <a:rPr lang="en-IE" sz="2200" dirty="0" smtClean="0">
                <a:solidFill>
                  <a:srgbClr val="323232"/>
                </a:solidFill>
              </a:rPr>
              <a:t>: </a:t>
            </a:r>
            <a:r>
              <a:rPr lang="en-IE" sz="2200" dirty="0" err="1">
                <a:solidFill>
                  <a:srgbClr val="323232"/>
                </a:solidFill>
              </a:rPr>
              <a:t>Öne</a:t>
            </a:r>
            <a:r>
              <a:rPr lang="en-IE" sz="2200" dirty="0">
                <a:solidFill>
                  <a:srgbClr val="323232"/>
                </a:solidFill>
              </a:rPr>
              <a:t> </a:t>
            </a:r>
            <a:r>
              <a:rPr lang="en-IE" sz="2200" dirty="0" err="1">
                <a:solidFill>
                  <a:srgbClr val="323232"/>
                </a:solidFill>
              </a:rPr>
              <a:t>Çıkın</a:t>
            </a:r>
            <a:endParaRPr lang="en-IE" sz="2200" dirty="0">
              <a:solidFill>
                <a:srgbClr val="323232"/>
              </a:solidFill>
            </a:endParaRPr>
          </a:p>
          <a:p>
            <a:pPr fontAlgn="base"/>
            <a:r>
              <a:rPr lang="tr-TR" sz="2200" b="1" dirty="0" smtClean="0">
                <a:solidFill>
                  <a:srgbClr val="323232"/>
                </a:solidFill>
              </a:rPr>
              <a:t>Tavsiye 8</a:t>
            </a:r>
            <a:r>
              <a:rPr lang="en-IE" sz="2200" dirty="0" smtClean="0">
                <a:solidFill>
                  <a:srgbClr val="323232"/>
                </a:solidFill>
              </a:rPr>
              <a:t>: </a:t>
            </a:r>
            <a:r>
              <a:rPr lang="en-IE" sz="2200" dirty="0" err="1">
                <a:solidFill>
                  <a:srgbClr val="323232"/>
                </a:solidFill>
              </a:rPr>
              <a:t>Mesajınızı</a:t>
            </a:r>
            <a:r>
              <a:rPr lang="en-IE" sz="2200" dirty="0">
                <a:solidFill>
                  <a:srgbClr val="323232"/>
                </a:solidFill>
              </a:rPr>
              <a:t> </a:t>
            </a:r>
            <a:r>
              <a:rPr lang="en-IE" sz="2200" dirty="0" err="1">
                <a:solidFill>
                  <a:srgbClr val="323232"/>
                </a:solidFill>
              </a:rPr>
              <a:t>Desteklemek</a:t>
            </a:r>
            <a:r>
              <a:rPr lang="en-IE" sz="2200" dirty="0">
                <a:solidFill>
                  <a:srgbClr val="323232"/>
                </a:solidFill>
              </a:rPr>
              <a:t> </a:t>
            </a:r>
            <a:r>
              <a:rPr lang="en-IE" sz="2200" dirty="0" err="1">
                <a:solidFill>
                  <a:srgbClr val="323232"/>
                </a:solidFill>
              </a:rPr>
              <a:t>İçin</a:t>
            </a:r>
            <a:r>
              <a:rPr lang="en-IE" sz="2200" dirty="0">
                <a:solidFill>
                  <a:srgbClr val="323232"/>
                </a:solidFill>
              </a:rPr>
              <a:t> </a:t>
            </a:r>
            <a:r>
              <a:rPr lang="en-IE" sz="2200" dirty="0" err="1">
                <a:solidFill>
                  <a:srgbClr val="323232"/>
                </a:solidFill>
              </a:rPr>
              <a:t>Görselleri</a:t>
            </a:r>
            <a:r>
              <a:rPr lang="en-IE" sz="2200" dirty="0">
                <a:solidFill>
                  <a:srgbClr val="323232"/>
                </a:solidFill>
              </a:rPr>
              <a:t> </a:t>
            </a:r>
            <a:r>
              <a:rPr lang="en-IE" sz="2200" dirty="0" err="1">
                <a:solidFill>
                  <a:srgbClr val="323232"/>
                </a:solidFill>
              </a:rPr>
              <a:t>Kullanın</a:t>
            </a:r>
            <a:endParaRPr lang="en-IE" sz="2200" dirty="0">
              <a:solidFill>
                <a:srgbClr val="323232"/>
              </a:solidFill>
            </a:endParaRPr>
          </a:p>
          <a:p>
            <a:pPr fontAlgn="base"/>
            <a:r>
              <a:rPr lang="tr-TR" sz="2200" b="1" dirty="0" smtClean="0">
                <a:solidFill>
                  <a:srgbClr val="323232"/>
                </a:solidFill>
              </a:rPr>
              <a:t>Tavsiye 9</a:t>
            </a:r>
            <a:r>
              <a:rPr lang="en-IE" sz="2200" dirty="0" smtClean="0">
                <a:solidFill>
                  <a:srgbClr val="323232"/>
                </a:solidFill>
              </a:rPr>
              <a:t>: </a:t>
            </a:r>
            <a:r>
              <a:rPr lang="en-IE" sz="2200" dirty="0" err="1">
                <a:solidFill>
                  <a:srgbClr val="323232"/>
                </a:solidFill>
              </a:rPr>
              <a:t>Açık</a:t>
            </a:r>
            <a:r>
              <a:rPr lang="en-IE" sz="2200" dirty="0">
                <a:solidFill>
                  <a:srgbClr val="323232"/>
                </a:solidFill>
              </a:rPr>
              <a:t> </a:t>
            </a:r>
            <a:r>
              <a:rPr lang="en-IE" sz="2200" dirty="0" err="1">
                <a:solidFill>
                  <a:srgbClr val="323232"/>
                </a:solidFill>
              </a:rPr>
              <a:t>ve</a:t>
            </a:r>
            <a:r>
              <a:rPr lang="en-IE" sz="2200" dirty="0">
                <a:solidFill>
                  <a:srgbClr val="323232"/>
                </a:solidFill>
              </a:rPr>
              <a:t> </a:t>
            </a:r>
            <a:r>
              <a:rPr lang="en-IE" sz="2200" dirty="0" err="1">
                <a:solidFill>
                  <a:srgbClr val="323232"/>
                </a:solidFill>
              </a:rPr>
              <a:t>Özlü</a:t>
            </a:r>
            <a:r>
              <a:rPr lang="en-IE" sz="2200" dirty="0">
                <a:solidFill>
                  <a:srgbClr val="323232"/>
                </a:solidFill>
              </a:rPr>
              <a:t> </a:t>
            </a:r>
            <a:r>
              <a:rPr lang="en-IE" sz="2200" dirty="0" err="1">
                <a:solidFill>
                  <a:srgbClr val="323232"/>
                </a:solidFill>
              </a:rPr>
              <a:t>Olun</a:t>
            </a:r>
            <a:endParaRPr lang="en-IE" sz="2200" dirty="0">
              <a:solidFill>
                <a:srgbClr val="323232"/>
              </a:solidFill>
            </a:endParaRPr>
          </a:p>
          <a:p>
            <a:pPr fontAlgn="base"/>
            <a:r>
              <a:rPr lang="tr-TR" sz="2200" b="1" dirty="0" smtClean="0">
                <a:solidFill>
                  <a:srgbClr val="323232"/>
                </a:solidFill>
              </a:rPr>
              <a:t>Tavsiye 10</a:t>
            </a:r>
            <a:r>
              <a:rPr lang="en-IE" sz="2200" dirty="0" smtClean="0">
                <a:solidFill>
                  <a:srgbClr val="323232"/>
                </a:solidFill>
              </a:rPr>
              <a:t>: </a:t>
            </a:r>
            <a:r>
              <a:rPr lang="en-IE" sz="2200" dirty="0" err="1">
                <a:solidFill>
                  <a:srgbClr val="323232"/>
                </a:solidFill>
              </a:rPr>
              <a:t>Finansal</a:t>
            </a:r>
            <a:r>
              <a:rPr lang="en-IE" sz="2200" dirty="0">
                <a:solidFill>
                  <a:srgbClr val="323232"/>
                </a:solidFill>
              </a:rPr>
              <a:t> </a:t>
            </a:r>
            <a:r>
              <a:rPr lang="en-IE" sz="2200" dirty="0" err="1">
                <a:solidFill>
                  <a:srgbClr val="323232"/>
                </a:solidFill>
              </a:rPr>
              <a:t>Bilgilerden</a:t>
            </a:r>
            <a:r>
              <a:rPr lang="en-IE" sz="2200" dirty="0">
                <a:solidFill>
                  <a:srgbClr val="323232"/>
                </a:solidFill>
              </a:rPr>
              <a:t> </a:t>
            </a:r>
            <a:r>
              <a:rPr lang="en-IE" sz="2200" dirty="0" err="1">
                <a:solidFill>
                  <a:srgbClr val="323232"/>
                </a:solidFill>
              </a:rPr>
              <a:t>Uzak</a:t>
            </a:r>
            <a:r>
              <a:rPr lang="en-IE" sz="2200" dirty="0">
                <a:solidFill>
                  <a:srgbClr val="323232"/>
                </a:solidFill>
              </a:rPr>
              <a:t> </a:t>
            </a:r>
            <a:r>
              <a:rPr lang="en-IE" sz="2200" dirty="0" err="1">
                <a:solidFill>
                  <a:srgbClr val="323232"/>
                </a:solidFill>
              </a:rPr>
              <a:t>Durmayın</a:t>
            </a:r>
            <a:endParaRPr lang="en-IE" sz="2200" i="0" dirty="0">
              <a:solidFill>
                <a:srgbClr val="323232"/>
              </a:solidFill>
              <a:effectLst/>
            </a:endParaRPr>
          </a:p>
        </p:txBody>
      </p:sp>
      <p:sp>
        <p:nvSpPr>
          <p:cNvPr id="7" name="Text Placeholder 6">
            <a:extLst>
              <a:ext uri="{FF2B5EF4-FFF2-40B4-BE49-F238E27FC236}">
                <a16:creationId xmlns="" xmlns:a16="http://schemas.microsoft.com/office/drawing/2014/main" id="{70658BF4-946B-4863-A3F2-4F2D5CD560DD}"/>
              </a:ext>
            </a:extLst>
          </p:cNvPr>
          <p:cNvSpPr>
            <a:spLocks noGrp="1"/>
          </p:cNvSpPr>
          <p:nvPr>
            <p:ph type="body" sz="quarter" idx="15"/>
          </p:nvPr>
        </p:nvSpPr>
        <p:spPr>
          <a:xfrm>
            <a:off x="508178" y="314994"/>
            <a:ext cx="9423473" cy="697353"/>
          </a:xfrm>
        </p:spPr>
        <p:txBody>
          <a:bodyPr>
            <a:normAutofit/>
          </a:bodyPr>
          <a:lstStyle/>
          <a:p>
            <a:r>
              <a:rPr lang="tr-TR" b="1" dirty="0" smtClean="0">
                <a:solidFill>
                  <a:schemeClr val="tx1">
                    <a:lumMod val="75000"/>
                    <a:lumOff val="25000"/>
                  </a:schemeClr>
                </a:solidFill>
              </a:rPr>
              <a:t>Yatırımcılara </a:t>
            </a:r>
            <a:r>
              <a:rPr lang="tr-TR" b="1" dirty="0">
                <a:solidFill>
                  <a:schemeClr val="tx1">
                    <a:lumMod val="75000"/>
                    <a:lumOff val="25000"/>
                  </a:schemeClr>
                </a:solidFill>
              </a:rPr>
              <a:t>Sosyal İnovasyon </a:t>
            </a:r>
            <a:r>
              <a:rPr lang="tr-TR" b="1" dirty="0" smtClean="0">
                <a:solidFill>
                  <a:schemeClr val="tx1">
                    <a:lumMod val="75000"/>
                    <a:lumOff val="25000"/>
                  </a:schemeClr>
                </a:solidFill>
              </a:rPr>
              <a:t>Sunumları</a:t>
            </a:r>
            <a:endParaRPr lang="en-IE" b="1" dirty="0">
              <a:solidFill>
                <a:schemeClr val="tx1">
                  <a:lumMod val="75000"/>
                  <a:lumOff val="25000"/>
                </a:schemeClr>
              </a:solidFill>
            </a:endParaRPr>
          </a:p>
        </p:txBody>
      </p:sp>
      <p:sp>
        <p:nvSpPr>
          <p:cNvPr id="2" name="Text Placeholder 1">
            <a:extLst>
              <a:ext uri="{FF2B5EF4-FFF2-40B4-BE49-F238E27FC236}">
                <a16:creationId xmlns="" xmlns:a16="http://schemas.microsoft.com/office/drawing/2014/main" id="{B7DFBB91-7C8F-4D72-AA0A-8D7E2A464308}"/>
              </a:ext>
            </a:extLst>
          </p:cNvPr>
          <p:cNvSpPr>
            <a:spLocks noGrp="1"/>
          </p:cNvSpPr>
          <p:nvPr>
            <p:ph type="body" sz="quarter" idx="16"/>
          </p:nvPr>
        </p:nvSpPr>
        <p:spPr>
          <a:xfrm>
            <a:off x="7099912" y="4976194"/>
            <a:ext cx="4868769" cy="1231598"/>
          </a:xfrm>
        </p:spPr>
        <p:txBody>
          <a:bodyPr/>
          <a:lstStyle/>
          <a:p>
            <a:pPr algn="ctr"/>
            <a:r>
              <a:rPr lang="en-IE" i="1" dirty="0"/>
              <a:t>'O </a:t>
            </a:r>
            <a:r>
              <a:rPr lang="en-IE" i="1" dirty="0" err="1"/>
              <a:t>zaman</a:t>
            </a:r>
            <a:r>
              <a:rPr lang="en-IE" i="1" dirty="0"/>
              <a:t> Pratik yap, Pratik yap, Pratik yap'</a:t>
            </a:r>
          </a:p>
          <a:p>
            <a:pPr algn="ctr"/>
            <a:r>
              <a:rPr lang="en-IE" b="1" dirty="0" err="1">
                <a:solidFill>
                  <a:schemeClr val="accent1"/>
                </a:solidFill>
              </a:rPr>
              <a:t>Devamını</a:t>
            </a:r>
            <a:r>
              <a:rPr lang="en-IE" b="1" dirty="0">
                <a:solidFill>
                  <a:schemeClr val="accent1"/>
                </a:solidFill>
              </a:rPr>
              <a:t> </a:t>
            </a:r>
            <a:r>
              <a:rPr lang="en-IE" b="1" dirty="0" err="1">
                <a:solidFill>
                  <a:schemeClr val="accent1"/>
                </a:solidFill>
              </a:rPr>
              <a:t>buradan</a:t>
            </a:r>
            <a:r>
              <a:rPr lang="en-IE" b="1" dirty="0">
                <a:solidFill>
                  <a:schemeClr val="accent1"/>
                </a:solidFill>
              </a:rPr>
              <a:t> </a:t>
            </a:r>
            <a:r>
              <a:rPr lang="en-IE" b="1" dirty="0" err="1">
                <a:solidFill>
                  <a:schemeClr val="accent1"/>
                </a:solidFill>
              </a:rPr>
              <a:t>okuyun</a:t>
            </a:r>
            <a:endParaRPr lang="en-IE" b="1" dirty="0">
              <a:solidFill>
                <a:schemeClr val="accent1"/>
              </a:solidFill>
            </a:endParaRPr>
          </a:p>
        </p:txBody>
      </p:sp>
      <p:pic>
        <p:nvPicPr>
          <p:cNvPr id="4" name="Picture 3">
            <a:extLst>
              <a:ext uri="{FF2B5EF4-FFF2-40B4-BE49-F238E27FC236}">
                <a16:creationId xmlns="" xmlns:a16="http://schemas.microsoft.com/office/drawing/2014/main" id="{4836D011-66C5-40B0-8312-636B9DCEC9CE}"/>
              </a:ext>
            </a:extLst>
          </p:cNvPr>
          <p:cNvPicPr>
            <a:picLocks noChangeAspect="1"/>
          </p:cNvPicPr>
          <p:nvPr/>
        </p:nvPicPr>
        <p:blipFill>
          <a:blip r:embed="rId2"/>
          <a:stretch>
            <a:fillRect/>
          </a:stretch>
        </p:blipFill>
        <p:spPr>
          <a:xfrm>
            <a:off x="7099912" y="1808431"/>
            <a:ext cx="5092088" cy="2546044"/>
          </a:xfrm>
          <a:prstGeom prst="rect">
            <a:avLst/>
          </a:prstGeom>
        </p:spPr>
      </p:pic>
      <p:sp>
        <p:nvSpPr>
          <p:cNvPr id="5" name="Rectangle 1"/>
          <p:cNvSpPr>
            <a:spLocks noChangeArrowheads="1"/>
          </p:cNvSpPr>
          <p:nvPr/>
        </p:nvSpPr>
        <p:spPr bwMode="auto">
          <a:xfrm>
            <a:off x="3481388" y="3544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charset="0"/>
                <a:cs typeface="Arial" charset="0"/>
              </a:rPr>
              <a:t/>
            </a:r>
            <a:br>
              <a:rPr kumimoji="0" lang="ru-RU" sz="1800" b="0" i="0" u="none" strike="noStrike" cap="none" normalizeH="0" baseline="0" smtClean="0">
                <a:ln>
                  <a:noFill/>
                </a:ln>
                <a:solidFill>
                  <a:schemeClr val="tx1"/>
                </a:solidFill>
                <a:effectLst/>
                <a:latin typeface="Arial" charset="0"/>
                <a:cs typeface="Arial" charset="0"/>
              </a:rPr>
            </a:br>
            <a:endParaRPr kumimoji="0" lang="ru-RU" sz="18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81771911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3F1C51B2-7D87-42A0-8A52-6583CC086244}"/>
              </a:ext>
            </a:extLst>
          </p:cNvPr>
          <p:cNvSpPr>
            <a:spLocks noGrp="1"/>
          </p:cNvSpPr>
          <p:nvPr>
            <p:ph type="body" sz="quarter" idx="14"/>
          </p:nvPr>
        </p:nvSpPr>
        <p:spPr>
          <a:xfrm>
            <a:off x="5359400" y="438360"/>
            <a:ext cx="6047966" cy="697353"/>
          </a:xfrm>
        </p:spPr>
        <p:txBody>
          <a:bodyPr>
            <a:noAutofit/>
          </a:bodyPr>
          <a:lstStyle/>
          <a:p>
            <a:pPr algn="ctr"/>
            <a:r>
              <a:rPr lang="tr-TR" b="1" dirty="0" smtClean="0"/>
              <a:t>Gençler </a:t>
            </a:r>
            <a:r>
              <a:rPr lang="tr-TR" b="1" dirty="0"/>
              <a:t>YSI Virtual </a:t>
            </a:r>
            <a:r>
              <a:rPr lang="tr-TR" b="1" u="sng" dirty="0">
                <a:solidFill>
                  <a:schemeClr val="accent1"/>
                </a:solidFill>
              </a:rPr>
              <a:t>Den, </a:t>
            </a:r>
            <a:r>
              <a:rPr lang="tr-TR" b="1" dirty="0"/>
              <a:t>İrlanda'da Ejderhaları Etkiledi</a:t>
            </a:r>
            <a:endParaRPr lang="en-IE" dirty="0"/>
          </a:p>
        </p:txBody>
      </p:sp>
      <p:sp>
        <p:nvSpPr>
          <p:cNvPr id="6" name="Text Placeholder 5">
            <a:extLst>
              <a:ext uri="{FF2B5EF4-FFF2-40B4-BE49-F238E27FC236}">
                <a16:creationId xmlns="" xmlns:a16="http://schemas.microsoft.com/office/drawing/2014/main" id="{D227AFB0-CD28-4A13-9102-909F78664B61}"/>
              </a:ext>
            </a:extLst>
          </p:cNvPr>
          <p:cNvSpPr>
            <a:spLocks noGrp="1"/>
          </p:cNvSpPr>
          <p:nvPr>
            <p:ph type="body" sz="quarter" idx="15"/>
          </p:nvPr>
        </p:nvSpPr>
        <p:spPr>
          <a:xfrm>
            <a:off x="6096000" y="1647799"/>
            <a:ext cx="4953000" cy="4427110"/>
          </a:xfrm>
        </p:spPr>
        <p:txBody>
          <a:bodyPr/>
          <a:lstStyle/>
          <a:p>
            <a:r>
              <a:rPr lang="en-IE" dirty="0"/>
              <a:t>3 </a:t>
            </a:r>
            <a:r>
              <a:rPr lang="en-IE" dirty="0" err="1"/>
              <a:t>gün</a:t>
            </a:r>
            <a:r>
              <a:rPr lang="en-IE" dirty="0"/>
              <a:t> </a:t>
            </a:r>
            <a:r>
              <a:rPr lang="en-IE" dirty="0" err="1"/>
              <a:t>boyunca</a:t>
            </a:r>
            <a:r>
              <a:rPr lang="en-IE" dirty="0"/>
              <a:t> </a:t>
            </a:r>
            <a:r>
              <a:rPr lang="en-IE" dirty="0" err="1"/>
              <a:t>İrlanda</a:t>
            </a:r>
            <a:r>
              <a:rPr lang="en-IE" dirty="0"/>
              <a:t> </a:t>
            </a:r>
            <a:r>
              <a:rPr lang="en-IE" dirty="0" err="1"/>
              <a:t>genelinde</a:t>
            </a:r>
            <a:r>
              <a:rPr lang="en-IE" dirty="0"/>
              <a:t> 25 </a:t>
            </a:r>
            <a:r>
              <a:rPr lang="en-IE" dirty="0" err="1"/>
              <a:t>takım</a:t>
            </a:r>
            <a:r>
              <a:rPr lang="en-IE" dirty="0"/>
              <a:t> Den </a:t>
            </a:r>
            <a:r>
              <a:rPr lang="en-IE" dirty="0" err="1"/>
              <a:t>Panellerine</a:t>
            </a:r>
            <a:r>
              <a:rPr lang="en-IE" dirty="0"/>
              <a:t> </a:t>
            </a:r>
            <a:r>
              <a:rPr lang="en-IE" dirty="0" err="1"/>
              <a:t>sahne</a:t>
            </a:r>
            <a:r>
              <a:rPr lang="en-IE" dirty="0"/>
              <a:t> </a:t>
            </a:r>
            <a:r>
              <a:rPr lang="en-IE" dirty="0" err="1"/>
              <a:t>aldı</a:t>
            </a:r>
            <a:r>
              <a:rPr lang="en-IE" dirty="0"/>
              <a:t>. YSI, </a:t>
            </a:r>
            <a:r>
              <a:rPr lang="en-IE" dirty="0" err="1"/>
              <a:t>ekiplere</a:t>
            </a:r>
            <a:r>
              <a:rPr lang="en-IE" dirty="0"/>
              <a:t> </a:t>
            </a:r>
            <a:r>
              <a:rPr lang="en-IE" dirty="0" err="1"/>
              <a:t>projelerini</a:t>
            </a:r>
            <a:r>
              <a:rPr lang="en-IE" dirty="0"/>
              <a:t> </a:t>
            </a:r>
            <a:r>
              <a:rPr lang="en-IE" dirty="0" err="1"/>
              <a:t>desteklemek</a:t>
            </a:r>
            <a:r>
              <a:rPr lang="en-IE" dirty="0"/>
              <a:t> </a:t>
            </a:r>
            <a:r>
              <a:rPr lang="en-IE" dirty="0" err="1"/>
              <a:t>için</a:t>
            </a:r>
            <a:r>
              <a:rPr lang="en-IE" dirty="0"/>
              <a:t> </a:t>
            </a:r>
            <a:r>
              <a:rPr lang="en-IE" dirty="0" err="1"/>
              <a:t>yaklaşık</a:t>
            </a:r>
            <a:r>
              <a:rPr lang="en-IE" dirty="0"/>
              <a:t> 10.000 Avro </a:t>
            </a:r>
            <a:r>
              <a:rPr lang="en-IE" dirty="0" err="1"/>
              <a:t>finansman</a:t>
            </a:r>
            <a:r>
              <a:rPr lang="en-IE" dirty="0"/>
              <a:t> </a:t>
            </a:r>
            <a:r>
              <a:rPr lang="en-IE" dirty="0" err="1"/>
              <a:t>sağlamanın</a:t>
            </a:r>
            <a:r>
              <a:rPr lang="en-IE" dirty="0"/>
              <a:t> </a:t>
            </a:r>
            <a:r>
              <a:rPr lang="en-IE" dirty="0" err="1"/>
              <a:t>yanı</a:t>
            </a:r>
            <a:r>
              <a:rPr lang="en-IE" dirty="0"/>
              <a:t> </a:t>
            </a:r>
            <a:r>
              <a:rPr lang="en-IE" dirty="0" err="1"/>
              <a:t>sıra</a:t>
            </a:r>
            <a:r>
              <a:rPr lang="en-IE" dirty="0"/>
              <a:t> </a:t>
            </a:r>
            <a:r>
              <a:rPr lang="en-IE" dirty="0" err="1"/>
              <a:t>araçlar</a:t>
            </a:r>
            <a:r>
              <a:rPr lang="en-IE" dirty="0"/>
              <a:t> </a:t>
            </a:r>
            <a:r>
              <a:rPr lang="en-IE" dirty="0" err="1"/>
              <a:t>ve</a:t>
            </a:r>
            <a:r>
              <a:rPr lang="en-IE" dirty="0"/>
              <a:t> </a:t>
            </a:r>
            <a:r>
              <a:rPr lang="en-IE" dirty="0" err="1"/>
              <a:t>mentorluk</a:t>
            </a:r>
            <a:r>
              <a:rPr lang="en-IE" dirty="0"/>
              <a:t> </a:t>
            </a:r>
            <a:r>
              <a:rPr lang="en-IE" dirty="0" err="1"/>
              <a:t>sağladı</a:t>
            </a:r>
            <a:r>
              <a:rPr lang="en-IE" dirty="0"/>
              <a:t>. Bu </a:t>
            </a:r>
            <a:r>
              <a:rPr lang="en-IE" dirty="0" err="1"/>
              <a:t>Sosyal</a:t>
            </a:r>
            <a:r>
              <a:rPr lang="en-IE" dirty="0"/>
              <a:t> </a:t>
            </a:r>
            <a:r>
              <a:rPr lang="en-IE" dirty="0" err="1"/>
              <a:t>İnovasyon</a:t>
            </a:r>
            <a:r>
              <a:rPr lang="en-IE" dirty="0"/>
              <a:t> </a:t>
            </a:r>
            <a:r>
              <a:rPr lang="en-IE" dirty="0" err="1"/>
              <a:t>Fonu</a:t>
            </a:r>
            <a:r>
              <a:rPr lang="en-IE" dirty="0"/>
              <a:t>, </a:t>
            </a:r>
            <a:r>
              <a:rPr lang="en-IE" dirty="0" err="1"/>
              <a:t>gençlerin</a:t>
            </a:r>
            <a:r>
              <a:rPr lang="en-IE" dirty="0"/>
              <a:t> </a:t>
            </a:r>
            <a:r>
              <a:rPr lang="en-IE" dirty="0" err="1"/>
              <a:t>fikirlerini</a:t>
            </a:r>
            <a:r>
              <a:rPr lang="en-IE" dirty="0"/>
              <a:t> </a:t>
            </a:r>
            <a:r>
              <a:rPr lang="en-IE" dirty="0" err="1"/>
              <a:t>hayata</a:t>
            </a:r>
            <a:r>
              <a:rPr lang="en-IE" dirty="0"/>
              <a:t> </a:t>
            </a:r>
            <a:r>
              <a:rPr lang="en-IE" dirty="0" err="1"/>
              <a:t>geçirmeye</a:t>
            </a:r>
            <a:r>
              <a:rPr lang="en-IE" dirty="0"/>
              <a:t> </a:t>
            </a:r>
            <a:r>
              <a:rPr lang="en-IE" dirty="0" err="1"/>
              <a:t>yardımcı</a:t>
            </a:r>
            <a:r>
              <a:rPr lang="en-IE" dirty="0"/>
              <a:t> </a:t>
            </a:r>
            <a:r>
              <a:rPr lang="en-IE" dirty="0" err="1"/>
              <a:t>olmak</a:t>
            </a:r>
            <a:r>
              <a:rPr lang="en-IE" dirty="0"/>
              <a:t> </a:t>
            </a:r>
            <a:r>
              <a:rPr lang="en-IE" dirty="0" err="1"/>
              <a:t>için</a:t>
            </a:r>
            <a:r>
              <a:rPr lang="en-IE" dirty="0"/>
              <a:t> her </a:t>
            </a:r>
            <a:r>
              <a:rPr lang="en-IE" dirty="0" err="1"/>
              <a:t>yıl</a:t>
            </a:r>
            <a:r>
              <a:rPr lang="en-IE" dirty="0"/>
              <a:t> YSI </a:t>
            </a:r>
            <a:r>
              <a:rPr lang="en-IE" dirty="0" err="1"/>
              <a:t>tarafından</a:t>
            </a:r>
            <a:r>
              <a:rPr lang="en-IE" dirty="0"/>
              <a:t> </a:t>
            </a:r>
            <a:r>
              <a:rPr lang="en-IE" dirty="0" err="1"/>
              <a:t>sunulmaktadır</a:t>
            </a:r>
            <a:r>
              <a:rPr lang="en-IE" dirty="0"/>
              <a:t>.</a:t>
            </a:r>
          </a:p>
          <a:p>
            <a:r>
              <a:rPr lang="en-IE" dirty="0"/>
              <a:t>Den </a:t>
            </a:r>
            <a:r>
              <a:rPr lang="en-IE" dirty="0" err="1"/>
              <a:t>katılımcıları</a:t>
            </a:r>
            <a:r>
              <a:rPr lang="en-IE" dirty="0"/>
              <a:t> </a:t>
            </a:r>
            <a:r>
              <a:rPr lang="en-IE" dirty="0" err="1"/>
              <a:t>ruh</a:t>
            </a:r>
            <a:r>
              <a:rPr lang="en-IE" dirty="0"/>
              <a:t> </a:t>
            </a:r>
            <a:r>
              <a:rPr lang="en-IE" dirty="0" err="1"/>
              <a:t>sağlığı</a:t>
            </a:r>
            <a:r>
              <a:rPr lang="en-IE" dirty="0"/>
              <a:t>, </a:t>
            </a:r>
            <a:r>
              <a:rPr lang="en-IE" dirty="0" err="1"/>
              <a:t>vücut</a:t>
            </a:r>
            <a:r>
              <a:rPr lang="en-IE" dirty="0"/>
              <a:t> </a:t>
            </a:r>
            <a:r>
              <a:rPr lang="en-IE" dirty="0" err="1"/>
              <a:t>pozitifliği</a:t>
            </a:r>
            <a:r>
              <a:rPr lang="en-IE" dirty="0"/>
              <a:t>, </a:t>
            </a:r>
            <a:r>
              <a:rPr lang="en-IE" dirty="0" err="1"/>
              <a:t>yol</a:t>
            </a:r>
            <a:r>
              <a:rPr lang="en-IE" dirty="0"/>
              <a:t> </a:t>
            </a:r>
            <a:r>
              <a:rPr lang="en-IE" dirty="0" err="1"/>
              <a:t>güvenliği</a:t>
            </a:r>
            <a:r>
              <a:rPr lang="en-IE" dirty="0"/>
              <a:t>, </a:t>
            </a:r>
            <a:r>
              <a:rPr lang="en-IE" dirty="0" err="1"/>
              <a:t>eşitlik</a:t>
            </a:r>
            <a:r>
              <a:rPr lang="en-IE" dirty="0"/>
              <a:t> </a:t>
            </a:r>
            <a:r>
              <a:rPr lang="en-IE" dirty="0" err="1"/>
              <a:t>ve</a:t>
            </a:r>
            <a:r>
              <a:rPr lang="en-IE" dirty="0"/>
              <a:t> </a:t>
            </a:r>
            <a:r>
              <a:rPr lang="en-IE" dirty="0" err="1"/>
              <a:t>çevre</a:t>
            </a:r>
            <a:r>
              <a:rPr lang="en-IE" dirty="0"/>
              <a:t> </a:t>
            </a:r>
            <a:r>
              <a:rPr lang="en-IE" dirty="0" err="1"/>
              <a:t>gibi</a:t>
            </a:r>
            <a:r>
              <a:rPr lang="en-IE" dirty="0"/>
              <a:t> </a:t>
            </a:r>
            <a:r>
              <a:rPr lang="en-IE" dirty="0" err="1"/>
              <a:t>çok</a:t>
            </a:r>
            <a:r>
              <a:rPr lang="en-IE" dirty="0"/>
              <a:t> </a:t>
            </a:r>
            <a:r>
              <a:rPr lang="en-IE" dirty="0" err="1"/>
              <a:t>çeşitli</a:t>
            </a:r>
            <a:r>
              <a:rPr lang="en-IE" dirty="0"/>
              <a:t> </a:t>
            </a:r>
            <a:r>
              <a:rPr lang="en-IE" dirty="0" err="1"/>
              <a:t>konuları</a:t>
            </a:r>
            <a:r>
              <a:rPr lang="en-IE" dirty="0"/>
              <a:t> </a:t>
            </a:r>
            <a:r>
              <a:rPr lang="en-IE" dirty="0" err="1"/>
              <a:t>ele</a:t>
            </a:r>
            <a:r>
              <a:rPr lang="en-IE" dirty="0"/>
              <a:t> </a:t>
            </a:r>
            <a:r>
              <a:rPr lang="en-IE" dirty="0" err="1"/>
              <a:t>aldı</a:t>
            </a:r>
            <a:r>
              <a:rPr lang="en-IE" dirty="0"/>
              <a:t>.</a:t>
            </a:r>
          </a:p>
        </p:txBody>
      </p:sp>
      <p:pic>
        <p:nvPicPr>
          <p:cNvPr id="9" name="Picture Placeholder 8" descr="A group of people in a room&#10;&#10;Description automatically generated with medium confidence">
            <a:extLst>
              <a:ext uri="{FF2B5EF4-FFF2-40B4-BE49-F238E27FC236}">
                <a16:creationId xmlns="" xmlns:a16="http://schemas.microsoft.com/office/drawing/2014/main" id="{451820FE-4CF2-4944-B8F1-907D9EDE6905}"/>
              </a:ext>
            </a:extLst>
          </p:cNvPr>
          <p:cNvPicPr>
            <a:picLocks noGrp="1" noChangeAspect="1"/>
          </p:cNvPicPr>
          <p:nvPr>
            <p:ph type="pic" sz="quarter" idx="16"/>
          </p:nvPr>
        </p:nvPicPr>
        <p:blipFill>
          <a:blip r:embed="rId2"/>
          <a:srcRect l="32797" r="32797"/>
          <a:stretch>
            <a:fillRect/>
          </a:stretch>
        </p:blipFill>
        <p:spPr>
          <a:xfrm>
            <a:off x="1590040" y="-10566"/>
            <a:ext cx="3550920" cy="6879132"/>
          </a:xfrm>
        </p:spPr>
      </p:pic>
    </p:spTree>
    <p:extLst>
      <p:ext uri="{BB962C8B-B14F-4D97-AF65-F5344CB8AC3E}">
        <p14:creationId xmlns:p14="http://schemas.microsoft.com/office/powerpoint/2010/main" val="133004716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1E23B862-BB20-4964-847D-CC1B0E5B0CE6}"/>
              </a:ext>
            </a:extLst>
          </p:cNvPr>
          <p:cNvSpPr>
            <a:spLocks noGrp="1"/>
          </p:cNvSpPr>
          <p:nvPr>
            <p:ph type="body" sz="quarter" idx="15"/>
          </p:nvPr>
        </p:nvSpPr>
        <p:spPr>
          <a:xfrm>
            <a:off x="6969640" y="1830090"/>
            <a:ext cx="4866429" cy="2592420"/>
          </a:xfrm>
        </p:spPr>
        <p:txBody>
          <a:bodyPr/>
          <a:lstStyle/>
          <a:p>
            <a:r>
              <a:rPr lang="en-IE" dirty="0"/>
              <a:t>Newtown School, </a:t>
            </a:r>
            <a:r>
              <a:rPr lang="en-IE" dirty="0" err="1"/>
              <a:t>Waterford'dan</a:t>
            </a:r>
            <a:r>
              <a:rPr lang="en-IE" dirty="0"/>
              <a:t> </a:t>
            </a:r>
            <a:r>
              <a:rPr lang="en-IE" dirty="0" err="1"/>
              <a:t>öğrenciler</a:t>
            </a:r>
            <a:r>
              <a:rPr lang="en-IE" dirty="0"/>
              <a:t>, </a:t>
            </a:r>
            <a:r>
              <a:rPr lang="en-IE" dirty="0" err="1"/>
              <a:t>ilkokul</a:t>
            </a:r>
            <a:r>
              <a:rPr lang="en-IE" dirty="0"/>
              <a:t> </a:t>
            </a:r>
            <a:r>
              <a:rPr lang="en-IE" dirty="0" err="1"/>
              <a:t>çocuklarını</a:t>
            </a:r>
            <a:r>
              <a:rPr lang="en-IE" dirty="0"/>
              <a:t> </a:t>
            </a:r>
            <a:r>
              <a:rPr lang="en-IE" dirty="0" err="1"/>
              <a:t>eşitsizlik</a:t>
            </a:r>
            <a:r>
              <a:rPr lang="en-IE" dirty="0"/>
              <a:t> </a:t>
            </a:r>
            <a:r>
              <a:rPr lang="en-IE" dirty="0" err="1"/>
              <a:t>ve</a:t>
            </a:r>
            <a:r>
              <a:rPr lang="en-IE" dirty="0"/>
              <a:t> </a:t>
            </a:r>
            <a:r>
              <a:rPr lang="en-IE" dirty="0" err="1"/>
              <a:t>ayrımcılıkla</a:t>
            </a:r>
            <a:r>
              <a:rPr lang="en-IE" dirty="0"/>
              <a:t> </a:t>
            </a:r>
            <a:r>
              <a:rPr lang="en-IE" dirty="0" err="1"/>
              <a:t>ilgili</a:t>
            </a:r>
            <a:r>
              <a:rPr lang="en-IE" dirty="0"/>
              <a:t> </a:t>
            </a:r>
            <a:r>
              <a:rPr lang="en-IE" dirty="0" err="1"/>
              <a:t>konularda</a:t>
            </a:r>
            <a:r>
              <a:rPr lang="en-IE" dirty="0"/>
              <a:t> </a:t>
            </a:r>
            <a:r>
              <a:rPr lang="en-IE" dirty="0" err="1"/>
              <a:t>eğitmeyi</a:t>
            </a:r>
            <a:r>
              <a:rPr lang="en-IE" dirty="0"/>
              <a:t> </a:t>
            </a:r>
            <a:r>
              <a:rPr lang="en-IE" dirty="0" err="1"/>
              <a:t>amaçlayan</a:t>
            </a:r>
            <a:r>
              <a:rPr lang="en-IE" dirty="0"/>
              <a:t> </a:t>
            </a:r>
            <a:r>
              <a:rPr lang="en-IE" dirty="0" err="1"/>
              <a:t>projelerini</a:t>
            </a:r>
            <a:r>
              <a:rPr lang="en-IE" dirty="0"/>
              <a:t> </a:t>
            </a:r>
            <a:r>
              <a:rPr lang="en-IE" dirty="0" err="1"/>
              <a:t>geliştirmek</a:t>
            </a:r>
            <a:r>
              <a:rPr lang="en-IE" dirty="0"/>
              <a:t> </a:t>
            </a:r>
            <a:r>
              <a:rPr lang="en-IE" dirty="0" err="1"/>
              <a:t>için</a:t>
            </a:r>
            <a:r>
              <a:rPr lang="en-IE" dirty="0"/>
              <a:t> 550 € </a:t>
            </a:r>
            <a:r>
              <a:rPr lang="en-IE" dirty="0" err="1"/>
              <a:t>fon</a:t>
            </a:r>
            <a:r>
              <a:rPr lang="en-IE" dirty="0"/>
              <a:t> </a:t>
            </a:r>
            <a:r>
              <a:rPr lang="en-IE" dirty="0" err="1"/>
              <a:t>sağladı</a:t>
            </a:r>
            <a:r>
              <a:rPr lang="en-IE" dirty="0"/>
              <a:t>. Waterford </a:t>
            </a:r>
            <a:r>
              <a:rPr lang="en-IE" dirty="0" err="1"/>
              <a:t>gençleri</a:t>
            </a:r>
            <a:r>
              <a:rPr lang="en-IE" dirty="0"/>
              <a:t>, </a:t>
            </a:r>
            <a:r>
              <a:rPr lang="en-IE" dirty="0" err="1"/>
              <a:t>çeşitlilik</a:t>
            </a:r>
            <a:r>
              <a:rPr lang="en-IE" dirty="0"/>
              <a:t> </a:t>
            </a:r>
            <a:r>
              <a:rPr lang="en-IE" dirty="0" err="1"/>
              <a:t>ve</a:t>
            </a:r>
            <a:r>
              <a:rPr lang="en-IE" dirty="0"/>
              <a:t> </a:t>
            </a:r>
            <a:r>
              <a:rPr lang="en-IE" dirty="0" err="1"/>
              <a:t>kapsayıcılık</a:t>
            </a:r>
            <a:r>
              <a:rPr lang="en-IE" dirty="0"/>
              <a:t> </a:t>
            </a:r>
            <a:r>
              <a:rPr lang="en-IE" dirty="0" err="1"/>
              <a:t>mesajlarını</a:t>
            </a:r>
            <a:r>
              <a:rPr lang="en-IE" dirty="0"/>
              <a:t> </a:t>
            </a:r>
            <a:r>
              <a:rPr lang="en-IE" dirty="0" err="1"/>
              <a:t>bir</a:t>
            </a:r>
            <a:r>
              <a:rPr lang="en-IE" dirty="0"/>
              <a:t> </a:t>
            </a:r>
            <a:r>
              <a:rPr lang="en-IE" dirty="0" err="1"/>
              <a:t>ilkokul</a:t>
            </a:r>
            <a:r>
              <a:rPr lang="en-IE" dirty="0"/>
              <a:t> </a:t>
            </a:r>
            <a:r>
              <a:rPr lang="en-IE" dirty="0" err="1"/>
              <a:t>hedef</a:t>
            </a:r>
            <a:r>
              <a:rPr lang="en-IE" dirty="0"/>
              <a:t> </a:t>
            </a:r>
            <a:r>
              <a:rPr lang="en-IE" dirty="0" err="1"/>
              <a:t>kitlesine</a:t>
            </a:r>
            <a:r>
              <a:rPr lang="en-IE" dirty="0"/>
              <a:t> </a:t>
            </a:r>
            <a:r>
              <a:rPr lang="en-IE" dirty="0" err="1"/>
              <a:t>iletmeye</a:t>
            </a:r>
            <a:r>
              <a:rPr lang="en-IE" dirty="0"/>
              <a:t> </a:t>
            </a:r>
            <a:r>
              <a:rPr lang="en-IE" dirty="0" err="1"/>
              <a:t>yardımcı</a:t>
            </a:r>
            <a:r>
              <a:rPr lang="en-IE" dirty="0"/>
              <a:t> </a:t>
            </a:r>
            <a:r>
              <a:rPr lang="en-IE" dirty="0" err="1"/>
              <a:t>olmak</a:t>
            </a:r>
            <a:r>
              <a:rPr lang="en-IE" dirty="0"/>
              <a:t> </a:t>
            </a:r>
            <a:r>
              <a:rPr lang="en-IE" dirty="0" err="1"/>
              <a:t>için</a:t>
            </a:r>
            <a:r>
              <a:rPr lang="en-IE" dirty="0"/>
              <a:t> </a:t>
            </a:r>
            <a:r>
              <a:rPr lang="en-IE" dirty="0" err="1"/>
              <a:t>bir</a:t>
            </a:r>
            <a:r>
              <a:rPr lang="en-IE" dirty="0"/>
              <a:t> </a:t>
            </a:r>
            <a:r>
              <a:rPr lang="en-IE" dirty="0" err="1"/>
              <a:t>çocuk</a:t>
            </a:r>
            <a:r>
              <a:rPr lang="en-IE" dirty="0"/>
              <a:t> </a:t>
            </a:r>
            <a:r>
              <a:rPr lang="en-IE" dirty="0" err="1"/>
              <a:t>kitabı</a:t>
            </a:r>
            <a:r>
              <a:rPr lang="en-IE" dirty="0"/>
              <a:t> </a:t>
            </a:r>
            <a:r>
              <a:rPr lang="en-IE" dirty="0" err="1"/>
              <a:t>ve</a:t>
            </a:r>
            <a:r>
              <a:rPr lang="en-IE" dirty="0"/>
              <a:t> </a:t>
            </a:r>
            <a:r>
              <a:rPr lang="en-IE" dirty="0" err="1"/>
              <a:t>beraberindeki</a:t>
            </a:r>
            <a:r>
              <a:rPr lang="en-IE" dirty="0"/>
              <a:t> </a:t>
            </a:r>
            <a:r>
              <a:rPr lang="en-IE" dirty="0" err="1"/>
              <a:t>çeşitli</a:t>
            </a:r>
            <a:r>
              <a:rPr lang="en-IE" dirty="0"/>
              <a:t> </a:t>
            </a:r>
            <a:r>
              <a:rPr lang="en-IE" dirty="0" err="1"/>
              <a:t>oyuncak</a:t>
            </a:r>
            <a:r>
              <a:rPr lang="en-IE" dirty="0"/>
              <a:t> </a:t>
            </a:r>
            <a:r>
              <a:rPr lang="en-IE" dirty="0" err="1"/>
              <a:t>bebekler</a:t>
            </a:r>
            <a:r>
              <a:rPr lang="en-IE" dirty="0"/>
              <a:t> </a:t>
            </a:r>
            <a:r>
              <a:rPr lang="en-IE" dirty="0" err="1"/>
              <a:t>oluşturmayı</a:t>
            </a:r>
            <a:r>
              <a:rPr lang="en-IE" dirty="0"/>
              <a:t> </a:t>
            </a:r>
            <a:r>
              <a:rPr lang="en-IE" dirty="0" err="1"/>
              <a:t>planlıyor</a:t>
            </a:r>
            <a:r>
              <a:rPr lang="en-IE" dirty="0"/>
              <a:t>. </a:t>
            </a:r>
            <a:r>
              <a:rPr lang="en-IE" dirty="0" err="1"/>
              <a:t>Ayrıca</a:t>
            </a:r>
            <a:r>
              <a:rPr lang="en-IE" dirty="0"/>
              <a:t> </a:t>
            </a:r>
            <a:r>
              <a:rPr lang="en-IE" dirty="0" err="1"/>
              <a:t>eşitlik</a:t>
            </a:r>
            <a:r>
              <a:rPr lang="en-IE" dirty="0"/>
              <a:t> </a:t>
            </a:r>
            <a:r>
              <a:rPr lang="en-IE" dirty="0" err="1"/>
              <a:t>mesajlarını</a:t>
            </a:r>
            <a:r>
              <a:rPr lang="en-IE" dirty="0"/>
              <a:t> </a:t>
            </a:r>
            <a:r>
              <a:rPr lang="en-IE" dirty="0" err="1"/>
              <a:t>daha</a:t>
            </a:r>
            <a:r>
              <a:rPr lang="en-IE" dirty="0"/>
              <a:t> </a:t>
            </a:r>
            <a:r>
              <a:rPr lang="en-IE" dirty="0" err="1"/>
              <a:t>geniş</a:t>
            </a:r>
            <a:r>
              <a:rPr lang="en-IE" dirty="0"/>
              <a:t> </a:t>
            </a:r>
            <a:r>
              <a:rPr lang="en-IE" dirty="0" err="1"/>
              <a:t>bir</a:t>
            </a:r>
            <a:r>
              <a:rPr lang="en-IE" dirty="0"/>
              <a:t> </a:t>
            </a:r>
            <a:r>
              <a:rPr lang="en-IE" dirty="0" err="1"/>
              <a:t>kitleye</a:t>
            </a:r>
            <a:r>
              <a:rPr lang="en-IE" dirty="0"/>
              <a:t> </a:t>
            </a:r>
            <a:r>
              <a:rPr lang="en-IE" dirty="0" err="1"/>
              <a:t>tanıtmak</a:t>
            </a:r>
            <a:r>
              <a:rPr lang="en-IE" dirty="0"/>
              <a:t> </a:t>
            </a:r>
            <a:r>
              <a:rPr lang="en-IE" dirty="0" err="1"/>
              <a:t>için</a:t>
            </a:r>
            <a:r>
              <a:rPr lang="en-IE" dirty="0"/>
              <a:t> </a:t>
            </a:r>
            <a:r>
              <a:rPr lang="en-IE" dirty="0" err="1"/>
              <a:t>bir</a:t>
            </a:r>
            <a:r>
              <a:rPr lang="en-IE" dirty="0"/>
              <a:t> podcast </a:t>
            </a:r>
            <a:r>
              <a:rPr lang="en-IE" dirty="0" err="1"/>
              <a:t>oluşturmayı</a:t>
            </a:r>
            <a:r>
              <a:rPr lang="en-IE" dirty="0"/>
              <a:t> </a:t>
            </a:r>
            <a:r>
              <a:rPr lang="en-IE" dirty="0" err="1"/>
              <a:t>planlıyorlar</a:t>
            </a:r>
            <a:r>
              <a:rPr lang="en-IE" dirty="0"/>
              <a:t>.</a:t>
            </a:r>
          </a:p>
        </p:txBody>
      </p:sp>
      <p:sp>
        <p:nvSpPr>
          <p:cNvPr id="8" name="Text Placeholder 7">
            <a:extLst>
              <a:ext uri="{FF2B5EF4-FFF2-40B4-BE49-F238E27FC236}">
                <a16:creationId xmlns="" xmlns:a16="http://schemas.microsoft.com/office/drawing/2014/main" id="{348CF40C-1D03-4686-8529-A4902FDC9465}"/>
              </a:ext>
            </a:extLst>
          </p:cNvPr>
          <p:cNvSpPr>
            <a:spLocks noGrp="1"/>
          </p:cNvSpPr>
          <p:nvPr>
            <p:ph type="body" sz="quarter" idx="16"/>
          </p:nvPr>
        </p:nvSpPr>
        <p:spPr>
          <a:xfrm>
            <a:off x="4719540" y="4829916"/>
            <a:ext cx="785328" cy="1056986"/>
          </a:xfrm>
        </p:spPr>
        <p:txBody>
          <a:bodyPr>
            <a:normAutofit fontScale="85000" lnSpcReduction="20000"/>
          </a:bodyPr>
          <a:lstStyle/>
          <a:p>
            <a:endParaRPr lang="en-IE" dirty="0"/>
          </a:p>
        </p:txBody>
      </p:sp>
      <p:sp>
        <p:nvSpPr>
          <p:cNvPr id="5" name="Text Placeholder 4">
            <a:extLst>
              <a:ext uri="{FF2B5EF4-FFF2-40B4-BE49-F238E27FC236}">
                <a16:creationId xmlns="" xmlns:a16="http://schemas.microsoft.com/office/drawing/2014/main" id="{C682B4A0-90CE-4379-AA34-78514A6C4454}"/>
              </a:ext>
            </a:extLst>
          </p:cNvPr>
          <p:cNvSpPr>
            <a:spLocks noGrp="1"/>
          </p:cNvSpPr>
          <p:nvPr>
            <p:ph type="body" sz="quarter" idx="13"/>
          </p:nvPr>
        </p:nvSpPr>
        <p:spPr>
          <a:xfrm>
            <a:off x="1135476" y="970435"/>
            <a:ext cx="4369392" cy="4313882"/>
          </a:xfrm>
        </p:spPr>
        <p:txBody>
          <a:bodyPr>
            <a:normAutofit fontScale="62500" lnSpcReduction="20000"/>
          </a:bodyPr>
          <a:lstStyle/>
          <a:p>
            <a:r>
              <a:rPr lang="en-IE" dirty="0" err="1">
                <a:solidFill>
                  <a:schemeClr val="tx1">
                    <a:lumMod val="85000"/>
                    <a:lumOff val="15000"/>
                  </a:schemeClr>
                </a:solidFill>
              </a:rPr>
              <a:t>Ekibimiz</a:t>
            </a:r>
            <a:r>
              <a:rPr lang="en-IE" dirty="0">
                <a:solidFill>
                  <a:schemeClr val="tx1">
                    <a:lumMod val="85000"/>
                    <a:lumOff val="15000"/>
                  </a:schemeClr>
                </a:solidFill>
              </a:rPr>
              <a:t>, </a:t>
            </a:r>
            <a:r>
              <a:rPr lang="en-IE" dirty="0" err="1">
                <a:solidFill>
                  <a:schemeClr val="tx1">
                    <a:lumMod val="85000"/>
                    <a:lumOff val="15000"/>
                  </a:schemeClr>
                </a:solidFill>
              </a:rPr>
              <a:t>projemizin</a:t>
            </a:r>
            <a:r>
              <a:rPr lang="en-IE" dirty="0">
                <a:solidFill>
                  <a:schemeClr val="tx1">
                    <a:lumMod val="85000"/>
                    <a:lumOff val="15000"/>
                  </a:schemeClr>
                </a:solidFill>
              </a:rPr>
              <a:t> </a:t>
            </a:r>
            <a:r>
              <a:rPr lang="en-IE" dirty="0" err="1">
                <a:solidFill>
                  <a:schemeClr val="tx1">
                    <a:lumMod val="85000"/>
                    <a:lumOff val="15000"/>
                  </a:schemeClr>
                </a:solidFill>
              </a:rPr>
              <a:t>insanları</a:t>
            </a:r>
            <a:r>
              <a:rPr lang="en-IE" dirty="0">
                <a:solidFill>
                  <a:schemeClr val="tx1">
                    <a:lumMod val="85000"/>
                    <a:lumOff val="15000"/>
                  </a:schemeClr>
                </a:solidFill>
              </a:rPr>
              <a:t> hem </a:t>
            </a:r>
            <a:r>
              <a:rPr lang="en-IE" dirty="0" err="1">
                <a:solidFill>
                  <a:schemeClr val="tx1">
                    <a:lumMod val="85000"/>
                    <a:lumOff val="15000"/>
                  </a:schemeClr>
                </a:solidFill>
              </a:rPr>
              <a:t>şimdi</a:t>
            </a:r>
            <a:r>
              <a:rPr lang="en-IE" dirty="0">
                <a:solidFill>
                  <a:schemeClr val="tx1">
                    <a:lumMod val="85000"/>
                    <a:lumOff val="15000"/>
                  </a:schemeClr>
                </a:solidFill>
              </a:rPr>
              <a:t> hem de </a:t>
            </a:r>
            <a:r>
              <a:rPr lang="en-IE" dirty="0" err="1">
                <a:solidFill>
                  <a:schemeClr val="tx1">
                    <a:lumMod val="85000"/>
                    <a:lumOff val="15000"/>
                  </a:schemeClr>
                </a:solidFill>
              </a:rPr>
              <a:t>gelecekte</a:t>
            </a:r>
            <a:r>
              <a:rPr lang="en-IE" dirty="0">
                <a:solidFill>
                  <a:schemeClr val="tx1">
                    <a:lumMod val="85000"/>
                    <a:lumOff val="15000"/>
                  </a:schemeClr>
                </a:solidFill>
              </a:rPr>
              <a:t> </a:t>
            </a:r>
            <a:r>
              <a:rPr lang="en-IE" dirty="0" err="1">
                <a:solidFill>
                  <a:schemeClr val="tx1">
                    <a:lumMod val="85000"/>
                    <a:lumOff val="15000"/>
                  </a:schemeClr>
                </a:solidFill>
              </a:rPr>
              <a:t>nasıl</a:t>
            </a:r>
            <a:r>
              <a:rPr lang="en-IE" dirty="0">
                <a:solidFill>
                  <a:schemeClr val="tx1">
                    <a:lumMod val="85000"/>
                    <a:lumOff val="15000"/>
                  </a:schemeClr>
                </a:solidFill>
              </a:rPr>
              <a:t> </a:t>
            </a:r>
            <a:r>
              <a:rPr lang="en-IE" dirty="0" err="1">
                <a:solidFill>
                  <a:schemeClr val="tx1">
                    <a:lumMod val="85000"/>
                    <a:lumOff val="15000"/>
                  </a:schemeClr>
                </a:solidFill>
              </a:rPr>
              <a:t>etkileyeceğini</a:t>
            </a:r>
            <a:r>
              <a:rPr lang="en-IE" dirty="0">
                <a:solidFill>
                  <a:schemeClr val="tx1">
                    <a:lumMod val="85000"/>
                    <a:lumOff val="15000"/>
                  </a:schemeClr>
                </a:solidFill>
              </a:rPr>
              <a:t> </a:t>
            </a:r>
            <a:r>
              <a:rPr lang="en-IE" dirty="0" err="1">
                <a:solidFill>
                  <a:schemeClr val="tx1">
                    <a:lumMod val="85000"/>
                    <a:lumOff val="15000"/>
                  </a:schemeClr>
                </a:solidFill>
              </a:rPr>
              <a:t>derinlemesine</a:t>
            </a:r>
            <a:r>
              <a:rPr lang="en-IE" dirty="0">
                <a:solidFill>
                  <a:schemeClr val="tx1">
                    <a:lumMod val="85000"/>
                    <a:lumOff val="15000"/>
                  </a:schemeClr>
                </a:solidFill>
              </a:rPr>
              <a:t> </a:t>
            </a:r>
            <a:r>
              <a:rPr lang="en-IE" dirty="0" err="1">
                <a:solidFill>
                  <a:schemeClr val="tx1">
                    <a:lumMod val="85000"/>
                    <a:lumOff val="15000"/>
                  </a:schemeClr>
                </a:solidFill>
              </a:rPr>
              <a:t>düşündü</a:t>
            </a:r>
            <a:r>
              <a:rPr lang="en-IE" dirty="0">
                <a:solidFill>
                  <a:schemeClr val="tx1">
                    <a:lumMod val="85000"/>
                    <a:lumOff val="15000"/>
                  </a:schemeClr>
                </a:solidFill>
              </a:rPr>
              <a:t>. </a:t>
            </a:r>
            <a:r>
              <a:rPr lang="en-IE" dirty="0" err="1">
                <a:solidFill>
                  <a:schemeClr val="tx1">
                    <a:lumMod val="85000"/>
                    <a:lumOff val="15000"/>
                  </a:schemeClr>
                </a:solidFill>
              </a:rPr>
              <a:t>Eğitimin</a:t>
            </a:r>
            <a:r>
              <a:rPr lang="en-IE" dirty="0">
                <a:solidFill>
                  <a:schemeClr val="tx1">
                    <a:lumMod val="85000"/>
                    <a:lumOff val="15000"/>
                  </a:schemeClr>
                </a:solidFill>
              </a:rPr>
              <a:t> </a:t>
            </a:r>
            <a:r>
              <a:rPr lang="en-IE" dirty="0" err="1">
                <a:solidFill>
                  <a:schemeClr val="tx1">
                    <a:lumMod val="85000"/>
                    <a:lumOff val="15000"/>
                  </a:schemeClr>
                </a:solidFill>
              </a:rPr>
              <a:t>kullanılabilecek</a:t>
            </a:r>
            <a:r>
              <a:rPr lang="en-IE" dirty="0">
                <a:solidFill>
                  <a:schemeClr val="tx1">
                    <a:lumMod val="85000"/>
                    <a:lumOff val="15000"/>
                  </a:schemeClr>
                </a:solidFill>
              </a:rPr>
              <a:t> en </a:t>
            </a:r>
            <a:r>
              <a:rPr lang="en-IE" dirty="0" err="1">
                <a:solidFill>
                  <a:schemeClr val="tx1">
                    <a:lumMod val="85000"/>
                    <a:lumOff val="15000"/>
                  </a:schemeClr>
                </a:solidFill>
              </a:rPr>
              <a:t>güçlü</a:t>
            </a:r>
            <a:r>
              <a:rPr lang="en-IE" dirty="0">
                <a:solidFill>
                  <a:schemeClr val="tx1">
                    <a:lumMod val="85000"/>
                    <a:lumOff val="15000"/>
                  </a:schemeClr>
                </a:solidFill>
              </a:rPr>
              <a:t> </a:t>
            </a:r>
            <a:r>
              <a:rPr lang="en-IE" dirty="0" err="1">
                <a:solidFill>
                  <a:schemeClr val="tx1">
                    <a:lumMod val="85000"/>
                    <a:lumOff val="15000"/>
                  </a:schemeClr>
                </a:solidFill>
              </a:rPr>
              <a:t>araçlardan</a:t>
            </a:r>
            <a:r>
              <a:rPr lang="en-IE" dirty="0">
                <a:solidFill>
                  <a:schemeClr val="tx1">
                    <a:lumMod val="85000"/>
                    <a:lumOff val="15000"/>
                  </a:schemeClr>
                </a:solidFill>
              </a:rPr>
              <a:t> </a:t>
            </a:r>
            <a:r>
              <a:rPr lang="en-IE" dirty="0" err="1">
                <a:solidFill>
                  <a:schemeClr val="tx1">
                    <a:lumMod val="85000"/>
                    <a:lumOff val="15000"/>
                  </a:schemeClr>
                </a:solidFill>
              </a:rPr>
              <a:t>biri</a:t>
            </a:r>
            <a:r>
              <a:rPr lang="en-IE" dirty="0">
                <a:solidFill>
                  <a:schemeClr val="tx1">
                    <a:lumMod val="85000"/>
                    <a:lumOff val="15000"/>
                  </a:schemeClr>
                </a:solidFill>
              </a:rPr>
              <a:t> </a:t>
            </a:r>
            <a:r>
              <a:rPr lang="en-IE" dirty="0" err="1">
                <a:solidFill>
                  <a:schemeClr val="tx1">
                    <a:lumMod val="85000"/>
                    <a:lumOff val="15000"/>
                  </a:schemeClr>
                </a:solidFill>
              </a:rPr>
              <a:t>olduğunu</a:t>
            </a:r>
            <a:r>
              <a:rPr lang="en-IE" dirty="0">
                <a:solidFill>
                  <a:schemeClr val="tx1">
                    <a:lumMod val="85000"/>
                    <a:lumOff val="15000"/>
                  </a:schemeClr>
                </a:solidFill>
              </a:rPr>
              <a:t> </a:t>
            </a:r>
            <a:r>
              <a:rPr lang="en-IE" dirty="0" err="1">
                <a:solidFill>
                  <a:schemeClr val="tx1">
                    <a:lumMod val="85000"/>
                    <a:lumOff val="15000"/>
                  </a:schemeClr>
                </a:solidFill>
              </a:rPr>
              <a:t>düşünüyoruz</a:t>
            </a:r>
            <a:r>
              <a:rPr lang="en-IE" dirty="0">
                <a:solidFill>
                  <a:schemeClr val="tx1">
                    <a:lumMod val="85000"/>
                    <a:lumOff val="15000"/>
                  </a:schemeClr>
                </a:solidFill>
              </a:rPr>
              <a:t>. </a:t>
            </a:r>
            <a:r>
              <a:rPr lang="en-IE" dirty="0" err="1">
                <a:solidFill>
                  <a:schemeClr val="tx1">
                    <a:lumMod val="85000"/>
                    <a:lumOff val="15000"/>
                  </a:schemeClr>
                </a:solidFill>
              </a:rPr>
              <a:t>Küçük</a:t>
            </a:r>
            <a:r>
              <a:rPr lang="en-IE" dirty="0">
                <a:solidFill>
                  <a:schemeClr val="tx1">
                    <a:lumMod val="85000"/>
                    <a:lumOff val="15000"/>
                  </a:schemeClr>
                </a:solidFill>
              </a:rPr>
              <a:t> </a:t>
            </a:r>
            <a:r>
              <a:rPr lang="en-IE" dirty="0" err="1">
                <a:solidFill>
                  <a:schemeClr val="tx1">
                    <a:lumMod val="85000"/>
                    <a:lumOff val="15000"/>
                  </a:schemeClr>
                </a:solidFill>
              </a:rPr>
              <a:t>çocukları</a:t>
            </a:r>
            <a:r>
              <a:rPr lang="en-IE" dirty="0">
                <a:solidFill>
                  <a:schemeClr val="tx1">
                    <a:lumMod val="85000"/>
                    <a:lumOff val="15000"/>
                  </a:schemeClr>
                </a:solidFill>
              </a:rPr>
              <a:t>, </a:t>
            </a:r>
            <a:r>
              <a:rPr lang="en-IE" dirty="0" err="1">
                <a:solidFill>
                  <a:schemeClr val="tx1">
                    <a:lumMod val="85000"/>
                    <a:lumOff val="15000"/>
                  </a:schemeClr>
                </a:solidFill>
              </a:rPr>
              <a:t>çeşitliliği</a:t>
            </a:r>
            <a:r>
              <a:rPr lang="en-IE" dirty="0">
                <a:solidFill>
                  <a:schemeClr val="tx1">
                    <a:lumMod val="85000"/>
                    <a:lumOff val="15000"/>
                  </a:schemeClr>
                </a:solidFill>
              </a:rPr>
              <a:t> </a:t>
            </a:r>
            <a:r>
              <a:rPr lang="en-IE" dirty="0" err="1">
                <a:solidFill>
                  <a:schemeClr val="tx1">
                    <a:lumMod val="85000"/>
                    <a:lumOff val="15000"/>
                  </a:schemeClr>
                </a:solidFill>
              </a:rPr>
              <a:t>teşvik</a:t>
            </a:r>
            <a:r>
              <a:rPr lang="en-IE" dirty="0">
                <a:solidFill>
                  <a:schemeClr val="tx1">
                    <a:lumMod val="85000"/>
                    <a:lumOff val="15000"/>
                  </a:schemeClr>
                </a:solidFill>
              </a:rPr>
              <a:t> </a:t>
            </a:r>
            <a:r>
              <a:rPr lang="en-IE" dirty="0" err="1">
                <a:solidFill>
                  <a:schemeClr val="tx1">
                    <a:lumMod val="85000"/>
                    <a:lumOff val="15000"/>
                  </a:schemeClr>
                </a:solidFill>
              </a:rPr>
              <a:t>ederek</a:t>
            </a:r>
            <a:r>
              <a:rPr lang="en-IE" dirty="0">
                <a:solidFill>
                  <a:schemeClr val="tx1">
                    <a:lumMod val="85000"/>
                    <a:lumOff val="15000"/>
                  </a:schemeClr>
                </a:solidFill>
              </a:rPr>
              <a:t> </a:t>
            </a:r>
            <a:r>
              <a:rPr lang="en-IE" dirty="0" err="1">
                <a:solidFill>
                  <a:schemeClr val="tx1">
                    <a:lumMod val="85000"/>
                    <a:lumOff val="15000"/>
                  </a:schemeClr>
                </a:solidFill>
              </a:rPr>
              <a:t>ve</a:t>
            </a:r>
            <a:r>
              <a:rPr lang="en-IE" dirty="0">
                <a:solidFill>
                  <a:schemeClr val="tx1">
                    <a:lumMod val="85000"/>
                    <a:lumOff val="15000"/>
                  </a:schemeClr>
                </a:solidFill>
              </a:rPr>
              <a:t> </a:t>
            </a:r>
            <a:r>
              <a:rPr lang="en-IE" dirty="0" err="1">
                <a:solidFill>
                  <a:schemeClr val="tx1">
                    <a:lumMod val="85000"/>
                    <a:lumOff val="15000"/>
                  </a:schemeClr>
                </a:solidFill>
              </a:rPr>
              <a:t>eşitliği</a:t>
            </a:r>
            <a:r>
              <a:rPr lang="en-IE" dirty="0">
                <a:solidFill>
                  <a:schemeClr val="tx1">
                    <a:lumMod val="85000"/>
                    <a:lumOff val="15000"/>
                  </a:schemeClr>
                </a:solidFill>
              </a:rPr>
              <a:t> </a:t>
            </a:r>
            <a:r>
              <a:rPr lang="en-IE" dirty="0" err="1">
                <a:solidFill>
                  <a:schemeClr val="tx1">
                    <a:lumMod val="85000"/>
                    <a:lumOff val="15000"/>
                  </a:schemeClr>
                </a:solidFill>
              </a:rPr>
              <a:t>eğlenceli</a:t>
            </a:r>
            <a:r>
              <a:rPr lang="en-IE" dirty="0">
                <a:solidFill>
                  <a:schemeClr val="tx1">
                    <a:lumMod val="85000"/>
                    <a:lumOff val="15000"/>
                  </a:schemeClr>
                </a:solidFill>
              </a:rPr>
              <a:t> </a:t>
            </a:r>
            <a:r>
              <a:rPr lang="en-IE" dirty="0" err="1">
                <a:solidFill>
                  <a:schemeClr val="tx1">
                    <a:lumMod val="85000"/>
                    <a:lumOff val="15000"/>
                  </a:schemeClr>
                </a:solidFill>
              </a:rPr>
              <a:t>ve</a:t>
            </a:r>
            <a:r>
              <a:rPr lang="en-IE" dirty="0">
                <a:solidFill>
                  <a:schemeClr val="tx1">
                    <a:lumMod val="85000"/>
                    <a:lumOff val="15000"/>
                  </a:schemeClr>
                </a:solidFill>
              </a:rPr>
              <a:t> </a:t>
            </a:r>
            <a:r>
              <a:rPr lang="en-IE" dirty="0" err="1">
                <a:solidFill>
                  <a:schemeClr val="tx1">
                    <a:lumMod val="85000"/>
                    <a:lumOff val="15000"/>
                  </a:schemeClr>
                </a:solidFill>
              </a:rPr>
              <a:t>basit</a:t>
            </a:r>
            <a:r>
              <a:rPr lang="en-IE" dirty="0">
                <a:solidFill>
                  <a:schemeClr val="tx1">
                    <a:lumMod val="85000"/>
                    <a:lumOff val="15000"/>
                  </a:schemeClr>
                </a:solidFill>
              </a:rPr>
              <a:t> </a:t>
            </a:r>
            <a:r>
              <a:rPr lang="en-IE" dirty="0" err="1">
                <a:solidFill>
                  <a:schemeClr val="tx1">
                    <a:lumMod val="85000"/>
                    <a:lumOff val="15000"/>
                  </a:schemeClr>
                </a:solidFill>
              </a:rPr>
              <a:t>bir</a:t>
            </a:r>
            <a:r>
              <a:rPr lang="en-IE" dirty="0">
                <a:solidFill>
                  <a:schemeClr val="tx1">
                    <a:lumMod val="85000"/>
                    <a:lumOff val="15000"/>
                  </a:schemeClr>
                </a:solidFill>
              </a:rPr>
              <a:t> </a:t>
            </a:r>
            <a:r>
              <a:rPr lang="en-IE" dirty="0" err="1">
                <a:solidFill>
                  <a:schemeClr val="tx1">
                    <a:lumMod val="85000"/>
                    <a:lumOff val="15000"/>
                  </a:schemeClr>
                </a:solidFill>
              </a:rPr>
              <a:t>şekilde</a:t>
            </a:r>
            <a:r>
              <a:rPr lang="en-IE" dirty="0">
                <a:solidFill>
                  <a:schemeClr val="tx1">
                    <a:lumMod val="85000"/>
                    <a:lumOff val="15000"/>
                  </a:schemeClr>
                </a:solidFill>
              </a:rPr>
              <a:t> </a:t>
            </a:r>
            <a:r>
              <a:rPr lang="en-IE" dirty="0" err="1">
                <a:solidFill>
                  <a:schemeClr val="tx1">
                    <a:lumMod val="85000"/>
                    <a:lumOff val="15000"/>
                  </a:schemeClr>
                </a:solidFill>
              </a:rPr>
              <a:t>anlatarak</a:t>
            </a:r>
            <a:r>
              <a:rPr lang="en-IE" dirty="0">
                <a:solidFill>
                  <a:schemeClr val="tx1">
                    <a:lumMod val="85000"/>
                    <a:lumOff val="15000"/>
                  </a:schemeClr>
                </a:solidFill>
              </a:rPr>
              <a:t> </a:t>
            </a:r>
            <a:r>
              <a:rPr lang="en-IE" dirty="0" err="1">
                <a:solidFill>
                  <a:schemeClr val="tx1">
                    <a:lumMod val="85000"/>
                    <a:lumOff val="15000"/>
                  </a:schemeClr>
                </a:solidFill>
              </a:rPr>
              <a:t>anlayabilecekleri</a:t>
            </a:r>
            <a:r>
              <a:rPr lang="en-IE" dirty="0">
                <a:solidFill>
                  <a:schemeClr val="tx1">
                    <a:lumMod val="85000"/>
                    <a:lumOff val="15000"/>
                  </a:schemeClr>
                </a:solidFill>
              </a:rPr>
              <a:t> </a:t>
            </a:r>
            <a:r>
              <a:rPr lang="en-IE" dirty="0" err="1">
                <a:solidFill>
                  <a:schemeClr val="tx1">
                    <a:lumMod val="85000"/>
                    <a:lumOff val="15000"/>
                  </a:schemeClr>
                </a:solidFill>
              </a:rPr>
              <a:t>şekilde</a:t>
            </a:r>
            <a:r>
              <a:rPr lang="en-IE" dirty="0">
                <a:solidFill>
                  <a:schemeClr val="tx1">
                    <a:lumMod val="85000"/>
                    <a:lumOff val="15000"/>
                  </a:schemeClr>
                </a:solidFill>
              </a:rPr>
              <a:t> </a:t>
            </a:r>
            <a:r>
              <a:rPr lang="en-IE" dirty="0" err="1">
                <a:solidFill>
                  <a:schemeClr val="tx1">
                    <a:lumMod val="85000"/>
                    <a:lumOff val="15000"/>
                  </a:schemeClr>
                </a:solidFill>
              </a:rPr>
              <a:t>açıklayarak</a:t>
            </a:r>
            <a:r>
              <a:rPr lang="en-IE" dirty="0">
                <a:solidFill>
                  <a:schemeClr val="tx1">
                    <a:lumMod val="85000"/>
                    <a:lumOff val="15000"/>
                  </a:schemeClr>
                </a:solidFill>
              </a:rPr>
              <a:t> </a:t>
            </a:r>
            <a:r>
              <a:rPr lang="en-IE" dirty="0" err="1">
                <a:solidFill>
                  <a:schemeClr val="tx1">
                    <a:lumMod val="85000"/>
                    <a:lumOff val="15000"/>
                  </a:schemeClr>
                </a:solidFill>
              </a:rPr>
              <a:t>neden</a:t>
            </a:r>
            <a:r>
              <a:rPr lang="en-IE" dirty="0">
                <a:solidFill>
                  <a:schemeClr val="tx1">
                    <a:lumMod val="85000"/>
                    <a:lumOff val="15000"/>
                  </a:schemeClr>
                </a:solidFill>
              </a:rPr>
              <a:t> </a:t>
            </a:r>
            <a:r>
              <a:rPr lang="en-IE" dirty="0" err="1">
                <a:solidFill>
                  <a:schemeClr val="tx1">
                    <a:lumMod val="85000"/>
                    <a:lumOff val="15000"/>
                  </a:schemeClr>
                </a:solidFill>
              </a:rPr>
              <a:t>herkese</a:t>
            </a:r>
            <a:r>
              <a:rPr lang="en-IE" dirty="0">
                <a:solidFill>
                  <a:schemeClr val="tx1">
                    <a:lumMod val="85000"/>
                    <a:lumOff val="15000"/>
                  </a:schemeClr>
                </a:solidFill>
              </a:rPr>
              <a:t> </a:t>
            </a:r>
            <a:r>
              <a:rPr lang="en-IE" dirty="0" err="1">
                <a:solidFill>
                  <a:schemeClr val="tx1">
                    <a:lumMod val="85000"/>
                    <a:lumOff val="15000"/>
                  </a:schemeClr>
                </a:solidFill>
              </a:rPr>
              <a:t>eşit</a:t>
            </a:r>
            <a:r>
              <a:rPr lang="en-IE" dirty="0">
                <a:solidFill>
                  <a:schemeClr val="tx1">
                    <a:lumMod val="85000"/>
                    <a:lumOff val="15000"/>
                  </a:schemeClr>
                </a:solidFill>
              </a:rPr>
              <a:t> </a:t>
            </a:r>
            <a:r>
              <a:rPr lang="en-IE" dirty="0" err="1">
                <a:solidFill>
                  <a:schemeClr val="tx1">
                    <a:lumMod val="85000"/>
                    <a:lumOff val="15000"/>
                  </a:schemeClr>
                </a:solidFill>
              </a:rPr>
              <a:t>davranılması</a:t>
            </a:r>
            <a:r>
              <a:rPr lang="en-IE" dirty="0">
                <a:solidFill>
                  <a:schemeClr val="tx1">
                    <a:lumMod val="85000"/>
                    <a:lumOff val="15000"/>
                  </a:schemeClr>
                </a:solidFill>
              </a:rPr>
              <a:t> </a:t>
            </a:r>
            <a:r>
              <a:rPr lang="en-IE" dirty="0" err="1">
                <a:solidFill>
                  <a:schemeClr val="tx1">
                    <a:lumMod val="85000"/>
                    <a:lumOff val="15000"/>
                  </a:schemeClr>
                </a:solidFill>
              </a:rPr>
              <a:t>gerektiği</a:t>
            </a:r>
            <a:r>
              <a:rPr lang="en-IE" dirty="0">
                <a:solidFill>
                  <a:schemeClr val="tx1">
                    <a:lumMod val="85000"/>
                    <a:lumOff val="15000"/>
                  </a:schemeClr>
                </a:solidFill>
              </a:rPr>
              <a:t> </a:t>
            </a:r>
            <a:r>
              <a:rPr lang="en-IE" dirty="0" err="1">
                <a:solidFill>
                  <a:schemeClr val="tx1">
                    <a:lumMod val="85000"/>
                    <a:lumOff val="15000"/>
                  </a:schemeClr>
                </a:solidFill>
              </a:rPr>
              <a:t>konusunda</a:t>
            </a:r>
            <a:r>
              <a:rPr lang="en-IE" dirty="0">
                <a:solidFill>
                  <a:schemeClr val="tx1">
                    <a:lumMod val="85000"/>
                    <a:lumOff val="15000"/>
                  </a:schemeClr>
                </a:solidFill>
              </a:rPr>
              <a:t> </a:t>
            </a:r>
            <a:r>
              <a:rPr lang="en-IE" dirty="0" err="1">
                <a:solidFill>
                  <a:schemeClr val="tx1">
                    <a:lumMod val="85000"/>
                    <a:lumOff val="15000"/>
                  </a:schemeClr>
                </a:solidFill>
              </a:rPr>
              <a:t>eğitmeyi</a:t>
            </a:r>
            <a:r>
              <a:rPr lang="en-IE" dirty="0">
                <a:solidFill>
                  <a:schemeClr val="tx1">
                    <a:lumMod val="85000"/>
                    <a:lumOff val="15000"/>
                  </a:schemeClr>
                </a:solidFill>
              </a:rPr>
              <a:t> </a:t>
            </a:r>
            <a:r>
              <a:rPr lang="en-IE" dirty="0" err="1">
                <a:solidFill>
                  <a:schemeClr val="tx1">
                    <a:lumMod val="85000"/>
                    <a:lumOff val="15000"/>
                  </a:schemeClr>
                </a:solidFill>
              </a:rPr>
              <a:t>planlıyoruz</a:t>
            </a:r>
            <a:r>
              <a:rPr lang="en-IE" dirty="0">
                <a:solidFill>
                  <a:schemeClr val="tx1">
                    <a:lumMod val="85000"/>
                    <a:lumOff val="15000"/>
                  </a:schemeClr>
                </a:solidFill>
              </a:rPr>
              <a:t>. </a:t>
            </a:r>
            <a:r>
              <a:rPr lang="en-IE" dirty="0" err="1">
                <a:solidFill>
                  <a:schemeClr val="tx1">
                    <a:lumMod val="85000"/>
                    <a:lumOff val="15000"/>
                  </a:schemeClr>
                </a:solidFill>
              </a:rPr>
              <a:t>Daha</a:t>
            </a:r>
            <a:r>
              <a:rPr lang="en-IE" dirty="0">
                <a:solidFill>
                  <a:schemeClr val="tx1">
                    <a:lumMod val="85000"/>
                    <a:lumOff val="15000"/>
                  </a:schemeClr>
                </a:solidFill>
              </a:rPr>
              <a:t> </a:t>
            </a:r>
            <a:r>
              <a:rPr lang="en-IE" dirty="0" err="1">
                <a:solidFill>
                  <a:schemeClr val="tx1">
                    <a:lumMod val="85000"/>
                    <a:lumOff val="15000"/>
                  </a:schemeClr>
                </a:solidFill>
              </a:rPr>
              <a:t>eşit</a:t>
            </a:r>
            <a:r>
              <a:rPr lang="en-IE" dirty="0">
                <a:solidFill>
                  <a:schemeClr val="tx1">
                    <a:lumMod val="85000"/>
                    <a:lumOff val="15000"/>
                  </a:schemeClr>
                </a:solidFill>
              </a:rPr>
              <a:t> </a:t>
            </a:r>
            <a:r>
              <a:rPr lang="en-IE" dirty="0" err="1">
                <a:solidFill>
                  <a:schemeClr val="tx1">
                    <a:lumMod val="85000"/>
                    <a:lumOff val="15000"/>
                  </a:schemeClr>
                </a:solidFill>
              </a:rPr>
              <a:t>bir</a:t>
            </a:r>
            <a:r>
              <a:rPr lang="en-IE" dirty="0">
                <a:solidFill>
                  <a:schemeClr val="tx1">
                    <a:lumMod val="85000"/>
                    <a:lumOff val="15000"/>
                  </a:schemeClr>
                </a:solidFill>
              </a:rPr>
              <a:t> </a:t>
            </a:r>
            <a:r>
              <a:rPr lang="en-IE" dirty="0" err="1">
                <a:solidFill>
                  <a:schemeClr val="tx1">
                    <a:lumMod val="85000"/>
                    <a:lumOff val="15000"/>
                  </a:schemeClr>
                </a:solidFill>
              </a:rPr>
              <a:t>dünyada</a:t>
            </a:r>
            <a:r>
              <a:rPr lang="en-IE" dirty="0">
                <a:solidFill>
                  <a:schemeClr val="tx1">
                    <a:lumMod val="85000"/>
                    <a:lumOff val="15000"/>
                  </a:schemeClr>
                </a:solidFill>
              </a:rPr>
              <a:t> </a:t>
            </a:r>
            <a:r>
              <a:rPr lang="en-IE" dirty="0" err="1">
                <a:solidFill>
                  <a:schemeClr val="tx1">
                    <a:lumMod val="85000"/>
                    <a:lumOff val="15000"/>
                  </a:schemeClr>
                </a:solidFill>
              </a:rPr>
              <a:t>yaşamak</a:t>
            </a:r>
            <a:r>
              <a:rPr lang="en-IE" dirty="0">
                <a:solidFill>
                  <a:schemeClr val="tx1">
                    <a:lumMod val="85000"/>
                    <a:lumOff val="15000"/>
                  </a:schemeClr>
                </a:solidFill>
              </a:rPr>
              <a:t>, </a:t>
            </a:r>
            <a:r>
              <a:rPr lang="en-IE" dirty="0" err="1">
                <a:solidFill>
                  <a:schemeClr val="tx1">
                    <a:lumMod val="85000"/>
                    <a:lumOff val="15000"/>
                  </a:schemeClr>
                </a:solidFill>
              </a:rPr>
              <a:t>insanların</a:t>
            </a:r>
            <a:r>
              <a:rPr lang="en-IE" dirty="0">
                <a:solidFill>
                  <a:schemeClr val="tx1">
                    <a:lumMod val="85000"/>
                    <a:lumOff val="15000"/>
                  </a:schemeClr>
                </a:solidFill>
              </a:rPr>
              <a:t> </a:t>
            </a:r>
            <a:r>
              <a:rPr lang="en-IE" dirty="0" err="1">
                <a:solidFill>
                  <a:schemeClr val="tx1">
                    <a:lumMod val="85000"/>
                    <a:lumOff val="15000"/>
                  </a:schemeClr>
                </a:solidFill>
              </a:rPr>
              <a:t>kendilerini</a:t>
            </a:r>
            <a:r>
              <a:rPr lang="en-IE" dirty="0">
                <a:solidFill>
                  <a:schemeClr val="tx1">
                    <a:lumMod val="85000"/>
                    <a:lumOff val="15000"/>
                  </a:schemeClr>
                </a:solidFill>
              </a:rPr>
              <a:t> </a:t>
            </a:r>
            <a:r>
              <a:rPr lang="en-IE" dirty="0" err="1">
                <a:solidFill>
                  <a:schemeClr val="tx1">
                    <a:lumMod val="85000"/>
                    <a:lumOff val="15000"/>
                  </a:schemeClr>
                </a:solidFill>
              </a:rPr>
              <a:t>güvende</a:t>
            </a:r>
            <a:r>
              <a:rPr lang="en-IE" dirty="0">
                <a:solidFill>
                  <a:schemeClr val="tx1">
                    <a:lumMod val="85000"/>
                    <a:lumOff val="15000"/>
                  </a:schemeClr>
                </a:solidFill>
              </a:rPr>
              <a:t> </a:t>
            </a:r>
            <a:r>
              <a:rPr lang="en-IE" dirty="0" err="1">
                <a:solidFill>
                  <a:schemeClr val="tx1">
                    <a:lumMod val="85000"/>
                    <a:lumOff val="15000"/>
                  </a:schemeClr>
                </a:solidFill>
              </a:rPr>
              <a:t>hissetmeleri</a:t>
            </a:r>
            <a:r>
              <a:rPr lang="en-IE" dirty="0">
                <a:solidFill>
                  <a:schemeClr val="tx1">
                    <a:lumMod val="85000"/>
                    <a:lumOff val="15000"/>
                  </a:schemeClr>
                </a:solidFill>
              </a:rPr>
              <a:t>, </a:t>
            </a:r>
            <a:r>
              <a:rPr lang="en-IE" dirty="0" err="1">
                <a:solidFill>
                  <a:schemeClr val="tx1">
                    <a:lumMod val="85000"/>
                    <a:lumOff val="15000"/>
                  </a:schemeClr>
                </a:solidFill>
              </a:rPr>
              <a:t>kabul</a:t>
            </a:r>
            <a:r>
              <a:rPr lang="en-IE" dirty="0">
                <a:solidFill>
                  <a:schemeClr val="tx1">
                    <a:lumMod val="85000"/>
                    <a:lumOff val="15000"/>
                  </a:schemeClr>
                </a:solidFill>
              </a:rPr>
              <a:t> </a:t>
            </a:r>
            <a:r>
              <a:rPr lang="en-IE" dirty="0" err="1">
                <a:solidFill>
                  <a:schemeClr val="tx1">
                    <a:lumMod val="85000"/>
                    <a:lumOff val="15000"/>
                  </a:schemeClr>
                </a:solidFill>
              </a:rPr>
              <a:t>görmeleri</a:t>
            </a:r>
            <a:r>
              <a:rPr lang="en-IE" dirty="0">
                <a:solidFill>
                  <a:schemeClr val="tx1">
                    <a:lumMod val="85000"/>
                    <a:lumOff val="15000"/>
                  </a:schemeClr>
                </a:solidFill>
              </a:rPr>
              <a:t> </a:t>
            </a:r>
            <a:r>
              <a:rPr lang="en-IE" dirty="0" err="1">
                <a:solidFill>
                  <a:schemeClr val="tx1">
                    <a:lumMod val="85000"/>
                    <a:lumOff val="15000"/>
                  </a:schemeClr>
                </a:solidFill>
              </a:rPr>
              <a:t>ve</a:t>
            </a:r>
            <a:r>
              <a:rPr lang="en-IE" dirty="0">
                <a:solidFill>
                  <a:schemeClr val="tx1">
                    <a:lumMod val="85000"/>
                    <a:lumOff val="15000"/>
                  </a:schemeClr>
                </a:solidFill>
              </a:rPr>
              <a:t> en </a:t>
            </a:r>
            <a:r>
              <a:rPr lang="en-IE" dirty="0" err="1">
                <a:solidFill>
                  <a:schemeClr val="tx1">
                    <a:lumMod val="85000"/>
                    <a:lumOff val="15000"/>
                  </a:schemeClr>
                </a:solidFill>
              </a:rPr>
              <a:t>iyi</a:t>
            </a:r>
            <a:r>
              <a:rPr lang="en-IE" dirty="0">
                <a:solidFill>
                  <a:schemeClr val="tx1">
                    <a:lumMod val="85000"/>
                    <a:lumOff val="15000"/>
                  </a:schemeClr>
                </a:solidFill>
              </a:rPr>
              <a:t> </a:t>
            </a:r>
            <a:r>
              <a:rPr lang="en-IE" dirty="0" err="1">
                <a:solidFill>
                  <a:schemeClr val="tx1">
                    <a:lumMod val="85000"/>
                    <a:lumOff val="15000"/>
                  </a:schemeClr>
                </a:solidFill>
              </a:rPr>
              <a:t>hayatlarını</a:t>
            </a:r>
            <a:r>
              <a:rPr lang="en-IE" dirty="0">
                <a:solidFill>
                  <a:schemeClr val="tx1">
                    <a:lumMod val="85000"/>
                    <a:lumOff val="15000"/>
                  </a:schemeClr>
                </a:solidFill>
              </a:rPr>
              <a:t> </a:t>
            </a:r>
            <a:r>
              <a:rPr lang="en-IE" dirty="0" err="1">
                <a:solidFill>
                  <a:schemeClr val="tx1">
                    <a:lumMod val="85000"/>
                    <a:lumOff val="15000"/>
                  </a:schemeClr>
                </a:solidFill>
              </a:rPr>
              <a:t>yaşayabilmeleri</a:t>
            </a:r>
            <a:r>
              <a:rPr lang="en-IE" dirty="0">
                <a:solidFill>
                  <a:schemeClr val="tx1">
                    <a:lumMod val="85000"/>
                    <a:lumOff val="15000"/>
                  </a:schemeClr>
                </a:solidFill>
              </a:rPr>
              <a:t> </a:t>
            </a:r>
            <a:r>
              <a:rPr lang="en-IE" dirty="0" err="1">
                <a:solidFill>
                  <a:schemeClr val="tx1">
                    <a:lumMod val="85000"/>
                    <a:lumOff val="15000"/>
                  </a:schemeClr>
                </a:solidFill>
              </a:rPr>
              <a:t>ve</a:t>
            </a:r>
            <a:r>
              <a:rPr lang="en-IE" dirty="0">
                <a:solidFill>
                  <a:schemeClr val="tx1">
                    <a:lumMod val="85000"/>
                    <a:lumOff val="15000"/>
                  </a:schemeClr>
                </a:solidFill>
              </a:rPr>
              <a:t> </a:t>
            </a:r>
            <a:r>
              <a:rPr lang="en-IE" dirty="0" err="1">
                <a:solidFill>
                  <a:schemeClr val="tx1">
                    <a:lumMod val="85000"/>
                    <a:lumOff val="15000"/>
                  </a:schemeClr>
                </a:solidFill>
              </a:rPr>
              <a:t>başkaları</a:t>
            </a:r>
            <a:r>
              <a:rPr lang="en-IE" dirty="0">
                <a:solidFill>
                  <a:schemeClr val="tx1">
                    <a:lumMod val="85000"/>
                    <a:lumOff val="15000"/>
                  </a:schemeClr>
                </a:solidFill>
              </a:rPr>
              <a:t> </a:t>
            </a:r>
            <a:r>
              <a:rPr lang="en-IE" dirty="0" err="1">
                <a:solidFill>
                  <a:schemeClr val="tx1">
                    <a:lumMod val="85000"/>
                    <a:lumOff val="15000"/>
                  </a:schemeClr>
                </a:solidFill>
              </a:rPr>
              <a:t>onları</a:t>
            </a:r>
            <a:r>
              <a:rPr lang="en-IE" dirty="0">
                <a:solidFill>
                  <a:schemeClr val="tx1">
                    <a:lumMod val="85000"/>
                    <a:lumOff val="15000"/>
                  </a:schemeClr>
                </a:solidFill>
              </a:rPr>
              <a:t> </a:t>
            </a:r>
            <a:r>
              <a:rPr lang="en-IE" dirty="0" err="1">
                <a:solidFill>
                  <a:schemeClr val="tx1">
                    <a:lumMod val="85000"/>
                    <a:lumOff val="15000"/>
                  </a:schemeClr>
                </a:solidFill>
              </a:rPr>
              <a:t>aşağı</a:t>
            </a:r>
            <a:r>
              <a:rPr lang="en-IE" dirty="0">
                <a:solidFill>
                  <a:schemeClr val="tx1">
                    <a:lumMod val="85000"/>
                    <a:lumOff val="15000"/>
                  </a:schemeClr>
                </a:solidFill>
              </a:rPr>
              <a:t> </a:t>
            </a:r>
            <a:r>
              <a:rPr lang="en-IE" dirty="0" err="1">
                <a:solidFill>
                  <a:schemeClr val="tx1">
                    <a:lumMod val="85000"/>
                    <a:lumOff val="15000"/>
                  </a:schemeClr>
                </a:solidFill>
              </a:rPr>
              <a:t>çekmeden</a:t>
            </a:r>
            <a:r>
              <a:rPr lang="en-IE" dirty="0">
                <a:solidFill>
                  <a:schemeClr val="tx1">
                    <a:lumMod val="85000"/>
                    <a:lumOff val="15000"/>
                  </a:schemeClr>
                </a:solidFill>
              </a:rPr>
              <a:t> tam </a:t>
            </a:r>
            <a:r>
              <a:rPr lang="en-IE" dirty="0" err="1">
                <a:solidFill>
                  <a:schemeClr val="tx1">
                    <a:lumMod val="85000"/>
                    <a:lumOff val="15000"/>
                  </a:schemeClr>
                </a:solidFill>
              </a:rPr>
              <a:t>potansiyellerine</a:t>
            </a:r>
            <a:r>
              <a:rPr lang="en-IE" dirty="0">
                <a:solidFill>
                  <a:schemeClr val="tx1">
                    <a:lumMod val="85000"/>
                    <a:lumOff val="15000"/>
                  </a:schemeClr>
                </a:solidFill>
              </a:rPr>
              <a:t> </a:t>
            </a:r>
            <a:r>
              <a:rPr lang="en-IE" dirty="0" err="1">
                <a:solidFill>
                  <a:schemeClr val="tx1">
                    <a:lumMod val="85000"/>
                    <a:lumOff val="15000"/>
                  </a:schemeClr>
                </a:solidFill>
              </a:rPr>
              <a:t>ulaşabilmeleri</a:t>
            </a:r>
            <a:r>
              <a:rPr lang="en-IE" dirty="0">
                <a:solidFill>
                  <a:schemeClr val="tx1">
                    <a:lumMod val="85000"/>
                    <a:lumOff val="15000"/>
                  </a:schemeClr>
                </a:solidFill>
              </a:rPr>
              <a:t> </a:t>
            </a:r>
            <a:r>
              <a:rPr lang="en-IE" dirty="0" err="1">
                <a:solidFill>
                  <a:schemeClr val="tx1">
                    <a:lumMod val="85000"/>
                    <a:lumOff val="15000"/>
                  </a:schemeClr>
                </a:solidFill>
              </a:rPr>
              <a:t>anlamına</a:t>
            </a:r>
            <a:r>
              <a:rPr lang="en-IE" dirty="0">
                <a:solidFill>
                  <a:schemeClr val="tx1">
                    <a:lumMod val="85000"/>
                    <a:lumOff val="15000"/>
                  </a:schemeClr>
                </a:solidFill>
              </a:rPr>
              <a:t> </a:t>
            </a:r>
            <a:r>
              <a:rPr lang="en-IE" dirty="0" err="1">
                <a:solidFill>
                  <a:schemeClr val="tx1">
                    <a:lumMod val="85000"/>
                    <a:lumOff val="15000"/>
                  </a:schemeClr>
                </a:solidFill>
              </a:rPr>
              <a:t>gelir</a:t>
            </a:r>
            <a:r>
              <a:rPr lang="en-IE" dirty="0" smtClean="0">
                <a:solidFill>
                  <a:schemeClr val="tx1">
                    <a:lumMod val="85000"/>
                    <a:lumOff val="15000"/>
                  </a:schemeClr>
                </a:solidFill>
              </a:rPr>
              <a:t>.</a:t>
            </a:r>
            <a:endParaRPr lang="tr-TR" dirty="0" smtClean="0">
              <a:solidFill>
                <a:schemeClr val="tx1">
                  <a:lumMod val="85000"/>
                  <a:lumOff val="15000"/>
                </a:schemeClr>
              </a:solidFill>
            </a:endParaRPr>
          </a:p>
          <a:p>
            <a:r>
              <a:rPr lang="tr-TR" dirty="0" smtClean="0">
                <a:solidFill>
                  <a:schemeClr val="tx1">
                    <a:lumMod val="85000"/>
                    <a:lumOff val="15000"/>
                  </a:schemeClr>
                </a:solidFill>
              </a:rPr>
              <a:t>Zara Notley</a:t>
            </a:r>
            <a:r>
              <a:rPr lang="tr-TR" dirty="0">
                <a:solidFill>
                  <a:schemeClr val="tx1">
                    <a:lumMod val="85000"/>
                    <a:lumOff val="15000"/>
                  </a:schemeClr>
                </a:solidFill>
              </a:rPr>
              <a:t>, YSI Ekip Üyesi - Newtown School, Waterford</a:t>
            </a:r>
            <a:endParaRPr lang="en-IE" dirty="0">
              <a:solidFill>
                <a:schemeClr val="tx1">
                  <a:lumMod val="85000"/>
                  <a:lumOff val="15000"/>
                </a:schemeClr>
              </a:solidFill>
            </a:endParaRPr>
          </a:p>
        </p:txBody>
      </p:sp>
      <p:sp>
        <p:nvSpPr>
          <p:cNvPr id="9" name="Text Placeholder 8">
            <a:extLst>
              <a:ext uri="{FF2B5EF4-FFF2-40B4-BE49-F238E27FC236}">
                <a16:creationId xmlns="" xmlns:a16="http://schemas.microsoft.com/office/drawing/2014/main" id="{2AFA5763-CA77-4B15-8029-DC36D9157B0C}"/>
              </a:ext>
            </a:extLst>
          </p:cNvPr>
          <p:cNvSpPr>
            <a:spLocks noGrp="1"/>
          </p:cNvSpPr>
          <p:nvPr>
            <p:ph type="body" sz="quarter" idx="17"/>
          </p:nvPr>
        </p:nvSpPr>
        <p:spPr>
          <a:xfrm>
            <a:off x="618656" y="621759"/>
            <a:ext cx="2613204" cy="1221666"/>
          </a:xfrm>
        </p:spPr>
        <p:txBody>
          <a:bodyPr>
            <a:normAutofit fontScale="92500" lnSpcReduction="10000"/>
          </a:bodyPr>
          <a:lstStyle/>
          <a:p>
            <a:endParaRPr lang="en-IE" dirty="0"/>
          </a:p>
        </p:txBody>
      </p:sp>
      <p:sp>
        <p:nvSpPr>
          <p:cNvPr id="10" name="Text Placeholder 4">
            <a:extLst>
              <a:ext uri="{FF2B5EF4-FFF2-40B4-BE49-F238E27FC236}">
                <a16:creationId xmlns="" xmlns:a16="http://schemas.microsoft.com/office/drawing/2014/main" id="{DC993D8A-78A2-418B-94ED-35A572CED460}"/>
              </a:ext>
            </a:extLst>
          </p:cNvPr>
          <p:cNvSpPr txBox="1">
            <a:spLocks/>
          </p:cNvSpPr>
          <p:nvPr/>
        </p:nvSpPr>
        <p:spPr>
          <a:xfrm>
            <a:off x="6926355" y="273082"/>
            <a:ext cx="4953000" cy="69735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tr-TR" b="1" dirty="0" smtClean="0"/>
              <a:t>Gençler </a:t>
            </a:r>
            <a:r>
              <a:rPr lang="tr-TR" b="1" dirty="0"/>
              <a:t>YSI Den, İrlanda'da Ejderhaları Etkiledi</a:t>
            </a:r>
            <a:endParaRPr lang="en-IE" dirty="0"/>
          </a:p>
          <a:p>
            <a:pPr algn="ctr"/>
            <a:endParaRPr lang="en-IE" dirty="0"/>
          </a:p>
        </p:txBody>
      </p:sp>
    </p:spTree>
    <p:extLst>
      <p:ext uri="{BB962C8B-B14F-4D97-AF65-F5344CB8AC3E}">
        <p14:creationId xmlns:p14="http://schemas.microsoft.com/office/powerpoint/2010/main" val="42421843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6D047A00-EC18-413C-A734-233E88D98137}"/>
              </a:ext>
            </a:extLst>
          </p:cNvPr>
          <p:cNvSpPr>
            <a:spLocks noGrp="1"/>
          </p:cNvSpPr>
          <p:nvPr>
            <p:ph type="body" sz="quarter" idx="14"/>
          </p:nvPr>
        </p:nvSpPr>
        <p:spPr>
          <a:xfrm>
            <a:off x="4509907" y="262551"/>
            <a:ext cx="6972344" cy="1276537"/>
          </a:xfrm>
        </p:spPr>
        <p:txBody>
          <a:bodyPr>
            <a:normAutofit lnSpcReduction="10000"/>
          </a:bodyPr>
          <a:lstStyle/>
          <a:p>
            <a:pPr algn="ctr"/>
            <a:r>
              <a:rPr lang="tr-TR" sz="4400" b="1" dirty="0" smtClean="0"/>
              <a:t>ALIŞTIRMA </a:t>
            </a:r>
            <a:r>
              <a:rPr lang="tr-TR" sz="4400" b="1" dirty="0"/>
              <a:t>Yatırımcılara 3 Dakikalık Konuşma</a:t>
            </a:r>
            <a:endParaRPr lang="en-IE" sz="4400" b="1" dirty="0"/>
          </a:p>
        </p:txBody>
      </p:sp>
      <p:sp>
        <p:nvSpPr>
          <p:cNvPr id="8" name="Text Placeholder 7">
            <a:extLst>
              <a:ext uri="{FF2B5EF4-FFF2-40B4-BE49-F238E27FC236}">
                <a16:creationId xmlns="" xmlns:a16="http://schemas.microsoft.com/office/drawing/2014/main" id="{113EB013-1792-439F-B7B5-D0D595F7DBA7}"/>
              </a:ext>
            </a:extLst>
          </p:cNvPr>
          <p:cNvSpPr>
            <a:spLocks noGrp="1"/>
          </p:cNvSpPr>
          <p:nvPr>
            <p:ph type="body" sz="quarter" idx="15"/>
          </p:nvPr>
        </p:nvSpPr>
        <p:spPr>
          <a:xfrm>
            <a:off x="4509907" y="1881584"/>
            <a:ext cx="7250542" cy="1726247"/>
          </a:xfrm>
        </p:spPr>
        <p:txBody>
          <a:bodyPr/>
          <a:lstStyle/>
          <a:p>
            <a:pPr marL="342900" indent="-342900">
              <a:buFont typeface="Wingdings" panose="05000000000000000000" pitchFamily="2" charset="2"/>
              <a:buChar char="q"/>
            </a:pPr>
            <a:r>
              <a:rPr lang="en-IE" dirty="0"/>
              <a:t>Bu </a:t>
            </a:r>
            <a:r>
              <a:rPr lang="en-IE" dirty="0" err="1"/>
              <a:t>videoları</a:t>
            </a:r>
            <a:r>
              <a:rPr lang="en-IE" dirty="0"/>
              <a:t> </a:t>
            </a:r>
            <a:r>
              <a:rPr lang="en-IE" dirty="0" err="1"/>
              <a:t>izleyin</a:t>
            </a:r>
            <a:r>
              <a:rPr lang="en-IE" dirty="0"/>
              <a:t> </a:t>
            </a:r>
            <a:r>
              <a:rPr lang="en-IE" dirty="0" err="1"/>
              <a:t>ve</a:t>
            </a:r>
            <a:r>
              <a:rPr lang="en-IE" dirty="0"/>
              <a:t> </a:t>
            </a:r>
            <a:r>
              <a:rPr lang="en-IE" dirty="0" err="1"/>
              <a:t>önceki</a:t>
            </a:r>
            <a:r>
              <a:rPr lang="en-IE" dirty="0"/>
              <a:t> </a:t>
            </a:r>
            <a:r>
              <a:rPr lang="en-IE" dirty="0" err="1"/>
              <a:t>slayt</a:t>
            </a:r>
            <a:r>
              <a:rPr lang="en-IE" dirty="0"/>
              <a:t> </a:t>
            </a:r>
            <a:r>
              <a:rPr lang="en-IE" dirty="0" err="1"/>
              <a:t>çalışması</a:t>
            </a:r>
            <a:r>
              <a:rPr lang="en-IE" dirty="0"/>
              <a:t> </a:t>
            </a:r>
            <a:r>
              <a:rPr lang="en-IE" dirty="0" err="1"/>
              <a:t>eterinde</a:t>
            </a:r>
            <a:r>
              <a:rPr lang="en-IE" dirty="0"/>
              <a:t> </a:t>
            </a:r>
            <a:r>
              <a:rPr lang="en-IE" dirty="0" err="1"/>
              <a:t>sağlanan</a:t>
            </a:r>
            <a:r>
              <a:rPr lang="en-IE" dirty="0"/>
              <a:t> </a:t>
            </a:r>
            <a:r>
              <a:rPr lang="en-IE" dirty="0" err="1"/>
              <a:t>ipuçlarına</a:t>
            </a:r>
            <a:r>
              <a:rPr lang="en-IE" dirty="0"/>
              <a:t> </a:t>
            </a:r>
            <a:r>
              <a:rPr lang="en-IE" dirty="0" err="1"/>
              <a:t>dayanarak</a:t>
            </a:r>
            <a:r>
              <a:rPr lang="en-IE" dirty="0"/>
              <a:t> </a:t>
            </a:r>
            <a:r>
              <a:rPr lang="en-IE" dirty="0" err="1"/>
              <a:t>ekibinizle</a:t>
            </a:r>
            <a:r>
              <a:rPr lang="en-IE" dirty="0"/>
              <a:t> </a:t>
            </a:r>
            <a:r>
              <a:rPr lang="en-IE" dirty="0" err="1"/>
              <a:t>veya</a:t>
            </a:r>
            <a:r>
              <a:rPr lang="en-IE" dirty="0"/>
              <a:t> </a:t>
            </a:r>
            <a:r>
              <a:rPr lang="en-IE" dirty="0" err="1"/>
              <a:t>tek</a:t>
            </a:r>
            <a:r>
              <a:rPr lang="en-IE" dirty="0"/>
              <a:t> </a:t>
            </a:r>
            <a:r>
              <a:rPr lang="en-IE" dirty="0" err="1"/>
              <a:t>başınıza</a:t>
            </a:r>
            <a:r>
              <a:rPr lang="en-IE" dirty="0"/>
              <a:t> 3 </a:t>
            </a:r>
            <a:r>
              <a:rPr lang="en-IE" dirty="0" err="1"/>
              <a:t>dakikalık</a:t>
            </a:r>
            <a:r>
              <a:rPr lang="en-IE" dirty="0"/>
              <a:t> </a:t>
            </a:r>
            <a:r>
              <a:rPr lang="en-IE" dirty="0" err="1"/>
              <a:t>bir</a:t>
            </a:r>
            <a:r>
              <a:rPr lang="en-IE" dirty="0"/>
              <a:t> </a:t>
            </a:r>
            <a:r>
              <a:rPr lang="en-IE" dirty="0" err="1"/>
              <a:t>adım</a:t>
            </a:r>
            <a:r>
              <a:rPr lang="en-IE" dirty="0"/>
              <a:t> </a:t>
            </a:r>
            <a:r>
              <a:rPr lang="en-IE" dirty="0" err="1"/>
              <a:t>geliştirmek</a:t>
            </a:r>
            <a:r>
              <a:rPr lang="en-IE" dirty="0"/>
              <a:t> </a:t>
            </a:r>
            <a:r>
              <a:rPr lang="en-IE" dirty="0" err="1"/>
              <a:t>için</a:t>
            </a:r>
            <a:r>
              <a:rPr lang="en-IE" dirty="0"/>
              <a:t> </a:t>
            </a:r>
            <a:r>
              <a:rPr lang="en-IE" dirty="0" err="1"/>
              <a:t>izleyin</a:t>
            </a:r>
            <a:endParaRPr lang="en-IE" dirty="0"/>
          </a:p>
          <a:p>
            <a:pPr marL="342900" indent="-342900">
              <a:buFont typeface="Wingdings" panose="05000000000000000000" pitchFamily="2" charset="2"/>
              <a:buChar char="q"/>
            </a:pPr>
            <a:endParaRPr lang="en-IE" dirty="0"/>
          </a:p>
          <a:p>
            <a:pPr algn="ctr"/>
            <a:r>
              <a:rPr lang="tr-TR" b="1" i="1" dirty="0" smtClean="0"/>
              <a:t>Bu </a:t>
            </a:r>
            <a:r>
              <a:rPr lang="tr-TR" b="1" i="1" dirty="0"/>
              <a:t>video, öğrenilen dersleri ve nasıl öne çıkıp parlanacağını birleştirir….</a:t>
            </a:r>
            <a:r>
              <a:rPr lang="en-IE" b="1" i="1" dirty="0" smtClean="0"/>
              <a:t> </a:t>
            </a:r>
            <a:endParaRPr lang="en-IE" sz="1000" dirty="0"/>
          </a:p>
        </p:txBody>
      </p:sp>
      <p:sp>
        <p:nvSpPr>
          <p:cNvPr id="19" name="TextBox 18">
            <a:extLst>
              <a:ext uri="{FF2B5EF4-FFF2-40B4-BE49-F238E27FC236}">
                <a16:creationId xmlns="" xmlns:a16="http://schemas.microsoft.com/office/drawing/2014/main" id="{17E1874D-5A9C-497D-BC4C-CDC5098E0CBB}"/>
              </a:ext>
            </a:extLst>
          </p:cNvPr>
          <p:cNvSpPr txBox="1"/>
          <p:nvPr/>
        </p:nvSpPr>
        <p:spPr>
          <a:xfrm>
            <a:off x="4509907" y="5343924"/>
            <a:ext cx="7407467" cy="830997"/>
          </a:xfrm>
          <a:prstGeom prst="rect">
            <a:avLst/>
          </a:prstGeom>
          <a:noFill/>
        </p:spPr>
        <p:txBody>
          <a:bodyPr wrap="square" rtlCol="0">
            <a:spAutoFit/>
          </a:bodyPr>
          <a:lstStyle/>
          <a:p>
            <a:r>
              <a:rPr lang="tr-TR" sz="2400" u="sng" dirty="0" smtClean="0">
                <a:solidFill>
                  <a:schemeClr val="accent1"/>
                </a:solidFill>
              </a:rPr>
              <a:t>Atış </a:t>
            </a:r>
            <a:r>
              <a:rPr lang="tr-TR" sz="2400" u="sng" dirty="0">
                <a:solidFill>
                  <a:schemeClr val="accent1"/>
                </a:solidFill>
              </a:rPr>
              <a:t>yaparken en yaygın hataları öğrenmek ister misiniz?</a:t>
            </a:r>
            <a:endParaRPr lang="en-IE" sz="2400" u="sng" dirty="0">
              <a:solidFill>
                <a:schemeClr val="accent1"/>
              </a:solidFill>
            </a:endParaRPr>
          </a:p>
          <a:p>
            <a:r>
              <a:rPr lang="en-IE" sz="2400" b="0" i="0" dirty="0" smtClean="0">
                <a:solidFill>
                  <a:schemeClr val="bg1"/>
                </a:solidFill>
                <a:effectLst/>
              </a:rPr>
              <a:t> </a:t>
            </a:r>
            <a:endParaRPr lang="en-IE" sz="2400" dirty="0">
              <a:solidFill>
                <a:schemeClr val="bg1"/>
              </a:solidFill>
            </a:endParaRPr>
          </a:p>
        </p:txBody>
      </p:sp>
      <p:pic>
        <p:nvPicPr>
          <p:cNvPr id="5" name="Picture 4">
            <a:hlinkClick r:id="rId2"/>
            <a:extLst>
              <a:ext uri="{FF2B5EF4-FFF2-40B4-BE49-F238E27FC236}">
                <a16:creationId xmlns="" xmlns:a16="http://schemas.microsoft.com/office/drawing/2014/main" id="{D3B3E816-3E5F-4987-97CC-FFC3EF64664B}"/>
              </a:ext>
            </a:extLst>
          </p:cNvPr>
          <p:cNvPicPr>
            <a:picLocks noChangeAspect="1"/>
          </p:cNvPicPr>
          <p:nvPr/>
        </p:nvPicPr>
        <p:blipFill>
          <a:blip r:embed="rId3"/>
          <a:stretch>
            <a:fillRect/>
          </a:stretch>
        </p:blipFill>
        <p:spPr>
          <a:xfrm>
            <a:off x="148729" y="333468"/>
            <a:ext cx="4241199" cy="2411240"/>
          </a:xfrm>
          <a:prstGeom prst="rect">
            <a:avLst/>
          </a:prstGeom>
        </p:spPr>
      </p:pic>
      <p:pic>
        <p:nvPicPr>
          <p:cNvPr id="9" name="Picture 8">
            <a:hlinkClick r:id="rId4"/>
            <a:extLst>
              <a:ext uri="{FF2B5EF4-FFF2-40B4-BE49-F238E27FC236}">
                <a16:creationId xmlns="" xmlns:a16="http://schemas.microsoft.com/office/drawing/2014/main" id="{A1188E32-25AB-4CAC-B7BE-117BA415AE93}"/>
              </a:ext>
            </a:extLst>
          </p:cNvPr>
          <p:cNvPicPr>
            <a:picLocks noChangeAspect="1"/>
          </p:cNvPicPr>
          <p:nvPr/>
        </p:nvPicPr>
        <p:blipFill>
          <a:blip r:embed="rId5"/>
          <a:stretch>
            <a:fillRect/>
          </a:stretch>
        </p:blipFill>
        <p:spPr>
          <a:xfrm>
            <a:off x="195278" y="3630440"/>
            <a:ext cx="4194650" cy="2401193"/>
          </a:xfrm>
          <a:prstGeom prst="rect">
            <a:avLst/>
          </a:prstGeom>
        </p:spPr>
      </p:pic>
      <p:sp>
        <p:nvSpPr>
          <p:cNvPr id="11" name="TextBox 10">
            <a:extLst>
              <a:ext uri="{FF2B5EF4-FFF2-40B4-BE49-F238E27FC236}">
                <a16:creationId xmlns="" xmlns:a16="http://schemas.microsoft.com/office/drawing/2014/main" id="{8C932E5B-B80C-49C6-BB40-7028AFD0F5EB}"/>
              </a:ext>
            </a:extLst>
          </p:cNvPr>
          <p:cNvSpPr txBox="1"/>
          <p:nvPr/>
        </p:nvSpPr>
        <p:spPr>
          <a:xfrm>
            <a:off x="195278" y="6037152"/>
            <a:ext cx="4241198" cy="369332"/>
          </a:xfrm>
          <a:prstGeom prst="rect">
            <a:avLst/>
          </a:prstGeom>
          <a:noFill/>
        </p:spPr>
        <p:txBody>
          <a:bodyPr wrap="square" rtlCol="0">
            <a:spAutoFit/>
          </a:bodyPr>
          <a:lstStyle/>
          <a:p>
            <a:r>
              <a:rPr lang="en-IE" b="1" dirty="0">
                <a:solidFill>
                  <a:schemeClr val="bg1"/>
                </a:solidFill>
              </a:rPr>
              <a:t>How to Create a Pitch Deck for Investors</a:t>
            </a:r>
          </a:p>
        </p:txBody>
      </p:sp>
      <p:sp>
        <p:nvSpPr>
          <p:cNvPr id="13" name="TextBox 12">
            <a:extLst>
              <a:ext uri="{FF2B5EF4-FFF2-40B4-BE49-F238E27FC236}">
                <a16:creationId xmlns="" xmlns:a16="http://schemas.microsoft.com/office/drawing/2014/main" id="{B4F78851-9F50-43A9-AF14-D674102E1168}"/>
              </a:ext>
            </a:extLst>
          </p:cNvPr>
          <p:cNvSpPr txBox="1"/>
          <p:nvPr/>
        </p:nvSpPr>
        <p:spPr>
          <a:xfrm>
            <a:off x="76074" y="2818242"/>
            <a:ext cx="4241198" cy="369332"/>
          </a:xfrm>
          <a:prstGeom prst="rect">
            <a:avLst/>
          </a:prstGeom>
          <a:noFill/>
        </p:spPr>
        <p:txBody>
          <a:bodyPr wrap="square" rtlCol="0">
            <a:spAutoFit/>
          </a:bodyPr>
          <a:lstStyle/>
          <a:p>
            <a:r>
              <a:rPr lang="en-IE" b="1" dirty="0">
                <a:solidFill>
                  <a:schemeClr val="bg1"/>
                </a:solidFill>
              </a:rPr>
              <a:t>How to Pitch a Start - up in 3 Minutes</a:t>
            </a:r>
          </a:p>
        </p:txBody>
      </p:sp>
    </p:spTree>
    <p:extLst>
      <p:ext uri="{BB962C8B-B14F-4D97-AF65-F5344CB8AC3E}">
        <p14:creationId xmlns:p14="http://schemas.microsoft.com/office/powerpoint/2010/main" val="20851501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B742E92F-C4C8-EA42-99AF-6C2065208A2D}"/>
              </a:ext>
            </a:extLst>
          </p:cNvPr>
          <p:cNvSpPr>
            <a:spLocks noGrp="1"/>
          </p:cNvSpPr>
          <p:nvPr>
            <p:ph type="body" sz="quarter" idx="11"/>
          </p:nvPr>
        </p:nvSpPr>
        <p:spPr>
          <a:xfrm>
            <a:off x="744583" y="1146169"/>
            <a:ext cx="6413863" cy="1311087"/>
          </a:xfrm>
        </p:spPr>
        <p:txBody>
          <a:bodyPr/>
          <a:lstStyle/>
          <a:p>
            <a:r>
              <a:rPr lang="en-US" dirty="0" err="1" smtClean="0">
                <a:solidFill>
                  <a:srgbClr val="ED2A59"/>
                </a:solidFill>
              </a:rPr>
              <a:t>Sonraki</a:t>
            </a:r>
            <a:r>
              <a:rPr lang="en-US" dirty="0" smtClean="0">
                <a:solidFill>
                  <a:srgbClr val="ED2A59"/>
                </a:solidFill>
              </a:rPr>
              <a:t> Mod</a:t>
            </a:r>
            <a:r>
              <a:rPr lang="tr-TR" dirty="0" smtClean="0">
                <a:solidFill>
                  <a:srgbClr val="ED2A59"/>
                </a:solidFill>
              </a:rPr>
              <a:t>ü</a:t>
            </a:r>
            <a:r>
              <a:rPr lang="en-US" dirty="0" smtClean="0">
                <a:solidFill>
                  <a:srgbClr val="ED2A59"/>
                </a:solidFill>
              </a:rPr>
              <a:t>l </a:t>
            </a:r>
            <a:r>
              <a:rPr lang="en-US" dirty="0">
                <a:solidFill>
                  <a:srgbClr val="ED2A59"/>
                </a:solidFill>
              </a:rPr>
              <a:t>6 </a:t>
            </a:r>
          </a:p>
        </p:txBody>
      </p:sp>
      <p:sp>
        <p:nvSpPr>
          <p:cNvPr id="5" name="Text Placeholder 4">
            <a:extLst>
              <a:ext uri="{FF2B5EF4-FFF2-40B4-BE49-F238E27FC236}">
                <a16:creationId xmlns="" xmlns:a16="http://schemas.microsoft.com/office/drawing/2014/main" id="{05843646-A09F-9040-BF90-3FF7809B6B47}"/>
              </a:ext>
            </a:extLst>
          </p:cNvPr>
          <p:cNvSpPr>
            <a:spLocks noGrp="1"/>
          </p:cNvSpPr>
          <p:nvPr>
            <p:ph type="body" sz="quarter" idx="12"/>
          </p:nvPr>
        </p:nvSpPr>
        <p:spPr>
          <a:xfrm>
            <a:off x="2574436" y="2593378"/>
            <a:ext cx="7846104" cy="1311087"/>
          </a:xfrm>
        </p:spPr>
        <p:txBody>
          <a:bodyPr/>
          <a:lstStyle/>
          <a:p>
            <a:pPr>
              <a:lnSpc>
                <a:spcPct val="105000"/>
              </a:lnSpc>
            </a:pPr>
            <a:r>
              <a:rPr lang="en-US" sz="2800" i="0" dirty="0" err="1">
                <a:solidFill>
                  <a:schemeClr val="tx1">
                    <a:lumMod val="75000"/>
                    <a:lumOff val="25000"/>
                  </a:schemeClr>
                </a:solidFill>
              </a:rPr>
              <a:t>Sosyal</a:t>
            </a:r>
            <a:r>
              <a:rPr lang="en-US" sz="2800" i="0" dirty="0">
                <a:solidFill>
                  <a:schemeClr val="tx1">
                    <a:lumMod val="75000"/>
                    <a:lumOff val="25000"/>
                  </a:schemeClr>
                </a:solidFill>
              </a:rPr>
              <a:t> </a:t>
            </a:r>
            <a:r>
              <a:rPr lang="en-US" sz="2800" i="0" dirty="0" err="1">
                <a:solidFill>
                  <a:schemeClr val="tx1">
                    <a:lumMod val="75000"/>
                    <a:lumOff val="25000"/>
                  </a:schemeClr>
                </a:solidFill>
              </a:rPr>
              <a:t>İnovasyon</a:t>
            </a:r>
            <a:r>
              <a:rPr lang="en-US" sz="2800" i="0" dirty="0">
                <a:solidFill>
                  <a:schemeClr val="tx1">
                    <a:lumMod val="75000"/>
                    <a:lumOff val="25000"/>
                  </a:schemeClr>
                </a:solidFill>
              </a:rPr>
              <a:t> </a:t>
            </a:r>
            <a:r>
              <a:rPr lang="en-US" sz="2800" i="0" dirty="0" err="1">
                <a:solidFill>
                  <a:schemeClr val="tx1">
                    <a:lumMod val="75000"/>
                    <a:lumOff val="25000"/>
                  </a:schemeClr>
                </a:solidFill>
              </a:rPr>
              <a:t>Projenizi</a:t>
            </a:r>
            <a:r>
              <a:rPr lang="en-US" sz="2800" i="0" dirty="0">
                <a:solidFill>
                  <a:schemeClr val="tx1">
                    <a:lumMod val="75000"/>
                    <a:lumOff val="25000"/>
                  </a:schemeClr>
                </a:solidFill>
              </a:rPr>
              <a:t> </a:t>
            </a:r>
            <a:r>
              <a:rPr lang="en-US" sz="2800" i="0" dirty="0" err="1">
                <a:solidFill>
                  <a:schemeClr val="tx1">
                    <a:lumMod val="75000"/>
                    <a:lumOff val="25000"/>
                  </a:schemeClr>
                </a:solidFill>
              </a:rPr>
              <a:t>Başlatmanın</a:t>
            </a:r>
            <a:r>
              <a:rPr lang="en-US" sz="2800" i="0" dirty="0">
                <a:solidFill>
                  <a:schemeClr val="tx1">
                    <a:lumMod val="75000"/>
                    <a:lumOff val="25000"/>
                  </a:schemeClr>
                </a:solidFill>
              </a:rPr>
              <a:t> </a:t>
            </a:r>
            <a:r>
              <a:rPr lang="en-US" sz="2800" i="0" dirty="0" err="1">
                <a:solidFill>
                  <a:schemeClr val="tx1">
                    <a:lumMod val="75000"/>
                    <a:lumOff val="25000"/>
                  </a:schemeClr>
                </a:solidFill>
              </a:rPr>
              <a:t>ve</a:t>
            </a:r>
            <a:r>
              <a:rPr lang="en-US" sz="2800" i="0" dirty="0">
                <a:solidFill>
                  <a:schemeClr val="tx1">
                    <a:lumMod val="75000"/>
                    <a:lumOff val="25000"/>
                  </a:schemeClr>
                </a:solidFill>
              </a:rPr>
              <a:t> </a:t>
            </a:r>
            <a:r>
              <a:rPr lang="en-US" sz="2800" i="0" dirty="0" err="1">
                <a:solidFill>
                  <a:schemeClr val="tx1">
                    <a:lumMod val="75000"/>
                    <a:lumOff val="25000"/>
                  </a:schemeClr>
                </a:solidFill>
              </a:rPr>
              <a:t>Pazarlamanın</a:t>
            </a:r>
            <a:r>
              <a:rPr lang="en-US" sz="2800" i="0" dirty="0">
                <a:solidFill>
                  <a:schemeClr val="tx1">
                    <a:lumMod val="75000"/>
                    <a:lumOff val="25000"/>
                  </a:schemeClr>
                </a:solidFill>
              </a:rPr>
              <a:t> </a:t>
            </a:r>
            <a:r>
              <a:rPr lang="en-US" sz="2800" i="0" dirty="0" err="1">
                <a:solidFill>
                  <a:schemeClr val="tx1">
                    <a:lumMod val="75000"/>
                    <a:lumOff val="25000"/>
                  </a:schemeClr>
                </a:solidFill>
              </a:rPr>
              <a:t>Güçlü</a:t>
            </a:r>
            <a:r>
              <a:rPr lang="en-US" sz="2800" i="0" dirty="0">
                <a:solidFill>
                  <a:schemeClr val="tx1">
                    <a:lumMod val="75000"/>
                    <a:lumOff val="25000"/>
                  </a:schemeClr>
                </a:solidFill>
              </a:rPr>
              <a:t> </a:t>
            </a:r>
            <a:r>
              <a:rPr lang="en-US" sz="2800" i="0" dirty="0" err="1">
                <a:solidFill>
                  <a:schemeClr val="tx1">
                    <a:lumMod val="75000"/>
                    <a:lumOff val="25000"/>
                  </a:schemeClr>
                </a:solidFill>
              </a:rPr>
              <a:t>Bir</a:t>
            </a:r>
            <a:r>
              <a:rPr lang="en-US" sz="2800" i="0" dirty="0">
                <a:solidFill>
                  <a:schemeClr val="tx1">
                    <a:lumMod val="75000"/>
                    <a:lumOff val="25000"/>
                  </a:schemeClr>
                </a:solidFill>
              </a:rPr>
              <a:t> </a:t>
            </a:r>
            <a:r>
              <a:rPr lang="en-US" sz="2800" i="0" dirty="0" err="1">
                <a:solidFill>
                  <a:schemeClr val="tx1">
                    <a:lumMod val="75000"/>
                    <a:lumOff val="25000"/>
                  </a:schemeClr>
                </a:solidFill>
              </a:rPr>
              <a:t>Yolu</a:t>
            </a:r>
            <a:r>
              <a:rPr lang="en-US" sz="2800" i="0" dirty="0">
                <a:solidFill>
                  <a:schemeClr val="tx1">
                    <a:lumMod val="75000"/>
                    <a:lumOff val="25000"/>
                  </a:schemeClr>
                </a:solidFill>
              </a:rPr>
              <a:t> </a:t>
            </a:r>
            <a:r>
              <a:rPr lang="en-US" sz="2800" i="0" dirty="0" err="1">
                <a:solidFill>
                  <a:schemeClr val="tx1">
                    <a:lumMod val="75000"/>
                    <a:lumOff val="25000"/>
                  </a:schemeClr>
                </a:solidFill>
              </a:rPr>
              <a:t>Olarak</a:t>
            </a:r>
            <a:r>
              <a:rPr lang="en-US" sz="2800" i="0" dirty="0">
                <a:solidFill>
                  <a:schemeClr val="tx1">
                    <a:lumMod val="75000"/>
                    <a:lumOff val="25000"/>
                  </a:schemeClr>
                </a:solidFill>
              </a:rPr>
              <a:t> </a:t>
            </a:r>
            <a:r>
              <a:rPr lang="en-US" sz="2800" i="0" dirty="0" err="1">
                <a:solidFill>
                  <a:schemeClr val="tx1">
                    <a:lumMod val="75000"/>
                    <a:lumOff val="25000"/>
                  </a:schemeClr>
                </a:solidFill>
              </a:rPr>
              <a:t>Misyon</a:t>
            </a:r>
            <a:r>
              <a:rPr lang="en-US" sz="2800" i="0" dirty="0">
                <a:solidFill>
                  <a:schemeClr val="tx1">
                    <a:lumMod val="75000"/>
                    <a:lumOff val="25000"/>
                  </a:schemeClr>
                </a:solidFill>
              </a:rPr>
              <a:t> </a:t>
            </a:r>
            <a:r>
              <a:rPr lang="en-US" sz="2800" i="0" dirty="0" err="1">
                <a:solidFill>
                  <a:schemeClr val="tx1">
                    <a:lumMod val="75000"/>
                    <a:lumOff val="25000"/>
                  </a:schemeClr>
                </a:solidFill>
              </a:rPr>
              <a:t>Pazarlama</a:t>
            </a:r>
            <a:r>
              <a:rPr lang="en-US" sz="2800" i="0" dirty="0">
                <a:solidFill>
                  <a:schemeClr val="tx1">
                    <a:lumMod val="75000"/>
                    <a:lumOff val="25000"/>
                  </a:schemeClr>
                </a:solidFill>
              </a:rPr>
              <a:t> </a:t>
            </a:r>
            <a:r>
              <a:rPr lang="en-US" sz="2800" i="0" dirty="0" err="1">
                <a:solidFill>
                  <a:schemeClr val="tx1">
                    <a:lumMod val="75000"/>
                    <a:lumOff val="25000"/>
                  </a:schemeClr>
                </a:solidFill>
              </a:rPr>
              <a:t>ve</a:t>
            </a:r>
            <a:r>
              <a:rPr lang="en-US" sz="2800" i="0" dirty="0">
                <a:solidFill>
                  <a:schemeClr val="tx1">
                    <a:lumMod val="75000"/>
                    <a:lumOff val="25000"/>
                  </a:schemeClr>
                </a:solidFill>
              </a:rPr>
              <a:t> </a:t>
            </a:r>
            <a:r>
              <a:rPr lang="en-US" sz="2800" i="0" dirty="0" err="1">
                <a:solidFill>
                  <a:schemeClr val="tx1">
                    <a:lumMod val="75000"/>
                    <a:lumOff val="25000"/>
                  </a:schemeClr>
                </a:solidFill>
              </a:rPr>
              <a:t>Hikaye</a:t>
            </a:r>
            <a:r>
              <a:rPr lang="en-US" sz="2800" i="0" dirty="0">
                <a:solidFill>
                  <a:schemeClr val="tx1">
                    <a:lumMod val="75000"/>
                    <a:lumOff val="25000"/>
                  </a:schemeClr>
                </a:solidFill>
              </a:rPr>
              <a:t> </a:t>
            </a:r>
            <a:r>
              <a:rPr lang="en-US" sz="2800" i="0" dirty="0" err="1">
                <a:solidFill>
                  <a:schemeClr val="tx1">
                    <a:lumMod val="75000"/>
                    <a:lumOff val="25000"/>
                  </a:schemeClr>
                </a:solidFill>
              </a:rPr>
              <a:t>Anlatma</a:t>
            </a:r>
            <a:endParaRPr lang="en-US" sz="2800" i="0" dirty="0">
              <a:solidFill>
                <a:schemeClr val="tx1">
                  <a:lumMod val="75000"/>
                  <a:lumOff val="25000"/>
                </a:schemeClr>
              </a:solidFill>
            </a:endParaRPr>
          </a:p>
        </p:txBody>
      </p:sp>
      <p:sp>
        <p:nvSpPr>
          <p:cNvPr id="7" name="Text Placeholder 6">
            <a:extLst>
              <a:ext uri="{FF2B5EF4-FFF2-40B4-BE49-F238E27FC236}">
                <a16:creationId xmlns="" xmlns:a16="http://schemas.microsoft.com/office/drawing/2014/main" id="{17FCE858-2F33-5746-A8E6-180A7E8341FB}"/>
              </a:ext>
            </a:extLst>
          </p:cNvPr>
          <p:cNvSpPr>
            <a:spLocks noGrp="1"/>
          </p:cNvSpPr>
          <p:nvPr>
            <p:ph type="body" sz="quarter" idx="20"/>
          </p:nvPr>
        </p:nvSpPr>
        <p:spPr/>
        <p:txBody>
          <a:bodyPr/>
          <a:lstStyle/>
          <a:p>
            <a:r>
              <a:rPr lang="en-US" dirty="0"/>
              <a:t>email</a:t>
            </a:r>
          </a:p>
        </p:txBody>
      </p:sp>
      <p:sp>
        <p:nvSpPr>
          <p:cNvPr id="8" name="Text Placeholder 7">
            <a:extLst>
              <a:ext uri="{FF2B5EF4-FFF2-40B4-BE49-F238E27FC236}">
                <a16:creationId xmlns="" xmlns:a16="http://schemas.microsoft.com/office/drawing/2014/main" id="{5800AA73-F29A-7F48-82A2-97ACD0F9CB1A}"/>
              </a:ext>
            </a:extLst>
          </p:cNvPr>
          <p:cNvSpPr>
            <a:spLocks noGrp="1"/>
          </p:cNvSpPr>
          <p:nvPr>
            <p:ph type="body" sz="quarter" idx="21"/>
          </p:nvPr>
        </p:nvSpPr>
        <p:spPr/>
        <p:txBody>
          <a:bodyPr/>
          <a:lstStyle/>
          <a:p>
            <a:r>
              <a:rPr lang="en-US" dirty="0"/>
              <a:t>website</a:t>
            </a:r>
          </a:p>
        </p:txBody>
      </p:sp>
    </p:spTree>
    <p:extLst>
      <p:ext uri="{BB962C8B-B14F-4D97-AF65-F5344CB8AC3E}">
        <p14:creationId xmlns:p14="http://schemas.microsoft.com/office/powerpoint/2010/main" val="1416068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35D3C520-12D0-4C14-973D-8884051C14C5}"/>
              </a:ext>
            </a:extLst>
          </p:cNvPr>
          <p:cNvSpPr>
            <a:spLocks noGrp="1"/>
          </p:cNvSpPr>
          <p:nvPr>
            <p:ph type="body" sz="quarter" idx="14"/>
          </p:nvPr>
        </p:nvSpPr>
        <p:spPr>
          <a:xfrm>
            <a:off x="603260" y="1638912"/>
            <a:ext cx="7445272" cy="2644774"/>
          </a:xfrm>
        </p:spPr>
        <p:txBody>
          <a:bodyPr/>
          <a:lstStyle/>
          <a:p>
            <a:pPr marL="342900" indent="-342900">
              <a:buFont typeface="+mj-lt"/>
              <a:buAutoNum type="arabicPeriod"/>
            </a:pPr>
            <a:r>
              <a:rPr lang="en-IE" b="1" dirty="0" smtClean="0">
                <a:solidFill>
                  <a:srgbClr val="ED2A59"/>
                </a:solidFill>
              </a:rPr>
              <a:t> </a:t>
            </a:r>
            <a:r>
              <a:rPr lang="en-IE" b="1" dirty="0" err="1">
                <a:solidFill>
                  <a:srgbClr val="ED2A59"/>
                </a:solidFill>
              </a:rPr>
              <a:t>Pazarınızı</a:t>
            </a:r>
            <a:r>
              <a:rPr lang="en-IE" b="1" dirty="0">
                <a:solidFill>
                  <a:srgbClr val="ED2A59"/>
                </a:solidFill>
              </a:rPr>
              <a:t> </a:t>
            </a:r>
            <a:r>
              <a:rPr lang="en-IE" b="1" dirty="0" err="1" smtClean="0">
                <a:solidFill>
                  <a:srgbClr val="ED2A59"/>
                </a:solidFill>
              </a:rPr>
              <a:t>Belirleyin</a:t>
            </a:r>
            <a:endParaRPr lang="tr-TR" b="1" dirty="0" smtClean="0">
              <a:solidFill>
                <a:srgbClr val="ED2A59"/>
              </a:solidFill>
            </a:endParaRPr>
          </a:p>
          <a:p>
            <a:r>
              <a:rPr lang="en-IE" b="1" dirty="0" err="1" smtClean="0">
                <a:solidFill>
                  <a:srgbClr val="ED2A59"/>
                </a:solidFill>
              </a:rPr>
              <a:t>Sosyal</a:t>
            </a:r>
            <a:r>
              <a:rPr lang="en-IE" b="1" dirty="0" smtClean="0">
                <a:solidFill>
                  <a:srgbClr val="ED2A59"/>
                </a:solidFill>
              </a:rPr>
              <a:t> </a:t>
            </a:r>
            <a:r>
              <a:rPr lang="en-IE" b="1" dirty="0" err="1">
                <a:solidFill>
                  <a:srgbClr val="ED2A59"/>
                </a:solidFill>
              </a:rPr>
              <a:t>girişimler</a:t>
            </a:r>
            <a:r>
              <a:rPr lang="en-IE" dirty="0">
                <a:solidFill>
                  <a:schemeClr val="tx1">
                    <a:lumMod val="75000"/>
                    <a:lumOff val="25000"/>
                  </a:schemeClr>
                </a:solidFill>
              </a:rPr>
              <a:t>, </a:t>
            </a:r>
            <a:r>
              <a:rPr lang="en-IE" dirty="0" err="1">
                <a:solidFill>
                  <a:schemeClr val="tx1">
                    <a:lumMod val="75000"/>
                    <a:lumOff val="25000"/>
                  </a:schemeClr>
                </a:solidFill>
              </a:rPr>
              <a:t>para</a:t>
            </a:r>
            <a:r>
              <a:rPr lang="en-IE" dirty="0">
                <a:solidFill>
                  <a:schemeClr val="tx1">
                    <a:lumMod val="75000"/>
                    <a:lumOff val="25000"/>
                  </a:schemeClr>
                </a:solidFill>
              </a:rPr>
              <a:t> </a:t>
            </a:r>
            <a:r>
              <a:rPr lang="en-IE" dirty="0" err="1">
                <a:solidFill>
                  <a:schemeClr val="tx1">
                    <a:lumMod val="75000"/>
                    <a:lumOff val="25000"/>
                  </a:schemeClr>
                </a:solidFill>
              </a:rPr>
              <a:t>kazanmak</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hizmet</a:t>
            </a:r>
            <a:r>
              <a:rPr lang="en-IE" dirty="0">
                <a:solidFill>
                  <a:schemeClr val="tx1">
                    <a:lumMod val="75000"/>
                    <a:lumOff val="25000"/>
                  </a:schemeClr>
                </a:solidFill>
              </a:rPr>
              <a:t> </a:t>
            </a:r>
            <a:r>
              <a:rPr lang="en-IE" dirty="0" err="1">
                <a:solidFill>
                  <a:schemeClr val="tx1">
                    <a:lumMod val="75000"/>
                    <a:lumOff val="25000"/>
                  </a:schemeClr>
                </a:solidFill>
              </a:rPr>
              <a:t>veya</a:t>
            </a:r>
            <a:r>
              <a:rPr lang="en-IE" dirty="0">
                <a:solidFill>
                  <a:schemeClr val="tx1">
                    <a:lumMod val="75000"/>
                    <a:lumOff val="25000"/>
                  </a:schemeClr>
                </a:solidFill>
              </a:rPr>
              <a:t> </a:t>
            </a:r>
            <a:r>
              <a:rPr lang="en-IE" dirty="0" err="1">
                <a:solidFill>
                  <a:schemeClr val="tx1">
                    <a:lumMod val="75000"/>
                    <a:lumOff val="25000"/>
                  </a:schemeClr>
                </a:solidFill>
              </a:rPr>
              <a:t>ürün</a:t>
            </a:r>
            <a:r>
              <a:rPr lang="en-IE" dirty="0">
                <a:solidFill>
                  <a:schemeClr val="tx1">
                    <a:lumMod val="75000"/>
                    <a:lumOff val="25000"/>
                  </a:schemeClr>
                </a:solidFill>
              </a:rPr>
              <a:t> </a:t>
            </a:r>
            <a:r>
              <a:rPr lang="en-IE" dirty="0" err="1">
                <a:solidFill>
                  <a:schemeClr val="tx1">
                    <a:lumMod val="75000"/>
                    <a:lumOff val="25000"/>
                  </a:schemeClr>
                </a:solidFill>
              </a:rPr>
              <a:t>satan</a:t>
            </a:r>
            <a:r>
              <a:rPr lang="en-IE" dirty="0">
                <a:solidFill>
                  <a:schemeClr val="tx1">
                    <a:lumMod val="75000"/>
                    <a:lumOff val="25000"/>
                  </a:schemeClr>
                </a:solidFill>
              </a:rPr>
              <a:t> </a:t>
            </a:r>
            <a:r>
              <a:rPr lang="en-IE" dirty="0" err="1">
                <a:solidFill>
                  <a:schemeClr val="tx1">
                    <a:lumMod val="75000"/>
                    <a:lumOff val="25000"/>
                  </a:schemeClr>
                </a:solidFill>
              </a:rPr>
              <a:t>işletmelerdir</a:t>
            </a:r>
            <a:r>
              <a:rPr lang="en-IE" dirty="0">
                <a:solidFill>
                  <a:schemeClr val="tx1">
                    <a:lumMod val="75000"/>
                    <a:lumOff val="25000"/>
                  </a:schemeClr>
                </a:solidFill>
              </a:rPr>
              <a:t>. </a:t>
            </a:r>
            <a:r>
              <a:rPr lang="en-IE" dirty="0" err="1">
                <a:solidFill>
                  <a:schemeClr val="tx1">
                    <a:lumMod val="75000"/>
                    <a:lumOff val="25000"/>
                  </a:schemeClr>
                </a:solidFill>
              </a:rPr>
              <a:t>Bunu</a:t>
            </a:r>
            <a:r>
              <a:rPr lang="en-IE" dirty="0">
                <a:solidFill>
                  <a:schemeClr val="tx1">
                    <a:lumMod val="75000"/>
                    <a:lumOff val="25000"/>
                  </a:schemeClr>
                </a:solidFill>
              </a:rPr>
              <a:t> </a:t>
            </a:r>
            <a:r>
              <a:rPr lang="en-IE" dirty="0" err="1">
                <a:solidFill>
                  <a:schemeClr val="tx1">
                    <a:lumMod val="75000"/>
                    <a:lumOff val="25000"/>
                  </a:schemeClr>
                </a:solidFill>
              </a:rPr>
              <a:t>yapabilmek</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hedef</a:t>
            </a:r>
            <a:r>
              <a:rPr lang="en-IE" dirty="0">
                <a:solidFill>
                  <a:schemeClr val="tx1">
                    <a:lumMod val="75000"/>
                    <a:lumOff val="25000"/>
                  </a:schemeClr>
                </a:solidFill>
              </a:rPr>
              <a:t> </a:t>
            </a:r>
            <a:r>
              <a:rPr lang="en-IE" dirty="0" err="1">
                <a:solidFill>
                  <a:schemeClr val="tx1">
                    <a:lumMod val="75000"/>
                    <a:lumOff val="25000"/>
                  </a:schemeClr>
                </a:solidFill>
              </a:rPr>
              <a:t>pazarınızı</a:t>
            </a:r>
            <a:r>
              <a:rPr lang="en-IE" dirty="0">
                <a:solidFill>
                  <a:schemeClr val="tx1">
                    <a:lumMod val="75000"/>
                    <a:lumOff val="25000"/>
                  </a:schemeClr>
                </a:solidFill>
              </a:rPr>
              <a:t> </a:t>
            </a:r>
            <a:r>
              <a:rPr lang="en-IE" dirty="0" err="1">
                <a:solidFill>
                  <a:schemeClr val="tx1">
                    <a:lumMod val="75000"/>
                    <a:lumOff val="25000"/>
                  </a:schemeClr>
                </a:solidFill>
              </a:rPr>
              <a:t>tanımanız</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satmanız</a:t>
            </a:r>
            <a:r>
              <a:rPr lang="en-IE" dirty="0">
                <a:solidFill>
                  <a:schemeClr val="tx1">
                    <a:lumMod val="75000"/>
                    <a:lumOff val="25000"/>
                  </a:schemeClr>
                </a:solidFill>
              </a:rPr>
              <a:t> </a:t>
            </a:r>
            <a:r>
              <a:rPr lang="en-IE" dirty="0" err="1">
                <a:solidFill>
                  <a:schemeClr val="tx1">
                    <a:lumMod val="75000"/>
                    <a:lumOff val="25000"/>
                  </a:schemeClr>
                </a:solidFill>
              </a:rPr>
              <a:t>gerekir</a:t>
            </a:r>
            <a:r>
              <a:rPr lang="en-IE" dirty="0">
                <a:solidFill>
                  <a:schemeClr val="tx1">
                    <a:lumMod val="75000"/>
                    <a:lumOff val="25000"/>
                  </a:schemeClr>
                </a:solidFill>
              </a:rPr>
              <a:t>. Bu </a:t>
            </a:r>
            <a:r>
              <a:rPr lang="en-IE" dirty="0" err="1">
                <a:solidFill>
                  <a:schemeClr val="tx1">
                    <a:lumMod val="75000"/>
                    <a:lumOff val="25000"/>
                  </a:schemeClr>
                </a:solidFill>
              </a:rPr>
              <a:t>yüzden</a:t>
            </a:r>
            <a:r>
              <a:rPr lang="en-IE" dirty="0">
                <a:solidFill>
                  <a:schemeClr val="tx1">
                    <a:lumMod val="75000"/>
                    <a:lumOff val="25000"/>
                  </a:schemeClr>
                </a:solidFill>
              </a:rPr>
              <a:t> </a:t>
            </a:r>
            <a:r>
              <a:rPr lang="en-IE" dirty="0" err="1">
                <a:solidFill>
                  <a:schemeClr val="tx1">
                    <a:lumMod val="75000"/>
                    <a:lumOff val="25000"/>
                  </a:schemeClr>
                </a:solidFill>
              </a:rPr>
              <a:t>dikkatlice</a:t>
            </a:r>
            <a:r>
              <a:rPr lang="en-IE" dirty="0">
                <a:solidFill>
                  <a:schemeClr val="tx1">
                    <a:lumMod val="75000"/>
                    <a:lumOff val="25000"/>
                  </a:schemeClr>
                </a:solidFill>
              </a:rPr>
              <a:t> </a:t>
            </a:r>
            <a:r>
              <a:rPr lang="en-IE" dirty="0" err="1">
                <a:solidFill>
                  <a:schemeClr val="tx1">
                    <a:lumMod val="75000"/>
                    <a:lumOff val="25000"/>
                  </a:schemeClr>
                </a:solidFill>
              </a:rPr>
              <a:t>düşünün</a:t>
            </a:r>
            <a:r>
              <a:rPr lang="en-IE" dirty="0">
                <a:solidFill>
                  <a:schemeClr val="tx1">
                    <a:lumMod val="75000"/>
                    <a:lumOff val="25000"/>
                  </a:schemeClr>
                </a:solidFill>
              </a:rPr>
              <a:t>: </a:t>
            </a:r>
            <a:r>
              <a:rPr lang="en-IE" dirty="0" err="1">
                <a:solidFill>
                  <a:schemeClr val="tx1">
                    <a:lumMod val="75000"/>
                    <a:lumOff val="25000"/>
                  </a:schemeClr>
                </a:solidFill>
              </a:rPr>
              <a:t>sunduğunuz</a:t>
            </a:r>
            <a:r>
              <a:rPr lang="en-IE" dirty="0">
                <a:solidFill>
                  <a:schemeClr val="tx1">
                    <a:lumMod val="75000"/>
                    <a:lumOff val="25000"/>
                  </a:schemeClr>
                </a:solidFill>
              </a:rPr>
              <a:t> </a:t>
            </a:r>
            <a:r>
              <a:rPr lang="en-IE" dirty="0" err="1">
                <a:solidFill>
                  <a:schemeClr val="tx1">
                    <a:lumMod val="75000"/>
                    <a:lumOff val="25000"/>
                  </a:schemeClr>
                </a:solidFill>
              </a:rPr>
              <a:t>şeyi</a:t>
            </a:r>
            <a:r>
              <a:rPr lang="en-IE" dirty="0">
                <a:solidFill>
                  <a:schemeClr val="tx1">
                    <a:lumMod val="75000"/>
                    <a:lumOff val="25000"/>
                  </a:schemeClr>
                </a:solidFill>
              </a:rPr>
              <a:t> </a:t>
            </a:r>
            <a:r>
              <a:rPr lang="en-IE" dirty="0" err="1">
                <a:solidFill>
                  <a:schemeClr val="tx1">
                    <a:lumMod val="75000"/>
                    <a:lumOff val="25000"/>
                  </a:schemeClr>
                </a:solidFill>
              </a:rPr>
              <a:t>kim</a:t>
            </a:r>
            <a:r>
              <a:rPr lang="en-IE" dirty="0">
                <a:solidFill>
                  <a:schemeClr val="tx1">
                    <a:lumMod val="75000"/>
                    <a:lumOff val="25000"/>
                  </a:schemeClr>
                </a:solidFill>
              </a:rPr>
              <a:t> satın </a:t>
            </a:r>
            <a:r>
              <a:rPr lang="en-IE" dirty="0" err="1">
                <a:solidFill>
                  <a:schemeClr val="tx1">
                    <a:lumMod val="75000"/>
                    <a:lumOff val="25000"/>
                  </a:schemeClr>
                </a:solidFill>
              </a:rPr>
              <a:t>alacak</a:t>
            </a:r>
            <a:r>
              <a:rPr lang="en-IE" dirty="0">
                <a:solidFill>
                  <a:schemeClr val="tx1">
                    <a:lumMod val="75000"/>
                    <a:lumOff val="25000"/>
                  </a:schemeClr>
                </a:solidFill>
              </a:rPr>
              <a:t>? </a:t>
            </a:r>
            <a:r>
              <a:rPr lang="en-IE" dirty="0" err="1">
                <a:solidFill>
                  <a:schemeClr val="tx1">
                    <a:lumMod val="75000"/>
                    <a:lumOff val="25000"/>
                  </a:schemeClr>
                </a:solidFill>
              </a:rPr>
              <a:t>rekabet</a:t>
            </a:r>
            <a:r>
              <a:rPr lang="en-IE" dirty="0">
                <a:solidFill>
                  <a:schemeClr val="tx1">
                    <a:lumMod val="75000"/>
                    <a:lumOff val="25000"/>
                  </a:schemeClr>
                </a:solidFill>
              </a:rPr>
              <a:t> </a:t>
            </a:r>
            <a:r>
              <a:rPr lang="en-IE" dirty="0" err="1">
                <a:solidFill>
                  <a:schemeClr val="tx1">
                    <a:lumMod val="75000"/>
                    <a:lumOff val="25000"/>
                  </a:schemeClr>
                </a:solidFill>
              </a:rPr>
              <a:t>var</a:t>
            </a:r>
            <a:r>
              <a:rPr lang="en-IE" dirty="0">
                <a:solidFill>
                  <a:schemeClr val="tx1">
                    <a:lumMod val="75000"/>
                    <a:lumOff val="25000"/>
                  </a:schemeClr>
                </a:solidFill>
              </a:rPr>
              <a:t> </a:t>
            </a:r>
            <a:r>
              <a:rPr lang="en-IE" dirty="0" err="1">
                <a:solidFill>
                  <a:schemeClr val="tx1">
                    <a:lumMod val="75000"/>
                    <a:lumOff val="25000"/>
                  </a:schemeClr>
                </a:solidFill>
              </a:rPr>
              <a:t>mı</a:t>
            </a:r>
            <a:r>
              <a:rPr lang="en-IE" dirty="0">
                <a:solidFill>
                  <a:schemeClr val="tx1">
                    <a:lumMod val="75000"/>
                    <a:lumOff val="25000"/>
                  </a:schemeClr>
                </a:solidFill>
              </a:rPr>
              <a:t>?...</a:t>
            </a:r>
          </a:p>
          <a:p>
            <a:r>
              <a:rPr lang="tr-TR" b="1" dirty="0" smtClean="0">
                <a:solidFill>
                  <a:srgbClr val="40A67A"/>
                </a:solidFill>
              </a:rPr>
              <a:t>Lean</a:t>
            </a:r>
            <a:r>
              <a:rPr lang="en-IE" b="1" dirty="0" smtClean="0">
                <a:solidFill>
                  <a:srgbClr val="40A67A"/>
                </a:solidFill>
              </a:rPr>
              <a:t> </a:t>
            </a:r>
            <a:r>
              <a:rPr lang="en-IE" b="1" dirty="0" err="1" smtClean="0">
                <a:solidFill>
                  <a:srgbClr val="40A67A"/>
                </a:solidFill>
              </a:rPr>
              <a:t>Yaklaşım</a:t>
            </a:r>
            <a:r>
              <a:rPr lang="tr-TR" b="1" dirty="0" smtClean="0">
                <a:solidFill>
                  <a:srgbClr val="40A67A"/>
                </a:solidFill>
              </a:rPr>
              <a:t>ı</a:t>
            </a:r>
            <a:r>
              <a:rPr lang="en-IE" b="1" dirty="0" smtClean="0">
                <a:solidFill>
                  <a:srgbClr val="40A67A"/>
                </a:solidFill>
              </a:rPr>
              <a:t>: </a:t>
            </a:r>
            <a:r>
              <a:rPr lang="en-IE" dirty="0" err="1">
                <a:solidFill>
                  <a:schemeClr val="tx1">
                    <a:lumMod val="75000"/>
                    <a:lumOff val="25000"/>
                  </a:schemeClr>
                </a:solidFill>
              </a:rPr>
              <a:t>Şimdi</a:t>
            </a:r>
            <a:r>
              <a:rPr lang="en-IE" dirty="0">
                <a:solidFill>
                  <a:schemeClr val="tx1">
                    <a:lumMod val="75000"/>
                    <a:lumOff val="25000"/>
                  </a:schemeClr>
                </a:solidFill>
              </a:rPr>
              <a:t> </a:t>
            </a:r>
            <a:r>
              <a:rPr lang="en-IE" dirty="0" err="1">
                <a:solidFill>
                  <a:schemeClr val="tx1">
                    <a:lumMod val="75000"/>
                    <a:lumOff val="25000"/>
                  </a:schemeClr>
                </a:solidFill>
              </a:rPr>
              <a:t>doğru</a:t>
            </a:r>
            <a:r>
              <a:rPr lang="en-IE" dirty="0">
                <a:solidFill>
                  <a:schemeClr val="tx1">
                    <a:lumMod val="75000"/>
                    <a:lumOff val="25000"/>
                  </a:schemeClr>
                </a:solidFill>
              </a:rPr>
              <a:t> </a:t>
            </a:r>
            <a:r>
              <a:rPr lang="en-IE" dirty="0" err="1">
                <a:solidFill>
                  <a:schemeClr val="tx1">
                    <a:lumMod val="75000"/>
                    <a:lumOff val="25000"/>
                  </a:schemeClr>
                </a:solidFill>
              </a:rPr>
              <a:t>müşteriyle</a:t>
            </a:r>
            <a:r>
              <a:rPr lang="en-IE" dirty="0">
                <a:solidFill>
                  <a:schemeClr val="tx1">
                    <a:lumMod val="75000"/>
                    <a:lumOff val="25000"/>
                  </a:schemeClr>
                </a:solidFill>
              </a:rPr>
              <a:t> </a:t>
            </a:r>
            <a:r>
              <a:rPr lang="en-IE" dirty="0" err="1">
                <a:solidFill>
                  <a:schemeClr val="tx1">
                    <a:lumMod val="75000"/>
                    <a:lumOff val="25000"/>
                  </a:schemeClr>
                </a:solidFill>
              </a:rPr>
              <a:t>nasıl</a:t>
            </a:r>
            <a:r>
              <a:rPr lang="en-IE" dirty="0">
                <a:solidFill>
                  <a:schemeClr val="tx1">
                    <a:lumMod val="75000"/>
                    <a:lumOff val="25000"/>
                  </a:schemeClr>
                </a:solidFill>
              </a:rPr>
              <a:t> </a:t>
            </a:r>
            <a:r>
              <a:rPr lang="en-IE" dirty="0" err="1">
                <a:solidFill>
                  <a:schemeClr val="tx1">
                    <a:lumMod val="75000"/>
                    <a:lumOff val="25000"/>
                  </a:schemeClr>
                </a:solidFill>
              </a:rPr>
              <a:t>bağlantı</a:t>
            </a:r>
            <a:r>
              <a:rPr lang="en-IE" dirty="0">
                <a:solidFill>
                  <a:schemeClr val="tx1">
                    <a:lumMod val="75000"/>
                    <a:lumOff val="25000"/>
                  </a:schemeClr>
                </a:solidFill>
              </a:rPr>
              <a:t> </a:t>
            </a:r>
            <a:r>
              <a:rPr lang="en-IE" dirty="0" err="1">
                <a:solidFill>
                  <a:schemeClr val="tx1">
                    <a:lumMod val="75000"/>
                    <a:lumOff val="25000"/>
                  </a:schemeClr>
                </a:solidFill>
              </a:rPr>
              <a:t>kurabilirsiniz</a:t>
            </a:r>
            <a:r>
              <a:rPr lang="en-IE" dirty="0">
                <a:solidFill>
                  <a:schemeClr val="tx1">
                    <a:lumMod val="75000"/>
                    <a:lumOff val="25000"/>
                  </a:schemeClr>
                </a:solidFill>
              </a:rPr>
              <a:t>, </a:t>
            </a:r>
            <a:r>
              <a:rPr lang="en-IE" dirty="0" err="1">
                <a:solidFill>
                  <a:schemeClr val="tx1">
                    <a:lumMod val="75000"/>
                    <a:lumOff val="25000"/>
                  </a:schemeClr>
                </a:solidFill>
              </a:rPr>
              <a:t>böylece</a:t>
            </a:r>
            <a:r>
              <a:rPr lang="en-IE" dirty="0">
                <a:solidFill>
                  <a:schemeClr val="tx1">
                    <a:lumMod val="75000"/>
                    <a:lumOff val="25000"/>
                  </a:schemeClr>
                </a:solidFill>
              </a:rPr>
              <a:t> </a:t>
            </a:r>
            <a:r>
              <a:rPr lang="en-IE" dirty="0" err="1">
                <a:solidFill>
                  <a:schemeClr val="tx1">
                    <a:lumMod val="75000"/>
                    <a:lumOff val="25000"/>
                  </a:schemeClr>
                </a:solidFill>
              </a:rPr>
              <a:t>mükemmel</a:t>
            </a:r>
            <a:r>
              <a:rPr lang="en-IE" dirty="0">
                <a:solidFill>
                  <a:schemeClr val="tx1">
                    <a:lumMod val="75000"/>
                    <a:lumOff val="25000"/>
                  </a:schemeClr>
                </a:solidFill>
              </a:rPr>
              <a:t> </a:t>
            </a:r>
            <a:r>
              <a:rPr lang="en-IE" dirty="0" err="1">
                <a:solidFill>
                  <a:schemeClr val="tx1">
                    <a:lumMod val="75000"/>
                    <a:lumOff val="25000"/>
                  </a:schemeClr>
                </a:solidFill>
              </a:rPr>
              <a:t>fikri</a:t>
            </a:r>
            <a:r>
              <a:rPr lang="en-IE" dirty="0">
                <a:solidFill>
                  <a:schemeClr val="tx1">
                    <a:lumMod val="75000"/>
                    <a:lumOff val="25000"/>
                  </a:schemeClr>
                </a:solidFill>
              </a:rPr>
              <a:t> </a:t>
            </a:r>
            <a:r>
              <a:rPr lang="en-IE" dirty="0" err="1">
                <a:solidFill>
                  <a:schemeClr val="tx1">
                    <a:lumMod val="75000"/>
                    <a:lumOff val="25000"/>
                  </a:schemeClr>
                </a:solidFill>
              </a:rPr>
              <a:t>elde</a:t>
            </a:r>
            <a:r>
              <a:rPr lang="en-IE" dirty="0">
                <a:solidFill>
                  <a:schemeClr val="tx1">
                    <a:lumMod val="75000"/>
                    <a:lumOff val="25000"/>
                  </a:schemeClr>
                </a:solidFill>
              </a:rPr>
              <a:t> </a:t>
            </a:r>
            <a:r>
              <a:rPr lang="en-IE" dirty="0" err="1">
                <a:solidFill>
                  <a:schemeClr val="tx1">
                    <a:lumMod val="75000"/>
                    <a:lumOff val="25000"/>
                  </a:schemeClr>
                </a:solidFill>
              </a:rPr>
              <a:t>etmek</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sürekli</a:t>
            </a:r>
            <a:r>
              <a:rPr lang="en-IE" dirty="0">
                <a:solidFill>
                  <a:schemeClr val="tx1">
                    <a:lumMod val="75000"/>
                    <a:lumOff val="25000"/>
                  </a:schemeClr>
                </a:solidFill>
              </a:rPr>
              <a:t> </a:t>
            </a:r>
            <a:r>
              <a:rPr lang="en-IE" dirty="0" err="1">
                <a:solidFill>
                  <a:schemeClr val="tx1">
                    <a:lumMod val="75000"/>
                    <a:lumOff val="25000"/>
                  </a:schemeClr>
                </a:solidFill>
              </a:rPr>
              <a:t>olarak</a:t>
            </a:r>
            <a:r>
              <a:rPr lang="en-IE" dirty="0">
                <a:solidFill>
                  <a:schemeClr val="tx1">
                    <a:lumMod val="75000"/>
                    <a:lumOff val="25000"/>
                  </a:schemeClr>
                </a:solidFill>
              </a:rPr>
              <a:t> </a:t>
            </a:r>
            <a:r>
              <a:rPr lang="en-IE" dirty="0" err="1">
                <a:solidFill>
                  <a:schemeClr val="tx1">
                    <a:lumMod val="75000"/>
                    <a:lumOff val="25000"/>
                  </a:schemeClr>
                </a:solidFill>
              </a:rPr>
              <a:t>dinler</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değişiklik</a:t>
            </a:r>
            <a:r>
              <a:rPr lang="en-IE" dirty="0">
                <a:solidFill>
                  <a:schemeClr val="tx1">
                    <a:lumMod val="75000"/>
                    <a:lumOff val="25000"/>
                  </a:schemeClr>
                </a:solidFill>
              </a:rPr>
              <a:t> </a:t>
            </a:r>
            <a:r>
              <a:rPr lang="en-IE" dirty="0" err="1">
                <a:solidFill>
                  <a:schemeClr val="tx1">
                    <a:lumMod val="75000"/>
                    <a:lumOff val="25000"/>
                  </a:schemeClr>
                </a:solidFill>
              </a:rPr>
              <a:t>yaparsınız</a:t>
            </a:r>
            <a:r>
              <a:rPr lang="en-IE" dirty="0">
                <a:solidFill>
                  <a:schemeClr val="tx1">
                    <a:lumMod val="75000"/>
                    <a:lumOff val="25000"/>
                  </a:schemeClr>
                </a:solidFill>
              </a:rPr>
              <a:t>. </a:t>
            </a:r>
            <a:r>
              <a:rPr lang="en-IE" dirty="0" err="1">
                <a:solidFill>
                  <a:schemeClr val="tx1">
                    <a:lumMod val="75000"/>
                    <a:lumOff val="25000"/>
                  </a:schemeClr>
                </a:solidFill>
              </a:rPr>
              <a:t>Daha</a:t>
            </a:r>
            <a:r>
              <a:rPr lang="en-IE" dirty="0">
                <a:solidFill>
                  <a:schemeClr val="tx1">
                    <a:lumMod val="75000"/>
                    <a:lumOff val="25000"/>
                  </a:schemeClr>
                </a:solidFill>
              </a:rPr>
              <a:t> </a:t>
            </a:r>
            <a:r>
              <a:rPr lang="en-IE" dirty="0" err="1">
                <a:solidFill>
                  <a:schemeClr val="tx1">
                    <a:lumMod val="75000"/>
                    <a:lumOff val="25000"/>
                  </a:schemeClr>
                </a:solidFill>
              </a:rPr>
              <a:t>sonra</a:t>
            </a:r>
            <a:r>
              <a:rPr lang="en-IE" dirty="0">
                <a:solidFill>
                  <a:schemeClr val="tx1">
                    <a:lumMod val="75000"/>
                    <a:lumOff val="25000"/>
                  </a:schemeClr>
                </a:solidFill>
              </a:rPr>
              <a:t>, </a:t>
            </a:r>
            <a:r>
              <a:rPr lang="en-IE" dirty="0" err="1">
                <a:solidFill>
                  <a:schemeClr val="tx1">
                    <a:lumMod val="75000"/>
                    <a:lumOff val="25000"/>
                  </a:schemeClr>
                </a:solidFill>
              </a:rPr>
              <a:t>müşteri</a:t>
            </a:r>
            <a:r>
              <a:rPr lang="en-IE" dirty="0">
                <a:solidFill>
                  <a:schemeClr val="tx1">
                    <a:lumMod val="75000"/>
                    <a:lumOff val="25000"/>
                  </a:schemeClr>
                </a:solidFill>
              </a:rPr>
              <a:t> </a:t>
            </a:r>
            <a:r>
              <a:rPr lang="en-IE" dirty="0" err="1">
                <a:solidFill>
                  <a:schemeClr val="tx1">
                    <a:lumMod val="75000"/>
                    <a:lumOff val="25000"/>
                  </a:schemeClr>
                </a:solidFill>
              </a:rPr>
              <a:t>görüşmeleriyle</a:t>
            </a:r>
            <a:r>
              <a:rPr lang="en-IE" dirty="0">
                <a:solidFill>
                  <a:schemeClr val="tx1">
                    <a:lumMod val="75000"/>
                    <a:lumOff val="25000"/>
                  </a:schemeClr>
                </a:solidFill>
              </a:rPr>
              <a:t> </a:t>
            </a:r>
            <a:r>
              <a:rPr lang="en-IE" dirty="0" err="1">
                <a:solidFill>
                  <a:schemeClr val="tx1">
                    <a:lumMod val="75000"/>
                    <a:lumOff val="25000"/>
                  </a:schemeClr>
                </a:solidFill>
              </a:rPr>
              <a:t>ilgiyi</a:t>
            </a:r>
            <a:r>
              <a:rPr lang="en-IE" dirty="0">
                <a:solidFill>
                  <a:schemeClr val="tx1">
                    <a:lumMod val="75000"/>
                    <a:lumOff val="25000"/>
                  </a:schemeClr>
                </a:solidFill>
              </a:rPr>
              <a:t> test </a:t>
            </a:r>
            <a:r>
              <a:rPr lang="en-IE" dirty="0" err="1">
                <a:solidFill>
                  <a:schemeClr val="tx1">
                    <a:lumMod val="75000"/>
                    <a:lumOff val="25000"/>
                  </a:schemeClr>
                </a:solidFill>
              </a:rPr>
              <a:t>etmek</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ölçmek</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gereken</a:t>
            </a:r>
            <a:r>
              <a:rPr lang="en-IE" dirty="0">
                <a:solidFill>
                  <a:schemeClr val="tx1">
                    <a:lumMod val="75000"/>
                    <a:lumOff val="25000"/>
                  </a:schemeClr>
                </a:solidFill>
              </a:rPr>
              <a:t> MVP Minimal </a:t>
            </a:r>
            <a:r>
              <a:rPr lang="en-IE" dirty="0" err="1">
                <a:solidFill>
                  <a:schemeClr val="tx1">
                    <a:lumMod val="75000"/>
                    <a:lumOff val="25000"/>
                  </a:schemeClr>
                </a:solidFill>
              </a:rPr>
              <a:t>Uygulanabilir</a:t>
            </a:r>
            <a:r>
              <a:rPr lang="en-IE" dirty="0">
                <a:solidFill>
                  <a:schemeClr val="tx1">
                    <a:lumMod val="75000"/>
                    <a:lumOff val="25000"/>
                  </a:schemeClr>
                </a:solidFill>
              </a:rPr>
              <a:t> </a:t>
            </a:r>
            <a:r>
              <a:rPr lang="en-IE" dirty="0" err="1">
                <a:solidFill>
                  <a:schemeClr val="tx1">
                    <a:lumMod val="75000"/>
                    <a:lumOff val="25000"/>
                  </a:schemeClr>
                </a:solidFill>
              </a:rPr>
              <a:t>Ürün</a:t>
            </a:r>
            <a:r>
              <a:rPr lang="en-IE" dirty="0">
                <a:solidFill>
                  <a:schemeClr val="tx1">
                    <a:lumMod val="75000"/>
                    <a:lumOff val="25000"/>
                  </a:schemeClr>
                </a:solidFill>
              </a:rPr>
              <a:t> </a:t>
            </a:r>
            <a:r>
              <a:rPr lang="en-IE" dirty="0" err="1">
                <a:solidFill>
                  <a:schemeClr val="tx1">
                    <a:lumMod val="75000"/>
                    <a:lumOff val="25000"/>
                  </a:schemeClr>
                </a:solidFill>
              </a:rPr>
              <a:t>nedir</a:t>
            </a:r>
            <a:r>
              <a:rPr lang="en-IE" dirty="0" smtClean="0">
                <a:solidFill>
                  <a:schemeClr val="tx1">
                    <a:lumMod val="75000"/>
                    <a:lumOff val="25000"/>
                  </a:schemeClr>
                </a:solidFill>
              </a:rPr>
              <a:t>?</a:t>
            </a:r>
            <a:endParaRPr lang="en-IE" dirty="0">
              <a:solidFill>
                <a:schemeClr val="tx1">
                  <a:lumMod val="75000"/>
                  <a:lumOff val="25000"/>
                </a:schemeClr>
              </a:solidFill>
            </a:endParaRPr>
          </a:p>
          <a:p>
            <a:r>
              <a:rPr lang="en-IE" sz="1800" dirty="0" err="1">
                <a:solidFill>
                  <a:schemeClr val="tx1">
                    <a:lumMod val="75000"/>
                    <a:lumOff val="25000"/>
                  </a:schemeClr>
                </a:solidFill>
              </a:rPr>
              <a:t>Daha</a:t>
            </a:r>
            <a:r>
              <a:rPr lang="en-IE" sz="1800" dirty="0">
                <a:solidFill>
                  <a:schemeClr val="tx1">
                    <a:lumMod val="75000"/>
                    <a:lumOff val="25000"/>
                  </a:schemeClr>
                </a:solidFill>
              </a:rPr>
              <a:t> </a:t>
            </a:r>
            <a:r>
              <a:rPr lang="en-IE" sz="1800" dirty="0" err="1">
                <a:solidFill>
                  <a:schemeClr val="tx1">
                    <a:lumMod val="75000"/>
                    <a:lumOff val="25000"/>
                  </a:schemeClr>
                </a:solidFill>
              </a:rPr>
              <a:t>Fazla</a:t>
            </a:r>
            <a:r>
              <a:rPr lang="en-IE" sz="1800" dirty="0">
                <a:solidFill>
                  <a:schemeClr val="tx1">
                    <a:lumMod val="75000"/>
                    <a:lumOff val="25000"/>
                  </a:schemeClr>
                </a:solidFill>
              </a:rPr>
              <a:t> </a:t>
            </a:r>
            <a:r>
              <a:rPr lang="en-IE" sz="1800" dirty="0" smtClean="0">
                <a:solidFill>
                  <a:schemeClr val="tx1">
                    <a:lumMod val="75000"/>
                    <a:lumOff val="25000"/>
                  </a:schemeClr>
                </a:solidFill>
              </a:rPr>
              <a:t> </a:t>
            </a:r>
            <a:r>
              <a:rPr lang="en-IE" sz="1800" dirty="0" err="1">
                <a:solidFill>
                  <a:schemeClr val="tx1">
                    <a:lumMod val="75000"/>
                    <a:lumOff val="25000"/>
                  </a:schemeClr>
                </a:solidFill>
              </a:rPr>
              <a:t>Tasarım</a:t>
            </a:r>
            <a:r>
              <a:rPr lang="en-IE" sz="1800" dirty="0">
                <a:solidFill>
                  <a:schemeClr val="tx1">
                    <a:lumMod val="75000"/>
                    <a:lumOff val="25000"/>
                  </a:schemeClr>
                </a:solidFill>
              </a:rPr>
              <a:t> </a:t>
            </a:r>
            <a:r>
              <a:rPr lang="en-IE" sz="1800" dirty="0" err="1">
                <a:solidFill>
                  <a:schemeClr val="tx1">
                    <a:lumMod val="75000"/>
                    <a:lumOff val="25000"/>
                  </a:schemeClr>
                </a:solidFill>
              </a:rPr>
              <a:t>Düşüncesinin</a:t>
            </a:r>
            <a:r>
              <a:rPr lang="en-IE" sz="1800" dirty="0">
                <a:solidFill>
                  <a:schemeClr val="tx1">
                    <a:lumMod val="75000"/>
                    <a:lumOff val="25000"/>
                  </a:schemeClr>
                </a:solidFill>
              </a:rPr>
              <a:t> </a:t>
            </a:r>
            <a:r>
              <a:rPr lang="en-IE" sz="1800" dirty="0" err="1">
                <a:solidFill>
                  <a:schemeClr val="tx1">
                    <a:lumMod val="75000"/>
                    <a:lumOff val="25000"/>
                  </a:schemeClr>
                </a:solidFill>
              </a:rPr>
              <a:t>Sosyal</a:t>
            </a:r>
            <a:r>
              <a:rPr lang="en-IE" sz="1800" dirty="0">
                <a:solidFill>
                  <a:schemeClr val="tx1">
                    <a:lumMod val="75000"/>
                    <a:lumOff val="25000"/>
                  </a:schemeClr>
                </a:solidFill>
              </a:rPr>
              <a:t> </a:t>
            </a:r>
            <a:r>
              <a:rPr lang="en-IE" sz="1800" dirty="0" err="1">
                <a:solidFill>
                  <a:schemeClr val="tx1">
                    <a:lumMod val="75000"/>
                    <a:lumOff val="25000"/>
                  </a:schemeClr>
                </a:solidFill>
              </a:rPr>
              <a:t>Girişimcileri</a:t>
            </a:r>
            <a:r>
              <a:rPr lang="en-IE" sz="1800" dirty="0">
                <a:solidFill>
                  <a:schemeClr val="tx1">
                    <a:lumMod val="75000"/>
                    <a:lumOff val="25000"/>
                  </a:schemeClr>
                </a:solidFill>
              </a:rPr>
              <a:t> </a:t>
            </a:r>
            <a:r>
              <a:rPr lang="en-IE" sz="1800" dirty="0" err="1">
                <a:solidFill>
                  <a:schemeClr val="tx1">
                    <a:lumMod val="75000"/>
                    <a:lumOff val="25000"/>
                  </a:schemeClr>
                </a:solidFill>
              </a:rPr>
              <a:t>için</a:t>
            </a:r>
            <a:r>
              <a:rPr lang="en-IE" sz="1800" dirty="0">
                <a:solidFill>
                  <a:schemeClr val="tx1">
                    <a:lumMod val="75000"/>
                    <a:lumOff val="25000"/>
                  </a:schemeClr>
                </a:solidFill>
              </a:rPr>
              <a:t> </a:t>
            </a:r>
            <a:r>
              <a:rPr lang="tr-TR" sz="1800" dirty="0" smtClean="0">
                <a:solidFill>
                  <a:schemeClr val="tx1">
                    <a:lumMod val="75000"/>
                    <a:lumOff val="25000"/>
                  </a:schemeClr>
                </a:solidFill>
              </a:rPr>
              <a:t>Lean Start Up hakkında okuyabilirsiniz</a:t>
            </a:r>
            <a:endParaRPr lang="en-IE" sz="1800" b="0" i="0" dirty="0">
              <a:solidFill>
                <a:schemeClr val="tx1">
                  <a:lumMod val="75000"/>
                  <a:lumOff val="25000"/>
                </a:schemeClr>
              </a:solidFill>
              <a:effectLst/>
            </a:endParaRPr>
          </a:p>
        </p:txBody>
      </p:sp>
      <p:sp>
        <p:nvSpPr>
          <p:cNvPr id="6" name="Text Placeholder 5">
            <a:extLst>
              <a:ext uri="{FF2B5EF4-FFF2-40B4-BE49-F238E27FC236}">
                <a16:creationId xmlns="" xmlns:a16="http://schemas.microsoft.com/office/drawing/2014/main" id="{1C4FEE05-4B36-4A93-BECF-CBBFEC30E377}"/>
              </a:ext>
            </a:extLst>
          </p:cNvPr>
          <p:cNvSpPr>
            <a:spLocks noGrp="1"/>
          </p:cNvSpPr>
          <p:nvPr>
            <p:ph type="body" sz="quarter" idx="15"/>
          </p:nvPr>
        </p:nvSpPr>
        <p:spPr>
          <a:xfrm>
            <a:off x="603258" y="308035"/>
            <a:ext cx="6847744" cy="1115816"/>
          </a:xfrm>
        </p:spPr>
        <p:txBody>
          <a:bodyPr>
            <a:normAutofit/>
          </a:bodyPr>
          <a:lstStyle/>
          <a:p>
            <a:r>
              <a:rPr lang="tr-TR" b="1" dirty="0" smtClean="0">
                <a:solidFill>
                  <a:srgbClr val="ED2A59"/>
                </a:solidFill>
              </a:rPr>
              <a:t>Sosyal </a:t>
            </a:r>
            <a:r>
              <a:rPr lang="tr-TR" b="1" dirty="0">
                <a:solidFill>
                  <a:srgbClr val="ED2A59"/>
                </a:solidFill>
              </a:rPr>
              <a:t>İnovasyon Fikrini Başlatmak İçin İpuçları</a:t>
            </a:r>
            <a:endParaRPr lang="en-IE" sz="2800" b="1" i="1" dirty="0">
              <a:solidFill>
                <a:srgbClr val="ED2A59"/>
              </a:solidFill>
            </a:endParaRPr>
          </a:p>
        </p:txBody>
      </p:sp>
      <p:sp>
        <p:nvSpPr>
          <p:cNvPr id="7" name="Text Placeholder 4">
            <a:extLst>
              <a:ext uri="{FF2B5EF4-FFF2-40B4-BE49-F238E27FC236}">
                <a16:creationId xmlns="" xmlns:a16="http://schemas.microsoft.com/office/drawing/2014/main" id="{72936AF5-5A8E-4ACE-A42E-7BD196E2D812}"/>
              </a:ext>
            </a:extLst>
          </p:cNvPr>
          <p:cNvSpPr txBox="1">
            <a:spLocks/>
          </p:cNvSpPr>
          <p:nvPr/>
        </p:nvSpPr>
        <p:spPr>
          <a:xfrm>
            <a:off x="3147594" y="145292"/>
            <a:ext cx="5896812" cy="10497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IE" b="1" dirty="0"/>
          </a:p>
        </p:txBody>
      </p:sp>
      <p:pic>
        <p:nvPicPr>
          <p:cNvPr id="3" name="Picture 2" descr="A picture containing text&#10;&#10;Description automatically generated">
            <a:extLst>
              <a:ext uri="{FF2B5EF4-FFF2-40B4-BE49-F238E27FC236}">
                <a16:creationId xmlns="" xmlns:a16="http://schemas.microsoft.com/office/drawing/2014/main" id="{105B3C89-33D4-474D-A040-3A8CC38722FF}"/>
              </a:ext>
            </a:extLst>
          </p:cNvPr>
          <p:cNvPicPr>
            <a:picLocks noChangeAspect="1"/>
          </p:cNvPicPr>
          <p:nvPr/>
        </p:nvPicPr>
        <p:blipFill rotWithShape="1">
          <a:blip r:embed="rId2"/>
          <a:srcRect l="20622" t="1188"/>
          <a:stretch/>
        </p:blipFill>
        <p:spPr>
          <a:xfrm>
            <a:off x="8237160" y="0"/>
            <a:ext cx="3935553" cy="6857999"/>
          </a:xfrm>
          <a:prstGeom prst="rect">
            <a:avLst/>
          </a:prstGeom>
        </p:spPr>
      </p:pic>
    </p:spTree>
    <p:extLst>
      <p:ext uri="{BB962C8B-B14F-4D97-AF65-F5344CB8AC3E}">
        <p14:creationId xmlns:p14="http://schemas.microsoft.com/office/powerpoint/2010/main" val="2135712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35D3C520-12D0-4C14-973D-8884051C14C5}"/>
              </a:ext>
            </a:extLst>
          </p:cNvPr>
          <p:cNvSpPr>
            <a:spLocks noGrp="1"/>
          </p:cNvSpPr>
          <p:nvPr>
            <p:ph type="body" sz="quarter" idx="14"/>
          </p:nvPr>
        </p:nvSpPr>
        <p:spPr>
          <a:xfrm>
            <a:off x="603260" y="1439971"/>
            <a:ext cx="11329208" cy="2644774"/>
          </a:xfrm>
        </p:spPr>
        <p:txBody>
          <a:bodyPr/>
          <a:lstStyle/>
          <a:p>
            <a:r>
              <a:rPr lang="en-IE" sz="3200" b="1" dirty="0">
                <a:solidFill>
                  <a:srgbClr val="ED2A59"/>
                </a:solidFill>
              </a:rPr>
              <a:t>2. Get Some Advice (</a:t>
            </a:r>
            <a:r>
              <a:rPr lang="en-IE" sz="3200" b="1" dirty="0">
                <a:solidFill>
                  <a:srgbClr val="ED2A59"/>
                </a:solidFill>
                <a:hlinkClick r:id="rId2">
                  <a:extLst>
                    <a:ext uri="{A12FA001-AC4F-418D-AE19-62706E023703}">
                      <ahyp:hlinkClr xmlns="" xmlns:ahyp="http://schemas.microsoft.com/office/drawing/2018/hyperlinkcolor" val="tx"/>
                    </a:ext>
                  </a:extLst>
                </a:hlinkClick>
              </a:rPr>
              <a:t>Mentor</a:t>
            </a:r>
            <a:r>
              <a:rPr lang="en-IE" sz="3200" b="1" dirty="0">
                <a:solidFill>
                  <a:srgbClr val="ED2A59"/>
                </a:solidFill>
              </a:rPr>
              <a:t>)</a:t>
            </a:r>
          </a:p>
          <a:p>
            <a:r>
              <a:rPr lang="en-IE" i="0" dirty="0">
                <a:solidFill>
                  <a:schemeClr val="tx1">
                    <a:lumMod val="75000"/>
                    <a:lumOff val="25000"/>
                  </a:schemeClr>
                </a:solidFill>
                <a:effectLst/>
              </a:rPr>
              <a:t>When starting up a social enterprise there will be lots of new challenges and critical decisions to make. How do you ensure you’re making the right choices so you can succeed in making the impact you want to make? Having someone on your side with business experience that can offer good advice can be a godsend. And for that, you need a </a:t>
            </a:r>
            <a:r>
              <a:rPr lang="en-IE" b="1" i="0" dirty="0">
                <a:solidFill>
                  <a:schemeClr val="tx1">
                    <a:lumMod val="75000"/>
                    <a:lumOff val="25000"/>
                  </a:schemeClr>
                </a:solidFill>
                <a:effectLst/>
                <a:hlinkClick r:id="rId2">
                  <a:extLst>
                    <a:ext uri="{A12FA001-AC4F-418D-AE19-62706E023703}">
                      <ahyp:hlinkClr xmlns="" xmlns:ahyp="http://schemas.microsoft.com/office/drawing/2018/hyperlinkcolor" val="tx"/>
                    </a:ext>
                  </a:extLst>
                </a:hlinkClick>
              </a:rPr>
              <a:t>mentor</a:t>
            </a:r>
            <a:r>
              <a:rPr lang="en-IE" b="1" i="0" dirty="0">
                <a:solidFill>
                  <a:schemeClr val="tx1">
                    <a:lumMod val="75000"/>
                    <a:lumOff val="25000"/>
                  </a:schemeClr>
                </a:solidFill>
                <a:effectLst/>
              </a:rPr>
              <a:t>.</a:t>
            </a:r>
          </a:p>
          <a:p>
            <a:r>
              <a:rPr lang="en-IE" sz="2800" b="1" i="0" dirty="0">
                <a:solidFill>
                  <a:srgbClr val="40A67A"/>
                </a:solidFill>
                <a:effectLst/>
              </a:rPr>
              <a:t>Lean Approach: </a:t>
            </a:r>
            <a:r>
              <a:rPr lang="en-IE" b="1" dirty="0">
                <a:solidFill>
                  <a:schemeClr val="tx1">
                    <a:lumMod val="75000"/>
                    <a:lumOff val="25000"/>
                  </a:schemeClr>
                </a:solidFill>
              </a:rPr>
              <a:t>It is good to get a Mentor at this stage to help you refine and develop your Solution? </a:t>
            </a:r>
            <a:r>
              <a:rPr lang="en-IE" dirty="0">
                <a:solidFill>
                  <a:schemeClr val="tx1">
                    <a:lumMod val="75000"/>
                    <a:lumOff val="25000"/>
                  </a:schemeClr>
                </a:solidFill>
              </a:rPr>
              <a:t>Having gained an in-depth understanding of the problem and its effects on the users in Module 4 you have a pretty good idea of what your solution might look like. </a:t>
            </a:r>
            <a:r>
              <a:rPr lang="en-IE" b="1" dirty="0">
                <a:solidFill>
                  <a:schemeClr val="tx1">
                    <a:lumMod val="75000"/>
                    <a:lumOff val="25000"/>
                  </a:schemeClr>
                </a:solidFill>
              </a:rPr>
              <a:t>Might! </a:t>
            </a:r>
            <a:r>
              <a:rPr lang="en-IE" dirty="0">
                <a:solidFill>
                  <a:schemeClr val="tx1">
                    <a:lumMod val="75000"/>
                    <a:lumOff val="25000"/>
                  </a:schemeClr>
                </a:solidFill>
              </a:rPr>
              <a:t>That’s right. You are still not building anything other than a concept or idea of a solution. This is called your </a:t>
            </a:r>
            <a:r>
              <a:rPr lang="en-IE" b="1" dirty="0">
                <a:solidFill>
                  <a:schemeClr val="tx1">
                    <a:lumMod val="75000"/>
                    <a:lumOff val="25000"/>
                  </a:schemeClr>
                </a:solidFill>
                <a:hlinkClick r:id="rId3"/>
              </a:rPr>
              <a:t>Value Proposition</a:t>
            </a:r>
            <a:r>
              <a:rPr lang="en-IE" dirty="0">
                <a:solidFill>
                  <a:schemeClr val="tx1">
                    <a:lumMod val="75000"/>
                    <a:lumOff val="25000"/>
                  </a:schemeClr>
                </a:solidFill>
              </a:rPr>
              <a:t>. This is the ultimate goal you want to achieve for your Business Plan. It describes what kind of value you are creating and how you are solving the problems for your users you want to work with. Your mentor will help you understand what is wrong, what is right and where to go from here….!</a:t>
            </a:r>
          </a:p>
        </p:txBody>
      </p:sp>
      <p:sp>
        <p:nvSpPr>
          <p:cNvPr id="6" name="Text Placeholder 5">
            <a:extLst>
              <a:ext uri="{FF2B5EF4-FFF2-40B4-BE49-F238E27FC236}">
                <a16:creationId xmlns="" xmlns:a16="http://schemas.microsoft.com/office/drawing/2014/main" id="{1C4FEE05-4B36-4A93-BECF-CBBFEC30E377}"/>
              </a:ext>
            </a:extLst>
          </p:cNvPr>
          <p:cNvSpPr>
            <a:spLocks noGrp="1"/>
          </p:cNvSpPr>
          <p:nvPr>
            <p:ph type="body" sz="quarter" idx="15"/>
          </p:nvPr>
        </p:nvSpPr>
        <p:spPr>
          <a:xfrm>
            <a:off x="603258" y="308035"/>
            <a:ext cx="8979854" cy="1439738"/>
          </a:xfrm>
        </p:spPr>
        <p:txBody>
          <a:bodyPr>
            <a:normAutofit/>
          </a:bodyPr>
          <a:lstStyle/>
          <a:p>
            <a:r>
              <a:rPr lang="en-IE" b="1" dirty="0">
                <a:solidFill>
                  <a:srgbClr val="ED2A59"/>
                </a:solidFill>
              </a:rPr>
              <a:t>Tips for Starting a Lean Social Innovation Idea</a:t>
            </a:r>
          </a:p>
          <a:p>
            <a:endParaRPr lang="en-IE" dirty="0">
              <a:solidFill>
                <a:srgbClr val="ED2A59"/>
              </a:solidFill>
            </a:endParaRPr>
          </a:p>
        </p:txBody>
      </p:sp>
      <p:sp>
        <p:nvSpPr>
          <p:cNvPr id="7" name="Text Placeholder 4">
            <a:extLst>
              <a:ext uri="{FF2B5EF4-FFF2-40B4-BE49-F238E27FC236}">
                <a16:creationId xmlns="" xmlns:a16="http://schemas.microsoft.com/office/drawing/2014/main" id="{72936AF5-5A8E-4ACE-A42E-7BD196E2D812}"/>
              </a:ext>
            </a:extLst>
          </p:cNvPr>
          <p:cNvSpPr txBox="1">
            <a:spLocks/>
          </p:cNvSpPr>
          <p:nvPr/>
        </p:nvSpPr>
        <p:spPr>
          <a:xfrm>
            <a:off x="687423" y="145292"/>
            <a:ext cx="5896812" cy="10497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IE" b="1" dirty="0"/>
          </a:p>
        </p:txBody>
      </p:sp>
    </p:spTree>
    <p:extLst>
      <p:ext uri="{BB962C8B-B14F-4D97-AF65-F5344CB8AC3E}">
        <p14:creationId xmlns:p14="http://schemas.microsoft.com/office/powerpoint/2010/main" val="864376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35D3C520-12D0-4C14-973D-8884051C14C5}"/>
              </a:ext>
            </a:extLst>
          </p:cNvPr>
          <p:cNvSpPr>
            <a:spLocks noGrp="1"/>
          </p:cNvSpPr>
          <p:nvPr>
            <p:ph type="body" sz="quarter" idx="14"/>
          </p:nvPr>
        </p:nvSpPr>
        <p:spPr>
          <a:xfrm>
            <a:off x="603258" y="1473452"/>
            <a:ext cx="10985483" cy="2644774"/>
          </a:xfrm>
        </p:spPr>
        <p:txBody>
          <a:bodyPr/>
          <a:lstStyle/>
          <a:p>
            <a:r>
              <a:rPr lang="en-IE" b="1" dirty="0">
                <a:solidFill>
                  <a:srgbClr val="ED2A59"/>
                </a:solidFill>
              </a:rPr>
              <a:t>3. </a:t>
            </a:r>
            <a:r>
              <a:rPr lang="en-IE" b="1" dirty="0" err="1">
                <a:solidFill>
                  <a:srgbClr val="ED2A59"/>
                </a:solidFill>
              </a:rPr>
              <a:t>Açık</a:t>
            </a:r>
            <a:r>
              <a:rPr lang="en-IE" b="1" dirty="0">
                <a:solidFill>
                  <a:srgbClr val="ED2A59"/>
                </a:solidFill>
              </a:rPr>
              <a:t> </a:t>
            </a:r>
            <a:r>
              <a:rPr lang="en-IE" b="1" dirty="0" err="1">
                <a:solidFill>
                  <a:srgbClr val="ED2A59"/>
                </a:solidFill>
              </a:rPr>
              <a:t>Bir</a:t>
            </a:r>
            <a:r>
              <a:rPr lang="en-IE" b="1" dirty="0">
                <a:solidFill>
                  <a:srgbClr val="ED2A59"/>
                </a:solidFill>
              </a:rPr>
              <a:t> </a:t>
            </a:r>
            <a:r>
              <a:rPr lang="en-IE" b="1" dirty="0" err="1">
                <a:solidFill>
                  <a:srgbClr val="ED2A59"/>
                </a:solidFill>
              </a:rPr>
              <a:t>Misyona</a:t>
            </a:r>
            <a:r>
              <a:rPr lang="en-IE" b="1" dirty="0">
                <a:solidFill>
                  <a:srgbClr val="ED2A59"/>
                </a:solidFill>
              </a:rPr>
              <a:t> </a:t>
            </a:r>
            <a:r>
              <a:rPr lang="en-IE" b="1" dirty="0" err="1">
                <a:solidFill>
                  <a:srgbClr val="ED2A59"/>
                </a:solidFill>
              </a:rPr>
              <a:t>Sahip</a:t>
            </a:r>
            <a:r>
              <a:rPr lang="en-IE" b="1" dirty="0">
                <a:solidFill>
                  <a:srgbClr val="ED2A59"/>
                </a:solidFill>
              </a:rPr>
              <a:t> </a:t>
            </a:r>
            <a:r>
              <a:rPr lang="en-IE" b="1" dirty="0" err="1">
                <a:solidFill>
                  <a:srgbClr val="ED2A59"/>
                </a:solidFill>
              </a:rPr>
              <a:t>Olun</a:t>
            </a:r>
            <a:endParaRPr lang="en-IE" b="1" dirty="0">
              <a:solidFill>
                <a:srgbClr val="ED2A59"/>
              </a:solidFill>
            </a:endParaRPr>
          </a:p>
          <a:p>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sosyal</a:t>
            </a:r>
            <a:r>
              <a:rPr lang="en-IE" dirty="0">
                <a:solidFill>
                  <a:schemeClr val="tx1">
                    <a:lumMod val="75000"/>
                    <a:lumOff val="25000"/>
                  </a:schemeClr>
                </a:solidFill>
              </a:rPr>
              <a:t> </a:t>
            </a:r>
            <a:r>
              <a:rPr lang="en-IE" dirty="0" err="1">
                <a:solidFill>
                  <a:schemeClr val="tx1">
                    <a:lumMod val="75000"/>
                    <a:lumOff val="25000"/>
                  </a:schemeClr>
                </a:solidFill>
              </a:rPr>
              <a:t>girişim</a:t>
            </a:r>
            <a:r>
              <a:rPr lang="en-IE" dirty="0">
                <a:solidFill>
                  <a:schemeClr val="tx1">
                    <a:lumMod val="75000"/>
                    <a:lumOff val="25000"/>
                  </a:schemeClr>
                </a:solidFill>
              </a:rPr>
              <a:t> </a:t>
            </a:r>
            <a:r>
              <a:rPr lang="en-IE" dirty="0" err="1">
                <a:solidFill>
                  <a:schemeClr val="tx1">
                    <a:lumMod val="75000"/>
                    <a:lumOff val="25000"/>
                  </a:schemeClr>
                </a:solidFill>
              </a:rPr>
              <a:t>olarak</a:t>
            </a:r>
            <a:r>
              <a:rPr lang="en-IE" dirty="0">
                <a:solidFill>
                  <a:schemeClr val="tx1">
                    <a:lumMod val="75000"/>
                    <a:lumOff val="25000"/>
                  </a:schemeClr>
                </a:solidFill>
              </a:rPr>
              <a:t>, </a:t>
            </a:r>
            <a:r>
              <a:rPr lang="en-IE" dirty="0" err="1">
                <a:solidFill>
                  <a:schemeClr val="tx1">
                    <a:lumMod val="75000"/>
                    <a:lumOff val="25000"/>
                  </a:schemeClr>
                </a:solidFill>
              </a:rPr>
              <a:t>Misyonunuz</a:t>
            </a:r>
            <a:r>
              <a:rPr lang="en-IE" dirty="0">
                <a:solidFill>
                  <a:schemeClr val="tx1">
                    <a:lumMod val="75000"/>
                    <a:lumOff val="25000"/>
                  </a:schemeClr>
                </a:solidFill>
              </a:rPr>
              <a:t> A LOT </a:t>
            </a:r>
            <a:r>
              <a:rPr lang="en-IE" dirty="0" err="1">
                <a:solidFill>
                  <a:schemeClr val="tx1">
                    <a:lumMod val="75000"/>
                    <a:lumOff val="25000"/>
                  </a:schemeClr>
                </a:solidFill>
              </a:rPr>
              <a:t>hakkında</a:t>
            </a:r>
            <a:r>
              <a:rPr lang="en-IE" dirty="0">
                <a:solidFill>
                  <a:schemeClr val="tx1">
                    <a:lumMod val="75000"/>
                    <a:lumOff val="25000"/>
                  </a:schemeClr>
                </a:solidFill>
              </a:rPr>
              <a:t> </a:t>
            </a:r>
            <a:r>
              <a:rPr lang="en-IE" dirty="0" err="1">
                <a:solidFill>
                  <a:schemeClr val="tx1">
                    <a:lumMod val="75000"/>
                    <a:lumOff val="25000"/>
                  </a:schemeClr>
                </a:solidFill>
              </a:rPr>
              <a:t>sorulacak</a:t>
            </a:r>
            <a:r>
              <a:rPr lang="en-IE" dirty="0">
                <a:solidFill>
                  <a:schemeClr val="tx1">
                    <a:lumMod val="75000"/>
                    <a:lumOff val="25000"/>
                  </a:schemeClr>
                </a:solidFill>
              </a:rPr>
              <a:t>. </a:t>
            </a:r>
            <a:r>
              <a:rPr lang="en-IE" dirty="0" err="1">
                <a:solidFill>
                  <a:schemeClr val="tx1">
                    <a:lumMod val="75000"/>
                    <a:lumOff val="25000"/>
                  </a:schemeClr>
                </a:solidFill>
              </a:rPr>
              <a:t>Seni</a:t>
            </a:r>
            <a:r>
              <a:rPr lang="en-IE" dirty="0">
                <a:solidFill>
                  <a:schemeClr val="tx1">
                    <a:lumMod val="75000"/>
                    <a:lumOff val="25000"/>
                  </a:schemeClr>
                </a:solidFill>
              </a:rPr>
              <a:t> </a:t>
            </a:r>
            <a:r>
              <a:rPr lang="en-IE" dirty="0" err="1">
                <a:solidFill>
                  <a:schemeClr val="tx1">
                    <a:lumMod val="75000"/>
                    <a:lumOff val="25000"/>
                  </a:schemeClr>
                </a:solidFill>
              </a:rPr>
              <a:t>öne</a:t>
            </a:r>
            <a:r>
              <a:rPr lang="en-IE" dirty="0">
                <a:solidFill>
                  <a:schemeClr val="tx1">
                    <a:lumMod val="75000"/>
                    <a:lumOff val="25000"/>
                  </a:schemeClr>
                </a:solidFill>
              </a:rPr>
              <a:t> </a:t>
            </a:r>
            <a:r>
              <a:rPr lang="en-IE" dirty="0" err="1">
                <a:solidFill>
                  <a:schemeClr val="tx1">
                    <a:lumMod val="75000"/>
                    <a:lumOff val="25000"/>
                  </a:schemeClr>
                </a:solidFill>
              </a:rPr>
              <a:t>çıkaran</a:t>
            </a:r>
            <a:r>
              <a:rPr lang="en-IE" dirty="0">
                <a:solidFill>
                  <a:schemeClr val="tx1">
                    <a:lumMod val="75000"/>
                    <a:lumOff val="25000"/>
                  </a:schemeClr>
                </a:solidFill>
              </a:rPr>
              <a:t> </a:t>
            </a:r>
            <a:r>
              <a:rPr lang="en-IE" dirty="0" err="1">
                <a:solidFill>
                  <a:schemeClr val="tx1">
                    <a:lumMod val="75000"/>
                    <a:lumOff val="25000"/>
                  </a:schemeClr>
                </a:solidFill>
              </a:rPr>
              <a:t>şey</a:t>
            </a:r>
            <a:r>
              <a:rPr lang="en-IE" dirty="0">
                <a:solidFill>
                  <a:schemeClr val="tx1">
                    <a:lumMod val="75000"/>
                    <a:lumOff val="25000"/>
                  </a:schemeClr>
                </a:solidFill>
              </a:rPr>
              <a:t> bu. </a:t>
            </a:r>
            <a:r>
              <a:rPr lang="en-IE" dirty="0" err="1">
                <a:solidFill>
                  <a:schemeClr val="tx1">
                    <a:lumMod val="75000"/>
                    <a:lumOff val="25000"/>
                  </a:schemeClr>
                </a:solidFill>
              </a:rPr>
              <a:t>Fon</a:t>
            </a:r>
            <a:r>
              <a:rPr lang="en-IE" dirty="0">
                <a:solidFill>
                  <a:schemeClr val="tx1">
                    <a:lumMod val="75000"/>
                    <a:lumOff val="25000"/>
                  </a:schemeClr>
                </a:solidFill>
              </a:rPr>
              <a:t> </a:t>
            </a:r>
            <a:r>
              <a:rPr lang="en-IE" dirty="0" err="1">
                <a:solidFill>
                  <a:schemeClr val="tx1">
                    <a:lumMod val="75000"/>
                    <a:lumOff val="25000"/>
                  </a:schemeClr>
                </a:solidFill>
              </a:rPr>
              <a:t>verenler</a:t>
            </a:r>
            <a:r>
              <a:rPr lang="en-IE" dirty="0">
                <a:solidFill>
                  <a:schemeClr val="tx1">
                    <a:lumMod val="75000"/>
                    <a:lumOff val="25000"/>
                  </a:schemeClr>
                </a:solidFill>
              </a:rPr>
              <a:t>, </a:t>
            </a:r>
            <a:r>
              <a:rPr lang="en-IE" dirty="0" err="1">
                <a:solidFill>
                  <a:schemeClr val="tx1">
                    <a:lumMod val="75000"/>
                    <a:lumOff val="25000"/>
                  </a:schemeClr>
                </a:solidFill>
              </a:rPr>
              <a:t>yatırım</a:t>
            </a:r>
            <a:r>
              <a:rPr lang="en-IE" dirty="0">
                <a:solidFill>
                  <a:schemeClr val="tx1">
                    <a:lumMod val="75000"/>
                    <a:lumOff val="25000"/>
                  </a:schemeClr>
                </a:solidFill>
              </a:rPr>
              <a:t> </a:t>
            </a:r>
            <a:r>
              <a:rPr lang="en-IE" dirty="0" err="1">
                <a:solidFill>
                  <a:schemeClr val="tx1">
                    <a:lumMod val="75000"/>
                    <a:lumOff val="25000"/>
                  </a:schemeClr>
                </a:solidFill>
              </a:rPr>
              <a:t>yaptıkları</a:t>
            </a:r>
            <a:r>
              <a:rPr lang="en-IE" dirty="0">
                <a:solidFill>
                  <a:schemeClr val="tx1">
                    <a:lumMod val="75000"/>
                    <a:lumOff val="25000"/>
                  </a:schemeClr>
                </a:solidFill>
              </a:rPr>
              <a:t> </a:t>
            </a:r>
            <a:r>
              <a:rPr lang="en-IE" dirty="0" err="1">
                <a:solidFill>
                  <a:schemeClr val="tx1">
                    <a:lumMod val="75000"/>
                    <a:lumOff val="25000"/>
                  </a:schemeClr>
                </a:solidFill>
              </a:rPr>
              <a:t>sosyal</a:t>
            </a:r>
            <a:r>
              <a:rPr lang="en-IE" dirty="0">
                <a:solidFill>
                  <a:schemeClr val="tx1">
                    <a:lumMod val="75000"/>
                    <a:lumOff val="25000"/>
                  </a:schemeClr>
                </a:solidFill>
              </a:rPr>
              <a:t> </a:t>
            </a:r>
            <a:r>
              <a:rPr lang="en-IE" dirty="0" err="1">
                <a:solidFill>
                  <a:schemeClr val="tx1">
                    <a:lumMod val="75000"/>
                    <a:lumOff val="25000"/>
                  </a:schemeClr>
                </a:solidFill>
              </a:rPr>
              <a:t>değişimden</a:t>
            </a:r>
            <a:r>
              <a:rPr lang="en-IE" dirty="0">
                <a:solidFill>
                  <a:schemeClr val="tx1">
                    <a:lumMod val="75000"/>
                    <a:lumOff val="25000"/>
                  </a:schemeClr>
                </a:solidFill>
              </a:rPr>
              <a:t> </a:t>
            </a:r>
            <a:r>
              <a:rPr lang="en-IE" dirty="0" err="1">
                <a:solidFill>
                  <a:schemeClr val="tx1">
                    <a:lumMod val="75000"/>
                    <a:lumOff val="25000"/>
                  </a:schemeClr>
                </a:solidFill>
              </a:rPr>
              <a:t>emin</a:t>
            </a:r>
            <a:r>
              <a:rPr lang="en-IE" dirty="0">
                <a:solidFill>
                  <a:schemeClr val="tx1">
                    <a:lumMod val="75000"/>
                    <a:lumOff val="25000"/>
                  </a:schemeClr>
                </a:solidFill>
              </a:rPr>
              <a:t> </a:t>
            </a:r>
            <a:r>
              <a:rPr lang="en-IE" dirty="0" err="1">
                <a:solidFill>
                  <a:schemeClr val="tx1">
                    <a:lumMod val="75000"/>
                    <a:lumOff val="25000"/>
                  </a:schemeClr>
                </a:solidFill>
              </a:rPr>
              <a:t>olmak</a:t>
            </a:r>
            <a:r>
              <a:rPr lang="en-IE" dirty="0">
                <a:solidFill>
                  <a:schemeClr val="tx1">
                    <a:lumMod val="75000"/>
                    <a:lumOff val="25000"/>
                  </a:schemeClr>
                </a:solidFill>
              </a:rPr>
              <a:t> </a:t>
            </a:r>
            <a:r>
              <a:rPr lang="en-IE" dirty="0" err="1">
                <a:solidFill>
                  <a:schemeClr val="tx1">
                    <a:lumMod val="75000"/>
                    <a:lumOff val="25000"/>
                  </a:schemeClr>
                </a:solidFill>
              </a:rPr>
              <a:t>isteyecek</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müşteriler</a:t>
            </a:r>
            <a:r>
              <a:rPr lang="en-IE" dirty="0">
                <a:solidFill>
                  <a:schemeClr val="tx1">
                    <a:lumMod val="75000"/>
                    <a:lumOff val="25000"/>
                  </a:schemeClr>
                </a:solidFill>
              </a:rPr>
              <a:t>, </a:t>
            </a:r>
            <a:r>
              <a:rPr lang="en-IE" dirty="0" err="1">
                <a:solidFill>
                  <a:schemeClr val="tx1">
                    <a:lumMod val="75000"/>
                    <a:lumOff val="25000"/>
                  </a:schemeClr>
                </a:solidFill>
              </a:rPr>
              <a:t>daha</a:t>
            </a:r>
            <a:r>
              <a:rPr lang="en-IE" dirty="0">
                <a:solidFill>
                  <a:schemeClr val="tx1">
                    <a:lumMod val="75000"/>
                    <a:lumOff val="25000"/>
                  </a:schemeClr>
                </a:solidFill>
              </a:rPr>
              <a:t> </a:t>
            </a:r>
            <a:r>
              <a:rPr lang="en-IE" dirty="0" err="1">
                <a:solidFill>
                  <a:schemeClr val="tx1">
                    <a:lumMod val="75000"/>
                    <a:lumOff val="25000"/>
                  </a:schemeClr>
                </a:solidFill>
              </a:rPr>
              <a:t>az</a:t>
            </a:r>
            <a:r>
              <a:rPr lang="en-IE" dirty="0">
                <a:solidFill>
                  <a:schemeClr val="tx1">
                    <a:lumMod val="75000"/>
                    <a:lumOff val="25000"/>
                  </a:schemeClr>
                </a:solidFill>
              </a:rPr>
              <a:t> </a:t>
            </a:r>
            <a:r>
              <a:rPr lang="en-IE" dirty="0" err="1">
                <a:solidFill>
                  <a:schemeClr val="tx1">
                    <a:lumMod val="75000"/>
                    <a:lumOff val="25000"/>
                  </a:schemeClr>
                </a:solidFill>
              </a:rPr>
              <a:t>etik</a:t>
            </a:r>
            <a:r>
              <a:rPr lang="en-IE" dirty="0">
                <a:solidFill>
                  <a:schemeClr val="tx1">
                    <a:lumMod val="75000"/>
                    <a:lumOff val="25000"/>
                  </a:schemeClr>
                </a:solidFill>
              </a:rPr>
              <a:t> </a:t>
            </a:r>
            <a:r>
              <a:rPr lang="en-IE" dirty="0" err="1">
                <a:solidFill>
                  <a:schemeClr val="tx1">
                    <a:lumMod val="75000"/>
                    <a:lumOff val="25000"/>
                  </a:schemeClr>
                </a:solidFill>
              </a:rPr>
              <a:t>alternatiflerden</a:t>
            </a:r>
            <a:r>
              <a:rPr lang="en-IE" dirty="0">
                <a:solidFill>
                  <a:schemeClr val="tx1">
                    <a:lumMod val="75000"/>
                    <a:lumOff val="25000"/>
                  </a:schemeClr>
                </a:solidFill>
              </a:rPr>
              <a:t> </a:t>
            </a:r>
            <a:r>
              <a:rPr lang="en-IE" dirty="0" err="1">
                <a:solidFill>
                  <a:schemeClr val="tx1">
                    <a:lumMod val="75000"/>
                    <a:lumOff val="25000"/>
                  </a:schemeClr>
                </a:solidFill>
              </a:rPr>
              <a:t>farklı</a:t>
            </a:r>
            <a:r>
              <a:rPr lang="en-IE" dirty="0">
                <a:solidFill>
                  <a:schemeClr val="tx1">
                    <a:lumMod val="75000"/>
                    <a:lumOff val="25000"/>
                  </a:schemeClr>
                </a:solidFill>
              </a:rPr>
              <a:t> </a:t>
            </a:r>
            <a:r>
              <a:rPr lang="en-IE" dirty="0" err="1">
                <a:solidFill>
                  <a:schemeClr val="tx1">
                    <a:lumMod val="75000"/>
                    <a:lumOff val="25000"/>
                  </a:schemeClr>
                </a:solidFill>
              </a:rPr>
              <a:t>olup</a:t>
            </a:r>
            <a:r>
              <a:rPr lang="en-IE" dirty="0">
                <a:solidFill>
                  <a:schemeClr val="tx1">
                    <a:lumMod val="75000"/>
                    <a:lumOff val="25000"/>
                  </a:schemeClr>
                </a:solidFill>
              </a:rPr>
              <a:t> </a:t>
            </a:r>
            <a:r>
              <a:rPr lang="en-IE" dirty="0" err="1">
                <a:solidFill>
                  <a:schemeClr val="tx1">
                    <a:lumMod val="75000"/>
                    <a:lumOff val="25000"/>
                  </a:schemeClr>
                </a:solidFill>
              </a:rPr>
              <a:t>olmadığınızı</a:t>
            </a:r>
            <a:r>
              <a:rPr lang="en-IE" dirty="0">
                <a:solidFill>
                  <a:schemeClr val="tx1">
                    <a:lumMod val="75000"/>
                    <a:lumOff val="25000"/>
                  </a:schemeClr>
                </a:solidFill>
              </a:rPr>
              <a:t> </a:t>
            </a:r>
            <a:r>
              <a:rPr lang="en-IE" dirty="0" err="1">
                <a:solidFill>
                  <a:schemeClr val="tx1">
                    <a:lumMod val="75000"/>
                    <a:lumOff val="25000"/>
                  </a:schemeClr>
                </a:solidFill>
              </a:rPr>
              <a:t>kontrol</a:t>
            </a:r>
            <a:r>
              <a:rPr lang="en-IE" dirty="0">
                <a:solidFill>
                  <a:schemeClr val="tx1">
                    <a:lumMod val="75000"/>
                    <a:lumOff val="25000"/>
                  </a:schemeClr>
                </a:solidFill>
              </a:rPr>
              <a:t> </a:t>
            </a:r>
            <a:r>
              <a:rPr lang="en-IE" dirty="0" err="1">
                <a:solidFill>
                  <a:schemeClr val="tx1">
                    <a:lumMod val="75000"/>
                    <a:lumOff val="25000"/>
                  </a:schemeClr>
                </a:solidFill>
              </a:rPr>
              <a:t>edecek</a:t>
            </a:r>
            <a:r>
              <a:rPr lang="en-IE" dirty="0">
                <a:solidFill>
                  <a:schemeClr val="tx1">
                    <a:lumMod val="75000"/>
                    <a:lumOff val="25000"/>
                  </a:schemeClr>
                </a:solidFill>
              </a:rPr>
              <a:t>. </a:t>
            </a:r>
            <a:r>
              <a:rPr lang="en-IE" dirty="0" err="1">
                <a:solidFill>
                  <a:schemeClr val="tx1">
                    <a:lumMod val="75000"/>
                    <a:lumOff val="25000"/>
                  </a:schemeClr>
                </a:solidFill>
              </a:rPr>
              <a:t>Ardından</a:t>
            </a:r>
            <a:r>
              <a:rPr lang="en-IE" dirty="0">
                <a:solidFill>
                  <a:schemeClr val="tx1">
                    <a:lumMod val="75000"/>
                    <a:lumOff val="25000"/>
                  </a:schemeClr>
                </a:solidFill>
              </a:rPr>
              <a:t>, </a:t>
            </a:r>
            <a:r>
              <a:rPr lang="en-IE" dirty="0" err="1">
                <a:solidFill>
                  <a:schemeClr val="tx1">
                    <a:lumMod val="75000"/>
                    <a:lumOff val="25000"/>
                  </a:schemeClr>
                </a:solidFill>
              </a:rPr>
              <a:t>potansiyel</a:t>
            </a:r>
            <a:r>
              <a:rPr lang="en-IE" dirty="0">
                <a:solidFill>
                  <a:schemeClr val="tx1">
                    <a:lumMod val="75000"/>
                    <a:lumOff val="25000"/>
                  </a:schemeClr>
                </a:solidFill>
              </a:rPr>
              <a:t> </a:t>
            </a:r>
            <a:r>
              <a:rPr lang="en-IE" dirty="0" err="1">
                <a:solidFill>
                  <a:schemeClr val="tx1">
                    <a:lumMod val="75000"/>
                    <a:lumOff val="25000"/>
                  </a:schemeClr>
                </a:solidFill>
              </a:rPr>
              <a:t>fon</a:t>
            </a:r>
            <a:r>
              <a:rPr lang="en-IE" dirty="0">
                <a:solidFill>
                  <a:schemeClr val="tx1">
                    <a:lumMod val="75000"/>
                    <a:lumOff val="25000"/>
                  </a:schemeClr>
                </a:solidFill>
              </a:rPr>
              <a:t> </a:t>
            </a:r>
            <a:r>
              <a:rPr lang="en-IE" dirty="0" err="1">
                <a:solidFill>
                  <a:schemeClr val="tx1">
                    <a:lumMod val="75000"/>
                    <a:lumOff val="25000"/>
                  </a:schemeClr>
                </a:solidFill>
              </a:rPr>
              <a:t>sağlayıcılara</a:t>
            </a:r>
            <a:r>
              <a:rPr lang="en-IE" dirty="0">
                <a:solidFill>
                  <a:schemeClr val="tx1">
                    <a:lumMod val="75000"/>
                    <a:lumOff val="25000"/>
                  </a:schemeClr>
                </a:solidFill>
              </a:rPr>
              <a:t>, </a:t>
            </a:r>
            <a:r>
              <a:rPr lang="en-IE" dirty="0" err="1">
                <a:solidFill>
                  <a:schemeClr val="tx1">
                    <a:lumMod val="75000"/>
                    <a:lumOff val="25000"/>
                  </a:schemeClr>
                </a:solidFill>
              </a:rPr>
              <a:t>gönüllülere</a:t>
            </a:r>
            <a:r>
              <a:rPr lang="en-IE" dirty="0">
                <a:solidFill>
                  <a:schemeClr val="tx1">
                    <a:lumMod val="75000"/>
                    <a:lumOff val="25000"/>
                  </a:schemeClr>
                </a:solidFill>
              </a:rPr>
              <a:t>, </a:t>
            </a:r>
            <a:r>
              <a:rPr lang="en-IE" dirty="0" err="1">
                <a:solidFill>
                  <a:schemeClr val="tx1">
                    <a:lumMod val="75000"/>
                    <a:lumOff val="25000"/>
                  </a:schemeClr>
                </a:solidFill>
              </a:rPr>
              <a:t>personele</a:t>
            </a:r>
            <a:r>
              <a:rPr lang="en-IE" dirty="0">
                <a:solidFill>
                  <a:schemeClr val="tx1">
                    <a:lumMod val="75000"/>
                    <a:lumOff val="25000"/>
                  </a:schemeClr>
                </a:solidFill>
              </a:rPr>
              <a:t> </a:t>
            </a:r>
            <a:r>
              <a:rPr lang="en-IE" dirty="0" err="1">
                <a:solidFill>
                  <a:schemeClr val="tx1">
                    <a:lumMod val="75000"/>
                    <a:lumOff val="25000"/>
                  </a:schemeClr>
                </a:solidFill>
              </a:rPr>
              <a:t>veya</a:t>
            </a:r>
            <a:r>
              <a:rPr lang="en-IE" dirty="0">
                <a:solidFill>
                  <a:schemeClr val="tx1">
                    <a:lumMod val="75000"/>
                    <a:lumOff val="25000"/>
                  </a:schemeClr>
                </a:solidFill>
              </a:rPr>
              <a:t> </a:t>
            </a:r>
            <a:r>
              <a:rPr lang="en-IE" dirty="0" err="1">
                <a:solidFill>
                  <a:schemeClr val="tx1">
                    <a:lumMod val="75000"/>
                    <a:lumOff val="25000"/>
                  </a:schemeClr>
                </a:solidFill>
              </a:rPr>
              <a:t>destekçilere</a:t>
            </a:r>
            <a:r>
              <a:rPr lang="en-IE" dirty="0">
                <a:solidFill>
                  <a:schemeClr val="tx1">
                    <a:lumMod val="75000"/>
                    <a:lumOff val="25000"/>
                  </a:schemeClr>
                </a:solidFill>
              </a:rPr>
              <a:t> </a:t>
            </a:r>
            <a:r>
              <a:rPr lang="en-IE" dirty="0" err="1">
                <a:solidFill>
                  <a:schemeClr val="tx1">
                    <a:lumMod val="75000"/>
                    <a:lumOff val="25000"/>
                  </a:schemeClr>
                </a:solidFill>
              </a:rPr>
              <a:t>yaklaşırken</a:t>
            </a:r>
            <a:r>
              <a:rPr lang="en-IE" dirty="0">
                <a:solidFill>
                  <a:schemeClr val="tx1">
                    <a:lumMod val="75000"/>
                    <a:lumOff val="25000"/>
                  </a:schemeClr>
                </a:solidFill>
              </a:rPr>
              <a:t> </a:t>
            </a:r>
            <a:r>
              <a:rPr lang="en-IE" dirty="0" err="1">
                <a:solidFill>
                  <a:schemeClr val="tx1">
                    <a:lumMod val="75000"/>
                    <a:lumOff val="25000"/>
                  </a:schemeClr>
                </a:solidFill>
              </a:rPr>
              <a:t>fikrinizi</a:t>
            </a:r>
            <a:r>
              <a:rPr lang="en-IE" dirty="0">
                <a:solidFill>
                  <a:schemeClr val="tx1">
                    <a:lumMod val="75000"/>
                    <a:lumOff val="25000"/>
                  </a:schemeClr>
                </a:solidFill>
              </a:rPr>
              <a:t> </a:t>
            </a:r>
            <a:r>
              <a:rPr lang="en-IE" dirty="0" err="1">
                <a:solidFill>
                  <a:schemeClr val="tx1">
                    <a:lumMod val="75000"/>
                    <a:lumOff val="25000"/>
                  </a:schemeClr>
                </a:solidFill>
              </a:rPr>
              <a:t>açıkça</a:t>
            </a:r>
            <a:r>
              <a:rPr lang="en-IE" dirty="0">
                <a:solidFill>
                  <a:schemeClr val="tx1">
                    <a:lumMod val="75000"/>
                    <a:lumOff val="25000"/>
                  </a:schemeClr>
                </a:solidFill>
              </a:rPr>
              <a:t> </a:t>
            </a:r>
            <a:r>
              <a:rPr lang="en-IE" dirty="0" err="1">
                <a:solidFill>
                  <a:schemeClr val="tx1">
                    <a:lumMod val="75000"/>
                    <a:lumOff val="25000"/>
                  </a:schemeClr>
                </a:solidFill>
              </a:rPr>
              <a:t>iletebilmeniz</a:t>
            </a:r>
            <a:r>
              <a:rPr lang="en-IE" dirty="0">
                <a:solidFill>
                  <a:schemeClr val="tx1">
                    <a:lumMod val="75000"/>
                    <a:lumOff val="25000"/>
                  </a:schemeClr>
                </a:solidFill>
              </a:rPr>
              <a:t> </a:t>
            </a:r>
            <a:r>
              <a:rPr lang="en-IE" dirty="0" err="1">
                <a:solidFill>
                  <a:schemeClr val="tx1">
                    <a:lumMod val="75000"/>
                    <a:lumOff val="25000"/>
                  </a:schemeClr>
                </a:solidFill>
              </a:rPr>
              <a:t>gerekir</a:t>
            </a:r>
            <a:r>
              <a:rPr lang="en-IE" dirty="0">
                <a:solidFill>
                  <a:schemeClr val="tx1">
                    <a:lumMod val="75000"/>
                    <a:lumOff val="25000"/>
                  </a:schemeClr>
                </a:solidFill>
              </a:rPr>
              <a:t>.</a:t>
            </a:r>
          </a:p>
          <a:p>
            <a:r>
              <a:rPr lang="en-IE" b="1" dirty="0">
                <a:solidFill>
                  <a:srgbClr val="ED2A59"/>
                </a:solidFill>
              </a:rPr>
              <a:t>4. </a:t>
            </a:r>
            <a:r>
              <a:rPr lang="en-IE" b="1" dirty="0" err="1">
                <a:solidFill>
                  <a:srgbClr val="ED2A59"/>
                </a:solidFill>
              </a:rPr>
              <a:t>Finansmanı</a:t>
            </a:r>
            <a:r>
              <a:rPr lang="en-IE" b="1" dirty="0">
                <a:solidFill>
                  <a:srgbClr val="ED2A59"/>
                </a:solidFill>
              </a:rPr>
              <a:t> </a:t>
            </a:r>
            <a:r>
              <a:rPr lang="en-IE" b="1" dirty="0" err="1">
                <a:solidFill>
                  <a:srgbClr val="ED2A59"/>
                </a:solidFill>
              </a:rPr>
              <a:t>Belirleyin</a:t>
            </a:r>
            <a:endParaRPr lang="en-IE" b="1" dirty="0">
              <a:solidFill>
                <a:srgbClr val="ED2A59"/>
              </a:solidFill>
            </a:endParaRPr>
          </a:p>
          <a:p>
            <a:r>
              <a:rPr lang="en-IE" dirty="0" err="1">
                <a:solidFill>
                  <a:schemeClr val="tx1">
                    <a:lumMod val="75000"/>
                    <a:lumOff val="25000"/>
                  </a:schemeClr>
                </a:solidFill>
              </a:rPr>
              <a:t>Sosyal</a:t>
            </a:r>
            <a:r>
              <a:rPr lang="en-IE" dirty="0">
                <a:solidFill>
                  <a:schemeClr val="tx1">
                    <a:lumMod val="75000"/>
                    <a:lumOff val="25000"/>
                  </a:schemeClr>
                </a:solidFill>
              </a:rPr>
              <a:t> </a:t>
            </a:r>
            <a:r>
              <a:rPr lang="en-IE" dirty="0" err="1">
                <a:solidFill>
                  <a:schemeClr val="tx1">
                    <a:lumMod val="75000"/>
                    <a:lumOff val="25000"/>
                  </a:schemeClr>
                </a:solidFill>
              </a:rPr>
              <a:t>girişiminizi</a:t>
            </a:r>
            <a:r>
              <a:rPr lang="en-IE" dirty="0">
                <a:solidFill>
                  <a:schemeClr val="tx1">
                    <a:lumMod val="75000"/>
                    <a:lumOff val="25000"/>
                  </a:schemeClr>
                </a:solidFill>
              </a:rPr>
              <a:t> </a:t>
            </a:r>
            <a:r>
              <a:rPr lang="en-IE" dirty="0" err="1">
                <a:solidFill>
                  <a:schemeClr val="tx1">
                    <a:lumMod val="75000"/>
                    <a:lumOff val="25000"/>
                  </a:schemeClr>
                </a:solidFill>
              </a:rPr>
              <a:t>nasıl</a:t>
            </a:r>
            <a:r>
              <a:rPr lang="en-IE" dirty="0">
                <a:solidFill>
                  <a:schemeClr val="tx1">
                    <a:lumMod val="75000"/>
                    <a:lumOff val="25000"/>
                  </a:schemeClr>
                </a:solidFill>
              </a:rPr>
              <a:t> </a:t>
            </a:r>
            <a:r>
              <a:rPr lang="en-IE" dirty="0" err="1">
                <a:solidFill>
                  <a:schemeClr val="tx1">
                    <a:lumMod val="75000"/>
                    <a:lumOff val="25000"/>
                  </a:schemeClr>
                </a:solidFill>
              </a:rPr>
              <a:t>finanse</a:t>
            </a:r>
            <a:r>
              <a:rPr lang="en-IE" dirty="0">
                <a:solidFill>
                  <a:schemeClr val="tx1">
                    <a:lumMod val="75000"/>
                    <a:lumOff val="25000"/>
                  </a:schemeClr>
                </a:solidFill>
              </a:rPr>
              <a:t> </a:t>
            </a:r>
            <a:r>
              <a:rPr lang="en-IE" dirty="0" err="1">
                <a:solidFill>
                  <a:schemeClr val="tx1">
                    <a:lumMod val="75000"/>
                    <a:lumOff val="25000"/>
                  </a:schemeClr>
                </a:solidFill>
              </a:rPr>
              <a:t>edeceksiniz</a:t>
            </a:r>
            <a:r>
              <a:rPr lang="en-IE" dirty="0">
                <a:solidFill>
                  <a:schemeClr val="tx1">
                    <a:lumMod val="75000"/>
                    <a:lumOff val="25000"/>
                  </a:schemeClr>
                </a:solidFill>
              </a:rPr>
              <a:t>? </a:t>
            </a:r>
            <a:r>
              <a:rPr lang="en-IE" dirty="0" err="1">
                <a:solidFill>
                  <a:schemeClr val="tx1">
                    <a:lumMod val="75000"/>
                    <a:lumOff val="25000"/>
                  </a:schemeClr>
                </a:solidFill>
              </a:rPr>
              <a:t>Başlangıç</a:t>
            </a:r>
            <a:r>
              <a:rPr lang="en-IE" dirty="0">
                <a:solidFill>
                  <a:schemeClr val="tx1">
                    <a:lumMod val="75000"/>
                    <a:lumOff val="25000"/>
                  </a:schemeClr>
                </a:solidFill>
              </a:rPr>
              <a:t> </a:t>
            </a:r>
            <a:r>
              <a:rPr lang="en-IE" dirty="0" err="1">
                <a:solidFill>
                  <a:schemeClr val="tx1">
                    <a:lumMod val="75000"/>
                    <a:lumOff val="25000"/>
                  </a:schemeClr>
                </a:solidFill>
              </a:rPr>
              <a:t>paranız</a:t>
            </a:r>
            <a:r>
              <a:rPr lang="en-IE" dirty="0">
                <a:solidFill>
                  <a:schemeClr val="tx1">
                    <a:lumMod val="75000"/>
                    <a:lumOff val="25000"/>
                  </a:schemeClr>
                </a:solidFill>
              </a:rPr>
              <a:t> </a:t>
            </a:r>
            <a:r>
              <a:rPr lang="en-IE" dirty="0" err="1">
                <a:solidFill>
                  <a:schemeClr val="tx1">
                    <a:lumMod val="75000"/>
                    <a:lumOff val="25000"/>
                  </a:schemeClr>
                </a:solidFill>
              </a:rPr>
              <a:t>yoksa</a:t>
            </a:r>
            <a:r>
              <a:rPr lang="en-IE" dirty="0">
                <a:solidFill>
                  <a:schemeClr val="tx1">
                    <a:lumMod val="75000"/>
                    <a:lumOff val="25000"/>
                  </a:schemeClr>
                </a:solidFill>
              </a:rPr>
              <a:t>, </a:t>
            </a:r>
            <a:r>
              <a:rPr lang="en-IE" dirty="0" err="1">
                <a:solidFill>
                  <a:schemeClr val="tx1">
                    <a:lumMod val="75000"/>
                    <a:lumOff val="25000"/>
                  </a:schemeClr>
                </a:solidFill>
              </a:rPr>
              <a:t>umutsuzluğa</a:t>
            </a:r>
            <a:r>
              <a:rPr lang="en-IE" dirty="0">
                <a:solidFill>
                  <a:schemeClr val="tx1">
                    <a:lumMod val="75000"/>
                    <a:lumOff val="25000"/>
                  </a:schemeClr>
                </a:solidFill>
              </a:rPr>
              <a:t> </a:t>
            </a:r>
            <a:r>
              <a:rPr lang="en-IE" dirty="0" err="1">
                <a:solidFill>
                  <a:schemeClr val="tx1">
                    <a:lumMod val="75000"/>
                    <a:lumOff val="25000"/>
                  </a:schemeClr>
                </a:solidFill>
              </a:rPr>
              <a:t>kapılmayın</a:t>
            </a:r>
            <a:r>
              <a:rPr lang="en-IE" dirty="0">
                <a:solidFill>
                  <a:schemeClr val="tx1">
                    <a:lumMod val="75000"/>
                    <a:lumOff val="25000"/>
                  </a:schemeClr>
                </a:solidFill>
              </a:rPr>
              <a:t>. </a:t>
            </a:r>
            <a:r>
              <a:rPr lang="en-IE" dirty="0" err="1">
                <a:solidFill>
                  <a:schemeClr val="tx1">
                    <a:lumMod val="75000"/>
                    <a:lumOff val="25000"/>
                  </a:schemeClr>
                </a:solidFill>
              </a:rPr>
              <a:t>Fikriniz</a:t>
            </a:r>
            <a:r>
              <a:rPr lang="en-IE" dirty="0">
                <a:solidFill>
                  <a:schemeClr val="tx1">
                    <a:lumMod val="75000"/>
                    <a:lumOff val="25000"/>
                  </a:schemeClr>
                </a:solidFill>
              </a:rPr>
              <a:t> </a:t>
            </a:r>
            <a:r>
              <a:rPr lang="en-IE" dirty="0" err="1">
                <a:solidFill>
                  <a:schemeClr val="tx1">
                    <a:lumMod val="75000"/>
                    <a:lumOff val="25000"/>
                  </a:schemeClr>
                </a:solidFill>
              </a:rPr>
              <a:t>yeterince</a:t>
            </a:r>
            <a:r>
              <a:rPr lang="en-IE" dirty="0">
                <a:solidFill>
                  <a:schemeClr val="tx1">
                    <a:lumMod val="75000"/>
                    <a:lumOff val="25000"/>
                  </a:schemeClr>
                </a:solidFill>
              </a:rPr>
              <a:t> </a:t>
            </a:r>
            <a:r>
              <a:rPr lang="en-IE" dirty="0" err="1">
                <a:solidFill>
                  <a:schemeClr val="tx1">
                    <a:lumMod val="75000"/>
                    <a:lumOff val="25000"/>
                  </a:schemeClr>
                </a:solidFill>
              </a:rPr>
              <a:t>ikna</a:t>
            </a:r>
            <a:r>
              <a:rPr lang="en-IE" dirty="0">
                <a:solidFill>
                  <a:schemeClr val="tx1">
                    <a:lumMod val="75000"/>
                    <a:lumOff val="25000"/>
                  </a:schemeClr>
                </a:solidFill>
              </a:rPr>
              <a:t> </a:t>
            </a:r>
            <a:r>
              <a:rPr lang="en-IE" dirty="0" err="1">
                <a:solidFill>
                  <a:schemeClr val="tx1">
                    <a:lumMod val="75000"/>
                    <a:lumOff val="25000"/>
                  </a:schemeClr>
                </a:solidFill>
              </a:rPr>
              <a:t>ediciyse</a:t>
            </a:r>
            <a:r>
              <a:rPr lang="en-IE" dirty="0">
                <a:solidFill>
                  <a:schemeClr val="tx1">
                    <a:lumMod val="75000"/>
                    <a:lumOff val="25000"/>
                  </a:schemeClr>
                </a:solidFill>
              </a:rPr>
              <a:t>, </a:t>
            </a:r>
            <a:r>
              <a:rPr lang="en-IE" dirty="0" err="1">
                <a:solidFill>
                  <a:schemeClr val="tx1">
                    <a:lumMod val="75000"/>
                    <a:lumOff val="25000"/>
                  </a:schemeClr>
                </a:solidFill>
              </a:rPr>
              <a:t>bazı</a:t>
            </a:r>
            <a:r>
              <a:rPr lang="en-IE" dirty="0">
                <a:solidFill>
                  <a:schemeClr val="tx1">
                    <a:lumMod val="75000"/>
                    <a:lumOff val="25000"/>
                  </a:schemeClr>
                </a:solidFill>
              </a:rPr>
              <a:t> </a:t>
            </a:r>
            <a:r>
              <a:rPr lang="en-IE" dirty="0" err="1">
                <a:solidFill>
                  <a:schemeClr val="tx1">
                    <a:lumMod val="75000"/>
                    <a:lumOff val="25000"/>
                  </a:schemeClr>
                </a:solidFill>
              </a:rPr>
              <a:t>kuruluşlar</a:t>
            </a:r>
            <a:r>
              <a:rPr lang="en-IE" dirty="0">
                <a:solidFill>
                  <a:schemeClr val="tx1">
                    <a:lumMod val="75000"/>
                    <a:lumOff val="25000"/>
                  </a:schemeClr>
                </a:solidFill>
              </a:rPr>
              <a:t> </a:t>
            </a:r>
            <a:r>
              <a:rPr lang="en-IE" dirty="0" err="1">
                <a:solidFill>
                  <a:schemeClr val="tx1">
                    <a:lumMod val="75000"/>
                    <a:lumOff val="25000"/>
                  </a:schemeClr>
                </a:solidFill>
              </a:rPr>
              <a:t>projenizi</a:t>
            </a:r>
            <a:r>
              <a:rPr lang="en-IE" dirty="0">
                <a:solidFill>
                  <a:schemeClr val="tx1">
                    <a:lumMod val="75000"/>
                    <a:lumOff val="25000"/>
                  </a:schemeClr>
                </a:solidFill>
              </a:rPr>
              <a:t> </a:t>
            </a:r>
            <a:r>
              <a:rPr lang="en-IE" dirty="0" err="1">
                <a:solidFill>
                  <a:schemeClr val="tx1">
                    <a:lumMod val="75000"/>
                    <a:lumOff val="25000"/>
                  </a:schemeClr>
                </a:solidFill>
              </a:rPr>
              <a:t>başlatmanız</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size </a:t>
            </a:r>
            <a:r>
              <a:rPr lang="en-IE" dirty="0" err="1">
                <a:solidFill>
                  <a:schemeClr val="tx1">
                    <a:lumMod val="75000"/>
                    <a:lumOff val="25000"/>
                  </a:schemeClr>
                </a:solidFill>
              </a:rPr>
              <a:t>biraz</a:t>
            </a:r>
            <a:r>
              <a:rPr lang="en-IE" dirty="0">
                <a:solidFill>
                  <a:schemeClr val="tx1">
                    <a:lumMod val="75000"/>
                    <a:lumOff val="25000"/>
                  </a:schemeClr>
                </a:solidFill>
              </a:rPr>
              <a:t> </a:t>
            </a:r>
            <a:r>
              <a:rPr lang="en-IE" dirty="0" err="1">
                <a:solidFill>
                  <a:schemeClr val="tx1">
                    <a:lumMod val="75000"/>
                    <a:lumOff val="25000"/>
                  </a:schemeClr>
                </a:solidFill>
              </a:rPr>
              <a:t>para</a:t>
            </a:r>
            <a:r>
              <a:rPr lang="en-IE" dirty="0">
                <a:solidFill>
                  <a:schemeClr val="tx1">
                    <a:lumMod val="75000"/>
                    <a:lumOff val="25000"/>
                  </a:schemeClr>
                </a:solidFill>
              </a:rPr>
              <a:t> </a:t>
            </a:r>
            <a:r>
              <a:rPr lang="en-IE" dirty="0" err="1">
                <a:solidFill>
                  <a:schemeClr val="tx1">
                    <a:lumMod val="75000"/>
                    <a:lumOff val="25000"/>
                  </a:schemeClr>
                </a:solidFill>
              </a:rPr>
              <a:t>vermeye</a:t>
            </a:r>
            <a:r>
              <a:rPr lang="en-IE" dirty="0">
                <a:solidFill>
                  <a:schemeClr val="tx1">
                    <a:lumMod val="75000"/>
                    <a:lumOff val="25000"/>
                  </a:schemeClr>
                </a:solidFill>
              </a:rPr>
              <a:t> </a:t>
            </a:r>
            <a:r>
              <a:rPr lang="en-IE" dirty="0" err="1">
                <a:solidFill>
                  <a:schemeClr val="tx1">
                    <a:lumMod val="75000"/>
                    <a:lumOff val="25000"/>
                  </a:schemeClr>
                </a:solidFill>
              </a:rPr>
              <a:t>isteklidir</a:t>
            </a:r>
            <a:r>
              <a:rPr lang="en-IE" dirty="0">
                <a:solidFill>
                  <a:schemeClr val="tx1">
                    <a:lumMod val="75000"/>
                    <a:lumOff val="25000"/>
                  </a:schemeClr>
                </a:solidFill>
              </a:rPr>
              <a:t>. </a:t>
            </a:r>
            <a:r>
              <a:rPr lang="en-IE" dirty="0" err="1">
                <a:solidFill>
                  <a:schemeClr val="tx1">
                    <a:lumMod val="75000"/>
                    <a:lumOff val="25000"/>
                  </a:schemeClr>
                </a:solidFill>
              </a:rPr>
              <a:t>İşte</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Birleşik</a:t>
            </a:r>
            <a:r>
              <a:rPr lang="en-IE" dirty="0">
                <a:solidFill>
                  <a:schemeClr val="tx1">
                    <a:lumMod val="75000"/>
                    <a:lumOff val="25000"/>
                  </a:schemeClr>
                </a:solidFill>
              </a:rPr>
              <a:t> </a:t>
            </a:r>
            <a:r>
              <a:rPr lang="en-IE" dirty="0" err="1">
                <a:solidFill>
                  <a:schemeClr val="tx1">
                    <a:lumMod val="75000"/>
                    <a:lumOff val="25000"/>
                  </a:schemeClr>
                </a:solidFill>
              </a:rPr>
              <a:t>Krallık</a:t>
            </a:r>
            <a:r>
              <a:rPr lang="en-IE" dirty="0">
                <a:solidFill>
                  <a:schemeClr val="tx1">
                    <a:lumMod val="75000"/>
                    <a:lumOff val="25000"/>
                  </a:schemeClr>
                </a:solidFill>
              </a:rPr>
              <a:t> </a:t>
            </a:r>
            <a:r>
              <a:rPr lang="en-IE" dirty="0" err="1">
                <a:solidFill>
                  <a:schemeClr val="tx1">
                    <a:lumMod val="75000"/>
                    <a:lumOff val="25000"/>
                  </a:schemeClr>
                </a:solidFill>
              </a:rPr>
              <a:t>girişimi</a:t>
            </a:r>
            <a:r>
              <a:rPr lang="en-IE" dirty="0">
                <a:solidFill>
                  <a:schemeClr val="tx1">
                    <a:lumMod val="75000"/>
                    <a:lumOff val="25000"/>
                  </a:schemeClr>
                </a:solidFill>
              </a:rPr>
              <a:t> </a:t>
            </a:r>
            <a:r>
              <a:rPr lang="en-IE" dirty="0" err="1">
                <a:solidFill>
                  <a:schemeClr val="tx1">
                    <a:lumMod val="75000"/>
                    <a:lumOff val="25000"/>
                  </a:schemeClr>
                </a:solidFill>
              </a:rPr>
              <a:t>başlatmak</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para</a:t>
            </a:r>
            <a:r>
              <a:rPr lang="en-IE" dirty="0">
                <a:solidFill>
                  <a:schemeClr val="tx1">
                    <a:lumMod val="75000"/>
                    <a:lumOff val="25000"/>
                  </a:schemeClr>
                </a:solidFill>
              </a:rPr>
              <a:t> </a:t>
            </a:r>
            <a:r>
              <a:rPr lang="en-IE" dirty="0" err="1">
                <a:solidFill>
                  <a:schemeClr val="tx1">
                    <a:lumMod val="75000"/>
                    <a:lumOff val="25000"/>
                  </a:schemeClr>
                </a:solidFill>
              </a:rPr>
              <a:t>bulma</a:t>
            </a:r>
            <a:r>
              <a:rPr lang="en-IE" dirty="0">
                <a:solidFill>
                  <a:schemeClr val="tx1">
                    <a:lumMod val="75000"/>
                    <a:lumOff val="25000"/>
                  </a:schemeClr>
                </a:solidFill>
              </a:rPr>
              <a:t> </a:t>
            </a:r>
            <a:r>
              <a:rPr lang="en-IE" dirty="0" err="1">
                <a:solidFill>
                  <a:schemeClr val="tx1">
                    <a:lumMod val="75000"/>
                    <a:lumOff val="25000"/>
                  </a:schemeClr>
                </a:solidFill>
              </a:rPr>
              <a:t>kılavuzumuz</a:t>
            </a:r>
            <a:r>
              <a:rPr lang="en-IE" dirty="0">
                <a:solidFill>
                  <a:schemeClr val="tx1">
                    <a:lumMod val="75000"/>
                    <a:lumOff val="25000"/>
                  </a:schemeClr>
                </a:solidFill>
              </a:rPr>
              <a:t>. </a:t>
            </a:r>
            <a:r>
              <a:rPr lang="en-IE" dirty="0" err="1">
                <a:solidFill>
                  <a:schemeClr val="tx1">
                    <a:lumMod val="75000"/>
                    <a:lumOff val="25000"/>
                  </a:schemeClr>
                </a:solidFill>
              </a:rPr>
              <a:t>Yerel</a:t>
            </a:r>
            <a:r>
              <a:rPr lang="en-IE" dirty="0">
                <a:solidFill>
                  <a:schemeClr val="tx1">
                    <a:lumMod val="75000"/>
                    <a:lumOff val="25000"/>
                  </a:schemeClr>
                </a:solidFill>
              </a:rPr>
              <a:t> </a:t>
            </a:r>
            <a:r>
              <a:rPr lang="en-IE" dirty="0" err="1">
                <a:solidFill>
                  <a:schemeClr val="tx1">
                    <a:lumMod val="75000"/>
                    <a:lumOff val="25000"/>
                  </a:schemeClr>
                </a:solidFill>
              </a:rPr>
              <a:t>finansman</a:t>
            </a:r>
            <a:r>
              <a:rPr lang="en-IE" dirty="0">
                <a:solidFill>
                  <a:schemeClr val="tx1">
                    <a:lumMod val="75000"/>
                    <a:lumOff val="25000"/>
                  </a:schemeClr>
                </a:solidFill>
              </a:rPr>
              <a:t> </a:t>
            </a:r>
            <a:r>
              <a:rPr lang="en-IE" dirty="0" err="1">
                <a:solidFill>
                  <a:schemeClr val="tx1">
                    <a:lumMod val="75000"/>
                    <a:lumOff val="25000"/>
                  </a:schemeClr>
                </a:solidFill>
              </a:rPr>
              <a:t>seçeneklerinizi</a:t>
            </a:r>
            <a:r>
              <a:rPr lang="en-IE" dirty="0">
                <a:solidFill>
                  <a:schemeClr val="tx1">
                    <a:lumMod val="75000"/>
                    <a:lumOff val="25000"/>
                  </a:schemeClr>
                </a:solidFill>
              </a:rPr>
              <a:t> </a:t>
            </a:r>
            <a:r>
              <a:rPr lang="en-IE" dirty="0" err="1">
                <a:solidFill>
                  <a:schemeClr val="tx1">
                    <a:lumMod val="75000"/>
                    <a:lumOff val="25000"/>
                  </a:schemeClr>
                </a:solidFill>
              </a:rPr>
              <a:t>bulmak</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DSİ </a:t>
            </a:r>
            <a:r>
              <a:rPr lang="en-IE" dirty="0" err="1">
                <a:solidFill>
                  <a:schemeClr val="tx1">
                    <a:lumMod val="75000"/>
                    <a:lumOff val="25000"/>
                  </a:schemeClr>
                </a:solidFill>
              </a:rPr>
              <a:t>Haritanıza</a:t>
            </a:r>
            <a:r>
              <a:rPr lang="en-IE" dirty="0">
                <a:solidFill>
                  <a:schemeClr val="tx1">
                    <a:lumMod val="75000"/>
                    <a:lumOff val="25000"/>
                  </a:schemeClr>
                </a:solidFill>
              </a:rPr>
              <a:t> </a:t>
            </a:r>
            <a:r>
              <a:rPr lang="en-IE" dirty="0" err="1">
                <a:solidFill>
                  <a:schemeClr val="tx1">
                    <a:lumMod val="75000"/>
                    <a:lumOff val="25000"/>
                  </a:schemeClr>
                </a:solidFill>
              </a:rPr>
              <a:t>gidin</a:t>
            </a:r>
            <a:r>
              <a:rPr lang="en-IE" dirty="0">
                <a:solidFill>
                  <a:schemeClr val="tx1">
                    <a:lumMod val="75000"/>
                    <a:lumOff val="25000"/>
                  </a:schemeClr>
                </a:solidFill>
              </a:rPr>
              <a:t>. Bu </a:t>
            </a:r>
            <a:r>
              <a:rPr lang="en-IE" dirty="0" err="1">
                <a:solidFill>
                  <a:schemeClr val="tx1">
                    <a:lumMod val="75000"/>
                    <a:lumOff val="25000"/>
                  </a:schemeClr>
                </a:solidFill>
              </a:rPr>
              <a:t>Modülün</a:t>
            </a:r>
            <a:r>
              <a:rPr lang="en-IE" dirty="0">
                <a:solidFill>
                  <a:schemeClr val="tx1">
                    <a:lumMod val="75000"/>
                    <a:lumOff val="25000"/>
                  </a:schemeClr>
                </a:solidFill>
              </a:rPr>
              <a:t> </a:t>
            </a:r>
            <a:r>
              <a:rPr lang="en-IE" dirty="0" err="1">
                <a:solidFill>
                  <a:schemeClr val="tx1">
                    <a:lumMod val="75000"/>
                    <a:lumOff val="25000"/>
                  </a:schemeClr>
                </a:solidFill>
              </a:rPr>
              <a:t>aşağıdaki</a:t>
            </a:r>
            <a:r>
              <a:rPr lang="en-IE" dirty="0">
                <a:solidFill>
                  <a:schemeClr val="tx1">
                    <a:lumMod val="75000"/>
                    <a:lumOff val="25000"/>
                  </a:schemeClr>
                </a:solidFill>
              </a:rPr>
              <a:t> </a:t>
            </a:r>
            <a:r>
              <a:rPr lang="en-IE" dirty="0" err="1">
                <a:solidFill>
                  <a:schemeClr val="tx1">
                    <a:lumMod val="75000"/>
                    <a:lumOff val="25000"/>
                  </a:schemeClr>
                </a:solidFill>
              </a:rPr>
              <a:t>bölümlerinde</a:t>
            </a:r>
            <a:r>
              <a:rPr lang="en-IE" dirty="0">
                <a:solidFill>
                  <a:schemeClr val="tx1">
                    <a:lumMod val="75000"/>
                    <a:lumOff val="25000"/>
                  </a:schemeClr>
                </a:solidFill>
              </a:rPr>
              <a:t> YDSI </a:t>
            </a:r>
            <a:r>
              <a:rPr lang="en-IE" dirty="0" err="1">
                <a:solidFill>
                  <a:schemeClr val="tx1">
                    <a:lumMod val="75000"/>
                    <a:lumOff val="25000"/>
                  </a:schemeClr>
                </a:solidFill>
              </a:rPr>
              <a:t>Fikrinizi</a:t>
            </a:r>
            <a:r>
              <a:rPr lang="en-IE" dirty="0">
                <a:solidFill>
                  <a:schemeClr val="tx1">
                    <a:lumMod val="75000"/>
                    <a:lumOff val="25000"/>
                  </a:schemeClr>
                </a:solidFill>
              </a:rPr>
              <a:t> </a:t>
            </a:r>
            <a:r>
              <a:rPr lang="en-IE" dirty="0" err="1">
                <a:solidFill>
                  <a:schemeClr val="tx1">
                    <a:lumMod val="75000"/>
                    <a:lumOff val="25000"/>
                  </a:schemeClr>
                </a:solidFill>
              </a:rPr>
              <a:t>finanse</a:t>
            </a:r>
            <a:r>
              <a:rPr lang="en-IE" dirty="0">
                <a:solidFill>
                  <a:schemeClr val="tx1">
                    <a:lumMod val="75000"/>
                    <a:lumOff val="25000"/>
                  </a:schemeClr>
                </a:solidFill>
              </a:rPr>
              <a:t> </a:t>
            </a:r>
            <a:r>
              <a:rPr lang="en-IE" dirty="0" err="1">
                <a:solidFill>
                  <a:schemeClr val="tx1">
                    <a:lumMod val="75000"/>
                    <a:lumOff val="25000"/>
                  </a:schemeClr>
                </a:solidFill>
              </a:rPr>
              <a:t>etmenin</a:t>
            </a:r>
            <a:r>
              <a:rPr lang="en-IE" dirty="0">
                <a:solidFill>
                  <a:schemeClr val="tx1">
                    <a:lumMod val="75000"/>
                    <a:lumOff val="25000"/>
                  </a:schemeClr>
                </a:solidFill>
              </a:rPr>
              <a:t> </a:t>
            </a:r>
            <a:r>
              <a:rPr lang="en-IE" dirty="0" err="1">
                <a:solidFill>
                  <a:schemeClr val="tx1">
                    <a:lumMod val="75000"/>
                    <a:lumOff val="25000"/>
                  </a:schemeClr>
                </a:solidFill>
              </a:rPr>
              <a:t>farklı</a:t>
            </a:r>
            <a:r>
              <a:rPr lang="en-IE" dirty="0">
                <a:solidFill>
                  <a:schemeClr val="tx1">
                    <a:lumMod val="75000"/>
                    <a:lumOff val="25000"/>
                  </a:schemeClr>
                </a:solidFill>
              </a:rPr>
              <a:t> </a:t>
            </a:r>
            <a:r>
              <a:rPr lang="en-IE" dirty="0" err="1">
                <a:solidFill>
                  <a:schemeClr val="tx1">
                    <a:lumMod val="75000"/>
                    <a:lumOff val="25000"/>
                  </a:schemeClr>
                </a:solidFill>
              </a:rPr>
              <a:t>yollarını</a:t>
            </a:r>
            <a:r>
              <a:rPr lang="en-IE" dirty="0">
                <a:solidFill>
                  <a:schemeClr val="tx1">
                    <a:lumMod val="75000"/>
                    <a:lumOff val="25000"/>
                  </a:schemeClr>
                </a:solidFill>
              </a:rPr>
              <a:t> </a:t>
            </a:r>
            <a:r>
              <a:rPr lang="en-IE" dirty="0" err="1">
                <a:solidFill>
                  <a:schemeClr val="tx1">
                    <a:lumMod val="75000"/>
                    <a:lumOff val="25000"/>
                  </a:schemeClr>
                </a:solidFill>
              </a:rPr>
              <a:t>öğreneceksiniz</a:t>
            </a:r>
            <a:r>
              <a:rPr lang="en-IE" dirty="0">
                <a:solidFill>
                  <a:schemeClr val="tx1">
                    <a:lumMod val="75000"/>
                    <a:lumOff val="25000"/>
                  </a:schemeClr>
                </a:solidFill>
              </a:rPr>
              <a:t>.</a:t>
            </a:r>
          </a:p>
          <a:p>
            <a:r>
              <a:rPr lang="tr-TR" b="1" dirty="0" smtClean="0">
                <a:solidFill>
                  <a:srgbClr val="40A67A"/>
                </a:solidFill>
              </a:rPr>
              <a:t>Lean</a:t>
            </a:r>
            <a:r>
              <a:rPr lang="en-IE" b="1" dirty="0" smtClean="0">
                <a:solidFill>
                  <a:srgbClr val="40A67A"/>
                </a:solidFill>
              </a:rPr>
              <a:t> </a:t>
            </a:r>
            <a:r>
              <a:rPr lang="en-IE" b="1" dirty="0" err="1">
                <a:solidFill>
                  <a:srgbClr val="40A67A"/>
                </a:solidFill>
              </a:rPr>
              <a:t>Yaklaşım</a:t>
            </a:r>
            <a:r>
              <a:rPr lang="en-IE" b="1" dirty="0">
                <a:solidFill>
                  <a:srgbClr val="40A67A"/>
                </a:solidFill>
              </a:rPr>
              <a:t>: </a:t>
            </a:r>
            <a:r>
              <a:rPr lang="en-IE" dirty="0">
                <a:solidFill>
                  <a:schemeClr val="tx1">
                    <a:lumMod val="75000"/>
                    <a:lumOff val="25000"/>
                  </a:schemeClr>
                </a:solidFill>
              </a:rPr>
              <a:t>Bu </a:t>
            </a:r>
            <a:r>
              <a:rPr lang="en-IE" dirty="0" err="1">
                <a:solidFill>
                  <a:schemeClr val="tx1">
                    <a:lumMod val="75000"/>
                    <a:lumOff val="25000"/>
                  </a:schemeClr>
                </a:solidFill>
              </a:rPr>
              <a:t>ürünü</a:t>
            </a:r>
            <a:r>
              <a:rPr lang="en-IE" dirty="0">
                <a:solidFill>
                  <a:schemeClr val="tx1">
                    <a:lumMod val="75000"/>
                    <a:lumOff val="25000"/>
                  </a:schemeClr>
                </a:solidFill>
              </a:rPr>
              <a:t> </a:t>
            </a:r>
            <a:r>
              <a:rPr lang="en-IE" dirty="0" err="1">
                <a:solidFill>
                  <a:schemeClr val="tx1">
                    <a:lumMod val="75000"/>
                    <a:lumOff val="25000"/>
                  </a:schemeClr>
                </a:solidFill>
              </a:rPr>
              <a:t>az</a:t>
            </a:r>
            <a:r>
              <a:rPr lang="en-IE" dirty="0">
                <a:solidFill>
                  <a:schemeClr val="tx1">
                    <a:lumMod val="75000"/>
                    <a:lumOff val="25000"/>
                  </a:schemeClr>
                </a:solidFill>
              </a:rPr>
              <a:t> </a:t>
            </a:r>
            <a:r>
              <a:rPr lang="en-IE" dirty="0" err="1">
                <a:solidFill>
                  <a:schemeClr val="tx1">
                    <a:lumMod val="75000"/>
                    <a:lumOff val="25000"/>
                  </a:schemeClr>
                </a:solidFill>
              </a:rPr>
              <a:t>yatırımla</a:t>
            </a:r>
            <a:r>
              <a:rPr lang="en-IE" dirty="0">
                <a:solidFill>
                  <a:schemeClr val="tx1">
                    <a:lumMod val="75000"/>
                    <a:lumOff val="25000"/>
                  </a:schemeClr>
                </a:solidFill>
              </a:rPr>
              <a:t> </a:t>
            </a:r>
            <a:r>
              <a:rPr lang="en-IE" dirty="0" err="1">
                <a:solidFill>
                  <a:schemeClr val="tx1">
                    <a:lumMod val="75000"/>
                    <a:lumOff val="25000"/>
                  </a:schemeClr>
                </a:solidFill>
              </a:rPr>
              <a:t>nasıl</a:t>
            </a:r>
            <a:r>
              <a:rPr lang="en-IE" dirty="0">
                <a:solidFill>
                  <a:schemeClr val="tx1">
                    <a:lumMod val="75000"/>
                    <a:lumOff val="25000"/>
                  </a:schemeClr>
                </a:solidFill>
              </a:rPr>
              <a:t> </a:t>
            </a:r>
            <a:r>
              <a:rPr lang="en-IE" dirty="0" err="1">
                <a:solidFill>
                  <a:schemeClr val="tx1">
                    <a:lumMod val="75000"/>
                    <a:lumOff val="25000"/>
                  </a:schemeClr>
                </a:solidFill>
              </a:rPr>
              <a:t>oluşturup</a:t>
            </a:r>
            <a:r>
              <a:rPr lang="en-IE" dirty="0">
                <a:solidFill>
                  <a:schemeClr val="tx1">
                    <a:lumMod val="75000"/>
                    <a:lumOff val="25000"/>
                  </a:schemeClr>
                </a:solidFill>
              </a:rPr>
              <a:t> </a:t>
            </a:r>
            <a:r>
              <a:rPr lang="en-IE" dirty="0" err="1">
                <a:solidFill>
                  <a:schemeClr val="tx1">
                    <a:lumMod val="75000"/>
                    <a:lumOff val="25000"/>
                  </a:schemeClr>
                </a:solidFill>
              </a:rPr>
              <a:t>geliştirebilirsiniz</a:t>
            </a:r>
            <a:r>
              <a:rPr lang="en-IE" dirty="0">
                <a:solidFill>
                  <a:schemeClr val="tx1">
                    <a:lumMod val="75000"/>
                    <a:lumOff val="25000"/>
                  </a:schemeClr>
                </a:solidFill>
              </a:rPr>
              <a:t>?</a:t>
            </a:r>
          </a:p>
        </p:txBody>
      </p:sp>
      <p:sp>
        <p:nvSpPr>
          <p:cNvPr id="6" name="Text Placeholder 5">
            <a:extLst>
              <a:ext uri="{FF2B5EF4-FFF2-40B4-BE49-F238E27FC236}">
                <a16:creationId xmlns="" xmlns:a16="http://schemas.microsoft.com/office/drawing/2014/main" id="{1C4FEE05-4B36-4A93-BECF-CBBFEC30E377}"/>
              </a:ext>
            </a:extLst>
          </p:cNvPr>
          <p:cNvSpPr>
            <a:spLocks noGrp="1"/>
          </p:cNvSpPr>
          <p:nvPr>
            <p:ph type="body" sz="quarter" idx="15"/>
          </p:nvPr>
        </p:nvSpPr>
        <p:spPr>
          <a:xfrm>
            <a:off x="603258" y="308035"/>
            <a:ext cx="8979854" cy="1185787"/>
          </a:xfrm>
        </p:spPr>
        <p:txBody>
          <a:bodyPr>
            <a:normAutofit/>
          </a:bodyPr>
          <a:lstStyle/>
          <a:p>
            <a:r>
              <a:rPr lang="en-US" b="1" dirty="0" smtClean="0">
                <a:solidFill>
                  <a:srgbClr val="ED2A59"/>
                </a:solidFill>
              </a:rPr>
              <a:t>Lean</a:t>
            </a:r>
            <a:r>
              <a:rPr lang="tr-TR" b="1" dirty="0" smtClean="0">
                <a:solidFill>
                  <a:srgbClr val="ED2A59"/>
                </a:solidFill>
              </a:rPr>
              <a:t> </a:t>
            </a:r>
            <a:r>
              <a:rPr lang="tr-TR" b="1" dirty="0">
                <a:solidFill>
                  <a:srgbClr val="ED2A59"/>
                </a:solidFill>
              </a:rPr>
              <a:t>Sosyal İnovasyon Fikrini Başlatmak İçin İpuçları</a:t>
            </a:r>
            <a:endParaRPr lang="en-IE" b="1" dirty="0">
              <a:solidFill>
                <a:srgbClr val="ED2A59"/>
              </a:solidFill>
            </a:endParaRPr>
          </a:p>
        </p:txBody>
      </p:sp>
      <p:sp>
        <p:nvSpPr>
          <p:cNvPr id="7" name="Text Placeholder 4">
            <a:extLst>
              <a:ext uri="{FF2B5EF4-FFF2-40B4-BE49-F238E27FC236}">
                <a16:creationId xmlns="" xmlns:a16="http://schemas.microsoft.com/office/drawing/2014/main" id="{72936AF5-5A8E-4ACE-A42E-7BD196E2D812}"/>
              </a:ext>
            </a:extLst>
          </p:cNvPr>
          <p:cNvSpPr txBox="1">
            <a:spLocks/>
          </p:cNvSpPr>
          <p:nvPr/>
        </p:nvSpPr>
        <p:spPr>
          <a:xfrm>
            <a:off x="2723051" y="308035"/>
            <a:ext cx="5896812" cy="10497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IE" b="1" dirty="0"/>
          </a:p>
        </p:txBody>
      </p:sp>
    </p:spTree>
    <p:extLst>
      <p:ext uri="{BB962C8B-B14F-4D97-AF65-F5344CB8AC3E}">
        <p14:creationId xmlns:p14="http://schemas.microsoft.com/office/powerpoint/2010/main" val="16278202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17915</TotalTime>
  <Words>6306</Words>
  <Application>Microsoft Office PowerPoint</Application>
  <PresentationFormat>Произвольный</PresentationFormat>
  <Paragraphs>444</Paragraphs>
  <Slides>68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68</vt:i4>
      </vt:variant>
    </vt:vector>
  </HeadingPairs>
  <TitlesOfParts>
    <vt:vector size="69" baseType="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admin</cp:lastModifiedBy>
  <cp:revision>771</cp:revision>
  <cp:lastPrinted>2021-01-20T10:03:38Z</cp:lastPrinted>
  <dcterms:created xsi:type="dcterms:W3CDTF">2020-04-01T16:37:27Z</dcterms:created>
  <dcterms:modified xsi:type="dcterms:W3CDTF">2021-06-15T20:05:34Z</dcterms:modified>
</cp:coreProperties>
</file>